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9" r:id="rId4"/>
    <p:sldId id="289" r:id="rId5"/>
    <p:sldId id="265" r:id="rId6"/>
    <p:sldId id="270" r:id="rId7"/>
    <p:sldId id="290" r:id="rId8"/>
    <p:sldId id="277" r:id="rId9"/>
    <p:sldId id="291" r:id="rId10"/>
    <p:sldId id="276" r:id="rId11"/>
    <p:sldId id="278" r:id="rId12"/>
    <p:sldId id="275" r:id="rId13"/>
    <p:sldId id="262" r:id="rId14"/>
    <p:sldId id="292" r:id="rId15"/>
    <p:sldId id="272" r:id="rId16"/>
    <p:sldId id="273" r:id="rId1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the Wibetoe" initials="G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0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nt\kjemi-u1\muhammr\pc\Desktop\excel%20files\column%20performance%20(2)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5267239322357"/>
          <c:y val="4.4057617797775277E-2"/>
          <c:w val="0.7888150202815557"/>
          <c:h val="0.85653105861767276"/>
        </c:manualLayout>
      </c:layout>
      <c:lineChart>
        <c:grouping val="standard"/>
        <c:varyColors val="0"/>
        <c:ser>
          <c:idx val="0"/>
          <c:order val="0"/>
          <c:tx>
            <c:v>HDEHP</c:v>
          </c:tx>
          <c:cat>
            <c:strRef>
              <c:f>Sheet1!$AC$54:$AC$68</c:f>
              <c:strCache>
                <c:ptCount val="15"/>
                <c:pt idx="0">
                  <c:v>La</c:v>
                </c:pt>
                <c:pt idx="1">
                  <c:v>Ce</c:v>
                </c:pt>
                <c:pt idx="2">
                  <c:v>Pr</c:v>
                </c:pt>
                <c:pt idx="3">
                  <c:v>Nd</c:v>
                </c:pt>
                <c:pt idx="4">
                  <c:v>Sm</c:v>
                </c:pt>
                <c:pt idx="5">
                  <c:v>Eu</c:v>
                </c:pt>
                <c:pt idx="6">
                  <c:v>Gd</c:v>
                </c:pt>
                <c:pt idx="7">
                  <c:v>Tb</c:v>
                </c:pt>
                <c:pt idx="8">
                  <c:v>Dy</c:v>
                </c:pt>
                <c:pt idx="9">
                  <c:v>Ho</c:v>
                </c:pt>
                <c:pt idx="10">
                  <c:v>Y</c:v>
                </c:pt>
                <c:pt idx="11">
                  <c:v>Er</c:v>
                </c:pt>
                <c:pt idx="12">
                  <c:v>Tm</c:v>
                </c:pt>
                <c:pt idx="13">
                  <c:v>Yb</c:v>
                </c:pt>
                <c:pt idx="14">
                  <c:v>Lu</c:v>
                </c:pt>
              </c:strCache>
            </c:strRef>
          </c:cat>
          <c:val>
            <c:numRef>
              <c:f>Sheet1!$AD$54:$AD$68</c:f>
              <c:numCache>
                <c:formatCode>General</c:formatCode>
                <c:ptCount val="15"/>
                <c:pt idx="0">
                  <c:v>0.71682023528323113</c:v>
                </c:pt>
                <c:pt idx="1">
                  <c:v>0.75582157127491489</c:v>
                </c:pt>
                <c:pt idx="2">
                  <c:v>0.7796671139885929</c:v>
                </c:pt>
                <c:pt idx="3">
                  <c:v>0.79454166657181302</c:v>
                </c:pt>
                <c:pt idx="4">
                  <c:v>0.91728143908017479</c:v>
                </c:pt>
                <c:pt idx="5">
                  <c:v>0.97531931155696883</c:v>
                </c:pt>
                <c:pt idx="6">
                  <c:v>1.0128667093775692</c:v>
                </c:pt>
                <c:pt idx="7">
                  <c:v>1.1218145764987351</c:v>
                </c:pt>
                <c:pt idx="8">
                  <c:v>1.1685345690754472</c:v>
                </c:pt>
                <c:pt idx="9">
                  <c:v>1.2014544228866542</c:v>
                </c:pt>
                <c:pt idx="10">
                  <c:v>1.2389404893027596</c:v>
                </c:pt>
                <c:pt idx="11">
                  <c:v>1.2503517492077156</c:v>
                </c:pt>
                <c:pt idx="12">
                  <c:v>1.3165421618422288</c:v>
                </c:pt>
                <c:pt idx="13">
                  <c:v>1.400193697116302</c:v>
                </c:pt>
                <c:pt idx="14">
                  <c:v>1.4787884140871255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36096"/>
        <c:axId val="90037632"/>
      </c:lineChart>
      <c:catAx>
        <c:axId val="90036096"/>
        <c:scaling>
          <c:orientation val="minMax"/>
        </c:scaling>
        <c:delete val="0"/>
        <c:axPos val="b"/>
        <c:majorTickMark val="out"/>
        <c:minorTickMark val="out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90037632"/>
        <c:crosses val="autoZero"/>
        <c:auto val="1"/>
        <c:lblAlgn val="ctr"/>
        <c:lblOffset val="100"/>
        <c:noMultiLvlLbl val="0"/>
      </c:catAx>
      <c:valAx>
        <c:axId val="90037632"/>
        <c:scaling>
          <c:orientation val="minMax"/>
          <c:max val="1.6"/>
          <c:min val="0.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Log k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5289260717410321E-2"/>
              <c:y val="0.42763280569205031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nb-NO"/>
          </a:p>
        </c:txPr>
        <c:crossAx val="90036096"/>
        <c:crosses val="autoZero"/>
        <c:crossBetween val="between"/>
        <c:majorUnit val="0.1"/>
        <c:minorUnit val="5.000000000000001E-2"/>
      </c:val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0043903602958721"/>
          <c:y val="5.0345581802274705E-2"/>
          <c:w val="0.2652174302075877"/>
          <c:h val="8.37171916010498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15426-AE14-4667-B9B8-420FA62B614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6E5A-1C32-4287-9C4A-FD23E2F64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36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58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REOs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contain</a:t>
            </a:r>
            <a:r>
              <a:rPr lang="nb-NO" dirty="0" smtClean="0"/>
              <a:t> </a:t>
            </a:r>
            <a:r>
              <a:rPr lang="nb-NO" dirty="0" err="1" smtClean="0"/>
              <a:t>mainly</a:t>
            </a:r>
            <a:r>
              <a:rPr lang="nb-NO" baseline="0" dirty="0" smtClean="0"/>
              <a:t> HREEO are </a:t>
            </a:r>
            <a:r>
              <a:rPr lang="nb-NO" baseline="0" dirty="0" err="1" smtClean="0"/>
              <a:t>separated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two</a:t>
            </a:r>
            <a:r>
              <a:rPr lang="nb-NO" baseline="0" dirty="0" smtClean="0"/>
              <a:t> columns. The EHEHPA </a:t>
            </a:r>
            <a:r>
              <a:rPr lang="nb-NO" baseline="0" dirty="0" err="1" smtClean="0"/>
              <a:t>column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give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excellecnt</a:t>
            </a:r>
            <a:r>
              <a:rPr lang="nb-NO" baseline="0" dirty="0" smtClean="0"/>
              <a:t> separation </a:t>
            </a:r>
            <a:r>
              <a:rPr lang="nb-NO" baseline="0" dirty="0" err="1" smtClean="0"/>
              <a:t>between</a:t>
            </a:r>
            <a:r>
              <a:rPr lang="nb-NO" baseline="0" dirty="0" smtClean="0"/>
              <a:t> all REEs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took</a:t>
            </a:r>
            <a:r>
              <a:rPr lang="nb-NO" baseline="0" dirty="0" smtClean="0"/>
              <a:t> longer time to </a:t>
            </a:r>
            <a:r>
              <a:rPr lang="nb-NO" baseline="0" dirty="0" err="1" smtClean="0"/>
              <a:t>elutes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hand HTEHP </a:t>
            </a:r>
            <a:r>
              <a:rPr lang="nb-NO" baseline="0" dirty="0" err="1" smtClean="0"/>
              <a:t>took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shorter</a:t>
            </a:r>
            <a:r>
              <a:rPr lang="nb-NO" baseline="0" dirty="0" smtClean="0"/>
              <a:t> time.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20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Require large amount of sample and pre-treatment of sample. Time consuming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645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91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74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5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73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80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21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 smtClean="0"/>
              <a:t>Before u are to going to use extraction </a:t>
            </a:r>
            <a:r>
              <a:rPr lang="en-GB" dirty="0" err="1" smtClean="0"/>
              <a:t>chro</a:t>
            </a:r>
            <a:r>
              <a:rPr lang="en-GB" dirty="0" smtClean="0"/>
              <a:t>. For</a:t>
            </a:r>
            <a:r>
              <a:rPr lang="en-GB" baseline="0" dirty="0" smtClean="0"/>
              <a:t> metal separation the following parameters should be kept in mind.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chemically stable, inert and capable of retaining the ligands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pH and electrolyte concentration ( to avoid the loss of extractant from ST. Phases)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It was</a:t>
            </a:r>
            <a:r>
              <a:rPr lang="en-GB" baseline="0" dirty="0" smtClean="0"/>
              <a:t> observed that tetravalent… formed strong complex with extractant</a:t>
            </a:r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Rt</a:t>
            </a:r>
            <a:r>
              <a:rPr lang="en-GB" baseline="0" dirty="0" smtClean="0"/>
              <a:t> times and area and cycle should be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69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Very simple recipe to prepare modified column with various ligand density by dissolving appropriate amount of ligand in</a:t>
            </a:r>
            <a:r>
              <a:rPr lang="en-GB" baseline="0" dirty="0" smtClean="0"/>
              <a:t> methanol : water mixture.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81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The extractant </a:t>
            </a:r>
            <a:r>
              <a:rPr lang="nb-NO" dirty="0" err="1" smtClean="0"/>
              <a:t>attached</a:t>
            </a:r>
            <a:r>
              <a:rPr lang="nb-NO" dirty="0" smtClean="0"/>
              <a:t> with </a:t>
            </a:r>
            <a:r>
              <a:rPr lang="nb-NO" dirty="0" err="1" smtClean="0"/>
              <a:t>hydrophobic</a:t>
            </a:r>
            <a:r>
              <a:rPr lang="nb-NO" dirty="0" smtClean="0"/>
              <a:t> </a:t>
            </a:r>
            <a:r>
              <a:rPr lang="nb-NO" dirty="0" err="1" smtClean="0"/>
              <a:t>interaction</a:t>
            </a:r>
            <a:r>
              <a:rPr lang="nb-NO" dirty="0" smtClean="0"/>
              <a:t> with alkyl </a:t>
            </a:r>
            <a:r>
              <a:rPr lang="nb-NO" dirty="0" err="1" smtClean="0"/>
              <a:t>chain</a:t>
            </a:r>
            <a:r>
              <a:rPr lang="nb-NO" dirty="0" smtClean="0"/>
              <a:t> of c18 and alkyl </a:t>
            </a:r>
            <a:r>
              <a:rPr lang="nb-NO" dirty="0" err="1" smtClean="0"/>
              <a:t>chin</a:t>
            </a:r>
            <a:r>
              <a:rPr lang="nb-NO" dirty="0" smtClean="0"/>
              <a:t> of extractant. The </a:t>
            </a:r>
            <a:r>
              <a:rPr lang="nb-NO" dirty="0" err="1" smtClean="0"/>
              <a:t>hydrophiclic</a:t>
            </a:r>
            <a:r>
              <a:rPr lang="nb-NO" dirty="0" smtClean="0"/>
              <a:t> part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containt</a:t>
            </a:r>
            <a:r>
              <a:rPr lang="nb-NO" dirty="0" smtClean="0"/>
              <a:t> </a:t>
            </a:r>
            <a:r>
              <a:rPr lang="nb-NO" dirty="0" err="1" smtClean="0"/>
              <a:t>functional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id </a:t>
            </a:r>
            <a:r>
              <a:rPr lang="nb-NO" baseline="0" dirty="0" err="1" smtClean="0"/>
              <a:t>reponcible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complex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formation</a:t>
            </a:r>
            <a:r>
              <a:rPr lang="nb-NO" baseline="0" dirty="0" smtClean="0"/>
              <a:t>. The metal </a:t>
            </a:r>
            <a:r>
              <a:rPr lang="nb-NO" baseline="0" dirty="0" err="1" smtClean="0"/>
              <a:t>formed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complex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be </a:t>
            </a:r>
            <a:r>
              <a:rPr lang="nb-NO" baseline="0" dirty="0" err="1" smtClean="0"/>
              <a:t>eluted</a:t>
            </a:r>
            <a:r>
              <a:rPr lang="nb-NO" baseline="0" dirty="0" smtClean="0"/>
              <a:t> with </a:t>
            </a:r>
            <a:r>
              <a:rPr lang="nb-NO" baseline="0" dirty="0" err="1" smtClean="0"/>
              <a:t>mineal</a:t>
            </a:r>
            <a:r>
              <a:rPr lang="nb-NO" baseline="0" dirty="0" smtClean="0"/>
              <a:t> acid used as mobile </a:t>
            </a:r>
            <a:r>
              <a:rPr lang="nb-NO" baseline="0" dirty="0" err="1" smtClean="0"/>
              <a:t>phase</a:t>
            </a:r>
            <a:r>
              <a:rPr lang="nb-NO" baseline="0" dirty="0" smtClean="0"/>
              <a:t>. The </a:t>
            </a:r>
            <a:r>
              <a:rPr lang="nb-NO" baseline="0" dirty="0" err="1" smtClean="0"/>
              <a:t>elution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sequence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depend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upon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fromation</a:t>
            </a:r>
            <a:r>
              <a:rPr lang="nb-NO" baseline="0" dirty="0" smtClean="0"/>
              <a:t> of </a:t>
            </a:r>
            <a:r>
              <a:rPr lang="nb-NO" baseline="0" dirty="0" err="1" smtClean="0"/>
              <a:t>complex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strength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3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96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Perhaps you should show</a:t>
            </a:r>
            <a:r>
              <a:rPr lang="en-GB" baseline="0" dirty="0" smtClean="0"/>
              <a:t> some</a:t>
            </a:r>
            <a:r>
              <a:rPr lang="en-GB" dirty="0" smtClean="0"/>
              <a:t> chromatograms with all the elements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47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86E5A-1C32-4287-9C4A-FD23E2F647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3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88619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b-NO" sz="3600" b="1" i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Extraction </a:t>
            </a:r>
            <a:r>
              <a:rPr lang="nb-NO" sz="3600" b="1" i="1" dirty="0" err="1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chromatography</a:t>
            </a:r>
            <a:r>
              <a:rPr lang="nb-NO" sz="3600" b="1" i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novel approch for metal separation</a:t>
            </a:r>
            <a:endParaRPr lang="nb-NO" sz="3600" b="1" i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67000" y="5029200"/>
            <a:ext cx="3962400" cy="685800"/>
          </a:xfrm>
        </p:spPr>
        <p:txBody>
          <a:bodyPr>
            <a:normAutofit fontScale="40000" lnSpcReduction="20000"/>
          </a:bodyPr>
          <a:lstStyle/>
          <a:p>
            <a:r>
              <a:rPr lang="nb-NO" b="1" dirty="0" smtClean="0">
                <a:solidFill>
                  <a:srgbClr val="00B050"/>
                </a:solidFill>
              </a:rPr>
              <a:t>Muhammad Ramzan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Department </a:t>
            </a:r>
            <a:r>
              <a:rPr lang="nb-NO" b="1" dirty="0" err="1" smtClean="0">
                <a:solidFill>
                  <a:srgbClr val="00B050"/>
                </a:solidFill>
              </a:rPr>
              <a:t>of</a:t>
            </a:r>
            <a:r>
              <a:rPr lang="nb-NO" b="1" dirty="0" smtClean="0">
                <a:solidFill>
                  <a:srgbClr val="00B050"/>
                </a:solidFill>
              </a:rPr>
              <a:t> </a:t>
            </a:r>
            <a:r>
              <a:rPr lang="nb-NO" b="1" dirty="0" err="1" smtClean="0">
                <a:solidFill>
                  <a:srgbClr val="00B050"/>
                </a:solidFill>
              </a:rPr>
              <a:t>Chemistry</a:t>
            </a:r>
            <a:r>
              <a:rPr lang="nb-NO" b="1" dirty="0" smtClean="0">
                <a:solidFill>
                  <a:srgbClr val="00B050"/>
                </a:solidFill>
              </a:rPr>
              <a:t>, UiO</a:t>
            </a:r>
          </a:p>
          <a:p>
            <a:r>
              <a:rPr lang="nb-NO" b="1" dirty="0" smtClean="0">
                <a:solidFill>
                  <a:srgbClr val="00B050"/>
                </a:solidFill>
              </a:rPr>
              <a:t>18.03.2015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AutoShape 2" descr="data:image/jpeg;base64,/9j/4AAQSkZJRgABAQAAAQABAAD/2wCEAAkGBxQSEhUSExQVFRUXGSIbGRcXGRwdHBwdHRwXIBwdHSAcHCggHh4lHCAgIjEiJSkrLi4wHB8zODQsNyktLisBCgoKDg0OGxAQGzQmICY0NDQ0NDAsLCwsNDg0LCw0NDIvLCwsLCwsLCwsLCwsNCw0LCwsLCwsLCwsLCwsLCwsLP/AABEIAOAA4AMBEQACEQEDEQH/xAAbAAADAAMBAQAAAAAAAAAAAAAABQYCAwQBB//EAFEQAAIBAwEEBwMGCgYIBAcAAAECAwAEESEFEjFBBhMiUWFxgTKRoRQjQlJisQczQ1NygpLB0fAVNaKy4fEWJERUY2RzkyWDwtI0dHWztMPT/8QAGgEAAwEBAQEAAAAAAAAAAAAAAAMEAgUBBv/EAEIRAAEDAQUDCwEHAgUEAwEAAAEAAgMRBBIhMUFRYXEFEyIygZGhscHR8OEUIzNCUmLxNHIVgpKywiRD0uJTc6JE/9oADAMBAAIRAxEAPwD7jQhFCEUIRQhFCEUIRQhFCFjI4UEkgAcSdAKEAVUvtbp/Zw5AczN3RDI/aJC/GkunY3eujDyXaJcaUG/Dwz8FOt0/vLgkWlp+thpPfgKoPmTSftD3dUK//CbPFjPJ5DzqfBct421n1muY7YdzypHj9gFqyXS6mncmRt5PaaMYX8AT50CVTWin8dtZW8F66UenAUvi/wAyqWup1LP33QuX+jrHnfufK2f/AN1eUZ+rwKbztq0hH+seyP6OseV+487Z/wD3UUZ+rwKDLatYR/rHsuqG0UfidrKPBzNEPfqBXo3P8wlOdXr2fuulNrN9rIMw3EdyO5JY5P74DUwOlGRr3KZ7eT3Gj2FnEEeVQulfwgXduQt5aeoDR+7eBU+8Vr7Q5vXCV/hMEorBJ5Hyp5Kj2T0+s58AuYmPKUY/tAlfjTmzscoJuS7RFjSo3Y/XwVOjggEEEHgRwpy56yoQihCKEIoQihCKEIoQihCKEIoQihCKEIoQihCwllVQWYhVGpJOAPMmhegEmgULt38I6Keqs0MznQNg7ufsgdpz7h4mpX2kDBuK7Fn5He4X5jdHj7D5gpnalncS/ObTuuoU6iI9pz3bsSaDzOvfSXXnYyGnzYujC+GPo2SO8dun+o+QwS87XtIdLe0EjfnLo758xGOwKxeaMh3+yo+z2iT8WSm5uHjmuS+6TXU2jTuFH0UO4vlhMA+tZMjjmU2OxQR5MHbifFa9kbBmuhK0KhurG82TgnOdB3k4NDWF1aL2e1RwXQ855JbWVQm+zNjB4JLqWTq4Y2CZVd92Y40AyBzGpIrYbUXjkpZrQWyCJgq4450FFq2vYRxrE8U3WrKCcFQrJukDDAMdTr7q8cAKUK1BK95c17aEb6g8MAltZVCMa55jnXiE2selF1D2Vncj6kh318sPnA8sVsSOGqmksMEmJZ2jDyXWNq2k2lxaCJvzlqd31Mbdg/fWrzTmO72SuYtEf4UldzsfHNMdl2tzD85sy6E6DUxDRh370L6HzXXurbLzcYzX5sU8z4ZOja2XTt0/1D1wVNsH8I8bHqrtDBINC2Du5+0D2kPnkeIp7LSDg7Bc608jvaL0JvDx9j8wV1FIGAZSCDqCDkHyNUrjkEGhWVC8RQhFCEUIRQhFCEUIRQhFCEUIRQhI+k3SiGyXMh3nPsxr7R8T9UeJ+NLklawYquy2KW0uozLU6fNy+c309ztAfKLuUW1mDleOD4Rrxlb7R8cd1Ruc6TFxoPneu9GyGyHm4W35PmZyaN3el8vSJIAUsU6kcDO+Gmf14ID3L8Kxfu9TDzVDbI6U3rQb24YNHv2pHdRyAhpA+XG8C+csOGcnUjTjS1awsODaYbNFYdG9nWDXMcB3p2ePeEjNhA+7nc3FxnAzkMTwp8bWFwGa5VqmtYhdJ1QDSgGNNtT6Kd25tGSTdiljjR4S6Hq1C/S1XA0wpBxpzpTnE4HRXWeFjKvYSQ6hxNdPVP8Ao1cG2s0nEyQlrrey4c7yRoQygIrE5LEcNKYwlra1piorWwTTmO6TRulMCTniRsXB032YiSrcwa29yN9COAb6S+GuuPEjlXkrQDeGRTuT5nOYYpOszA+h+eq07B2xLaxMTEstrI+46SAbpYAHAPJt304V4x5aMsFu02eOd4AdR4FQRnT2qtvS3ZUEaW9xb7yR3KFuqc5K43eB4ka95+NEjWihbqs2KeV7nxS4lhpUa5+ynKWr0y6ObM+VXMUGcB27R+yAWbHjug1pjbzgFPapuZhdJsTjpD0kaOZ4bVYkt4juCPq0ZX3dGL7yknJyOPDx1rb5KGjclLZbGHRh8xJeca1IIrsoVzdNNlJBLG0a7izRLJufUJzvAZ5d3rXkrQ0imqZYJ3SscHGpaaV2pLbRSfjI1k7P00Ddn9ZeHvpeOare5nVcRjoaeSdx9IUuAEv063ks6YWZfM8HA7j8TTL4d1+/X6qM2R0RvWc0/aeqfZMbG5udnDr7WUXNmTrjO6PB19qJvHh391ba50eLTUfO5TyRw2s3JW3JPmRycPHYvo/RrpNBepmM4ce1G3tL/EeI0qyORrxguBarHJZnUeMNDp83J1TFKihCKEIoQihCKEIoQihCKEKQ6a9M1tPmYcPcHlxCZ4EgcWPJf5KJpgzAZrp2Dk42g334M8+HuoWW3W2Pyi/Jnun7S27Hhng8x5DuQf5SHo4vxOz39l2muMw5uzdFg/N6N9/hW4utozZ1kYeSpGDwA+io5AcT4ms9KQqj7ixx7B3k+p+ZLgdZLeYgjdkjYjUA4I8GBB7xp3Gs4gp4LJo65g/NFUdKQL21i2ivtoBFcAciPZbHLj7mXup0nTaH9hXNsf8A00zrMcji352eBUpYXLRSpIntowZfMHh68KQCQahdORjXsLXZEKh/CDDF8paWKWNuswXjVssj47WcdnkOeck6U2al6oUPJjpOZDHtIpkTqPNLdpbUjkt4LdI2Xqd477PneLnefQKB7XDuAxWC4FoGxPige2V8jndamFNmWNVg+35fk4tcoIhnTcUnJJJOWyQdTqMUXzdu6LQskfOmbG9x9lqsNvTQqYopcKTvFMIwJwBnDqdcD4V4HkCgK3JZI5Dfe3HbiPIhaNo7UkmfemkLtjA3iNB3AcAPIV4X3sSVqKBsbaRtoFoBoW0x6PbUNrcRzgb24dV7wQQR54OnjitMddcHJFqgE8TozqmcezbN5jK12ogLFijI4lxnJTGME8t4E1q6wmtcPFTGa0tjuCPpZVqLvGvoubpTtc3t0ZEU7uAkaga7q5PAc+J8PSvJH33VTLHZxZobrjjmTvTsXkr7Lia0kaNrVj1yISCQ3syHHtDwOmrd1MqTGLpyz91JzbG2xwmFQ/Iny3fxtU30gv455jJHH1YIGRplmx2mIGgJPd586U8gmoV9mifFHdea+2zavNn309m6yJlN9c4YdiRD3g6MvL94oa4tNQvZYorQ0tdjTvB9CnUVus5+U7PJhuUG89uDr4tDn2l70P8AAFgx6TMDs9vZRucYxzVp6TDk70dsO9XnQrpkt4OqlwlwBqOAfHErnge9eX3VRTB+BzXEt/J7rObzcWeXH31VbT1zUUIRQhFCEUIRQhFCFIdPOl3yReph7Vw4057gOgJHNjyH8lE01wUGa6fJ1gNoN9/UHju91C6bOHWSYkv3G8A3aEAb6TZ4ynu5ffJ1MT1vL6rtf1fQZhEOy9uH7fnCXmlZ2LsSzMclicknvJpS6TWhooBQKn2Z8lnslt5bj5M6Sl2JQsJMjQ4BGoGg10101prbrmUJoudNz8VoMjGXgRTOlP5Xt10etpIJpra7aaSFd+RXQrleZGdfv9KCxpaS05LxlrmZI1ksd0OwFD89Fw9GturbLcK6GVJk3eqzhSddWPEYBPAZOeWKyx92u9PtdlMxYWmhaa11SlI2lk3Y48sx0jQE+gGpwPGsZnBUkiNtXHAalOv9F+qGbueK257n4yX9hDp55pnN06xp59yk+3XzSBhdvyHeV58ssIvxdvLcH608m4voqDX1NFWDIV4o5u1ydZ4b/aK+JW+x6QTu25a2lsp5CKDebzJYn3mhrzWjQO5YkskTW3ppHHi6gTKe622gzuyqOOEjiPwVSaZWcfwFO1nJjjSoPEu9SEofpnfglXnbPNXjj+I3BSzNJqfJVjk6yEVa3uJ91i3SyRvxsFpMPtwjPoVIwaOcJzA7kCwMb1Hubwd7o+W2Ev4y2ltz9aCTfHqkg09DRVhzFOCOatUfVeHf3CniF6OjAl1s7iK459Wfm5f2GOvnmjm69U18Cj7bzeE7C3fm3vC4tm3stjcbxTDgFWSQEZVuI7xnkwrLSWOTZY47VFSuG0fPBNLDbtrbQzi3im6ydNzEjKyINeBABbjzHIVtr2tBoM1PLZZ5pGGRwo01wBBPslnRrYjXkwiU7qjWR+SKOJ8+Q/zrDGF5oFRa7S2zx3znoNpTHpZt5JALW3VBaw9lDugsSDq4biMn36k8dNyPB6LcgkWKyuZ99KTfdn7U+U7FOwTMjB0YqynKsDgg94pQNFe5ocC1wqCqj+sPnocR38Y3mVNBMB9NO6Qcxz+53XxHW8/quZ/S/dyYxHDH8u47vJXfQTpcLxOqlwtwg1HDfA03gOR7xy9dKoZr4oc1xeULAbO683qnw3e21VtPXNRQhFCEUIRQhI+l/SBbKAyHV27Ma97d58BxP+NLlkDG1VdisrrTJcGWpXzK2kNshv58PdTEtAra475nHcOCjwHpFW70zmcvf2X0TmiY/Zo8GN63/iPU/DwdHtiS387ZJIzvSOSN4k5OFzoXbBxyGCTWGMLyn2q0sssYw4DT+Am628NxbXMa2LQz2+7u7m87nLY3X0yTjOeXMYxW6BzSLtCFKXyRTRuMt5rq50A4j5uUmsLK2XjbCkFgQRpngTjTPCkrp3g4Uac0z2lteILJFaRGGOT22dt52AOQmeCoDyGc8zyrbnDJoop4rPISHzOvEZUFBx3ny0W2z6PhEE945giOqoBmaT9BTwH2m/xr0MoKuwHisyWsudzcAvO1P5RxPoEXPSZlUxWiC1iPEqcyv4vJx9B76DJTBuHn3rxliBN+c3zvyHAJAeZ5nUnvNLVy9AJ0GpPAUI4r6RFsKUo9rbyrbxQlFnl4GWVgpk7Q1wikADmcDhwpDDi0GgGa4BtUYcJpW3nOrdGwDLDefdct5ZRBp0sUEXV7qvdyXLIgOhG5uEgseefdwrJa0EhgpvqtxyPIY60Gta0aGAntrTBcu3Hc7PYz3MV23XKsbxnf6s7pLgvugnK8v5A+tzE1xTbOGi1Dm2FgoSQcK7MMdVFUhddFCEUIT616TMVEV2guohw3z84vikntA+fwpgkOTsR81UT7E0G/Cbjt2R4jJZXewFkQz2TmaMDLxtpNH+ko9ofaX/GgsqKtx814y1ljubtAunQ/lPbpwKy2T0hIt3s5GKRyADrUUby4PBubpxB1yATjPChsnRunJeTWQc6J2CpGhyPDYfBKdp2iRydXHKJ9BlkBwWI1VfrY4ZrDgAaA1VUMjnsvObd4+uxUEnRSK3iV764MLuMrDGu+4He3848aaYg0VeablCLdJM8ts7Kgak0Hz5RJr6zNu0c0Mu+jHeimUFTlcZBB1V1yMjx50si7iFXHIJg5j20IzGefmCnFzKZ1G0bbCXMJBuEXv/PKPqtqGHifEnda9NuYz91I1ojP2WXFjuqf+J3jRfT+ie31vYBKNHGkifVb+B4jwq6OQPbVfOWyyus0pYctDtCdUxSooQihCwmlCqWYgKoySeQHE0L0Ak0C+QXF4NoXUt5PkWduPZPMZ7EY+1I2p88d1c9zuccXHIfPFfUMjNkhbDH+I/4TwaPdJJTPtG5Yqu9I2oUEAKq8FBJACgactT3mldJ7t6tHNWSEAmgHiUu7cMn0kkjbiNGVh++s5FUdGRm0HxX0DZ+32voTic2t3CpdpBpFIg3QWcAEZGnEaZ00JFUiS+M6Edy4UtlFmfiy+x2FNQd3zHVSW2OkNzdARSSmVQ3ZAULvnOFJAAJPcDrr30l0jnYErqQWSGAl7W0PGtO1d6wR7PUNKqy3hGViOqQdzScmfmF5aeBrVAzPPySS59rNGGkep1duGwb/AOFPX15JM5llcu7cWP3eAHcNKWSSalXRxtjaGsFAtFeLaKELp2YMzRA85EH9pa9GYS5vw3cD5K92jtM3l5Js+RFSAO53EADyOmWHabgWIzoB3Zqhzi99w5LixQCz2dtpaauoMTkAcMtylNr7YDCOGKLqoITnqn1LPntGX6x5YPAZ76S51aADALpQWci897qudqNm7ZtTrb20Xm2aJJhDF1kwaGOMbpIQMrnHmc5zzHhTHuJjqdqks0LY7XdZU0GJO/EJVf8ARSSOMurxylVVpI0J30DgEEqRqNeIrBjIFVTFb2PddIIrUAnI03pL8lk+o/7J/hWKHYq+cZtHeunZ+x5pnEaRtk65YbqgDiSToAK9DHE0AWJbRFG284+q2bb2K1t1e88UgkUsrRMWXQ4OpA591DmFtFmz2ls16gIptwXFZ3bxOJI2KOvBlOD/AIjw4GsgkGoTXxtkaWvFQqJo49ojMYWK94lBok/eV5LJzxz+IbQPyz8/qoavsZo7GPbq3jtHkk+xphBdQvKpAjlUuCNRusM6d68ceFYaaOBKqnaZIXBhzBp3eqZbb2Xd3F5J83JKzsSjKCUKfQKt7IXdxz08605r3OOFVPZ57PFA3pAADHbXXDOtV19K7eO0tobEMHmDmWUrwUld0L7v7uTjIrUgDWhmqXYnunmdaKUbSg34qf2LtNraZZkwcaMp4Mp9pT4EfuPKlNcWmoVs8LZoyx38HaqezvBs66juYSTZ3AzjuXPaU/ajb4aczTmu5t1RkfngudJGbXAYn/iM+V4OHivr0cgYBlOQRkEcweBroL5cihoVlQvEUIUF+FPbJVEs4tXmI3gOO7nCr5s3wB76ltL6C6NV2eR7OHPMz8m+f0HoorpPIIESwQ5EXamI+nMw18wgO6P8Kmf0egNPNdiyAyuNod+bAbm/XNd2w9kRz2jQwXKC6kId0ORvKNVjDHuPaOM64zoK0xgc2gOKTaLQ+KcSSMNwYA79TTwG7Jcm29nxLPDbdTKswKJKU4SZAy0YfJ3s6b3snU1lzQCG0xTbPLIY3S3gW4kV04003ZhJtqwrDNLHFIXRWK7/AA3gDzxoQCPI4zWHAAkBVwuMkbXPbQ7Nnz6J5bKNnxLMwBvJVzEjD8Sh/KMD9MjgDw94pg6Arr5KN5NreWD8MZn9R2DcNf4U1LIWJZiWYnJJ1JJ4k0pdAAAUGSwoXqKEIoQvVJyMZznTHHPLHjmhC+g3FxLFbNtGW1WK7O7GkrZ7W8MdYYzorgaZI18tKoJIbfIx+Y02rhtYx8wszH1jxJHpXUfN6lejezVvLgxyyMpZWYEYLO4wd0bxxvHU691KY286hXStcxs8V5gyoNwG3DYujpjLjqYRHPGkEe4pnXdZiTljjhjhw7qJDkKZbUuwt6zy4EuNeiagJ3JGx2gxWaSHctFdnjALbqxRkjB0OfHuFM/PnTD0CjBAsoBaHVeRQ5ZlM1kJUP8A0je4NubgdiP8WOPL2vCmXv3HKqnuit3mWda7mc/Zcu3I2MU8fy66kK24mKOqBGRsaErrrnUV4+tCLxyqmWctD2O5poq6lQTUEKc6SD/Vtn/9Fv79Kf1Wq+yfjTcR5KepSvWSMQQQSCDkEaEEcCPGheEAihVPKo2jEZBgXsS5cD8ui/SA/OKOIHH3Yb1xXXz+q5wJsbw0/hnL9p2cD4JPYbbuY16qKeVVPBVY8+7u9MVgPcBQFVyWaF5vvaCU12L0NuLhi0uYI97DSTZBJzggBsEnPM6eNbZC52eHFTWjlGGEUZ0jsC37YhtJI/ktoJDLbhmDuMGXBzKoGh3hjeGg0VgBQ64RdbolwOtDHc9NS6+mA02Hgcs9RVcnRpxcRvs9z+M7cDH6MqjOPAOuQf4mvGdIXO7im2sGJ4tDdMHbx9Crf8Fu2i8TWkmesh9kHjuZwR5q2nkRVVmfUXTouNyvZgx4mbk7z+uferuqVx1jI4UFicADJPcBQgCq+PWW0etubnakgysOsSnm7dmFfQdo+Otc+9ecZDp8C+qfDzcMdkbm7Phm724JFsSzW4mYTSrGCGYu7Bd520Ua97kE6cM0poBOJVtokdDGObbXLAbNfDxXJe2ckEhjkBSRD5EdxBHLmCK8IINCmxyMlZebiCqD/TOVrZo5N15hgRTFRvopDBzvfWxgAgZ1JJNM50ltDmof8OjEwczBuorgdmGzVcnRm0RA97MMxQEBEP5SU+wnkPaPkPGssAHSOQTbXI5xEEfWdmdg1PolF9ePNI0sh3nc5Y/w7gOAHdWSSTUqqONsbQxgwC0V4tooQihC32Vo8zrFGpZ2OAB/PDxr0Ak0CxJI2Npc40AV5cJFsWOM9Wk95ICd5vZQfZ8M6ciddRwqg0hA1K4rTJyi52N2Md5+eC1bE6TG6d43SFJ5Rge11M3/AApFZjgkaK4OQceR8bJeNDme47itWixCBoc0ktHC83eCAMtR/ISzXFjHIT8nu0dW1Qyqu4wPAEAtoeZ1pZLAcj3qtrLU9nXaQdaE19EyvenAuJVWSI/JnXcljZt/OeEi6DdZfDj561t0144jBIj5MMTCWu6YxBy7DtBTQ2G/f3qKwVY7QRGR9FUlIhljwGmT6Vq7V7hu9lNzt2zREjEvrQZ5nJK7npRbQqkUUPyncg+TmV2KK6fSwoycE8zrWTI0YAVwoqWWGaQl73XauvUAqQeK7tpZeWZlQqk2yyYxxGUAO6DzIr12JP8Aakw0axoJxbLj26qb2829Z2DjgEkQ+auP3GlvNWt7VfZhdnmB2g94U/S1cihC3Wd08TrLGd10OVPiP3d4oBINQsPY17S1wwKddJbVJUW+hUCOU7sqDhHNxYfosO0PPxFMeAReGvmpLI9zHGzvzbkdo+mS6bu4lvreOVpQfky4ljkk3QQNUde9nGVPPIGONekl7ak5JbGMs0pYG9fIgV4g7hnwzXFddKJmna4QJExUoNxRkKxyTk5Jc83OvHhmsmRxNQnMsMTYxG6pFa4n5huSaGUoyspwykFT3EHIPvrGSrcA4EHIqvuto9Rd22049I5xmQDgGHZnX/1Dxp9668SaH4VyWw87A+yu6zcvNvtwX2FWBAI1B4GugvllLfhK2l1Nk4B7Up6seRyW/sgj1FJnddYujyXDztoFchj3fWi+bba+Zs7W2HtOPlMnm+kYPklROwaB2r6Gz/eWiSXZ0R2Z+K22XRmGSCJmvIIZWBZo5GHsk9jmCMjU8eI7q9EbS2pcAsSW2RkjgIy5o1A71QR9HOvg6me6tZDGPmJlky6/YYEdqP1yOVMEd4UJG41+YKE2zmpL8bHCvWBGB3jYezFfPobdncRoN5mbdUDmScDHhmps13XPDW3nYBO+lk6oUs4zmO2G6SPpyn8Y/v08MGmSGnRGijsTS4Gd+b/AaBT9LVyKEIoQt1pavK6xxqWdjgKOf899ABJoFl72saXONAFbbEgjhmFnCwZ8Fry4H0Y01eKM8hnCs3j7qGAA3R2lce0OdJGZnjDJjdpORPmB8OXSa1faNtBewgF8SAxD2urWVgCo5ldMjx9CPBkaHDfh2ryyPbY5nQPywx0qQPNQWoPMEHyII+41Ou3mqQbTgvezd4imxhbpBo3d1yjj+kPhTbwf1s9vuufzEtmxgxb+k/8AE+i22vRk2zrPePGkCMGXcYOZ8YIEYHEHmTjHxAI7uLsvPgsvtvPNMcAJcduF3ivNobXn2nMLeNRHGzlurHDvMkh5kDXuGgFDnOkNB84ois8Vij5xxqQM/QJ6+y7KAHq4FnxaPOJZGYqxQ4HY4bp40wtY3IVwqoxPaZes+70w2gAFK786heXO0N3aNlDuokPVBQiKFUG4UhsAfaxQXUkaNPdDIr1klfUl1cya9X6KetYC1ld2ze1bSCVfQmOT0AAPrSgOgW7P4Kue4C0RyjJ4p6hTdLXQRQhFCE+6JXKl3tJT81cjcJ+q/wCTceIbT18K3GcbpyKitrCGiZnWZjxGo7kontGjkMUmFZW3WzwBBwT5c6wRQ0KqbIHMvtxBFU9m6LLAT8ruoYcfRTMkhHfujGARwJPpTDHd6xp4qNtuMo+5jLuOA7129KdmW1vZQCMSLLI/WAS43ym7glgPZB7JA7/WtSNa1gpmk2OaaW0OLqXQKYZVrpt1x+iX7J+esbq3PtRYuY/IdmUfs4PnWW4sI2Y+6fN93aY5NHdE+nivpv4Otp9fZR5OWj+bb9XG7/ZIq2B15gXznKcPNWh1Mjj3/WqmfwlMbi9tbMHuyP8AqMBnzCqT60m0dJwaujyT91Z5Jz8oPUkKS6QSG6v5FQe1L1UY5YUhF8hpn1qd5vPNF1LMBBZgXaCp8yld5ZvCxWRGQg47Ske7I1FZIIwKpjkbIKtNVz4FeJiouiGIjPeEAi2jymecsmVj/f8ACmR4VdsUFu6YbAPznHgMSp8knUkk8yeJPfS1dwXlCEUIW60tXldY41LuxwFHE/z30AEmgWXvaxpc40AVBeXSWKNbwMGuGGJ7hfo98UR4/pNpy/VYSGCgz1PoFCxjrU4SSCjB1W7d7vQfDhCPk2zi3CS7bcXvEKe0fJmwPEYo6rOPkvXffWqmjMf8xy7gvbSZm2cWRislpOHBUkMElG7kY1Hb+FAPQw0PmvHtAtdHCoe2naPovP8ASCK40voN9v8AeIcJKO7eHsv64ovh3XHaM/qvfsj4sbO6g/ScW+4WL9GDKC9nKlyo4oOxKPNG4+YPpRzdeqa+a9FtuGk7S07c294SZbOUyCHcfrM4EZBDZPLB4UuhrRV84wNL6im3RVt1YfJLGZYXV595Uu2TUxowJ3FPdvYDEcye7R5bdYaZ6rlsl+0WlpeKNoSyup292IXXH+JT/wCkv99enIf2pR/EP/2haL60Mu07UDQJFDI55KiDeYk8tBjzIocKyN4BbjkDLHJXUuA4nBcHRycTXt0fozRT6fZbLD7hWI+k876p9raY7PGNWlvgpVTpSl0iihCKEINCFQ9Lfnlt7wfl48SY/Ox4VveMH0pkmNHbVDYvuy+D9Jw4HEJl0F2EbmRruftxxfWI+cdQN0EtpugYznwHfW4WXjeOQU/KNqELBDHgT4D6r2+W3a5M9/dJK7HBhtwXVQcgAucDCA5wNcg8c6+G7eq89yIzMIebs7KAauwJ7N6S9FLoQ3sWTvIz9Ux5FZOxny1B9KxGaOCrtrDJZ3bQK9ox+ir/AMF7mC6urNjw1A8Y2Kk+oK+4VRZsHFpXJ5XAkhjnHyor7rke639sXM54W6SMPDq0Cf3jWXH70nZ7JrYy3k9jB+cgd5r5BRGz7x4ZFlQ9tdQTrrgjPnrnzqZpLcQuzLG2RpYciqG16eXajdlMc6/VlQH4rj45ponfrjxUL+S7OTVlWncfdcvSLbMU8cQigjgILNIqDQsd0Kc4GeyOHLNePeHAUFEyy2eSJ7i95dkBX5tWV581s6CPncSvK36MeEUe8k0HBgG1eR/eWt7v0gDvxPsp+lq5FCFttrd5HWONS7scKo4k/wA8+AoAqaBZe9rGlzjQBUV3cpYI9vAwa5cYmnXgg5xRHv72H3jstJuYDPU+gUDGOtThJIKMGQ27z6D4UOzbFp5Y4U9p2CjwzxPkBk+lLaKmgVssojYXuyCY9Lb1ZLgpH+JgAhjH2U0J9Tk556VqQgnDIYJFijLIrzus7E9q19GdorDNiXWGVTHMPsNz81OD6GvGOAOOS9tcJkj6HWGI4j3yXdcdC7hHbeaJIgezNJIqoy8QRqTqPCtGJwSW8pROaKVLtgBJHzitY2DEhBO0LYEcChdiPLdXNFwD8wWvtT3CnMu7aDzVPsfaO+HtxtETzPGyQHqXV1fGRiVhwOMYJzw1prHVFL1TpgfNc6eG6RLzN1oILukCCP7QofZW05bWUso11SSNxlWH0kcefqKQ1xacF2JoWTsoeII03hVKdKbJ1w8NxF/q7W+7EUZAjanG+QcjlnSm84w5g5UwXO+w2lp6LmnpB2NQajgl/SDpZ1ymK3iMasixuxwZZFUYVDjQDwHHPjWXy1FAPdPs1g5t16V1SCSP0iuv10TSy2ElobkJN1t2lswMIUrguFyyE+2FXOg18NRWwy7WhxoppLU6cMLm0YXDGuzQ7KlQYqddpFCEUIRQhUGzvndn3MXOF0mXybKP8MGmDFhGzFQy9C1Mf+oFp8wldjbTTZhiEkgxvGNckaYBYrw7hnyrABOAVMj44+m+g0r9Vt2LsSa7YrAm9ujLEkAKOWSfur1rC7qrNotMcArIc1zX9nJbyNHIpSROXceIII0I55FZcCMCmRyMlaHNNQVcw3ATbUUo0W4RW/7keP74qlppMDt9lxXsLuTnNP5CR3H2KT2UuV2rN3rug+EsxyPcKX+s/M1U5tPs7O3ualexTa7s3yrrNQoTqgu/neJYgt2QMAZzyOlYbdxvKqfn7zeZprWtaZbsVQ7G6KWt0jSRyXUcajWSZIwmn2sjPpTWRNcK1PgoZ7fPA4Nc1pOwE17lJ7WgjjldIpOtjXhJjG9oM6eeRnnjNJdQHBdOFz3sBe2h2Jt0yG49vDyitYx+sQWY+uRW5MCBuClsBvNe/a4qfpauW22gaR1jRSzscKo4k/z7qACcAsvcGNLnGgCoru4XZ6NBCwa6YYmmXhGOcUR7/rNx8vosJuYDPU+gUDGOtbhJIKMGQ27z6D4Zilroqj6Nn5PBcXp0YDqYP+o47TD9FNfU0xnRBd2BQWv72RkGnWdwHuVOAUtXrq2VZGeaKEflHC+hOp9Bk+legXjRLmk5qNz9gXZ0svRNdzOPZDbidwVAFGPA4z617IauJSbFHzcDQc8z24pTWVUso3KkMpIIOQRxBHAiheEAihVbEsG0Y5Zpm+TzwhesmC5jk3juqzKNQ2eJGmufJ2EgJOBC5hMlke1kYvNdWg1FMcDsS49Gc+xd2LDv+UAe8EZFYufuHen/AG39Ubx/lVB0S6NxxXFvM91E+XYRrCDIrMqknL8Bga+eKbHGA4ElQ222PfE9jYyMBWuBoTs3pdJeQWbyzJN8qun3grAkxxhsgkt+VfGmmlYq1lSDU/O9PEctoa1jm3GCldppu0CkgKUuoihCKEIoQqDoUN6aWI8JreVMfqhh69mmR4kjaCoeUDdja/8AS4H53rR0UlBeSIyiHr4TGshOAGLIy5PIHd3f1qzHnStKrdtabocG3rprTdiPWqc7aiWwsfkYlR55335urOQqL7K544yBx49qmPFxl2uJzUlncbVaOeLaNaKCu356JL0kmjYwrFKZurgVGkKsuWDSHGG10UgelLeRhQ1Vlla8Bxe27VxNKg6DYml1JhtkzZ13ETPhFLj7jTMiw/M1K0VbaWbye9v0XFsv+r7497wD+29ZHUd2eadL/VQjc7yC6uhdtZ4kmu2XssFjRydwsQx7QAJIGPL4V7EGZuS7e+0VDIRnmRn2Lt28JLw4O0LHcHsRCQxoO7QrqfPPhWn1eesPJKs1yzivMvrqaVKktuWfUSzRBt7qyV3sYzjwpLxQkLqWaTnWNfSlU46faX8y/V3F90aVubB5HzJScm/0zTtr5lIYYmdlRRlmIAA5knAHvpatc4NBJyCpbqZdnK0ERDXbDE0o4RA69XH9rvb+Q0/d4DNc9jTayJH/AIYyG3efQfDL0pdFegE6AEk6ADiTyAoRxVD0uIi6myU5FunbI4GV8Fz6aAetMkwo3Z5qCxC/enP5jhwGSnaWr1QdD/m2nuz/ALPCSp/4j9hPvNMjwq7Yobd0wyEfmPgMSp+lq5eFhQii8Eg4ZGfOvKhe3SqPY0LCy2gSrAFIcEggH57lTWdR3Z5qC0OBtEIB1d/tU9S1crfo1Jux7Nb/AJuRf2gq/vp8Zpd4+y49rF504/YPDFR13FuSOn1XZfcSKQcF1mOvNB2gLTQtIoQihCKEJ/0DbG0LfxZgfVHFMh64UXKIrZX9nmEn2fYvK6wxjLnIA791SSPPANLaCaAKqWVrGl7sl2jo1d/7rP8A9tv4Vvmn7En7bZ//AJB3hadobJmgVDMhj387oYEN2cZJB4DXSvHNLc1uKeOUkMNaeqZ7TP8AqWz27jMPdIla/K08fNSsH3043N/2lY7L/q++XueA/wBt80DqO7PNalP/AFUJ3O8glEFjI6lkjZwCFO6N45IJAwNdQDy5VihKrdKxpo4044Ltj6NXbDItpsfoEffrWhG86JJttnBoXjvSq6B7W9ne1znjnnnOuc0sqplMKZKh6ff/AB8zfW3G98aU2bF5PzJQcm/0zRsr5lT9LVypoLxL9VhuGCXIG7FcHg/dHL48g/8AJZUPwOe33XOdG6ykviFWat2b2+o+BBfWbwyNFKpR1OCD/OoPfWCCDQq6ORsjQ9hqCm/Q6FRK91IMx2qdYR3vwjXzLa+lbjzvHRS25xLBE3N5p2anuSSeZnZnc5ZiWY95JyfjS61zVbWhoDW5Ba6FpVPRtIpbK6hkdoQrpK8oXfBUYVUxkHe3skU1lCwg4Lm2ovZaI3tFaggCtMdvCi5vllhF+Lt5bhvrTuEXz3UznyNeVYMhXimc3a5Os8NH7RU95Xo6XzLpFFbRLyCQr+/JNAlIyA7kf4fG7F7nE73FV1jt24Nzs2Hfx1sQklAVRvbwkYZ000XlinNkdeaNq5clliEM76dU0GJwyHqpvau15p9mq0kjtv3Z4nTdEeQunEA648KSXudHidfRXw2eOK1kNaBRnjVSlLXTVRs+TdtrJvq3xPu6o0wZDj7Lmyis0o/Z7pX0oi3by4Xulb4sT++svFHFVWN16Bh3BK6yqEUIRQhFCE/6BrnaFv4MxPojmmQ/iBRcomllf2eYSjZu0HikWeM4cZIJ5bykZ88H30tpIoVVLE17TG7L6pj/AKVXv+8y/tVvnH7Sp/sNm/QFy7T2xNcBBM5fc3sMfa7WMgnmNNK8c4uzTIbPHCSWCle7BMtpj/U9nr3mY++RK1+Vvb5qZh++nO5v+0rososLtWHuUsPKKbX4GtfrHzNYc6v2d/Z3tSnZO1Z4ElEDMu8FLsucqFOBryBLAZ8RS2uLQaKuaCKVzTIK0rT52LOOa+lPZe8kPIhpT8c6UVedvivC2ysGIaOxq29M4yLpg+OsKRmXH5wxrvcOedT4mvZOtj8wWLAQYRdyqacKmi29MjvvbzcpbWM/rAFWHpgV7JiQdwWbALrXs2OKn6WrlQdHbRI0N9OMxxnESH8rLyH6K8T5eYpjAB0j/KhtUjnu+zx5nM7B7nRdVttVdofMXhAlZj1NwABusxJEb98ZJwO7Tzr0Ov4Oz2/NEt0Bsn3kHV1btpqN617ehNnax2TaSyN10444Aysa57tC3n5148XG3dcytWZwtExnHVHRb5k+imaWugihCoPxWzPG5n/sQj/+lMyj4ny+qh69s/sb4u+in6Wrl7uk6KMk6Ad5PD40IqBiclfq4G1nC8La3ZR/5cOPvY1RhzvAei4ZB+wiv53V73fRT1wuNlW/jcP8EApZH3Y4q9prbX/2jzSClq1PbiXGzIiOK3T+8RKa0fw+30Cja2tscDq0eay6dpi/nI4MVYfrIh++tS9crzk41szN1fMpBS1aihCKEIoQqDoUd2aWU8IbeV8/qhR69qmR4EnYCoeUBejaz9TgPnctPRNAHmfqlmMUDOsbLvAnejXVeYAYn0rLNcK4LdtNWtbeu1cBUYbTn2Lv2ZseFYXvb5XSJmIihjG6zkkk7oJGEHLUaDuxnbWAC89IltEhkEFnIJAxJxA47ylXSGzjilUwljFJGsib3tANnsnxBBrDwAcMlVZZHvYec6wJBplgnF1HltkwY13EfHhLKT9wpmZYPmajaaNtL95Hc36pnJahNs3EJ4XCOo/8yMN/eH3VtwpKRt9lO15dyex4/IQe408ipTo5tl7ORpVUFzGUAbgCSpyRzwRwpEb7pqF1LVZm2hoYThWq7rjpxfv/ALQVHciIPju5+NaM0h1SG8mWVv5K8SfeiQSSFiWYlmJySTkk95J40tXAACgT29HW7Ogk528rxN+jJh1PoQRTDiwHYoo/u7W9v6gD3YFKNnWvWzRxZxvuq57t4gZrAFSAqpX3GOfsBKp9tdIYN82r2aPBbs0ceJHRxundLbyniSM8Neeaa57erTALnQWSW7zzZKOdQnAEY7t38LigfZoZZc3i7pDdViNskEEAPyHnrWRzda4+Cc4Wwgs6Jrrj5JVtvaTXM8k7aFznHcBoB6AVlzi4klU2eEQxiMaLhrKcihCoOmPYeC1H+zwqrfpuN9/iRTJMCG7FDYek10v6ie4YBT9LVyd9DbUSXkW97EZMrnuWMb334HrW4xVwUdveWQOpmcB2rp2DctIdoXLcTbyejSuuP3ivWEm847PNYtLAwQxD9Q8AVq2gcbNtB3yzH3FRQeoO1exf1cnBqQUtXJ7Mv/hSH/nGHvhX+Fb/AO32+ijaf+tP9g/3LPpu29PE/wBe2if3rj91eympB3BZ5PFI3N2OcPFT9LVyKEIoQihCoNm/NbPuZeczpCvkMu/wwKYMGE7cFDL07VGz9ILj5BKdmbRkt5BLCxRxz0Oh4gg6EGsNcWmoVUsLJWFjxULr2j0gmuJUlnKy7h0Rh2MaZG6MaHnzNeueXGrkqKyRxMLI8K669659r37XMu/uKuQqJGnsqAAqqvhn7zXjnVNVuCIQsu1rmSTnxKtILcSbbiiGq26qv/bjz/fNUtFZqbPZcd7i3k4uObzXvPsFv/CWpt721vFHdk/9NgceZViPSvbR0XByzyTSWCSA/Kj0oFHdLLPqbyZR7Jcuv6L9oY8BnHpU8go4rrWKTnIGnWlO7BKKwqkUIVD0QxKZ7MnHymPCZ5Sx5aP9/wAKZHjVu1Q26rAycfkOPA4FIoJWjdXAIZGDAHkVIOvqKWDqrHND2luh9U56ZW4Fx16fi7lRMh/T1ceYfOfMUyQdKo1xUlheTFzbs2dE9mXgkVLVqKEIoQnHRXZ3XXCFtIoiJJWOiqinOp8cYx591bjbV25S2ybm4jTrHADeVxbXvTPPLMfpuzDyJO6PQYHpWXGpJTYI+bjazYFyV4mqh2d8xYTzH27k9RH+gNZW8jovnTBgwnbh7qGX720sZozpHjp7rHZJ3bC9b67RRj9pmPwFeNwY7sXs3StMQ2Xj4UXm1tLCwHebg+6VRXruo3t817D/AFUx/s/2pDS1Ynh/qsf/ADx//HWmf9vt9FJ//Z/k/wCaz6TjMVg/fahP+2zD99D8mncs2Q0fM391e8JBS1aihCKEIoQqHpYOpW3shxgj3pMfnZMM3uGB60yTCjdnqobF94Xz/qOHAYDvU9S1cihCcdELQSXkIbRUbrHPcsfbOfDIA9a3GKuCkt0hZA6mZwHbgrH8F6Ge6urxhx0B8XYsR6AL7xVFmFXFxXJ5XIjijgGnoKe6ovwkbM6+ycgZaI9YPTO9/ZJ9wp07bzFByXNzVoFcjh3/AFovmu2R11na3I9qMfJpOfs6xE+aVE7FoPZ7L6KD7u0SRaHpDtz8VPUtXIoQtlvO0bK6HDKQynuIOR8aK0yWXNDgWuyKd9LIFZkvIxiO5G8QPoSj8Ynv18daZIK9IaqOxOLQYHZs8RoVt2L/AK3bNZEjrYyZLYnnzki/WGWHj5UN6Tbvd7LM/wBxKJx1Tg70PZkpwilroLyhC69lbOkuJVhiGWbv4ADixPIDvr1rS40CVNM2Fhe/JNNubSjSMWdqcwqcySc53H0j9gfRHr3VpzhS63LzU9nhe53PzdY5D9I99qQVhWrs2Rs17mVYU4txY8FUe0x8ANa9a0uNAlTzNhYXu/nd2rt6T7QSWRY4fxEC9XF4ge0/mx19BWnuBNBkEmyQuYwuf1nYn27Fum7Gy4xzluWb0RN37zXuUfasN6VscdjQO81Xm3tLTZ4/4cp/al/wrx3Vb2+a9s348x3t/wBqQ1hWp6p/8LI/53/9C1v/ALfb6KM/1v8Ak/5Fe7YO9Y2Dd3XIfR1I+Bod1G9q8gwtMw/tPgUhrCtRQhFCE+6J2yh3upR81bDfI+s/5NB4ltfTxrcYxvHIKK2vN0Qs6z8OA1Pck11ctK7SOcu5LMfEnJrBJJqVWxjWNDW5BaqFpFCFQ7K+Zsbmc+1Ni3j8j2pT5buB50xuDCduHuoZvvLTHHo3pH08V9N/B3szqLKPIw0nzjfrYx/ZAq2Bt1gXznKU3O2hxGQw7vrVUjoCCCMgjBHhTlAvj1ns7qbq52XJok4xEx5MO1C3qOyfHSufduuMZ1+BfVPm5yFlrbm3Pyd78FIyxlWKsMMpII7iDgj30hdUEEVGSqugk1gvW/LVQtpuGRSy41zjAOGzz48MU6Ex431zeUW2s3fs5NNaYfApe5K777mQm8d0Hju5O7nxxSSuiy9dF7PVOujV2jh7Kc4imOUc/k5R7L+R9k+Y8aYwg9E5FSWuNzSJ4+s3MbRqPVK54ZbWYq2UliblyYagjvHMHmKwQWneqGuZNHUYtITnbtut1Eb+FcHOLmMfQf8AOAfUfj4HPjjbxeF8dqls7zC/7O8/2naNnEfNEgtrdpHWNFLOxwqjiTSwCcArXvaxpc40AVBtW5SziazgIaRtLmYcz+aQ/VHM8/fTHENF0dvsoYWOtDxPJkOqPU7zopqlroLt2VsuW5fq4l3jxJOiqO9jwA/nWvWtLjQJU07IW3nn3PBNdpX0VvE1patvl9J7j85/w07ox8de+tlwaLre0/NFLFE+Z4mmFKdVuzed/kp2lq9P+knZt7CLugMmP+s+f/TTH9Vo3eaisuMsz/3U/wBI+q96SjFvYD/lyfe5ND+q3gvLJ+LN/d6KfpauVXsXZL3OznVCi7t3vMzsFVV6lQST3a8s01rS5mG30XNtE7YbWC6uLKYYk9Iri25cwLBFaQu0vVuztKRuqSwAKoOONM5P+WXFtA0JtnZKZXTSClQBTM4bUhrCtRQhbrO1eV1jjXedzhR4n93eeVABJoFl72saXOOATrpJcpEq2MJBSI5lcflJjox8lHZHr3CmPIHRGnmo7IxzybRJmchsH1zS/YFkk9zFFI+4jthm7tCca6ZJ09aywAuAKfaZHRxOe0VITPpzsSG0uBHC5YFclSQSpydCR38a3MwMdQKfk60yWiIukGvep+GJnZUUZZiFUd5JwB76UrnODQXHIKwudnC4vLfZsesVuN2Q8ichp29T2R40+7eeGaD4VyWzGKzvtTus/Lyb78F9gVcDA0AroL5Ze0IUH+FPYxaNLyPSSE9ojju5yG81bXyJ7qmtLKi8NF2eR7SGvMLsnef1GHconpMgnRNoIPxnYnA+jMo1PgHA3h/E1K/pC/38fquxZCYnGzO0xbvH0yU7S1eihCKEKot2G0YlhYgXkS4iYn8eg/JsT9MDgTx95po6Ypr5rnOBsjy8fhnMfpO0bjr/AAlGydoS2s2VXLew8TDRwdDGy888POsNcWmqqmijnjoThmDs3gqt2pZ/It4WdvP8onUE9hn+Tow1jVlBG+TnXOQMU5wudUGp8Fy4ZPtNOfeLjd9Lx2kHRTlv0SvGGeoZF5tIVQDxO+QfhShE/Z6K91vs4/PU7qnyW8bLtINbi465h+SttR6yHCj01r261vWNeHusc/aJfwmXRtd/45rm2n0gaROoiRbe3/NR/S8ZG4ufPSvHPqKDAfO9MhsjWO5x5vO2n0GiTVhVoIJ0AyTwHjyrxGAzT/p04+WPGOESJEP1EH7yabL1qbFDycDzAcfzEnvKOlB+bsR3WiH3lq8fk3gvbGOnKf3FIKwrU9i/qtx/zY/+1W/ydvooj/WD+z/kkVYVqKELJFJIABJJwANSSeAHjQvCQBUqnkYbOiKDHy2VcOR+QQ/RBH5RhxI4e7LeoKa+X1XOANsfeP4Yy/cdvAeKlqUukihCAKEKj6NoLeJ9oONU+btwfpSsCC3iEXJ/xFMZ0Rf7uP0UFqJmeLM3XF3DZ2lW/wCC3Yhjia6kz1k3sk8dzOc+bNk+W7VVmZQXjquNyvaQ+QRNyb5/TLvV1VK46KELGWMMCrAEEYIPMHiKF6CQahfILqzGzrqS1nybO4GM9y57Lj7UbcfDXurnubzbi05H54L6iOU2uESs/EZ8pwcPHBTO2dmvbTNC+pGoYcGU+yw8CP3jlSXNLTQrowTNmjD2/wAHYuKvE5FCF1RWknVm4QHcRwC6nVG0IJxqvg3DPjXtDSqW6Rl7mzmRlt9+Crtg7ajuH35Ai36oVhmfSOR8YQuOHWDgDzyPAU5jwTU9bT5tXLtNmfE26ypiJqQMwNabln0tuLzd+UJJPENFnhDuOqkxjIwfxb8Qw099Ehf1qnfu+hWbE2z15otB/SaDEe41CiZ7h39t3f8ATYt95pBxzXYaxreqAOAotVC0ihCKEJt0UtetvLdOXWAnyXtH4CtxirwFNbX3LO927zwXHtO766aWX847MPIkkfCsk1NU2GPm42s2ABNOk6k/IlAJPyKHQDJ1Dd1ak/LwCmshA50n9blrsujFw433UQRDjLP82o8g3aPoNaBG44nAb1qS2xNN1pvO2Nx8sFltq9hWJLS2LPGrmR5WGDJIRu5A5KF0H8kjiKXWryzxyF5mlwJFANg9yUjrCsW6ztXlcRxqXduCqMn/AC8eAoAJNAsPe2Npc40Comkj2cMIVlveBcapB3heTScs8vgW4Myz8vqoaPthq4Uj2au47B5qal3j223jvEneOe0c6nJ4nPGlLoCg6I0WFC9RQhd+xNltczLEumdWY8EQe0x8APiRWmtvGgSbROIYy89m86BU1lZDaV3HbxArZWwwPFc6sftyN6415GmtbzjqDIfPFc2WQ2OAyP8AxH/O5o8V9djQKAoGABgAcgK6C+XJrisqEIoQihCS9Lej63sBjOjjWN/qt/A8D/lS5Iw9tFVY7U6zSB4y1G5fMLaM3CnZ1xhLmEkW7t3/AJlj9U6FT4jwBipXoOzGXsvo3OER+0xYsd1h/wAhvGqmJ4WRmR1KspwyniCORpJwXSa4OAc01BTDYuwpblhugrHqWmYdhAuCxJ4ZAI0zzrTWFyntFqZCMcToNTXJWz7Sjj2Tc9Qu7DvdTEW9qQnAeVvE5OBy3eXAUXgIjTLL6rkCF77cznD0usdg2AfNVE2fR25miaaOF2jUZzj2h9kcW9M1OI3EVAwXXktkMbxG52PzPYnXRvps8OI7levixu66uqniuTo6/Zb30yOYtwdiFJauTWydKI3XZ7vod4W3afROOdTPs2QSpxaDPbTwAOuPA69xNeuiDsY8d2qzFb3xHm7UKHbofm0KOkjKsVYFWGhUjBB8QdRSF1QQRUZLGheooQqHocdxrm4/M27kfpthV+80yPCp2BQ27pBkf6nDuGJU8BS1crXbO3bpLe1kt5ytuYkiO6FysqLhlY7u8CQMjXBApxe4NbQ4LkQWWB0sjZWdOpOuIJwpjRSN5eySnelkeQ97sT7s8KUSTmuoyNkYowAcForxbT+16MOFEt04tYjwMg+cbwSP2icd/wAaYIzm7AfNFE+2tJuQi+7dkOJyXt30gWJDDZIYYyMPKx+ek/SYaKPsr8OFBfQUbh5rxlkL3X7Qbx0H5R2a8SkEZAIOARnhyPhprr4UtXFW+5HtW2CxqsV3brhYl0R485wgJ0Prx46EGn4StwzC49XWGWrjWN2pzB3/ADLgohgQSCMEHBB4gjiD45pC7GeKzt4GkdURSzscKo4k0AVwCy5wa0ucaAKnuYjEo2ba4kuJSBcOp4kZ+aU/UXUsfA+IptKdBuZz9lzmuDz9qmwaOqPXidF9R6K7BSygES6sdXf6zc/QcAO4VdHGGNovnLXanWiQvPYNgTimKVFCEUIRQhFCFJdOuiIvF62LC3CDQ8N8DXdJ5HuPL7kTQ3xUZrpcn282d113UPhv91Cf1h8zNiK/j7Ks+gmA+g+eEg5Hn90vXwPW8/qu1/S/eR4xHHD8u8bvJIFuZoBNAcoHG7JGw7iCMg8GB4GlVIqFcWRy3ZM6Yg/NFU2+34/klvaW9sbiVO2d9SUWRidd0e1hmwCcAZFOvi4GgVK5z7K/n3zSPutOGBxIG/TAcV19LttyWsQtBMz3L4a4lBxu8xGmPZHgMaa8Wr2R5aLtcdfZKsVmZO/ni2jBg0bd52+/BfP5HJySck6knmedTruAaBPb/o/dWe7Ou9u7ocSxkgqDw3hoyeox41ssc3FRR2uC0VjOeVD6aFbv9LTKAt5BFdADAc9iUeTqPhivedr1hXz71j7AGGsDyzdmO4rA2VhL+LuJbc/Vnj3x6Oh09aKMORpxWuctcfWYHf2mngVnH0Pd/wAVdWUg8JiD6grpQIiciO9eHlBreuxw/wAv1VJsroLcC0ni34Q8zJqGJARCW4heJY8PDjTmwOuEbVz5uVIjOx1DRoOmp7VpH4PhDrIJbk/Vj3Ik/Wd33seQrJgu54+C3/ixkwbRvGrj2ACnespWuVXq2/ou3txwhlZXCnv01Z/HTNBvUoaALLeZcbw5xz9ow/gJbtt9msyMXLMqYdbSIRo7Z9rLaDu0zwrLub/gUVFnFtAIAoCcLxqR3JcOk4i0s7eK35dYfnJf2mGnlis85TqiniVR9i5zGd5duyb3BLbeKS7m7Uq77cZJnwMeLN58B7qxi4+6oc5kEeDcNgHoqzZvReWzut941mhEbMJioK5EZYEDeO6d4AAtxHweIix2IwXLltrLRBRpo6oFK4502Y4bFCly3aJyTqSeZPE++p12qAYBb7C7aGRJUYqyMCCOPj56aYPGvQaGoWJYxIwscKgplt7aj39zlIgCxwkaKN5icasQO0xAGSdAB4ZrT3F7q0U9mgbZYqOdlmTl2bAmWlgOog+dvpOw7pqIs/k4+9zzblW+pgOspv6n7yTCIYgHXed2wK96C9EhZp1kmDcOO0eO4PqKfvPMjwqqGG4Mc1xeULebS663qjLfvPzBVdPXNRQhFCEUIRQhFCEUIUl016GreDrYsJcAaHgHxwDY4Hubl9yJYQ/EZrpWDlB1nN12LPLh7aqDluFnPybaAMNyg3UuCNfBZvrL3OP4kyHHovwO339122tMY52y9Jhzb6t2HclNxbXNhMp1jcao6HKsO9TwZT3H1FYIcwqpr4bVGRmNQcxx2FcV/dtNI8rY3nbeOM4yeOMk14TU1TooxGwMGQTfoZsUXNwDIMQRjrJCfZ3V5ep4+Ga3Ey87HJSW+08zF0escB2rbJtqW62ks8RIZpFSMf8ADz7J8CMlh4mgvLn1CyLNHBYzG/ICp4/Mly9M7OOG9njiACBhgDgMqCQO4AnhyryQBryAm2CR8lna5+a59kbElud9k3VRBl5JG3UXzPf4AGvGsLskya0xw0DszkBiSsrjYLiJplkgmjQgOYnJ3d44GQ6q2CdMgUFmFc1421NLwwgtJyqM+4kJSqAagAVigVNSUytej08yiRIcqdAzFEB8jIyg+laEZOQSH2uKM3XOx7T5ArmvbJ4XMciFHXipxppnlpwrwgg0K3HK2Roc01C7+j+yBcGRnYpDCm/KwGWxrgKOG8cHj3GtsbersCRabQYg0NFXONB9dy8u7q0aJ1jt3jkyNxzKz5Ge0HBwoOOG6D/HwltMAvWMnDwXPBGooBwpr3lKqyqVWdD9qzwQXbxsxEaJuxnLICzjJ3eXZBzjHGmxvLQSFzLdBFLLG14zJqcjgNvFYbV2vYzwiRrbcuiTkQtup4M2RjXjgAnvNDnMIrTHcvYbPaYpLofVm/E8B87Ek2RsiW5bdiXONWdjhEHezcAPjWGtLsArJ7RHCKvPZqeAT2K4WI/JdnBprh+y9yBgnvWL6id7k/uNbGHRZidvsonNLxz1qwaMm++07lfdCuhqWY6yTD3BGrckzxVM/FuJ8KrhhDMdVxLfyg60m63BuzbvPtoqunrmooQihCKEIoQihCKEIoQihCS9JOjMF6mJBhx7Mi+0v8R4HSlyRteMVVZbZJZnVYcNRofm1fOb61udnAw3MYubMnTOd0eKN7UTeHDuzxqNzXR4HEfO5d+OSG1m/EbknzPRw8Utfo+lwC9hJ1nM28mFmXyzpIB3j4msXA7qd2v1VAtbojdtIp+4YtPqFx2O2J7XfhOerORJBKDukHiCpwVJ7xg1kPLcPBOks8U1JNdHDPv1TDZnSSC2zJb2gWcjAd5WdUzzUEZ95z41tsgbiBikS2OWboyyVbsAArxU5NKzszsSzMSWJ4kk5JPrSle1oaABkFWXRK7Dh3OD3LdbjwMm7n9lPhTjhCKbVzGUPKLq6NFPCvmVJrKwDKGIVsbwBOGxqMjng6jPCkrploJBIyWVpGGkRWOFZlBPcCQCfdQF49xa0kZgFUn4TCflpjPsRoqxr9ELujgOA1+4d1On69Fz+Sf6e9qSaqbuLhpG3nYsxxqxydAAPgKSTVdBrGsFGigVN0AuIy1xaSsFFzHuKx4BhvY9+T6gDnTYSKlp1XO5SY8BkzBW4a9mHsuCfoldxswkj3FX2pXZRGB9bezqPAa+GayYnjMJ7bfZ3AFrqk6AGvCnwb0kNYVi7LO7m3TbxF8SHJSMdpzjAB3RvMB9XhqdK9BOQSXxx3ucfTDU6d+A45psmwI7cB7+TcPEW8ZDSt3bxHZjB7yfca3cDev3a/RTG1PmN2zCv7jg3s1KZWFpdbSAhgjFtZA8BndPix9qV/hnjjjW2tdJgMB871NJLBYzfkN+Tx9mjxX0fo50bhsk3Yhlj7Uje038B4DSrI42sGC4NqtclodV54DQJxTFKihCKEIoQihCKEIoQihCKEIoQihCxkjDAqwBB0IIyD50L0EjEKG29+DiNz1lo5gk4hddzPgR2kPlp4VM+zA4twXXs3K72C7MLw8fY9vepjalzdQfN7SthcRjQSnRgPszJ9za0h19v4gr82rowtgl6VlfdOz/ANT6YJd/RlnNrBddS35u6G6PSRez79axdYcjTj7qnnrTHhJHe3tx/wDycVzXvRi6iG8YWdTweL5xT45TOB54rwxuGiZHbYH4B1DsOB8Vp2ZtuW23413Sje3DIoZD5qeB8scBXjXluAWpbNHNRxzGRBoe9aL+9EpBEUUWOUSkZ88sa8Jqtxx3PzE8T9AuQivE1Ul10ljuFT5Xb9bKi7olSQozAfWABB/xOMUwyB3WGK57LG+EnmX0B0Ir3JFeTK7EpGI15KCze8sSSfcPAUsq2NrmijjU9g8loUZO6NSeAGpPpXi2cBUp5bdHLyYZMcioPpTEoo8e2Rp5CmCNx071G+2WaM0BFf24nwW3+jbKHWe6M7fm7UZHrK3Zx5a17dYMzXh7rPPWmT8OO6Nrv/EYplsu4u7gdXs62FtEeMi8SPtTNx8l1rbb7uoKD5qppm2eI3rU++7Z/wCo9cFT7A/BzFGesum6+Tju67mfHOrnz08KeyzAYuxXOtPK8jxdiF0eP07O9XEaBQAAABoANAKpXHJrmsqEIoQihCKEIoQihCKEIoQihCKEIoQihCKEIoQvGUEYIyDxBoQpna3QSznyer6pj9KI7vw1X4Ul0DHaK+HlO0RYXqjfj9fFTb/g7uoCWtLvHcDvRn1Kkg+4Un7M5uLSugOV4ZRSePyPn7rnuotsIMSwpcr9tI5PuwxrJbMMxXuTGP5OcatcWcCR7hKpbhhnrtkR557kcsQ+GRWMRmzzCpDWnqWk9pafZch2haZ7WzmHlcSD71rPR1b4lMDJtJx/pb7oG0LTPZ2cx87iQ/ctHR0b4lBZNrOP9LfddcVwxx1OyI88t+OWUfHFaxOTPMpZa0de0nsLR7prbQ7YkGIoktl+wkcf35YVsNmOWHcpXP5OaauJed5J9guiP8HVzOQ13d57wN5z6FiAPdWhZnHFxWDyvFGKQR07h4D3VLsnoLZwYPV9aw+lKd74ez8Kc2BjdFz5uUrRLgXUG7D6+KpVUAYGgHKnKBe0IRQhFCEUIRQhFCEUIRQ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7" name="AutoShape 4" descr="data:image/jpeg;base64,/9j/4AAQSkZJRgABAQAAAQABAAD/2wCEAAkGBxQSEhUSExQVFRUXGSIbGRcXGRwdHBwdHRwXIBwdHSAcHCggHh4lHCAgIjEiJSkrLi4wHB8zODQsNyktLisBCgoKDg0OGxAQGzQmICY0NDQ0NDAsLCwsNDg0LCw0NDIvLCwsLCwsLCwsLCwsNCw0LCwsLCwsLCwsLCwsLCwsLP/AABEIAOAA4AMBEQACEQEDEQH/xAAbAAADAAMBAQAAAAAAAAAAAAAABQYCAwQBB//EAFEQAAIBAwEEBwMGCgYIBAcAAAECAwAEESEFEjFBBhMiUWFxgTKRoRQjQlJisQczQ1NygpLB0fAVNaKy4fEWJERUY2RzkyWDwtI0dHWztMPT/8QAGgEAAwEBAQEAAAAAAAAAAAAAAAMEAgUBBv/EAEIRAAEDAQUDCwEHAgUEAwEAAAEAAgMRBBIhMUFRYXEFEyIygZGhscHR8OEUIzNCUmLxNHIVgpKywiRD0uJTc6JE/9oADAMBAAIRAxEAPwD7jQhFCEUIRQhFCEUIRQhFCFjI4UEkgAcSdAKEAVUvtbp/Zw5AczN3RDI/aJC/GkunY3eujDyXaJcaUG/Dwz8FOt0/vLgkWlp+thpPfgKoPmTSftD3dUK//CbPFjPJ5DzqfBct421n1muY7YdzypHj9gFqyXS6mncmRt5PaaMYX8AT50CVTWin8dtZW8F66UenAUvi/wAyqWup1LP33QuX+jrHnfufK2f/AN1eUZ+rwKbztq0hH+seyP6OseV+487Z/wD3UUZ+rwKDLatYR/rHsuqG0UfidrKPBzNEPfqBXo3P8wlOdXr2fuulNrN9rIMw3EdyO5JY5P74DUwOlGRr3KZ7eT3Gj2FnEEeVQulfwgXduQt5aeoDR+7eBU+8Vr7Q5vXCV/hMEorBJ5Hyp5Kj2T0+s58AuYmPKUY/tAlfjTmzscoJuS7RFjSo3Y/XwVOjggEEEHgRwpy56yoQihCKEIoQihCKEIoQihCKEIoQihCKEIoQihCwllVQWYhVGpJOAPMmhegEmgULt38I6Keqs0MznQNg7ufsgdpz7h4mpX2kDBuK7Fn5He4X5jdHj7D5gpnalncS/ObTuuoU6iI9pz3bsSaDzOvfSXXnYyGnzYujC+GPo2SO8dun+o+QwS87XtIdLe0EjfnLo758xGOwKxeaMh3+yo+z2iT8WSm5uHjmuS+6TXU2jTuFH0UO4vlhMA+tZMjjmU2OxQR5MHbifFa9kbBmuhK0KhurG82TgnOdB3k4NDWF1aL2e1RwXQ855JbWVQm+zNjB4JLqWTq4Y2CZVd92Y40AyBzGpIrYbUXjkpZrQWyCJgq4450FFq2vYRxrE8U3WrKCcFQrJukDDAMdTr7q8cAKUK1BK95c17aEb6g8MAltZVCMa55jnXiE2selF1D2Vncj6kh318sPnA8sVsSOGqmksMEmJZ2jDyXWNq2k2lxaCJvzlqd31Mbdg/fWrzTmO72SuYtEf4UldzsfHNMdl2tzD85sy6E6DUxDRh370L6HzXXurbLzcYzX5sU8z4ZOja2XTt0/1D1wVNsH8I8bHqrtDBINC2Du5+0D2kPnkeIp7LSDg7Bc608jvaL0JvDx9j8wV1FIGAZSCDqCDkHyNUrjkEGhWVC8RQhFCEUIRQhFCEUIRQhFCEUIRQhI+k3SiGyXMh3nPsxr7R8T9UeJ+NLklawYquy2KW0uozLU6fNy+c309ztAfKLuUW1mDleOD4Rrxlb7R8cd1Ruc6TFxoPneu9GyGyHm4W35PmZyaN3el8vSJIAUsU6kcDO+Gmf14ID3L8Kxfu9TDzVDbI6U3rQb24YNHv2pHdRyAhpA+XG8C+csOGcnUjTjS1awsODaYbNFYdG9nWDXMcB3p2ePeEjNhA+7nc3FxnAzkMTwp8bWFwGa5VqmtYhdJ1QDSgGNNtT6Kd25tGSTdiljjR4S6Hq1C/S1XA0wpBxpzpTnE4HRXWeFjKvYSQ6hxNdPVP8Ao1cG2s0nEyQlrrey4c7yRoQygIrE5LEcNKYwlra1piorWwTTmO6TRulMCTniRsXB032YiSrcwa29yN9COAb6S+GuuPEjlXkrQDeGRTuT5nOYYpOszA+h+eq07B2xLaxMTEstrI+46SAbpYAHAPJt304V4x5aMsFu02eOd4AdR4FQRnT2qtvS3ZUEaW9xb7yR3KFuqc5K43eB4ka95+NEjWihbqs2KeV7nxS4lhpUa5+ynKWr0y6ObM+VXMUGcB27R+yAWbHjug1pjbzgFPapuZhdJsTjpD0kaOZ4bVYkt4juCPq0ZX3dGL7yknJyOPDx1rb5KGjclLZbGHRh8xJeca1IIrsoVzdNNlJBLG0a7izRLJufUJzvAZ5d3rXkrQ0imqZYJ3SscHGpaaV2pLbRSfjI1k7P00Ddn9ZeHvpeOare5nVcRjoaeSdx9IUuAEv063ks6YWZfM8HA7j8TTL4d1+/X6qM2R0RvWc0/aeqfZMbG5udnDr7WUXNmTrjO6PB19qJvHh391ba50eLTUfO5TyRw2s3JW3JPmRycPHYvo/RrpNBepmM4ce1G3tL/EeI0qyORrxguBarHJZnUeMNDp83J1TFKihCKEIoQihCKEIoQihCKEKQ6a9M1tPmYcPcHlxCZ4EgcWPJf5KJpgzAZrp2Dk42g334M8+HuoWW3W2Pyi/Jnun7S27Hhng8x5DuQf5SHo4vxOz39l2muMw5uzdFg/N6N9/hW4utozZ1kYeSpGDwA+io5AcT4ms9KQqj7ixx7B3k+p+ZLgdZLeYgjdkjYjUA4I8GBB7xp3Gs4gp4LJo65g/NFUdKQL21i2ivtoBFcAciPZbHLj7mXup0nTaH9hXNsf8A00zrMcji352eBUpYXLRSpIntowZfMHh68KQCQahdORjXsLXZEKh/CDDF8paWKWNuswXjVssj47WcdnkOeck6U2al6oUPJjpOZDHtIpkTqPNLdpbUjkt4LdI2Xqd477PneLnefQKB7XDuAxWC4FoGxPige2V8jndamFNmWNVg+35fk4tcoIhnTcUnJJJOWyQdTqMUXzdu6LQskfOmbG9x9lqsNvTQqYopcKTvFMIwJwBnDqdcD4V4HkCgK3JZI5Dfe3HbiPIhaNo7UkmfemkLtjA3iNB3AcAPIV4X3sSVqKBsbaRtoFoBoW0x6PbUNrcRzgb24dV7wQQR54OnjitMddcHJFqgE8TozqmcezbN5jK12ogLFijI4lxnJTGME8t4E1q6wmtcPFTGa0tjuCPpZVqLvGvoubpTtc3t0ZEU7uAkaga7q5PAc+J8PSvJH33VTLHZxZobrjjmTvTsXkr7Lia0kaNrVj1yISCQ3syHHtDwOmrd1MqTGLpyz91JzbG2xwmFQ/Iny3fxtU30gv455jJHH1YIGRplmx2mIGgJPd586U8gmoV9mifFHdea+2zavNn309m6yJlN9c4YdiRD3g6MvL94oa4tNQvZYorQ0tdjTvB9CnUVus5+U7PJhuUG89uDr4tDn2l70P8AAFgx6TMDs9vZRucYxzVp6TDk70dsO9XnQrpkt4OqlwlwBqOAfHErnge9eX3VRTB+BzXEt/J7rObzcWeXH31VbT1zUUIRQhFCEUIRQhFCFIdPOl3yReph7Vw4057gOgJHNjyH8lE01wUGa6fJ1gNoN9/UHju91C6bOHWSYkv3G8A3aEAb6TZ4ynu5ffJ1MT1vL6rtf1fQZhEOy9uH7fnCXmlZ2LsSzMclicknvJpS6TWhooBQKn2Z8lnslt5bj5M6Sl2JQsJMjQ4BGoGg10101prbrmUJoudNz8VoMjGXgRTOlP5Xt10etpIJpra7aaSFd+RXQrleZGdfv9KCxpaS05LxlrmZI1ksd0OwFD89Fw9GturbLcK6GVJk3eqzhSddWPEYBPAZOeWKyx92u9PtdlMxYWmhaa11SlI2lk3Y48sx0jQE+gGpwPGsZnBUkiNtXHAalOv9F+qGbueK257n4yX9hDp55pnN06xp59yk+3XzSBhdvyHeV58ssIvxdvLcH608m4voqDX1NFWDIV4o5u1ydZ4b/aK+JW+x6QTu25a2lsp5CKDebzJYn3mhrzWjQO5YkskTW3ppHHi6gTKe622gzuyqOOEjiPwVSaZWcfwFO1nJjjSoPEu9SEofpnfglXnbPNXjj+I3BSzNJqfJVjk6yEVa3uJ91i3SyRvxsFpMPtwjPoVIwaOcJzA7kCwMb1Hubwd7o+W2Ev4y2ltz9aCTfHqkg09DRVhzFOCOatUfVeHf3CniF6OjAl1s7iK459Wfm5f2GOvnmjm69U18Cj7bzeE7C3fm3vC4tm3stjcbxTDgFWSQEZVuI7xnkwrLSWOTZY47VFSuG0fPBNLDbtrbQzi3im6ydNzEjKyINeBABbjzHIVtr2tBoM1PLZZ5pGGRwo01wBBPslnRrYjXkwiU7qjWR+SKOJ8+Q/zrDGF5oFRa7S2zx3znoNpTHpZt5JALW3VBaw9lDugsSDq4biMn36k8dNyPB6LcgkWKyuZ99KTfdn7U+U7FOwTMjB0YqynKsDgg94pQNFe5ocC1wqCqj+sPnocR38Y3mVNBMB9NO6Qcxz+53XxHW8/quZ/S/dyYxHDH8u47vJXfQTpcLxOqlwtwg1HDfA03gOR7xy9dKoZr4oc1xeULAbO683qnw3e21VtPXNRQhFCEUIRQhI+l/SBbKAyHV27Ma97d58BxP+NLlkDG1VdisrrTJcGWpXzK2kNshv58PdTEtAra475nHcOCjwHpFW70zmcvf2X0TmiY/Zo8GN63/iPU/DwdHtiS387ZJIzvSOSN4k5OFzoXbBxyGCTWGMLyn2q0sssYw4DT+Am628NxbXMa2LQz2+7u7m87nLY3X0yTjOeXMYxW6BzSLtCFKXyRTRuMt5rq50A4j5uUmsLK2XjbCkFgQRpngTjTPCkrp3g4Uac0z2lteILJFaRGGOT22dt52AOQmeCoDyGc8zyrbnDJoop4rPISHzOvEZUFBx3ny0W2z6PhEE945giOqoBmaT9BTwH2m/xr0MoKuwHisyWsudzcAvO1P5RxPoEXPSZlUxWiC1iPEqcyv4vJx9B76DJTBuHn3rxliBN+c3zvyHAJAeZ5nUnvNLVy9AJ0GpPAUI4r6RFsKUo9rbyrbxQlFnl4GWVgpk7Q1wikADmcDhwpDDi0GgGa4BtUYcJpW3nOrdGwDLDefdct5ZRBp0sUEXV7qvdyXLIgOhG5uEgseefdwrJa0EhgpvqtxyPIY60Gta0aGAntrTBcu3Hc7PYz3MV23XKsbxnf6s7pLgvugnK8v5A+tzE1xTbOGi1Dm2FgoSQcK7MMdVFUhddFCEUIT616TMVEV2guohw3z84vikntA+fwpgkOTsR81UT7E0G/Cbjt2R4jJZXewFkQz2TmaMDLxtpNH+ko9ofaX/GgsqKtx814y1ljubtAunQ/lPbpwKy2T0hIt3s5GKRyADrUUby4PBubpxB1yATjPChsnRunJeTWQc6J2CpGhyPDYfBKdp2iRydXHKJ9BlkBwWI1VfrY4ZrDgAaA1VUMjnsvObd4+uxUEnRSK3iV764MLuMrDGu+4He3848aaYg0VeablCLdJM8ts7Kgak0Hz5RJr6zNu0c0Mu+jHeimUFTlcZBB1V1yMjx50si7iFXHIJg5j20IzGefmCnFzKZ1G0bbCXMJBuEXv/PKPqtqGHifEnda9NuYz91I1ojP2WXFjuqf+J3jRfT+ie31vYBKNHGkifVb+B4jwq6OQPbVfOWyyus0pYctDtCdUxSooQihCwmlCqWYgKoySeQHE0L0Ak0C+QXF4NoXUt5PkWduPZPMZ7EY+1I2p88d1c9zuccXHIfPFfUMjNkhbDH+I/4TwaPdJJTPtG5Yqu9I2oUEAKq8FBJACgactT3mldJ7t6tHNWSEAmgHiUu7cMn0kkjbiNGVh++s5FUdGRm0HxX0DZ+32voTic2t3CpdpBpFIg3QWcAEZGnEaZ00JFUiS+M6Edy4UtlFmfiy+x2FNQd3zHVSW2OkNzdARSSmVQ3ZAULvnOFJAAJPcDrr30l0jnYErqQWSGAl7W0PGtO1d6wR7PUNKqy3hGViOqQdzScmfmF5aeBrVAzPPySS59rNGGkep1duGwb/AOFPX15JM5llcu7cWP3eAHcNKWSSalXRxtjaGsFAtFeLaKELp2YMzRA85EH9pa9GYS5vw3cD5K92jtM3l5Js+RFSAO53EADyOmWHabgWIzoB3Zqhzi99w5LixQCz2dtpaauoMTkAcMtylNr7YDCOGKLqoITnqn1LPntGX6x5YPAZ76S51aADALpQWci897qudqNm7ZtTrb20Xm2aJJhDF1kwaGOMbpIQMrnHmc5zzHhTHuJjqdqks0LY7XdZU0GJO/EJVf8ARSSOMurxylVVpI0J30DgEEqRqNeIrBjIFVTFb2PddIIrUAnI03pL8lk+o/7J/hWKHYq+cZtHeunZ+x5pnEaRtk65YbqgDiSToAK9DHE0AWJbRFG284+q2bb2K1t1e88UgkUsrRMWXQ4OpA591DmFtFmz2ls16gIptwXFZ3bxOJI2KOvBlOD/AIjw4GsgkGoTXxtkaWvFQqJo49ojMYWK94lBok/eV5LJzxz+IbQPyz8/qoavsZo7GPbq3jtHkk+xphBdQvKpAjlUuCNRusM6d68ceFYaaOBKqnaZIXBhzBp3eqZbb2Xd3F5J83JKzsSjKCUKfQKt7IXdxz08605r3OOFVPZ57PFA3pAADHbXXDOtV19K7eO0tobEMHmDmWUrwUld0L7v7uTjIrUgDWhmqXYnunmdaKUbSg34qf2LtNraZZkwcaMp4Mp9pT4EfuPKlNcWmoVs8LZoyx38HaqezvBs66juYSTZ3AzjuXPaU/ajb4aczTmu5t1RkfngudJGbXAYn/iM+V4OHivr0cgYBlOQRkEcweBroL5cihoVlQvEUIUF+FPbJVEs4tXmI3gOO7nCr5s3wB76ltL6C6NV2eR7OHPMz8m+f0HoorpPIIESwQ5EXamI+nMw18wgO6P8Kmf0egNPNdiyAyuNod+bAbm/XNd2w9kRz2jQwXKC6kId0ORvKNVjDHuPaOM64zoK0xgc2gOKTaLQ+KcSSMNwYA79TTwG7Jcm29nxLPDbdTKswKJKU4SZAy0YfJ3s6b3snU1lzQCG0xTbPLIY3S3gW4kV04003ZhJtqwrDNLHFIXRWK7/AA3gDzxoQCPI4zWHAAkBVwuMkbXPbQ7Nnz6J5bKNnxLMwBvJVzEjD8Sh/KMD9MjgDw94pg6Arr5KN5NreWD8MZn9R2DcNf4U1LIWJZiWYnJJ1JJ4k0pdAAAUGSwoXqKEIoQvVJyMZznTHHPLHjmhC+g3FxLFbNtGW1WK7O7GkrZ7W8MdYYzorgaZI18tKoJIbfIx+Y02rhtYx8wszH1jxJHpXUfN6lejezVvLgxyyMpZWYEYLO4wd0bxxvHU691KY286hXStcxs8V5gyoNwG3DYujpjLjqYRHPGkEe4pnXdZiTljjhjhw7qJDkKZbUuwt6zy4EuNeiagJ3JGx2gxWaSHctFdnjALbqxRkjB0OfHuFM/PnTD0CjBAsoBaHVeRQ5ZlM1kJUP8A0je4NubgdiP8WOPL2vCmXv3HKqnuit3mWda7mc/Zcu3I2MU8fy66kK24mKOqBGRsaErrrnUV4+tCLxyqmWctD2O5poq6lQTUEKc6SD/Vtn/9Fv79Kf1Wq+yfjTcR5KepSvWSMQQQSCDkEaEEcCPGheEAihVPKo2jEZBgXsS5cD8ui/SA/OKOIHH3Yb1xXXz+q5wJsbw0/hnL9p2cD4JPYbbuY16qKeVVPBVY8+7u9MVgPcBQFVyWaF5vvaCU12L0NuLhi0uYI97DSTZBJzggBsEnPM6eNbZC52eHFTWjlGGEUZ0jsC37YhtJI/ktoJDLbhmDuMGXBzKoGh3hjeGg0VgBQ64RdbolwOtDHc9NS6+mA02Hgcs9RVcnRpxcRvs9z+M7cDH6MqjOPAOuQf4mvGdIXO7im2sGJ4tDdMHbx9Crf8Fu2i8TWkmesh9kHjuZwR5q2nkRVVmfUXTouNyvZgx4mbk7z+uferuqVx1jI4UFicADJPcBQgCq+PWW0etubnakgysOsSnm7dmFfQdo+Otc+9ecZDp8C+qfDzcMdkbm7Phm724JFsSzW4mYTSrGCGYu7Bd520Ua97kE6cM0poBOJVtokdDGObbXLAbNfDxXJe2ckEhjkBSRD5EdxBHLmCK8IINCmxyMlZebiCqD/TOVrZo5N15hgRTFRvopDBzvfWxgAgZ1JJNM50ltDmof8OjEwczBuorgdmGzVcnRm0RA97MMxQEBEP5SU+wnkPaPkPGssAHSOQTbXI5xEEfWdmdg1PolF9ePNI0sh3nc5Y/w7gOAHdWSSTUqqONsbQxgwC0V4tooQihC32Vo8zrFGpZ2OAB/PDxr0Ak0CxJI2Npc40AV5cJFsWOM9Wk95ICd5vZQfZ8M6ciddRwqg0hA1K4rTJyi52N2Md5+eC1bE6TG6d43SFJ5Rge11M3/AApFZjgkaK4OQceR8bJeNDme47itWixCBoc0ktHC83eCAMtR/ISzXFjHIT8nu0dW1Qyqu4wPAEAtoeZ1pZLAcj3qtrLU9nXaQdaE19EyvenAuJVWSI/JnXcljZt/OeEi6DdZfDj561t0144jBIj5MMTCWu6YxBy7DtBTQ2G/f3qKwVY7QRGR9FUlIhljwGmT6Vq7V7hu9lNzt2zREjEvrQZ5nJK7npRbQqkUUPyncg+TmV2KK6fSwoycE8zrWTI0YAVwoqWWGaQl73XauvUAqQeK7tpZeWZlQqk2yyYxxGUAO6DzIr12JP8Aakw0axoJxbLj26qb2829Z2DjgEkQ+auP3GlvNWt7VfZhdnmB2g94U/S1cihC3Wd08TrLGd10OVPiP3d4oBINQsPY17S1wwKddJbVJUW+hUCOU7sqDhHNxYfosO0PPxFMeAReGvmpLI9zHGzvzbkdo+mS6bu4lvreOVpQfky4ljkk3QQNUde9nGVPPIGONekl7ak5JbGMs0pYG9fIgV4g7hnwzXFddKJmna4QJExUoNxRkKxyTk5Jc83OvHhmsmRxNQnMsMTYxG6pFa4n5huSaGUoyspwykFT3EHIPvrGSrcA4EHIqvuto9Rd22049I5xmQDgGHZnX/1Dxp9668SaH4VyWw87A+yu6zcvNvtwX2FWBAI1B4GugvllLfhK2l1Nk4B7Up6seRyW/sgj1FJnddYujyXDztoFchj3fWi+bba+Zs7W2HtOPlMnm+kYPklROwaB2r6Gz/eWiSXZ0R2Z+K22XRmGSCJmvIIZWBZo5GHsk9jmCMjU8eI7q9EbS2pcAsSW2RkjgIy5o1A71QR9HOvg6me6tZDGPmJlky6/YYEdqP1yOVMEd4UJG41+YKE2zmpL8bHCvWBGB3jYezFfPobdncRoN5mbdUDmScDHhmps13XPDW3nYBO+lk6oUs4zmO2G6SPpyn8Y/v08MGmSGnRGijsTS4Gd+b/AaBT9LVyKEIoQt1pavK6xxqWdjgKOf899ABJoFl72saXONAFbbEgjhmFnCwZ8Fry4H0Y01eKM8hnCs3j7qGAA3R2lce0OdJGZnjDJjdpORPmB8OXSa1faNtBewgF8SAxD2urWVgCo5ldMjx9CPBkaHDfh2ryyPbY5nQPywx0qQPNQWoPMEHyII+41Ou3mqQbTgvezd4imxhbpBo3d1yjj+kPhTbwf1s9vuufzEtmxgxb+k/8AE+i22vRk2zrPePGkCMGXcYOZ8YIEYHEHmTjHxAI7uLsvPgsvtvPNMcAJcduF3ivNobXn2nMLeNRHGzlurHDvMkh5kDXuGgFDnOkNB84ois8Vij5xxqQM/QJ6+y7KAHq4FnxaPOJZGYqxQ4HY4bp40wtY3IVwqoxPaZes+70w2gAFK786heXO0N3aNlDuokPVBQiKFUG4UhsAfaxQXUkaNPdDIr1klfUl1cya9X6KetYC1ld2ze1bSCVfQmOT0AAPrSgOgW7P4Kue4C0RyjJ4p6hTdLXQRQhFCE+6JXKl3tJT81cjcJ+q/wCTceIbT18K3GcbpyKitrCGiZnWZjxGo7kontGjkMUmFZW3WzwBBwT5c6wRQ0KqbIHMvtxBFU9m6LLAT8ruoYcfRTMkhHfujGARwJPpTDHd6xp4qNtuMo+5jLuOA7129KdmW1vZQCMSLLI/WAS43ym7glgPZB7JA7/WtSNa1gpmk2OaaW0OLqXQKYZVrpt1x+iX7J+esbq3PtRYuY/IdmUfs4PnWW4sI2Y+6fN93aY5NHdE+nivpv4Otp9fZR5OWj+bb9XG7/ZIq2B15gXznKcPNWh1Mjj3/WqmfwlMbi9tbMHuyP8AqMBnzCqT60m0dJwaujyT91Z5Jz8oPUkKS6QSG6v5FQe1L1UY5YUhF8hpn1qd5vPNF1LMBBZgXaCp8yld5ZvCxWRGQg47Ske7I1FZIIwKpjkbIKtNVz4FeJiouiGIjPeEAi2jymecsmVj/f8ACmR4VdsUFu6YbAPznHgMSp8knUkk8yeJPfS1dwXlCEUIW60tXldY41LuxwFHE/z30AEmgWXvaxpc40AVBeXSWKNbwMGuGGJ7hfo98UR4/pNpy/VYSGCgz1PoFCxjrU4SSCjB1W7d7vQfDhCPk2zi3CS7bcXvEKe0fJmwPEYo6rOPkvXffWqmjMf8xy7gvbSZm2cWRislpOHBUkMElG7kY1Hb+FAPQw0PmvHtAtdHCoe2naPovP8ASCK40voN9v8AeIcJKO7eHsv64ovh3XHaM/qvfsj4sbO6g/ScW+4WL9GDKC9nKlyo4oOxKPNG4+YPpRzdeqa+a9FtuGk7S07c294SZbOUyCHcfrM4EZBDZPLB4UuhrRV84wNL6im3RVt1YfJLGZYXV595Uu2TUxowJ3FPdvYDEcye7R5bdYaZ6rlsl+0WlpeKNoSyup292IXXH+JT/wCkv99enIf2pR/EP/2haL60Mu07UDQJFDI55KiDeYk8tBjzIocKyN4BbjkDLHJXUuA4nBcHRycTXt0fozRT6fZbLD7hWI+k876p9raY7PGNWlvgpVTpSl0iihCKEINCFQ9Lfnlt7wfl48SY/Ox4VveMH0pkmNHbVDYvuy+D9Jw4HEJl0F2EbmRruftxxfWI+cdQN0EtpugYznwHfW4WXjeOQU/KNqELBDHgT4D6r2+W3a5M9/dJK7HBhtwXVQcgAucDCA5wNcg8c6+G7eq89yIzMIebs7KAauwJ7N6S9FLoQ3sWTvIz9Ux5FZOxny1B9KxGaOCrtrDJZ3bQK9ox+ir/AMF7mC6urNjw1A8Y2Kk+oK+4VRZsHFpXJ5XAkhjnHyor7rke639sXM54W6SMPDq0Cf3jWXH70nZ7JrYy3k9jB+cgd5r5BRGz7x4ZFlQ9tdQTrrgjPnrnzqZpLcQuzLG2RpYciqG16eXajdlMc6/VlQH4rj45ponfrjxUL+S7OTVlWncfdcvSLbMU8cQigjgILNIqDQsd0Kc4GeyOHLNePeHAUFEyy2eSJ7i95dkBX5tWV581s6CPncSvK36MeEUe8k0HBgG1eR/eWt7v0gDvxPsp+lq5FCFttrd5HWONS7scKo4k/wA8+AoAqaBZe9rGlzjQBUV3cpYI9vAwa5cYmnXgg5xRHv72H3jstJuYDPU+gUDGOtThJIKMGQ27z6D4UOzbFp5Y4U9p2CjwzxPkBk+lLaKmgVssojYXuyCY9Lb1ZLgpH+JgAhjH2U0J9Tk556VqQgnDIYJFijLIrzus7E9q19GdorDNiXWGVTHMPsNz81OD6GvGOAOOS9tcJkj6HWGI4j3yXdcdC7hHbeaJIgezNJIqoy8QRqTqPCtGJwSW8pROaKVLtgBJHzitY2DEhBO0LYEcChdiPLdXNFwD8wWvtT3CnMu7aDzVPsfaO+HtxtETzPGyQHqXV1fGRiVhwOMYJzw1prHVFL1TpgfNc6eG6RLzN1oILukCCP7QofZW05bWUso11SSNxlWH0kcefqKQ1xacF2JoWTsoeII03hVKdKbJ1w8NxF/q7W+7EUZAjanG+QcjlnSm84w5g5UwXO+w2lp6LmnpB2NQajgl/SDpZ1ymK3iMasixuxwZZFUYVDjQDwHHPjWXy1FAPdPs1g5t16V1SCSP0iuv10TSy2ElobkJN1t2lswMIUrguFyyE+2FXOg18NRWwy7WhxoppLU6cMLm0YXDGuzQ7KlQYqddpFCEUIRQhUGzvndn3MXOF0mXybKP8MGmDFhGzFQy9C1Mf+oFp8wldjbTTZhiEkgxvGNckaYBYrw7hnyrABOAVMj44+m+g0r9Vt2LsSa7YrAm9ujLEkAKOWSfur1rC7qrNotMcArIc1zX9nJbyNHIpSROXceIII0I55FZcCMCmRyMlaHNNQVcw3ATbUUo0W4RW/7keP74qlppMDt9lxXsLuTnNP5CR3H2KT2UuV2rN3rug+EsxyPcKX+s/M1U5tPs7O3ualexTa7s3yrrNQoTqgu/neJYgt2QMAZzyOlYbdxvKqfn7zeZprWtaZbsVQ7G6KWt0jSRyXUcajWSZIwmn2sjPpTWRNcK1PgoZ7fPA4Nc1pOwE17lJ7WgjjldIpOtjXhJjG9oM6eeRnnjNJdQHBdOFz3sBe2h2Jt0yG49vDyitYx+sQWY+uRW5MCBuClsBvNe/a4qfpauW22gaR1jRSzscKo4k/z7qACcAsvcGNLnGgCoru4XZ6NBCwa6YYmmXhGOcUR7/rNx8vosJuYDPU+gUDGOtbhJIKMGQ27z6D4Zilroqj6Nn5PBcXp0YDqYP+o47TD9FNfU0xnRBd2BQWv72RkGnWdwHuVOAUtXrq2VZGeaKEflHC+hOp9Bk+legXjRLmk5qNz9gXZ0svRNdzOPZDbidwVAFGPA4z617IauJSbFHzcDQc8z24pTWVUso3KkMpIIOQRxBHAiheEAihVbEsG0Y5Zpm+TzwhesmC5jk3juqzKNQ2eJGmufJ2EgJOBC5hMlke1kYvNdWg1FMcDsS49Gc+xd2LDv+UAe8EZFYufuHen/AG39Ubx/lVB0S6NxxXFvM91E+XYRrCDIrMqknL8Bga+eKbHGA4ElQ222PfE9jYyMBWuBoTs3pdJeQWbyzJN8qun3grAkxxhsgkt+VfGmmlYq1lSDU/O9PEctoa1jm3GCldppu0CkgKUuoihCKEIoQqDoUN6aWI8JreVMfqhh69mmR4kjaCoeUDdja/8AS4H53rR0UlBeSIyiHr4TGshOAGLIy5PIHd3f1qzHnStKrdtabocG3rprTdiPWqc7aiWwsfkYlR55335urOQqL7K544yBx49qmPFxl2uJzUlncbVaOeLaNaKCu356JL0kmjYwrFKZurgVGkKsuWDSHGG10UgelLeRhQ1Vlla8Bxe27VxNKg6DYml1JhtkzZ13ETPhFLj7jTMiw/M1K0VbaWbye9v0XFsv+r7497wD+29ZHUd2eadL/VQjc7yC6uhdtZ4kmu2XssFjRydwsQx7QAJIGPL4V7EGZuS7e+0VDIRnmRn2Lt28JLw4O0LHcHsRCQxoO7QrqfPPhWn1eesPJKs1yzivMvrqaVKktuWfUSzRBt7qyV3sYzjwpLxQkLqWaTnWNfSlU46faX8y/V3F90aVubB5HzJScm/0zTtr5lIYYmdlRRlmIAA5knAHvpatc4NBJyCpbqZdnK0ERDXbDE0o4RA69XH9rvb+Q0/d4DNc9jTayJH/AIYyG3efQfDL0pdFegE6AEk6ADiTyAoRxVD0uIi6myU5FunbI4GV8Fz6aAetMkwo3Z5qCxC/enP5jhwGSnaWr1QdD/m2nuz/ALPCSp/4j9hPvNMjwq7Yobd0wyEfmPgMSp+lq5eFhQii8Eg4ZGfOvKhe3SqPY0LCy2gSrAFIcEggH57lTWdR3Z5qC0OBtEIB1d/tU9S1crfo1Jux7Nb/AJuRf2gq/vp8Zpd4+y49rF504/YPDFR13FuSOn1XZfcSKQcF1mOvNB2gLTQtIoQihCKEJ/0DbG0LfxZgfVHFMh64UXKIrZX9nmEn2fYvK6wxjLnIA791SSPPANLaCaAKqWVrGl7sl2jo1d/7rP8A9tv4Vvmn7En7bZ//AJB3hadobJmgVDMhj387oYEN2cZJB4DXSvHNLc1uKeOUkMNaeqZ7TP8AqWz27jMPdIla/K08fNSsH3043N/2lY7L/q++XueA/wBt80DqO7PNalP/AFUJ3O8glEFjI6lkjZwCFO6N45IJAwNdQDy5VihKrdKxpo4044Ltj6NXbDItpsfoEffrWhG86JJttnBoXjvSq6B7W9ne1znjnnnOuc0sqplMKZKh6ff/AB8zfW3G98aU2bF5PzJQcm/0zRsr5lT9LVypoLxL9VhuGCXIG7FcHg/dHL48g/8AJZUPwOe33XOdG6ykviFWat2b2+o+BBfWbwyNFKpR1OCD/OoPfWCCDQq6ORsjQ9hqCm/Q6FRK91IMx2qdYR3vwjXzLa+lbjzvHRS25xLBE3N5p2anuSSeZnZnc5ZiWY95JyfjS61zVbWhoDW5Ba6FpVPRtIpbK6hkdoQrpK8oXfBUYVUxkHe3skU1lCwg4Lm2ovZaI3tFaggCtMdvCi5vllhF+Lt5bhvrTuEXz3UznyNeVYMhXimc3a5Os8NH7RU95Xo6XzLpFFbRLyCQr+/JNAlIyA7kf4fG7F7nE73FV1jt24Nzs2Hfx1sQklAVRvbwkYZ000XlinNkdeaNq5clliEM76dU0GJwyHqpvau15p9mq0kjtv3Z4nTdEeQunEA648KSXudHidfRXw2eOK1kNaBRnjVSlLXTVRs+TdtrJvq3xPu6o0wZDj7Lmyis0o/Z7pX0oi3by4Xulb4sT++svFHFVWN16Bh3BK6yqEUIRQhFCE/6BrnaFv4MxPojmmQ/iBRcomllf2eYSjZu0HikWeM4cZIJ5bykZ88H30tpIoVVLE17TG7L6pj/AKVXv+8y/tVvnH7Sp/sNm/QFy7T2xNcBBM5fc3sMfa7WMgnmNNK8c4uzTIbPHCSWCle7BMtpj/U9nr3mY++RK1+Vvb5qZh++nO5v+0rososLtWHuUsPKKbX4GtfrHzNYc6v2d/Z3tSnZO1Z4ElEDMu8FLsucqFOBryBLAZ8RS2uLQaKuaCKVzTIK0rT52LOOa+lPZe8kPIhpT8c6UVedvivC2ysGIaOxq29M4yLpg+OsKRmXH5wxrvcOedT4mvZOtj8wWLAQYRdyqacKmi29MjvvbzcpbWM/rAFWHpgV7JiQdwWbALrXs2OKn6WrlQdHbRI0N9OMxxnESH8rLyH6K8T5eYpjAB0j/KhtUjnu+zx5nM7B7nRdVttVdofMXhAlZj1NwABusxJEb98ZJwO7Tzr0Ov4Oz2/NEt0Bsn3kHV1btpqN617ehNnax2TaSyN10444Aysa57tC3n5148XG3dcytWZwtExnHVHRb5k+imaWugihCoPxWzPG5n/sQj/+lMyj4ny+qh69s/sb4u+in6Wrl7uk6KMk6Ad5PD40IqBiclfq4G1nC8La3ZR/5cOPvY1RhzvAei4ZB+wiv53V73fRT1wuNlW/jcP8EApZH3Y4q9prbX/2jzSClq1PbiXGzIiOK3T+8RKa0fw+30Cja2tscDq0eay6dpi/nI4MVYfrIh++tS9crzk41szN1fMpBS1aihCKEIoQqDoUd2aWU8IbeV8/qhR69qmR4EnYCoeUBejaz9TgPnctPRNAHmfqlmMUDOsbLvAnejXVeYAYn0rLNcK4LdtNWtbeu1cBUYbTn2Lv2ZseFYXvb5XSJmIihjG6zkkk7oJGEHLUaDuxnbWAC89IltEhkEFnIJAxJxA47ylXSGzjilUwljFJGsib3tANnsnxBBrDwAcMlVZZHvYec6wJBplgnF1HltkwY13EfHhLKT9wpmZYPmajaaNtL95Hc36pnJahNs3EJ4XCOo/8yMN/eH3VtwpKRt9lO15dyex4/IQe408ipTo5tl7ORpVUFzGUAbgCSpyRzwRwpEb7pqF1LVZm2hoYThWq7rjpxfv/ALQVHciIPju5+NaM0h1SG8mWVv5K8SfeiQSSFiWYlmJySTkk95J40tXAACgT29HW7Ogk528rxN+jJh1PoQRTDiwHYoo/u7W9v6gD3YFKNnWvWzRxZxvuq57t4gZrAFSAqpX3GOfsBKp9tdIYN82r2aPBbs0ceJHRxundLbyniSM8Neeaa57erTALnQWSW7zzZKOdQnAEY7t38LigfZoZZc3i7pDdViNskEEAPyHnrWRzda4+Cc4Wwgs6Jrrj5JVtvaTXM8k7aFznHcBoB6AVlzi4klU2eEQxiMaLhrKcihCoOmPYeC1H+zwqrfpuN9/iRTJMCG7FDYek10v6ie4YBT9LVyd9DbUSXkW97EZMrnuWMb334HrW4xVwUdveWQOpmcB2rp2DctIdoXLcTbyejSuuP3ivWEm847PNYtLAwQxD9Q8AVq2gcbNtB3yzH3FRQeoO1exf1cnBqQUtXJ7Mv/hSH/nGHvhX+Fb/AO32+ijaf+tP9g/3LPpu29PE/wBe2if3rj91eympB3BZ5PFI3N2OcPFT9LVyKEIoQihCoNm/NbPuZeczpCvkMu/wwKYMGE7cFDL07VGz9ILj5BKdmbRkt5BLCxRxz0Oh4gg6EGsNcWmoVUsLJWFjxULr2j0gmuJUlnKy7h0Rh2MaZG6MaHnzNeueXGrkqKyRxMLI8K669659r37XMu/uKuQqJGnsqAAqqvhn7zXjnVNVuCIQsu1rmSTnxKtILcSbbiiGq26qv/bjz/fNUtFZqbPZcd7i3k4uObzXvPsFv/CWpt721vFHdk/9NgceZViPSvbR0XByzyTSWCSA/Kj0oFHdLLPqbyZR7Jcuv6L9oY8BnHpU8go4rrWKTnIGnWlO7BKKwqkUIVD0QxKZ7MnHymPCZ5Sx5aP9/wAKZHjVu1Q26rAycfkOPA4FIoJWjdXAIZGDAHkVIOvqKWDqrHND2luh9U56ZW4Fx16fi7lRMh/T1ceYfOfMUyQdKo1xUlheTFzbs2dE9mXgkVLVqKEIoQnHRXZ3XXCFtIoiJJWOiqinOp8cYx591bjbV25S2ybm4jTrHADeVxbXvTPPLMfpuzDyJO6PQYHpWXGpJTYI+bjazYFyV4mqh2d8xYTzH27k9RH+gNZW8jovnTBgwnbh7qGX720sZozpHjp7rHZJ3bC9b67RRj9pmPwFeNwY7sXs3StMQ2Xj4UXm1tLCwHebg+6VRXruo3t817D/AFUx/s/2pDS1Ynh/qsf/ADx//HWmf9vt9FJ//Z/k/wCaz6TjMVg/fahP+2zD99D8mncs2Q0fM391e8JBS1aihCKEIoQqHpYOpW3shxgj3pMfnZMM3uGB60yTCjdnqobF94Xz/qOHAYDvU9S1cihCcdELQSXkIbRUbrHPcsfbOfDIA9a3GKuCkt0hZA6mZwHbgrH8F6Ge6urxhx0B8XYsR6AL7xVFmFXFxXJ5XIjijgGnoKe6ovwkbM6+ycgZaI9YPTO9/ZJ9wp07bzFByXNzVoFcjh3/AFovmu2R11na3I9qMfJpOfs6xE+aVE7FoPZ7L6KD7u0SRaHpDtz8VPUtXIoQtlvO0bK6HDKQynuIOR8aK0yWXNDgWuyKd9LIFZkvIxiO5G8QPoSj8Ynv18daZIK9IaqOxOLQYHZs8RoVt2L/AK3bNZEjrYyZLYnnzki/WGWHj5UN6Tbvd7LM/wBxKJx1Tg70PZkpwilroLyhC69lbOkuJVhiGWbv4ADixPIDvr1rS40CVNM2Fhe/JNNubSjSMWdqcwqcySc53H0j9gfRHr3VpzhS63LzU9nhe53PzdY5D9I99qQVhWrs2Rs17mVYU4txY8FUe0x8ANa9a0uNAlTzNhYXu/nd2rt6T7QSWRY4fxEC9XF4ge0/mx19BWnuBNBkEmyQuYwuf1nYn27Fum7Gy4xzluWb0RN37zXuUfasN6VscdjQO81Xm3tLTZ4/4cp/al/wrx3Vb2+a9s348x3t/wBqQ1hWp6p/8LI/53/9C1v/ALfb6KM/1v8Ak/5Fe7YO9Y2Dd3XIfR1I+Bod1G9q8gwtMw/tPgUhrCtRQhFCE+6J2yh3upR81bDfI+s/5NB4ltfTxrcYxvHIKK2vN0Qs6z8OA1Pck11ctK7SOcu5LMfEnJrBJJqVWxjWNDW5BaqFpFCFQ7K+Zsbmc+1Ni3j8j2pT5buB50xuDCduHuoZvvLTHHo3pH08V9N/B3szqLKPIw0nzjfrYx/ZAq2Bt1gXznKU3O2hxGQw7vrVUjoCCCMgjBHhTlAvj1ns7qbq52XJok4xEx5MO1C3qOyfHSufduuMZ1+BfVPm5yFlrbm3Pyd78FIyxlWKsMMpII7iDgj30hdUEEVGSqugk1gvW/LVQtpuGRSy41zjAOGzz48MU6Ex431zeUW2s3fs5NNaYfApe5K777mQm8d0Hju5O7nxxSSuiy9dF7PVOujV2jh7Kc4imOUc/k5R7L+R9k+Y8aYwg9E5FSWuNzSJ4+s3MbRqPVK54ZbWYq2UliblyYagjvHMHmKwQWneqGuZNHUYtITnbtut1Eb+FcHOLmMfQf8AOAfUfj4HPjjbxeF8dqls7zC/7O8/2naNnEfNEgtrdpHWNFLOxwqjiTSwCcArXvaxpc40AVBtW5SziazgIaRtLmYcz+aQ/VHM8/fTHENF0dvsoYWOtDxPJkOqPU7zopqlroLt2VsuW5fq4l3jxJOiqO9jwA/nWvWtLjQJU07IW3nn3PBNdpX0VvE1patvl9J7j85/w07ox8de+tlwaLre0/NFLFE+Z4mmFKdVuzed/kp2lq9P+knZt7CLugMmP+s+f/TTH9Vo3eaisuMsz/3U/wBI+q96SjFvYD/lyfe5ND+q3gvLJ+LN/d6KfpauVXsXZL3OznVCi7t3vMzsFVV6lQST3a8s01rS5mG30XNtE7YbWC6uLKYYk9Iri25cwLBFaQu0vVuztKRuqSwAKoOONM5P+WXFtA0JtnZKZXTSClQBTM4bUhrCtRQhbrO1eV1jjXedzhR4n93eeVABJoFl72saXOOATrpJcpEq2MJBSI5lcflJjox8lHZHr3CmPIHRGnmo7IxzybRJmchsH1zS/YFkk9zFFI+4jthm7tCca6ZJ09aywAuAKfaZHRxOe0VITPpzsSG0uBHC5YFclSQSpydCR38a3MwMdQKfk60yWiIukGvep+GJnZUUZZiFUd5JwB76UrnODQXHIKwudnC4vLfZsesVuN2Q8ichp29T2R40+7eeGaD4VyWzGKzvtTus/Lyb78F9gVcDA0AroL5Ze0IUH+FPYxaNLyPSSE9ojju5yG81bXyJ7qmtLKi8NF2eR7SGvMLsnef1GHconpMgnRNoIPxnYnA+jMo1PgHA3h/E1K/pC/38fquxZCYnGzO0xbvH0yU7S1eihCKEKot2G0YlhYgXkS4iYn8eg/JsT9MDgTx95po6Ypr5rnOBsjy8fhnMfpO0bjr/AAlGydoS2s2VXLew8TDRwdDGy888POsNcWmqqmijnjoThmDs3gqt2pZ/It4WdvP8onUE9hn+Tow1jVlBG+TnXOQMU5wudUGp8Fy4ZPtNOfeLjd9Lx2kHRTlv0SvGGeoZF5tIVQDxO+QfhShE/Z6K91vs4/PU7qnyW8bLtINbi465h+SttR6yHCj01r261vWNeHusc/aJfwmXRtd/45rm2n0gaROoiRbe3/NR/S8ZG4ufPSvHPqKDAfO9MhsjWO5x5vO2n0GiTVhVoIJ0AyTwHjyrxGAzT/p04+WPGOESJEP1EH7yabL1qbFDycDzAcfzEnvKOlB+bsR3WiH3lq8fk3gvbGOnKf3FIKwrU9i/qtx/zY/+1W/ydvooj/WD+z/kkVYVqKELJFJIABJJwANSSeAHjQvCQBUqnkYbOiKDHy2VcOR+QQ/RBH5RhxI4e7LeoKa+X1XOANsfeP4Yy/cdvAeKlqUukihCAKEKj6NoLeJ9oONU+btwfpSsCC3iEXJ/xFMZ0Rf7uP0UFqJmeLM3XF3DZ2lW/wCC3Yhjia6kz1k3sk8dzOc+bNk+W7VVmZQXjquNyvaQ+QRNyb5/TLvV1VK46KELGWMMCrAEEYIPMHiKF6CQahfILqzGzrqS1nybO4GM9y57Lj7UbcfDXurnubzbi05H54L6iOU2uESs/EZ8pwcPHBTO2dmvbTNC+pGoYcGU+yw8CP3jlSXNLTQrowTNmjD2/wAHYuKvE5FCF1RWknVm4QHcRwC6nVG0IJxqvg3DPjXtDSqW6Rl7mzmRlt9+Crtg7ajuH35Ai36oVhmfSOR8YQuOHWDgDzyPAU5jwTU9bT5tXLtNmfE26ypiJqQMwNabln0tuLzd+UJJPENFnhDuOqkxjIwfxb8Qw099Ehf1qnfu+hWbE2z15otB/SaDEe41CiZ7h39t3f8ATYt95pBxzXYaxreqAOAotVC0ihCKEJt0UtetvLdOXWAnyXtH4CtxirwFNbX3LO927zwXHtO766aWX847MPIkkfCsk1NU2GPm42s2ABNOk6k/IlAJPyKHQDJ1Dd1ak/LwCmshA50n9blrsujFw433UQRDjLP82o8g3aPoNaBG44nAb1qS2xNN1pvO2Nx8sFltq9hWJLS2LPGrmR5WGDJIRu5A5KF0H8kjiKXWryzxyF5mlwJFANg9yUjrCsW6ztXlcRxqXduCqMn/AC8eAoAJNAsPe2Npc40Comkj2cMIVlveBcapB3heTScs8vgW4Myz8vqoaPthq4Uj2au47B5qal3j223jvEneOe0c6nJ4nPGlLoCg6I0WFC9RQhd+xNltczLEumdWY8EQe0x8APiRWmtvGgSbROIYy89m86BU1lZDaV3HbxArZWwwPFc6sftyN6415GmtbzjqDIfPFc2WQ2OAyP8AxH/O5o8V9djQKAoGABgAcgK6C+XJrisqEIoQihCS9Lej63sBjOjjWN/qt/A8D/lS5Iw9tFVY7U6zSB4y1G5fMLaM3CnZ1xhLmEkW7t3/AJlj9U6FT4jwBipXoOzGXsvo3OER+0xYsd1h/wAhvGqmJ4WRmR1KspwyniCORpJwXSa4OAc01BTDYuwpblhugrHqWmYdhAuCxJ4ZAI0zzrTWFyntFqZCMcToNTXJWz7Sjj2Tc9Qu7DvdTEW9qQnAeVvE5OBy3eXAUXgIjTLL6rkCF77cznD0usdg2AfNVE2fR25miaaOF2jUZzj2h9kcW9M1OI3EVAwXXktkMbxG52PzPYnXRvps8OI7levixu66uqniuTo6/Zb30yOYtwdiFJauTWydKI3XZ7vod4W3afROOdTPs2QSpxaDPbTwAOuPA69xNeuiDsY8d2qzFb3xHm7UKHbofm0KOkjKsVYFWGhUjBB8QdRSF1QQRUZLGheooQqHocdxrm4/M27kfpthV+80yPCp2BQ27pBkf6nDuGJU8BS1crXbO3bpLe1kt5ytuYkiO6FysqLhlY7u8CQMjXBApxe4NbQ4LkQWWB0sjZWdOpOuIJwpjRSN5eySnelkeQ97sT7s8KUSTmuoyNkYowAcForxbT+16MOFEt04tYjwMg+cbwSP2icd/wAaYIzm7AfNFE+2tJuQi+7dkOJyXt30gWJDDZIYYyMPKx+ek/SYaKPsr8OFBfQUbh5rxlkL3X7Qbx0H5R2a8SkEZAIOARnhyPhprr4UtXFW+5HtW2CxqsV3brhYl0R485wgJ0Prx46EGn4StwzC49XWGWrjWN2pzB3/ADLgohgQSCMEHBB4gjiD45pC7GeKzt4GkdURSzscKo4k0AVwCy5wa0ucaAKnuYjEo2ba4kuJSBcOp4kZ+aU/UXUsfA+IptKdBuZz9lzmuDz9qmwaOqPXidF9R6K7BSygES6sdXf6zc/QcAO4VdHGGNovnLXanWiQvPYNgTimKVFCEUIRQhFCFJdOuiIvF62LC3CDQ8N8DXdJ5HuPL7kTQ3xUZrpcn282d113UPhv91Cf1h8zNiK/j7Ks+gmA+g+eEg5Hn90vXwPW8/qu1/S/eR4xHHD8u8bvJIFuZoBNAcoHG7JGw7iCMg8GB4GlVIqFcWRy3ZM6Yg/NFU2+34/klvaW9sbiVO2d9SUWRidd0e1hmwCcAZFOvi4GgVK5z7K/n3zSPutOGBxIG/TAcV19LttyWsQtBMz3L4a4lBxu8xGmPZHgMaa8Wr2R5aLtcdfZKsVmZO/ni2jBg0bd52+/BfP5HJySck6knmedTruAaBPb/o/dWe7Ou9u7ocSxkgqDw3hoyeox41ssc3FRR2uC0VjOeVD6aFbv9LTKAt5BFdADAc9iUeTqPhivedr1hXz71j7AGGsDyzdmO4rA2VhL+LuJbc/Vnj3x6Oh09aKMORpxWuctcfWYHf2mngVnH0Pd/wAVdWUg8JiD6grpQIiciO9eHlBreuxw/wAv1VJsroLcC0ni34Q8zJqGJARCW4heJY8PDjTmwOuEbVz5uVIjOx1DRoOmp7VpH4PhDrIJbk/Vj3Ik/Wd33seQrJgu54+C3/ixkwbRvGrj2ACnespWuVXq2/ou3txwhlZXCnv01Z/HTNBvUoaALLeZcbw5xz9ow/gJbtt9msyMXLMqYdbSIRo7Z9rLaDu0zwrLub/gUVFnFtAIAoCcLxqR3JcOk4i0s7eK35dYfnJf2mGnlis85TqiniVR9i5zGd5duyb3BLbeKS7m7Uq77cZJnwMeLN58B7qxi4+6oc5kEeDcNgHoqzZvReWzut941mhEbMJioK5EZYEDeO6d4AAtxHweIix2IwXLltrLRBRpo6oFK4502Y4bFCly3aJyTqSeZPE++p12qAYBb7C7aGRJUYqyMCCOPj56aYPGvQaGoWJYxIwscKgplt7aj39zlIgCxwkaKN5icasQO0xAGSdAB4ZrT3F7q0U9mgbZYqOdlmTl2bAmWlgOog+dvpOw7pqIs/k4+9zzblW+pgOspv6n7yTCIYgHXed2wK96C9EhZp1kmDcOO0eO4PqKfvPMjwqqGG4Mc1xeULebS663qjLfvPzBVdPXNRQhFCEUIRQhFCEUIUl016GreDrYsJcAaHgHxwDY4Hubl9yJYQ/EZrpWDlB1nN12LPLh7aqDluFnPybaAMNyg3UuCNfBZvrL3OP4kyHHovwO339122tMY52y9Jhzb6t2HclNxbXNhMp1jcao6HKsO9TwZT3H1FYIcwqpr4bVGRmNQcxx2FcV/dtNI8rY3nbeOM4yeOMk14TU1TooxGwMGQTfoZsUXNwDIMQRjrJCfZ3V5ep4+Ga3Ey87HJSW+08zF0escB2rbJtqW62ks8RIZpFSMf8ADz7J8CMlh4mgvLn1CyLNHBYzG/ICp4/Mly9M7OOG9njiACBhgDgMqCQO4AnhyryQBryAm2CR8lna5+a59kbElud9k3VRBl5JG3UXzPf4AGvGsLskya0xw0DszkBiSsrjYLiJplkgmjQgOYnJ3d44GQ6q2CdMgUFmFc1421NLwwgtJyqM+4kJSqAagAVigVNSUytej08yiRIcqdAzFEB8jIyg+laEZOQSH2uKM3XOx7T5ArmvbJ4XMciFHXipxppnlpwrwgg0K3HK2Roc01C7+j+yBcGRnYpDCm/KwGWxrgKOG8cHj3GtsbersCRabQYg0NFXONB9dy8u7q0aJ1jt3jkyNxzKz5Ge0HBwoOOG6D/HwltMAvWMnDwXPBGooBwpr3lKqyqVWdD9qzwQXbxsxEaJuxnLICzjJ3eXZBzjHGmxvLQSFzLdBFLLG14zJqcjgNvFYbV2vYzwiRrbcuiTkQtup4M2RjXjgAnvNDnMIrTHcvYbPaYpLofVm/E8B87Ek2RsiW5bdiXONWdjhEHezcAPjWGtLsArJ7RHCKvPZqeAT2K4WI/JdnBprh+y9yBgnvWL6id7k/uNbGHRZidvsonNLxz1qwaMm++07lfdCuhqWY6yTD3BGrckzxVM/FuJ8KrhhDMdVxLfyg60m63BuzbvPtoqunrmooQihCKEIoQihCKEIoQihCS9JOjMF6mJBhx7Mi+0v8R4HSlyRteMVVZbZJZnVYcNRofm1fOb61udnAw3MYubMnTOd0eKN7UTeHDuzxqNzXR4HEfO5d+OSG1m/EbknzPRw8Utfo+lwC9hJ1nM28mFmXyzpIB3j4msXA7qd2v1VAtbojdtIp+4YtPqFx2O2J7XfhOerORJBKDukHiCpwVJ7xg1kPLcPBOks8U1JNdHDPv1TDZnSSC2zJb2gWcjAd5WdUzzUEZ95z41tsgbiBikS2OWboyyVbsAArxU5NKzszsSzMSWJ4kk5JPrSle1oaABkFWXRK7Dh3OD3LdbjwMm7n9lPhTjhCKbVzGUPKLq6NFPCvmVJrKwDKGIVsbwBOGxqMjng6jPCkrploJBIyWVpGGkRWOFZlBPcCQCfdQF49xa0kZgFUn4TCflpjPsRoqxr9ELujgOA1+4d1On69Fz+Sf6e9qSaqbuLhpG3nYsxxqxydAAPgKSTVdBrGsFGigVN0AuIy1xaSsFFzHuKx4BhvY9+T6gDnTYSKlp1XO5SY8BkzBW4a9mHsuCfoldxswkj3FX2pXZRGB9bezqPAa+GayYnjMJ7bfZ3AFrqk6AGvCnwb0kNYVi7LO7m3TbxF8SHJSMdpzjAB3RvMB9XhqdK9BOQSXxx3ucfTDU6d+A45psmwI7cB7+TcPEW8ZDSt3bxHZjB7yfca3cDev3a/RTG1PmN2zCv7jg3s1KZWFpdbSAhgjFtZA8BndPix9qV/hnjjjW2tdJgMB871NJLBYzfkN+Tx9mjxX0fo50bhsk3Yhlj7Uje038B4DSrI42sGC4NqtclodV54DQJxTFKihCKEIoQihCKEIoQihCKEIoQihCxkjDAqwBB0IIyD50L0EjEKG29+DiNz1lo5gk4hddzPgR2kPlp4VM+zA4twXXs3K72C7MLw8fY9vepjalzdQfN7SthcRjQSnRgPszJ9za0h19v4gr82rowtgl6VlfdOz/ANT6YJd/RlnNrBddS35u6G6PSRez79axdYcjTj7qnnrTHhJHe3tx/wDycVzXvRi6iG8YWdTweL5xT45TOB54rwxuGiZHbYH4B1DsOB8Vp2ZtuW23413Sje3DIoZD5qeB8scBXjXluAWpbNHNRxzGRBoe9aL+9EpBEUUWOUSkZ88sa8Jqtxx3PzE8T9AuQivE1Ul10ljuFT5Xb9bKi7olSQozAfWABB/xOMUwyB3WGK57LG+EnmX0B0Ir3JFeTK7EpGI15KCze8sSSfcPAUsq2NrmijjU9g8loUZO6NSeAGpPpXi2cBUp5bdHLyYZMcioPpTEoo8e2Rp5CmCNx071G+2WaM0BFf24nwW3+jbKHWe6M7fm7UZHrK3Zx5a17dYMzXh7rPPWmT8OO6Nrv/EYplsu4u7gdXs62FtEeMi8SPtTNx8l1rbb7uoKD5qppm2eI3rU++7Z/wCo9cFT7A/BzFGesum6+Tju67mfHOrnz08KeyzAYuxXOtPK8jxdiF0eP07O9XEaBQAAABoANAKpXHJrmsqEIoQihCKEIoQihCKEIoQihCKEIoQihCKEIoQvGUEYIyDxBoQpna3QSznyer6pj9KI7vw1X4Ul0DHaK+HlO0RYXqjfj9fFTb/g7uoCWtLvHcDvRn1Kkg+4Un7M5uLSugOV4ZRSePyPn7rnuotsIMSwpcr9tI5PuwxrJbMMxXuTGP5OcatcWcCR7hKpbhhnrtkR557kcsQ+GRWMRmzzCpDWnqWk9pafZch2haZ7WzmHlcSD71rPR1b4lMDJtJx/pb7oG0LTPZ2cx87iQ/ctHR0b4lBZNrOP9LfddcVwxx1OyI88t+OWUfHFaxOTPMpZa0de0nsLR7prbQ7YkGIoktl+wkcf35YVsNmOWHcpXP5OaauJed5J9guiP8HVzOQ13d57wN5z6FiAPdWhZnHFxWDyvFGKQR07h4D3VLsnoLZwYPV9aw+lKd74ez8Kc2BjdFz5uUrRLgXUG7D6+KpVUAYGgHKnKBe0IRQhFCEUIRQhFCEUIRQh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1030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4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4000" b="1" dirty="0" smtClean="0">
                <a:solidFill>
                  <a:srgbClr val="C00000"/>
                </a:solidFill>
              </a:rPr>
              <a:t>    </a:t>
            </a:r>
            <a:r>
              <a:rPr lang="nb-NO" sz="4000" b="1" dirty="0" err="1" smtClean="0">
                <a:solidFill>
                  <a:srgbClr val="C00000"/>
                </a:solidFill>
              </a:rPr>
              <a:t>Separation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of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>
                <a:solidFill>
                  <a:srgbClr val="C00000"/>
                </a:solidFill>
              </a:rPr>
              <a:t>c</a:t>
            </a:r>
            <a:r>
              <a:rPr lang="nb-NO" sz="4000" b="1" dirty="0" err="1" smtClean="0">
                <a:solidFill>
                  <a:srgbClr val="C00000"/>
                </a:solidFill>
              </a:rPr>
              <a:t>ommercial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REOs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44614" y="2123021"/>
            <a:ext cx="6684986" cy="2525179"/>
            <a:chOff x="1489721" y="3151694"/>
            <a:chExt cx="6684986" cy="2525179"/>
          </a:xfrm>
        </p:grpSpPr>
        <p:grpSp>
          <p:nvGrpSpPr>
            <p:cNvPr id="24" name="Group 23"/>
            <p:cNvGrpSpPr/>
            <p:nvPr/>
          </p:nvGrpSpPr>
          <p:grpSpPr>
            <a:xfrm>
              <a:off x="1489721" y="3151694"/>
              <a:ext cx="6684986" cy="2525179"/>
              <a:chOff x="1522226" y="1989138"/>
              <a:chExt cx="5181787" cy="3703591"/>
            </a:xfrm>
          </p:grpSpPr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>
                <a:off x="2081213" y="5053013"/>
                <a:ext cx="0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>
                <a:off x="2081213" y="49831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>
                <a:off x="2081213" y="49133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14"/>
              <p:cNvSpPr>
                <a:spLocks noChangeShapeType="1"/>
              </p:cNvSpPr>
              <p:nvPr/>
            </p:nvSpPr>
            <p:spPr bwMode="auto">
              <a:xfrm>
                <a:off x="2081213" y="48434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15"/>
              <p:cNvSpPr>
                <a:spLocks noChangeShapeType="1"/>
              </p:cNvSpPr>
              <p:nvPr/>
            </p:nvSpPr>
            <p:spPr bwMode="auto">
              <a:xfrm>
                <a:off x="2081213" y="47736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 flipH="1">
                <a:off x="2081213" y="47037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2081213" y="46339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18"/>
              <p:cNvSpPr>
                <a:spLocks noChangeShapeType="1"/>
              </p:cNvSpPr>
              <p:nvPr/>
            </p:nvSpPr>
            <p:spPr bwMode="auto">
              <a:xfrm>
                <a:off x="2081213" y="456565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19"/>
              <p:cNvSpPr>
                <a:spLocks noChangeShapeType="1"/>
              </p:cNvSpPr>
              <p:nvPr/>
            </p:nvSpPr>
            <p:spPr bwMode="auto">
              <a:xfrm>
                <a:off x="2081213" y="449580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0"/>
              <p:cNvSpPr>
                <a:spLocks noChangeShapeType="1"/>
              </p:cNvSpPr>
              <p:nvPr/>
            </p:nvSpPr>
            <p:spPr bwMode="auto">
              <a:xfrm>
                <a:off x="2081213" y="442595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21"/>
              <p:cNvSpPr>
                <a:spLocks noChangeShapeType="1"/>
              </p:cNvSpPr>
              <p:nvPr/>
            </p:nvSpPr>
            <p:spPr bwMode="auto">
              <a:xfrm flipH="1">
                <a:off x="2081213" y="435610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2"/>
              <p:cNvSpPr>
                <a:spLocks noChangeShapeType="1"/>
              </p:cNvSpPr>
              <p:nvPr/>
            </p:nvSpPr>
            <p:spPr bwMode="auto">
              <a:xfrm>
                <a:off x="2081213" y="428625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23"/>
              <p:cNvSpPr>
                <a:spLocks noChangeShapeType="1"/>
              </p:cNvSpPr>
              <p:nvPr/>
            </p:nvSpPr>
            <p:spPr bwMode="auto">
              <a:xfrm>
                <a:off x="2081213" y="421640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24"/>
              <p:cNvSpPr>
                <a:spLocks noChangeShapeType="1"/>
              </p:cNvSpPr>
              <p:nvPr/>
            </p:nvSpPr>
            <p:spPr bwMode="auto">
              <a:xfrm>
                <a:off x="2081213" y="41497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25"/>
              <p:cNvSpPr>
                <a:spLocks noChangeShapeType="1"/>
              </p:cNvSpPr>
              <p:nvPr/>
            </p:nvSpPr>
            <p:spPr bwMode="auto">
              <a:xfrm>
                <a:off x="2081213" y="40798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26"/>
              <p:cNvSpPr>
                <a:spLocks noChangeShapeType="1"/>
              </p:cNvSpPr>
              <p:nvPr/>
            </p:nvSpPr>
            <p:spPr bwMode="auto">
              <a:xfrm flipH="1">
                <a:off x="2081213" y="40100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27"/>
              <p:cNvSpPr>
                <a:spLocks noChangeShapeType="1"/>
              </p:cNvSpPr>
              <p:nvPr/>
            </p:nvSpPr>
            <p:spPr bwMode="auto">
              <a:xfrm>
                <a:off x="2081213" y="39401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28"/>
              <p:cNvSpPr>
                <a:spLocks noChangeShapeType="1"/>
              </p:cNvSpPr>
              <p:nvPr/>
            </p:nvSpPr>
            <p:spPr bwMode="auto">
              <a:xfrm>
                <a:off x="2081213" y="38703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29"/>
              <p:cNvSpPr>
                <a:spLocks noChangeShapeType="1"/>
              </p:cNvSpPr>
              <p:nvPr/>
            </p:nvSpPr>
            <p:spPr bwMode="auto">
              <a:xfrm>
                <a:off x="2081213" y="38004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30"/>
              <p:cNvSpPr>
                <a:spLocks noChangeShapeType="1"/>
              </p:cNvSpPr>
              <p:nvPr/>
            </p:nvSpPr>
            <p:spPr bwMode="auto">
              <a:xfrm>
                <a:off x="2081213" y="37322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31"/>
              <p:cNvSpPr>
                <a:spLocks noChangeShapeType="1"/>
              </p:cNvSpPr>
              <p:nvPr/>
            </p:nvSpPr>
            <p:spPr bwMode="auto">
              <a:xfrm flipH="1">
                <a:off x="2081213" y="36623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32"/>
              <p:cNvSpPr>
                <a:spLocks noChangeShapeType="1"/>
              </p:cNvSpPr>
              <p:nvPr/>
            </p:nvSpPr>
            <p:spPr bwMode="auto">
              <a:xfrm>
                <a:off x="2081213" y="35925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33"/>
              <p:cNvSpPr>
                <a:spLocks noChangeShapeType="1"/>
              </p:cNvSpPr>
              <p:nvPr/>
            </p:nvSpPr>
            <p:spPr bwMode="auto">
              <a:xfrm>
                <a:off x="2081213" y="35226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34"/>
              <p:cNvSpPr>
                <a:spLocks noChangeShapeType="1"/>
              </p:cNvSpPr>
              <p:nvPr/>
            </p:nvSpPr>
            <p:spPr bwMode="auto">
              <a:xfrm>
                <a:off x="2081213" y="345281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35"/>
              <p:cNvSpPr>
                <a:spLocks noChangeShapeType="1"/>
              </p:cNvSpPr>
              <p:nvPr/>
            </p:nvSpPr>
            <p:spPr bwMode="auto">
              <a:xfrm>
                <a:off x="2081213" y="3382963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36"/>
              <p:cNvSpPr>
                <a:spLocks noChangeShapeType="1"/>
              </p:cNvSpPr>
              <p:nvPr/>
            </p:nvSpPr>
            <p:spPr bwMode="auto">
              <a:xfrm flipH="1">
                <a:off x="2081213" y="331628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>
                <a:off x="2081213" y="324643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38"/>
              <p:cNvSpPr>
                <a:spLocks noChangeShapeType="1"/>
              </p:cNvSpPr>
              <p:nvPr/>
            </p:nvSpPr>
            <p:spPr bwMode="auto">
              <a:xfrm>
                <a:off x="2081213" y="317658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39"/>
              <p:cNvSpPr>
                <a:spLocks noChangeShapeType="1"/>
              </p:cNvSpPr>
              <p:nvPr/>
            </p:nvSpPr>
            <p:spPr bwMode="auto">
              <a:xfrm>
                <a:off x="2081213" y="310673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40"/>
              <p:cNvSpPr>
                <a:spLocks noChangeShapeType="1"/>
              </p:cNvSpPr>
              <p:nvPr/>
            </p:nvSpPr>
            <p:spPr bwMode="auto">
              <a:xfrm>
                <a:off x="2081213" y="303688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41"/>
              <p:cNvSpPr>
                <a:spLocks noChangeShapeType="1"/>
              </p:cNvSpPr>
              <p:nvPr/>
            </p:nvSpPr>
            <p:spPr bwMode="auto">
              <a:xfrm flipH="1">
                <a:off x="2081213" y="29686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42"/>
              <p:cNvSpPr>
                <a:spLocks noChangeShapeType="1"/>
              </p:cNvSpPr>
              <p:nvPr/>
            </p:nvSpPr>
            <p:spPr bwMode="auto">
              <a:xfrm>
                <a:off x="2081213" y="28987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43"/>
              <p:cNvSpPr>
                <a:spLocks noChangeShapeType="1"/>
              </p:cNvSpPr>
              <p:nvPr/>
            </p:nvSpPr>
            <p:spPr bwMode="auto">
              <a:xfrm>
                <a:off x="2081213" y="28289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44"/>
              <p:cNvSpPr>
                <a:spLocks noChangeShapeType="1"/>
              </p:cNvSpPr>
              <p:nvPr/>
            </p:nvSpPr>
            <p:spPr bwMode="auto">
              <a:xfrm>
                <a:off x="2081213" y="27590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45"/>
              <p:cNvSpPr>
                <a:spLocks noChangeShapeType="1"/>
              </p:cNvSpPr>
              <p:nvPr/>
            </p:nvSpPr>
            <p:spPr bwMode="auto">
              <a:xfrm>
                <a:off x="2081213" y="26892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46"/>
              <p:cNvSpPr>
                <a:spLocks noChangeShapeType="1"/>
              </p:cNvSpPr>
              <p:nvPr/>
            </p:nvSpPr>
            <p:spPr bwMode="auto">
              <a:xfrm flipH="1">
                <a:off x="2081213" y="26193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47"/>
              <p:cNvSpPr>
                <a:spLocks noChangeShapeType="1"/>
              </p:cNvSpPr>
              <p:nvPr/>
            </p:nvSpPr>
            <p:spPr bwMode="auto">
              <a:xfrm>
                <a:off x="2081213" y="254952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48"/>
              <p:cNvSpPr>
                <a:spLocks noChangeShapeType="1"/>
              </p:cNvSpPr>
              <p:nvPr/>
            </p:nvSpPr>
            <p:spPr bwMode="auto">
              <a:xfrm>
                <a:off x="2081213" y="2479675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49"/>
              <p:cNvSpPr>
                <a:spLocks noChangeShapeType="1"/>
              </p:cNvSpPr>
              <p:nvPr/>
            </p:nvSpPr>
            <p:spPr bwMode="auto">
              <a:xfrm>
                <a:off x="2081213" y="241300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50"/>
              <p:cNvSpPr>
                <a:spLocks noChangeShapeType="1"/>
              </p:cNvSpPr>
              <p:nvPr/>
            </p:nvSpPr>
            <p:spPr bwMode="auto">
              <a:xfrm>
                <a:off x="2081213" y="234315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51"/>
              <p:cNvSpPr>
                <a:spLocks noChangeShapeType="1"/>
              </p:cNvSpPr>
              <p:nvPr/>
            </p:nvSpPr>
            <p:spPr bwMode="auto">
              <a:xfrm flipH="1">
                <a:off x="2081213" y="2273300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52"/>
              <p:cNvSpPr>
                <a:spLocks noChangeShapeType="1"/>
              </p:cNvSpPr>
              <p:nvPr/>
            </p:nvSpPr>
            <p:spPr bwMode="auto">
              <a:xfrm>
                <a:off x="2081213" y="220503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53"/>
              <p:cNvSpPr>
                <a:spLocks noChangeShapeType="1"/>
              </p:cNvSpPr>
              <p:nvPr/>
            </p:nvSpPr>
            <p:spPr bwMode="auto">
              <a:xfrm>
                <a:off x="2081213" y="2135188"/>
                <a:ext cx="523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3"/>
              <p:cNvSpPr>
                <a:spLocks/>
              </p:cNvSpPr>
              <p:nvPr/>
            </p:nvSpPr>
            <p:spPr bwMode="auto">
              <a:xfrm>
                <a:off x="2081213" y="4926013"/>
                <a:ext cx="4622800" cy="127000"/>
              </a:xfrm>
              <a:custGeom>
                <a:avLst/>
                <a:gdLst>
                  <a:gd name="T0" fmla="*/ 38 w 2912"/>
                  <a:gd name="T1" fmla="*/ 27 h 29"/>
                  <a:gd name="T2" fmla="*/ 82 w 2912"/>
                  <a:gd name="T3" fmla="*/ 29 h 29"/>
                  <a:gd name="T4" fmla="*/ 128 w 2912"/>
                  <a:gd name="T5" fmla="*/ 27 h 29"/>
                  <a:gd name="T6" fmla="*/ 174 w 2912"/>
                  <a:gd name="T7" fmla="*/ 27 h 29"/>
                  <a:gd name="T8" fmla="*/ 224 w 2912"/>
                  <a:gd name="T9" fmla="*/ 27 h 29"/>
                  <a:gd name="T10" fmla="*/ 268 w 2912"/>
                  <a:gd name="T11" fmla="*/ 29 h 29"/>
                  <a:gd name="T12" fmla="*/ 307 w 2912"/>
                  <a:gd name="T13" fmla="*/ 29 h 29"/>
                  <a:gd name="T14" fmla="*/ 349 w 2912"/>
                  <a:gd name="T15" fmla="*/ 29 h 29"/>
                  <a:gd name="T16" fmla="*/ 395 w 2912"/>
                  <a:gd name="T17" fmla="*/ 29 h 29"/>
                  <a:gd name="T18" fmla="*/ 435 w 2912"/>
                  <a:gd name="T19" fmla="*/ 29 h 29"/>
                  <a:gd name="T20" fmla="*/ 473 w 2912"/>
                  <a:gd name="T21" fmla="*/ 27 h 29"/>
                  <a:gd name="T22" fmla="*/ 514 w 2912"/>
                  <a:gd name="T23" fmla="*/ 27 h 29"/>
                  <a:gd name="T24" fmla="*/ 558 w 2912"/>
                  <a:gd name="T25" fmla="*/ 27 h 29"/>
                  <a:gd name="T26" fmla="*/ 604 w 2912"/>
                  <a:gd name="T27" fmla="*/ 27 h 29"/>
                  <a:gd name="T28" fmla="*/ 652 w 2912"/>
                  <a:gd name="T29" fmla="*/ 27 h 29"/>
                  <a:gd name="T30" fmla="*/ 705 w 2912"/>
                  <a:gd name="T31" fmla="*/ 27 h 29"/>
                  <a:gd name="T32" fmla="*/ 755 w 2912"/>
                  <a:gd name="T33" fmla="*/ 27 h 29"/>
                  <a:gd name="T34" fmla="*/ 803 w 2912"/>
                  <a:gd name="T35" fmla="*/ 27 h 29"/>
                  <a:gd name="T36" fmla="*/ 851 w 2912"/>
                  <a:gd name="T37" fmla="*/ 27 h 29"/>
                  <a:gd name="T38" fmla="*/ 901 w 2912"/>
                  <a:gd name="T39" fmla="*/ 27 h 29"/>
                  <a:gd name="T40" fmla="*/ 950 w 2912"/>
                  <a:gd name="T41" fmla="*/ 27 h 29"/>
                  <a:gd name="T42" fmla="*/ 1000 w 2912"/>
                  <a:gd name="T43" fmla="*/ 27 h 29"/>
                  <a:gd name="T44" fmla="*/ 1046 w 2912"/>
                  <a:gd name="T45" fmla="*/ 27 h 29"/>
                  <a:gd name="T46" fmla="*/ 1092 w 2912"/>
                  <a:gd name="T47" fmla="*/ 27 h 29"/>
                  <a:gd name="T48" fmla="*/ 1142 w 2912"/>
                  <a:gd name="T49" fmla="*/ 27 h 29"/>
                  <a:gd name="T50" fmla="*/ 1190 w 2912"/>
                  <a:gd name="T51" fmla="*/ 27 h 29"/>
                  <a:gd name="T52" fmla="*/ 1236 w 2912"/>
                  <a:gd name="T53" fmla="*/ 27 h 29"/>
                  <a:gd name="T54" fmla="*/ 1284 w 2912"/>
                  <a:gd name="T55" fmla="*/ 27 h 29"/>
                  <a:gd name="T56" fmla="*/ 1332 w 2912"/>
                  <a:gd name="T57" fmla="*/ 27 h 29"/>
                  <a:gd name="T58" fmla="*/ 1381 w 2912"/>
                  <a:gd name="T59" fmla="*/ 27 h 29"/>
                  <a:gd name="T60" fmla="*/ 1427 w 2912"/>
                  <a:gd name="T61" fmla="*/ 27 h 29"/>
                  <a:gd name="T62" fmla="*/ 1475 w 2912"/>
                  <a:gd name="T63" fmla="*/ 27 h 29"/>
                  <a:gd name="T64" fmla="*/ 1527 w 2912"/>
                  <a:gd name="T65" fmla="*/ 27 h 29"/>
                  <a:gd name="T66" fmla="*/ 1581 w 2912"/>
                  <a:gd name="T67" fmla="*/ 27 h 29"/>
                  <a:gd name="T68" fmla="*/ 1627 w 2912"/>
                  <a:gd name="T69" fmla="*/ 27 h 29"/>
                  <a:gd name="T70" fmla="*/ 1677 w 2912"/>
                  <a:gd name="T71" fmla="*/ 27 h 29"/>
                  <a:gd name="T72" fmla="*/ 1724 w 2912"/>
                  <a:gd name="T73" fmla="*/ 27 h 29"/>
                  <a:gd name="T74" fmla="*/ 1769 w 2912"/>
                  <a:gd name="T75" fmla="*/ 27 h 29"/>
                  <a:gd name="T76" fmla="*/ 1816 w 2912"/>
                  <a:gd name="T77" fmla="*/ 27 h 29"/>
                  <a:gd name="T78" fmla="*/ 1866 w 2912"/>
                  <a:gd name="T79" fmla="*/ 27 h 29"/>
                  <a:gd name="T80" fmla="*/ 1910 w 2912"/>
                  <a:gd name="T81" fmla="*/ 27 h 29"/>
                  <a:gd name="T82" fmla="*/ 1954 w 2912"/>
                  <a:gd name="T83" fmla="*/ 27 h 29"/>
                  <a:gd name="T84" fmla="*/ 2004 w 2912"/>
                  <a:gd name="T85" fmla="*/ 27 h 29"/>
                  <a:gd name="T86" fmla="*/ 2050 w 2912"/>
                  <a:gd name="T87" fmla="*/ 27 h 29"/>
                  <a:gd name="T88" fmla="*/ 2098 w 2912"/>
                  <a:gd name="T89" fmla="*/ 27 h 29"/>
                  <a:gd name="T90" fmla="*/ 2150 w 2912"/>
                  <a:gd name="T91" fmla="*/ 27 h 29"/>
                  <a:gd name="T92" fmla="*/ 2198 w 2912"/>
                  <a:gd name="T93" fmla="*/ 27 h 29"/>
                  <a:gd name="T94" fmla="*/ 2246 w 2912"/>
                  <a:gd name="T95" fmla="*/ 27 h 29"/>
                  <a:gd name="T96" fmla="*/ 2293 w 2912"/>
                  <a:gd name="T97" fmla="*/ 27 h 29"/>
                  <a:gd name="T98" fmla="*/ 2345 w 2912"/>
                  <a:gd name="T99" fmla="*/ 27 h 29"/>
                  <a:gd name="T100" fmla="*/ 2391 w 2912"/>
                  <a:gd name="T101" fmla="*/ 27 h 29"/>
                  <a:gd name="T102" fmla="*/ 2435 w 2912"/>
                  <a:gd name="T103" fmla="*/ 27 h 29"/>
                  <a:gd name="T104" fmla="*/ 2481 w 2912"/>
                  <a:gd name="T105" fmla="*/ 27 h 29"/>
                  <a:gd name="T106" fmla="*/ 2529 w 2912"/>
                  <a:gd name="T107" fmla="*/ 27 h 29"/>
                  <a:gd name="T108" fmla="*/ 2577 w 2912"/>
                  <a:gd name="T109" fmla="*/ 27 h 29"/>
                  <a:gd name="T110" fmla="*/ 2625 w 2912"/>
                  <a:gd name="T111" fmla="*/ 27 h 29"/>
                  <a:gd name="T112" fmla="*/ 2671 w 2912"/>
                  <a:gd name="T113" fmla="*/ 27 h 29"/>
                  <a:gd name="T114" fmla="*/ 2721 w 2912"/>
                  <a:gd name="T115" fmla="*/ 27 h 29"/>
                  <a:gd name="T116" fmla="*/ 2772 w 2912"/>
                  <a:gd name="T117" fmla="*/ 27 h 29"/>
                  <a:gd name="T118" fmla="*/ 2818 w 2912"/>
                  <a:gd name="T119" fmla="*/ 27 h 29"/>
                  <a:gd name="T120" fmla="*/ 2866 w 2912"/>
                  <a:gd name="T121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12" h="29">
                    <a:moveTo>
                      <a:pt x="0" y="29"/>
                    </a:moveTo>
                    <a:lnTo>
                      <a:pt x="2" y="27"/>
                    </a:lnTo>
                    <a:lnTo>
                      <a:pt x="4" y="27"/>
                    </a:lnTo>
                    <a:lnTo>
                      <a:pt x="6" y="27"/>
                    </a:lnTo>
                    <a:lnTo>
                      <a:pt x="8" y="29"/>
                    </a:lnTo>
                    <a:lnTo>
                      <a:pt x="10" y="27"/>
                    </a:lnTo>
                    <a:lnTo>
                      <a:pt x="10" y="29"/>
                    </a:lnTo>
                    <a:lnTo>
                      <a:pt x="12" y="29"/>
                    </a:lnTo>
                    <a:lnTo>
                      <a:pt x="15" y="27"/>
                    </a:lnTo>
                    <a:lnTo>
                      <a:pt x="15" y="29"/>
                    </a:lnTo>
                    <a:lnTo>
                      <a:pt x="17" y="27"/>
                    </a:lnTo>
                    <a:lnTo>
                      <a:pt x="19" y="29"/>
                    </a:lnTo>
                    <a:lnTo>
                      <a:pt x="21" y="27"/>
                    </a:lnTo>
                    <a:lnTo>
                      <a:pt x="21" y="29"/>
                    </a:lnTo>
                    <a:lnTo>
                      <a:pt x="23" y="27"/>
                    </a:lnTo>
                    <a:lnTo>
                      <a:pt x="25" y="29"/>
                    </a:lnTo>
                    <a:lnTo>
                      <a:pt x="25" y="27"/>
                    </a:lnTo>
                    <a:lnTo>
                      <a:pt x="27" y="29"/>
                    </a:lnTo>
                    <a:lnTo>
                      <a:pt x="31" y="27"/>
                    </a:lnTo>
                    <a:lnTo>
                      <a:pt x="33" y="29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8" y="27"/>
                    </a:lnTo>
                    <a:lnTo>
                      <a:pt x="40" y="27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4" y="27"/>
                    </a:lnTo>
                    <a:lnTo>
                      <a:pt x="46" y="27"/>
                    </a:lnTo>
                    <a:lnTo>
                      <a:pt x="48" y="29"/>
                    </a:lnTo>
                    <a:lnTo>
                      <a:pt x="50" y="29"/>
                    </a:lnTo>
                    <a:lnTo>
                      <a:pt x="50" y="27"/>
                    </a:lnTo>
                    <a:lnTo>
                      <a:pt x="52" y="29"/>
                    </a:lnTo>
                    <a:lnTo>
                      <a:pt x="56" y="29"/>
                    </a:lnTo>
                    <a:lnTo>
                      <a:pt x="56" y="27"/>
                    </a:lnTo>
                    <a:lnTo>
                      <a:pt x="58" y="29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71" y="29"/>
                    </a:lnTo>
                    <a:lnTo>
                      <a:pt x="73" y="27"/>
                    </a:lnTo>
                    <a:lnTo>
                      <a:pt x="73" y="29"/>
                    </a:lnTo>
                    <a:lnTo>
                      <a:pt x="77" y="29"/>
                    </a:lnTo>
                    <a:lnTo>
                      <a:pt x="79" y="27"/>
                    </a:lnTo>
                    <a:lnTo>
                      <a:pt x="81" y="29"/>
                    </a:lnTo>
                    <a:lnTo>
                      <a:pt x="82" y="29"/>
                    </a:lnTo>
                    <a:lnTo>
                      <a:pt x="86" y="29"/>
                    </a:lnTo>
                    <a:lnTo>
                      <a:pt x="88" y="29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6" y="27"/>
                    </a:lnTo>
                    <a:lnTo>
                      <a:pt x="96" y="29"/>
                    </a:lnTo>
                    <a:lnTo>
                      <a:pt x="98" y="29"/>
                    </a:lnTo>
                    <a:lnTo>
                      <a:pt x="100" y="27"/>
                    </a:lnTo>
                    <a:lnTo>
                      <a:pt x="102" y="29"/>
                    </a:lnTo>
                    <a:lnTo>
                      <a:pt x="104" y="27"/>
                    </a:lnTo>
                    <a:lnTo>
                      <a:pt x="105" y="29"/>
                    </a:lnTo>
                    <a:lnTo>
                      <a:pt x="107" y="27"/>
                    </a:lnTo>
                    <a:lnTo>
                      <a:pt x="109" y="29"/>
                    </a:lnTo>
                    <a:lnTo>
                      <a:pt x="111" y="29"/>
                    </a:lnTo>
                    <a:lnTo>
                      <a:pt x="111" y="27"/>
                    </a:lnTo>
                    <a:lnTo>
                      <a:pt x="113" y="29"/>
                    </a:lnTo>
                    <a:lnTo>
                      <a:pt x="117" y="27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23" y="27"/>
                    </a:lnTo>
                    <a:lnTo>
                      <a:pt x="125" y="29"/>
                    </a:lnTo>
                    <a:lnTo>
                      <a:pt x="127" y="29"/>
                    </a:lnTo>
                    <a:lnTo>
                      <a:pt x="128" y="27"/>
                    </a:lnTo>
                    <a:lnTo>
                      <a:pt x="128" y="29"/>
                    </a:lnTo>
                    <a:lnTo>
                      <a:pt x="130" y="27"/>
                    </a:lnTo>
                    <a:lnTo>
                      <a:pt x="132" y="29"/>
                    </a:lnTo>
                    <a:lnTo>
                      <a:pt x="134" y="29"/>
                    </a:lnTo>
                    <a:lnTo>
                      <a:pt x="138" y="27"/>
                    </a:lnTo>
                    <a:lnTo>
                      <a:pt x="140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8" y="29"/>
                    </a:lnTo>
                    <a:lnTo>
                      <a:pt x="150" y="27"/>
                    </a:lnTo>
                    <a:lnTo>
                      <a:pt x="150" y="29"/>
                    </a:lnTo>
                    <a:lnTo>
                      <a:pt x="153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63" y="29"/>
                    </a:lnTo>
                    <a:lnTo>
                      <a:pt x="163" y="27"/>
                    </a:lnTo>
                    <a:lnTo>
                      <a:pt x="165" y="27"/>
                    </a:lnTo>
                    <a:lnTo>
                      <a:pt x="169" y="29"/>
                    </a:lnTo>
                    <a:lnTo>
                      <a:pt x="171" y="27"/>
                    </a:lnTo>
                    <a:lnTo>
                      <a:pt x="171" y="29"/>
                    </a:lnTo>
                    <a:lnTo>
                      <a:pt x="173" y="27"/>
                    </a:lnTo>
                    <a:lnTo>
                      <a:pt x="173" y="29"/>
                    </a:lnTo>
                    <a:lnTo>
                      <a:pt x="174" y="27"/>
                    </a:lnTo>
                    <a:lnTo>
                      <a:pt x="176" y="29"/>
                    </a:lnTo>
                    <a:lnTo>
                      <a:pt x="178" y="27"/>
                    </a:lnTo>
                    <a:lnTo>
                      <a:pt x="178" y="29"/>
                    </a:lnTo>
                    <a:lnTo>
                      <a:pt x="180" y="29"/>
                    </a:lnTo>
                    <a:lnTo>
                      <a:pt x="184" y="27"/>
                    </a:lnTo>
                    <a:lnTo>
                      <a:pt x="186" y="29"/>
                    </a:lnTo>
                    <a:lnTo>
                      <a:pt x="188" y="27"/>
                    </a:lnTo>
                    <a:lnTo>
                      <a:pt x="190" y="29"/>
                    </a:lnTo>
                    <a:lnTo>
                      <a:pt x="194" y="27"/>
                    </a:lnTo>
                    <a:lnTo>
                      <a:pt x="196" y="29"/>
                    </a:lnTo>
                    <a:lnTo>
                      <a:pt x="199" y="29"/>
                    </a:lnTo>
                    <a:lnTo>
                      <a:pt x="203" y="29"/>
                    </a:lnTo>
                    <a:lnTo>
                      <a:pt x="205" y="29"/>
                    </a:lnTo>
                    <a:lnTo>
                      <a:pt x="207" y="27"/>
                    </a:lnTo>
                    <a:lnTo>
                      <a:pt x="209" y="29"/>
                    </a:lnTo>
                    <a:lnTo>
                      <a:pt x="211" y="27"/>
                    </a:lnTo>
                    <a:lnTo>
                      <a:pt x="213" y="29"/>
                    </a:lnTo>
                    <a:lnTo>
                      <a:pt x="215" y="29"/>
                    </a:lnTo>
                    <a:lnTo>
                      <a:pt x="217" y="27"/>
                    </a:lnTo>
                    <a:lnTo>
                      <a:pt x="219" y="29"/>
                    </a:lnTo>
                    <a:lnTo>
                      <a:pt x="220" y="29"/>
                    </a:lnTo>
                    <a:lnTo>
                      <a:pt x="222" y="27"/>
                    </a:lnTo>
                    <a:lnTo>
                      <a:pt x="224" y="27"/>
                    </a:lnTo>
                    <a:lnTo>
                      <a:pt x="226" y="29"/>
                    </a:lnTo>
                    <a:lnTo>
                      <a:pt x="226" y="27"/>
                    </a:lnTo>
                    <a:lnTo>
                      <a:pt x="228" y="29"/>
                    </a:lnTo>
                    <a:lnTo>
                      <a:pt x="230" y="29"/>
                    </a:lnTo>
                    <a:lnTo>
                      <a:pt x="232" y="27"/>
                    </a:lnTo>
                    <a:lnTo>
                      <a:pt x="234" y="29"/>
                    </a:lnTo>
                    <a:lnTo>
                      <a:pt x="236" y="29"/>
                    </a:lnTo>
                    <a:lnTo>
                      <a:pt x="238" y="27"/>
                    </a:lnTo>
                    <a:lnTo>
                      <a:pt x="240" y="29"/>
                    </a:lnTo>
                    <a:lnTo>
                      <a:pt x="240" y="27"/>
                    </a:lnTo>
                    <a:lnTo>
                      <a:pt x="242" y="27"/>
                    </a:lnTo>
                    <a:lnTo>
                      <a:pt x="245" y="29"/>
                    </a:lnTo>
                    <a:lnTo>
                      <a:pt x="249" y="29"/>
                    </a:lnTo>
                    <a:lnTo>
                      <a:pt x="251" y="27"/>
                    </a:lnTo>
                    <a:lnTo>
                      <a:pt x="251" y="29"/>
                    </a:lnTo>
                    <a:lnTo>
                      <a:pt x="255" y="29"/>
                    </a:lnTo>
                    <a:lnTo>
                      <a:pt x="257" y="29"/>
                    </a:lnTo>
                    <a:lnTo>
                      <a:pt x="261" y="27"/>
                    </a:lnTo>
                    <a:lnTo>
                      <a:pt x="261" y="29"/>
                    </a:lnTo>
                    <a:lnTo>
                      <a:pt x="264" y="27"/>
                    </a:lnTo>
                    <a:lnTo>
                      <a:pt x="264" y="29"/>
                    </a:lnTo>
                    <a:lnTo>
                      <a:pt x="266" y="27"/>
                    </a:lnTo>
                    <a:lnTo>
                      <a:pt x="268" y="29"/>
                    </a:lnTo>
                    <a:lnTo>
                      <a:pt x="270" y="27"/>
                    </a:lnTo>
                    <a:lnTo>
                      <a:pt x="270" y="29"/>
                    </a:lnTo>
                    <a:lnTo>
                      <a:pt x="272" y="29"/>
                    </a:lnTo>
                    <a:lnTo>
                      <a:pt x="276" y="29"/>
                    </a:lnTo>
                    <a:lnTo>
                      <a:pt x="278" y="27"/>
                    </a:lnTo>
                    <a:lnTo>
                      <a:pt x="280" y="27"/>
                    </a:lnTo>
                    <a:lnTo>
                      <a:pt x="280" y="29"/>
                    </a:lnTo>
                    <a:lnTo>
                      <a:pt x="282" y="27"/>
                    </a:lnTo>
                    <a:lnTo>
                      <a:pt x="284" y="29"/>
                    </a:lnTo>
                    <a:lnTo>
                      <a:pt x="286" y="29"/>
                    </a:lnTo>
                    <a:lnTo>
                      <a:pt x="286" y="27"/>
                    </a:lnTo>
                    <a:lnTo>
                      <a:pt x="287" y="29"/>
                    </a:lnTo>
                    <a:lnTo>
                      <a:pt x="289" y="27"/>
                    </a:lnTo>
                    <a:lnTo>
                      <a:pt x="291" y="29"/>
                    </a:lnTo>
                    <a:lnTo>
                      <a:pt x="295" y="29"/>
                    </a:lnTo>
                    <a:lnTo>
                      <a:pt x="297" y="27"/>
                    </a:lnTo>
                    <a:lnTo>
                      <a:pt x="297" y="29"/>
                    </a:lnTo>
                    <a:lnTo>
                      <a:pt x="299" y="27"/>
                    </a:lnTo>
                    <a:lnTo>
                      <a:pt x="301" y="29"/>
                    </a:lnTo>
                    <a:lnTo>
                      <a:pt x="303" y="27"/>
                    </a:lnTo>
                    <a:lnTo>
                      <a:pt x="303" y="29"/>
                    </a:lnTo>
                    <a:lnTo>
                      <a:pt x="307" y="27"/>
                    </a:lnTo>
                    <a:lnTo>
                      <a:pt x="307" y="29"/>
                    </a:lnTo>
                    <a:lnTo>
                      <a:pt x="310" y="27"/>
                    </a:lnTo>
                    <a:lnTo>
                      <a:pt x="310" y="29"/>
                    </a:lnTo>
                    <a:lnTo>
                      <a:pt x="312" y="29"/>
                    </a:lnTo>
                    <a:lnTo>
                      <a:pt x="316" y="29"/>
                    </a:lnTo>
                    <a:lnTo>
                      <a:pt x="316" y="27"/>
                    </a:lnTo>
                    <a:lnTo>
                      <a:pt x="318" y="29"/>
                    </a:lnTo>
                    <a:lnTo>
                      <a:pt x="320" y="27"/>
                    </a:lnTo>
                    <a:lnTo>
                      <a:pt x="322" y="29"/>
                    </a:lnTo>
                    <a:lnTo>
                      <a:pt x="324" y="27"/>
                    </a:lnTo>
                    <a:lnTo>
                      <a:pt x="326" y="29"/>
                    </a:lnTo>
                    <a:lnTo>
                      <a:pt x="328" y="27"/>
                    </a:lnTo>
                    <a:lnTo>
                      <a:pt x="330" y="29"/>
                    </a:lnTo>
                    <a:lnTo>
                      <a:pt x="332" y="29"/>
                    </a:lnTo>
                    <a:lnTo>
                      <a:pt x="333" y="27"/>
                    </a:lnTo>
                    <a:lnTo>
                      <a:pt x="333" y="29"/>
                    </a:lnTo>
                    <a:lnTo>
                      <a:pt x="337" y="29"/>
                    </a:lnTo>
                    <a:lnTo>
                      <a:pt x="339" y="27"/>
                    </a:lnTo>
                    <a:lnTo>
                      <a:pt x="341" y="29"/>
                    </a:lnTo>
                    <a:lnTo>
                      <a:pt x="343" y="27"/>
                    </a:lnTo>
                    <a:lnTo>
                      <a:pt x="343" y="29"/>
                    </a:lnTo>
                    <a:lnTo>
                      <a:pt x="345" y="27"/>
                    </a:lnTo>
                    <a:lnTo>
                      <a:pt x="347" y="29"/>
                    </a:lnTo>
                    <a:lnTo>
                      <a:pt x="349" y="29"/>
                    </a:lnTo>
                    <a:lnTo>
                      <a:pt x="353" y="27"/>
                    </a:lnTo>
                    <a:lnTo>
                      <a:pt x="355" y="29"/>
                    </a:lnTo>
                    <a:lnTo>
                      <a:pt x="356" y="29"/>
                    </a:lnTo>
                    <a:lnTo>
                      <a:pt x="358" y="27"/>
                    </a:lnTo>
                    <a:lnTo>
                      <a:pt x="362" y="29"/>
                    </a:lnTo>
                    <a:lnTo>
                      <a:pt x="362" y="27"/>
                    </a:lnTo>
                    <a:lnTo>
                      <a:pt x="364" y="27"/>
                    </a:lnTo>
                    <a:lnTo>
                      <a:pt x="366" y="29"/>
                    </a:lnTo>
                    <a:lnTo>
                      <a:pt x="368" y="29"/>
                    </a:lnTo>
                    <a:lnTo>
                      <a:pt x="372" y="29"/>
                    </a:lnTo>
                    <a:lnTo>
                      <a:pt x="374" y="27"/>
                    </a:lnTo>
                    <a:lnTo>
                      <a:pt x="376" y="29"/>
                    </a:lnTo>
                    <a:lnTo>
                      <a:pt x="378" y="29"/>
                    </a:lnTo>
                    <a:lnTo>
                      <a:pt x="378" y="27"/>
                    </a:lnTo>
                    <a:lnTo>
                      <a:pt x="379" y="27"/>
                    </a:lnTo>
                    <a:lnTo>
                      <a:pt x="383" y="29"/>
                    </a:lnTo>
                    <a:lnTo>
                      <a:pt x="387" y="27"/>
                    </a:lnTo>
                    <a:lnTo>
                      <a:pt x="387" y="29"/>
                    </a:lnTo>
                    <a:lnTo>
                      <a:pt x="389" y="29"/>
                    </a:lnTo>
                    <a:lnTo>
                      <a:pt x="391" y="27"/>
                    </a:lnTo>
                    <a:lnTo>
                      <a:pt x="393" y="29"/>
                    </a:lnTo>
                    <a:lnTo>
                      <a:pt x="395" y="27"/>
                    </a:lnTo>
                    <a:lnTo>
                      <a:pt x="395" y="29"/>
                    </a:lnTo>
                    <a:lnTo>
                      <a:pt x="397" y="27"/>
                    </a:lnTo>
                    <a:lnTo>
                      <a:pt x="401" y="27"/>
                    </a:lnTo>
                    <a:lnTo>
                      <a:pt x="401" y="29"/>
                    </a:lnTo>
                    <a:lnTo>
                      <a:pt x="402" y="29"/>
                    </a:lnTo>
                    <a:lnTo>
                      <a:pt x="402" y="27"/>
                    </a:lnTo>
                    <a:lnTo>
                      <a:pt x="404" y="29"/>
                    </a:lnTo>
                    <a:lnTo>
                      <a:pt x="406" y="27"/>
                    </a:lnTo>
                    <a:lnTo>
                      <a:pt x="408" y="27"/>
                    </a:lnTo>
                    <a:lnTo>
                      <a:pt x="408" y="29"/>
                    </a:lnTo>
                    <a:lnTo>
                      <a:pt x="410" y="29"/>
                    </a:lnTo>
                    <a:lnTo>
                      <a:pt x="414" y="29"/>
                    </a:lnTo>
                    <a:lnTo>
                      <a:pt x="416" y="27"/>
                    </a:lnTo>
                    <a:lnTo>
                      <a:pt x="418" y="29"/>
                    </a:lnTo>
                    <a:lnTo>
                      <a:pt x="420" y="27"/>
                    </a:lnTo>
                    <a:lnTo>
                      <a:pt x="422" y="29"/>
                    </a:lnTo>
                    <a:lnTo>
                      <a:pt x="424" y="27"/>
                    </a:lnTo>
                    <a:lnTo>
                      <a:pt x="424" y="29"/>
                    </a:lnTo>
                    <a:lnTo>
                      <a:pt x="425" y="29"/>
                    </a:lnTo>
                    <a:lnTo>
                      <a:pt x="427" y="27"/>
                    </a:lnTo>
                    <a:lnTo>
                      <a:pt x="429" y="27"/>
                    </a:lnTo>
                    <a:lnTo>
                      <a:pt x="431" y="29"/>
                    </a:lnTo>
                    <a:lnTo>
                      <a:pt x="433" y="29"/>
                    </a:lnTo>
                    <a:lnTo>
                      <a:pt x="435" y="29"/>
                    </a:lnTo>
                    <a:lnTo>
                      <a:pt x="437" y="27"/>
                    </a:lnTo>
                    <a:lnTo>
                      <a:pt x="439" y="27"/>
                    </a:lnTo>
                    <a:lnTo>
                      <a:pt x="441" y="29"/>
                    </a:lnTo>
                    <a:lnTo>
                      <a:pt x="441" y="27"/>
                    </a:lnTo>
                    <a:lnTo>
                      <a:pt x="443" y="29"/>
                    </a:lnTo>
                    <a:lnTo>
                      <a:pt x="445" y="27"/>
                    </a:lnTo>
                    <a:lnTo>
                      <a:pt x="447" y="29"/>
                    </a:lnTo>
                    <a:lnTo>
                      <a:pt x="448" y="29"/>
                    </a:lnTo>
                    <a:lnTo>
                      <a:pt x="450" y="27"/>
                    </a:lnTo>
                    <a:lnTo>
                      <a:pt x="450" y="29"/>
                    </a:lnTo>
                    <a:lnTo>
                      <a:pt x="452" y="27"/>
                    </a:lnTo>
                    <a:lnTo>
                      <a:pt x="454" y="29"/>
                    </a:lnTo>
                    <a:lnTo>
                      <a:pt x="456" y="27"/>
                    </a:lnTo>
                    <a:lnTo>
                      <a:pt x="460" y="29"/>
                    </a:lnTo>
                    <a:lnTo>
                      <a:pt x="462" y="27"/>
                    </a:lnTo>
                    <a:lnTo>
                      <a:pt x="464" y="29"/>
                    </a:lnTo>
                    <a:lnTo>
                      <a:pt x="464" y="27"/>
                    </a:lnTo>
                    <a:lnTo>
                      <a:pt x="466" y="27"/>
                    </a:lnTo>
                    <a:lnTo>
                      <a:pt x="468" y="29"/>
                    </a:lnTo>
                    <a:lnTo>
                      <a:pt x="470" y="29"/>
                    </a:lnTo>
                    <a:lnTo>
                      <a:pt x="470" y="27"/>
                    </a:lnTo>
                    <a:lnTo>
                      <a:pt x="471" y="29"/>
                    </a:lnTo>
                    <a:lnTo>
                      <a:pt x="473" y="27"/>
                    </a:lnTo>
                    <a:lnTo>
                      <a:pt x="475" y="29"/>
                    </a:lnTo>
                    <a:lnTo>
                      <a:pt x="477" y="27"/>
                    </a:lnTo>
                    <a:lnTo>
                      <a:pt x="479" y="27"/>
                    </a:lnTo>
                    <a:lnTo>
                      <a:pt x="479" y="29"/>
                    </a:lnTo>
                    <a:lnTo>
                      <a:pt x="483" y="27"/>
                    </a:lnTo>
                    <a:lnTo>
                      <a:pt x="485" y="27"/>
                    </a:lnTo>
                    <a:lnTo>
                      <a:pt x="485" y="29"/>
                    </a:lnTo>
                    <a:lnTo>
                      <a:pt x="487" y="29"/>
                    </a:lnTo>
                    <a:lnTo>
                      <a:pt x="489" y="27"/>
                    </a:lnTo>
                    <a:lnTo>
                      <a:pt x="491" y="27"/>
                    </a:lnTo>
                    <a:lnTo>
                      <a:pt x="492" y="29"/>
                    </a:lnTo>
                    <a:lnTo>
                      <a:pt x="494" y="27"/>
                    </a:lnTo>
                    <a:lnTo>
                      <a:pt x="494" y="29"/>
                    </a:lnTo>
                    <a:lnTo>
                      <a:pt x="496" y="27"/>
                    </a:lnTo>
                    <a:lnTo>
                      <a:pt x="498" y="27"/>
                    </a:lnTo>
                    <a:lnTo>
                      <a:pt x="500" y="27"/>
                    </a:lnTo>
                    <a:lnTo>
                      <a:pt x="500" y="29"/>
                    </a:lnTo>
                    <a:lnTo>
                      <a:pt x="502" y="29"/>
                    </a:lnTo>
                    <a:lnTo>
                      <a:pt x="504" y="27"/>
                    </a:lnTo>
                    <a:lnTo>
                      <a:pt x="508" y="27"/>
                    </a:lnTo>
                    <a:lnTo>
                      <a:pt x="510" y="27"/>
                    </a:lnTo>
                    <a:lnTo>
                      <a:pt x="512" y="27"/>
                    </a:lnTo>
                    <a:lnTo>
                      <a:pt x="514" y="27"/>
                    </a:lnTo>
                    <a:lnTo>
                      <a:pt x="515" y="27"/>
                    </a:lnTo>
                    <a:lnTo>
                      <a:pt x="517" y="27"/>
                    </a:lnTo>
                    <a:lnTo>
                      <a:pt x="517" y="25"/>
                    </a:lnTo>
                    <a:lnTo>
                      <a:pt x="521" y="23"/>
                    </a:lnTo>
                    <a:lnTo>
                      <a:pt x="521" y="21"/>
                    </a:lnTo>
                    <a:lnTo>
                      <a:pt x="523" y="10"/>
                    </a:lnTo>
                    <a:lnTo>
                      <a:pt x="525" y="0"/>
                    </a:lnTo>
                    <a:lnTo>
                      <a:pt x="527" y="6"/>
                    </a:lnTo>
                    <a:lnTo>
                      <a:pt x="527" y="12"/>
                    </a:lnTo>
                    <a:lnTo>
                      <a:pt x="529" y="23"/>
                    </a:lnTo>
                    <a:lnTo>
                      <a:pt x="531" y="25"/>
                    </a:lnTo>
                    <a:lnTo>
                      <a:pt x="533" y="27"/>
                    </a:lnTo>
                    <a:lnTo>
                      <a:pt x="537" y="27"/>
                    </a:lnTo>
                    <a:lnTo>
                      <a:pt x="538" y="27"/>
                    </a:lnTo>
                    <a:lnTo>
                      <a:pt x="540" y="27"/>
                    </a:lnTo>
                    <a:lnTo>
                      <a:pt x="542" y="27"/>
                    </a:lnTo>
                    <a:lnTo>
                      <a:pt x="544" y="27"/>
                    </a:lnTo>
                    <a:lnTo>
                      <a:pt x="546" y="27"/>
                    </a:lnTo>
                    <a:lnTo>
                      <a:pt x="548" y="27"/>
                    </a:lnTo>
                    <a:lnTo>
                      <a:pt x="550" y="27"/>
                    </a:lnTo>
                    <a:lnTo>
                      <a:pt x="554" y="27"/>
                    </a:lnTo>
                    <a:lnTo>
                      <a:pt x="556" y="27"/>
                    </a:lnTo>
                    <a:lnTo>
                      <a:pt x="558" y="27"/>
                    </a:lnTo>
                    <a:lnTo>
                      <a:pt x="560" y="27"/>
                    </a:lnTo>
                    <a:lnTo>
                      <a:pt x="561" y="27"/>
                    </a:lnTo>
                    <a:lnTo>
                      <a:pt x="563" y="27"/>
                    </a:lnTo>
                    <a:lnTo>
                      <a:pt x="565" y="27"/>
                    </a:lnTo>
                    <a:lnTo>
                      <a:pt x="567" y="27"/>
                    </a:lnTo>
                    <a:lnTo>
                      <a:pt x="569" y="27"/>
                    </a:lnTo>
                    <a:lnTo>
                      <a:pt x="571" y="27"/>
                    </a:lnTo>
                    <a:lnTo>
                      <a:pt x="573" y="27"/>
                    </a:lnTo>
                    <a:lnTo>
                      <a:pt x="575" y="27"/>
                    </a:lnTo>
                    <a:lnTo>
                      <a:pt x="577" y="27"/>
                    </a:lnTo>
                    <a:lnTo>
                      <a:pt x="579" y="27"/>
                    </a:lnTo>
                    <a:lnTo>
                      <a:pt x="581" y="27"/>
                    </a:lnTo>
                    <a:lnTo>
                      <a:pt x="583" y="27"/>
                    </a:lnTo>
                    <a:lnTo>
                      <a:pt x="584" y="27"/>
                    </a:lnTo>
                    <a:lnTo>
                      <a:pt x="586" y="27"/>
                    </a:lnTo>
                    <a:lnTo>
                      <a:pt x="588" y="27"/>
                    </a:lnTo>
                    <a:lnTo>
                      <a:pt x="590" y="27"/>
                    </a:lnTo>
                    <a:lnTo>
                      <a:pt x="592" y="27"/>
                    </a:lnTo>
                    <a:lnTo>
                      <a:pt x="594" y="27"/>
                    </a:lnTo>
                    <a:lnTo>
                      <a:pt x="596" y="27"/>
                    </a:lnTo>
                    <a:lnTo>
                      <a:pt x="600" y="27"/>
                    </a:lnTo>
                    <a:lnTo>
                      <a:pt x="602" y="27"/>
                    </a:lnTo>
                    <a:lnTo>
                      <a:pt x="604" y="27"/>
                    </a:lnTo>
                    <a:lnTo>
                      <a:pt x="606" y="27"/>
                    </a:lnTo>
                    <a:lnTo>
                      <a:pt x="607" y="27"/>
                    </a:lnTo>
                    <a:lnTo>
                      <a:pt x="609" y="27"/>
                    </a:lnTo>
                    <a:lnTo>
                      <a:pt x="613" y="27"/>
                    </a:lnTo>
                    <a:lnTo>
                      <a:pt x="615" y="27"/>
                    </a:lnTo>
                    <a:lnTo>
                      <a:pt x="617" y="27"/>
                    </a:lnTo>
                    <a:lnTo>
                      <a:pt x="619" y="27"/>
                    </a:lnTo>
                    <a:lnTo>
                      <a:pt x="621" y="27"/>
                    </a:lnTo>
                    <a:lnTo>
                      <a:pt x="623" y="27"/>
                    </a:lnTo>
                    <a:lnTo>
                      <a:pt x="625" y="27"/>
                    </a:lnTo>
                    <a:lnTo>
                      <a:pt x="627" y="27"/>
                    </a:lnTo>
                    <a:lnTo>
                      <a:pt x="629" y="27"/>
                    </a:lnTo>
                    <a:lnTo>
                      <a:pt x="630" y="27"/>
                    </a:lnTo>
                    <a:lnTo>
                      <a:pt x="632" y="27"/>
                    </a:lnTo>
                    <a:lnTo>
                      <a:pt x="634" y="27"/>
                    </a:lnTo>
                    <a:lnTo>
                      <a:pt x="636" y="27"/>
                    </a:lnTo>
                    <a:lnTo>
                      <a:pt x="638" y="27"/>
                    </a:lnTo>
                    <a:lnTo>
                      <a:pt x="640" y="27"/>
                    </a:lnTo>
                    <a:lnTo>
                      <a:pt x="642" y="27"/>
                    </a:lnTo>
                    <a:lnTo>
                      <a:pt x="646" y="27"/>
                    </a:lnTo>
                    <a:lnTo>
                      <a:pt x="648" y="27"/>
                    </a:lnTo>
                    <a:lnTo>
                      <a:pt x="650" y="27"/>
                    </a:lnTo>
                    <a:lnTo>
                      <a:pt x="652" y="27"/>
                    </a:lnTo>
                    <a:lnTo>
                      <a:pt x="653" y="27"/>
                    </a:lnTo>
                    <a:lnTo>
                      <a:pt x="655" y="27"/>
                    </a:lnTo>
                    <a:lnTo>
                      <a:pt x="659" y="27"/>
                    </a:lnTo>
                    <a:lnTo>
                      <a:pt x="661" y="27"/>
                    </a:lnTo>
                    <a:lnTo>
                      <a:pt x="663" y="27"/>
                    </a:lnTo>
                    <a:lnTo>
                      <a:pt x="665" y="27"/>
                    </a:lnTo>
                    <a:lnTo>
                      <a:pt x="667" y="27"/>
                    </a:lnTo>
                    <a:lnTo>
                      <a:pt x="669" y="27"/>
                    </a:lnTo>
                    <a:lnTo>
                      <a:pt x="671" y="27"/>
                    </a:lnTo>
                    <a:lnTo>
                      <a:pt x="675" y="27"/>
                    </a:lnTo>
                    <a:lnTo>
                      <a:pt x="676" y="27"/>
                    </a:lnTo>
                    <a:lnTo>
                      <a:pt x="678" y="27"/>
                    </a:lnTo>
                    <a:lnTo>
                      <a:pt x="682" y="27"/>
                    </a:lnTo>
                    <a:lnTo>
                      <a:pt x="684" y="27"/>
                    </a:lnTo>
                    <a:lnTo>
                      <a:pt x="686" y="27"/>
                    </a:lnTo>
                    <a:lnTo>
                      <a:pt x="690" y="27"/>
                    </a:lnTo>
                    <a:lnTo>
                      <a:pt x="692" y="27"/>
                    </a:lnTo>
                    <a:lnTo>
                      <a:pt x="694" y="27"/>
                    </a:lnTo>
                    <a:lnTo>
                      <a:pt x="698" y="27"/>
                    </a:lnTo>
                    <a:lnTo>
                      <a:pt x="699" y="27"/>
                    </a:lnTo>
                    <a:lnTo>
                      <a:pt x="701" y="27"/>
                    </a:lnTo>
                    <a:lnTo>
                      <a:pt x="703" y="27"/>
                    </a:lnTo>
                    <a:lnTo>
                      <a:pt x="705" y="27"/>
                    </a:lnTo>
                    <a:lnTo>
                      <a:pt x="707" y="27"/>
                    </a:lnTo>
                    <a:lnTo>
                      <a:pt x="709" y="27"/>
                    </a:lnTo>
                    <a:lnTo>
                      <a:pt x="711" y="27"/>
                    </a:lnTo>
                    <a:lnTo>
                      <a:pt x="713" y="27"/>
                    </a:lnTo>
                    <a:lnTo>
                      <a:pt x="715" y="27"/>
                    </a:lnTo>
                    <a:lnTo>
                      <a:pt x="719" y="27"/>
                    </a:lnTo>
                    <a:lnTo>
                      <a:pt x="720" y="27"/>
                    </a:lnTo>
                    <a:lnTo>
                      <a:pt x="722" y="27"/>
                    </a:lnTo>
                    <a:lnTo>
                      <a:pt x="724" y="27"/>
                    </a:lnTo>
                    <a:lnTo>
                      <a:pt x="726" y="27"/>
                    </a:lnTo>
                    <a:lnTo>
                      <a:pt x="728" y="27"/>
                    </a:lnTo>
                    <a:lnTo>
                      <a:pt x="730" y="27"/>
                    </a:lnTo>
                    <a:lnTo>
                      <a:pt x="732" y="27"/>
                    </a:lnTo>
                    <a:lnTo>
                      <a:pt x="736" y="27"/>
                    </a:lnTo>
                    <a:lnTo>
                      <a:pt x="738" y="27"/>
                    </a:lnTo>
                    <a:lnTo>
                      <a:pt x="740" y="27"/>
                    </a:lnTo>
                    <a:lnTo>
                      <a:pt x="742" y="27"/>
                    </a:lnTo>
                    <a:lnTo>
                      <a:pt x="743" y="27"/>
                    </a:lnTo>
                    <a:lnTo>
                      <a:pt x="745" y="27"/>
                    </a:lnTo>
                    <a:lnTo>
                      <a:pt x="747" y="27"/>
                    </a:lnTo>
                    <a:lnTo>
                      <a:pt x="749" y="27"/>
                    </a:lnTo>
                    <a:lnTo>
                      <a:pt x="753" y="27"/>
                    </a:lnTo>
                    <a:lnTo>
                      <a:pt x="755" y="27"/>
                    </a:lnTo>
                    <a:lnTo>
                      <a:pt x="757" y="27"/>
                    </a:lnTo>
                    <a:lnTo>
                      <a:pt x="759" y="27"/>
                    </a:lnTo>
                    <a:lnTo>
                      <a:pt x="761" y="27"/>
                    </a:lnTo>
                    <a:lnTo>
                      <a:pt x="763" y="27"/>
                    </a:lnTo>
                    <a:lnTo>
                      <a:pt x="766" y="27"/>
                    </a:lnTo>
                    <a:lnTo>
                      <a:pt x="768" y="27"/>
                    </a:lnTo>
                    <a:lnTo>
                      <a:pt x="770" y="27"/>
                    </a:lnTo>
                    <a:lnTo>
                      <a:pt x="772" y="27"/>
                    </a:lnTo>
                    <a:lnTo>
                      <a:pt x="774" y="27"/>
                    </a:lnTo>
                    <a:lnTo>
                      <a:pt x="776" y="27"/>
                    </a:lnTo>
                    <a:lnTo>
                      <a:pt x="778" y="27"/>
                    </a:lnTo>
                    <a:lnTo>
                      <a:pt x="782" y="27"/>
                    </a:lnTo>
                    <a:lnTo>
                      <a:pt x="784" y="27"/>
                    </a:lnTo>
                    <a:lnTo>
                      <a:pt x="786" y="27"/>
                    </a:lnTo>
                    <a:lnTo>
                      <a:pt x="788" y="27"/>
                    </a:lnTo>
                    <a:lnTo>
                      <a:pt x="789" y="27"/>
                    </a:lnTo>
                    <a:lnTo>
                      <a:pt x="791" y="27"/>
                    </a:lnTo>
                    <a:lnTo>
                      <a:pt x="793" y="27"/>
                    </a:lnTo>
                    <a:lnTo>
                      <a:pt x="795" y="27"/>
                    </a:lnTo>
                    <a:lnTo>
                      <a:pt x="797" y="27"/>
                    </a:lnTo>
                    <a:lnTo>
                      <a:pt x="799" y="27"/>
                    </a:lnTo>
                    <a:lnTo>
                      <a:pt x="801" y="27"/>
                    </a:lnTo>
                    <a:lnTo>
                      <a:pt x="803" y="27"/>
                    </a:lnTo>
                    <a:lnTo>
                      <a:pt x="805" y="27"/>
                    </a:lnTo>
                    <a:lnTo>
                      <a:pt x="807" y="27"/>
                    </a:lnTo>
                    <a:lnTo>
                      <a:pt x="809" y="27"/>
                    </a:lnTo>
                    <a:lnTo>
                      <a:pt x="812" y="27"/>
                    </a:lnTo>
                    <a:lnTo>
                      <a:pt x="814" y="27"/>
                    </a:lnTo>
                    <a:lnTo>
                      <a:pt x="816" y="27"/>
                    </a:lnTo>
                    <a:lnTo>
                      <a:pt x="818" y="27"/>
                    </a:lnTo>
                    <a:lnTo>
                      <a:pt x="820" y="27"/>
                    </a:lnTo>
                    <a:lnTo>
                      <a:pt x="822" y="27"/>
                    </a:lnTo>
                    <a:lnTo>
                      <a:pt x="824" y="27"/>
                    </a:lnTo>
                    <a:lnTo>
                      <a:pt x="826" y="27"/>
                    </a:lnTo>
                    <a:lnTo>
                      <a:pt x="828" y="27"/>
                    </a:lnTo>
                    <a:lnTo>
                      <a:pt x="830" y="27"/>
                    </a:lnTo>
                    <a:lnTo>
                      <a:pt x="832" y="27"/>
                    </a:lnTo>
                    <a:lnTo>
                      <a:pt x="834" y="27"/>
                    </a:lnTo>
                    <a:lnTo>
                      <a:pt x="835" y="27"/>
                    </a:lnTo>
                    <a:lnTo>
                      <a:pt x="837" y="27"/>
                    </a:lnTo>
                    <a:lnTo>
                      <a:pt x="839" y="27"/>
                    </a:lnTo>
                    <a:lnTo>
                      <a:pt x="843" y="27"/>
                    </a:lnTo>
                    <a:lnTo>
                      <a:pt x="845" y="27"/>
                    </a:lnTo>
                    <a:lnTo>
                      <a:pt x="847" y="27"/>
                    </a:lnTo>
                    <a:lnTo>
                      <a:pt x="849" y="27"/>
                    </a:lnTo>
                    <a:lnTo>
                      <a:pt x="851" y="27"/>
                    </a:lnTo>
                    <a:lnTo>
                      <a:pt x="853" y="27"/>
                    </a:lnTo>
                    <a:lnTo>
                      <a:pt x="857" y="27"/>
                    </a:lnTo>
                    <a:lnTo>
                      <a:pt x="858" y="27"/>
                    </a:lnTo>
                    <a:lnTo>
                      <a:pt x="860" y="27"/>
                    </a:lnTo>
                    <a:lnTo>
                      <a:pt x="862" y="27"/>
                    </a:lnTo>
                    <a:lnTo>
                      <a:pt x="864" y="27"/>
                    </a:lnTo>
                    <a:lnTo>
                      <a:pt x="866" y="27"/>
                    </a:lnTo>
                    <a:lnTo>
                      <a:pt x="868" y="27"/>
                    </a:lnTo>
                    <a:lnTo>
                      <a:pt x="870" y="27"/>
                    </a:lnTo>
                    <a:lnTo>
                      <a:pt x="874" y="27"/>
                    </a:lnTo>
                    <a:lnTo>
                      <a:pt x="876" y="27"/>
                    </a:lnTo>
                    <a:lnTo>
                      <a:pt x="878" y="27"/>
                    </a:lnTo>
                    <a:lnTo>
                      <a:pt x="880" y="27"/>
                    </a:lnTo>
                    <a:lnTo>
                      <a:pt x="881" y="27"/>
                    </a:lnTo>
                    <a:lnTo>
                      <a:pt x="883" y="27"/>
                    </a:lnTo>
                    <a:lnTo>
                      <a:pt x="885" y="27"/>
                    </a:lnTo>
                    <a:lnTo>
                      <a:pt x="887" y="27"/>
                    </a:lnTo>
                    <a:lnTo>
                      <a:pt x="891" y="27"/>
                    </a:lnTo>
                    <a:lnTo>
                      <a:pt x="893" y="27"/>
                    </a:lnTo>
                    <a:lnTo>
                      <a:pt x="895" y="27"/>
                    </a:lnTo>
                    <a:lnTo>
                      <a:pt x="897" y="27"/>
                    </a:lnTo>
                    <a:lnTo>
                      <a:pt x="899" y="27"/>
                    </a:lnTo>
                    <a:lnTo>
                      <a:pt x="901" y="27"/>
                    </a:lnTo>
                    <a:lnTo>
                      <a:pt x="903" y="27"/>
                    </a:lnTo>
                    <a:lnTo>
                      <a:pt x="904" y="27"/>
                    </a:lnTo>
                    <a:lnTo>
                      <a:pt x="906" y="27"/>
                    </a:lnTo>
                    <a:lnTo>
                      <a:pt x="908" y="27"/>
                    </a:lnTo>
                    <a:lnTo>
                      <a:pt x="912" y="27"/>
                    </a:lnTo>
                    <a:lnTo>
                      <a:pt x="914" y="27"/>
                    </a:lnTo>
                    <a:lnTo>
                      <a:pt x="916" y="27"/>
                    </a:lnTo>
                    <a:lnTo>
                      <a:pt x="918" y="27"/>
                    </a:lnTo>
                    <a:lnTo>
                      <a:pt x="922" y="27"/>
                    </a:lnTo>
                    <a:lnTo>
                      <a:pt x="924" y="27"/>
                    </a:lnTo>
                    <a:lnTo>
                      <a:pt x="925" y="27"/>
                    </a:lnTo>
                    <a:lnTo>
                      <a:pt x="927" y="27"/>
                    </a:lnTo>
                    <a:lnTo>
                      <a:pt x="929" y="27"/>
                    </a:lnTo>
                    <a:lnTo>
                      <a:pt x="931" y="27"/>
                    </a:lnTo>
                    <a:lnTo>
                      <a:pt x="933" y="27"/>
                    </a:lnTo>
                    <a:lnTo>
                      <a:pt x="935" y="27"/>
                    </a:lnTo>
                    <a:lnTo>
                      <a:pt x="937" y="27"/>
                    </a:lnTo>
                    <a:lnTo>
                      <a:pt x="939" y="27"/>
                    </a:lnTo>
                    <a:lnTo>
                      <a:pt x="941" y="27"/>
                    </a:lnTo>
                    <a:lnTo>
                      <a:pt x="943" y="27"/>
                    </a:lnTo>
                    <a:lnTo>
                      <a:pt x="945" y="27"/>
                    </a:lnTo>
                    <a:lnTo>
                      <a:pt x="947" y="27"/>
                    </a:lnTo>
                    <a:lnTo>
                      <a:pt x="950" y="27"/>
                    </a:lnTo>
                    <a:lnTo>
                      <a:pt x="952" y="27"/>
                    </a:lnTo>
                    <a:lnTo>
                      <a:pt x="954" y="27"/>
                    </a:lnTo>
                    <a:lnTo>
                      <a:pt x="956" y="27"/>
                    </a:lnTo>
                    <a:lnTo>
                      <a:pt x="958" y="27"/>
                    </a:lnTo>
                    <a:lnTo>
                      <a:pt x="960" y="27"/>
                    </a:lnTo>
                    <a:lnTo>
                      <a:pt x="962" y="27"/>
                    </a:lnTo>
                    <a:lnTo>
                      <a:pt x="966" y="27"/>
                    </a:lnTo>
                    <a:lnTo>
                      <a:pt x="968" y="27"/>
                    </a:lnTo>
                    <a:lnTo>
                      <a:pt x="970" y="27"/>
                    </a:lnTo>
                    <a:lnTo>
                      <a:pt x="971" y="27"/>
                    </a:lnTo>
                    <a:lnTo>
                      <a:pt x="973" y="27"/>
                    </a:lnTo>
                    <a:lnTo>
                      <a:pt x="975" y="27"/>
                    </a:lnTo>
                    <a:lnTo>
                      <a:pt x="977" y="27"/>
                    </a:lnTo>
                    <a:lnTo>
                      <a:pt x="981" y="27"/>
                    </a:lnTo>
                    <a:lnTo>
                      <a:pt x="983" y="27"/>
                    </a:lnTo>
                    <a:lnTo>
                      <a:pt x="985" y="27"/>
                    </a:lnTo>
                    <a:lnTo>
                      <a:pt x="987" y="27"/>
                    </a:lnTo>
                    <a:lnTo>
                      <a:pt x="989" y="27"/>
                    </a:lnTo>
                    <a:lnTo>
                      <a:pt x="991" y="27"/>
                    </a:lnTo>
                    <a:lnTo>
                      <a:pt x="994" y="27"/>
                    </a:lnTo>
                    <a:lnTo>
                      <a:pt x="996" y="27"/>
                    </a:lnTo>
                    <a:lnTo>
                      <a:pt x="998" y="27"/>
                    </a:lnTo>
                    <a:lnTo>
                      <a:pt x="1000" y="27"/>
                    </a:lnTo>
                    <a:lnTo>
                      <a:pt x="1002" y="27"/>
                    </a:lnTo>
                    <a:lnTo>
                      <a:pt x="1004" y="27"/>
                    </a:lnTo>
                    <a:lnTo>
                      <a:pt x="1006" y="27"/>
                    </a:lnTo>
                    <a:lnTo>
                      <a:pt x="1008" y="27"/>
                    </a:lnTo>
                    <a:lnTo>
                      <a:pt x="1010" y="27"/>
                    </a:lnTo>
                    <a:lnTo>
                      <a:pt x="1012" y="27"/>
                    </a:lnTo>
                    <a:lnTo>
                      <a:pt x="1014" y="27"/>
                    </a:lnTo>
                    <a:lnTo>
                      <a:pt x="1016" y="27"/>
                    </a:lnTo>
                    <a:lnTo>
                      <a:pt x="1017" y="27"/>
                    </a:lnTo>
                    <a:lnTo>
                      <a:pt x="1019" y="27"/>
                    </a:lnTo>
                    <a:lnTo>
                      <a:pt x="1021" y="27"/>
                    </a:lnTo>
                    <a:lnTo>
                      <a:pt x="1023" y="27"/>
                    </a:lnTo>
                    <a:lnTo>
                      <a:pt x="1025" y="27"/>
                    </a:lnTo>
                    <a:lnTo>
                      <a:pt x="1027" y="27"/>
                    </a:lnTo>
                    <a:lnTo>
                      <a:pt x="1029" y="27"/>
                    </a:lnTo>
                    <a:lnTo>
                      <a:pt x="1031" y="27"/>
                    </a:lnTo>
                    <a:lnTo>
                      <a:pt x="1033" y="27"/>
                    </a:lnTo>
                    <a:lnTo>
                      <a:pt x="1035" y="27"/>
                    </a:lnTo>
                    <a:lnTo>
                      <a:pt x="1037" y="27"/>
                    </a:lnTo>
                    <a:lnTo>
                      <a:pt x="1039" y="27"/>
                    </a:lnTo>
                    <a:lnTo>
                      <a:pt x="1042" y="27"/>
                    </a:lnTo>
                    <a:lnTo>
                      <a:pt x="1044" y="27"/>
                    </a:lnTo>
                    <a:lnTo>
                      <a:pt x="1046" y="27"/>
                    </a:lnTo>
                    <a:lnTo>
                      <a:pt x="1048" y="27"/>
                    </a:lnTo>
                    <a:lnTo>
                      <a:pt x="1050" y="27"/>
                    </a:lnTo>
                    <a:lnTo>
                      <a:pt x="1052" y="27"/>
                    </a:lnTo>
                    <a:lnTo>
                      <a:pt x="1054" y="27"/>
                    </a:lnTo>
                    <a:lnTo>
                      <a:pt x="1058" y="27"/>
                    </a:lnTo>
                    <a:lnTo>
                      <a:pt x="1060" y="27"/>
                    </a:lnTo>
                    <a:lnTo>
                      <a:pt x="1062" y="27"/>
                    </a:lnTo>
                    <a:lnTo>
                      <a:pt x="1063" y="27"/>
                    </a:lnTo>
                    <a:lnTo>
                      <a:pt x="1065" y="27"/>
                    </a:lnTo>
                    <a:lnTo>
                      <a:pt x="1067" y="27"/>
                    </a:lnTo>
                    <a:lnTo>
                      <a:pt x="1069" y="27"/>
                    </a:lnTo>
                    <a:lnTo>
                      <a:pt x="1071" y="27"/>
                    </a:lnTo>
                    <a:lnTo>
                      <a:pt x="1073" y="27"/>
                    </a:lnTo>
                    <a:lnTo>
                      <a:pt x="1075" y="27"/>
                    </a:lnTo>
                    <a:lnTo>
                      <a:pt x="1077" y="27"/>
                    </a:lnTo>
                    <a:lnTo>
                      <a:pt x="1079" y="27"/>
                    </a:lnTo>
                    <a:lnTo>
                      <a:pt x="1081" y="27"/>
                    </a:lnTo>
                    <a:lnTo>
                      <a:pt x="1083" y="27"/>
                    </a:lnTo>
                    <a:lnTo>
                      <a:pt x="1085" y="27"/>
                    </a:lnTo>
                    <a:lnTo>
                      <a:pt x="1086" y="27"/>
                    </a:lnTo>
                    <a:lnTo>
                      <a:pt x="1088" y="27"/>
                    </a:lnTo>
                    <a:lnTo>
                      <a:pt x="1090" y="27"/>
                    </a:lnTo>
                    <a:lnTo>
                      <a:pt x="1092" y="27"/>
                    </a:lnTo>
                    <a:lnTo>
                      <a:pt x="1094" y="27"/>
                    </a:lnTo>
                    <a:lnTo>
                      <a:pt x="1096" y="27"/>
                    </a:lnTo>
                    <a:lnTo>
                      <a:pt x="1098" y="27"/>
                    </a:lnTo>
                    <a:lnTo>
                      <a:pt x="1100" y="27"/>
                    </a:lnTo>
                    <a:lnTo>
                      <a:pt x="1102" y="27"/>
                    </a:lnTo>
                    <a:lnTo>
                      <a:pt x="1104" y="27"/>
                    </a:lnTo>
                    <a:lnTo>
                      <a:pt x="1106" y="27"/>
                    </a:lnTo>
                    <a:lnTo>
                      <a:pt x="1108" y="27"/>
                    </a:lnTo>
                    <a:lnTo>
                      <a:pt x="1109" y="27"/>
                    </a:lnTo>
                    <a:lnTo>
                      <a:pt x="1111" y="27"/>
                    </a:lnTo>
                    <a:lnTo>
                      <a:pt x="1113" y="27"/>
                    </a:lnTo>
                    <a:lnTo>
                      <a:pt x="1115" y="27"/>
                    </a:lnTo>
                    <a:lnTo>
                      <a:pt x="1117" y="27"/>
                    </a:lnTo>
                    <a:lnTo>
                      <a:pt x="1121" y="27"/>
                    </a:lnTo>
                    <a:lnTo>
                      <a:pt x="1123" y="27"/>
                    </a:lnTo>
                    <a:lnTo>
                      <a:pt x="1127" y="27"/>
                    </a:lnTo>
                    <a:lnTo>
                      <a:pt x="1129" y="27"/>
                    </a:lnTo>
                    <a:lnTo>
                      <a:pt x="1131" y="27"/>
                    </a:lnTo>
                    <a:lnTo>
                      <a:pt x="1134" y="27"/>
                    </a:lnTo>
                    <a:lnTo>
                      <a:pt x="1136" y="27"/>
                    </a:lnTo>
                    <a:lnTo>
                      <a:pt x="1138" y="27"/>
                    </a:lnTo>
                    <a:lnTo>
                      <a:pt x="1140" y="27"/>
                    </a:lnTo>
                    <a:lnTo>
                      <a:pt x="1142" y="27"/>
                    </a:lnTo>
                    <a:lnTo>
                      <a:pt x="1144" y="27"/>
                    </a:lnTo>
                    <a:lnTo>
                      <a:pt x="1146" y="27"/>
                    </a:lnTo>
                    <a:lnTo>
                      <a:pt x="1148" y="27"/>
                    </a:lnTo>
                    <a:lnTo>
                      <a:pt x="1152" y="27"/>
                    </a:lnTo>
                    <a:lnTo>
                      <a:pt x="1153" y="27"/>
                    </a:lnTo>
                    <a:lnTo>
                      <a:pt x="1155" y="27"/>
                    </a:lnTo>
                    <a:lnTo>
                      <a:pt x="1157" y="27"/>
                    </a:lnTo>
                    <a:lnTo>
                      <a:pt x="1159" y="27"/>
                    </a:lnTo>
                    <a:lnTo>
                      <a:pt x="1161" y="27"/>
                    </a:lnTo>
                    <a:lnTo>
                      <a:pt x="1163" y="27"/>
                    </a:lnTo>
                    <a:lnTo>
                      <a:pt x="1165" y="27"/>
                    </a:lnTo>
                    <a:lnTo>
                      <a:pt x="1167" y="27"/>
                    </a:lnTo>
                    <a:lnTo>
                      <a:pt x="1169" y="27"/>
                    </a:lnTo>
                    <a:lnTo>
                      <a:pt x="1171" y="27"/>
                    </a:lnTo>
                    <a:lnTo>
                      <a:pt x="1173" y="27"/>
                    </a:lnTo>
                    <a:lnTo>
                      <a:pt x="1175" y="27"/>
                    </a:lnTo>
                    <a:lnTo>
                      <a:pt x="1176" y="27"/>
                    </a:lnTo>
                    <a:lnTo>
                      <a:pt x="1180" y="27"/>
                    </a:lnTo>
                    <a:lnTo>
                      <a:pt x="1182" y="27"/>
                    </a:lnTo>
                    <a:lnTo>
                      <a:pt x="1184" y="27"/>
                    </a:lnTo>
                    <a:lnTo>
                      <a:pt x="1186" y="27"/>
                    </a:lnTo>
                    <a:lnTo>
                      <a:pt x="1188" y="27"/>
                    </a:lnTo>
                    <a:lnTo>
                      <a:pt x="1190" y="27"/>
                    </a:lnTo>
                    <a:lnTo>
                      <a:pt x="1192" y="27"/>
                    </a:lnTo>
                    <a:lnTo>
                      <a:pt x="1194" y="27"/>
                    </a:lnTo>
                    <a:lnTo>
                      <a:pt x="1196" y="27"/>
                    </a:lnTo>
                    <a:lnTo>
                      <a:pt x="1198" y="27"/>
                    </a:lnTo>
                    <a:lnTo>
                      <a:pt x="1199" y="27"/>
                    </a:lnTo>
                    <a:lnTo>
                      <a:pt x="1201" y="27"/>
                    </a:lnTo>
                    <a:lnTo>
                      <a:pt x="1203" y="27"/>
                    </a:lnTo>
                    <a:lnTo>
                      <a:pt x="1205" y="27"/>
                    </a:lnTo>
                    <a:lnTo>
                      <a:pt x="1207" y="27"/>
                    </a:lnTo>
                    <a:lnTo>
                      <a:pt x="1209" y="27"/>
                    </a:lnTo>
                    <a:lnTo>
                      <a:pt x="1211" y="27"/>
                    </a:lnTo>
                    <a:lnTo>
                      <a:pt x="1213" y="27"/>
                    </a:lnTo>
                    <a:lnTo>
                      <a:pt x="1215" y="27"/>
                    </a:lnTo>
                    <a:lnTo>
                      <a:pt x="1217" y="27"/>
                    </a:lnTo>
                    <a:lnTo>
                      <a:pt x="1219" y="27"/>
                    </a:lnTo>
                    <a:lnTo>
                      <a:pt x="1221" y="27"/>
                    </a:lnTo>
                    <a:lnTo>
                      <a:pt x="1222" y="27"/>
                    </a:lnTo>
                    <a:lnTo>
                      <a:pt x="1226" y="27"/>
                    </a:lnTo>
                    <a:lnTo>
                      <a:pt x="1228" y="27"/>
                    </a:lnTo>
                    <a:lnTo>
                      <a:pt x="1230" y="27"/>
                    </a:lnTo>
                    <a:lnTo>
                      <a:pt x="1232" y="27"/>
                    </a:lnTo>
                    <a:lnTo>
                      <a:pt x="1234" y="27"/>
                    </a:lnTo>
                    <a:lnTo>
                      <a:pt x="1236" y="27"/>
                    </a:lnTo>
                    <a:lnTo>
                      <a:pt x="1238" y="27"/>
                    </a:lnTo>
                    <a:lnTo>
                      <a:pt x="1242" y="27"/>
                    </a:lnTo>
                    <a:lnTo>
                      <a:pt x="1244" y="27"/>
                    </a:lnTo>
                    <a:lnTo>
                      <a:pt x="1245" y="27"/>
                    </a:lnTo>
                    <a:lnTo>
                      <a:pt x="1247" y="27"/>
                    </a:lnTo>
                    <a:lnTo>
                      <a:pt x="1249" y="27"/>
                    </a:lnTo>
                    <a:lnTo>
                      <a:pt x="1251" y="27"/>
                    </a:lnTo>
                    <a:lnTo>
                      <a:pt x="1253" y="27"/>
                    </a:lnTo>
                    <a:lnTo>
                      <a:pt x="1255" y="27"/>
                    </a:lnTo>
                    <a:lnTo>
                      <a:pt x="1257" y="27"/>
                    </a:lnTo>
                    <a:lnTo>
                      <a:pt x="1259" y="27"/>
                    </a:lnTo>
                    <a:lnTo>
                      <a:pt x="1261" y="27"/>
                    </a:lnTo>
                    <a:lnTo>
                      <a:pt x="1263" y="27"/>
                    </a:lnTo>
                    <a:lnTo>
                      <a:pt x="1265" y="27"/>
                    </a:lnTo>
                    <a:lnTo>
                      <a:pt x="1267" y="27"/>
                    </a:lnTo>
                    <a:lnTo>
                      <a:pt x="1270" y="27"/>
                    </a:lnTo>
                    <a:lnTo>
                      <a:pt x="1272" y="27"/>
                    </a:lnTo>
                    <a:lnTo>
                      <a:pt x="1274" y="27"/>
                    </a:lnTo>
                    <a:lnTo>
                      <a:pt x="1276" y="27"/>
                    </a:lnTo>
                    <a:lnTo>
                      <a:pt x="1278" y="27"/>
                    </a:lnTo>
                    <a:lnTo>
                      <a:pt x="1280" y="27"/>
                    </a:lnTo>
                    <a:lnTo>
                      <a:pt x="1282" y="27"/>
                    </a:lnTo>
                    <a:lnTo>
                      <a:pt x="1284" y="27"/>
                    </a:lnTo>
                    <a:lnTo>
                      <a:pt x="1288" y="27"/>
                    </a:lnTo>
                    <a:lnTo>
                      <a:pt x="1290" y="27"/>
                    </a:lnTo>
                    <a:lnTo>
                      <a:pt x="1291" y="27"/>
                    </a:lnTo>
                    <a:lnTo>
                      <a:pt x="1293" y="27"/>
                    </a:lnTo>
                    <a:lnTo>
                      <a:pt x="1295" y="27"/>
                    </a:lnTo>
                    <a:lnTo>
                      <a:pt x="1297" y="27"/>
                    </a:lnTo>
                    <a:lnTo>
                      <a:pt x="1299" y="27"/>
                    </a:lnTo>
                    <a:lnTo>
                      <a:pt x="1301" y="27"/>
                    </a:lnTo>
                    <a:lnTo>
                      <a:pt x="1303" y="27"/>
                    </a:lnTo>
                    <a:lnTo>
                      <a:pt x="1305" y="27"/>
                    </a:lnTo>
                    <a:lnTo>
                      <a:pt x="1307" y="27"/>
                    </a:lnTo>
                    <a:lnTo>
                      <a:pt x="1309" y="27"/>
                    </a:lnTo>
                    <a:lnTo>
                      <a:pt x="1311" y="27"/>
                    </a:lnTo>
                    <a:lnTo>
                      <a:pt x="1313" y="27"/>
                    </a:lnTo>
                    <a:lnTo>
                      <a:pt x="1314" y="27"/>
                    </a:lnTo>
                    <a:lnTo>
                      <a:pt x="1318" y="27"/>
                    </a:lnTo>
                    <a:lnTo>
                      <a:pt x="1320" y="27"/>
                    </a:lnTo>
                    <a:lnTo>
                      <a:pt x="1322" y="27"/>
                    </a:lnTo>
                    <a:lnTo>
                      <a:pt x="1324" y="27"/>
                    </a:lnTo>
                    <a:lnTo>
                      <a:pt x="1326" y="27"/>
                    </a:lnTo>
                    <a:lnTo>
                      <a:pt x="1328" y="27"/>
                    </a:lnTo>
                    <a:lnTo>
                      <a:pt x="1330" y="27"/>
                    </a:lnTo>
                    <a:lnTo>
                      <a:pt x="1332" y="27"/>
                    </a:lnTo>
                    <a:lnTo>
                      <a:pt x="1334" y="27"/>
                    </a:lnTo>
                    <a:lnTo>
                      <a:pt x="1336" y="27"/>
                    </a:lnTo>
                    <a:lnTo>
                      <a:pt x="1337" y="27"/>
                    </a:lnTo>
                    <a:lnTo>
                      <a:pt x="1339" y="27"/>
                    </a:lnTo>
                    <a:lnTo>
                      <a:pt x="1341" y="27"/>
                    </a:lnTo>
                    <a:lnTo>
                      <a:pt x="1343" y="27"/>
                    </a:lnTo>
                    <a:lnTo>
                      <a:pt x="1345" y="27"/>
                    </a:lnTo>
                    <a:lnTo>
                      <a:pt x="1349" y="27"/>
                    </a:lnTo>
                    <a:lnTo>
                      <a:pt x="1351" y="27"/>
                    </a:lnTo>
                    <a:lnTo>
                      <a:pt x="1353" y="27"/>
                    </a:lnTo>
                    <a:lnTo>
                      <a:pt x="1357" y="27"/>
                    </a:lnTo>
                    <a:lnTo>
                      <a:pt x="1359" y="27"/>
                    </a:lnTo>
                    <a:lnTo>
                      <a:pt x="1360" y="27"/>
                    </a:lnTo>
                    <a:lnTo>
                      <a:pt x="1364" y="27"/>
                    </a:lnTo>
                    <a:lnTo>
                      <a:pt x="1366" y="27"/>
                    </a:lnTo>
                    <a:lnTo>
                      <a:pt x="1368" y="27"/>
                    </a:lnTo>
                    <a:lnTo>
                      <a:pt x="1370" y="27"/>
                    </a:lnTo>
                    <a:lnTo>
                      <a:pt x="1372" y="27"/>
                    </a:lnTo>
                    <a:lnTo>
                      <a:pt x="1374" y="27"/>
                    </a:lnTo>
                    <a:lnTo>
                      <a:pt x="1376" y="27"/>
                    </a:lnTo>
                    <a:lnTo>
                      <a:pt x="1378" y="27"/>
                    </a:lnTo>
                    <a:lnTo>
                      <a:pt x="1380" y="27"/>
                    </a:lnTo>
                    <a:lnTo>
                      <a:pt x="1381" y="27"/>
                    </a:lnTo>
                    <a:lnTo>
                      <a:pt x="1383" y="27"/>
                    </a:lnTo>
                    <a:lnTo>
                      <a:pt x="1385" y="27"/>
                    </a:lnTo>
                    <a:lnTo>
                      <a:pt x="1387" y="27"/>
                    </a:lnTo>
                    <a:lnTo>
                      <a:pt x="1389" y="27"/>
                    </a:lnTo>
                    <a:lnTo>
                      <a:pt x="1391" y="27"/>
                    </a:lnTo>
                    <a:lnTo>
                      <a:pt x="1393" y="27"/>
                    </a:lnTo>
                    <a:lnTo>
                      <a:pt x="1395" y="27"/>
                    </a:lnTo>
                    <a:lnTo>
                      <a:pt x="1397" y="27"/>
                    </a:lnTo>
                    <a:lnTo>
                      <a:pt x="1399" y="27"/>
                    </a:lnTo>
                    <a:lnTo>
                      <a:pt x="1401" y="27"/>
                    </a:lnTo>
                    <a:lnTo>
                      <a:pt x="1403" y="27"/>
                    </a:lnTo>
                    <a:lnTo>
                      <a:pt x="1404" y="27"/>
                    </a:lnTo>
                    <a:lnTo>
                      <a:pt x="1406" y="27"/>
                    </a:lnTo>
                    <a:lnTo>
                      <a:pt x="1408" y="27"/>
                    </a:lnTo>
                    <a:lnTo>
                      <a:pt x="1410" y="27"/>
                    </a:lnTo>
                    <a:lnTo>
                      <a:pt x="1412" y="27"/>
                    </a:lnTo>
                    <a:lnTo>
                      <a:pt x="1414" y="27"/>
                    </a:lnTo>
                    <a:lnTo>
                      <a:pt x="1416" y="27"/>
                    </a:lnTo>
                    <a:lnTo>
                      <a:pt x="1418" y="27"/>
                    </a:lnTo>
                    <a:lnTo>
                      <a:pt x="1420" y="27"/>
                    </a:lnTo>
                    <a:lnTo>
                      <a:pt x="1422" y="27"/>
                    </a:lnTo>
                    <a:lnTo>
                      <a:pt x="1426" y="27"/>
                    </a:lnTo>
                    <a:lnTo>
                      <a:pt x="1427" y="27"/>
                    </a:lnTo>
                    <a:lnTo>
                      <a:pt x="1429" y="27"/>
                    </a:lnTo>
                    <a:lnTo>
                      <a:pt x="1431" y="27"/>
                    </a:lnTo>
                    <a:lnTo>
                      <a:pt x="1433" y="27"/>
                    </a:lnTo>
                    <a:lnTo>
                      <a:pt x="1435" y="27"/>
                    </a:lnTo>
                    <a:lnTo>
                      <a:pt x="1437" y="27"/>
                    </a:lnTo>
                    <a:lnTo>
                      <a:pt x="1439" y="27"/>
                    </a:lnTo>
                    <a:lnTo>
                      <a:pt x="1441" y="27"/>
                    </a:lnTo>
                    <a:lnTo>
                      <a:pt x="1443" y="27"/>
                    </a:lnTo>
                    <a:lnTo>
                      <a:pt x="1445" y="27"/>
                    </a:lnTo>
                    <a:lnTo>
                      <a:pt x="1447" y="27"/>
                    </a:lnTo>
                    <a:lnTo>
                      <a:pt x="1449" y="27"/>
                    </a:lnTo>
                    <a:lnTo>
                      <a:pt x="1450" y="27"/>
                    </a:lnTo>
                    <a:lnTo>
                      <a:pt x="1452" y="27"/>
                    </a:lnTo>
                    <a:lnTo>
                      <a:pt x="1456" y="27"/>
                    </a:lnTo>
                    <a:lnTo>
                      <a:pt x="1458" y="27"/>
                    </a:lnTo>
                    <a:lnTo>
                      <a:pt x="1460" y="27"/>
                    </a:lnTo>
                    <a:lnTo>
                      <a:pt x="1462" y="27"/>
                    </a:lnTo>
                    <a:lnTo>
                      <a:pt x="1464" y="27"/>
                    </a:lnTo>
                    <a:lnTo>
                      <a:pt x="1466" y="27"/>
                    </a:lnTo>
                    <a:lnTo>
                      <a:pt x="1468" y="27"/>
                    </a:lnTo>
                    <a:lnTo>
                      <a:pt x="1472" y="27"/>
                    </a:lnTo>
                    <a:lnTo>
                      <a:pt x="1473" y="27"/>
                    </a:lnTo>
                    <a:lnTo>
                      <a:pt x="1475" y="27"/>
                    </a:lnTo>
                    <a:lnTo>
                      <a:pt x="1477" y="27"/>
                    </a:lnTo>
                    <a:lnTo>
                      <a:pt x="1479" y="27"/>
                    </a:lnTo>
                    <a:lnTo>
                      <a:pt x="1481" y="27"/>
                    </a:lnTo>
                    <a:lnTo>
                      <a:pt x="1483" y="27"/>
                    </a:lnTo>
                    <a:lnTo>
                      <a:pt x="1485" y="27"/>
                    </a:lnTo>
                    <a:lnTo>
                      <a:pt x="1489" y="27"/>
                    </a:lnTo>
                    <a:lnTo>
                      <a:pt x="1491" y="27"/>
                    </a:lnTo>
                    <a:lnTo>
                      <a:pt x="1493" y="27"/>
                    </a:lnTo>
                    <a:lnTo>
                      <a:pt x="1495" y="27"/>
                    </a:lnTo>
                    <a:lnTo>
                      <a:pt x="1496" y="27"/>
                    </a:lnTo>
                    <a:lnTo>
                      <a:pt x="1498" y="27"/>
                    </a:lnTo>
                    <a:lnTo>
                      <a:pt x="1502" y="27"/>
                    </a:lnTo>
                    <a:lnTo>
                      <a:pt x="1504" y="27"/>
                    </a:lnTo>
                    <a:lnTo>
                      <a:pt x="1506" y="27"/>
                    </a:lnTo>
                    <a:lnTo>
                      <a:pt x="1510" y="27"/>
                    </a:lnTo>
                    <a:lnTo>
                      <a:pt x="1512" y="27"/>
                    </a:lnTo>
                    <a:lnTo>
                      <a:pt x="1514" y="27"/>
                    </a:lnTo>
                    <a:lnTo>
                      <a:pt x="1516" y="27"/>
                    </a:lnTo>
                    <a:lnTo>
                      <a:pt x="1519" y="27"/>
                    </a:lnTo>
                    <a:lnTo>
                      <a:pt x="1521" y="27"/>
                    </a:lnTo>
                    <a:lnTo>
                      <a:pt x="1523" y="27"/>
                    </a:lnTo>
                    <a:lnTo>
                      <a:pt x="1525" y="27"/>
                    </a:lnTo>
                    <a:lnTo>
                      <a:pt x="1527" y="27"/>
                    </a:lnTo>
                    <a:lnTo>
                      <a:pt x="1529" y="27"/>
                    </a:lnTo>
                    <a:lnTo>
                      <a:pt x="1531" y="27"/>
                    </a:lnTo>
                    <a:lnTo>
                      <a:pt x="1535" y="27"/>
                    </a:lnTo>
                    <a:lnTo>
                      <a:pt x="1537" y="27"/>
                    </a:lnTo>
                    <a:lnTo>
                      <a:pt x="1539" y="27"/>
                    </a:lnTo>
                    <a:lnTo>
                      <a:pt x="1541" y="27"/>
                    </a:lnTo>
                    <a:lnTo>
                      <a:pt x="1542" y="27"/>
                    </a:lnTo>
                    <a:lnTo>
                      <a:pt x="1544" y="27"/>
                    </a:lnTo>
                    <a:lnTo>
                      <a:pt x="1546" y="27"/>
                    </a:lnTo>
                    <a:lnTo>
                      <a:pt x="1550" y="27"/>
                    </a:lnTo>
                    <a:lnTo>
                      <a:pt x="1552" y="27"/>
                    </a:lnTo>
                    <a:lnTo>
                      <a:pt x="1554" y="27"/>
                    </a:lnTo>
                    <a:lnTo>
                      <a:pt x="1556" y="27"/>
                    </a:lnTo>
                    <a:lnTo>
                      <a:pt x="1558" y="27"/>
                    </a:lnTo>
                    <a:lnTo>
                      <a:pt x="1562" y="27"/>
                    </a:lnTo>
                    <a:lnTo>
                      <a:pt x="1564" y="27"/>
                    </a:lnTo>
                    <a:lnTo>
                      <a:pt x="1565" y="27"/>
                    </a:lnTo>
                    <a:lnTo>
                      <a:pt x="1567" y="27"/>
                    </a:lnTo>
                    <a:lnTo>
                      <a:pt x="1571" y="27"/>
                    </a:lnTo>
                    <a:lnTo>
                      <a:pt x="1573" y="27"/>
                    </a:lnTo>
                    <a:lnTo>
                      <a:pt x="1575" y="27"/>
                    </a:lnTo>
                    <a:lnTo>
                      <a:pt x="1579" y="27"/>
                    </a:lnTo>
                    <a:lnTo>
                      <a:pt x="1581" y="27"/>
                    </a:lnTo>
                    <a:lnTo>
                      <a:pt x="1583" y="27"/>
                    </a:lnTo>
                    <a:lnTo>
                      <a:pt x="1587" y="27"/>
                    </a:lnTo>
                    <a:lnTo>
                      <a:pt x="1588" y="27"/>
                    </a:lnTo>
                    <a:lnTo>
                      <a:pt x="1590" y="27"/>
                    </a:lnTo>
                    <a:lnTo>
                      <a:pt x="1592" y="27"/>
                    </a:lnTo>
                    <a:lnTo>
                      <a:pt x="1594" y="27"/>
                    </a:lnTo>
                    <a:lnTo>
                      <a:pt x="1596" y="27"/>
                    </a:lnTo>
                    <a:lnTo>
                      <a:pt x="1598" y="27"/>
                    </a:lnTo>
                    <a:lnTo>
                      <a:pt x="1600" y="27"/>
                    </a:lnTo>
                    <a:lnTo>
                      <a:pt x="1602" y="27"/>
                    </a:lnTo>
                    <a:lnTo>
                      <a:pt x="1604" y="27"/>
                    </a:lnTo>
                    <a:lnTo>
                      <a:pt x="1606" y="27"/>
                    </a:lnTo>
                    <a:lnTo>
                      <a:pt x="1608" y="27"/>
                    </a:lnTo>
                    <a:lnTo>
                      <a:pt x="1609" y="27"/>
                    </a:lnTo>
                    <a:lnTo>
                      <a:pt x="1611" y="27"/>
                    </a:lnTo>
                    <a:lnTo>
                      <a:pt x="1613" y="27"/>
                    </a:lnTo>
                    <a:lnTo>
                      <a:pt x="1615" y="27"/>
                    </a:lnTo>
                    <a:lnTo>
                      <a:pt x="1617" y="27"/>
                    </a:lnTo>
                    <a:lnTo>
                      <a:pt x="1619" y="27"/>
                    </a:lnTo>
                    <a:lnTo>
                      <a:pt x="1621" y="27"/>
                    </a:lnTo>
                    <a:lnTo>
                      <a:pt x="1623" y="27"/>
                    </a:lnTo>
                    <a:lnTo>
                      <a:pt x="1625" y="29"/>
                    </a:lnTo>
                    <a:lnTo>
                      <a:pt x="1627" y="27"/>
                    </a:lnTo>
                    <a:lnTo>
                      <a:pt x="1629" y="27"/>
                    </a:lnTo>
                    <a:lnTo>
                      <a:pt x="1631" y="27"/>
                    </a:lnTo>
                    <a:lnTo>
                      <a:pt x="1632" y="27"/>
                    </a:lnTo>
                    <a:lnTo>
                      <a:pt x="1634" y="27"/>
                    </a:lnTo>
                    <a:lnTo>
                      <a:pt x="1636" y="27"/>
                    </a:lnTo>
                    <a:lnTo>
                      <a:pt x="1640" y="27"/>
                    </a:lnTo>
                    <a:lnTo>
                      <a:pt x="1642" y="27"/>
                    </a:lnTo>
                    <a:lnTo>
                      <a:pt x="1644" y="27"/>
                    </a:lnTo>
                    <a:lnTo>
                      <a:pt x="1646" y="27"/>
                    </a:lnTo>
                    <a:lnTo>
                      <a:pt x="1648" y="27"/>
                    </a:lnTo>
                    <a:lnTo>
                      <a:pt x="1650" y="27"/>
                    </a:lnTo>
                    <a:lnTo>
                      <a:pt x="1652" y="27"/>
                    </a:lnTo>
                    <a:lnTo>
                      <a:pt x="1655" y="27"/>
                    </a:lnTo>
                    <a:lnTo>
                      <a:pt x="1657" y="27"/>
                    </a:lnTo>
                    <a:lnTo>
                      <a:pt x="1659" y="27"/>
                    </a:lnTo>
                    <a:lnTo>
                      <a:pt x="1661" y="27"/>
                    </a:lnTo>
                    <a:lnTo>
                      <a:pt x="1663" y="27"/>
                    </a:lnTo>
                    <a:lnTo>
                      <a:pt x="1665" y="27"/>
                    </a:lnTo>
                    <a:lnTo>
                      <a:pt x="1667" y="27"/>
                    </a:lnTo>
                    <a:lnTo>
                      <a:pt x="1671" y="27"/>
                    </a:lnTo>
                    <a:lnTo>
                      <a:pt x="1673" y="27"/>
                    </a:lnTo>
                    <a:lnTo>
                      <a:pt x="1675" y="27"/>
                    </a:lnTo>
                    <a:lnTo>
                      <a:pt x="1677" y="27"/>
                    </a:lnTo>
                    <a:lnTo>
                      <a:pt x="1678" y="27"/>
                    </a:lnTo>
                    <a:lnTo>
                      <a:pt x="1680" y="27"/>
                    </a:lnTo>
                    <a:lnTo>
                      <a:pt x="1682" y="27"/>
                    </a:lnTo>
                    <a:lnTo>
                      <a:pt x="1684" y="27"/>
                    </a:lnTo>
                    <a:lnTo>
                      <a:pt x="1686" y="27"/>
                    </a:lnTo>
                    <a:lnTo>
                      <a:pt x="1688" y="27"/>
                    </a:lnTo>
                    <a:lnTo>
                      <a:pt x="1690" y="27"/>
                    </a:lnTo>
                    <a:lnTo>
                      <a:pt x="1692" y="27"/>
                    </a:lnTo>
                    <a:lnTo>
                      <a:pt x="1694" y="27"/>
                    </a:lnTo>
                    <a:lnTo>
                      <a:pt x="1696" y="27"/>
                    </a:lnTo>
                    <a:lnTo>
                      <a:pt x="1698" y="27"/>
                    </a:lnTo>
                    <a:lnTo>
                      <a:pt x="1700" y="29"/>
                    </a:lnTo>
                    <a:lnTo>
                      <a:pt x="1701" y="27"/>
                    </a:lnTo>
                    <a:lnTo>
                      <a:pt x="1703" y="27"/>
                    </a:lnTo>
                    <a:lnTo>
                      <a:pt x="1705" y="27"/>
                    </a:lnTo>
                    <a:lnTo>
                      <a:pt x="1709" y="27"/>
                    </a:lnTo>
                    <a:lnTo>
                      <a:pt x="1711" y="27"/>
                    </a:lnTo>
                    <a:lnTo>
                      <a:pt x="1713" y="27"/>
                    </a:lnTo>
                    <a:lnTo>
                      <a:pt x="1717" y="27"/>
                    </a:lnTo>
                    <a:lnTo>
                      <a:pt x="1719" y="27"/>
                    </a:lnTo>
                    <a:lnTo>
                      <a:pt x="1721" y="27"/>
                    </a:lnTo>
                    <a:lnTo>
                      <a:pt x="1723" y="27"/>
                    </a:lnTo>
                    <a:lnTo>
                      <a:pt x="1724" y="27"/>
                    </a:lnTo>
                    <a:lnTo>
                      <a:pt x="1726" y="27"/>
                    </a:lnTo>
                    <a:lnTo>
                      <a:pt x="1728" y="27"/>
                    </a:lnTo>
                    <a:lnTo>
                      <a:pt x="1732" y="27"/>
                    </a:lnTo>
                    <a:lnTo>
                      <a:pt x="1734" y="27"/>
                    </a:lnTo>
                    <a:lnTo>
                      <a:pt x="1736" y="27"/>
                    </a:lnTo>
                    <a:lnTo>
                      <a:pt x="1738" y="27"/>
                    </a:lnTo>
                    <a:lnTo>
                      <a:pt x="1740" y="27"/>
                    </a:lnTo>
                    <a:lnTo>
                      <a:pt x="1742" y="27"/>
                    </a:lnTo>
                    <a:lnTo>
                      <a:pt x="1744" y="27"/>
                    </a:lnTo>
                    <a:lnTo>
                      <a:pt x="1746" y="27"/>
                    </a:lnTo>
                    <a:lnTo>
                      <a:pt x="1747" y="27"/>
                    </a:lnTo>
                    <a:lnTo>
                      <a:pt x="1749" y="27"/>
                    </a:lnTo>
                    <a:lnTo>
                      <a:pt x="1751" y="27"/>
                    </a:lnTo>
                    <a:lnTo>
                      <a:pt x="1753" y="27"/>
                    </a:lnTo>
                    <a:lnTo>
                      <a:pt x="1755" y="27"/>
                    </a:lnTo>
                    <a:lnTo>
                      <a:pt x="1755" y="29"/>
                    </a:lnTo>
                    <a:lnTo>
                      <a:pt x="1757" y="27"/>
                    </a:lnTo>
                    <a:lnTo>
                      <a:pt x="1759" y="27"/>
                    </a:lnTo>
                    <a:lnTo>
                      <a:pt x="1761" y="27"/>
                    </a:lnTo>
                    <a:lnTo>
                      <a:pt x="1763" y="27"/>
                    </a:lnTo>
                    <a:lnTo>
                      <a:pt x="1765" y="27"/>
                    </a:lnTo>
                    <a:lnTo>
                      <a:pt x="1767" y="27"/>
                    </a:lnTo>
                    <a:lnTo>
                      <a:pt x="1769" y="27"/>
                    </a:lnTo>
                    <a:lnTo>
                      <a:pt x="1770" y="27"/>
                    </a:lnTo>
                    <a:lnTo>
                      <a:pt x="1772" y="27"/>
                    </a:lnTo>
                    <a:lnTo>
                      <a:pt x="1774" y="27"/>
                    </a:lnTo>
                    <a:lnTo>
                      <a:pt x="1778" y="27"/>
                    </a:lnTo>
                    <a:lnTo>
                      <a:pt x="1780" y="27"/>
                    </a:lnTo>
                    <a:lnTo>
                      <a:pt x="1782" y="27"/>
                    </a:lnTo>
                    <a:lnTo>
                      <a:pt x="1784" y="27"/>
                    </a:lnTo>
                    <a:lnTo>
                      <a:pt x="1786" y="27"/>
                    </a:lnTo>
                    <a:lnTo>
                      <a:pt x="1788" y="27"/>
                    </a:lnTo>
                    <a:lnTo>
                      <a:pt x="1790" y="27"/>
                    </a:lnTo>
                    <a:lnTo>
                      <a:pt x="1792" y="27"/>
                    </a:lnTo>
                    <a:lnTo>
                      <a:pt x="1793" y="27"/>
                    </a:lnTo>
                    <a:lnTo>
                      <a:pt x="1795" y="27"/>
                    </a:lnTo>
                    <a:lnTo>
                      <a:pt x="1797" y="27"/>
                    </a:lnTo>
                    <a:lnTo>
                      <a:pt x="1799" y="27"/>
                    </a:lnTo>
                    <a:lnTo>
                      <a:pt x="1801" y="27"/>
                    </a:lnTo>
                    <a:lnTo>
                      <a:pt x="1803" y="27"/>
                    </a:lnTo>
                    <a:lnTo>
                      <a:pt x="1805" y="27"/>
                    </a:lnTo>
                    <a:lnTo>
                      <a:pt x="1809" y="27"/>
                    </a:lnTo>
                    <a:lnTo>
                      <a:pt x="1811" y="27"/>
                    </a:lnTo>
                    <a:lnTo>
                      <a:pt x="1813" y="27"/>
                    </a:lnTo>
                    <a:lnTo>
                      <a:pt x="1815" y="27"/>
                    </a:lnTo>
                    <a:lnTo>
                      <a:pt x="1816" y="27"/>
                    </a:lnTo>
                    <a:lnTo>
                      <a:pt x="1818" y="27"/>
                    </a:lnTo>
                    <a:lnTo>
                      <a:pt x="1820" y="27"/>
                    </a:lnTo>
                    <a:lnTo>
                      <a:pt x="1824" y="27"/>
                    </a:lnTo>
                    <a:lnTo>
                      <a:pt x="1826" y="27"/>
                    </a:lnTo>
                    <a:lnTo>
                      <a:pt x="1828" y="27"/>
                    </a:lnTo>
                    <a:lnTo>
                      <a:pt x="1832" y="27"/>
                    </a:lnTo>
                    <a:lnTo>
                      <a:pt x="1834" y="27"/>
                    </a:lnTo>
                    <a:lnTo>
                      <a:pt x="1836" y="27"/>
                    </a:lnTo>
                    <a:lnTo>
                      <a:pt x="1837" y="27"/>
                    </a:lnTo>
                    <a:lnTo>
                      <a:pt x="1839" y="27"/>
                    </a:lnTo>
                    <a:lnTo>
                      <a:pt x="1841" y="27"/>
                    </a:lnTo>
                    <a:lnTo>
                      <a:pt x="1843" y="27"/>
                    </a:lnTo>
                    <a:lnTo>
                      <a:pt x="1845" y="27"/>
                    </a:lnTo>
                    <a:lnTo>
                      <a:pt x="1847" y="27"/>
                    </a:lnTo>
                    <a:lnTo>
                      <a:pt x="1849" y="27"/>
                    </a:lnTo>
                    <a:lnTo>
                      <a:pt x="1851" y="27"/>
                    </a:lnTo>
                    <a:lnTo>
                      <a:pt x="1855" y="27"/>
                    </a:lnTo>
                    <a:lnTo>
                      <a:pt x="1857" y="29"/>
                    </a:lnTo>
                    <a:lnTo>
                      <a:pt x="1859" y="27"/>
                    </a:lnTo>
                    <a:lnTo>
                      <a:pt x="1860" y="27"/>
                    </a:lnTo>
                    <a:lnTo>
                      <a:pt x="1862" y="27"/>
                    </a:lnTo>
                    <a:lnTo>
                      <a:pt x="1864" y="27"/>
                    </a:lnTo>
                    <a:lnTo>
                      <a:pt x="1866" y="27"/>
                    </a:lnTo>
                    <a:lnTo>
                      <a:pt x="1868" y="27"/>
                    </a:lnTo>
                    <a:lnTo>
                      <a:pt x="1870" y="29"/>
                    </a:lnTo>
                    <a:lnTo>
                      <a:pt x="1870" y="27"/>
                    </a:lnTo>
                    <a:lnTo>
                      <a:pt x="1872" y="27"/>
                    </a:lnTo>
                    <a:lnTo>
                      <a:pt x="1874" y="27"/>
                    </a:lnTo>
                    <a:lnTo>
                      <a:pt x="1876" y="27"/>
                    </a:lnTo>
                    <a:lnTo>
                      <a:pt x="1878" y="27"/>
                    </a:lnTo>
                    <a:lnTo>
                      <a:pt x="1880" y="27"/>
                    </a:lnTo>
                    <a:lnTo>
                      <a:pt x="1882" y="27"/>
                    </a:lnTo>
                    <a:lnTo>
                      <a:pt x="1883" y="27"/>
                    </a:lnTo>
                    <a:lnTo>
                      <a:pt x="1887" y="27"/>
                    </a:lnTo>
                    <a:lnTo>
                      <a:pt x="1889" y="27"/>
                    </a:lnTo>
                    <a:lnTo>
                      <a:pt x="1891" y="27"/>
                    </a:lnTo>
                    <a:lnTo>
                      <a:pt x="1893" y="27"/>
                    </a:lnTo>
                    <a:lnTo>
                      <a:pt x="1895" y="27"/>
                    </a:lnTo>
                    <a:lnTo>
                      <a:pt x="1897" y="27"/>
                    </a:lnTo>
                    <a:lnTo>
                      <a:pt x="1899" y="27"/>
                    </a:lnTo>
                    <a:lnTo>
                      <a:pt x="1901" y="27"/>
                    </a:lnTo>
                    <a:lnTo>
                      <a:pt x="1903" y="27"/>
                    </a:lnTo>
                    <a:lnTo>
                      <a:pt x="1905" y="27"/>
                    </a:lnTo>
                    <a:lnTo>
                      <a:pt x="1906" y="27"/>
                    </a:lnTo>
                    <a:lnTo>
                      <a:pt x="1908" y="27"/>
                    </a:lnTo>
                    <a:lnTo>
                      <a:pt x="1910" y="27"/>
                    </a:lnTo>
                    <a:lnTo>
                      <a:pt x="1912" y="27"/>
                    </a:lnTo>
                    <a:lnTo>
                      <a:pt x="1914" y="27"/>
                    </a:lnTo>
                    <a:lnTo>
                      <a:pt x="1916" y="27"/>
                    </a:lnTo>
                    <a:lnTo>
                      <a:pt x="1918" y="27"/>
                    </a:lnTo>
                    <a:lnTo>
                      <a:pt x="1920" y="27"/>
                    </a:lnTo>
                    <a:lnTo>
                      <a:pt x="1922" y="27"/>
                    </a:lnTo>
                    <a:lnTo>
                      <a:pt x="1924" y="27"/>
                    </a:lnTo>
                    <a:lnTo>
                      <a:pt x="1926" y="27"/>
                    </a:lnTo>
                    <a:lnTo>
                      <a:pt x="1928" y="27"/>
                    </a:lnTo>
                    <a:lnTo>
                      <a:pt x="1929" y="27"/>
                    </a:lnTo>
                    <a:lnTo>
                      <a:pt x="1931" y="27"/>
                    </a:lnTo>
                    <a:lnTo>
                      <a:pt x="1933" y="27"/>
                    </a:lnTo>
                    <a:lnTo>
                      <a:pt x="1935" y="27"/>
                    </a:lnTo>
                    <a:lnTo>
                      <a:pt x="1937" y="27"/>
                    </a:lnTo>
                    <a:lnTo>
                      <a:pt x="1939" y="27"/>
                    </a:lnTo>
                    <a:lnTo>
                      <a:pt x="1941" y="27"/>
                    </a:lnTo>
                    <a:lnTo>
                      <a:pt x="1943" y="27"/>
                    </a:lnTo>
                    <a:lnTo>
                      <a:pt x="1945" y="27"/>
                    </a:lnTo>
                    <a:lnTo>
                      <a:pt x="1947" y="27"/>
                    </a:lnTo>
                    <a:lnTo>
                      <a:pt x="1949" y="27"/>
                    </a:lnTo>
                    <a:lnTo>
                      <a:pt x="1951" y="29"/>
                    </a:lnTo>
                    <a:lnTo>
                      <a:pt x="1952" y="27"/>
                    </a:lnTo>
                    <a:lnTo>
                      <a:pt x="1954" y="27"/>
                    </a:lnTo>
                    <a:lnTo>
                      <a:pt x="1956" y="27"/>
                    </a:lnTo>
                    <a:lnTo>
                      <a:pt x="1958" y="27"/>
                    </a:lnTo>
                    <a:lnTo>
                      <a:pt x="1960" y="27"/>
                    </a:lnTo>
                    <a:lnTo>
                      <a:pt x="1964" y="27"/>
                    </a:lnTo>
                    <a:lnTo>
                      <a:pt x="1966" y="27"/>
                    </a:lnTo>
                    <a:lnTo>
                      <a:pt x="1968" y="27"/>
                    </a:lnTo>
                    <a:lnTo>
                      <a:pt x="1970" y="27"/>
                    </a:lnTo>
                    <a:lnTo>
                      <a:pt x="1972" y="27"/>
                    </a:lnTo>
                    <a:lnTo>
                      <a:pt x="1974" y="27"/>
                    </a:lnTo>
                    <a:lnTo>
                      <a:pt x="1977" y="27"/>
                    </a:lnTo>
                    <a:lnTo>
                      <a:pt x="1979" y="27"/>
                    </a:lnTo>
                    <a:lnTo>
                      <a:pt x="1981" y="27"/>
                    </a:lnTo>
                    <a:lnTo>
                      <a:pt x="1983" y="27"/>
                    </a:lnTo>
                    <a:lnTo>
                      <a:pt x="1985" y="27"/>
                    </a:lnTo>
                    <a:lnTo>
                      <a:pt x="1987" y="27"/>
                    </a:lnTo>
                    <a:lnTo>
                      <a:pt x="1989" y="27"/>
                    </a:lnTo>
                    <a:lnTo>
                      <a:pt x="1991" y="27"/>
                    </a:lnTo>
                    <a:lnTo>
                      <a:pt x="1993" y="27"/>
                    </a:lnTo>
                    <a:lnTo>
                      <a:pt x="1995" y="27"/>
                    </a:lnTo>
                    <a:lnTo>
                      <a:pt x="1997" y="27"/>
                    </a:lnTo>
                    <a:lnTo>
                      <a:pt x="2000" y="27"/>
                    </a:lnTo>
                    <a:lnTo>
                      <a:pt x="2002" y="27"/>
                    </a:lnTo>
                    <a:lnTo>
                      <a:pt x="2004" y="27"/>
                    </a:lnTo>
                    <a:lnTo>
                      <a:pt x="2006" y="27"/>
                    </a:lnTo>
                    <a:lnTo>
                      <a:pt x="2008" y="27"/>
                    </a:lnTo>
                    <a:lnTo>
                      <a:pt x="2010" y="27"/>
                    </a:lnTo>
                    <a:lnTo>
                      <a:pt x="2012" y="27"/>
                    </a:lnTo>
                    <a:lnTo>
                      <a:pt x="2014" y="27"/>
                    </a:lnTo>
                    <a:lnTo>
                      <a:pt x="2016" y="27"/>
                    </a:lnTo>
                    <a:lnTo>
                      <a:pt x="2018" y="27"/>
                    </a:lnTo>
                    <a:lnTo>
                      <a:pt x="2020" y="27"/>
                    </a:lnTo>
                    <a:lnTo>
                      <a:pt x="2023" y="29"/>
                    </a:lnTo>
                    <a:lnTo>
                      <a:pt x="2023" y="27"/>
                    </a:lnTo>
                    <a:lnTo>
                      <a:pt x="2025" y="27"/>
                    </a:lnTo>
                    <a:lnTo>
                      <a:pt x="2027" y="27"/>
                    </a:lnTo>
                    <a:lnTo>
                      <a:pt x="2031" y="27"/>
                    </a:lnTo>
                    <a:lnTo>
                      <a:pt x="2033" y="27"/>
                    </a:lnTo>
                    <a:lnTo>
                      <a:pt x="2035" y="27"/>
                    </a:lnTo>
                    <a:lnTo>
                      <a:pt x="2037" y="29"/>
                    </a:lnTo>
                    <a:lnTo>
                      <a:pt x="2039" y="27"/>
                    </a:lnTo>
                    <a:lnTo>
                      <a:pt x="2041" y="27"/>
                    </a:lnTo>
                    <a:lnTo>
                      <a:pt x="2042" y="27"/>
                    </a:lnTo>
                    <a:lnTo>
                      <a:pt x="2044" y="27"/>
                    </a:lnTo>
                    <a:lnTo>
                      <a:pt x="2046" y="29"/>
                    </a:lnTo>
                    <a:lnTo>
                      <a:pt x="2048" y="27"/>
                    </a:lnTo>
                    <a:lnTo>
                      <a:pt x="2050" y="27"/>
                    </a:lnTo>
                    <a:lnTo>
                      <a:pt x="2052" y="27"/>
                    </a:lnTo>
                    <a:lnTo>
                      <a:pt x="2054" y="27"/>
                    </a:lnTo>
                    <a:lnTo>
                      <a:pt x="2056" y="27"/>
                    </a:lnTo>
                    <a:lnTo>
                      <a:pt x="2058" y="27"/>
                    </a:lnTo>
                    <a:lnTo>
                      <a:pt x="2060" y="27"/>
                    </a:lnTo>
                    <a:lnTo>
                      <a:pt x="2062" y="27"/>
                    </a:lnTo>
                    <a:lnTo>
                      <a:pt x="2064" y="27"/>
                    </a:lnTo>
                    <a:lnTo>
                      <a:pt x="2065" y="27"/>
                    </a:lnTo>
                    <a:lnTo>
                      <a:pt x="2069" y="27"/>
                    </a:lnTo>
                    <a:lnTo>
                      <a:pt x="2071" y="27"/>
                    </a:lnTo>
                    <a:lnTo>
                      <a:pt x="2073" y="27"/>
                    </a:lnTo>
                    <a:lnTo>
                      <a:pt x="2075" y="27"/>
                    </a:lnTo>
                    <a:lnTo>
                      <a:pt x="2077" y="27"/>
                    </a:lnTo>
                    <a:lnTo>
                      <a:pt x="2079" y="27"/>
                    </a:lnTo>
                    <a:lnTo>
                      <a:pt x="2081" y="27"/>
                    </a:lnTo>
                    <a:lnTo>
                      <a:pt x="2083" y="27"/>
                    </a:lnTo>
                    <a:lnTo>
                      <a:pt x="2085" y="27"/>
                    </a:lnTo>
                    <a:lnTo>
                      <a:pt x="2087" y="27"/>
                    </a:lnTo>
                    <a:lnTo>
                      <a:pt x="2088" y="27"/>
                    </a:lnTo>
                    <a:lnTo>
                      <a:pt x="2090" y="27"/>
                    </a:lnTo>
                    <a:lnTo>
                      <a:pt x="2092" y="27"/>
                    </a:lnTo>
                    <a:lnTo>
                      <a:pt x="2094" y="27"/>
                    </a:lnTo>
                    <a:lnTo>
                      <a:pt x="2098" y="27"/>
                    </a:lnTo>
                    <a:lnTo>
                      <a:pt x="2100" y="27"/>
                    </a:lnTo>
                    <a:lnTo>
                      <a:pt x="2102" y="27"/>
                    </a:lnTo>
                    <a:lnTo>
                      <a:pt x="2104" y="27"/>
                    </a:lnTo>
                    <a:lnTo>
                      <a:pt x="2108" y="27"/>
                    </a:lnTo>
                    <a:lnTo>
                      <a:pt x="2110" y="27"/>
                    </a:lnTo>
                    <a:lnTo>
                      <a:pt x="2113" y="27"/>
                    </a:lnTo>
                    <a:lnTo>
                      <a:pt x="2115" y="27"/>
                    </a:lnTo>
                    <a:lnTo>
                      <a:pt x="2117" y="27"/>
                    </a:lnTo>
                    <a:lnTo>
                      <a:pt x="2119" y="27"/>
                    </a:lnTo>
                    <a:lnTo>
                      <a:pt x="2121" y="27"/>
                    </a:lnTo>
                    <a:lnTo>
                      <a:pt x="2123" y="27"/>
                    </a:lnTo>
                    <a:lnTo>
                      <a:pt x="2125" y="27"/>
                    </a:lnTo>
                    <a:lnTo>
                      <a:pt x="2127" y="27"/>
                    </a:lnTo>
                    <a:lnTo>
                      <a:pt x="2129" y="27"/>
                    </a:lnTo>
                    <a:lnTo>
                      <a:pt x="2131" y="27"/>
                    </a:lnTo>
                    <a:lnTo>
                      <a:pt x="2134" y="27"/>
                    </a:lnTo>
                    <a:lnTo>
                      <a:pt x="2138" y="27"/>
                    </a:lnTo>
                    <a:lnTo>
                      <a:pt x="2140" y="27"/>
                    </a:lnTo>
                    <a:lnTo>
                      <a:pt x="2142" y="27"/>
                    </a:lnTo>
                    <a:lnTo>
                      <a:pt x="2144" y="27"/>
                    </a:lnTo>
                    <a:lnTo>
                      <a:pt x="2146" y="27"/>
                    </a:lnTo>
                    <a:lnTo>
                      <a:pt x="2148" y="27"/>
                    </a:lnTo>
                    <a:lnTo>
                      <a:pt x="2150" y="27"/>
                    </a:lnTo>
                    <a:lnTo>
                      <a:pt x="2152" y="27"/>
                    </a:lnTo>
                    <a:lnTo>
                      <a:pt x="2154" y="27"/>
                    </a:lnTo>
                    <a:lnTo>
                      <a:pt x="2156" y="27"/>
                    </a:lnTo>
                    <a:lnTo>
                      <a:pt x="2159" y="27"/>
                    </a:lnTo>
                    <a:lnTo>
                      <a:pt x="2161" y="27"/>
                    </a:lnTo>
                    <a:lnTo>
                      <a:pt x="2163" y="27"/>
                    </a:lnTo>
                    <a:lnTo>
                      <a:pt x="2165" y="27"/>
                    </a:lnTo>
                    <a:lnTo>
                      <a:pt x="2169" y="27"/>
                    </a:lnTo>
                    <a:lnTo>
                      <a:pt x="2171" y="27"/>
                    </a:lnTo>
                    <a:lnTo>
                      <a:pt x="2173" y="27"/>
                    </a:lnTo>
                    <a:lnTo>
                      <a:pt x="2175" y="27"/>
                    </a:lnTo>
                    <a:lnTo>
                      <a:pt x="2177" y="27"/>
                    </a:lnTo>
                    <a:lnTo>
                      <a:pt x="2179" y="27"/>
                    </a:lnTo>
                    <a:lnTo>
                      <a:pt x="2180" y="27"/>
                    </a:lnTo>
                    <a:lnTo>
                      <a:pt x="2182" y="27"/>
                    </a:lnTo>
                    <a:lnTo>
                      <a:pt x="2184" y="27"/>
                    </a:lnTo>
                    <a:lnTo>
                      <a:pt x="2186" y="27"/>
                    </a:lnTo>
                    <a:lnTo>
                      <a:pt x="2188" y="27"/>
                    </a:lnTo>
                    <a:lnTo>
                      <a:pt x="2190" y="27"/>
                    </a:lnTo>
                    <a:lnTo>
                      <a:pt x="2192" y="27"/>
                    </a:lnTo>
                    <a:lnTo>
                      <a:pt x="2194" y="27"/>
                    </a:lnTo>
                    <a:lnTo>
                      <a:pt x="2196" y="27"/>
                    </a:lnTo>
                    <a:lnTo>
                      <a:pt x="2198" y="27"/>
                    </a:lnTo>
                    <a:lnTo>
                      <a:pt x="2200" y="27"/>
                    </a:lnTo>
                    <a:lnTo>
                      <a:pt x="2202" y="27"/>
                    </a:lnTo>
                    <a:lnTo>
                      <a:pt x="2203" y="27"/>
                    </a:lnTo>
                    <a:lnTo>
                      <a:pt x="2207" y="27"/>
                    </a:lnTo>
                    <a:lnTo>
                      <a:pt x="2209" y="27"/>
                    </a:lnTo>
                    <a:lnTo>
                      <a:pt x="2211" y="27"/>
                    </a:lnTo>
                    <a:lnTo>
                      <a:pt x="2213" y="27"/>
                    </a:lnTo>
                    <a:lnTo>
                      <a:pt x="2215" y="27"/>
                    </a:lnTo>
                    <a:lnTo>
                      <a:pt x="2217" y="27"/>
                    </a:lnTo>
                    <a:lnTo>
                      <a:pt x="2219" y="27"/>
                    </a:lnTo>
                    <a:lnTo>
                      <a:pt x="2223" y="27"/>
                    </a:lnTo>
                    <a:lnTo>
                      <a:pt x="2225" y="27"/>
                    </a:lnTo>
                    <a:lnTo>
                      <a:pt x="2226" y="27"/>
                    </a:lnTo>
                    <a:lnTo>
                      <a:pt x="2228" y="27"/>
                    </a:lnTo>
                    <a:lnTo>
                      <a:pt x="2230" y="27"/>
                    </a:lnTo>
                    <a:lnTo>
                      <a:pt x="2232" y="27"/>
                    </a:lnTo>
                    <a:lnTo>
                      <a:pt x="2234" y="27"/>
                    </a:lnTo>
                    <a:lnTo>
                      <a:pt x="2236" y="27"/>
                    </a:lnTo>
                    <a:lnTo>
                      <a:pt x="2238" y="27"/>
                    </a:lnTo>
                    <a:lnTo>
                      <a:pt x="2240" y="27"/>
                    </a:lnTo>
                    <a:lnTo>
                      <a:pt x="2242" y="27"/>
                    </a:lnTo>
                    <a:lnTo>
                      <a:pt x="2244" y="27"/>
                    </a:lnTo>
                    <a:lnTo>
                      <a:pt x="2246" y="27"/>
                    </a:lnTo>
                    <a:lnTo>
                      <a:pt x="2248" y="27"/>
                    </a:lnTo>
                    <a:lnTo>
                      <a:pt x="2249" y="27"/>
                    </a:lnTo>
                    <a:lnTo>
                      <a:pt x="2253" y="27"/>
                    </a:lnTo>
                    <a:lnTo>
                      <a:pt x="2255" y="27"/>
                    </a:lnTo>
                    <a:lnTo>
                      <a:pt x="2257" y="27"/>
                    </a:lnTo>
                    <a:lnTo>
                      <a:pt x="2259" y="27"/>
                    </a:lnTo>
                    <a:lnTo>
                      <a:pt x="2261" y="27"/>
                    </a:lnTo>
                    <a:lnTo>
                      <a:pt x="2263" y="27"/>
                    </a:lnTo>
                    <a:lnTo>
                      <a:pt x="2265" y="27"/>
                    </a:lnTo>
                    <a:lnTo>
                      <a:pt x="2267" y="27"/>
                    </a:lnTo>
                    <a:lnTo>
                      <a:pt x="2269" y="27"/>
                    </a:lnTo>
                    <a:lnTo>
                      <a:pt x="2270" y="27"/>
                    </a:lnTo>
                    <a:lnTo>
                      <a:pt x="2272" y="27"/>
                    </a:lnTo>
                    <a:lnTo>
                      <a:pt x="2274" y="27"/>
                    </a:lnTo>
                    <a:lnTo>
                      <a:pt x="2276" y="27"/>
                    </a:lnTo>
                    <a:lnTo>
                      <a:pt x="2278" y="27"/>
                    </a:lnTo>
                    <a:lnTo>
                      <a:pt x="2280" y="27"/>
                    </a:lnTo>
                    <a:lnTo>
                      <a:pt x="2284" y="27"/>
                    </a:lnTo>
                    <a:lnTo>
                      <a:pt x="2286" y="27"/>
                    </a:lnTo>
                    <a:lnTo>
                      <a:pt x="2288" y="27"/>
                    </a:lnTo>
                    <a:lnTo>
                      <a:pt x="2290" y="27"/>
                    </a:lnTo>
                    <a:lnTo>
                      <a:pt x="2292" y="27"/>
                    </a:lnTo>
                    <a:lnTo>
                      <a:pt x="2293" y="27"/>
                    </a:lnTo>
                    <a:lnTo>
                      <a:pt x="2295" y="27"/>
                    </a:lnTo>
                    <a:lnTo>
                      <a:pt x="2297" y="27"/>
                    </a:lnTo>
                    <a:lnTo>
                      <a:pt x="2299" y="27"/>
                    </a:lnTo>
                    <a:lnTo>
                      <a:pt x="2301" y="27"/>
                    </a:lnTo>
                    <a:lnTo>
                      <a:pt x="2303" y="27"/>
                    </a:lnTo>
                    <a:lnTo>
                      <a:pt x="2307" y="27"/>
                    </a:lnTo>
                    <a:lnTo>
                      <a:pt x="2309" y="27"/>
                    </a:lnTo>
                    <a:lnTo>
                      <a:pt x="2311" y="27"/>
                    </a:lnTo>
                    <a:lnTo>
                      <a:pt x="2315" y="27"/>
                    </a:lnTo>
                    <a:lnTo>
                      <a:pt x="2318" y="27"/>
                    </a:lnTo>
                    <a:lnTo>
                      <a:pt x="2320" y="27"/>
                    </a:lnTo>
                    <a:lnTo>
                      <a:pt x="2322" y="27"/>
                    </a:lnTo>
                    <a:lnTo>
                      <a:pt x="2324" y="27"/>
                    </a:lnTo>
                    <a:lnTo>
                      <a:pt x="2326" y="27"/>
                    </a:lnTo>
                    <a:lnTo>
                      <a:pt x="2328" y="27"/>
                    </a:lnTo>
                    <a:lnTo>
                      <a:pt x="2330" y="27"/>
                    </a:lnTo>
                    <a:lnTo>
                      <a:pt x="2332" y="27"/>
                    </a:lnTo>
                    <a:lnTo>
                      <a:pt x="2334" y="27"/>
                    </a:lnTo>
                    <a:lnTo>
                      <a:pt x="2336" y="27"/>
                    </a:lnTo>
                    <a:lnTo>
                      <a:pt x="2338" y="27"/>
                    </a:lnTo>
                    <a:lnTo>
                      <a:pt x="2339" y="27"/>
                    </a:lnTo>
                    <a:lnTo>
                      <a:pt x="2341" y="27"/>
                    </a:lnTo>
                    <a:lnTo>
                      <a:pt x="2345" y="27"/>
                    </a:lnTo>
                    <a:lnTo>
                      <a:pt x="2347" y="27"/>
                    </a:lnTo>
                    <a:lnTo>
                      <a:pt x="2349" y="27"/>
                    </a:lnTo>
                    <a:lnTo>
                      <a:pt x="2351" y="27"/>
                    </a:lnTo>
                    <a:lnTo>
                      <a:pt x="2353" y="27"/>
                    </a:lnTo>
                    <a:lnTo>
                      <a:pt x="2355" y="27"/>
                    </a:lnTo>
                    <a:lnTo>
                      <a:pt x="2359" y="27"/>
                    </a:lnTo>
                    <a:lnTo>
                      <a:pt x="2361" y="27"/>
                    </a:lnTo>
                    <a:lnTo>
                      <a:pt x="2362" y="27"/>
                    </a:lnTo>
                    <a:lnTo>
                      <a:pt x="2364" y="27"/>
                    </a:lnTo>
                    <a:lnTo>
                      <a:pt x="2366" y="27"/>
                    </a:lnTo>
                    <a:lnTo>
                      <a:pt x="2368" y="27"/>
                    </a:lnTo>
                    <a:lnTo>
                      <a:pt x="2370" y="27"/>
                    </a:lnTo>
                    <a:lnTo>
                      <a:pt x="2372" y="27"/>
                    </a:lnTo>
                    <a:lnTo>
                      <a:pt x="2374" y="27"/>
                    </a:lnTo>
                    <a:lnTo>
                      <a:pt x="2376" y="27"/>
                    </a:lnTo>
                    <a:lnTo>
                      <a:pt x="2378" y="27"/>
                    </a:lnTo>
                    <a:lnTo>
                      <a:pt x="2380" y="27"/>
                    </a:lnTo>
                    <a:lnTo>
                      <a:pt x="2382" y="27"/>
                    </a:lnTo>
                    <a:lnTo>
                      <a:pt x="2384" y="27"/>
                    </a:lnTo>
                    <a:lnTo>
                      <a:pt x="2385" y="27"/>
                    </a:lnTo>
                    <a:lnTo>
                      <a:pt x="2387" y="27"/>
                    </a:lnTo>
                    <a:lnTo>
                      <a:pt x="2389" y="27"/>
                    </a:lnTo>
                    <a:lnTo>
                      <a:pt x="2391" y="27"/>
                    </a:lnTo>
                    <a:lnTo>
                      <a:pt x="2393" y="27"/>
                    </a:lnTo>
                    <a:lnTo>
                      <a:pt x="2395" y="27"/>
                    </a:lnTo>
                    <a:lnTo>
                      <a:pt x="2397" y="27"/>
                    </a:lnTo>
                    <a:lnTo>
                      <a:pt x="2399" y="27"/>
                    </a:lnTo>
                    <a:lnTo>
                      <a:pt x="2401" y="27"/>
                    </a:lnTo>
                    <a:lnTo>
                      <a:pt x="2403" y="27"/>
                    </a:lnTo>
                    <a:lnTo>
                      <a:pt x="2405" y="27"/>
                    </a:lnTo>
                    <a:lnTo>
                      <a:pt x="2407" y="27"/>
                    </a:lnTo>
                    <a:lnTo>
                      <a:pt x="2408" y="27"/>
                    </a:lnTo>
                    <a:lnTo>
                      <a:pt x="2410" y="27"/>
                    </a:lnTo>
                    <a:lnTo>
                      <a:pt x="2412" y="27"/>
                    </a:lnTo>
                    <a:lnTo>
                      <a:pt x="2414" y="27"/>
                    </a:lnTo>
                    <a:lnTo>
                      <a:pt x="2416" y="27"/>
                    </a:lnTo>
                    <a:lnTo>
                      <a:pt x="2418" y="27"/>
                    </a:lnTo>
                    <a:lnTo>
                      <a:pt x="2420" y="27"/>
                    </a:lnTo>
                    <a:lnTo>
                      <a:pt x="2422" y="27"/>
                    </a:lnTo>
                    <a:lnTo>
                      <a:pt x="2424" y="27"/>
                    </a:lnTo>
                    <a:lnTo>
                      <a:pt x="2426" y="27"/>
                    </a:lnTo>
                    <a:lnTo>
                      <a:pt x="2428" y="27"/>
                    </a:lnTo>
                    <a:lnTo>
                      <a:pt x="2430" y="27"/>
                    </a:lnTo>
                    <a:lnTo>
                      <a:pt x="2431" y="27"/>
                    </a:lnTo>
                    <a:lnTo>
                      <a:pt x="2433" y="27"/>
                    </a:lnTo>
                    <a:lnTo>
                      <a:pt x="2435" y="27"/>
                    </a:lnTo>
                    <a:lnTo>
                      <a:pt x="2437" y="27"/>
                    </a:lnTo>
                    <a:lnTo>
                      <a:pt x="2439" y="27"/>
                    </a:lnTo>
                    <a:lnTo>
                      <a:pt x="2441" y="27"/>
                    </a:lnTo>
                    <a:lnTo>
                      <a:pt x="2443" y="27"/>
                    </a:lnTo>
                    <a:lnTo>
                      <a:pt x="2445" y="27"/>
                    </a:lnTo>
                    <a:lnTo>
                      <a:pt x="2447" y="27"/>
                    </a:lnTo>
                    <a:lnTo>
                      <a:pt x="2449" y="27"/>
                    </a:lnTo>
                    <a:lnTo>
                      <a:pt x="2451" y="27"/>
                    </a:lnTo>
                    <a:lnTo>
                      <a:pt x="2453" y="27"/>
                    </a:lnTo>
                    <a:lnTo>
                      <a:pt x="2454" y="27"/>
                    </a:lnTo>
                    <a:lnTo>
                      <a:pt x="2456" y="27"/>
                    </a:lnTo>
                    <a:lnTo>
                      <a:pt x="2458" y="27"/>
                    </a:lnTo>
                    <a:lnTo>
                      <a:pt x="2460" y="27"/>
                    </a:lnTo>
                    <a:lnTo>
                      <a:pt x="2462" y="27"/>
                    </a:lnTo>
                    <a:lnTo>
                      <a:pt x="2464" y="27"/>
                    </a:lnTo>
                    <a:lnTo>
                      <a:pt x="2466" y="27"/>
                    </a:lnTo>
                    <a:lnTo>
                      <a:pt x="2468" y="27"/>
                    </a:lnTo>
                    <a:lnTo>
                      <a:pt x="2470" y="27"/>
                    </a:lnTo>
                    <a:lnTo>
                      <a:pt x="2472" y="27"/>
                    </a:lnTo>
                    <a:lnTo>
                      <a:pt x="2474" y="27"/>
                    </a:lnTo>
                    <a:lnTo>
                      <a:pt x="2476" y="27"/>
                    </a:lnTo>
                    <a:lnTo>
                      <a:pt x="2477" y="27"/>
                    </a:lnTo>
                    <a:lnTo>
                      <a:pt x="2481" y="27"/>
                    </a:lnTo>
                    <a:lnTo>
                      <a:pt x="2483" y="27"/>
                    </a:lnTo>
                    <a:lnTo>
                      <a:pt x="2485" y="27"/>
                    </a:lnTo>
                    <a:lnTo>
                      <a:pt x="2487" y="27"/>
                    </a:lnTo>
                    <a:lnTo>
                      <a:pt x="2489" y="27"/>
                    </a:lnTo>
                    <a:lnTo>
                      <a:pt x="2491" y="27"/>
                    </a:lnTo>
                    <a:lnTo>
                      <a:pt x="2493" y="27"/>
                    </a:lnTo>
                    <a:lnTo>
                      <a:pt x="2495" y="27"/>
                    </a:lnTo>
                    <a:lnTo>
                      <a:pt x="2498" y="27"/>
                    </a:lnTo>
                    <a:lnTo>
                      <a:pt x="2500" y="27"/>
                    </a:lnTo>
                    <a:lnTo>
                      <a:pt x="2502" y="27"/>
                    </a:lnTo>
                    <a:lnTo>
                      <a:pt x="2504" y="27"/>
                    </a:lnTo>
                    <a:lnTo>
                      <a:pt x="2506" y="27"/>
                    </a:lnTo>
                    <a:lnTo>
                      <a:pt x="2508" y="27"/>
                    </a:lnTo>
                    <a:lnTo>
                      <a:pt x="2510" y="27"/>
                    </a:lnTo>
                    <a:lnTo>
                      <a:pt x="2512" y="27"/>
                    </a:lnTo>
                    <a:lnTo>
                      <a:pt x="2514" y="27"/>
                    </a:lnTo>
                    <a:lnTo>
                      <a:pt x="2516" y="27"/>
                    </a:lnTo>
                    <a:lnTo>
                      <a:pt x="2518" y="27"/>
                    </a:lnTo>
                    <a:lnTo>
                      <a:pt x="2520" y="27"/>
                    </a:lnTo>
                    <a:lnTo>
                      <a:pt x="2521" y="27"/>
                    </a:lnTo>
                    <a:lnTo>
                      <a:pt x="2523" y="27"/>
                    </a:lnTo>
                    <a:lnTo>
                      <a:pt x="2527" y="27"/>
                    </a:lnTo>
                    <a:lnTo>
                      <a:pt x="2529" y="27"/>
                    </a:lnTo>
                    <a:lnTo>
                      <a:pt x="2531" y="27"/>
                    </a:lnTo>
                    <a:lnTo>
                      <a:pt x="2533" y="27"/>
                    </a:lnTo>
                    <a:lnTo>
                      <a:pt x="2535" y="27"/>
                    </a:lnTo>
                    <a:lnTo>
                      <a:pt x="2537" y="27"/>
                    </a:lnTo>
                    <a:lnTo>
                      <a:pt x="2539" y="27"/>
                    </a:lnTo>
                    <a:lnTo>
                      <a:pt x="2541" y="27"/>
                    </a:lnTo>
                    <a:lnTo>
                      <a:pt x="2544" y="27"/>
                    </a:lnTo>
                    <a:lnTo>
                      <a:pt x="2546" y="27"/>
                    </a:lnTo>
                    <a:lnTo>
                      <a:pt x="2548" y="27"/>
                    </a:lnTo>
                    <a:lnTo>
                      <a:pt x="2550" y="27"/>
                    </a:lnTo>
                    <a:lnTo>
                      <a:pt x="2552" y="27"/>
                    </a:lnTo>
                    <a:lnTo>
                      <a:pt x="2554" y="27"/>
                    </a:lnTo>
                    <a:lnTo>
                      <a:pt x="2556" y="27"/>
                    </a:lnTo>
                    <a:lnTo>
                      <a:pt x="2558" y="27"/>
                    </a:lnTo>
                    <a:lnTo>
                      <a:pt x="2560" y="27"/>
                    </a:lnTo>
                    <a:lnTo>
                      <a:pt x="2562" y="27"/>
                    </a:lnTo>
                    <a:lnTo>
                      <a:pt x="2564" y="27"/>
                    </a:lnTo>
                    <a:lnTo>
                      <a:pt x="2566" y="27"/>
                    </a:lnTo>
                    <a:lnTo>
                      <a:pt x="2567" y="27"/>
                    </a:lnTo>
                    <a:lnTo>
                      <a:pt x="2569" y="27"/>
                    </a:lnTo>
                    <a:lnTo>
                      <a:pt x="2571" y="27"/>
                    </a:lnTo>
                    <a:lnTo>
                      <a:pt x="2575" y="27"/>
                    </a:lnTo>
                    <a:lnTo>
                      <a:pt x="2577" y="27"/>
                    </a:lnTo>
                    <a:lnTo>
                      <a:pt x="2579" y="27"/>
                    </a:lnTo>
                    <a:lnTo>
                      <a:pt x="2581" y="27"/>
                    </a:lnTo>
                    <a:lnTo>
                      <a:pt x="2583" y="27"/>
                    </a:lnTo>
                    <a:lnTo>
                      <a:pt x="2585" y="27"/>
                    </a:lnTo>
                    <a:lnTo>
                      <a:pt x="2587" y="27"/>
                    </a:lnTo>
                    <a:lnTo>
                      <a:pt x="2589" y="27"/>
                    </a:lnTo>
                    <a:lnTo>
                      <a:pt x="2590" y="27"/>
                    </a:lnTo>
                    <a:lnTo>
                      <a:pt x="2592" y="27"/>
                    </a:lnTo>
                    <a:lnTo>
                      <a:pt x="2594" y="27"/>
                    </a:lnTo>
                    <a:lnTo>
                      <a:pt x="2596" y="27"/>
                    </a:lnTo>
                    <a:lnTo>
                      <a:pt x="2598" y="27"/>
                    </a:lnTo>
                    <a:lnTo>
                      <a:pt x="2600" y="27"/>
                    </a:lnTo>
                    <a:lnTo>
                      <a:pt x="2602" y="27"/>
                    </a:lnTo>
                    <a:lnTo>
                      <a:pt x="2606" y="27"/>
                    </a:lnTo>
                    <a:lnTo>
                      <a:pt x="2608" y="27"/>
                    </a:lnTo>
                    <a:lnTo>
                      <a:pt x="2610" y="27"/>
                    </a:lnTo>
                    <a:lnTo>
                      <a:pt x="2612" y="27"/>
                    </a:lnTo>
                    <a:lnTo>
                      <a:pt x="2613" y="27"/>
                    </a:lnTo>
                    <a:lnTo>
                      <a:pt x="2615" y="27"/>
                    </a:lnTo>
                    <a:lnTo>
                      <a:pt x="2617" y="27"/>
                    </a:lnTo>
                    <a:lnTo>
                      <a:pt x="2621" y="27"/>
                    </a:lnTo>
                    <a:lnTo>
                      <a:pt x="2623" y="27"/>
                    </a:lnTo>
                    <a:lnTo>
                      <a:pt x="2625" y="27"/>
                    </a:lnTo>
                    <a:lnTo>
                      <a:pt x="2627" y="27"/>
                    </a:lnTo>
                    <a:lnTo>
                      <a:pt x="2629" y="27"/>
                    </a:lnTo>
                    <a:lnTo>
                      <a:pt x="2631" y="27"/>
                    </a:lnTo>
                    <a:lnTo>
                      <a:pt x="2633" y="27"/>
                    </a:lnTo>
                    <a:lnTo>
                      <a:pt x="2636" y="27"/>
                    </a:lnTo>
                    <a:lnTo>
                      <a:pt x="2638" y="27"/>
                    </a:lnTo>
                    <a:lnTo>
                      <a:pt x="2640" y="27"/>
                    </a:lnTo>
                    <a:lnTo>
                      <a:pt x="2642" y="27"/>
                    </a:lnTo>
                    <a:lnTo>
                      <a:pt x="2644" y="27"/>
                    </a:lnTo>
                    <a:lnTo>
                      <a:pt x="2646" y="27"/>
                    </a:lnTo>
                    <a:lnTo>
                      <a:pt x="2648" y="27"/>
                    </a:lnTo>
                    <a:lnTo>
                      <a:pt x="2650" y="27"/>
                    </a:lnTo>
                    <a:lnTo>
                      <a:pt x="2652" y="27"/>
                    </a:lnTo>
                    <a:lnTo>
                      <a:pt x="2654" y="27"/>
                    </a:lnTo>
                    <a:lnTo>
                      <a:pt x="2656" y="27"/>
                    </a:lnTo>
                    <a:lnTo>
                      <a:pt x="2658" y="27"/>
                    </a:lnTo>
                    <a:lnTo>
                      <a:pt x="2659" y="27"/>
                    </a:lnTo>
                    <a:lnTo>
                      <a:pt x="2661" y="27"/>
                    </a:lnTo>
                    <a:lnTo>
                      <a:pt x="2663" y="27"/>
                    </a:lnTo>
                    <a:lnTo>
                      <a:pt x="2665" y="27"/>
                    </a:lnTo>
                    <a:lnTo>
                      <a:pt x="2667" y="27"/>
                    </a:lnTo>
                    <a:lnTo>
                      <a:pt x="2669" y="27"/>
                    </a:lnTo>
                    <a:lnTo>
                      <a:pt x="2671" y="27"/>
                    </a:lnTo>
                    <a:lnTo>
                      <a:pt x="2673" y="27"/>
                    </a:lnTo>
                    <a:lnTo>
                      <a:pt x="2675" y="27"/>
                    </a:lnTo>
                    <a:lnTo>
                      <a:pt x="2677" y="27"/>
                    </a:lnTo>
                    <a:lnTo>
                      <a:pt x="2679" y="27"/>
                    </a:lnTo>
                    <a:lnTo>
                      <a:pt x="2682" y="27"/>
                    </a:lnTo>
                    <a:lnTo>
                      <a:pt x="2684" y="27"/>
                    </a:lnTo>
                    <a:lnTo>
                      <a:pt x="2686" y="27"/>
                    </a:lnTo>
                    <a:lnTo>
                      <a:pt x="2690" y="27"/>
                    </a:lnTo>
                    <a:lnTo>
                      <a:pt x="2692" y="27"/>
                    </a:lnTo>
                    <a:lnTo>
                      <a:pt x="2694" y="27"/>
                    </a:lnTo>
                    <a:lnTo>
                      <a:pt x="2696" y="27"/>
                    </a:lnTo>
                    <a:lnTo>
                      <a:pt x="2698" y="27"/>
                    </a:lnTo>
                    <a:lnTo>
                      <a:pt x="2700" y="27"/>
                    </a:lnTo>
                    <a:lnTo>
                      <a:pt x="2702" y="27"/>
                    </a:lnTo>
                    <a:lnTo>
                      <a:pt x="2704" y="27"/>
                    </a:lnTo>
                    <a:lnTo>
                      <a:pt x="2705" y="27"/>
                    </a:lnTo>
                    <a:lnTo>
                      <a:pt x="2707" y="27"/>
                    </a:lnTo>
                    <a:lnTo>
                      <a:pt x="2711" y="27"/>
                    </a:lnTo>
                    <a:lnTo>
                      <a:pt x="2713" y="27"/>
                    </a:lnTo>
                    <a:lnTo>
                      <a:pt x="2715" y="27"/>
                    </a:lnTo>
                    <a:lnTo>
                      <a:pt x="2717" y="27"/>
                    </a:lnTo>
                    <a:lnTo>
                      <a:pt x="2719" y="27"/>
                    </a:lnTo>
                    <a:lnTo>
                      <a:pt x="2721" y="27"/>
                    </a:lnTo>
                    <a:lnTo>
                      <a:pt x="2723" y="27"/>
                    </a:lnTo>
                    <a:lnTo>
                      <a:pt x="2725" y="27"/>
                    </a:lnTo>
                    <a:lnTo>
                      <a:pt x="2728" y="27"/>
                    </a:lnTo>
                    <a:lnTo>
                      <a:pt x="2730" y="27"/>
                    </a:lnTo>
                    <a:lnTo>
                      <a:pt x="2732" y="27"/>
                    </a:lnTo>
                    <a:lnTo>
                      <a:pt x="2734" y="27"/>
                    </a:lnTo>
                    <a:lnTo>
                      <a:pt x="2736" y="27"/>
                    </a:lnTo>
                    <a:lnTo>
                      <a:pt x="2738" y="27"/>
                    </a:lnTo>
                    <a:lnTo>
                      <a:pt x="2740" y="27"/>
                    </a:lnTo>
                    <a:lnTo>
                      <a:pt x="2744" y="27"/>
                    </a:lnTo>
                    <a:lnTo>
                      <a:pt x="2746" y="27"/>
                    </a:lnTo>
                    <a:lnTo>
                      <a:pt x="2748" y="27"/>
                    </a:lnTo>
                    <a:lnTo>
                      <a:pt x="2751" y="27"/>
                    </a:lnTo>
                    <a:lnTo>
                      <a:pt x="2753" y="27"/>
                    </a:lnTo>
                    <a:lnTo>
                      <a:pt x="2755" y="27"/>
                    </a:lnTo>
                    <a:lnTo>
                      <a:pt x="2757" y="27"/>
                    </a:lnTo>
                    <a:lnTo>
                      <a:pt x="2759" y="27"/>
                    </a:lnTo>
                    <a:lnTo>
                      <a:pt x="2761" y="27"/>
                    </a:lnTo>
                    <a:lnTo>
                      <a:pt x="2763" y="27"/>
                    </a:lnTo>
                    <a:lnTo>
                      <a:pt x="2765" y="27"/>
                    </a:lnTo>
                    <a:lnTo>
                      <a:pt x="2767" y="27"/>
                    </a:lnTo>
                    <a:lnTo>
                      <a:pt x="2769" y="27"/>
                    </a:lnTo>
                    <a:lnTo>
                      <a:pt x="2772" y="27"/>
                    </a:lnTo>
                    <a:lnTo>
                      <a:pt x="2774" y="27"/>
                    </a:lnTo>
                    <a:lnTo>
                      <a:pt x="2776" y="27"/>
                    </a:lnTo>
                    <a:lnTo>
                      <a:pt x="2778" y="27"/>
                    </a:lnTo>
                    <a:lnTo>
                      <a:pt x="2780" y="27"/>
                    </a:lnTo>
                    <a:lnTo>
                      <a:pt x="2782" y="27"/>
                    </a:lnTo>
                    <a:lnTo>
                      <a:pt x="2784" y="27"/>
                    </a:lnTo>
                    <a:lnTo>
                      <a:pt x="2786" y="27"/>
                    </a:lnTo>
                    <a:lnTo>
                      <a:pt x="2788" y="27"/>
                    </a:lnTo>
                    <a:lnTo>
                      <a:pt x="2790" y="27"/>
                    </a:lnTo>
                    <a:lnTo>
                      <a:pt x="2792" y="27"/>
                    </a:lnTo>
                    <a:lnTo>
                      <a:pt x="2794" y="27"/>
                    </a:lnTo>
                    <a:lnTo>
                      <a:pt x="2795" y="27"/>
                    </a:lnTo>
                    <a:lnTo>
                      <a:pt x="2797" y="27"/>
                    </a:lnTo>
                    <a:lnTo>
                      <a:pt x="2799" y="27"/>
                    </a:lnTo>
                    <a:lnTo>
                      <a:pt x="2801" y="27"/>
                    </a:lnTo>
                    <a:lnTo>
                      <a:pt x="2803" y="27"/>
                    </a:lnTo>
                    <a:lnTo>
                      <a:pt x="2807" y="27"/>
                    </a:lnTo>
                    <a:lnTo>
                      <a:pt x="2809" y="27"/>
                    </a:lnTo>
                    <a:lnTo>
                      <a:pt x="2811" y="27"/>
                    </a:lnTo>
                    <a:lnTo>
                      <a:pt x="2813" y="27"/>
                    </a:lnTo>
                    <a:lnTo>
                      <a:pt x="2815" y="27"/>
                    </a:lnTo>
                    <a:lnTo>
                      <a:pt x="2817" y="27"/>
                    </a:lnTo>
                    <a:lnTo>
                      <a:pt x="2818" y="27"/>
                    </a:lnTo>
                    <a:lnTo>
                      <a:pt x="2820" y="27"/>
                    </a:lnTo>
                    <a:lnTo>
                      <a:pt x="2822" y="27"/>
                    </a:lnTo>
                    <a:lnTo>
                      <a:pt x="2824" y="27"/>
                    </a:lnTo>
                    <a:lnTo>
                      <a:pt x="2826" y="27"/>
                    </a:lnTo>
                    <a:lnTo>
                      <a:pt x="2828" y="27"/>
                    </a:lnTo>
                    <a:lnTo>
                      <a:pt x="2830" y="27"/>
                    </a:lnTo>
                    <a:lnTo>
                      <a:pt x="2832" y="27"/>
                    </a:lnTo>
                    <a:lnTo>
                      <a:pt x="2836" y="27"/>
                    </a:lnTo>
                    <a:lnTo>
                      <a:pt x="2838" y="27"/>
                    </a:lnTo>
                    <a:lnTo>
                      <a:pt x="2840" y="27"/>
                    </a:lnTo>
                    <a:lnTo>
                      <a:pt x="2841" y="27"/>
                    </a:lnTo>
                    <a:lnTo>
                      <a:pt x="2843" y="27"/>
                    </a:lnTo>
                    <a:lnTo>
                      <a:pt x="2845" y="27"/>
                    </a:lnTo>
                    <a:lnTo>
                      <a:pt x="2847" y="27"/>
                    </a:lnTo>
                    <a:lnTo>
                      <a:pt x="2851" y="27"/>
                    </a:lnTo>
                    <a:lnTo>
                      <a:pt x="2853" y="27"/>
                    </a:lnTo>
                    <a:lnTo>
                      <a:pt x="2855" y="27"/>
                    </a:lnTo>
                    <a:lnTo>
                      <a:pt x="2857" y="27"/>
                    </a:lnTo>
                    <a:lnTo>
                      <a:pt x="2859" y="27"/>
                    </a:lnTo>
                    <a:lnTo>
                      <a:pt x="2861" y="27"/>
                    </a:lnTo>
                    <a:lnTo>
                      <a:pt x="2863" y="27"/>
                    </a:lnTo>
                    <a:lnTo>
                      <a:pt x="2864" y="27"/>
                    </a:lnTo>
                    <a:lnTo>
                      <a:pt x="2866" y="27"/>
                    </a:lnTo>
                    <a:lnTo>
                      <a:pt x="2868" y="27"/>
                    </a:lnTo>
                    <a:lnTo>
                      <a:pt x="2870" y="27"/>
                    </a:lnTo>
                    <a:lnTo>
                      <a:pt x="2872" y="27"/>
                    </a:lnTo>
                    <a:lnTo>
                      <a:pt x="2874" y="27"/>
                    </a:lnTo>
                    <a:lnTo>
                      <a:pt x="2876" y="27"/>
                    </a:lnTo>
                    <a:lnTo>
                      <a:pt x="2878" y="27"/>
                    </a:lnTo>
                    <a:lnTo>
                      <a:pt x="2880" y="27"/>
                    </a:lnTo>
                    <a:lnTo>
                      <a:pt x="2882" y="27"/>
                    </a:lnTo>
                    <a:lnTo>
                      <a:pt x="2884" y="27"/>
                    </a:lnTo>
                    <a:lnTo>
                      <a:pt x="2886" y="27"/>
                    </a:lnTo>
                    <a:lnTo>
                      <a:pt x="2887" y="27"/>
                    </a:lnTo>
                    <a:lnTo>
                      <a:pt x="2889" y="27"/>
                    </a:lnTo>
                    <a:lnTo>
                      <a:pt x="2891" y="27"/>
                    </a:lnTo>
                    <a:lnTo>
                      <a:pt x="2893" y="27"/>
                    </a:lnTo>
                    <a:lnTo>
                      <a:pt x="2897" y="27"/>
                    </a:lnTo>
                    <a:lnTo>
                      <a:pt x="2899" y="27"/>
                    </a:lnTo>
                    <a:lnTo>
                      <a:pt x="2901" y="27"/>
                    </a:lnTo>
                    <a:lnTo>
                      <a:pt x="2903" y="27"/>
                    </a:lnTo>
                    <a:lnTo>
                      <a:pt x="2905" y="27"/>
                    </a:lnTo>
                    <a:lnTo>
                      <a:pt x="2907" y="27"/>
                    </a:lnTo>
                    <a:lnTo>
                      <a:pt x="2910" y="27"/>
                    </a:lnTo>
                    <a:lnTo>
                      <a:pt x="2912" y="27"/>
                    </a:lnTo>
                  </a:path>
                </a:pathLst>
              </a:cu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4"/>
              <p:cNvSpPr>
                <a:spLocks/>
              </p:cNvSpPr>
              <p:nvPr/>
            </p:nvSpPr>
            <p:spPr bwMode="auto">
              <a:xfrm>
                <a:off x="2197100" y="4786313"/>
                <a:ext cx="4506912" cy="266700"/>
              </a:xfrm>
              <a:custGeom>
                <a:avLst/>
                <a:gdLst>
                  <a:gd name="T0" fmla="*/ 55 w 2839"/>
                  <a:gd name="T1" fmla="*/ 168 h 168"/>
                  <a:gd name="T2" fmla="*/ 117 w 2839"/>
                  <a:gd name="T3" fmla="*/ 168 h 168"/>
                  <a:gd name="T4" fmla="*/ 178 w 2839"/>
                  <a:gd name="T5" fmla="*/ 168 h 168"/>
                  <a:gd name="T6" fmla="*/ 237 w 2839"/>
                  <a:gd name="T7" fmla="*/ 166 h 168"/>
                  <a:gd name="T8" fmla="*/ 295 w 2839"/>
                  <a:gd name="T9" fmla="*/ 168 h 168"/>
                  <a:gd name="T10" fmla="*/ 351 w 2839"/>
                  <a:gd name="T11" fmla="*/ 166 h 168"/>
                  <a:gd name="T12" fmla="*/ 406 w 2839"/>
                  <a:gd name="T13" fmla="*/ 168 h 168"/>
                  <a:gd name="T14" fmla="*/ 456 w 2839"/>
                  <a:gd name="T15" fmla="*/ 168 h 168"/>
                  <a:gd name="T16" fmla="*/ 498 w 2839"/>
                  <a:gd name="T17" fmla="*/ 166 h 168"/>
                  <a:gd name="T18" fmla="*/ 534 w 2839"/>
                  <a:gd name="T19" fmla="*/ 168 h 168"/>
                  <a:gd name="T20" fmla="*/ 575 w 2839"/>
                  <a:gd name="T21" fmla="*/ 166 h 168"/>
                  <a:gd name="T22" fmla="*/ 617 w 2839"/>
                  <a:gd name="T23" fmla="*/ 166 h 168"/>
                  <a:gd name="T24" fmla="*/ 651 w 2839"/>
                  <a:gd name="T25" fmla="*/ 166 h 168"/>
                  <a:gd name="T26" fmla="*/ 699 w 2839"/>
                  <a:gd name="T27" fmla="*/ 166 h 168"/>
                  <a:gd name="T28" fmla="*/ 745 w 2839"/>
                  <a:gd name="T29" fmla="*/ 166 h 168"/>
                  <a:gd name="T30" fmla="*/ 789 w 2839"/>
                  <a:gd name="T31" fmla="*/ 166 h 168"/>
                  <a:gd name="T32" fmla="*/ 830 w 2839"/>
                  <a:gd name="T33" fmla="*/ 166 h 168"/>
                  <a:gd name="T34" fmla="*/ 877 w 2839"/>
                  <a:gd name="T35" fmla="*/ 166 h 168"/>
                  <a:gd name="T36" fmla="*/ 923 w 2839"/>
                  <a:gd name="T37" fmla="*/ 166 h 168"/>
                  <a:gd name="T38" fmla="*/ 964 w 2839"/>
                  <a:gd name="T39" fmla="*/ 166 h 168"/>
                  <a:gd name="T40" fmla="*/ 1008 w 2839"/>
                  <a:gd name="T41" fmla="*/ 166 h 168"/>
                  <a:gd name="T42" fmla="*/ 1052 w 2839"/>
                  <a:gd name="T43" fmla="*/ 166 h 168"/>
                  <a:gd name="T44" fmla="*/ 1094 w 2839"/>
                  <a:gd name="T45" fmla="*/ 166 h 168"/>
                  <a:gd name="T46" fmla="*/ 1140 w 2839"/>
                  <a:gd name="T47" fmla="*/ 166 h 168"/>
                  <a:gd name="T48" fmla="*/ 1186 w 2839"/>
                  <a:gd name="T49" fmla="*/ 166 h 168"/>
                  <a:gd name="T50" fmla="*/ 1230 w 2839"/>
                  <a:gd name="T51" fmla="*/ 166 h 168"/>
                  <a:gd name="T52" fmla="*/ 1272 w 2839"/>
                  <a:gd name="T53" fmla="*/ 166 h 168"/>
                  <a:gd name="T54" fmla="*/ 1314 w 2839"/>
                  <a:gd name="T55" fmla="*/ 166 h 168"/>
                  <a:gd name="T56" fmla="*/ 1356 w 2839"/>
                  <a:gd name="T57" fmla="*/ 166 h 168"/>
                  <a:gd name="T58" fmla="*/ 1400 w 2839"/>
                  <a:gd name="T59" fmla="*/ 166 h 168"/>
                  <a:gd name="T60" fmla="*/ 1445 w 2839"/>
                  <a:gd name="T61" fmla="*/ 166 h 168"/>
                  <a:gd name="T62" fmla="*/ 1485 w 2839"/>
                  <a:gd name="T63" fmla="*/ 166 h 168"/>
                  <a:gd name="T64" fmla="*/ 1527 w 2839"/>
                  <a:gd name="T65" fmla="*/ 166 h 168"/>
                  <a:gd name="T66" fmla="*/ 1569 w 2839"/>
                  <a:gd name="T67" fmla="*/ 166 h 168"/>
                  <a:gd name="T68" fmla="*/ 1615 w 2839"/>
                  <a:gd name="T69" fmla="*/ 166 h 168"/>
                  <a:gd name="T70" fmla="*/ 1657 w 2839"/>
                  <a:gd name="T71" fmla="*/ 166 h 168"/>
                  <a:gd name="T72" fmla="*/ 1701 w 2839"/>
                  <a:gd name="T73" fmla="*/ 166 h 168"/>
                  <a:gd name="T74" fmla="*/ 1743 w 2839"/>
                  <a:gd name="T75" fmla="*/ 166 h 168"/>
                  <a:gd name="T76" fmla="*/ 1789 w 2839"/>
                  <a:gd name="T77" fmla="*/ 166 h 168"/>
                  <a:gd name="T78" fmla="*/ 1833 w 2839"/>
                  <a:gd name="T79" fmla="*/ 166 h 168"/>
                  <a:gd name="T80" fmla="*/ 1878 w 2839"/>
                  <a:gd name="T81" fmla="*/ 166 h 168"/>
                  <a:gd name="T82" fmla="*/ 1920 w 2839"/>
                  <a:gd name="T83" fmla="*/ 166 h 168"/>
                  <a:gd name="T84" fmla="*/ 1968 w 2839"/>
                  <a:gd name="T85" fmla="*/ 166 h 168"/>
                  <a:gd name="T86" fmla="*/ 2008 w 2839"/>
                  <a:gd name="T87" fmla="*/ 166 h 168"/>
                  <a:gd name="T88" fmla="*/ 2054 w 2839"/>
                  <a:gd name="T89" fmla="*/ 166 h 168"/>
                  <a:gd name="T90" fmla="*/ 2096 w 2839"/>
                  <a:gd name="T91" fmla="*/ 166 h 168"/>
                  <a:gd name="T92" fmla="*/ 2138 w 2839"/>
                  <a:gd name="T93" fmla="*/ 166 h 168"/>
                  <a:gd name="T94" fmla="*/ 2182 w 2839"/>
                  <a:gd name="T95" fmla="*/ 166 h 168"/>
                  <a:gd name="T96" fmla="*/ 2226 w 2839"/>
                  <a:gd name="T97" fmla="*/ 166 h 168"/>
                  <a:gd name="T98" fmla="*/ 2272 w 2839"/>
                  <a:gd name="T99" fmla="*/ 166 h 168"/>
                  <a:gd name="T100" fmla="*/ 2312 w 2839"/>
                  <a:gd name="T101" fmla="*/ 166 h 168"/>
                  <a:gd name="T102" fmla="*/ 2355 w 2839"/>
                  <a:gd name="T103" fmla="*/ 166 h 168"/>
                  <a:gd name="T104" fmla="*/ 2395 w 2839"/>
                  <a:gd name="T105" fmla="*/ 166 h 168"/>
                  <a:gd name="T106" fmla="*/ 2437 w 2839"/>
                  <a:gd name="T107" fmla="*/ 166 h 168"/>
                  <a:gd name="T108" fmla="*/ 2479 w 2839"/>
                  <a:gd name="T109" fmla="*/ 166 h 168"/>
                  <a:gd name="T110" fmla="*/ 2521 w 2839"/>
                  <a:gd name="T111" fmla="*/ 166 h 168"/>
                  <a:gd name="T112" fmla="*/ 2567 w 2839"/>
                  <a:gd name="T113" fmla="*/ 166 h 168"/>
                  <a:gd name="T114" fmla="*/ 2609 w 2839"/>
                  <a:gd name="T115" fmla="*/ 166 h 168"/>
                  <a:gd name="T116" fmla="*/ 2653 w 2839"/>
                  <a:gd name="T117" fmla="*/ 166 h 168"/>
                  <a:gd name="T118" fmla="*/ 2698 w 2839"/>
                  <a:gd name="T119" fmla="*/ 166 h 168"/>
                  <a:gd name="T120" fmla="*/ 2745 w 2839"/>
                  <a:gd name="T121" fmla="*/ 166 h 168"/>
                  <a:gd name="T122" fmla="*/ 2788 w 2839"/>
                  <a:gd name="T123" fmla="*/ 166 h 168"/>
                  <a:gd name="T124" fmla="*/ 2836 w 2839"/>
                  <a:gd name="T125" fmla="*/ 16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39" h="168">
                    <a:moveTo>
                      <a:pt x="0" y="166"/>
                    </a:moveTo>
                    <a:lnTo>
                      <a:pt x="0" y="168"/>
                    </a:lnTo>
                    <a:lnTo>
                      <a:pt x="4" y="168"/>
                    </a:lnTo>
                    <a:lnTo>
                      <a:pt x="8" y="168"/>
                    </a:lnTo>
                    <a:lnTo>
                      <a:pt x="9" y="168"/>
                    </a:lnTo>
                    <a:lnTo>
                      <a:pt x="13" y="168"/>
                    </a:lnTo>
                    <a:lnTo>
                      <a:pt x="15" y="168"/>
                    </a:lnTo>
                    <a:lnTo>
                      <a:pt x="19" y="168"/>
                    </a:lnTo>
                    <a:lnTo>
                      <a:pt x="23" y="168"/>
                    </a:lnTo>
                    <a:lnTo>
                      <a:pt x="25" y="168"/>
                    </a:lnTo>
                    <a:lnTo>
                      <a:pt x="29" y="168"/>
                    </a:lnTo>
                    <a:lnTo>
                      <a:pt x="31" y="168"/>
                    </a:lnTo>
                    <a:lnTo>
                      <a:pt x="34" y="168"/>
                    </a:lnTo>
                    <a:lnTo>
                      <a:pt x="36" y="166"/>
                    </a:lnTo>
                    <a:lnTo>
                      <a:pt x="38" y="168"/>
                    </a:lnTo>
                    <a:lnTo>
                      <a:pt x="40" y="168"/>
                    </a:lnTo>
                    <a:lnTo>
                      <a:pt x="44" y="168"/>
                    </a:lnTo>
                    <a:lnTo>
                      <a:pt x="46" y="168"/>
                    </a:lnTo>
                    <a:lnTo>
                      <a:pt x="50" y="168"/>
                    </a:lnTo>
                    <a:lnTo>
                      <a:pt x="54" y="168"/>
                    </a:lnTo>
                    <a:lnTo>
                      <a:pt x="55" y="168"/>
                    </a:lnTo>
                    <a:lnTo>
                      <a:pt x="59" y="168"/>
                    </a:lnTo>
                    <a:lnTo>
                      <a:pt x="61" y="168"/>
                    </a:lnTo>
                    <a:lnTo>
                      <a:pt x="65" y="168"/>
                    </a:lnTo>
                    <a:lnTo>
                      <a:pt x="69" y="168"/>
                    </a:lnTo>
                    <a:lnTo>
                      <a:pt x="71" y="168"/>
                    </a:lnTo>
                    <a:lnTo>
                      <a:pt x="75" y="168"/>
                    </a:lnTo>
                    <a:lnTo>
                      <a:pt x="77" y="168"/>
                    </a:lnTo>
                    <a:lnTo>
                      <a:pt x="80" y="168"/>
                    </a:lnTo>
                    <a:lnTo>
                      <a:pt x="84" y="168"/>
                    </a:lnTo>
                    <a:lnTo>
                      <a:pt x="86" y="168"/>
                    </a:lnTo>
                    <a:lnTo>
                      <a:pt x="90" y="168"/>
                    </a:lnTo>
                    <a:lnTo>
                      <a:pt x="92" y="168"/>
                    </a:lnTo>
                    <a:lnTo>
                      <a:pt x="96" y="168"/>
                    </a:lnTo>
                    <a:lnTo>
                      <a:pt x="100" y="168"/>
                    </a:lnTo>
                    <a:lnTo>
                      <a:pt x="101" y="168"/>
                    </a:lnTo>
                    <a:lnTo>
                      <a:pt x="103" y="166"/>
                    </a:lnTo>
                    <a:lnTo>
                      <a:pt x="105" y="168"/>
                    </a:lnTo>
                    <a:lnTo>
                      <a:pt x="107" y="168"/>
                    </a:lnTo>
                    <a:lnTo>
                      <a:pt x="111" y="168"/>
                    </a:lnTo>
                    <a:lnTo>
                      <a:pt x="115" y="168"/>
                    </a:lnTo>
                    <a:lnTo>
                      <a:pt x="117" y="168"/>
                    </a:lnTo>
                    <a:lnTo>
                      <a:pt x="121" y="168"/>
                    </a:lnTo>
                    <a:lnTo>
                      <a:pt x="123" y="168"/>
                    </a:lnTo>
                    <a:lnTo>
                      <a:pt x="126" y="168"/>
                    </a:lnTo>
                    <a:lnTo>
                      <a:pt x="130" y="168"/>
                    </a:lnTo>
                    <a:lnTo>
                      <a:pt x="132" y="168"/>
                    </a:lnTo>
                    <a:lnTo>
                      <a:pt x="136" y="168"/>
                    </a:lnTo>
                    <a:lnTo>
                      <a:pt x="138" y="168"/>
                    </a:lnTo>
                    <a:lnTo>
                      <a:pt x="142" y="168"/>
                    </a:lnTo>
                    <a:lnTo>
                      <a:pt x="146" y="168"/>
                    </a:lnTo>
                    <a:lnTo>
                      <a:pt x="147" y="168"/>
                    </a:lnTo>
                    <a:lnTo>
                      <a:pt x="151" y="168"/>
                    </a:lnTo>
                    <a:lnTo>
                      <a:pt x="153" y="168"/>
                    </a:lnTo>
                    <a:lnTo>
                      <a:pt x="157" y="168"/>
                    </a:lnTo>
                    <a:lnTo>
                      <a:pt x="161" y="168"/>
                    </a:lnTo>
                    <a:lnTo>
                      <a:pt x="163" y="168"/>
                    </a:lnTo>
                    <a:lnTo>
                      <a:pt x="167" y="168"/>
                    </a:lnTo>
                    <a:lnTo>
                      <a:pt x="169" y="168"/>
                    </a:lnTo>
                    <a:lnTo>
                      <a:pt x="172" y="168"/>
                    </a:lnTo>
                    <a:lnTo>
                      <a:pt x="174" y="166"/>
                    </a:lnTo>
                    <a:lnTo>
                      <a:pt x="176" y="168"/>
                    </a:lnTo>
                    <a:lnTo>
                      <a:pt x="178" y="168"/>
                    </a:lnTo>
                    <a:lnTo>
                      <a:pt x="182" y="168"/>
                    </a:lnTo>
                    <a:lnTo>
                      <a:pt x="184" y="168"/>
                    </a:lnTo>
                    <a:lnTo>
                      <a:pt x="188" y="168"/>
                    </a:lnTo>
                    <a:lnTo>
                      <a:pt x="191" y="168"/>
                    </a:lnTo>
                    <a:lnTo>
                      <a:pt x="193" y="168"/>
                    </a:lnTo>
                    <a:lnTo>
                      <a:pt x="197" y="166"/>
                    </a:lnTo>
                    <a:lnTo>
                      <a:pt x="197" y="168"/>
                    </a:lnTo>
                    <a:lnTo>
                      <a:pt x="199" y="168"/>
                    </a:lnTo>
                    <a:lnTo>
                      <a:pt x="203" y="168"/>
                    </a:lnTo>
                    <a:lnTo>
                      <a:pt x="207" y="168"/>
                    </a:lnTo>
                    <a:lnTo>
                      <a:pt x="209" y="168"/>
                    </a:lnTo>
                    <a:lnTo>
                      <a:pt x="213" y="168"/>
                    </a:lnTo>
                    <a:lnTo>
                      <a:pt x="214" y="168"/>
                    </a:lnTo>
                    <a:lnTo>
                      <a:pt x="218" y="168"/>
                    </a:lnTo>
                    <a:lnTo>
                      <a:pt x="222" y="168"/>
                    </a:lnTo>
                    <a:lnTo>
                      <a:pt x="224" y="168"/>
                    </a:lnTo>
                    <a:lnTo>
                      <a:pt x="228" y="168"/>
                    </a:lnTo>
                    <a:lnTo>
                      <a:pt x="228" y="166"/>
                    </a:lnTo>
                    <a:lnTo>
                      <a:pt x="230" y="168"/>
                    </a:lnTo>
                    <a:lnTo>
                      <a:pt x="234" y="168"/>
                    </a:lnTo>
                    <a:lnTo>
                      <a:pt x="237" y="166"/>
                    </a:lnTo>
                    <a:lnTo>
                      <a:pt x="237" y="168"/>
                    </a:lnTo>
                    <a:lnTo>
                      <a:pt x="239" y="168"/>
                    </a:lnTo>
                    <a:lnTo>
                      <a:pt x="243" y="168"/>
                    </a:lnTo>
                    <a:lnTo>
                      <a:pt x="245" y="168"/>
                    </a:lnTo>
                    <a:lnTo>
                      <a:pt x="249" y="168"/>
                    </a:lnTo>
                    <a:lnTo>
                      <a:pt x="253" y="168"/>
                    </a:lnTo>
                    <a:lnTo>
                      <a:pt x="255" y="168"/>
                    </a:lnTo>
                    <a:lnTo>
                      <a:pt x="259" y="168"/>
                    </a:lnTo>
                    <a:lnTo>
                      <a:pt x="260" y="168"/>
                    </a:lnTo>
                    <a:lnTo>
                      <a:pt x="264" y="168"/>
                    </a:lnTo>
                    <a:lnTo>
                      <a:pt x="268" y="168"/>
                    </a:lnTo>
                    <a:lnTo>
                      <a:pt x="270" y="168"/>
                    </a:lnTo>
                    <a:lnTo>
                      <a:pt x="274" y="168"/>
                    </a:lnTo>
                    <a:lnTo>
                      <a:pt x="276" y="168"/>
                    </a:lnTo>
                    <a:lnTo>
                      <a:pt x="280" y="168"/>
                    </a:lnTo>
                    <a:lnTo>
                      <a:pt x="282" y="166"/>
                    </a:lnTo>
                    <a:lnTo>
                      <a:pt x="283" y="168"/>
                    </a:lnTo>
                    <a:lnTo>
                      <a:pt x="285" y="168"/>
                    </a:lnTo>
                    <a:lnTo>
                      <a:pt x="289" y="168"/>
                    </a:lnTo>
                    <a:lnTo>
                      <a:pt x="291" y="168"/>
                    </a:lnTo>
                    <a:lnTo>
                      <a:pt x="295" y="168"/>
                    </a:lnTo>
                    <a:lnTo>
                      <a:pt x="299" y="168"/>
                    </a:lnTo>
                    <a:lnTo>
                      <a:pt x="301" y="168"/>
                    </a:lnTo>
                    <a:lnTo>
                      <a:pt x="303" y="166"/>
                    </a:lnTo>
                    <a:lnTo>
                      <a:pt x="305" y="168"/>
                    </a:lnTo>
                    <a:lnTo>
                      <a:pt x="306" y="168"/>
                    </a:lnTo>
                    <a:lnTo>
                      <a:pt x="310" y="168"/>
                    </a:lnTo>
                    <a:lnTo>
                      <a:pt x="314" y="168"/>
                    </a:lnTo>
                    <a:lnTo>
                      <a:pt x="316" y="168"/>
                    </a:lnTo>
                    <a:lnTo>
                      <a:pt x="320" y="168"/>
                    </a:lnTo>
                    <a:lnTo>
                      <a:pt x="322" y="168"/>
                    </a:lnTo>
                    <a:lnTo>
                      <a:pt x="326" y="168"/>
                    </a:lnTo>
                    <a:lnTo>
                      <a:pt x="329" y="168"/>
                    </a:lnTo>
                    <a:lnTo>
                      <a:pt x="331" y="168"/>
                    </a:lnTo>
                    <a:lnTo>
                      <a:pt x="335" y="166"/>
                    </a:lnTo>
                    <a:lnTo>
                      <a:pt x="335" y="168"/>
                    </a:lnTo>
                    <a:lnTo>
                      <a:pt x="337" y="168"/>
                    </a:lnTo>
                    <a:lnTo>
                      <a:pt x="341" y="168"/>
                    </a:lnTo>
                    <a:lnTo>
                      <a:pt x="345" y="168"/>
                    </a:lnTo>
                    <a:lnTo>
                      <a:pt x="347" y="168"/>
                    </a:lnTo>
                    <a:lnTo>
                      <a:pt x="351" y="168"/>
                    </a:lnTo>
                    <a:lnTo>
                      <a:pt x="351" y="166"/>
                    </a:lnTo>
                    <a:lnTo>
                      <a:pt x="352" y="168"/>
                    </a:lnTo>
                    <a:lnTo>
                      <a:pt x="356" y="168"/>
                    </a:lnTo>
                    <a:lnTo>
                      <a:pt x="360" y="168"/>
                    </a:lnTo>
                    <a:lnTo>
                      <a:pt x="362" y="168"/>
                    </a:lnTo>
                    <a:lnTo>
                      <a:pt x="366" y="168"/>
                    </a:lnTo>
                    <a:lnTo>
                      <a:pt x="368" y="168"/>
                    </a:lnTo>
                    <a:lnTo>
                      <a:pt x="372" y="168"/>
                    </a:lnTo>
                    <a:lnTo>
                      <a:pt x="375" y="168"/>
                    </a:lnTo>
                    <a:lnTo>
                      <a:pt x="377" y="168"/>
                    </a:lnTo>
                    <a:lnTo>
                      <a:pt x="381" y="168"/>
                    </a:lnTo>
                    <a:lnTo>
                      <a:pt x="381" y="166"/>
                    </a:lnTo>
                    <a:lnTo>
                      <a:pt x="383" y="168"/>
                    </a:lnTo>
                    <a:lnTo>
                      <a:pt x="387" y="168"/>
                    </a:lnTo>
                    <a:lnTo>
                      <a:pt x="391" y="168"/>
                    </a:lnTo>
                    <a:lnTo>
                      <a:pt x="393" y="168"/>
                    </a:lnTo>
                    <a:lnTo>
                      <a:pt x="395" y="166"/>
                    </a:lnTo>
                    <a:lnTo>
                      <a:pt x="397" y="168"/>
                    </a:lnTo>
                    <a:lnTo>
                      <a:pt x="398" y="168"/>
                    </a:lnTo>
                    <a:lnTo>
                      <a:pt x="402" y="166"/>
                    </a:lnTo>
                    <a:lnTo>
                      <a:pt x="404" y="168"/>
                    </a:lnTo>
                    <a:lnTo>
                      <a:pt x="406" y="168"/>
                    </a:lnTo>
                    <a:lnTo>
                      <a:pt x="408" y="168"/>
                    </a:lnTo>
                    <a:lnTo>
                      <a:pt x="410" y="166"/>
                    </a:lnTo>
                    <a:lnTo>
                      <a:pt x="412" y="168"/>
                    </a:lnTo>
                    <a:lnTo>
                      <a:pt x="412" y="166"/>
                    </a:lnTo>
                    <a:lnTo>
                      <a:pt x="414" y="168"/>
                    </a:lnTo>
                    <a:lnTo>
                      <a:pt x="418" y="168"/>
                    </a:lnTo>
                    <a:lnTo>
                      <a:pt x="421" y="168"/>
                    </a:lnTo>
                    <a:lnTo>
                      <a:pt x="423" y="168"/>
                    </a:lnTo>
                    <a:lnTo>
                      <a:pt x="427" y="168"/>
                    </a:lnTo>
                    <a:lnTo>
                      <a:pt x="429" y="168"/>
                    </a:lnTo>
                    <a:lnTo>
                      <a:pt x="433" y="168"/>
                    </a:lnTo>
                    <a:lnTo>
                      <a:pt x="437" y="168"/>
                    </a:lnTo>
                    <a:lnTo>
                      <a:pt x="439" y="168"/>
                    </a:lnTo>
                    <a:lnTo>
                      <a:pt x="441" y="166"/>
                    </a:lnTo>
                    <a:lnTo>
                      <a:pt x="442" y="168"/>
                    </a:lnTo>
                    <a:lnTo>
                      <a:pt x="444" y="168"/>
                    </a:lnTo>
                    <a:lnTo>
                      <a:pt x="448" y="168"/>
                    </a:lnTo>
                    <a:lnTo>
                      <a:pt x="450" y="166"/>
                    </a:lnTo>
                    <a:lnTo>
                      <a:pt x="452" y="168"/>
                    </a:lnTo>
                    <a:lnTo>
                      <a:pt x="454" y="166"/>
                    </a:lnTo>
                    <a:lnTo>
                      <a:pt x="456" y="168"/>
                    </a:lnTo>
                    <a:lnTo>
                      <a:pt x="458" y="168"/>
                    </a:lnTo>
                    <a:lnTo>
                      <a:pt x="460" y="168"/>
                    </a:lnTo>
                    <a:lnTo>
                      <a:pt x="464" y="166"/>
                    </a:lnTo>
                    <a:lnTo>
                      <a:pt x="465" y="168"/>
                    </a:lnTo>
                    <a:lnTo>
                      <a:pt x="467" y="168"/>
                    </a:lnTo>
                    <a:lnTo>
                      <a:pt x="469" y="166"/>
                    </a:lnTo>
                    <a:lnTo>
                      <a:pt x="471" y="168"/>
                    </a:lnTo>
                    <a:lnTo>
                      <a:pt x="473" y="168"/>
                    </a:lnTo>
                    <a:lnTo>
                      <a:pt x="473" y="166"/>
                    </a:lnTo>
                    <a:lnTo>
                      <a:pt x="475" y="168"/>
                    </a:lnTo>
                    <a:lnTo>
                      <a:pt x="479" y="168"/>
                    </a:lnTo>
                    <a:lnTo>
                      <a:pt x="483" y="166"/>
                    </a:lnTo>
                    <a:lnTo>
                      <a:pt x="483" y="168"/>
                    </a:lnTo>
                    <a:lnTo>
                      <a:pt x="487" y="166"/>
                    </a:lnTo>
                    <a:lnTo>
                      <a:pt x="487" y="168"/>
                    </a:lnTo>
                    <a:lnTo>
                      <a:pt x="488" y="168"/>
                    </a:lnTo>
                    <a:lnTo>
                      <a:pt x="490" y="168"/>
                    </a:lnTo>
                    <a:lnTo>
                      <a:pt x="494" y="166"/>
                    </a:lnTo>
                    <a:lnTo>
                      <a:pt x="494" y="168"/>
                    </a:lnTo>
                    <a:lnTo>
                      <a:pt x="496" y="166"/>
                    </a:lnTo>
                    <a:lnTo>
                      <a:pt x="498" y="166"/>
                    </a:lnTo>
                    <a:lnTo>
                      <a:pt x="500" y="168"/>
                    </a:lnTo>
                    <a:lnTo>
                      <a:pt x="504" y="168"/>
                    </a:lnTo>
                    <a:lnTo>
                      <a:pt x="506" y="166"/>
                    </a:lnTo>
                    <a:lnTo>
                      <a:pt x="508" y="168"/>
                    </a:lnTo>
                    <a:lnTo>
                      <a:pt x="510" y="168"/>
                    </a:lnTo>
                    <a:lnTo>
                      <a:pt x="511" y="166"/>
                    </a:lnTo>
                    <a:lnTo>
                      <a:pt x="513" y="166"/>
                    </a:lnTo>
                    <a:lnTo>
                      <a:pt x="515" y="168"/>
                    </a:lnTo>
                    <a:lnTo>
                      <a:pt x="515" y="166"/>
                    </a:lnTo>
                    <a:lnTo>
                      <a:pt x="517" y="168"/>
                    </a:lnTo>
                    <a:lnTo>
                      <a:pt x="519" y="168"/>
                    </a:lnTo>
                    <a:lnTo>
                      <a:pt x="521" y="166"/>
                    </a:lnTo>
                    <a:lnTo>
                      <a:pt x="525" y="168"/>
                    </a:lnTo>
                    <a:lnTo>
                      <a:pt x="525" y="166"/>
                    </a:lnTo>
                    <a:lnTo>
                      <a:pt x="527" y="168"/>
                    </a:lnTo>
                    <a:lnTo>
                      <a:pt x="529" y="168"/>
                    </a:lnTo>
                    <a:lnTo>
                      <a:pt x="531" y="166"/>
                    </a:lnTo>
                    <a:lnTo>
                      <a:pt x="531" y="168"/>
                    </a:lnTo>
                    <a:lnTo>
                      <a:pt x="533" y="166"/>
                    </a:lnTo>
                    <a:lnTo>
                      <a:pt x="534" y="166"/>
                    </a:lnTo>
                    <a:lnTo>
                      <a:pt x="534" y="168"/>
                    </a:lnTo>
                    <a:lnTo>
                      <a:pt x="536" y="168"/>
                    </a:lnTo>
                    <a:lnTo>
                      <a:pt x="538" y="166"/>
                    </a:lnTo>
                    <a:lnTo>
                      <a:pt x="540" y="168"/>
                    </a:lnTo>
                    <a:lnTo>
                      <a:pt x="544" y="168"/>
                    </a:lnTo>
                    <a:lnTo>
                      <a:pt x="544" y="166"/>
                    </a:lnTo>
                    <a:lnTo>
                      <a:pt x="546" y="166"/>
                    </a:lnTo>
                    <a:lnTo>
                      <a:pt x="550" y="166"/>
                    </a:lnTo>
                    <a:lnTo>
                      <a:pt x="550" y="168"/>
                    </a:lnTo>
                    <a:lnTo>
                      <a:pt x="552" y="166"/>
                    </a:lnTo>
                    <a:lnTo>
                      <a:pt x="554" y="168"/>
                    </a:lnTo>
                    <a:lnTo>
                      <a:pt x="556" y="166"/>
                    </a:lnTo>
                    <a:lnTo>
                      <a:pt x="557" y="168"/>
                    </a:lnTo>
                    <a:lnTo>
                      <a:pt x="559" y="168"/>
                    </a:lnTo>
                    <a:lnTo>
                      <a:pt x="559" y="166"/>
                    </a:lnTo>
                    <a:lnTo>
                      <a:pt x="561" y="168"/>
                    </a:lnTo>
                    <a:lnTo>
                      <a:pt x="563" y="166"/>
                    </a:lnTo>
                    <a:lnTo>
                      <a:pt x="565" y="166"/>
                    </a:lnTo>
                    <a:lnTo>
                      <a:pt x="567" y="166"/>
                    </a:lnTo>
                    <a:lnTo>
                      <a:pt x="569" y="166"/>
                    </a:lnTo>
                    <a:lnTo>
                      <a:pt x="573" y="166"/>
                    </a:lnTo>
                    <a:lnTo>
                      <a:pt x="575" y="166"/>
                    </a:lnTo>
                    <a:lnTo>
                      <a:pt x="577" y="168"/>
                    </a:lnTo>
                    <a:lnTo>
                      <a:pt x="577" y="166"/>
                    </a:lnTo>
                    <a:lnTo>
                      <a:pt x="579" y="166"/>
                    </a:lnTo>
                    <a:lnTo>
                      <a:pt x="580" y="168"/>
                    </a:lnTo>
                    <a:lnTo>
                      <a:pt x="582" y="166"/>
                    </a:lnTo>
                    <a:lnTo>
                      <a:pt x="584" y="166"/>
                    </a:lnTo>
                    <a:lnTo>
                      <a:pt x="586" y="166"/>
                    </a:lnTo>
                    <a:lnTo>
                      <a:pt x="588" y="166"/>
                    </a:lnTo>
                    <a:lnTo>
                      <a:pt x="590" y="166"/>
                    </a:lnTo>
                    <a:lnTo>
                      <a:pt x="592" y="166"/>
                    </a:lnTo>
                    <a:lnTo>
                      <a:pt x="594" y="166"/>
                    </a:lnTo>
                    <a:lnTo>
                      <a:pt x="596" y="166"/>
                    </a:lnTo>
                    <a:lnTo>
                      <a:pt x="598" y="166"/>
                    </a:lnTo>
                    <a:lnTo>
                      <a:pt x="600" y="166"/>
                    </a:lnTo>
                    <a:lnTo>
                      <a:pt x="603" y="166"/>
                    </a:lnTo>
                    <a:lnTo>
                      <a:pt x="605" y="166"/>
                    </a:lnTo>
                    <a:lnTo>
                      <a:pt x="607" y="166"/>
                    </a:lnTo>
                    <a:lnTo>
                      <a:pt x="609" y="166"/>
                    </a:lnTo>
                    <a:lnTo>
                      <a:pt x="611" y="166"/>
                    </a:lnTo>
                    <a:lnTo>
                      <a:pt x="613" y="166"/>
                    </a:lnTo>
                    <a:lnTo>
                      <a:pt x="617" y="166"/>
                    </a:lnTo>
                    <a:lnTo>
                      <a:pt x="617" y="164"/>
                    </a:lnTo>
                    <a:lnTo>
                      <a:pt x="619" y="158"/>
                    </a:lnTo>
                    <a:lnTo>
                      <a:pt x="621" y="154"/>
                    </a:lnTo>
                    <a:lnTo>
                      <a:pt x="623" y="135"/>
                    </a:lnTo>
                    <a:lnTo>
                      <a:pt x="623" y="112"/>
                    </a:lnTo>
                    <a:lnTo>
                      <a:pt x="625" y="42"/>
                    </a:lnTo>
                    <a:lnTo>
                      <a:pt x="626" y="15"/>
                    </a:lnTo>
                    <a:lnTo>
                      <a:pt x="628" y="0"/>
                    </a:lnTo>
                    <a:lnTo>
                      <a:pt x="628" y="4"/>
                    </a:lnTo>
                    <a:lnTo>
                      <a:pt x="632" y="76"/>
                    </a:lnTo>
                    <a:lnTo>
                      <a:pt x="632" y="103"/>
                    </a:lnTo>
                    <a:lnTo>
                      <a:pt x="634" y="149"/>
                    </a:lnTo>
                    <a:lnTo>
                      <a:pt x="636" y="156"/>
                    </a:lnTo>
                    <a:lnTo>
                      <a:pt x="638" y="164"/>
                    </a:lnTo>
                    <a:lnTo>
                      <a:pt x="638" y="166"/>
                    </a:lnTo>
                    <a:lnTo>
                      <a:pt x="640" y="166"/>
                    </a:lnTo>
                    <a:lnTo>
                      <a:pt x="642" y="166"/>
                    </a:lnTo>
                    <a:lnTo>
                      <a:pt x="644" y="166"/>
                    </a:lnTo>
                    <a:lnTo>
                      <a:pt x="647" y="166"/>
                    </a:lnTo>
                    <a:lnTo>
                      <a:pt x="649" y="166"/>
                    </a:lnTo>
                    <a:lnTo>
                      <a:pt x="651" y="166"/>
                    </a:lnTo>
                    <a:lnTo>
                      <a:pt x="655" y="166"/>
                    </a:lnTo>
                    <a:lnTo>
                      <a:pt x="657" y="166"/>
                    </a:lnTo>
                    <a:lnTo>
                      <a:pt x="659" y="166"/>
                    </a:lnTo>
                    <a:lnTo>
                      <a:pt x="661" y="166"/>
                    </a:lnTo>
                    <a:lnTo>
                      <a:pt x="665" y="166"/>
                    </a:lnTo>
                    <a:lnTo>
                      <a:pt x="667" y="166"/>
                    </a:lnTo>
                    <a:lnTo>
                      <a:pt x="670" y="166"/>
                    </a:lnTo>
                    <a:lnTo>
                      <a:pt x="672" y="166"/>
                    </a:lnTo>
                    <a:lnTo>
                      <a:pt x="674" y="166"/>
                    </a:lnTo>
                    <a:lnTo>
                      <a:pt x="678" y="166"/>
                    </a:lnTo>
                    <a:lnTo>
                      <a:pt x="680" y="166"/>
                    </a:lnTo>
                    <a:lnTo>
                      <a:pt x="682" y="166"/>
                    </a:lnTo>
                    <a:lnTo>
                      <a:pt x="684" y="166"/>
                    </a:lnTo>
                    <a:lnTo>
                      <a:pt x="686" y="166"/>
                    </a:lnTo>
                    <a:lnTo>
                      <a:pt x="688" y="166"/>
                    </a:lnTo>
                    <a:lnTo>
                      <a:pt x="690" y="166"/>
                    </a:lnTo>
                    <a:lnTo>
                      <a:pt x="692" y="166"/>
                    </a:lnTo>
                    <a:lnTo>
                      <a:pt x="693" y="166"/>
                    </a:lnTo>
                    <a:lnTo>
                      <a:pt x="695" y="166"/>
                    </a:lnTo>
                    <a:lnTo>
                      <a:pt x="697" y="166"/>
                    </a:lnTo>
                    <a:lnTo>
                      <a:pt x="699" y="166"/>
                    </a:lnTo>
                    <a:lnTo>
                      <a:pt x="701" y="166"/>
                    </a:lnTo>
                    <a:lnTo>
                      <a:pt x="703" y="166"/>
                    </a:lnTo>
                    <a:lnTo>
                      <a:pt x="705" y="166"/>
                    </a:lnTo>
                    <a:lnTo>
                      <a:pt x="709" y="166"/>
                    </a:lnTo>
                    <a:lnTo>
                      <a:pt x="711" y="166"/>
                    </a:lnTo>
                    <a:lnTo>
                      <a:pt x="713" y="166"/>
                    </a:lnTo>
                    <a:lnTo>
                      <a:pt x="715" y="166"/>
                    </a:lnTo>
                    <a:lnTo>
                      <a:pt x="716" y="166"/>
                    </a:lnTo>
                    <a:lnTo>
                      <a:pt x="718" y="166"/>
                    </a:lnTo>
                    <a:lnTo>
                      <a:pt x="720" y="166"/>
                    </a:lnTo>
                    <a:lnTo>
                      <a:pt x="724" y="166"/>
                    </a:lnTo>
                    <a:lnTo>
                      <a:pt x="726" y="166"/>
                    </a:lnTo>
                    <a:lnTo>
                      <a:pt x="728" y="166"/>
                    </a:lnTo>
                    <a:lnTo>
                      <a:pt x="730" y="166"/>
                    </a:lnTo>
                    <a:lnTo>
                      <a:pt x="732" y="166"/>
                    </a:lnTo>
                    <a:lnTo>
                      <a:pt x="734" y="166"/>
                    </a:lnTo>
                    <a:lnTo>
                      <a:pt x="738" y="166"/>
                    </a:lnTo>
                    <a:lnTo>
                      <a:pt x="739" y="166"/>
                    </a:lnTo>
                    <a:lnTo>
                      <a:pt x="741" y="166"/>
                    </a:lnTo>
                    <a:lnTo>
                      <a:pt x="743" y="166"/>
                    </a:lnTo>
                    <a:lnTo>
                      <a:pt x="745" y="166"/>
                    </a:lnTo>
                    <a:lnTo>
                      <a:pt x="747" y="166"/>
                    </a:lnTo>
                    <a:lnTo>
                      <a:pt x="749" y="166"/>
                    </a:lnTo>
                    <a:lnTo>
                      <a:pt x="751" y="166"/>
                    </a:lnTo>
                    <a:lnTo>
                      <a:pt x="755" y="166"/>
                    </a:lnTo>
                    <a:lnTo>
                      <a:pt x="757" y="166"/>
                    </a:lnTo>
                    <a:lnTo>
                      <a:pt x="759" y="166"/>
                    </a:lnTo>
                    <a:lnTo>
                      <a:pt x="761" y="166"/>
                    </a:lnTo>
                    <a:lnTo>
                      <a:pt x="762" y="166"/>
                    </a:lnTo>
                    <a:lnTo>
                      <a:pt x="764" y="166"/>
                    </a:lnTo>
                    <a:lnTo>
                      <a:pt x="766" y="166"/>
                    </a:lnTo>
                    <a:lnTo>
                      <a:pt x="768" y="166"/>
                    </a:lnTo>
                    <a:lnTo>
                      <a:pt x="770" y="166"/>
                    </a:lnTo>
                    <a:lnTo>
                      <a:pt x="772" y="166"/>
                    </a:lnTo>
                    <a:lnTo>
                      <a:pt x="774" y="166"/>
                    </a:lnTo>
                    <a:lnTo>
                      <a:pt x="776" y="166"/>
                    </a:lnTo>
                    <a:lnTo>
                      <a:pt x="778" y="166"/>
                    </a:lnTo>
                    <a:lnTo>
                      <a:pt x="780" y="166"/>
                    </a:lnTo>
                    <a:lnTo>
                      <a:pt x="782" y="166"/>
                    </a:lnTo>
                    <a:lnTo>
                      <a:pt x="785" y="166"/>
                    </a:lnTo>
                    <a:lnTo>
                      <a:pt x="787" y="166"/>
                    </a:lnTo>
                    <a:lnTo>
                      <a:pt x="789" y="166"/>
                    </a:lnTo>
                    <a:lnTo>
                      <a:pt x="791" y="166"/>
                    </a:lnTo>
                    <a:lnTo>
                      <a:pt x="793" y="166"/>
                    </a:lnTo>
                    <a:lnTo>
                      <a:pt x="795" y="166"/>
                    </a:lnTo>
                    <a:lnTo>
                      <a:pt x="797" y="166"/>
                    </a:lnTo>
                    <a:lnTo>
                      <a:pt x="799" y="166"/>
                    </a:lnTo>
                    <a:lnTo>
                      <a:pt x="801" y="166"/>
                    </a:lnTo>
                    <a:lnTo>
                      <a:pt x="803" y="166"/>
                    </a:lnTo>
                    <a:lnTo>
                      <a:pt x="805" y="166"/>
                    </a:lnTo>
                    <a:lnTo>
                      <a:pt x="807" y="166"/>
                    </a:lnTo>
                    <a:lnTo>
                      <a:pt x="808" y="166"/>
                    </a:lnTo>
                    <a:lnTo>
                      <a:pt x="810" y="166"/>
                    </a:lnTo>
                    <a:lnTo>
                      <a:pt x="812" y="166"/>
                    </a:lnTo>
                    <a:lnTo>
                      <a:pt x="814" y="166"/>
                    </a:lnTo>
                    <a:lnTo>
                      <a:pt x="816" y="166"/>
                    </a:lnTo>
                    <a:lnTo>
                      <a:pt x="818" y="166"/>
                    </a:lnTo>
                    <a:lnTo>
                      <a:pt x="820" y="166"/>
                    </a:lnTo>
                    <a:lnTo>
                      <a:pt x="822" y="166"/>
                    </a:lnTo>
                    <a:lnTo>
                      <a:pt x="824" y="166"/>
                    </a:lnTo>
                    <a:lnTo>
                      <a:pt x="826" y="166"/>
                    </a:lnTo>
                    <a:lnTo>
                      <a:pt x="828" y="166"/>
                    </a:lnTo>
                    <a:lnTo>
                      <a:pt x="830" y="166"/>
                    </a:lnTo>
                    <a:lnTo>
                      <a:pt x="831" y="166"/>
                    </a:lnTo>
                    <a:lnTo>
                      <a:pt x="833" y="166"/>
                    </a:lnTo>
                    <a:lnTo>
                      <a:pt x="835" y="166"/>
                    </a:lnTo>
                    <a:lnTo>
                      <a:pt x="839" y="166"/>
                    </a:lnTo>
                    <a:lnTo>
                      <a:pt x="841" y="166"/>
                    </a:lnTo>
                    <a:lnTo>
                      <a:pt x="843" y="166"/>
                    </a:lnTo>
                    <a:lnTo>
                      <a:pt x="847" y="166"/>
                    </a:lnTo>
                    <a:lnTo>
                      <a:pt x="849" y="166"/>
                    </a:lnTo>
                    <a:lnTo>
                      <a:pt x="851" y="166"/>
                    </a:lnTo>
                    <a:lnTo>
                      <a:pt x="852" y="166"/>
                    </a:lnTo>
                    <a:lnTo>
                      <a:pt x="854" y="166"/>
                    </a:lnTo>
                    <a:lnTo>
                      <a:pt x="856" y="166"/>
                    </a:lnTo>
                    <a:lnTo>
                      <a:pt x="858" y="166"/>
                    </a:lnTo>
                    <a:lnTo>
                      <a:pt x="860" y="166"/>
                    </a:lnTo>
                    <a:lnTo>
                      <a:pt x="864" y="166"/>
                    </a:lnTo>
                    <a:lnTo>
                      <a:pt x="866" y="166"/>
                    </a:lnTo>
                    <a:lnTo>
                      <a:pt x="868" y="166"/>
                    </a:lnTo>
                    <a:lnTo>
                      <a:pt x="870" y="166"/>
                    </a:lnTo>
                    <a:lnTo>
                      <a:pt x="872" y="166"/>
                    </a:lnTo>
                    <a:lnTo>
                      <a:pt x="875" y="166"/>
                    </a:lnTo>
                    <a:lnTo>
                      <a:pt x="877" y="166"/>
                    </a:lnTo>
                    <a:lnTo>
                      <a:pt x="879" y="166"/>
                    </a:lnTo>
                    <a:lnTo>
                      <a:pt x="881" y="166"/>
                    </a:lnTo>
                    <a:lnTo>
                      <a:pt x="883" y="166"/>
                    </a:lnTo>
                    <a:lnTo>
                      <a:pt x="885" y="166"/>
                    </a:lnTo>
                    <a:lnTo>
                      <a:pt x="887" y="166"/>
                    </a:lnTo>
                    <a:lnTo>
                      <a:pt x="891" y="166"/>
                    </a:lnTo>
                    <a:lnTo>
                      <a:pt x="893" y="166"/>
                    </a:lnTo>
                    <a:lnTo>
                      <a:pt x="895" y="166"/>
                    </a:lnTo>
                    <a:lnTo>
                      <a:pt x="897" y="166"/>
                    </a:lnTo>
                    <a:lnTo>
                      <a:pt x="898" y="166"/>
                    </a:lnTo>
                    <a:lnTo>
                      <a:pt x="900" y="166"/>
                    </a:lnTo>
                    <a:lnTo>
                      <a:pt x="902" y="166"/>
                    </a:lnTo>
                    <a:lnTo>
                      <a:pt x="904" y="166"/>
                    </a:lnTo>
                    <a:lnTo>
                      <a:pt x="908" y="166"/>
                    </a:lnTo>
                    <a:lnTo>
                      <a:pt x="910" y="166"/>
                    </a:lnTo>
                    <a:lnTo>
                      <a:pt x="912" y="166"/>
                    </a:lnTo>
                    <a:lnTo>
                      <a:pt x="914" y="166"/>
                    </a:lnTo>
                    <a:lnTo>
                      <a:pt x="916" y="166"/>
                    </a:lnTo>
                    <a:lnTo>
                      <a:pt x="918" y="166"/>
                    </a:lnTo>
                    <a:lnTo>
                      <a:pt x="920" y="166"/>
                    </a:lnTo>
                    <a:lnTo>
                      <a:pt x="923" y="166"/>
                    </a:lnTo>
                    <a:lnTo>
                      <a:pt x="925" y="166"/>
                    </a:lnTo>
                    <a:lnTo>
                      <a:pt x="927" y="166"/>
                    </a:lnTo>
                    <a:lnTo>
                      <a:pt x="929" y="166"/>
                    </a:lnTo>
                    <a:lnTo>
                      <a:pt x="931" y="166"/>
                    </a:lnTo>
                    <a:lnTo>
                      <a:pt x="933" y="166"/>
                    </a:lnTo>
                    <a:lnTo>
                      <a:pt x="935" y="166"/>
                    </a:lnTo>
                    <a:lnTo>
                      <a:pt x="937" y="166"/>
                    </a:lnTo>
                    <a:lnTo>
                      <a:pt x="939" y="166"/>
                    </a:lnTo>
                    <a:lnTo>
                      <a:pt x="941" y="166"/>
                    </a:lnTo>
                    <a:lnTo>
                      <a:pt x="943" y="166"/>
                    </a:lnTo>
                    <a:lnTo>
                      <a:pt x="944" y="166"/>
                    </a:lnTo>
                    <a:lnTo>
                      <a:pt x="946" y="166"/>
                    </a:lnTo>
                    <a:lnTo>
                      <a:pt x="948" y="166"/>
                    </a:lnTo>
                    <a:lnTo>
                      <a:pt x="950" y="166"/>
                    </a:lnTo>
                    <a:lnTo>
                      <a:pt x="952" y="166"/>
                    </a:lnTo>
                    <a:lnTo>
                      <a:pt x="954" y="166"/>
                    </a:lnTo>
                    <a:lnTo>
                      <a:pt x="956" y="166"/>
                    </a:lnTo>
                    <a:lnTo>
                      <a:pt x="958" y="166"/>
                    </a:lnTo>
                    <a:lnTo>
                      <a:pt x="960" y="166"/>
                    </a:lnTo>
                    <a:lnTo>
                      <a:pt x="962" y="166"/>
                    </a:lnTo>
                    <a:lnTo>
                      <a:pt x="964" y="166"/>
                    </a:lnTo>
                    <a:lnTo>
                      <a:pt x="966" y="166"/>
                    </a:lnTo>
                    <a:lnTo>
                      <a:pt x="967" y="166"/>
                    </a:lnTo>
                    <a:lnTo>
                      <a:pt x="969" y="166"/>
                    </a:lnTo>
                    <a:lnTo>
                      <a:pt x="971" y="166"/>
                    </a:lnTo>
                    <a:lnTo>
                      <a:pt x="973" y="166"/>
                    </a:lnTo>
                    <a:lnTo>
                      <a:pt x="975" y="166"/>
                    </a:lnTo>
                    <a:lnTo>
                      <a:pt x="977" y="166"/>
                    </a:lnTo>
                    <a:lnTo>
                      <a:pt x="979" y="166"/>
                    </a:lnTo>
                    <a:lnTo>
                      <a:pt x="983" y="166"/>
                    </a:lnTo>
                    <a:lnTo>
                      <a:pt x="985" y="166"/>
                    </a:lnTo>
                    <a:lnTo>
                      <a:pt x="987" y="166"/>
                    </a:lnTo>
                    <a:lnTo>
                      <a:pt x="989" y="166"/>
                    </a:lnTo>
                    <a:lnTo>
                      <a:pt x="992" y="166"/>
                    </a:lnTo>
                    <a:lnTo>
                      <a:pt x="994" y="166"/>
                    </a:lnTo>
                    <a:lnTo>
                      <a:pt x="996" y="166"/>
                    </a:lnTo>
                    <a:lnTo>
                      <a:pt x="998" y="166"/>
                    </a:lnTo>
                    <a:lnTo>
                      <a:pt x="1000" y="166"/>
                    </a:lnTo>
                    <a:lnTo>
                      <a:pt x="1002" y="166"/>
                    </a:lnTo>
                    <a:lnTo>
                      <a:pt x="1004" y="166"/>
                    </a:lnTo>
                    <a:lnTo>
                      <a:pt x="1006" y="166"/>
                    </a:lnTo>
                    <a:lnTo>
                      <a:pt x="1008" y="166"/>
                    </a:lnTo>
                    <a:lnTo>
                      <a:pt x="1010" y="166"/>
                    </a:lnTo>
                    <a:lnTo>
                      <a:pt x="1012" y="166"/>
                    </a:lnTo>
                    <a:lnTo>
                      <a:pt x="1015" y="166"/>
                    </a:lnTo>
                    <a:lnTo>
                      <a:pt x="1017" y="166"/>
                    </a:lnTo>
                    <a:lnTo>
                      <a:pt x="1019" y="166"/>
                    </a:lnTo>
                    <a:lnTo>
                      <a:pt x="1021" y="166"/>
                    </a:lnTo>
                    <a:lnTo>
                      <a:pt x="1023" y="166"/>
                    </a:lnTo>
                    <a:lnTo>
                      <a:pt x="1025" y="166"/>
                    </a:lnTo>
                    <a:lnTo>
                      <a:pt x="1027" y="166"/>
                    </a:lnTo>
                    <a:lnTo>
                      <a:pt x="1031" y="166"/>
                    </a:lnTo>
                    <a:lnTo>
                      <a:pt x="1033" y="166"/>
                    </a:lnTo>
                    <a:lnTo>
                      <a:pt x="1035" y="166"/>
                    </a:lnTo>
                    <a:lnTo>
                      <a:pt x="1036" y="166"/>
                    </a:lnTo>
                    <a:lnTo>
                      <a:pt x="1038" y="166"/>
                    </a:lnTo>
                    <a:lnTo>
                      <a:pt x="1040" y="166"/>
                    </a:lnTo>
                    <a:lnTo>
                      <a:pt x="1042" y="166"/>
                    </a:lnTo>
                    <a:lnTo>
                      <a:pt x="1044" y="166"/>
                    </a:lnTo>
                    <a:lnTo>
                      <a:pt x="1046" y="166"/>
                    </a:lnTo>
                    <a:lnTo>
                      <a:pt x="1048" y="166"/>
                    </a:lnTo>
                    <a:lnTo>
                      <a:pt x="1050" y="166"/>
                    </a:lnTo>
                    <a:lnTo>
                      <a:pt x="1052" y="166"/>
                    </a:lnTo>
                    <a:lnTo>
                      <a:pt x="1054" y="166"/>
                    </a:lnTo>
                    <a:lnTo>
                      <a:pt x="1056" y="166"/>
                    </a:lnTo>
                    <a:lnTo>
                      <a:pt x="1058" y="166"/>
                    </a:lnTo>
                    <a:lnTo>
                      <a:pt x="1059" y="166"/>
                    </a:lnTo>
                    <a:lnTo>
                      <a:pt x="1061" y="166"/>
                    </a:lnTo>
                    <a:lnTo>
                      <a:pt x="1063" y="166"/>
                    </a:lnTo>
                    <a:lnTo>
                      <a:pt x="1065" y="166"/>
                    </a:lnTo>
                    <a:lnTo>
                      <a:pt x="1067" y="166"/>
                    </a:lnTo>
                    <a:lnTo>
                      <a:pt x="1069" y="166"/>
                    </a:lnTo>
                    <a:lnTo>
                      <a:pt x="1071" y="166"/>
                    </a:lnTo>
                    <a:lnTo>
                      <a:pt x="1073" y="166"/>
                    </a:lnTo>
                    <a:lnTo>
                      <a:pt x="1075" y="166"/>
                    </a:lnTo>
                    <a:lnTo>
                      <a:pt x="1077" y="166"/>
                    </a:lnTo>
                    <a:lnTo>
                      <a:pt x="1079" y="166"/>
                    </a:lnTo>
                    <a:lnTo>
                      <a:pt x="1080" y="166"/>
                    </a:lnTo>
                    <a:lnTo>
                      <a:pt x="1082" y="166"/>
                    </a:lnTo>
                    <a:lnTo>
                      <a:pt x="1084" y="166"/>
                    </a:lnTo>
                    <a:lnTo>
                      <a:pt x="1086" y="166"/>
                    </a:lnTo>
                    <a:lnTo>
                      <a:pt x="1088" y="166"/>
                    </a:lnTo>
                    <a:lnTo>
                      <a:pt x="1092" y="166"/>
                    </a:lnTo>
                    <a:lnTo>
                      <a:pt x="1094" y="166"/>
                    </a:lnTo>
                    <a:lnTo>
                      <a:pt x="1096" y="166"/>
                    </a:lnTo>
                    <a:lnTo>
                      <a:pt x="1098" y="166"/>
                    </a:lnTo>
                    <a:lnTo>
                      <a:pt x="1100" y="166"/>
                    </a:lnTo>
                    <a:lnTo>
                      <a:pt x="1102" y="166"/>
                    </a:lnTo>
                    <a:lnTo>
                      <a:pt x="1103" y="166"/>
                    </a:lnTo>
                    <a:lnTo>
                      <a:pt x="1107" y="166"/>
                    </a:lnTo>
                    <a:lnTo>
                      <a:pt x="1109" y="166"/>
                    </a:lnTo>
                    <a:lnTo>
                      <a:pt x="1111" y="166"/>
                    </a:lnTo>
                    <a:lnTo>
                      <a:pt x="1113" y="166"/>
                    </a:lnTo>
                    <a:lnTo>
                      <a:pt x="1115" y="166"/>
                    </a:lnTo>
                    <a:lnTo>
                      <a:pt x="1117" y="166"/>
                    </a:lnTo>
                    <a:lnTo>
                      <a:pt x="1119" y="166"/>
                    </a:lnTo>
                    <a:lnTo>
                      <a:pt x="1123" y="166"/>
                    </a:lnTo>
                    <a:lnTo>
                      <a:pt x="1125" y="166"/>
                    </a:lnTo>
                    <a:lnTo>
                      <a:pt x="1126" y="166"/>
                    </a:lnTo>
                    <a:lnTo>
                      <a:pt x="1128" y="166"/>
                    </a:lnTo>
                    <a:lnTo>
                      <a:pt x="1130" y="166"/>
                    </a:lnTo>
                    <a:lnTo>
                      <a:pt x="1132" y="166"/>
                    </a:lnTo>
                    <a:lnTo>
                      <a:pt x="1134" y="166"/>
                    </a:lnTo>
                    <a:lnTo>
                      <a:pt x="1138" y="166"/>
                    </a:lnTo>
                    <a:lnTo>
                      <a:pt x="1140" y="166"/>
                    </a:lnTo>
                    <a:lnTo>
                      <a:pt x="1142" y="166"/>
                    </a:lnTo>
                    <a:lnTo>
                      <a:pt x="1144" y="166"/>
                    </a:lnTo>
                    <a:lnTo>
                      <a:pt x="1146" y="166"/>
                    </a:lnTo>
                    <a:lnTo>
                      <a:pt x="1148" y="166"/>
                    </a:lnTo>
                    <a:lnTo>
                      <a:pt x="1149" y="166"/>
                    </a:lnTo>
                    <a:lnTo>
                      <a:pt x="1153" y="166"/>
                    </a:lnTo>
                    <a:lnTo>
                      <a:pt x="1155" y="166"/>
                    </a:lnTo>
                    <a:lnTo>
                      <a:pt x="1157" y="166"/>
                    </a:lnTo>
                    <a:lnTo>
                      <a:pt x="1159" y="166"/>
                    </a:lnTo>
                    <a:lnTo>
                      <a:pt x="1161" y="166"/>
                    </a:lnTo>
                    <a:lnTo>
                      <a:pt x="1163" y="166"/>
                    </a:lnTo>
                    <a:lnTo>
                      <a:pt x="1165" y="166"/>
                    </a:lnTo>
                    <a:lnTo>
                      <a:pt x="1169" y="166"/>
                    </a:lnTo>
                    <a:lnTo>
                      <a:pt x="1171" y="166"/>
                    </a:lnTo>
                    <a:lnTo>
                      <a:pt x="1172" y="166"/>
                    </a:lnTo>
                    <a:lnTo>
                      <a:pt x="1174" y="166"/>
                    </a:lnTo>
                    <a:lnTo>
                      <a:pt x="1176" y="166"/>
                    </a:lnTo>
                    <a:lnTo>
                      <a:pt x="1178" y="166"/>
                    </a:lnTo>
                    <a:lnTo>
                      <a:pt x="1182" y="166"/>
                    </a:lnTo>
                    <a:lnTo>
                      <a:pt x="1184" y="166"/>
                    </a:lnTo>
                    <a:lnTo>
                      <a:pt x="1186" y="166"/>
                    </a:lnTo>
                    <a:lnTo>
                      <a:pt x="1188" y="166"/>
                    </a:lnTo>
                    <a:lnTo>
                      <a:pt x="1190" y="166"/>
                    </a:lnTo>
                    <a:lnTo>
                      <a:pt x="1192" y="166"/>
                    </a:lnTo>
                    <a:lnTo>
                      <a:pt x="1194" y="166"/>
                    </a:lnTo>
                    <a:lnTo>
                      <a:pt x="1195" y="166"/>
                    </a:lnTo>
                    <a:lnTo>
                      <a:pt x="1197" y="166"/>
                    </a:lnTo>
                    <a:lnTo>
                      <a:pt x="1201" y="166"/>
                    </a:lnTo>
                    <a:lnTo>
                      <a:pt x="1203" y="166"/>
                    </a:lnTo>
                    <a:lnTo>
                      <a:pt x="1205" y="166"/>
                    </a:lnTo>
                    <a:lnTo>
                      <a:pt x="1207" y="166"/>
                    </a:lnTo>
                    <a:lnTo>
                      <a:pt x="1209" y="166"/>
                    </a:lnTo>
                    <a:lnTo>
                      <a:pt x="1211" y="166"/>
                    </a:lnTo>
                    <a:lnTo>
                      <a:pt x="1213" y="166"/>
                    </a:lnTo>
                    <a:lnTo>
                      <a:pt x="1215" y="166"/>
                    </a:lnTo>
                    <a:lnTo>
                      <a:pt x="1217" y="166"/>
                    </a:lnTo>
                    <a:lnTo>
                      <a:pt x="1218" y="166"/>
                    </a:lnTo>
                    <a:lnTo>
                      <a:pt x="1220" y="166"/>
                    </a:lnTo>
                    <a:lnTo>
                      <a:pt x="1222" y="166"/>
                    </a:lnTo>
                    <a:lnTo>
                      <a:pt x="1224" y="166"/>
                    </a:lnTo>
                    <a:lnTo>
                      <a:pt x="1226" y="166"/>
                    </a:lnTo>
                    <a:lnTo>
                      <a:pt x="1230" y="166"/>
                    </a:lnTo>
                    <a:lnTo>
                      <a:pt x="1232" y="166"/>
                    </a:lnTo>
                    <a:lnTo>
                      <a:pt x="1234" y="166"/>
                    </a:lnTo>
                    <a:lnTo>
                      <a:pt x="1236" y="166"/>
                    </a:lnTo>
                    <a:lnTo>
                      <a:pt x="1238" y="166"/>
                    </a:lnTo>
                    <a:lnTo>
                      <a:pt x="1240" y="166"/>
                    </a:lnTo>
                    <a:lnTo>
                      <a:pt x="1241" y="166"/>
                    </a:lnTo>
                    <a:lnTo>
                      <a:pt x="1243" y="166"/>
                    </a:lnTo>
                    <a:lnTo>
                      <a:pt x="1245" y="166"/>
                    </a:lnTo>
                    <a:lnTo>
                      <a:pt x="1247" y="166"/>
                    </a:lnTo>
                    <a:lnTo>
                      <a:pt x="1249" y="166"/>
                    </a:lnTo>
                    <a:lnTo>
                      <a:pt x="1251" y="166"/>
                    </a:lnTo>
                    <a:lnTo>
                      <a:pt x="1253" y="166"/>
                    </a:lnTo>
                    <a:lnTo>
                      <a:pt x="1255" y="166"/>
                    </a:lnTo>
                    <a:lnTo>
                      <a:pt x="1259" y="166"/>
                    </a:lnTo>
                    <a:lnTo>
                      <a:pt x="1261" y="166"/>
                    </a:lnTo>
                    <a:lnTo>
                      <a:pt x="1263" y="166"/>
                    </a:lnTo>
                    <a:lnTo>
                      <a:pt x="1264" y="166"/>
                    </a:lnTo>
                    <a:lnTo>
                      <a:pt x="1266" y="166"/>
                    </a:lnTo>
                    <a:lnTo>
                      <a:pt x="1268" y="166"/>
                    </a:lnTo>
                    <a:lnTo>
                      <a:pt x="1270" y="166"/>
                    </a:lnTo>
                    <a:lnTo>
                      <a:pt x="1272" y="166"/>
                    </a:lnTo>
                    <a:lnTo>
                      <a:pt x="1274" y="166"/>
                    </a:lnTo>
                    <a:lnTo>
                      <a:pt x="1276" y="166"/>
                    </a:lnTo>
                    <a:lnTo>
                      <a:pt x="1278" y="166"/>
                    </a:lnTo>
                    <a:lnTo>
                      <a:pt x="1280" y="166"/>
                    </a:lnTo>
                    <a:lnTo>
                      <a:pt x="1282" y="166"/>
                    </a:lnTo>
                    <a:lnTo>
                      <a:pt x="1284" y="166"/>
                    </a:lnTo>
                    <a:lnTo>
                      <a:pt x="1286" y="166"/>
                    </a:lnTo>
                    <a:lnTo>
                      <a:pt x="1287" y="166"/>
                    </a:lnTo>
                    <a:lnTo>
                      <a:pt x="1289" y="166"/>
                    </a:lnTo>
                    <a:lnTo>
                      <a:pt x="1291" y="166"/>
                    </a:lnTo>
                    <a:lnTo>
                      <a:pt x="1293" y="166"/>
                    </a:lnTo>
                    <a:lnTo>
                      <a:pt x="1295" y="166"/>
                    </a:lnTo>
                    <a:lnTo>
                      <a:pt x="1297" y="166"/>
                    </a:lnTo>
                    <a:lnTo>
                      <a:pt x="1299" y="166"/>
                    </a:lnTo>
                    <a:lnTo>
                      <a:pt x="1301" y="166"/>
                    </a:lnTo>
                    <a:lnTo>
                      <a:pt x="1303" y="166"/>
                    </a:lnTo>
                    <a:lnTo>
                      <a:pt x="1305" y="166"/>
                    </a:lnTo>
                    <a:lnTo>
                      <a:pt x="1308" y="166"/>
                    </a:lnTo>
                    <a:lnTo>
                      <a:pt x="1310" y="166"/>
                    </a:lnTo>
                    <a:lnTo>
                      <a:pt x="1312" y="166"/>
                    </a:lnTo>
                    <a:lnTo>
                      <a:pt x="1314" y="166"/>
                    </a:lnTo>
                    <a:lnTo>
                      <a:pt x="1316" y="166"/>
                    </a:lnTo>
                    <a:lnTo>
                      <a:pt x="1318" y="166"/>
                    </a:lnTo>
                    <a:lnTo>
                      <a:pt x="1320" y="166"/>
                    </a:lnTo>
                    <a:lnTo>
                      <a:pt x="1322" y="166"/>
                    </a:lnTo>
                    <a:lnTo>
                      <a:pt x="1324" y="166"/>
                    </a:lnTo>
                    <a:lnTo>
                      <a:pt x="1326" y="166"/>
                    </a:lnTo>
                    <a:lnTo>
                      <a:pt x="1328" y="166"/>
                    </a:lnTo>
                    <a:lnTo>
                      <a:pt x="1330" y="166"/>
                    </a:lnTo>
                    <a:lnTo>
                      <a:pt x="1331" y="166"/>
                    </a:lnTo>
                    <a:lnTo>
                      <a:pt x="1335" y="166"/>
                    </a:lnTo>
                    <a:lnTo>
                      <a:pt x="1337" y="166"/>
                    </a:lnTo>
                    <a:lnTo>
                      <a:pt x="1339" y="166"/>
                    </a:lnTo>
                    <a:lnTo>
                      <a:pt x="1341" y="166"/>
                    </a:lnTo>
                    <a:lnTo>
                      <a:pt x="1343" y="166"/>
                    </a:lnTo>
                    <a:lnTo>
                      <a:pt x="1345" y="166"/>
                    </a:lnTo>
                    <a:lnTo>
                      <a:pt x="1347" y="166"/>
                    </a:lnTo>
                    <a:lnTo>
                      <a:pt x="1349" y="166"/>
                    </a:lnTo>
                    <a:lnTo>
                      <a:pt x="1351" y="166"/>
                    </a:lnTo>
                    <a:lnTo>
                      <a:pt x="1353" y="166"/>
                    </a:lnTo>
                    <a:lnTo>
                      <a:pt x="1354" y="166"/>
                    </a:lnTo>
                    <a:lnTo>
                      <a:pt x="1356" y="166"/>
                    </a:lnTo>
                    <a:lnTo>
                      <a:pt x="1358" y="166"/>
                    </a:lnTo>
                    <a:lnTo>
                      <a:pt x="1360" y="166"/>
                    </a:lnTo>
                    <a:lnTo>
                      <a:pt x="1362" y="166"/>
                    </a:lnTo>
                    <a:lnTo>
                      <a:pt x="1364" y="166"/>
                    </a:lnTo>
                    <a:lnTo>
                      <a:pt x="1366" y="166"/>
                    </a:lnTo>
                    <a:lnTo>
                      <a:pt x="1370" y="166"/>
                    </a:lnTo>
                    <a:lnTo>
                      <a:pt x="1372" y="166"/>
                    </a:lnTo>
                    <a:lnTo>
                      <a:pt x="1374" y="166"/>
                    </a:lnTo>
                    <a:lnTo>
                      <a:pt x="1376" y="166"/>
                    </a:lnTo>
                    <a:lnTo>
                      <a:pt x="1377" y="166"/>
                    </a:lnTo>
                    <a:lnTo>
                      <a:pt x="1379" y="166"/>
                    </a:lnTo>
                    <a:lnTo>
                      <a:pt x="1381" y="166"/>
                    </a:lnTo>
                    <a:lnTo>
                      <a:pt x="1383" y="166"/>
                    </a:lnTo>
                    <a:lnTo>
                      <a:pt x="1385" y="166"/>
                    </a:lnTo>
                    <a:lnTo>
                      <a:pt x="1387" y="166"/>
                    </a:lnTo>
                    <a:lnTo>
                      <a:pt x="1389" y="166"/>
                    </a:lnTo>
                    <a:lnTo>
                      <a:pt x="1391" y="166"/>
                    </a:lnTo>
                    <a:lnTo>
                      <a:pt x="1393" y="166"/>
                    </a:lnTo>
                    <a:lnTo>
                      <a:pt x="1395" y="166"/>
                    </a:lnTo>
                    <a:lnTo>
                      <a:pt x="1399" y="166"/>
                    </a:lnTo>
                    <a:lnTo>
                      <a:pt x="1400" y="166"/>
                    </a:lnTo>
                    <a:lnTo>
                      <a:pt x="1402" y="166"/>
                    </a:lnTo>
                    <a:lnTo>
                      <a:pt x="1404" y="166"/>
                    </a:lnTo>
                    <a:lnTo>
                      <a:pt x="1406" y="166"/>
                    </a:lnTo>
                    <a:lnTo>
                      <a:pt x="1408" y="166"/>
                    </a:lnTo>
                    <a:lnTo>
                      <a:pt x="1410" y="166"/>
                    </a:lnTo>
                    <a:lnTo>
                      <a:pt x="1412" y="166"/>
                    </a:lnTo>
                    <a:lnTo>
                      <a:pt x="1416" y="166"/>
                    </a:lnTo>
                    <a:lnTo>
                      <a:pt x="1418" y="166"/>
                    </a:lnTo>
                    <a:lnTo>
                      <a:pt x="1420" y="166"/>
                    </a:lnTo>
                    <a:lnTo>
                      <a:pt x="1422" y="166"/>
                    </a:lnTo>
                    <a:lnTo>
                      <a:pt x="1423" y="166"/>
                    </a:lnTo>
                    <a:lnTo>
                      <a:pt x="1425" y="166"/>
                    </a:lnTo>
                    <a:lnTo>
                      <a:pt x="1427" y="166"/>
                    </a:lnTo>
                    <a:lnTo>
                      <a:pt x="1429" y="166"/>
                    </a:lnTo>
                    <a:lnTo>
                      <a:pt x="1431" y="166"/>
                    </a:lnTo>
                    <a:lnTo>
                      <a:pt x="1433" y="166"/>
                    </a:lnTo>
                    <a:lnTo>
                      <a:pt x="1435" y="166"/>
                    </a:lnTo>
                    <a:lnTo>
                      <a:pt x="1437" y="166"/>
                    </a:lnTo>
                    <a:lnTo>
                      <a:pt x="1439" y="166"/>
                    </a:lnTo>
                    <a:lnTo>
                      <a:pt x="1443" y="166"/>
                    </a:lnTo>
                    <a:lnTo>
                      <a:pt x="1445" y="166"/>
                    </a:lnTo>
                    <a:lnTo>
                      <a:pt x="1446" y="166"/>
                    </a:lnTo>
                    <a:lnTo>
                      <a:pt x="1448" y="166"/>
                    </a:lnTo>
                    <a:lnTo>
                      <a:pt x="1450" y="166"/>
                    </a:lnTo>
                    <a:lnTo>
                      <a:pt x="1452" y="166"/>
                    </a:lnTo>
                    <a:lnTo>
                      <a:pt x="1454" y="166"/>
                    </a:lnTo>
                    <a:lnTo>
                      <a:pt x="1456" y="166"/>
                    </a:lnTo>
                    <a:lnTo>
                      <a:pt x="1458" y="166"/>
                    </a:lnTo>
                    <a:lnTo>
                      <a:pt x="1460" y="166"/>
                    </a:lnTo>
                    <a:lnTo>
                      <a:pt x="1462" y="166"/>
                    </a:lnTo>
                    <a:lnTo>
                      <a:pt x="1464" y="166"/>
                    </a:lnTo>
                    <a:lnTo>
                      <a:pt x="1466" y="166"/>
                    </a:lnTo>
                    <a:lnTo>
                      <a:pt x="1468" y="166"/>
                    </a:lnTo>
                    <a:lnTo>
                      <a:pt x="1469" y="166"/>
                    </a:lnTo>
                    <a:lnTo>
                      <a:pt x="1471" y="166"/>
                    </a:lnTo>
                    <a:lnTo>
                      <a:pt x="1473" y="166"/>
                    </a:lnTo>
                    <a:lnTo>
                      <a:pt x="1475" y="166"/>
                    </a:lnTo>
                    <a:lnTo>
                      <a:pt x="1477" y="166"/>
                    </a:lnTo>
                    <a:lnTo>
                      <a:pt x="1479" y="166"/>
                    </a:lnTo>
                    <a:lnTo>
                      <a:pt x="1481" y="166"/>
                    </a:lnTo>
                    <a:lnTo>
                      <a:pt x="1483" y="166"/>
                    </a:lnTo>
                    <a:lnTo>
                      <a:pt x="1485" y="166"/>
                    </a:lnTo>
                    <a:lnTo>
                      <a:pt x="1487" y="166"/>
                    </a:lnTo>
                    <a:lnTo>
                      <a:pt x="1489" y="166"/>
                    </a:lnTo>
                    <a:lnTo>
                      <a:pt x="1491" y="166"/>
                    </a:lnTo>
                    <a:lnTo>
                      <a:pt x="1492" y="166"/>
                    </a:lnTo>
                    <a:lnTo>
                      <a:pt x="1494" y="166"/>
                    </a:lnTo>
                    <a:lnTo>
                      <a:pt x="1496" y="166"/>
                    </a:lnTo>
                    <a:lnTo>
                      <a:pt x="1498" y="166"/>
                    </a:lnTo>
                    <a:lnTo>
                      <a:pt x="1500" y="166"/>
                    </a:lnTo>
                    <a:lnTo>
                      <a:pt x="1502" y="166"/>
                    </a:lnTo>
                    <a:lnTo>
                      <a:pt x="1506" y="166"/>
                    </a:lnTo>
                    <a:lnTo>
                      <a:pt x="1508" y="166"/>
                    </a:lnTo>
                    <a:lnTo>
                      <a:pt x="1510" y="166"/>
                    </a:lnTo>
                    <a:lnTo>
                      <a:pt x="1512" y="166"/>
                    </a:lnTo>
                    <a:lnTo>
                      <a:pt x="1514" y="166"/>
                    </a:lnTo>
                    <a:lnTo>
                      <a:pt x="1515" y="166"/>
                    </a:lnTo>
                    <a:lnTo>
                      <a:pt x="1517" y="166"/>
                    </a:lnTo>
                    <a:lnTo>
                      <a:pt x="1519" y="166"/>
                    </a:lnTo>
                    <a:lnTo>
                      <a:pt x="1521" y="166"/>
                    </a:lnTo>
                    <a:lnTo>
                      <a:pt x="1523" y="166"/>
                    </a:lnTo>
                    <a:lnTo>
                      <a:pt x="1525" y="166"/>
                    </a:lnTo>
                    <a:lnTo>
                      <a:pt x="1527" y="166"/>
                    </a:lnTo>
                    <a:lnTo>
                      <a:pt x="1529" y="166"/>
                    </a:lnTo>
                    <a:lnTo>
                      <a:pt x="1531" y="166"/>
                    </a:lnTo>
                    <a:lnTo>
                      <a:pt x="1533" y="166"/>
                    </a:lnTo>
                    <a:lnTo>
                      <a:pt x="1535" y="166"/>
                    </a:lnTo>
                    <a:lnTo>
                      <a:pt x="1536" y="166"/>
                    </a:lnTo>
                    <a:lnTo>
                      <a:pt x="1538" y="166"/>
                    </a:lnTo>
                    <a:lnTo>
                      <a:pt x="1540" y="166"/>
                    </a:lnTo>
                    <a:lnTo>
                      <a:pt x="1542" y="166"/>
                    </a:lnTo>
                    <a:lnTo>
                      <a:pt x="1544" y="166"/>
                    </a:lnTo>
                    <a:lnTo>
                      <a:pt x="1546" y="166"/>
                    </a:lnTo>
                    <a:lnTo>
                      <a:pt x="1548" y="166"/>
                    </a:lnTo>
                    <a:lnTo>
                      <a:pt x="1552" y="166"/>
                    </a:lnTo>
                    <a:lnTo>
                      <a:pt x="1554" y="166"/>
                    </a:lnTo>
                    <a:lnTo>
                      <a:pt x="1556" y="166"/>
                    </a:lnTo>
                    <a:lnTo>
                      <a:pt x="1558" y="166"/>
                    </a:lnTo>
                    <a:lnTo>
                      <a:pt x="1559" y="166"/>
                    </a:lnTo>
                    <a:lnTo>
                      <a:pt x="1561" y="166"/>
                    </a:lnTo>
                    <a:lnTo>
                      <a:pt x="1563" y="166"/>
                    </a:lnTo>
                    <a:lnTo>
                      <a:pt x="1565" y="166"/>
                    </a:lnTo>
                    <a:lnTo>
                      <a:pt x="1567" y="166"/>
                    </a:lnTo>
                    <a:lnTo>
                      <a:pt x="1569" y="166"/>
                    </a:lnTo>
                    <a:lnTo>
                      <a:pt x="1571" y="166"/>
                    </a:lnTo>
                    <a:lnTo>
                      <a:pt x="1573" y="166"/>
                    </a:lnTo>
                    <a:lnTo>
                      <a:pt x="1575" y="166"/>
                    </a:lnTo>
                    <a:lnTo>
                      <a:pt x="1577" y="166"/>
                    </a:lnTo>
                    <a:lnTo>
                      <a:pt x="1579" y="166"/>
                    </a:lnTo>
                    <a:lnTo>
                      <a:pt x="1582" y="166"/>
                    </a:lnTo>
                    <a:lnTo>
                      <a:pt x="1584" y="166"/>
                    </a:lnTo>
                    <a:lnTo>
                      <a:pt x="1586" y="166"/>
                    </a:lnTo>
                    <a:lnTo>
                      <a:pt x="1588" y="166"/>
                    </a:lnTo>
                    <a:lnTo>
                      <a:pt x="1590" y="166"/>
                    </a:lnTo>
                    <a:lnTo>
                      <a:pt x="1592" y="166"/>
                    </a:lnTo>
                    <a:lnTo>
                      <a:pt x="1594" y="166"/>
                    </a:lnTo>
                    <a:lnTo>
                      <a:pt x="1598" y="166"/>
                    </a:lnTo>
                    <a:lnTo>
                      <a:pt x="1600" y="166"/>
                    </a:lnTo>
                    <a:lnTo>
                      <a:pt x="1602" y="166"/>
                    </a:lnTo>
                    <a:lnTo>
                      <a:pt x="1604" y="166"/>
                    </a:lnTo>
                    <a:lnTo>
                      <a:pt x="1605" y="166"/>
                    </a:lnTo>
                    <a:lnTo>
                      <a:pt x="1607" y="166"/>
                    </a:lnTo>
                    <a:lnTo>
                      <a:pt x="1611" y="166"/>
                    </a:lnTo>
                    <a:lnTo>
                      <a:pt x="1613" y="166"/>
                    </a:lnTo>
                    <a:lnTo>
                      <a:pt x="1615" y="166"/>
                    </a:lnTo>
                    <a:lnTo>
                      <a:pt x="1617" y="166"/>
                    </a:lnTo>
                    <a:lnTo>
                      <a:pt x="1619" y="166"/>
                    </a:lnTo>
                    <a:lnTo>
                      <a:pt x="1621" y="166"/>
                    </a:lnTo>
                    <a:lnTo>
                      <a:pt x="1623" y="166"/>
                    </a:lnTo>
                    <a:lnTo>
                      <a:pt x="1627" y="166"/>
                    </a:lnTo>
                    <a:lnTo>
                      <a:pt x="1628" y="166"/>
                    </a:lnTo>
                    <a:lnTo>
                      <a:pt x="1630" y="166"/>
                    </a:lnTo>
                    <a:lnTo>
                      <a:pt x="1632" y="166"/>
                    </a:lnTo>
                    <a:lnTo>
                      <a:pt x="1634" y="166"/>
                    </a:lnTo>
                    <a:lnTo>
                      <a:pt x="1636" y="166"/>
                    </a:lnTo>
                    <a:lnTo>
                      <a:pt x="1638" y="166"/>
                    </a:lnTo>
                    <a:lnTo>
                      <a:pt x="1640" y="166"/>
                    </a:lnTo>
                    <a:lnTo>
                      <a:pt x="1642" y="166"/>
                    </a:lnTo>
                    <a:lnTo>
                      <a:pt x="1644" y="166"/>
                    </a:lnTo>
                    <a:lnTo>
                      <a:pt x="1646" y="166"/>
                    </a:lnTo>
                    <a:lnTo>
                      <a:pt x="1648" y="166"/>
                    </a:lnTo>
                    <a:lnTo>
                      <a:pt x="1650" y="166"/>
                    </a:lnTo>
                    <a:lnTo>
                      <a:pt x="1651" y="166"/>
                    </a:lnTo>
                    <a:lnTo>
                      <a:pt x="1653" y="166"/>
                    </a:lnTo>
                    <a:lnTo>
                      <a:pt x="1655" y="166"/>
                    </a:lnTo>
                    <a:lnTo>
                      <a:pt x="1657" y="166"/>
                    </a:lnTo>
                    <a:lnTo>
                      <a:pt x="1659" y="166"/>
                    </a:lnTo>
                    <a:lnTo>
                      <a:pt x="1661" y="166"/>
                    </a:lnTo>
                    <a:lnTo>
                      <a:pt x="1663" y="166"/>
                    </a:lnTo>
                    <a:lnTo>
                      <a:pt x="1665" y="166"/>
                    </a:lnTo>
                    <a:lnTo>
                      <a:pt x="1667" y="166"/>
                    </a:lnTo>
                    <a:lnTo>
                      <a:pt x="1669" y="166"/>
                    </a:lnTo>
                    <a:lnTo>
                      <a:pt x="1671" y="166"/>
                    </a:lnTo>
                    <a:lnTo>
                      <a:pt x="1673" y="166"/>
                    </a:lnTo>
                    <a:lnTo>
                      <a:pt x="1674" y="166"/>
                    </a:lnTo>
                    <a:lnTo>
                      <a:pt x="1676" y="166"/>
                    </a:lnTo>
                    <a:lnTo>
                      <a:pt x="1678" y="166"/>
                    </a:lnTo>
                    <a:lnTo>
                      <a:pt x="1682" y="166"/>
                    </a:lnTo>
                    <a:lnTo>
                      <a:pt x="1684" y="166"/>
                    </a:lnTo>
                    <a:lnTo>
                      <a:pt x="1688" y="166"/>
                    </a:lnTo>
                    <a:lnTo>
                      <a:pt x="1690" y="166"/>
                    </a:lnTo>
                    <a:lnTo>
                      <a:pt x="1692" y="166"/>
                    </a:lnTo>
                    <a:lnTo>
                      <a:pt x="1694" y="166"/>
                    </a:lnTo>
                    <a:lnTo>
                      <a:pt x="1696" y="166"/>
                    </a:lnTo>
                    <a:lnTo>
                      <a:pt x="1697" y="166"/>
                    </a:lnTo>
                    <a:lnTo>
                      <a:pt x="1699" y="166"/>
                    </a:lnTo>
                    <a:lnTo>
                      <a:pt x="1701" y="166"/>
                    </a:lnTo>
                    <a:lnTo>
                      <a:pt x="1703" y="166"/>
                    </a:lnTo>
                    <a:lnTo>
                      <a:pt x="1705" y="166"/>
                    </a:lnTo>
                    <a:lnTo>
                      <a:pt x="1707" y="166"/>
                    </a:lnTo>
                    <a:lnTo>
                      <a:pt x="1709" y="166"/>
                    </a:lnTo>
                    <a:lnTo>
                      <a:pt x="1711" y="166"/>
                    </a:lnTo>
                    <a:lnTo>
                      <a:pt x="1713" y="166"/>
                    </a:lnTo>
                    <a:lnTo>
                      <a:pt x="1715" y="166"/>
                    </a:lnTo>
                    <a:lnTo>
                      <a:pt x="1719" y="166"/>
                    </a:lnTo>
                    <a:lnTo>
                      <a:pt x="1720" y="166"/>
                    </a:lnTo>
                    <a:lnTo>
                      <a:pt x="1722" y="166"/>
                    </a:lnTo>
                    <a:lnTo>
                      <a:pt x="1724" y="166"/>
                    </a:lnTo>
                    <a:lnTo>
                      <a:pt x="1726" y="166"/>
                    </a:lnTo>
                    <a:lnTo>
                      <a:pt x="1728" y="166"/>
                    </a:lnTo>
                    <a:lnTo>
                      <a:pt x="1730" y="166"/>
                    </a:lnTo>
                    <a:lnTo>
                      <a:pt x="1732" y="166"/>
                    </a:lnTo>
                    <a:lnTo>
                      <a:pt x="1734" y="166"/>
                    </a:lnTo>
                    <a:lnTo>
                      <a:pt x="1736" y="166"/>
                    </a:lnTo>
                    <a:lnTo>
                      <a:pt x="1738" y="166"/>
                    </a:lnTo>
                    <a:lnTo>
                      <a:pt x="1740" y="166"/>
                    </a:lnTo>
                    <a:lnTo>
                      <a:pt x="1742" y="166"/>
                    </a:lnTo>
                    <a:lnTo>
                      <a:pt x="1743" y="166"/>
                    </a:lnTo>
                    <a:lnTo>
                      <a:pt x="1745" y="166"/>
                    </a:lnTo>
                    <a:lnTo>
                      <a:pt x="1747" y="166"/>
                    </a:lnTo>
                    <a:lnTo>
                      <a:pt x="1749" y="166"/>
                    </a:lnTo>
                    <a:lnTo>
                      <a:pt x="1753" y="166"/>
                    </a:lnTo>
                    <a:lnTo>
                      <a:pt x="1755" y="166"/>
                    </a:lnTo>
                    <a:lnTo>
                      <a:pt x="1757" y="166"/>
                    </a:lnTo>
                    <a:lnTo>
                      <a:pt x="1759" y="166"/>
                    </a:lnTo>
                    <a:lnTo>
                      <a:pt x="1761" y="166"/>
                    </a:lnTo>
                    <a:lnTo>
                      <a:pt x="1763" y="166"/>
                    </a:lnTo>
                    <a:lnTo>
                      <a:pt x="1764" y="166"/>
                    </a:lnTo>
                    <a:lnTo>
                      <a:pt x="1768" y="166"/>
                    </a:lnTo>
                    <a:lnTo>
                      <a:pt x="1770" y="166"/>
                    </a:lnTo>
                    <a:lnTo>
                      <a:pt x="1772" y="166"/>
                    </a:lnTo>
                    <a:lnTo>
                      <a:pt x="1774" y="166"/>
                    </a:lnTo>
                    <a:lnTo>
                      <a:pt x="1776" y="166"/>
                    </a:lnTo>
                    <a:lnTo>
                      <a:pt x="1778" y="166"/>
                    </a:lnTo>
                    <a:lnTo>
                      <a:pt x="1782" y="166"/>
                    </a:lnTo>
                    <a:lnTo>
                      <a:pt x="1784" y="166"/>
                    </a:lnTo>
                    <a:lnTo>
                      <a:pt x="1786" y="166"/>
                    </a:lnTo>
                    <a:lnTo>
                      <a:pt x="1787" y="166"/>
                    </a:lnTo>
                    <a:lnTo>
                      <a:pt x="1789" y="166"/>
                    </a:lnTo>
                    <a:lnTo>
                      <a:pt x="1791" y="166"/>
                    </a:lnTo>
                    <a:lnTo>
                      <a:pt x="1795" y="166"/>
                    </a:lnTo>
                    <a:lnTo>
                      <a:pt x="1797" y="166"/>
                    </a:lnTo>
                    <a:lnTo>
                      <a:pt x="1799" y="166"/>
                    </a:lnTo>
                    <a:lnTo>
                      <a:pt x="1801" y="166"/>
                    </a:lnTo>
                    <a:lnTo>
                      <a:pt x="1803" y="166"/>
                    </a:lnTo>
                    <a:lnTo>
                      <a:pt x="1805" y="166"/>
                    </a:lnTo>
                    <a:lnTo>
                      <a:pt x="1807" y="166"/>
                    </a:lnTo>
                    <a:lnTo>
                      <a:pt x="1809" y="166"/>
                    </a:lnTo>
                    <a:lnTo>
                      <a:pt x="1810" y="166"/>
                    </a:lnTo>
                    <a:lnTo>
                      <a:pt x="1812" y="166"/>
                    </a:lnTo>
                    <a:lnTo>
                      <a:pt x="1814" y="166"/>
                    </a:lnTo>
                    <a:lnTo>
                      <a:pt x="1816" y="166"/>
                    </a:lnTo>
                    <a:lnTo>
                      <a:pt x="1818" y="166"/>
                    </a:lnTo>
                    <a:lnTo>
                      <a:pt x="1820" y="166"/>
                    </a:lnTo>
                    <a:lnTo>
                      <a:pt x="1822" y="166"/>
                    </a:lnTo>
                    <a:lnTo>
                      <a:pt x="1824" y="166"/>
                    </a:lnTo>
                    <a:lnTo>
                      <a:pt x="1828" y="166"/>
                    </a:lnTo>
                    <a:lnTo>
                      <a:pt x="1830" y="166"/>
                    </a:lnTo>
                    <a:lnTo>
                      <a:pt x="1832" y="166"/>
                    </a:lnTo>
                    <a:lnTo>
                      <a:pt x="1833" y="166"/>
                    </a:lnTo>
                    <a:lnTo>
                      <a:pt x="1835" y="166"/>
                    </a:lnTo>
                    <a:lnTo>
                      <a:pt x="1837" y="166"/>
                    </a:lnTo>
                    <a:lnTo>
                      <a:pt x="1839" y="166"/>
                    </a:lnTo>
                    <a:lnTo>
                      <a:pt x="1841" y="166"/>
                    </a:lnTo>
                    <a:lnTo>
                      <a:pt x="1843" y="166"/>
                    </a:lnTo>
                    <a:lnTo>
                      <a:pt x="1845" y="166"/>
                    </a:lnTo>
                    <a:lnTo>
                      <a:pt x="1847" y="166"/>
                    </a:lnTo>
                    <a:lnTo>
                      <a:pt x="1849" y="166"/>
                    </a:lnTo>
                    <a:lnTo>
                      <a:pt x="1851" y="166"/>
                    </a:lnTo>
                    <a:lnTo>
                      <a:pt x="1853" y="166"/>
                    </a:lnTo>
                    <a:lnTo>
                      <a:pt x="1855" y="166"/>
                    </a:lnTo>
                    <a:lnTo>
                      <a:pt x="1858" y="166"/>
                    </a:lnTo>
                    <a:lnTo>
                      <a:pt x="1860" y="166"/>
                    </a:lnTo>
                    <a:lnTo>
                      <a:pt x="1862" y="166"/>
                    </a:lnTo>
                    <a:lnTo>
                      <a:pt x="1864" y="166"/>
                    </a:lnTo>
                    <a:lnTo>
                      <a:pt x="1866" y="166"/>
                    </a:lnTo>
                    <a:lnTo>
                      <a:pt x="1868" y="166"/>
                    </a:lnTo>
                    <a:lnTo>
                      <a:pt x="1870" y="166"/>
                    </a:lnTo>
                    <a:lnTo>
                      <a:pt x="1874" y="166"/>
                    </a:lnTo>
                    <a:lnTo>
                      <a:pt x="1876" y="166"/>
                    </a:lnTo>
                    <a:lnTo>
                      <a:pt x="1878" y="166"/>
                    </a:lnTo>
                    <a:lnTo>
                      <a:pt x="1879" y="166"/>
                    </a:lnTo>
                    <a:lnTo>
                      <a:pt x="1881" y="166"/>
                    </a:lnTo>
                    <a:lnTo>
                      <a:pt x="1883" y="166"/>
                    </a:lnTo>
                    <a:lnTo>
                      <a:pt x="1885" y="166"/>
                    </a:lnTo>
                    <a:lnTo>
                      <a:pt x="1887" y="166"/>
                    </a:lnTo>
                    <a:lnTo>
                      <a:pt x="1889" y="166"/>
                    </a:lnTo>
                    <a:lnTo>
                      <a:pt x="1891" y="166"/>
                    </a:lnTo>
                    <a:lnTo>
                      <a:pt x="1893" y="166"/>
                    </a:lnTo>
                    <a:lnTo>
                      <a:pt x="1897" y="166"/>
                    </a:lnTo>
                    <a:lnTo>
                      <a:pt x="1899" y="166"/>
                    </a:lnTo>
                    <a:lnTo>
                      <a:pt x="1901" y="166"/>
                    </a:lnTo>
                    <a:lnTo>
                      <a:pt x="1902" y="166"/>
                    </a:lnTo>
                    <a:lnTo>
                      <a:pt x="1904" y="166"/>
                    </a:lnTo>
                    <a:lnTo>
                      <a:pt x="1906" y="166"/>
                    </a:lnTo>
                    <a:lnTo>
                      <a:pt x="1908" y="166"/>
                    </a:lnTo>
                    <a:lnTo>
                      <a:pt x="1910" y="166"/>
                    </a:lnTo>
                    <a:lnTo>
                      <a:pt x="1912" y="166"/>
                    </a:lnTo>
                    <a:lnTo>
                      <a:pt x="1914" y="166"/>
                    </a:lnTo>
                    <a:lnTo>
                      <a:pt x="1916" y="166"/>
                    </a:lnTo>
                    <a:lnTo>
                      <a:pt x="1918" y="166"/>
                    </a:lnTo>
                    <a:lnTo>
                      <a:pt x="1920" y="166"/>
                    </a:lnTo>
                    <a:lnTo>
                      <a:pt x="1922" y="166"/>
                    </a:lnTo>
                    <a:lnTo>
                      <a:pt x="1924" y="166"/>
                    </a:lnTo>
                    <a:lnTo>
                      <a:pt x="1927" y="166"/>
                    </a:lnTo>
                    <a:lnTo>
                      <a:pt x="1929" y="166"/>
                    </a:lnTo>
                    <a:lnTo>
                      <a:pt x="1931" y="166"/>
                    </a:lnTo>
                    <a:lnTo>
                      <a:pt x="1935" y="166"/>
                    </a:lnTo>
                    <a:lnTo>
                      <a:pt x="1937" y="166"/>
                    </a:lnTo>
                    <a:lnTo>
                      <a:pt x="1939" y="166"/>
                    </a:lnTo>
                    <a:lnTo>
                      <a:pt x="1941" y="166"/>
                    </a:lnTo>
                    <a:lnTo>
                      <a:pt x="1943" y="166"/>
                    </a:lnTo>
                    <a:lnTo>
                      <a:pt x="1945" y="166"/>
                    </a:lnTo>
                    <a:lnTo>
                      <a:pt x="1947" y="166"/>
                    </a:lnTo>
                    <a:lnTo>
                      <a:pt x="1950" y="166"/>
                    </a:lnTo>
                    <a:lnTo>
                      <a:pt x="1952" y="166"/>
                    </a:lnTo>
                    <a:lnTo>
                      <a:pt x="1954" y="166"/>
                    </a:lnTo>
                    <a:lnTo>
                      <a:pt x="1956" y="166"/>
                    </a:lnTo>
                    <a:lnTo>
                      <a:pt x="1958" y="166"/>
                    </a:lnTo>
                    <a:lnTo>
                      <a:pt x="1960" y="166"/>
                    </a:lnTo>
                    <a:lnTo>
                      <a:pt x="1962" y="166"/>
                    </a:lnTo>
                    <a:lnTo>
                      <a:pt x="1964" y="166"/>
                    </a:lnTo>
                    <a:lnTo>
                      <a:pt x="1968" y="166"/>
                    </a:lnTo>
                    <a:lnTo>
                      <a:pt x="1969" y="166"/>
                    </a:lnTo>
                    <a:lnTo>
                      <a:pt x="1971" y="166"/>
                    </a:lnTo>
                    <a:lnTo>
                      <a:pt x="1973" y="166"/>
                    </a:lnTo>
                    <a:lnTo>
                      <a:pt x="1975" y="166"/>
                    </a:lnTo>
                    <a:lnTo>
                      <a:pt x="1977" y="166"/>
                    </a:lnTo>
                    <a:lnTo>
                      <a:pt x="1979" y="166"/>
                    </a:lnTo>
                    <a:lnTo>
                      <a:pt x="1981" y="166"/>
                    </a:lnTo>
                    <a:lnTo>
                      <a:pt x="1983" y="166"/>
                    </a:lnTo>
                    <a:lnTo>
                      <a:pt x="1985" y="166"/>
                    </a:lnTo>
                    <a:lnTo>
                      <a:pt x="1987" y="166"/>
                    </a:lnTo>
                    <a:lnTo>
                      <a:pt x="1989" y="166"/>
                    </a:lnTo>
                    <a:lnTo>
                      <a:pt x="1991" y="166"/>
                    </a:lnTo>
                    <a:lnTo>
                      <a:pt x="1992" y="166"/>
                    </a:lnTo>
                    <a:lnTo>
                      <a:pt x="1994" y="166"/>
                    </a:lnTo>
                    <a:lnTo>
                      <a:pt x="1996" y="166"/>
                    </a:lnTo>
                    <a:lnTo>
                      <a:pt x="1998" y="166"/>
                    </a:lnTo>
                    <a:lnTo>
                      <a:pt x="2000" y="166"/>
                    </a:lnTo>
                    <a:lnTo>
                      <a:pt x="2002" y="166"/>
                    </a:lnTo>
                    <a:lnTo>
                      <a:pt x="2004" y="166"/>
                    </a:lnTo>
                    <a:lnTo>
                      <a:pt x="2006" y="166"/>
                    </a:lnTo>
                    <a:lnTo>
                      <a:pt x="2008" y="166"/>
                    </a:lnTo>
                    <a:lnTo>
                      <a:pt x="2012" y="166"/>
                    </a:lnTo>
                    <a:lnTo>
                      <a:pt x="2014" y="166"/>
                    </a:lnTo>
                    <a:lnTo>
                      <a:pt x="2015" y="166"/>
                    </a:lnTo>
                    <a:lnTo>
                      <a:pt x="2017" y="166"/>
                    </a:lnTo>
                    <a:lnTo>
                      <a:pt x="2019" y="166"/>
                    </a:lnTo>
                    <a:lnTo>
                      <a:pt x="2021" y="166"/>
                    </a:lnTo>
                    <a:lnTo>
                      <a:pt x="2023" y="166"/>
                    </a:lnTo>
                    <a:lnTo>
                      <a:pt x="2025" y="166"/>
                    </a:lnTo>
                    <a:lnTo>
                      <a:pt x="2029" y="166"/>
                    </a:lnTo>
                    <a:lnTo>
                      <a:pt x="2031" y="166"/>
                    </a:lnTo>
                    <a:lnTo>
                      <a:pt x="2033" y="166"/>
                    </a:lnTo>
                    <a:lnTo>
                      <a:pt x="2035" y="166"/>
                    </a:lnTo>
                    <a:lnTo>
                      <a:pt x="2037" y="166"/>
                    </a:lnTo>
                    <a:lnTo>
                      <a:pt x="2038" y="166"/>
                    </a:lnTo>
                    <a:lnTo>
                      <a:pt x="2042" y="166"/>
                    </a:lnTo>
                    <a:lnTo>
                      <a:pt x="2044" y="166"/>
                    </a:lnTo>
                    <a:lnTo>
                      <a:pt x="2046" y="166"/>
                    </a:lnTo>
                    <a:lnTo>
                      <a:pt x="2048" y="166"/>
                    </a:lnTo>
                    <a:lnTo>
                      <a:pt x="2050" y="166"/>
                    </a:lnTo>
                    <a:lnTo>
                      <a:pt x="2052" y="166"/>
                    </a:lnTo>
                    <a:lnTo>
                      <a:pt x="2054" y="166"/>
                    </a:lnTo>
                    <a:lnTo>
                      <a:pt x="2056" y="166"/>
                    </a:lnTo>
                    <a:lnTo>
                      <a:pt x="2058" y="166"/>
                    </a:lnTo>
                    <a:lnTo>
                      <a:pt x="2060" y="166"/>
                    </a:lnTo>
                    <a:lnTo>
                      <a:pt x="2061" y="166"/>
                    </a:lnTo>
                    <a:lnTo>
                      <a:pt x="2063" y="166"/>
                    </a:lnTo>
                    <a:lnTo>
                      <a:pt x="2065" y="166"/>
                    </a:lnTo>
                    <a:lnTo>
                      <a:pt x="2067" y="166"/>
                    </a:lnTo>
                    <a:lnTo>
                      <a:pt x="2069" y="166"/>
                    </a:lnTo>
                    <a:lnTo>
                      <a:pt x="2071" y="166"/>
                    </a:lnTo>
                    <a:lnTo>
                      <a:pt x="2073" y="166"/>
                    </a:lnTo>
                    <a:lnTo>
                      <a:pt x="2075" y="166"/>
                    </a:lnTo>
                    <a:lnTo>
                      <a:pt x="2077" y="166"/>
                    </a:lnTo>
                    <a:lnTo>
                      <a:pt x="2079" y="166"/>
                    </a:lnTo>
                    <a:lnTo>
                      <a:pt x="2081" y="166"/>
                    </a:lnTo>
                    <a:lnTo>
                      <a:pt x="2083" y="166"/>
                    </a:lnTo>
                    <a:lnTo>
                      <a:pt x="2084" y="166"/>
                    </a:lnTo>
                    <a:lnTo>
                      <a:pt x="2086" y="166"/>
                    </a:lnTo>
                    <a:lnTo>
                      <a:pt x="2088" y="166"/>
                    </a:lnTo>
                    <a:lnTo>
                      <a:pt x="2090" y="166"/>
                    </a:lnTo>
                    <a:lnTo>
                      <a:pt x="2092" y="166"/>
                    </a:lnTo>
                    <a:lnTo>
                      <a:pt x="2096" y="166"/>
                    </a:lnTo>
                    <a:lnTo>
                      <a:pt x="2098" y="166"/>
                    </a:lnTo>
                    <a:lnTo>
                      <a:pt x="2100" y="166"/>
                    </a:lnTo>
                    <a:lnTo>
                      <a:pt x="2102" y="166"/>
                    </a:lnTo>
                    <a:lnTo>
                      <a:pt x="2104" y="166"/>
                    </a:lnTo>
                    <a:lnTo>
                      <a:pt x="2106" y="166"/>
                    </a:lnTo>
                    <a:lnTo>
                      <a:pt x="2107" y="166"/>
                    </a:lnTo>
                    <a:lnTo>
                      <a:pt x="2109" y="166"/>
                    </a:lnTo>
                    <a:lnTo>
                      <a:pt x="2111" y="166"/>
                    </a:lnTo>
                    <a:lnTo>
                      <a:pt x="2113" y="166"/>
                    </a:lnTo>
                    <a:lnTo>
                      <a:pt x="2115" y="166"/>
                    </a:lnTo>
                    <a:lnTo>
                      <a:pt x="2117" y="166"/>
                    </a:lnTo>
                    <a:lnTo>
                      <a:pt x="2119" y="166"/>
                    </a:lnTo>
                    <a:lnTo>
                      <a:pt x="2121" y="166"/>
                    </a:lnTo>
                    <a:lnTo>
                      <a:pt x="2123" y="166"/>
                    </a:lnTo>
                    <a:lnTo>
                      <a:pt x="2125" y="166"/>
                    </a:lnTo>
                    <a:lnTo>
                      <a:pt x="2127" y="166"/>
                    </a:lnTo>
                    <a:lnTo>
                      <a:pt x="2129" y="166"/>
                    </a:lnTo>
                    <a:lnTo>
                      <a:pt x="2132" y="166"/>
                    </a:lnTo>
                    <a:lnTo>
                      <a:pt x="2134" y="166"/>
                    </a:lnTo>
                    <a:lnTo>
                      <a:pt x="2136" y="166"/>
                    </a:lnTo>
                    <a:lnTo>
                      <a:pt x="2138" y="166"/>
                    </a:lnTo>
                    <a:lnTo>
                      <a:pt x="2140" y="166"/>
                    </a:lnTo>
                    <a:lnTo>
                      <a:pt x="2142" y="166"/>
                    </a:lnTo>
                    <a:lnTo>
                      <a:pt x="2144" y="166"/>
                    </a:lnTo>
                    <a:lnTo>
                      <a:pt x="2146" y="166"/>
                    </a:lnTo>
                    <a:lnTo>
                      <a:pt x="2148" y="166"/>
                    </a:lnTo>
                    <a:lnTo>
                      <a:pt x="2150" y="166"/>
                    </a:lnTo>
                    <a:lnTo>
                      <a:pt x="2152" y="166"/>
                    </a:lnTo>
                    <a:lnTo>
                      <a:pt x="2153" y="166"/>
                    </a:lnTo>
                    <a:lnTo>
                      <a:pt x="2157" y="166"/>
                    </a:lnTo>
                    <a:lnTo>
                      <a:pt x="2159" y="166"/>
                    </a:lnTo>
                    <a:lnTo>
                      <a:pt x="2161" y="166"/>
                    </a:lnTo>
                    <a:lnTo>
                      <a:pt x="2163" y="166"/>
                    </a:lnTo>
                    <a:lnTo>
                      <a:pt x="2165" y="166"/>
                    </a:lnTo>
                    <a:lnTo>
                      <a:pt x="2167" y="166"/>
                    </a:lnTo>
                    <a:lnTo>
                      <a:pt x="2169" y="166"/>
                    </a:lnTo>
                    <a:lnTo>
                      <a:pt x="2171" y="166"/>
                    </a:lnTo>
                    <a:lnTo>
                      <a:pt x="2173" y="166"/>
                    </a:lnTo>
                    <a:lnTo>
                      <a:pt x="2175" y="166"/>
                    </a:lnTo>
                    <a:lnTo>
                      <a:pt x="2176" y="166"/>
                    </a:lnTo>
                    <a:lnTo>
                      <a:pt x="2178" y="166"/>
                    </a:lnTo>
                    <a:lnTo>
                      <a:pt x="2182" y="166"/>
                    </a:lnTo>
                    <a:lnTo>
                      <a:pt x="2184" y="166"/>
                    </a:lnTo>
                    <a:lnTo>
                      <a:pt x="2186" y="166"/>
                    </a:lnTo>
                    <a:lnTo>
                      <a:pt x="2188" y="166"/>
                    </a:lnTo>
                    <a:lnTo>
                      <a:pt x="2190" y="166"/>
                    </a:lnTo>
                    <a:lnTo>
                      <a:pt x="2192" y="166"/>
                    </a:lnTo>
                    <a:lnTo>
                      <a:pt x="2194" y="166"/>
                    </a:lnTo>
                    <a:lnTo>
                      <a:pt x="2196" y="166"/>
                    </a:lnTo>
                    <a:lnTo>
                      <a:pt x="2197" y="166"/>
                    </a:lnTo>
                    <a:lnTo>
                      <a:pt x="2199" y="166"/>
                    </a:lnTo>
                    <a:lnTo>
                      <a:pt x="2203" y="166"/>
                    </a:lnTo>
                    <a:lnTo>
                      <a:pt x="2205" y="166"/>
                    </a:lnTo>
                    <a:lnTo>
                      <a:pt x="2207" y="166"/>
                    </a:lnTo>
                    <a:lnTo>
                      <a:pt x="2209" y="166"/>
                    </a:lnTo>
                    <a:lnTo>
                      <a:pt x="2211" y="166"/>
                    </a:lnTo>
                    <a:lnTo>
                      <a:pt x="2213" y="166"/>
                    </a:lnTo>
                    <a:lnTo>
                      <a:pt x="2215" y="166"/>
                    </a:lnTo>
                    <a:lnTo>
                      <a:pt x="2217" y="166"/>
                    </a:lnTo>
                    <a:lnTo>
                      <a:pt x="2219" y="166"/>
                    </a:lnTo>
                    <a:lnTo>
                      <a:pt x="2220" y="166"/>
                    </a:lnTo>
                    <a:lnTo>
                      <a:pt x="2222" y="166"/>
                    </a:lnTo>
                    <a:lnTo>
                      <a:pt x="2226" y="166"/>
                    </a:lnTo>
                    <a:lnTo>
                      <a:pt x="2228" y="166"/>
                    </a:lnTo>
                    <a:lnTo>
                      <a:pt x="2230" y="166"/>
                    </a:lnTo>
                    <a:lnTo>
                      <a:pt x="2232" y="166"/>
                    </a:lnTo>
                    <a:lnTo>
                      <a:pt x="2234" y="166"/>
                    </a:lnTo>
                    <a:lnTo>
                      <a:pt x="2236" y="166"/>
                    </a:lnTo>
                    <a:lnTo>
                      <a:pt x="2238" y="166"/>
                    </a:lnTo>
                    <a:lnTo>
                      <a:pt x="2240" y="166"/>
                    </a:lnTo>
                    <a:lnTo>
                      <a:pt x="2243" y="166"/>
                    </a:lnTo>
                    <a:lnTo>
                      <a:pt x="2245" y="166"/>
                    </a:lnTo>
                    <a:lnTo>
                      <a:pt x="2247" y="166"/>
                    </a:lnTo>
                    <a:lnTo>
                      <a:pt x="2249" y="166"/>
                    </a:lnTo>
                    <a:lnTo>
                      <a:pt x="2251" y="166"/>
                    </a:lnTo>
                    <a:lnTo>
                      <a:pt x="2253" y="166"/>
                    </a:lnTo>
                    <a:lnTo>
                      <a:pt x="2257" y="166"/>
                    </a:lnTo>
                    <a:lnTo>
                      <a:pt x="2259" y="166"/>
                    </a:lnTo>
                    <a:lnTo>
                      <a:pt x="2261" y="166"/>
                    </a:lnTo>
                    <a:lnTo>
                      <a:pt x="2263" y="166"/>
                    </a:lnTo>
                    <a:lnTo>
                      <a:pt x="2265" y="166"/>
                    </a:lnTo>
                    <a:lnTo>
                      <a:pt x="2266" y="166"/>
                    </a:lnTo>
                    <a:lnTo>
                      <a:pt x="2268" y="166"/>
                    </a:lnTo>
                    <a:lnTo>
                      <a:pt x="2272" y="166"/>
                    </a:lnTo>
                    <a:lnTo>
                      <a:pt x="2274" y="166"/>
                    </a:lnTo>
                    <a:lnTo>
                      <a:pt x="2276" y="166"/>
                    </a:lnTo>
                    <a:lnTo>
                      <a:pt x="2278" y="166"/>
                    </a:lnTo>
                    <a:lnTo>
                      <a:pt x="2280" y="166"/>
                    </a:lnTo>
                    <a:lnTo>
                      <a:pt x="2282" y="166"/>
                    </a:lnTo>
                    <a:lnTo>
                      <a:pt x="2284" y="166"/>
                    </a:lnTo>
                    <a:lnTo>
                      <a:pt x="2286" y="166"/>
                    </a:lnTo>
                    <a:lnTo>
                      <a:pt x="2288" y="166"/>
                    </a:lnTo>
                    <a:lnTo>
                      <a:pt x="2289" y="166"/>
                    </a:lnTo>
                    <a:lnTo>
                      <a:pt x="2291" y="166"/>
                    </a:lnTo>
                    <a:lnTo>
                      <a:pt x="2293" y="166"/>
                    </a:lnTo>
                    <a:lnTo>
                      <a:pt x="2295" y="166"/>
                    </a:lnTo>
                    <a:lnTo>
                      <a:pt x="2297" y="166"/>
                    </a:lnTo>
                    <a:lnTo>
                      <a:pt x="2299" y="166"/>
                    </a:lnTo>
                    <a:lnTo>
                      <a:pt x="2301" y="166"/>
                    </a:lnTo>
                    <a:lnTo>
                      <a:pt x="2303" y="166"/>
                    </a:lnTo>
                    <a:lnTo>
                      <a:pt x="2305" y="166"/>
                    </a:lnTo>
                    <a:lnTo>
                      <a:pt x="2307" y="166"/>
                    </a:lnTo>
                    <a:lnTo>
                      <a:pt x="2309" y="166"/>
                    </a:lnTo>
                    <a:lnTo>
                      <a:pt x="2311" y="166"/>
                    </a:lnTo>
                    <a:lnTo>
                      <a:pt x="2312" y="166"/>
                    </a:lnTo>
                    <a:lnTo>
                      <a:pt x="2314" y="166"/>
                    </a:lnTo>
                    <a:lnTo>
                      <a:pt x="2316" y="166"/>
                    </a:lnTo>
                    <a:lnTo>
                      <a:pt x="2318" y="166"/>
                    </a:lnTo>
                    <a:lnTo>
                      <a:pt x="2320" y="166"/>
                    </a:lnTo>
                    <a:lnTo>
                      <a:pt x="2322" y="166"/>
                    </a:lnTo>
                    <a:lnTo>
                      <a:pt x="2324" y="166"/>
                    </a:lnTo>
                    <a:lnTo>
                      <a:pt x="2326" y="166"/>
                    </a:lnTo>
                    <a:lnTo>
                      <a:pt x="2328" y="166"/>
                    </a:lnTo>
                    <a:lnTo>
                      <a:pt x="2330" y="166"/>
                    </a:lnTo>
                    <a:lnTo>
                      <a:pt x="2332" y="166"/>
                    </a:lnTo>
                    <a:lnTo>
                      <a:pt x="2334" y="166"/>
                    </a:lnTo>
                    <a:lnTo>
                      <a:pt x="2335" y="166"/>
                    </a:lnTo>
                    <a:lnTo>
                      <a:pt x="2337" y="166"/>
                    </a:lnTo>
                    <a:lnTo>
                      <a:pt x="2339" y="166"/>
                    </a:lnTo>
                    <a:lnTo>
                      <a:pt x="2341" y="166"/>
                    </a:lnTo>
                    <a:lnTo>
                      <a:pt x="2343" y="166"/>
                    </a:lnTo>
                    <a:lnTo>
                      <a:pt x="2345" y="166"/>
                    </a:lnTo>
                    <a:lnTo>
                      <a:pt x="2347" y="166"/>
                    </a:lnTo>
                    <a:lnTo>
                      <a:pt x="2351" y="166"/>
                    </a:lnTo>
                    <a:lnTo>
                      <a:pt x="2353" y="166"/>
                    </a:lnTo>
                    <a:lnTo>
                      <a:pt x="2355" y="166"/>
                    </a:lnTo>
                    <a:lnTo>
                      <a:pt x="2357" y="166"/>
                    </a:lnTo>
                    <a:lnTo>
                      <a:pt x="2358" y="166"/>
                    </a:lnTo>
                    <a:lnTo>
                      <a:pt x="2360" y="166"/>
                    </a:lnTo>
                    <a:lnTo>
                      <a:pt x="2362" y="166"/>
                    </a:lnTo>
                    <a:lnTo>
                      <a:pt x="2364" y="166"/>
                    </a:lnTo>
                    <a:lnTo>
                      <a:pt x="2366" y="166"/>
                    </a:lnTo>
                    <a:lnTo>
                      <a:pt x="2368" y="166"/>
                    </a:lnTo>
                    <a:lnTo>
                      <a:pt x="2370" y="166"/>
                    </a:lnTo>
                    <a:lnTo>
                      <a:pt x="2372" y="166"/>
                    </a:lnTo>
                    <a:lnTo>
                      <a:pt x="2374" y="166"/>
                    </a:lnTo>
                    <a:lnTo>
                      <a:pt x="2376" y="166"/>
                    </a:lnTo>
                    <a:lnTo>
                      <a:pt x="2378" y="166"/>
                    </a:lnTo>
                    <a:lnTo>
                      <a:pt x="2380" y="166"/>
                    </a:lnTo>
                    <a:lnTo>
                      <a:pt x="2381" y="166"/>
                    </a:lnTo>
                    <a:lnTo>
                      <a:pt x="2383" y="166"/>
                    </a:lnTo>
                    <a:lnTo>
                      <a:pt x="2385" y="166"/>
                    </a:lnTo>
                    <a:lnTo>
                      <a:pt x="2387" y="166"/>
                    </a:lnTo>
                    <a:lnTo>
                      <a:pt x="2389" y="166"/>
                    </a:lnTo>
                    <a:lnTo>
                      <a:pt x="2391" y="166"/>
                    </a:lnTo>
                    <a:lnTo>
                      <a:pt x="2393" y="166"/>
                    </a:lnTo>
                    <a:lnTo>
                      <a:pt x="2395" y="166"/>
                    </a:lnTo>
                    <a:lnTo>
                      <a:pt x="2397" y="166"/>
                    </a:lnTo>
                    <a:lnTo>
                      <a:pt x="2399" y="166"/>
                    </a:lnTo>
                    <a:lnTo>
                      <a:pt x="2401" y="166"/>
                    </a:lnTo>
                    <a:lnTo>
                      <a:pt x="2403" y="166"/>
                    </a:lnTo>
                    <a:lnTo>
                      <a:pt x="2404" y="166"/>
                    </a:lnTo>
                    <a:lnTo>
                      <a:pt x="2406" y="166"/>
                    </a:lnTo>
                    <a:lnTo>
                      <a:pt x="2408" y="166"/>
                    </a:lnTo>
                    <a:lnTo>
                      <a:pt x="2410" y="166"/>
                    </a:lnTo>
                    <a:lnTo>
                      <a:pt x="2412" y="166"/>
                    </a:lnTo>
                    <a:lnTo>
                      <a:pt x="2414" y="166"/>
                    </a:lnTo>
                    <a:lnTo>
                      <a:pt x="2418" y="166"/>
                    </a:lnTo>
                    <a:lnTo>
                      <a:pt x="2420" y="166"/>
                    </a:lnTo>
                    <a:lnTo>
                      <a:pt x="2422" y="166"/>
                    </a:lnTo>
                    <a:lnTo>
                      <a:pt x="2424" y="166"/>
                    </a:lnTo>
                    <a:lnTo>
                      <a:pt x="2425" y="166"/>
                    </a:lnTo>
                    <a:lnTo>
                      <a:pt x="2427" y="166"/>
                    </a:lnTo>
                    <a:lnTo>
                      <a:pt x="2429" y="166"/>
                    </a:lnTo>
                    <a:lnTo>
                      <a:pt x="2431" y="166"/>
                    </a:lnTo>
                    <a:lnTo>
                      <a:pt x="2433" y="166"/>
                    </a:lnTo>
                    <a:lnTo>
                      <a:pt x="2435" y="166"/>
                    </a:lnTo>
                    <a:lnTo>
                      <a:pt x="2437" y="166"/>
                    </a:lnTo>
                    <a:lnTo>
                      <a:pt x="2439" y="166"/>
                    </a:lnTo>
                    <a:lnTo>
                      <a:pt x="2443" y="166"/>
                    </a:lnTo>
                    <a:lnTo>
                      <a:pt x="2445" y="166"/>
                    </a:lnTo>
                    <a:lnTo>
                      <a:pt x="2447" y="166"/>
                    </a:lnTo>
                    <a:lnTo>
                      <a:pt x="2448" y="166"/>
                    </a:lnTo>
                    <a:lnTo>
                      <a:pt x="2450" y="166"/>
                    </a:lnTo>
                    <a:lnTo>
                      <a:pt x="2452" y="166"/>
                    </a:lnTo>
                    <a:lnTo>
                      <a:pt x="2454" y="166"/>
                    </a:lnTo>
                    <a:lnTo>
                      <a:pt x="2456" y="166"/>
                    </a:lnTo>
                    <a:lnTo>
                      <a:pt x="2458" y="166"/>
                    </a:lnTo>
                    <a:lnTo>
                      <a:pt x="2460" y="166"/>
                    </a:lnTo>
                    <a:lnTo>
                      <a:pt x="2462" y="166"/>
                    </a:lnTo>
                    <a:lnTo>
                      <a:pt x="2464" y="166"/>
                    </a:lnTo>
                    <a:lnTo>
                      <a:pt x="2466" y="166"/>
                    </a:lnTo>
                    <a:lnTo>
                      <a:pt x="2468" y="166"/>
                    </a:lnTo>
                    <a:lnTo>
                      <a:pt x="2470" y="166"/>
                    </a:lnTo>
                    <a:lnTo>
                      <a:pt x="2471" y="166"/>
                    </a:lnTo>
                    <a:lnTo>
                      <a:pt x="2473" y="166"/>
                    </a:lnTo>
                    <a:lnTo>
                      <a:pt x="2475" y="166"/>
                    </a:lnTo>
                    <a:lnTo>
                      <a:pt x="2477" y="166"/>
                    </a:lnTo>
                    <a:lnTo>
                      <a:pt x="2479" y="166"/>
                    </a:lnTo>
                    <a:lnTo>
                      <a:pt x="2481" y="166"/>
                    </a:lnTo>
                    <a:lnTo>
                      <a:pt x="2483" y="166"/>
                    </a:lnTo>
                    <a:lnTo>
                      <a:pt x="2485" y="166"/>
                    </a:lnTo>
                    <a:lnTo>
                      <a:pt x="2487" y="166"/>
                    </a:lnTo>
                    <a:lnTo>
                      <a:pt x="2489" y="166"/>
                    </a:lnTo>
                    <a:lnTo>
                      <a:pt x="2491" y="166"/>
                    </a:lnTo>
                    <a:lnTo>
                      <a:pt x="2493" y="166"/>
                    </a:lnTo>
                    <a:lnTo>
                      <a:pt x="2494" y="166"/>
                    </a:lnTo>
                    <a:lnTo>
                      <a:pt x="2496" y="166"/>
                    </a:lnTo>
                    <a:lnTo>
                      <a:pt x="2498" y="166"/>
                    </a:lnTo>
                    <a:lnTo>
                      <a:pt x="2500" y="166"/>
                    </a:lnTo>
                    <a:lnTo>
                      <a:pt x="2504" y="166"/>
                    </a:lnTo>
                    <a:lnTo>
                      <a:pt x="2506" y="166"/>
                    </a:lnTo>
                    <a:lnTo>
                      <a:pt x="2508" y="166"/>
                    </a:lnTo>
                    <a:lnTo>
                      <a:pt x="2510" y="166"/>
                    </a:lnTo>
                    <a:lnTo>
                      <a:pt x="2512" y="166"/>
                    </a:lnTo>
                    <a:lnTo>
                      <a:pt x="2514" y="166"/>
                    </a:lnTo>
                    <a:lnTo>
                      <a:pt x="2516" y="166"/>
                    </a:lnTo>
                    <a:lnTo>
                      <a:pt x="2517" y="166"/>
                    </a:lnTo>
                    <a:lnTo>
                      <a:pt x="2519" y="166"/>
                    </a:lnTo>
                    <a:lnTo>
                      <a:pt x="2521" y="166"/>
                    </a:lnTo>
                    <a:lnTo>
                      <a:pt x="2523" y="166"/>
                    </a:lnTo>
                    <a:lnTo>
                      <a:pt x="2525" y="166"/>
                    </a:lnTo>
                    <a:lnTo>
                      <a:pt x="2527" y="166"/>
                    </a:lnTo>
                    <a:lnTo>
                      <a:pt x="2529" y="166"/>
                    </a:lnTo>
                    <a:lnTo>
                      <a:pt x="2531" y="166"/>
                    </a:lnTo>
                    <a:lnTo>
                      <a:pt x="2535" y="166"/>
                    </a:lnTo>
                    <a:lnTo>
                      <a:pt x="2537" y="166"/>
                    </a:lnTo>
                    <a:lnTo>
                      <a:pt x="2539" y="166"/>
                    </a:lnTo>
                    <a:lnTo>
                      <a:pt x="2540" y="166"/>
                    </a:lnTo>
                    <a:lnTo>
                      <a:pt x="2542" y="166"/>
                    </a:lnTo>
                    <a:lnTo>
                      <a:pt x="2544" y="166"/>
                    </a:lnTo>
                    <a:lnTo>
                      <a:pt x="2546" y="166"/>
                    </a:lnTo>
                    <a:lnTo>
                      <a:pt x="2550" y="166"/>
                    </a:lnTo>
                    <a:lnTo>
                      <a:pt x="2552" y="166"/>
                    </a:lnTo>
                    <a:lnTo>
                      <a:pt x="2554" y="166"/>
                    </a:lnTo>
                    <a:lnTo>
                      <a:pt x="2556" y="166"/>
                    </a:lnTo>
                    <a:lnTo>
                      <a:pt x="2558" y="166"/>
                    </a:lnTo>
                    <a:lnTo>
                      <a:pt x="2560" y="166"/>
                    </a:lnTo>
                    <a:lnTo>
                      <a:pt x="2563" y="166"/>
                    </a:lnTo>
                    <a:lnTo>
                      <a:pt x="2565" y="166"/>
                    </a:lnTo>
                    <a:lnTo>
                      <a:pt x="2567" y="166"/>
                    </a:lnTo>
                    <a:lnTo>
                      <a:pt x="2569" y="166"/>
                    </a:lnTo>
                    <a:lnTo>
                      <a:pt x="2571" y="166"/>
                    </a:lnTo>
                    <a:lnTo>
                      <a:pt x="2573" y="166"/>
                    </a:lnTo>
                    <a:lnTo>
                      <a:pt x="2575" y="166"/>
                    </a:lnTo>
                    <a:lnTo>
                      <a:pt x="2579" y="166"/>
                    </a:lnTo>
                    <a:lnTo>
                      <a:pt x="2581" y="166"/>
                    </a:lnTo>
                    <a:lnTo>
                      <a:pt x="2583" y="166"/>
                    </a:lnTo>
                    <a:lnTo>
                      <a:pt x="2585" y="166"/>
                    </a:lnTo>
                    <a:lnTo>
                      <a:pt x="2586" y="166"/>
                    </a:lnTo>
                    <a:lnTo>
                      <a:pt x="2588" y="166"/>
                    </a:lnTo>
                    <a:lnTo>
                      <a:pt x="2590" y="166"/>
                    </a:lnTo>
                    <a:lnTo>
                      <a:pt x="2592" y="166"/>
                    </a:lnTo>
                    <a:lnTo>
                      <a:pt x="2594" y="166"/>
                    </a:lnTo>
                    <a:lnTo>
                      <a:pt x="2596" y="166"/>
                    </a:lnTo>
                    <a:lnTo>
                      <a:pt x="2598" y="166"/>
                    </a:lnTo>
                    <a:lnTo>
                      <a:pt x="2600" y="166"/>
                    </a:lnTo>
                    <a:lnTo>
                      <a:pt x="2602" y="166"/>
                    </a:lnTo>
                    <a:lnTo>
                      <a:pt x="2604" y="166"/>
                    </a:lnTo>
                    <a:lnTo>
                      <a:pt x="2606" y="166"/>
                    </a:lnTo>
                    <a:lnTo>
                      <a:pt x="2608" y="166"/>
                    </a:lnTo>
                    <a:lnTo>
                      <a:pt x="2609" y="166"/>
                    </a:lnTo>
                    <a:lnTo>
                      <a:pt x="2611" y="166"/>
                    </a:lnTo>
                    <a:lnTo>
                      <a:pt x="2613" y="166"/>
                    </a:lnTo>
                    <a:lnTo>
                      <a:pt x="2615" y="166"/>
                    </a:lnTo>
                    <a:lnTo>
                      <a:pt x="2617" y="166"/>
                    </a:lnTo>
                    <a:lnTo>
                      <a:pt x="2619" y="166"/>
                    </a:lnTo>
                    <a:lnTo>
                      <a:pt x="2623" y="166"/>
                    </a:lnTo>
                    <a:lnTo>
                      <a:pt x="2625" y="166"/>
                    </a:lnTo>
                    <a:lnTo>
                      <a:pt x="2627" y="166"/>
                    </a:lnTo>
                    <a:lnTo>
                      <a:pt x="2629" y="166"/>
                    </a:lnTo>
                    <a:lnTo>
                      <a:pt x="2631" y="166"/>
                    </a:lnTo>
                    <a:lnTo>
                      <a:pt x="2632" y="166"/>
                    </a:lnTo>
                    <a:lnTo>
                      <a:pt x="2634" y="166"/>
                    </a:lnTo>
                    <a:lnTo>
                      <a:pt x="2638" y="166"/>
                    </a:lnTo>
                    <a:lnTo>
                      <a:pt x="2640" y="166"/>
                    </a:lnTo>
                    <a:lnTo>
                      <a:pt x="2642" y="166"/>
                    </a:lnTo>
                    <a:lnTo>
                      <a:pt x="2644" y="166"/>
                    </a:lnTo>
                    <a:lnTo>
                      <a:pt x="2646" y="166"/>
                    </a:lnTo>
                    <a:lnTo>
                      <a:pt x="2648" y="166"/>
                    </a:lnTo>
                    <a:lnTo>
                      <a:pt x="2650" y="166"/>
                    </a:lnTo>
                    <a:lnTo>
                      <a:pt x="2652" y="166"/>
                    </a:lnTo>
                    <a:lnTo>
                      <a:pt x="2653" y="166"/>
                    </a:lnTo>
                    <a:lnTo>
                      <a:pt x="2657" y="166"/>
                    </a:lnTo>
                    <a:lnTo>
                      <a:pt x="2659" y="166"/>
                    </a:lnTo>
                    <a:lnTo>
                      <a:pt x="2661" y="166"/>
                    </a:lnTo>
                    <a:lnTo>
                      <a:pt x="2663" y="166"/>
                    </a:lnTo>
                    <a:lnTo>
                      <a:pt x="2665" y="166"/>
                    </a:lnTo>
                    <a:lnTo>
                      <a:pt x="2667" y="166"/>
                    </a:lnTo>
                    <a:lnTo>
                      <a:pt x="2669" y="166"/>
                    </a:lnTo>
                    <a:lnTo>
                      <a:pt x="2671" y="166"/>
                    </a:lnTo>
                    <a:lnTo>
                      <a:pt x="2673" y="166"/>
                    </a:lnTo>
                    <a:lnTo>
                      <a:pt x="2675" y="166"/>
                    </a:lnTo>
                    <a:lnTo>
                      <a:pt x="2676" y="166"/>
                    </a:lnTo>
                    <a:lnTo>
                      <a:pt x="2678" y="166"/>
                    </a:lnTo>
                    <a:lnTo>
                      <a:pt x="2680" y="166"/>
                    </a:lnTo>
                    <a:lnTo>
                      <a:pt x="2682" y="166"/>
                    </a:lnTo>
                    <a:lnTo>
                      <a:pt x="2686" y="166"/>
                    </a:lnTo>
                    <a:lnTo>
                      <a:pt x="2688" y="166"/>
                    </a:lnTo>
                    <a:lnTo>
                      <a:pt x="2690" y="166"/>
                    </a:lnTo>
                    <a:lnTo>
                      <a:pt x="2692" y="166"/>
                    </a:lnTo>
                    <a:lnTo>
                      <a:pt x="2694" y="166"/>
                    </a:lnTo>
                    <a:lnTo>
                      <a:pt x="2696" y="166"/>
                    </a:lnTo>
                    <a:lnTo>
                      <a:pt x="2698" y="166"/>
                    </a:lnTo>
                    <a:lnTo>
                      <a:pt x="2701" y="166"/>
                    </a:lnTo>
                    <a:lnTo>
                      <a:pt x="2703" y="166"/>
                    </a:lnTo>
                    <a:lnTo>
                      <a:pt x="2705" y="166"/>
                    </a:lnTo>
                    <a:lnTo>
                      <a:pt x="2709" y="166"/>
                    </a:lnTo>
                    <a:lnTo>
                      <a:pt x="2711" y="166"/>
                    </a:lnTo>
                    <a:lnTo>
                      <a:pt x="2713" y="166"/>
                    </a:lnTo>
                    <a:lnTo>
                      <a:pt x="2717" y="166"/>
                    </a:lnTo>
                    <a:lnTo>
                      <a:pt x="2719" y="166"/>
                    </a:lnTo>
                    <a:lnTo>
                      <a:pt x="2721" y="166"/>
                    </a:lnTo>
                    <a:lnTo>
                      <a:pt x="2724" y="166"/>
                    </a:lnTo>
                    <a:lnTo>
                      <a:pt x="2726" y="166"/>
                    </a:lnTo>
                    <a:lnTo>
                      <a:pt x="2728" y="166"/>
                    </a:lnTo>
                    <a:lnTo>
                      <a:pt x="2730" y="166"/>
                    </a:lnTo>
                    <a:lnTo>
                      <a:pt x="2732" y="166"/>
                    </a:lnTo>
                    <a:lnTo>
                      <a:pt x="2734" y="166"/>
                    </a:lnTo>
                    <a:lnTo>
                      <a:pt x="2736" y="166"/>
                    </a:lnTo>
                    <a:lnTo>
                      <a:pt x="2738" y="166"/>
                    </a:lnTo>
                    <a:lnTo>
                      <a:pt x="2740" y="166"/>
                    </a:lnTo>
                    <a:lnTo>
                      <a:pt x="2742" y="166"/>
                    </a:lnTo>
                    <a:lnTo>
                      <a:pt x="2744" y="166"/>
                    </a:lnTo>
                    <a:lnTo>
                      <a:pt x="2745" y="166"/>
                    </a:lnTo>
                    <a:lnTo>
                      <a:pt x="2747" y="166"/>
                    </a:lnTo>
                    <a:lnTo>
                      <a:pt x="2749" y="166"/>
                    </a:lnTo>
                    <a:lnTo>
                      <a:pt x="2751" y="166"/>
                    </a:lnTo>
                    <a:lnTo>
                      <a:pt x="2753" y="166"/>
                    </a:lnTo>
                    <a:lnTo>
                      <a:pt x="2755" y="166"/>
                    </a:lnTo>
                    <a:lnTo>
                      <a:pt x="2757" y="166"/>
                    </a:lnTo>
                    <a:lnTo>
                      <a:pt x="2759" y="166"/>
                    </a:lnTo>
                    <a:lnTo>
                      <a:pt x="2761" y="166"/>
                    </a:lnTo>
                    <a:lnTo>
                      <a:pt x="2763" y="166"/>
                    </a:lnTo>
                    <a:lnTo>
                      <a:pt x="2765" y="166"/>
                    </a:lnTo>
                    <a:lnTo>
                      <a:pt x="2767" y="166"/>
                    </a:lnTo>
                    <a:lnTo>
                      <a:pt x="2768" y="166"/>
                    </a:lnTo>
                    <a:lnTo>
                      <a:pt x="2770" y="166"/>
                    </a:lnTo>
                    <a:lnTo>
                      <a:pt x="2772" y="166"/>
                    </a:lnTo>
                    <a:lnTo>
                      <a:pt x="2774" y="166"/>
                    </a:lnTo>
                    <a:lnTo>
                      <a:pt x="2778" y="166"/>
                    </a:lnTo>
                    <a:lnTo>
                      <a:pt x="2780" y="166"/>
                    </a:lnTo>
                    <a:lnTo>
                      <a:pt x="2782" y="166"/>
                    </a:lnTo>
                    <a:lnTo>
                      <a:pt x="2784" y="166"/>
                    </a:lnTo>
                    <a:lnTo>
                      <a:pt x="2786" y="166"/>
                    </a:lnTo>
                    <a:lnTo>
                      <a:pt x="2788" y="166"/>
                    </a:lnTo>
                    <a:lnTo>
                      <a:pt x="2790" y="166"/>
                    </a:lnTo>
                    <a:lnTo>
                      <a:pt x="2791" y="166"/>
                    </a:lnTo>
                    <a:lnTo>
                      <a:pt x="2793" y="166"/>
                    </a:lnTo>
                    <a:lnTo>
                      <a:pt x="2795" y="166"/>
                    </a:lnTo>
                    <a:lnTo>
                      <a:pt x="2797" y="166"/>
                    </a:lnTo>
                    <a:lnTo>
                      <a:pt x="2801" y="166"/>
                    </a:lnTo>
                    <a:lnTo>
                      <a:pt x="2803" y="166"/>
                    </a:lnTo>
                    <a:lnTo>
                      <a:pt x="2805" y="166"/>
                    </a:lnTo>
                    <a:lnTo>
                      <a:pt x="2809" y="166"/>
                    </a:lnTo>
                    <a:lnTo>
                      <a:pt x="2811" y="166"/>
                    </a:lnTo>
                    <a:lnTo>
                      <a:pt x="2813" y="166"/>
                    </a:lnTo>
                    <a:lnTo>
                      <a:pt x="2816" y="166"/>
                    </a:lnTo>
                    <a:lnTo>
                      <a:pt x="2818" y="166"/>
                    </a:lnTo>
                    <a:lnTo>
                      <a:pt x="2820" y="166"/>
                    </a:lnTo>
                    <a:lnTo>
                      <a:pt x="2824" y="166"/>
                    </a:lnTo>
                    <a:lnTo>
                      <a:pt x="2826" y="166"/>
                    </a:lnTo>
                    <a:lnTo>
                      <a:pt x="2828" y="166"/>
                    </a:lnTo>
                    <a:lnTo>
                      <a:pt x="2830" y="166"/>
                    </a:lnTo>
                    <a:lnTo>
                      <a:pt x="2832" y="166"/>
                    </a:lnTo>
                    <a:lnTo>
                      <a:pt x="2834" y="166"/>
                    </a:lnTo>
                    <a:lnTo>
                      <a:pt x="2836" y="166"/>
                    </a:lnTo>
                    <a:lnTo>
                      <a:pt x="2839" y="166"/>
                    </a:lnTo>
                  </a:path>
                </a:pathLst>
              </a:custGeom>
              <a:noFill/>
              <a:ln w="2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5"/>
              <p:cNvSpPr>
                <a:spLocks/>
              </p:cNvSpPr>
              <p:nvPr/>
            </p:nvSpPr>
            <p:spPr bwMode="auto">
              <a:xfrm>
                <a:off x="2319338" y="3898900"/>
                <a:ext cx="4384675" cy="1154113"/>
              </a:xfrm>
              <a:custGeom>
                <a:avLst/>
                <a:gdLst>
                  <a:gd name="T0" fmla="*/ 46 w 2762"/>
                  <a:gd name="T1" fmla="*/ 727 h 727"/>
                  <a:gd name="T2" fmla="*/ 99 w 2762"/>
                  <a:gd name="T3" fmla="*/ 727 h 727"/>
                  <a:gd name="T4" fmla="*/ 160 w 2762"/>
                  <a:gd name="T5" fmla="*/ 727 h 727"/>
                  <a:gd name="T6" fmla="*/ 214 w 2762"/>
                  <a:gd name="T7" fmla="*/ 727 h 727"/>
                  <a:gd name="T8" fmla="*/ 274 w 2762"/>
                  <a:gd name="T9" fmla="*/ 727 h 727"/>
                  <a:gd name="T10" fmla="*/ 321 w 2762"/>
                  <a:gd name="T11" fmla="*/ 727 h 727"/>
                  <a:gd name="T12" fmla="*/ 367 w 2762"/>
                  <a:gd name="T13" fmla="*/ 725 h 727"/>
                  <a:gd name="T14" fmla="*/ 406 w 2762"/>
                  <a:gd name="T15" fmla="*/ 725 h 727"/>
                  <a:gd name="T16" fmla="*/ 442 w 2762"/>
                  <a:gd name="T17" fmla="*/ 725 h 727"/>
                  <a:gd name="T18" fmla="*/ 482 w 2762"/>
                  <a:gd name="T19" fmla="*/ 725 h 727"/>
                  <a:gd name="T20" fmla="*/ 523 w 2762"/>
                  <a:gd name="T21" fmla="*/ 725 h 727"/>
                  <a:gd name="T22" fmla="*/ 567 w 2762"/>
                  <a:gd name="T23" fmla="*/ 725 h 727"/>
                  <a:gd name="T24" fmla="*/ 603 w 2762"/>
                  <a:gd name="T25" fmla="*/ 719 h 727"/>
                  <a:gd name="T26" fmla="*/ 651 w 2762"/>
                  <a:gd name="T27" fmla="*/ 725 h 727"/>
                  <a:gd name="T28" fmla="*/ 695 w 2762"/>
                  <a:gd name="T29" fmla="*/ 725 h 727"/>
                  <a:gd name="T30" fmla="*/ 739 w 2762"/>
                  <a:gd name="T31" fmla="*/ 725 h 727"/>
                  <a:gd name="T32" fmla="*/ 783 w 2762"/>
                  <a:gd name="T33" fmla="*/ 725 h 727"/>
                  <a:gd name="T34" fmla="*/ 823 w 2762"/>
                  <a:gd name="T35" fmla="*/ 725 h 727"/>
                  <a:gd name="T36" fmla="*/ 871 w 2762"/>
                  <a:gd name="T37" fmla="*/ 725 h 727"/>
                  <a:gd name="T38" fmla="*/ 917 w 2762"/>
                  <a:gd name="T39" fmla="*/ 725 h 727"/>
                  <a:gd name="T40" fmla="*/ 965 w 2762"/>
                  <a:gd name="T41" fmla="*/ 725 h 727"/>
                  <a:gd name="T42" fmla="*/ 1009 w 2762"/>
                  <a:gd name="T43" fmla="*/ 725 h 727"/>
                  <a:gd name="T44" fmla="*/ 1053 w 2762"/>
                  <a:gd name="T45" fmla="*/ 725 h 727"/>
                  <a:gd name="T46" fmla="*/ 1095 w 2762"/>
                  <a:gd name="T47" fmla="*/ 725 h 727"/>
                  <a:gd name="T48" fmla="*/ 1138 w 2762"/>
                  <a:gd name="T49" fmla="*/ 725 h 727"/>
                  <a:gd name="T50" fmla="*/ 1182 w 2762"/>
                  <a:gd name="T51" fmla="*/ 725 h 727"/>
                  <a:gd name="T52" fmla="*/ 1224 w 2762"/>
                  <a:gd name="T53" fmla="*/ 725 h 727"/>
                  <a:gd name="T54" fmla="*/ 1266 w 2762"/>
                  <a:gd name="T55" fmla="*/ 725 h 727"/>
                  <a:gd name="T56" fmla="*/ 1312 w 2762"/>
                  <a:gd name="T57" fmla="*/ 725 h 727"/>
                  <a:gd name="T58" fmla="*/ 1356 w 2762"/>
                  <a:gd name="T59" fmla="*/ 725 h 727"/>
                  <a:gd name="T60" fmla="*/ 1400 w 2762"/>
                  <a:gd name="T61" fmla="*/ 725 h 727"/>
                  <a:gd name="T62" fmla="*/ 1444 w 2762"/>
                  <a:gd name="T63" fmla="*/ 725 h 727"/>
                  <a:gd name="T64" fmla="*/ 1486 w 2762"/>
                  <a:gd name="T65" fmla="*/ 725 h 727"/>
                  <a:gd name="T66" fmla="*/ 1536 w 2762"/>
                  <a:gd name="T67" fmla="*/ 725 h 727"/>
                  <a:gd name="T68" fmla="*/ 1582 w 2762"/>
                  <a:gd name="T69" fmla="*/ 725 h 727"/>
                  <a:gd name="T70" fmla="*/ 1626 w 2762"/>
                  <a:gd name="T71" fmla="*/ 725 h 727"/>
                  <a:gd name="T72" fmla="*/ 1670 w 2762"/>
                  <a:gd name="T73" fmla="*/ 725 h 727"/>
                  <a:gd name="T74" fmla="*/ 1712 w 2762"/>
                  <a:gd name="T75" fmla="*/ 725 h 727"/>
                  <a:gd name="T76" fmla="*/ 1760 w 2762"/>
                  <a:gd name="T77" fmla="*/ 725 h 727"/>
                  <a:gd name="T78" fmla="*/ 1808 w 2762"/>
                  <a:gd name="T79" fmla="*/ 725 h 727"/>
                  <a:gd name="T80" fmla="*/ 1854 w 2762"/>
                  <a:gd name="T81" fmla="*/ 725 h 727"/>
                  <a:gd name="T82" fmla="*/ 1904 w 2762"/>
                  <a:gd name="T83" fmla="*/ 725 h 727"/>
                  <a:gd name="T84" fmla="*/ 1946 w 2762"/>
                  <a:gd name="T85" fmla="*/ 725 h 727"/>
                  <a:gd name="T86" fmla="*/ 1988 w 2762"/>
                  <a:gd name="T87" fmla="*/ 725 h 727"/>
                  <a:gd name="T88" fmla="*/ 2032 w 2762"/>
                  <a:gd name="T89" fmla="*/ 725 h 727"/>
                  <a:gd name="T90" fmla="*/ 2076 w 2762"/>
                  <a:gd name="T91" fmla="*/ 725 h 727"/>
                  <a:gd name="T92" fmla="*/ 2117 w 2762"/>
                  <a:gd name="T93" fmla="*/ 725 h 727"/>
                  <a:gd name="T94" fmla="*/ 2159 w 2762"/>
                  <a:gd name="T95" fmla="*/ 725 h 727"/>
                  <a:gd name="T96" fmla="*/ 2201 w 2762"/>
                  <a:gd name="T97" fmla="*/ 725 h 727"/>
                  <a:gd name="T98" fmla="*/ 2245 w 2762"/>
                  <a:gd name="T99" fmla="*/ 725 h 727"/>
                  <a:gd name="T100" fmla="*/ 2291 w 2762"/>
                  <a:gd name="T101" fmla="*/ 725 h 727"/>
                  <a:gd name="T102" fmla="*/ 2333 w 2762"/>
                  <a:gd name="T103" fmla="*/ 725 h 727"/>
                  <a:gd name="T104" fmla="*/ 2379 w 2762"/>
                  <a:gd name="T105" fmla="*/ 725 h 727"/>
                  <a:gd name="T106" fmla="*/ 2425 w 2762"/>
                  <a:gd name="T107" fmla="*/ 725 h 727"/>
                  <a:gd name="T108" fmla="*/ 2467 w 2762"/>
                  <a:gd name="T109" fmla="*/ 725 h 727"/>
                  <a:gd name="T110" fmla="*/ 2513 w 2762"/>
                  <a:gd name="T111" fmla="*/ 725 h 727"/>
                  <a:gd name="T112" fmla="*/ 2561 w 2762"/>
                  <a:gd name="T113" fmla="*/ 725 h 727"/>
                  <a:gd name="T114" fmla="*/ 2601 w 2762"/>
                  <a:gd name="T115" fmla="*/ 725 h 727"/>
                  <a:gd name="T116" fmla="*/ 2644 w 2762"/>
                  <a:gd name="T117" fmla="*/ 725 h 727"/>
                  <a:gd name="T118" fmla="*/ 2690 w 2762"/>
                  <a:gd name="T119" fmla="*/ 725 h 727"/>
                  <a:gd name="T120" fmla="*/ 2739 w 2762"/>
                  <a:gd name="T121" fmla="*/ 725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62" h="727">
                    <a:moveTo>
                      <a:pt x="0" y="725"/>
                    </a:moveTo>
                    <a:lnTo>
                      <a:pt x="1" y="727"/>
                    </a:lnTo>
                    <a:lnTo>
                      <a:pt x="3" y="727"/>
                    </a:lnTo>
                    <a:lnTo>
                      <a:pt x="7" y="727"/>
                    </a:lnTo>
                    <a:lnTo>
                      <a:pt x="9" y="727"/>
                    </a:lnTo>
                    <a:lnTo>
                      <a:pt x="11" y="725"/>
                    </a:lnTo>
                    <a:lnTo>
                      <a:pt x="13" y="727"/>
                    </a:lnTo>
                    <a:lnTo>
                      <a:pt x="15" y="727"/>
                    </a:lnTo>
                    <a:lnTo>
                      <a:pt x="19" y="727"/>
                    </a:lnTo>
                    <a:lnTo>
                      <a:pt x="23" y="725"/>
                    </a:lnTo>
                    <a:lnTo>
                      <a:pt x="23" y="727"/>
                    </a:lnTo>
                    <a:lnTo>
                      <a:pt x="24" y="727"/>
                    </a:lnTo>
                    <a:lnTo>
                      <a:pt x="28" y="727"/>
                    </a:lnTo>
                    <a:lnTo>
                      <a:pt x="30" y="727"/>
                    </a:lnTo>
                    <a:lnTo>
                      <a:pt x="34" y="727"/>
                    </a:lnTo>
                    <a:lnTo>
                      <a:pt x="36" y="725"/>
                    </a:lnTo>
                    <a:lnTo>
                      <a:pt x="38" y="725"/>
                    </a:lnTo>
                    <a:lnTo>
                      <a:pt x="38" y="727"/>
                    </a:lnTo>
                    <a:lnTo>
                      <a:pt x="40" y="727"/>
                    </a:lnTo>
                    <a:lnTo>
                      <a:pt x="44" y="727"/>
                    </a:lnTo>
                    <a:lnTo>
                      <a:pt x="46" y="727"/>
                    </a:lnTo>
                    <a:lnTo>
                      <a:pt x="49" y="727"/>
                    </a:lnTo>
                    <a:lnTo>
                      <a:pt x="53" y="727"/>
                    </a:lnTo>
                    <a:lnTo>
                      <a:pt x="55" y="727"/>
                    </a:lnTo>
                    <a:lnTo>
                      <a:pt x="57" y="725"/>
                    </a:lnTo>
                    <a:lnTo>
                      <a:pt x="59" y="727"/>
                    </a:lnTo>
                    <a:lnTo>
                      <a:pt x="61" y="727"/>
                    </a:lnTo>
                    <a:lnTo>
                      <a:pt x="65" y="725"/>
                    </a:lnTo>
                    <a:lnTo>
                      <a:pt x="67" y="727"/>
                    </a:lnTo>
                    <a:lnTo>
                      <a:pt x="69" y="727"/>
                    </a:lnTo>
                    <a:lnTo>
                      <a:pt x="70" y="727"/>
                    </a:lnTo>
                    <a:lnTo>
                      <a:pt x="74" y="727"/>
                    </a:lnTo>
                    <a:lnTo>
                      <a:pt x="74" y="725"/>
                    </a:lnTo>
                    <a:lnTo>
                      <a:pt x="76" y="727"/>
                    </a:lnTo>
                    <a:lnTo>
                      <a:pt x="80" y="725"/>
                    </a:lnTo>
                    <a:lnTo>
                      <a:pt x="80" y="727"/>
                    </a:lnTo>
                    <a:lnTo>
                      <a:pt x="84" y="727"/>
                    </a:lnTo>
                    <a:lnTo>
                      <a:pt x="86" y="727"/>
                    </a:lnTo>
                    <a:lnTo>
                      <a:pt x="90" y="727"/>
                    </a:lnTo>
                    <a:lnTo>
                      <a:pt x="92" y="727"/>
                    </a:lnTo>
                    <a:lnTo>
                      <a:pt x="95" y="727"/>
                    </a:lnTo>
                    <a:lnTo>
                      <a:pt x="99" y="727"/>
                    </a:lnTo>
                    <a:lnTo>
                      <a:pt x="101" y="727"/>
                    </a:lnTo>
                    <a:lnTo>
                      <a:pt x="105" y="727"/>
                    </a:lnTo>
                    <a:lnTo>
                      <a:pt x="107" y="727"/>
                    </a:lnTo>
                    <a:lnTo>
                      <a:pt x="111" y="727"/>
                    </a:lnTo>
                    <a:lnTo>
                      <a:pt x="114" y="727"/>
                    </a:lnTo>
                    <a:lnTo>
                      <a:pt x="116" y="727"/>
                    </a:lnTo>
                    <a:lnTo>
                      <a:pt x="120" y="727"/>
                    </a:lnTo>
                    <a:lnTo>
                      <a:pt x="122" y="725"/>
                    </a:lnTo>
                    <a:lnTo>
                      <a:pt x="124" y="727"/>
                    </a:lnTo>
                    <a:lnTo>
                      <a:pt x="126" y="727"/>
                    </a:lnTo>
                    <a:lnTo>
                      <a:pt x="130" y="727"/>
                    </a:lnTo>
                    <a:lnTo>
                      <a:pt x="132" y="727"/>
                    </a:lnTo>
                    <a:lnTo>
                      <a:pt x="136" y="727"/>
                    </a:lnTo>
                    <a:lnTo>
                      <a:pt x="137" y="727"/>
                    </a:lnTo>
                    <a:lnTo>
                      <a:pt x="141" y="727"/>
                    </a:lnTo>
                    <a:lnTo>
                      <a:pt x="145" y="727"/>
                    </a:lnTo>
                    <a:lnTo>
                      <a:pt x="147" y="727"/>
                    </a:lnTo>
                    <a:lnTo>
                      <a:pt x="151" y="727"/>
                    </a:lnTo>
                    <a:lnTo>
                      <a:pt x="153" y="727"/>
                    </a:lnTo>
                    <a:lnTo>
                      <a:pt x="157" y="727"/>
                    </a:lnTo>
                    <a:lnTo>
                      <a:pt x="160" y="727"/>
                    </a:lnTo>
                    <a:lnTo>
                      <a:pt x="160" y="725"/>
                    </a:lnTo>
                    <a:lnTo>
                      <a:pt x="162" y="727"/>
                    </a:lnTo>
                    <a:lnTo>
                      <a:pt x="166" y="727"/>
                    </a:lnTo>
                    <a:lnTo>
                      <a:pt x="168" y="727"/>
                    </a:lnTo>
                    <a:lnTo>
                      <a:pt x="172" y="727"/>
                    </a:lnTo>
                    <a:lnTo>
                      <a:pt x="176" y="727"/>
                    </a:lnTo>
                    <a:lnTo>
                      <a:pt x="176" y="725"/>
                    </a:lnTo>
                    <a:lnTo>
                      <a:pt x="178" y="727"/>
                    </a:lnTo>
                    <a:lnTo>
                      <a:pt x="182" y="727"/>
                    </a:lnTo>
                    <a:lnTo>
                      <a:pt x="183" y="727"/>
                    </a:lnTo>
                    <a:lnTo>
                      <a:pt x="187" y="727"/>
                    </a:lnTo>
                    <a:lnTo>
                      <a:pt x="191" y="727"/>
                    </a:lnTo>
                    <a:lnTo>
                      <a:pt x="193" y="727"/>
                    </a:lnTo>
                    <a:lnTo>
                      <a:pt x="197" y="727"/>
                    </a:lnTo>
                    <a:lnTo>
                      <a:pt x="197" y="725"/>
                    </a:lnTo>
                    <a:lnTo>
                      <a:pt x="199" y="727"/>
                    </a:lnTo>
                    <a:lnTo>
                      <a:pt x="203" y="727"/>
                    </a:lnTo>
                    <a:lnTo>
                      <a:pt x="206" y="727"/>
                    </a:lnTo>
                    <a:lnTo>
                      <a:pt x="208" y="727"/>
                    </a:lnTo>
                    <a:lnTo>
                      <a:pt x="212" y="727"/>
                    </a:lnTo>
                    <a:lnTo>
                      <a:pt x="214" y="727"/>
                    </a:lnTo>
                    <a:lnTo>
                      <a:pt x="218" y="727"/>
                    </a:lnTo>
                    <a:lnTo>
                      <a:pt x="222" y="725"/>
                    </a:lnTo>
                    <a:lnTo>
                      <a:pt x="222" y="727"/>
                    </a:lnTo>
                    <a:lnTo>
                      <a:pt x="224" y="727"/>
                    </a:lnTo>
                    <a:lnTo>
                      <a:pt x="228" y="727"/>
                    </a:lnTo>
                    <a:lnTo>
                      <a:pt x="229" y="727"/>
                    </a:lnTo>
                    <a:lnTo>
                      <a:pt x="233" y="727"/>
                    </a:lnTo>
                    <a:lnTo>
                      <a:pt x="235" y="725"/>
                    </a:lnTo>
                    <a:lnTo>
                      <a:pt x="237" y="727"/>
                    </a:lnTo>
                    <a:lnTo>
                      <a:pt x="239" y="727"/>
                    </a:lnTo>
                    <a:lnTo>
                      <a:pt x="243" y="727"/>
                    </a:lnTo>
                    <a:lnTo>
                      <a:pt x="245" y="727"/>
                    </a:lnTo>
                    <a:lnTo>
                      <a:pt x="249" y="727"/>
                    </a:lnTo>
                    <a:lnTo>
                      <a:pt x="252" y="727"/>
                    </a:lnTo>
                    <a:lnTo>
                      <a:pt x="254" y="727"/>
                    </a:lnTo>
                    <a:lnTo>
                      <a:pt x="258" y="727"/>
                    </a:lnTo>
                    <a:lnTo>
                      <a:pt x="260" y="727"/>
                    </a:lnTo>
                    <a:lnTo>
                      <a:pt x="264" y="727"/>
                    </a:lnTo>
                    <a:lnTo>
                      <a:pt x="268" y="727"/>
                    </a:lnTo>
                    <a:lnTo>
                      <a:pt x="270" y="727"/>
                    </a:lnTo>
                    <a:lnTo>
                      <a:pt x="274" y="727"/>
                    </a:lnTo>
                    <a:lnTo>
                      <a:pt x="275" y="727"/>
                    </a:lnTo>
                    <a:lnTo>
                      <a:pt x="277" y="725"/>
                    </a:lnTo>
                    <a:lnTo>
                      <a:pt x="279" y="727"/>
                    </a:lnTo>
                    <a:lnTo>
                      <a:pt x="283" y="727"/>
                    </a:lnTo>
                    <a:lnTo>
                      <a:pt x="285" y="727"/>
                    </a:lnTo>
                    <a:lnTo>
                      <a:pt x="289" y="727"/>
                    </a:lnTo>
                    <a:lnTo>
                      <a:pt x="291" y="725"/>
                    </a:lnTo>
                    <a:lnTo>
                      <a:pt x="293" y="727"/>
                    </a:lnTo>
                    <a:lnTo>
                      <a:pt x="295" y="727"/>
                    </a:lnTo>
                    <a:lnTo>
                      <a:pt x="297" y="725"/>
                    </a:lnTo>
                    <a:lnTo>
                      <a:pt x="298" y="727"/>
                    </a:lnTo>
                    <a:lnTo>
                      <a:pt x="300" y="725"/>
                    </a:lnTo>
                    <a:lnTo>
                      <a:pt x="300" y="727"/>
                    </a:lnTo>
                    <a:lnTo>
                      <a:pt x="304" y="727"/>
                    </a:lnTo>
                    <a:lnTo>
                      <a:pt x="304" y="725"/>
                    </a:lnTo>
                    <a:lnTo>
                      <a:pt x="306" y="727"/>
                    </a:lnTo>
                    <a:lnTo>
                      <a:pt x="310" y="727"/>
                    </a:lnTo>
                    <a:lnTo>
                      <a:pt x="314" y="727"/>
                    </a:lnTo>
                    <a:lnTo>
                      <a:pt x="316" y="727"/>
                    </a:lnTo>
                    <a:lnTo>
                      <a:pt x="320" y="727"/>
                    </a:lnTo>
                    <a:lnTo>
                      <a:pt x="321" y="727"/>
                    </a:lnTo>
                    <a:lnTo>
                      <a:pt x="325" y="727"/>
                    </a:lnTo>
                    <a:lnTo>
                      <a:pt x="329" y="727"/>
                    </a:lnTo>
                    <a:lnTo>
                      <a:pt x="331" y="727"/>
                    </a:lnTo>
                    <a:lnTo>
                      <a:pt x="333" y="725"/>
                    </a:lnTo>
                    <a:lnTo>
                      <a:pt x="335" y="727"/>
                    </a:lnTo>
                    <a:lnTo>
                      <a:pt x="337" y="727"/>
                    </a:lnTo>
                    <a:lnTo>
                      <a:pt x="341" y="725"/>
                    </a:lnTo>
                    <a:lnTo>
                      <a:pt x="342" y="727"/>
                    </a:lnTo>
                    <a:lnTo>
                      <a:pt x="344" y="725"/>
                    </a:lnTo>
                    <a:lnTo>
                      <a:pt x="346" y="727"/>
                    </a:lnTo>
                    <a:lnTo>
                      <a:pt x="350" y="727"/>
                    </a:lnTo>
                    <a:lnTo>
                      <a:pt x="350" y="725"/>
                    </a:lnTo>
                    <a:lnTo>
                      <a:pt x="352" y="727"/>
                    </a:lnTo>
                    <a:lnTo>
                      <a:pt x="356" y="725"/>
                    </a:lnTo>
                    <a:lnTo>
                      <a:pt x="356" y="727"/>
                    </a:lnTo>
                    <a:lnTo>
                      <a:pt x="358" y="725"/>
                    </a:lnTo>
                    <a:lnTo>
                      <a:pt x="360" y="727"/>
                    </a:lnTo>
                    <a:lnTo>
                      <a:pt x="362" y="727"/>
                    </a:lnTo>
                    <a:lnTo>
                      <a:pt x="365" y="725"/>
                    </a:lnTo>
                    <a:lnTo>
                      <a:pt x="365" y="727"/>
                    </a:lnTo>
                    <a:lnTo>
                      <a:pt x="367" y="725"/>
                    </a:lnTo>
                    <a:lnTo>
                      <a:pt x="369" y="727"/>
                    </a:lnTo>
                    <a:lnTo>
                      <a:pt x="371" y="727"/>
                    </a:lnTo>
                    <a:lnTo>
                      <a:pt x="373" y="725"/>
                    </a:lnTo>
                    <a:lnTo>
                      <a:pt x="375" y="725"/>
                    </a:lnTo>
                    <a:lnTo>
                      <a:pt x="377" y="727"/>
                    </a:lnTo>
                    <a:lnTo>
                      <a:pt x="379" y="725"/>
                    </a:lnTo>
                    <a:lnTo>
                      <a:pt x="381" y="727"/>
                    </a:lnTo>
                    <a:lnTo>
                      <a:pt x="383" y="725"/>
                    </a:lnTo>
                    <a:lnTo>
                      <a:pt x="383" y="727"/>
                    </a:lnTo>
                    <a:lnTo>
                      <a:pt x="385" y="725"/>
                    </a:lnTo>
                    <a:lnTo>
                      <a:pt x="387" y="725"/>
                    </a:lnTo>
                    <a:lnTo>
                      <a:pt x="388" y="727"/>
                    </a:lnTo>
                    <a:lnTo>
                      <a:pt x="390" y="727"/>
                    </a:lnTo>
                    <a:lnTo>
                      <a:pt x="390" y="725"/>
                    </a:lnTo>
                    <a:lnTo>
                      <a:pt x="392" y="725"/>
                    </a:lnTo>
                    <a:lnTo>
                      <a:pt x="394" y="727"/>
                    </a:lnTo>
                    <a:lnTo>
                      <a:pt x="396" y="725"/>
                    </a:lnTo>
                    <a:lnTo>
                      <a:pt x="398" y="727"/>
                    </a:lnTo>
                    <a:lnTo>
                      <a:pt x="402" y="725"/>
                    </a:lnTo>
                    <a:lnTo>
                      <a:pt x="404" y="725"/>
                    </a:lnTo>
                    <a:lnTo>
                      <a:pt x="406" y="725"/>
                    </a:lnTo>
                    <a:lnTo>
                      <a:pt x="406" y="727"/>
                    </a:lnTo>
                    <a:lnTo>
                      <a:pt x="410" y="727"/>
                    </a:lnTo>
                    <a:lnTo>
                      <a:pt x="410" y="725"/>
                    </a:lnTo>
                    <a:lnTo>
                      <a:pt x="411" y="725"/>
                    </a:lnTo>
                    <a:lnTo>
                      <a:pt x="411" y="727"/>
                    </a:lnTo>
                    <a:lnTo>
                      <a:pt x="415" y="725"/>
                    </a:lnTo>
                    <a:lnTo>
                      <a:pt x="417" y="725"/>
                    </a:lnTo>
                    <a:lnTo>
                      <a:pt x="419" y="727"/>
                    </a:lnTo>
                    <a:lnTo>
                      <a:pt x="421" y="725"/>
                    </a:lnTo>
                    <a:lnTo>
                      <a:pt x="421" y="727"/>
                    </a:lnTo>
                    <a:lnTo>
                      <a:pt x="423" y="725"/>
                    </a:lnTo>
                    <a:lnTo>
                      <a:pt x="425" y="727"/>
                    </a:lnTo>
                    <a:lnTo>
                      <a:pt x="427" y="725"/>
                    </a:lnTo>
                    <a:lnTo>
                      <a:pt x="429" y="725"/>
                    </a:lnTo>
                    <a:lnTo>
                      <a:pt x="433" y="727"/>
                    </a:lnTo>
                    <a:lnTo>
                      <a:pt x="434" y="725"/>
                    </a:lnTo>
                    <a:lnTo>
                      <a:pt x="436" y="727"/>
                    </a:lnTo>
                    <a:lnTo>
                      <a:pt x="436" y="725"/>
                    </a:lnTo>
                    <a:lnTo>
                      <a:pt x="438" y="725"/>
                    </a:lnTo>
                    <a:lnTo>
                      <a:pt x="440" y="725"/>
                    </a:lnTo>
                    <a:lnTo>
                      <a:pt x="442" y="725"/>
                    </a:lnTo>
                    <a:lnTo>
                      <a:pt x="444" y="727"/>
                    </a:lnTo>
                    <a:lnTo>
                      <a:pt x="444" y="725"/>
                    </a:lnTo>
                    <a:lnTo>
                      <a:pt x="446" y="725"/>
                    </a:lnTo>
                    <a:lnTo>
                      <a:pt x="448" y="727"/>
                    </a:lnTo>
                    <a:lnTo>
                      <a:pt x="450" y="725"/>
                    </a:lnTo>
                    <a:lnTo>
                      <a:pt x="452" y="725"/>
                    </a:lnTo>
                    <a:lnTo>
                      <a:pt x="454" y="725"/>
                    </a:lnTo>
                    <a:lnTo>
                      <a:pt x="456" y="725"/>
                    </a:lnTo>
                    <a:lnTo>
                      <a:pt x="457" y="725"/>
                    </a:lnTo>
                    <a:lnTo>
                      <a:pt x="459" y="725"/>
                    </a:lnTo>
                    <a:lnTo>
                      <a:pt x="463" y="725"/>
                    </a:lnTo>
                    <a:lnTo>
                      <a:pt x="465" y="725"/>
                    </a:lnTo>
                    <a:lnTo>
                      <a:pt x="467" y="727"/>
                    </a:lnTo>
                    <a:lnTo>
                      <a:pt x="469" y="725"/>
                    </a:lnTo>
                    <a:lnTo>
                      <a:pt x="471" y="725"/>
                    </a:lnTo>
                    <a:lnTo>
                      <a:pt x="473" y="727"/>
                    </a:lnTo>
                    <a:lnTo>
                      <a:pt x="473" y="725"/>
                    </a:lnTo>
                    <a:lnTo>
                      <a:pt x="475" y="725"/>
                    </a:lnTo>
                    <a:lnTo>
                      <a:pt x="479" y="725"/>
                    </a:lnTo>
                    <a:lnTo>
                      <a:pt x="480" y="725"/>
                    </a:lnTo>
                    <a:lnTo>
                      <a:pt x="482" y="725"/>
                    </a:lnTo>
                    <a:lnTo>
                      <a:pt x="484" y="725"/>
                    </a:lnTo>
                    <a:lnTo>
                      <a:pt x="486" y="725"/>
                    </a:lnTo>
                    <a:lnTo>
                      <a:pt x="488" y="725"/>
                    </a:lnTo>
                    <a:lnTo>
                      <a:pt x="490" y="727"/>
                    </a:lnTo>
                    <a:lnTo>
                      <a:pt x="490" y="725"/>
                    </a:lnTo>
                    <a:lnTo>
                      <a:pt x="492" y="727"/>
                    </a:lnTo>
                    <a:lnTo>
                      <a:pt x="494" y="727"/>
                    </a:lnTo>
                    <a:lnTo>
                      <a:pt x="496" y="725"/>
                    </a:lnTo>
                    <a:lnTo>
                      <a:pt x="498" y="725"/>
                    </a:lnTo>
                    <a:lnTo>
                      <a:pt x="500" y="727"/>
                    </a:lnTo>
                    <a:lnTo>
                      <a:pt x="500" y="725"/>
                    </a:lnTo>
                    <a:lnTo>
                      <a:pt x="502" y="725"/>
                    </a:lnTo>
                    <a:lnTo>
                      <a:pt x="503" y="725"/>
                    </a:lnTo>
                    <a:lnTo>
                      <a:pt x="505" y="725"/>
                    </a:lnTo>
                    <a:lnTo>
                      <a:pt x="509" y="725"/>
                    </a:lnTo>
                    <a:lnTo>
                      <a:pt x="511" y="725"/>
                    </a:lnTo>
                    <a:lnTo>
                      <a:pt x="513" y="725"/>
                    </a:lnTo>
                    <a:lnTo>
                      <a:pt x="515" y="725"/>
                    </a:lnTo>
                    <a:lnTo>
                      <a:pt x="517" y="725"/>
                    </a:lnTo>
                    <a:lnTo>
                      <a:pt x="519" y="725"/>
                    </a:lnTo>
                    <a:lnTo>
                      <a:pt x="523" y="725"/>
                    </a:lnTo>
                    <a:lnTo>
                      <a:pt x="525" y="725"/>
                    </a:lnTo>
                    <a:lnTo>
                      <a:pt x="526" y="725"/>
                    </a:lnTo>
                    <a:lnTo>
                      <a:pt x="528" y="725"/>
                    </a:lnTo>
                    <a:lnTo>
                      <a:pt x="530" y="725"/>
                    </a:lnTo>
                    <a:lnTo>
                      <a:pt x="532" y="725"/>
                    </a:lnTo>
                    <a:lnTo>
                      <a:pt x="534" y="725"/>
                    </a:lnTo>
                    <a:lnTo>
                      <a:pt x="536" y="725"/>
                    </a:lnTo>
                    <a:lnTo>
                      <a:pt x="540" y="725"/>
                    </a:lnTo>
                    <a:lnTo>
                      <a:pt x="542" y="725"/>
                    </a:lnTo>
                    <a:lnTo>
                      <a:pt x="544" y="725"/>
                    </a:lnTo>
                    <a:lnTo>
                      <a:pt x="546" y="725"/>
                    </a:lnTo>
                    <a:lnTo>
                      <a:pt x="548" y="725"/>
                    </a:lnTo>
                    <a:lnTo>
                      <a:pt x="549" y="725"/>
                    </a:lnTo>
                    <a:lnTo>
                      <a:pt x="551" y="725"/>
                    </a:lnTo>
                    <a:lnTo>
                      <a:pt x="555" y="725"/>
                    </a:lnTo>
                    <a:lnTo>
                      <a:pt x="557" y="725"/>
                    </a:lnTo>
                    <a:lnTo>
                      <a:pt x="559" y="725"/>
                    </a:lnTo>
                    <a:lnTo>
                      <a:pt x="561" y="725"/>
                    </a:lnTo>
                    <a:lnTo>
                      <a:pt x="563" y="725"/>
                    </a:lnTo>
                    <a:lnTo>
                      <a:pt x="565" y="725"/>
                    </a:lnTo>
                    <a:lnTo>
                      <a:pt x="567" y="725"/>
                    </a:lnTo>
                    <a:lnTo>
                      <a:pt x="570" y="725"/>
                    </a:lnTo>
                    <a:lnTo>
                      <a:pt x="572" y="725"/>
                    </a:lnTo>
                    <a:lnTo>
                      <a:pt x="574" y="725"/>
                    </a:lnTo>
                    <a:lnTo>
                      <a:pt x="576" y="725"/>
                    </a:lnTo>
                    <a:lnTo>
                      <a:pt x="578" y="723"/>
                    </a:lnTo>
                    <a:lnTo>
                      <a:pt x="580" y="717"/>
                    </a:lnTo>
                    <a:lnTo>
                      <a:pt x="582" y="700"/>
                    </a:lnTo>
                    <a:lnTo>
                      <a:pt x="582" y="687"/>
                    </a:lnTo>
                    <a:lnTo>
                      <a:pt x="586" y="601"/>
                    </a:lnTo>
                    <a:lnTo>
                      <a:pt x="586" y="534"/>
                    </a:lnTo>
                    <a:lnTo>
                      <a:pt x="588" y="332"/>
                    </a:lnTo>
                    <a:lnTo>
                      <a:pt x="590" y="169"/>
                    </a:lnTo>
                    <a:lnTo>
                      <a:pt x="592" y="0"/>
                    </a:lnTo>
                    <a:lnTo>
                      <a:pt x="592" y="5"/>
                    </a:lnTo>
                    <a:lnTo>
                      <a:pt x="593" y="120"/>
                    </a:lnTo>
                    <a:lnTo>
                      <a:pt x="595" y="238"/>
                    </a:lnTo>
                    <a:lnTo>
                      <a:pt x="597" y="517"/>
                    </a:lnTo>
                    <a:lnTo>
                      <a:pt x="597" y="599"/>
                    </a:lnTo>
                    <a:lnTo>
                      <a:pt x="601" y="692"/>
                    </a:lnTo>
                    <a:lnTo>
                      <a:pt x="601" y="708"/>
                    </a:lnTo>
                    <a:lnTo>
                      <a:pt x="603" y="719"/>
                    </a:lnTo>
                    <a:lnTo>
                      <a:pt x="605" y="723"/>
                    </a:lnTo>
                    <a:lnTo>
                      <a:pt x="607" y="725"/>
                    </a:lnTo>
                    <a:lnTo>
                      <a:pt x="609" y="725"/>
                    </a:lnTo>
                    <a:lnTo>
                      <a:pt x="611" y="725"/>
                    </a:lnTo>
                    <a:lnTo>
                      <a:pt x="613" y="725"/>
                    </a:lnTo>
                    <a:lnTo>
                      <a:pt x="616" y="725"/>
                    </a:lnTo>
                    <a:lnTo>
                      <a:pt x="618" y="725"/>
                    </a:lnTo>
                    <a:lnTo>
                      <a:pt x="620" y="725"/>
                    </a:lnTo>
                    <a:lnTo>
                      <a:pt x="622" y="725"/>
                    </a:lnTo>
                    <a:lnTo>
                      <a:pt x="624" y="725"/>
                    </a:lnTo>
                    <a:lnTo>
                      <a:pt x="626" y="725"/>
                    </a:lnTo>
                    <a:lnTo>
                      <a:pt x="628" y="725"/>
                    </a:lnTo>
                    <a:lnTo>
                      <a:pt x="632" y="725"/>
                    </a:lnTo>
                    <a:lnTo>
                      <a:pt x="634" y="725"/>
                    </a:lnTo>
                    <a:lnTo>
                      <a:pt x="636" y="725"/>
                    </a:lnTo>
                    <a:lnTo>
                      <a:pt x="639" y="725"/>
                    </a:lnTo>
                    <a:lnTo>
                      <a:pt x="641" y="725"/>
                    </a:lnTo>
                    <a:lnTo>
                      <a:pt x="643" y="725"/>
                    </a:lnTo>
                    <a:lnTo>
                      <a:pt x="647" y="725"/>
                    </a:lnTo>
                    <a:lnTo>
                      <a:pt x="649" y="725"/>
                    </a:lnTo>
                    <a:lnTo>
                      <a:pt x="651" y="725"/>
                    </a:lnTo>
                    <a:lnTo>
                      <a:pt x="653" y="725"/>
                    </a:lnTo>
                    <a:lnTo>
                      <a:pt x="655" y="725"/>
                    </a:lnTo>
                    <a:lnTo>
                      <a:pt x="657" y="725"/>
                    </a:lnTo>
                    <a:lnTo>
                      <a:pt x="661" y="725"/>
                    </a:lnTo>
                    <a:lnTo>
                      <a:pt x="662" y="725"/>
                    </a:lnTo>
                    <a:lnTo>
                      <a:pt x="664" y="725"/>
                    </a:lnTo>
                    <a:lnTo>
                      <a:pt x="666" y="725"/>
                    </a:lnTo>
                    <a:lnTo>
                      <a:pt x="668" y="725"/>
                    </a:lnTo>
                    <a:lnTo>
                      <a:pt x="670" y="725"/>
                    </a:lnTo>
                    <a:lnTo>
                      <a:pt x="672" y="725"/>
                    </a:lnTo>
                    <a:lnTo>
                      <a:pt x="674" y="725"/>
                    </a:lnTo>
                    <a:lnTo>
                      <a:pt x="676" y="725"/>
                    </a:lnTo>
                    <a:lnTo>
                      <a:pt x="678" y="725"/>
                    </a:lnTo>
                    <a:lnTo>
                      <a:pt x="680" y="725"/>
                    </a:lnTo>
                    <a:lnTo>
                      <a:pt x="682" y="725"/>
                    </a:lnTo>
                    <a:lnTo>
                      <a:pt x="684" y="725"/>
                    </a:lnTo>
                    <a:lnTo>
                      <a:pt x="685" y="725"/>
                    </a:lnTo>
                    <a:lnTo>
                      <a:pt x="687" y="725"/>
                    </a:lnTo>
                    <a:lnTo>
                      <a:pt x="689" y="725"/>
                    </a:lnTo>
                    <a:lnTo>
                      <a:pt x="693" y="725"/>
                    </a:lnTo>
                    <a:lnTo>
                      <a:pt x="695" y="725"/>
                    </a:lnTo>
                    <a:lnTo>
                      <a:pt x="697" y="725"/>
                    </a:lnTo>
                    <a:lnTo>
                      <a:pt x="699" y="725"/>
                    </a:lnTo>
                    <a:lnTo>
                      <a:pt x="701" y="725"/>
                    </a:lnTo>
                    <a:lnTo>
                      <a:pt x="703" y="725"/>
                    </a:lnTo>
                    <a:lnTo>
                      <a:pt x="705" y="725"/>
                    </a:lnTo>
                    <a:lnTo>
                      <a:pt x="707" y="725"/>
                    </a:lnTo>
                    <a:lnTo>
                      <a:pt x="708" y="725"/>
                    </a:lnTo>
                    <a:lnTo>
                      <a:pt x="710" y="725"/>
                    </a:lnTo>
                    <a:lnTo>
                      <a:pt x="712" y="725"/>
                    </a:lnTo>
                    <a:lnTo>
                      <a:pt x="714" y="725"/>
                    </a:lnTo>
                    <a:lnTo>
                      <a:pt x="716" y="725"/>
                    </a:lnTo>
                    <a:lnTo>
                      <a:pt x="718" y="725"/>
                    </a:lnTo>
                    <a:lnTo>
                      <a:pt x="720" y="725"/>
                    </a:lnTo>
                    <a:lnTo>
                      <a:pt x="724" y="725"/>
                    </a:lnTo>
                    <a:lnTo>
                      <a:pt x="726" y="725"/>
                    </a:lnTo>
                    <a:lnTo>
                      <a:pt x="728" y="725"/>
                    </a:lnTo>
                    <a:lnTo>
                      <a:pt x="730" y="725"/>
                    </a:lnTo>
                    <a:lnTo>
                      <a:pt x="731" y="725"/>
                    </a:lnTo>
                    <a:lnTo>
                      <a:pt x="733" y="725"/>
                    </a:lnTo>
                    <a:lnTo>
                      <a:pt x="735" y="725"/>
                    </a:lnTo>
                    <a:lnTo>
                      <a:pt x="739" y="725"/>
                    </a:lnTo>
                    <a:lnTo>
                      <a:pt x="741" y="725"/>
                    </a:lnTo>
                    <a:lnTo>
                      <a:pt x="743" y="725"/>
                    </a:lnTo>
                    <a:lnTo>
                      <a:pt x="745" y="725"/>
                    </a:lnTo>
                    <a:lnTo>
                      <a:pt x="747" y="725"/>
                    </a:lnTo>
                    <a:lnTo>
                      <a:pt x="749" y="725"/>
                    </a:lnTo>
                    <a:lnTo>
                      <a:pt x="751" y="725"/>
                    </a:lnTo>
                    <a:lnTo>
                      <a:pt x="754" y="725"/>
                    </a:lnTo>
                    <a:lnTo>
                      <a:pt x="756" y="725"/>
                    </a:lnTo>
                    <a:lnTo>
                      <a:pt x="758" y="725"/>
                    </a:lnTo>
                    <a:lnTo>
                      <a:pt x="760" y="725"/>
                    </a:lnTo>
                    <a:lnTo>
                      <a:pt x="762" y="725"/>
                    </a:lnTo>
                    <a:lnTo>
                      <a:pt x="764" y="725"/>
                    </a:lnTo>
                    <a:lnTo>
                      <a:pt x="766" y="725"/>
                    </a:lnTo>
                    <a:lnTo>
                      <a:pt x="770" y="725"/>
                    </a:lnTo>
                    <a:lnTo>
                      <a:pt x="772" y="725"/>
                    </a:lnTo>
                    <a:lnTo>
                      <a:pt x="774" y="725"/>
                    </a:lnTo>
                    <a:lnTo>
                      <a:pt x="775" y="725"/>
                    </a:lnTo>
                    <a:lnTo>
                      <a:pt x="777" y="725"/>
                    </a:lnTo>
                    <a:lnTo>
                      <a:pt x="779" y="725"/>
                    </a:lnTo>
                    <a:lnTo>
                      <a:pt x="781" y="725"/>
                    </a:lnTo>
                    <a:lnTo>
                      <a:pt x="783" y="725"/>
                    </a:lnTo>
                    <a:lnTo>
                      <a:pt x="785" y="725"/>
                    </a:lnTo>
                    <a:lnTo>
                      <a:pt x="787" y="725"/>
                    </a:lnTo>
                    <a:lnTo>
                      <a:pt x="789" y="725"/>
                    </a:lnTo>
                    <a:lnTo>
                      <a:pt x="791" y="725"/>
                    </a:lnTo>
                    <a:lnTo>
                      <a:pt x="793" y="725"/>
                    </a:lnTo>
                    <a:lnTo>
                      <a:pt x="795" y="725"/>
                    </a:lnTo>
                    <a:lnTo>
                      <a:pt x="797" y="725"/>
                    </a:lnTo>
                    <a:lnTo>
                      <a:pt x="798" y="725"/>
                    </a:lnTo>
                    <a:lnTo>
                      <a:pt x="800" y="725"/>
                    </a:lnTo>
                    <a:lnTo>
                      <a:pt x="802" y="725"/>
                    </a:lnTo>
                    <a:lnTo>
                      <a:pt x="804" y="725"/>
                    </a:lnTo>
                    <a:lnTo>
                      <a:pt x="806" y="725"/>
                    </a:lnTo>
                    <a:lnTo>
                      <a:pt x="808" y="725"/>
                    </a:lnTo>
                    <a:lnTo>
                      <a:pt x="810" y="725"/>
                    </a:lnTo>
                    <a:lnTo>
                      <a:pt x="812" y="725"/>
                    </a:lnTo>
                    <a:lnTo>
                      <a:pt x="814" y="725"/>
                    </a:lnTo>
                    <a:lnTo>
                      <a:pt x="816" y="725"/>
                    </a:lnTo>
                    <a:lnTo>
                      <a:pt x="818" y="725"/>
                    </a:lnTo>
                    <a:lnTo>
                      <a:pt x="820" y="725"/>
                    </a:lnTo>
                    <a:lnTo>
                      <a:pt x="821" y="725"/>
                    </a:lnTo>
                    <a:lnTo>
                      <a:pt x="823" y="725"/>
                    </a:lnTo>
                    <a:lnTo>
                      <a:pt x="825" y="725"/>
                    </a:lnTo>
                    <a:lnTo>
                      <a:pt x="829" y="725"/>
                    </a:lnTo>
                    <a:lnTo>
                      <a:pt x="831" y="725"/>
                    </a:lnTo>
                    <a:lnTo>
                      <a:pt x="833" y="725"/>
                    </a:lnTo>
                    <a:lnTo>
                      <a:pt x="835" y="725"/>
                    </a:lnTo>
                    <a:lnTo>
                      <a:pt x="839" y="725"/>
                    </a:lnTo>
                    <a:lnTo>
                      <a:pt x="841" y="725"/>
                    </a:lnTo>
                    <a:lnTo>
                      <a:pt x="843" y="725"/>
                    </a:lnTo>
                    <a:lnTo>
                      <a:pt x="846" y="725"/>
                    </a:lnTo>
                    <a:lnTo>
                      <a:pt x="848" y="725"/>
                    </a:lnTo>
                    <a:lnTo>
                      <a:pt x="850" y="725"/>
                    </a:lnTo>
                    <a:lnTo>
                      <a:pt x="852" y="725"/>
                    </a:lnTo>
                    <a:lnTo>
                      <a:pt x="854" y="725"/>
                    </a:lnTo>
                    <a:lnTo>
                      <a:pt x="856" y="725"/>
                    </a:lnTo>
                    <a:lnTo>
                      <a:pt x="858" y="725"/>
                    </a:lnTo>
                    <a:lnTo>
                      <a:pt x="862" y="725"/>
                    </a:lnTo>
                    <a:lnTo>
                      <a:pt x="864" y="725"/>
                    </a:lnTo>
                    <a:lnTo>
                      <a:pt x="866" y="725"/>
                    </a:lnTo>
                    <a:lnTo>
                      <a:pt x="867" y="725"/>
                    </a:lnTo>
                    <a:lnTo>
                      <a:pt x="869" y="725"/>
                    </a:lnTo>
                    <a:lnTo>
                      <a:pt x="871" y="725"/>
                    </a:lnTo>
                    <a:lnTo>
                      <a:pt x="873" y="725"/>
                    </a:lnTo>
                    <a:lnTo>
                      <a:pt x="877" y="725"/>
                    </a:lnTo>
                    <a:lnTo>
                      <a:pt x="879" y="725"/>
                    </a:lnTo>
                    <a:lnTo>
                      <a:pt x="881" y="725"/>
                    </a:lnTo>
                    <a:lnTo>
                      <a:pt x="883" y="725"/>
                    </a:lnTo>
                    <a:lnTo>
                      <a:pt x="885" y="725"/>
                    </a:lnTo>
                    <a:lnTo>
                      <a:pt x="887" y="725"/>
                    </a:lnTo>
                    <a:lnTo>
                      <a:pt x="889" y="725"/>
                    </a:lnTo>
                    <a:lnTo>
                      <a:pt x="892" y="725"/>
                    </a:lnTo>
                    <a:lnTo>
                      <a:pt x="894" y="725"/>
                    </a:lnTo>
                    <a:lnTo>
                      <a:pt x="896" y="725"/>
                    </a:lnTo>
                    <a:lnTo>
                      <a:pt x="898" y="725"/>
                    </a:lnTo>
                    <a:lnTo>
                      <a:pt x="900" y="725"/>
                    </a:lnTo>
                    <a:lnTo>
                      <a:pt x="902" y="725"/>
                    </a:lnTo>
                    <a:lnTo>
                      <a:pt x="904" y="725"/>
                    </a:lnTo>
                    <a:lnTo>
                      <a:pt x="906" y="725"/>
                    </a:lnTo>
                    <a:lnTo>
                      <a:pt x="910" y="725"/>
                    </a:lnTo>
                    <a:lnTo>
                      <a:pt x="912" y="725"/>
                    </a:lnTo>
                    <a:lnTo>
                      <a:pt x="913" y="725"/>
                    </a:lnTo>
                    <a:lnTo>
                      <a:pt x="915" y="725"/>
                    </a:lnTo>
                    <a:lnTo>
                      <a:pt x="917" y="725"/>
                    </a:lnTo>
                    <a:lnTo>
                      <a:pt x="919" y="725"/>
                    </a:lnTo>
                    <a:lnTo>
                      <a:pt x="921" y="725"/>
                    </a:lnTo>
                    <a:lnTo>
                      <a:pt x="923" y="725"/>
                    </a:lnTo>
                    <a:lnTo>
                      <a:pt x="925" y="725"/>
                    </a:lnTo>
                    <a:lnTo>
                      <a:pt x="927" y="725"/>
                    </a:lnTo>
                    <a:lnTo>
                      <a:pt x="931" y="725"/>
                    </a:lnTo>
                    <a:lnTo>
                      <a:pt x="933" y="725"/>
                    </a:lnTo>
                    <a:lnTo>
                      <a:pt x="935" y="725"/>
                    </a:lnTo>
                    <a:lnTo>
                      <a:pt x="938" y="725"/>
                    </a:lnTo>
                    <a:lnTo>
                      <a:pt x="940" y="725"/>
                    </a:lnTo>
                    <a:lnTo>
                      <a:pt x="942" y="725"/>
                    </a:lnTo>
                    <a:lnTo>
                      <a:pt x="944" y="725"/>
                    </a:lnTo>
                    <a:lnTo>
                      <a:pt x="946" y="725"/>
                    </a:lnTo>
                    <a:lnTo>
                      <a:pt x="948" y="725"/>
                    </a:lnTo>
                    <a:lnTo>
                      <a:pt x="950" y="725"/>
                    </a:lnTo>
                    <a:lnTo>
                      <a:pt x="954" y="725"/>
                    </a:lnTo>
                    <a:lnTo>
                      <a:pt x="956" y="725"/>
                    </a:lnTo>
                    <a:lnTo>
                      <a:pt x="958" y="725"/>
                    </a:lnTo>
                    <a:lnTo>
                      <a:pt x="961" y="725"/>
                    </a:lnTo>
                    <a:lnTo>
                      <a:pt x="963" y="725"/>
                    </a:lnTo>
                    <a:lnTo>
                      <a:pt x="965" y="725"/>
                    </a:lnTo>
                    <a:lnTo>
                      <a:pt x="969" y="725"/>
                    </a:lnTo>
                    <a:lnTo>
                      <a:pt x="971" y="725"/>
                    </a:lnTo>
                    <a:lnTo>
                      <a:pt x="973" y="725"/>
                    </a:lnTo>
                    <a:lnTo>
                      <a:pt x="975" y="725"/>
                    </a:lnTo>
                    <a:lnTo>
                      <a:pt x="977" y="725"/>
                    </a:lnTo>
                    <a:lnTo>
                      <a:pt x="979" y="725"/>
                    </a:lnTo>
                    <a:lnTo>
                      <a:pt x="981" y="725"/>
                    </a:lnTo>
                    <a:lnTo>
                      <a:pt x="982" y="725"/>
                    </a:lnTo>
                    <a:lnTo>
                      <a:pt x="984" y="725"/>
                    </a:lnTo>
                    <a:lnTo>
                      <a:pt x="986" y="725"/>
                    </a:lnTo>
                    <a:lnTo>
                      <a:pt x="988" y="725"/>
                    </a:lnTo>
                    <a:lnTo>
                      <a:pt x="990" y="725"/>
                    </a:lnTo>
                    <a:lnTo>
                      <a:pt x="992" y="725"/>
                    </a:lnTo>
                    <a:lnTo>
                      <a:pt x="994" y="725"/>
                    </a:lnTo>
                    <a:lnTo>
                      <a:pt x="996" y="725"/>
                    </a:lnTo>
                    <a:lnTo>
                      <a:pt x="998" y="725"/>
                    </a:lnTo>
                    <a:lnTo>
                      <a:pt x="1002" y="725"/>
                    </a:lnTo>
                    <a:lnTo>
                      <a:pt x="1003" y="725"/>
                    </a:lnTo>
                    <a:lnTo>
                      <a:pt x="1005" y="725"/>
                    </a:lnTo>
                    <a:lnTo>
                      <a:pt x="1007" y="725"/>
                    </a:lnTo>
                    <a:lnTo>
                      <a:pt x="1009" y="725"/>
                    </a:lnTo>
                    <a:lnTo>
                      <a:pt x="1011" y="725"/>
                    </a:lnTo>
                    <a:lnTo>
                      <a:pt x="1015" y="725"/>
                    </a:lnTo>
                    <a:lnTo>
                      <a:pt x="1017" y="725"/>
                    </a:lnTo>
                    <a:lnTo>
                      <a:pt x="1019" y="725"/>
                    </a:lnTo>
                    <a:lnTo>
                      <a:pt x="1021" y="725"/>
                    </a:lnTo>
                    <a:lnTo>
                      <a:pt x="1023" y="725"/>
                    </a:lnTo>
                    <a:lnTo>
                      <a:pt x="1025" y="725"/>
                    </a:lnTo>
                    <a:lnTo>
                      <a:pt x="1026" y="725"/>
                    </a:lnTo>
                    <a:lnTo>
                      <a:pt x="1028" y="725"/>
                    </a:lnTo>
                    <a:lnTo>
                      <a:pt x="1030" y="725"/>
                    </a:lnTo>
                    <a:lnTo>
                      <a:pt x="1032" y="725"/>
                    </a:lnTo>
                    <a:lnTo>
                      <a:pt x="1034" y="725"/>
                    </a:lnTo>
                    <a:lnTo>
                      <a:pt x="1036" y="725"/>
                    </a:lnTo>
                    <a:lnTo>
                      <a:pt x="1038" y="725"/>
                    </a:lnTo>
                    <a:lnTo>
                      <a:pt x="1040" y="725"/>
                    </a:lnTo>
                    <a:lnTo>
                      <a:pt x="1042" y="725"/>
                    </a:lnTo>
                    <a:lnTo>
                      <a:pt x="1044" y="725"/>
                    </a:lnTo>
                    <a:lnTo>
                      <a:pt x="1048" y="725"/>
                    </a:lnTo>
                    <a:lnTo>
                      <a:pt x="1049" y="725"/>
                    </a:lnTo>
                    <a:lnTo>
                      <a:pt x="1051" y="725"/>
                    </a:lnTo>
                    <a:lnTo>
                      <a:pt x="1053" y="725"/>
                    </a:lnTo>
                    <a:lnTo>
                      <a:pt x="1055" y="725"/>
                    </a:lnTo>
                    <a:lnTo>
                      <a:pt x="1057" y="725"/>
                    </a:lnTo>
                    <a:lnTo>
                      <a:pt x="1059" y="725"/>
                    </a:lnTo>
                    <a:lnTo>
                      <a:pt x="1063" y="725"/>
                    </a:lnTo>
                    <a:lnTo>
                      <a:pt x="1065" y="725"/>
                    </a:lnTo>
                    <a:lnTo>
                      <a:pt x="1067" y="725"/>
                    </a:lnTo>
                    <a:lnTo>
                      <a:pt x="1069" y="725"/>
                    </a:lnTo>
                    <a:lnTo>
                      <a:pt x="1071" y="725"/>
                    </a:lnTo>
                    <a:lnTo>
                      <a:pt x="1072" y="725"/>
                    </a:lnTo>
                    <a:lnTo>
                      <a:pt x="1074" y="725"/>
                    </a:lnTo>
                    <a:lnTo>
                      <a:pt x="1076" y="725"/>
                    </a:lnTo>
                    <a:lnTo>
                      <a:pt x="1078" y="725"/>
                    </a:lnTo>
                    <a:lnTo>
                      <a:pt x="1080" y="725"/>
                    </a:lnTo>
                    <a:lnTo>
                      <a:pt x="1082" y="725"/>
                    </a:lnTo>
                    <a:lnTo>
                      <a:pt x="1084" y="725"/>
                    </a:lnTo>
                    <a:lnTo>
                      <a:pt x="1086" y="725"/>
                    </a:lnTo>
                    <a:lnTo>
                      <a:pt x="1088" y="725"/>
                    </a:lnTo>
                    <a:lnTo>
                      <a:pt x="1090" y="725"/>
                    </a:lnTo>
                    <a:lnTo>
                      <a:pt x="1092" y="725"/>
                    </a:lnTo>
                    <a:lnTo>
                      <a:pt x="1094" y="725"/>
                    </a:lnTo>
                    <a:lnTo>
                      <a:pt x="1095" y="725"/>
                    </a:lnTo>
                    <a:lnTo>
                      <a:pt x="1097" y="725"/>
                    </a:lnTo>
                    <a:lnTo>
                      <a:pt x="1099" y="725"/>
                    </a:lnTo>
                    <a:lnTo>
                      <a:pt x="1101" y="725"/>
                    </a:lnTo>
                    <a:lnTo>
                      <a:pt x="1103" y="725"/>
                    </a:lnTo>
                    <a:lnTo>
                      <a:pt x="1107" y="725"/>
                    </a:lnTo>
                    <a:lnTo>
                      <a:pt x="1109" y="725"/>
                    </a:lnTo>
                    <a:lnTo>
                      <a:pt x="1111" y="725"/>
                    </a:lnTo>
                    <a:lnTo>
                      <a:pt x="1113" y="725"/>
                    </a:lnTo>
                    <a:lnTo>
                      <a:pt x="1115" y="725"/>
                    </a:lnTo>
                    <a:lnTo>
                      <a:pt x="1117" y="725"/>
                    </a:lnTo>
                    <a:lnTo>
                      <a:pt x="1118" y="725"/>
                    </a:lnTo>
                    <a:lnTo>
                      <a:pt x="1120" y="725"/>
                    </a:lnTo>
                    <a:lnTo>
                      <a:pt x="1122" y="725"/>
                    </a:lnTo>
                    <a:lnTo>
                      <a:pt x="1124" y="725"/>
                    </a:lnTo>
                    <a:lnTo>
                      <a:pt x="1126" y="725"/>
                    </a:lnTo>
                    <a:lnTo>
                      <a:pt x="1128" y="725"/>
                    </a:lnTo>
                    <a:lnTo>
                      <a:pt x="1130" y="725"/>
                    </a:lnTo>
                    <a:lnTo>
                      <a:pt x="1132" y="725"/>
                    </a:lnTo>
                    <a:lnTo>
                      <a:pt x="1134" y="725"/>
                    </a:lnTo>
                    <a:lnTo>
                      <a:pt x="1136" y="725"/>
                    </a:lnTo>
                    <a:lnTo>
                      <a:pt x="1138" y="725"/>
                    </a:lnTo>
                    <a:lnTo>
                      <a:pt x="1140" y="725"/>
                    </a:lnTo>
                    <a:lnTo>
                      <a:pt x="1141" y="725"/>
                    </a:lnTo>
                    <a:lnTo>
                      <a:pt x="1143" y="725"/>
                    </a:lnTo>
                    <a:lnTo>
                      <a:pt x="1145" y="725"/>
                    </a:lnTo>
                    <a:lnTo>
                      <a:pt x="1147" y="725"/>
                    </a:lnTo>
                    <a:lnTo>
                      <a:pt x="1149" y="725"/>
                    </a:lnTo>
                    <a:lnTo>
                      <a:pt x="1151" y="725"/>
                    </a:lnTo>
                    <a:lnTo>
                      <a:pt x="1153" y="725"/>
                    </a:lnTo>
                    <a:lnTo>
                      <a:pt x="1155" y="725"/>
                    </a:lnTo>
                    <a:lnTo>
                      <a:pt x="1157" y="725"/>
                    </a:lnTo>
                    <a:lnTo>
                      <a:pt x="1159" y="725"/>
                    </a:lnTo>
                    <a:lnTo>
                      <a:pt x="1161" y="725"/>
                    </a:lnTo>
                    <a:lnTo>
                      <a:pt x="1163" y="725"/>
                    </a:lnTo>
                    <a:lnTo>
                      <a:pt x="1164" y="725"/>
                    </a:lnTo>
                    <a:lnTo>
                      <a:pt x="1168" y="725"/>
                    </a:lnTo>
                    <a:lnTo>
                      <a:pt x="1170" y="725"/>
                    </a:lnTo>
                    <a:lnTo>
                      <a:pt x="1172" y="725"/>
                    </a:lnTo>
                    <a:lnTo>
                      <a:pt x="1176" y="725"/>
                    </a:lnTo>
                    <a:lnTo>
                      <a:pt x="1178" y="725"/>
                    </a:lnTo>
                    <a:lnTo>
                      <a:pt x="1180" y="725"/>
                    </a:lnTo>
                    <a:lnTo>
                      <a:pt x="1182" y="725"/>
                    </a:lnTo>
                    <a:lnTo>
                      <a:pt x="1184" y="725"/>
                    </a:lnTo>
                    <a:lnTo>
                      <a:pt x="1186" y="725"/>
                    </a:lnTo>
                    <a:lnTo>
                      <a:pt x="1187" y="725"/>
                    </a:lnTo>
                    <a:lnTo>
                      <a:pt x="1189" y="725"/>
                    </a:lnTo>
                    <a:lnTo>
                      <a:pt x="1191" y="725"/>
                    </a:lnTo>
                    <a:lnTo>
                      <a:pt x="1193" y="725"/>
                    </a:lnTo>
                    <a:lnTo>
                      <a:pt x="1197" y="725"/>
                    </a:lnTo>
                    <a:lnTo>
                      <a:pt x="1199" y="725"/>
                    </a:lnTo>
                    <a:lnTo>
                      <a:pt x="1201" y="725"/>
                    </a:lnTo>
                    <a:lnTo>
                      <a:pt x="1203" y="725"/>
                    </a:lnTo>
                    <a:lnTo>
                      <a:pt x="1205" y="725"/>
                    </a:lnTo>
                    <a:lnTo>
                      <a:pt x="1207" y="725"/>
                    </a:lnTo>
                    <a:lnTo>
                      <a:pt x="1209" y="725"/>
                    </a:lnTo>
                    <a:lnTo>
                      <a:pt x="1210" y="725"/>
                    </a:lnTo>
                    <a:lnTo>
                      <a:pt x="1212" y="725"/>
                    </a:lnTo>
                    <a:lnTo>
                      <a:pt x="1214" y="725"/>
                    </a:lnTo>
                    <a:lnTo>
                      <a:pt x="1216" y="725"/>
                    </a:lnTo>
                    <a:lnTo>
                      <a:pt x="1218" y="725"/>
                    </a:lnTo>
                    <a:lnTo>
                      <a:pt x="1220" y="725"/>
                    </a:lnTo>
                    <a:lnTo>
                      <a:pt x="1222" y="725"/>
                    </a:lnTo>
                    <a:lnTo>
                      <a:pt x="1224" y="725"/>
                    </a:lnTo>
                    <a:lnTo>
                      <a:pt x="1226" y="725"/>
                    </a:lnTo>
                    <a:lnTo>
                      <a:pt x="1230" y="725"/>
                    </a:lnTo>
                    <a:lnTo>
                      <a:pt x="1231" y="725"/>
                    </a:lnTo>
                    <a:lnTo>
                      <a:pt x="1233" y="725"/>
                    </a:lnTo>
                    <a:lnTo>
                      <a:pt x="1235" y="725"/>
                    </a:lnTo>
                    <a:lnTo>
                      <a:pt x="1237" y="725"/>
                    </a:lnTo>
                    <a:lnTo>
                      <a:pt x="1239" y="725"/>
                    </a:lnTo>
                    <a:lnTo>
                      <a:pt x="1241" y="725"/>
                    </a:lnTo>
                    <a:lnTo>
                      <a:pt x="1243" y="725"/>
                    </a:lnTo>
                    <a:lnTo>
                      <a:pt x="1245" y="725"/>
                    </a:lnTo>
                    <a:lnTo>
                      <a:pt x="1247" y="725"/>
                    </a:lnTo>
                    <a:lnTo>
                      <a:pt x="1249" y="725"/>
                    </a:lnTo>
                    <a:lnTo>
                      <a:pt x="1251" y="725"/>
                    </a:lnTo>
                    <a:lnTo>
                      <a:pt x="1253" y="725"/>
                    </a:lnTo>
                    <a:lnTo>
                      <a:pt x="1254" y="725"/>
                    </a:lnTo>
                    <a:lnTo>
                      <a:pt x="1256" y="725"/>
                    </a:lnTo>
                    <a:lnTo>
                      <a:pt x="1258" y="725"/>
                    </a:lnTo>
                    <a:lnTo>
                      <a:pt x="1260" y="725"/>
                    </a:lnTo>
                    <a:lnTo>
                      <a:pt x="1262" y="725"/>
                    </a:lnTo>
                    <a:lnTo>
                      <a:pt x="1264" y="725"/>
                    </a:lnTo>
                    <a:lnTo>
                      <a:pt x="1266" y="725"/>
                    </a:lnTo>
                    <a:lnTo>
                      <a:pt x="1268" y="725"/>
                    </a:lnTo>
                    <a:lnTo>
                      <a:pt x="1270" y="725"/>
                    </a:lnTo>
                    <a:lnTo>
                      <a:pt x="1272" y="725"/>
                    </a:lnTo>
                    <a:lnTo>
                      <a:pt x="1276" y="725"/>
                    </a:lnTo>
                    <a:lnTo>
                      <a:pt x="1277" y="725"/>
                    </a:lnTo>
                    <a:lnTo>
                      <a:pt x="1279" y="725"/>
                    </a:lnTo>
                    <a:lnTo>
                      <a:pt x="1281" y="725"/>
                    </a:lnTo>
                    <a:lnTo>
                      <a:pt x="1283" y="725"/>
                    </a:lnTo>
                    <a:lnTo>
                      <a:pt x="1285" y="725"/>
                    </a:lnTo>
                    <a:lnTo>
                      <a:pt x="1287" y="725"/>
                    </a:lnTo>
                    <a:lnTo>
                      <a:pt x="1291" y="725"/>
                    </a:lnTo>
                    <a:lnTo>
                      <a:pt x="1293" y="725"/>
                    </a:lnTo>
                    <a:lnTo>
                      <a:pt x="1295" y="725"/>
                    </a:lnTo>
                    <a:lnTo>
                      <a:pt x="1297" y="725"/>
                    </a:lnTo>
                    <a:lnTo>
                      <a:pt x="1299" y="725"/>
                    </a:lnTo>
                    <a:lnTo>
                      <a:pt x="1300" y="725"/>
                    </a:lnTo>
                    <a:lnTo>
                      <a:pt x="1302" y="725"/>
                    </a:lnTo>
                    <a:lnTo>
                      <a:pt x="1306" y="725"/>
                    </a:lnTo>
                    <a:lnTo>
                      <a:pt x="1308" y="725"/>
                    </a:lnTo>
                    <a:lnTo>
                      <a:pt x="1310" y="725"/>
                    </a:lnTo>
                    <a:lnTo>
                      <a:pt x="1312" y="725"/>
                    </a:lnTo>
                    <a:lnTo>
                      <a:pt x="1314" y="725"/>
                    </a:lnTo>
                    <a:lnTo>
                      <a:pt x="1316" y="725"/>
                    </a:lnTo>
                    <a:lnTo>
                      <a:pt x="1318" y="725"/>
                    </a:lnTo>
                    <a:lnTo>
                      <a:pt x="1320" y="725"/>
                    </a:lnTo>
                    <a:lnTo>
                      <a:pt x="1322" y="725"/>
                    </a:lnTo>
                    <a:lnTo>
                      <a:pt x="1323" y="725"/>
                    </a:lnTo>
                    <a:lnTo>
                      <a:pt x="1325" y="725"/>
                    </a:lnTo>
                    <a:lnTo>
                      <a:pt x="1327" y="725"/>
                    </a:lnTo>
                    <a:lnTo>
                      <a:pt x="1329" y="725"/>
                    </a:lnTo>
                    <a:lnTo>
                      <a:pt x="1331" y="725"/>
                    </a:lnTo>
                    <a:lnTo>
                      <a:pt x="1333" y="725"/>
                    </a:lnTo>
                    <a:lnTo>
                      <a:pt x="1337" y="725"/>
                    </a:lnTo>
                    <a:lnTo>
                      <a:pt x="1339" y="725"/>
                    </a:lnTo>
                    <a:lnTo>
                      <a:pt x="1341" y="725"/>
                    </a:lnTo>
                    <a:lnTo>
                      <a:pt x="1343" y="725"/>
                    </a:lnTo>
                    <a:lnTo>
                      <a:pt x="1345" y="725"/>
                    </a:lnTo>
                    <a:lnTo>
                      <a:pt x="1346" y="725"/>
                    </a:lnTo>
                    <a:lnTo>
                      <a:pt x="1348" y="725"/>
                    </a:lnTo>
                    <a:lnTo>
                      <a:pt x="1352" y="725"/>
                    </a:lnTo>
                    <a:lnTo>
                      <a:pt x="1354" y="725"/>
                    </a:lnTo>
                    <a:lnTo>
                      <a:pt x="1356" y="725"/>
                    </a:lnTo>
                    <a:lnTo>
                      <a:pt x="1358" y="725"/>
                    </a:lnTo>
                    <a:lnTo>
                      <a:pt x="1360" y="725"/>
                    </a:lnTo>
                    <a:lnTo>
                      <a:pt x="1362" y="725"/>
                    </a:lnTo>
                    <a:lnTo>
                      <a:pt x="1364" y="725"/>
                    </a:lnTo>
                    <a:lnTo>
                      <a:pt x="1368" y="725"/>
                    </a:lnTo>
                    <a:lnTo>
                      <a:pt x="1369" y="725"/>
                    </a:lnTo>
                    <a:lnTo>
                      <a:pt x="1371" y="725"/>
                    </a:lnTo>
                    <a:lnTo>
                      <a:pt x="1375" y="725"/>
                    </a:lnTo>
                    <a:lnTo>
                      <a:pt x="1377" y="725"/>
                    </a:lnTo>
                    <a:lnTo>
                      <a:pt x="1379" y="725"/>
                    </a:lnTo>
                    <a:lnTo>
                      <a:pt x="1381" y="725"/>
                    </a:lnTo>
                    <a:lnTo>
                      <a:pt x="1383" y="725"/>
                    </a:lnTo>
                    <a:lnTo>
                      <a:pt x="1385" y="725"/>
                    </a:lnTo>
                    <a:lnTo>
                      <a:pt x="1387" y="725"/>
                    </a:lnTo>
                    <a:lnTo>
                      <a:pt x="1389" y="725"/>
                    </a:lnTo>
                    <a:lnTo>
                      <a:pt x="1391" y="725"/>
                    </a:lnTo>
                    <a:lnTo>
                      <a:pt x="1392" y="725"/>
                    </a:lnTo>
                    <a:lnTo>
                      <a:pt x="1394" y="725"/>
                    </a:lnTo>
                    <a:lnTo>
                      <a:pt x="1396" y="725"/>
                    </a:lnTo>
                    <a:lnTo>
                      <a:pt x="1398" y="725"/>
                    </a:lnTo>
                    <a:lnTo>
                      <a:pt x="1400" y="725"/>
                    </a:lnTo>
                    <a:lnTo>
                      <a:pt x="1402" y="725"/>
                    </a:lnTo>
                    <a:lnTo>
                      <a:pt x="1406" y="725"/>
                    </a:lnTo>
                    <a:lnTo>
                      <a:pt x="1408" y="725"/>
                    </a:lnTo>
                    <a:lnTo>
                      <a:pt x="1410" y="725"/>
                    </a:lnTo>
                    <a:lnTo>
                      <a:pt x="1412" y="725"/>
                    </a:lnTo>
                    <a:lnTo>
                      <a:pt x="1414" y="725"/>
                    </a:lnTo>
                    <a:lnTo>
                      <a:pt x="1415" y="725"/>
                    </a:lnTo>
                    <a:lnTo>
                      <a:pt x="1417" y="725"/>
                    </a:lnTo>
                    <a:lnTo>
                      <a:pt x="1419" y="725"/>
                    </a:lnTo>
                    <a:lnTo>
                      <a:pt x="1421" y="725"/>
                    </a:lnTo>
                    <a:lnTo>
                      <a:pt x="1423" y="725"/>
                    </a:lnTo>
                    <a:lnTo>
                      <a:pt x="1425" y="725"/>
                    </a:lnTo>
                    <a:lnTo>
                      <a:pt x="1427" y="725"/>
                    </a:lnTo>
                    <a:lnTo>
                      <a:pt x="1429" y="725"/>
                    </a:lnTo>
                    <a:lnTo>
                      <a:pt x="1431" y="725"/>
                    </a:lnTo>
                    <a:lnTo>
                      <a:pt x="1433" y="725"/>
                    </a:lnTo>
                    <a:lnTo>
                      <a:pt x="1435" y="725"/>
                    </a:lnTo>
                    <a:lnTo>
                      <a:pt x="1437" y="725"/>
                    </a:lnTo>
                    <a:lnTo>
                      <a:pt x="1438" y="725"/>
                    </a:lnTo>
                    <a:lnTo>
                      <a:pt x="1442" y="725"/>
                    </a:lnTo>
                    <a:lnTo>
                      <a:pt x="1444" y="725"/>
                    </a:lnTo>
                    <a:lnTo>
                      <a:pt x="1446" y="725"/>
                    </a:lnTo>
                    <a:lnTo>
                      <a:pt x="1448" y="725"/>
                    </a:lnTo>
                    <a:lnTo>
                      <a:pt x="1450" y="725"/>
                    </a:lnTo>
                    <a:lnTo>
                      <a:pt x="1452" y="725"/>
                    </a:lnTo>
                    <a:lnTo>
                      <a:pt x="1454" y="725"/>
                    </a:lnTo>
                    <a:lnTo>
                      <a:pt x="1456" y="725"/>
                    </a:lnTo>
                    <a:lnTo>
                      <a:pt x="1458" y="725"/>
                    </a:lnTo>
                    <a:lnTo>
                      <a:pt x="1459" y="725"/>
                    </a:lnTo>
                    <a:lnTo>
                      <a:pt x="1461" y="725"/>
                    </a:lnTo>
                    <a:lnTo>
                      <a:pt x="1463" y="725"/>
                    </a:lnTo>
                    <a:lnTo>
                      <a:pt x="1467" y="725"/>
                    </a:lnTo>
                    <a:lnTo>
                      <a:pt x="1469" y="725"/>
                    </a:lnTo>
                    <a:lnTo>
                      <a:pt x="1471" y="725"/>
                    </a:lnTo>
                    <a:lnTo>
                      <a:pt x="1473" y="725"/>
                    </a:lnTo>
                    <a:lnTo>
                      <a:pt x="1475" y="725"/>
                    </a:lnTo>
                    <a:lnTo>
                      <a:pt x="1477" y="725"/>
                    </a:lnTo>
                    <a:lnTo>
                      <a:pt x="1479" y="725"/>
                    </a:lnTo>
                    <a:lnTo>
                      <a:pt x="1481" y="725"/>
                    </a:lnTo>
                    <a:lnTo>
                      <a:pt x="1482" y="725"/>
                    </a:lnTo>
                    <a:lnTo>
                      <a:pt x="1484" y="725"/>
                    </a:lnTo>
                    <a:lnTo>
                      <a:pt x="1486" y="725"/>
                    </a:lnTo>
                    <a:lnTo>
                      <a:pt x="1488" y="725"/>
                    </a:lnTo>
                    <a:lnTo>
                      <a:pt x="1492" y="725"/>
                    </a:lnTo>
                    <a:lnTo>
                      <a:pt x="1494" y="725"/>
                    </a:lnTo>
                    <a:lnTo>
                      <a:pt x="1496" y="725"/>
                    </a:lnTo>
                    <a:lnTo>
                      <a:pt x="1498" y="725"/>
                    </a:lnTo>
                    <a:lnTo>
                      <a:pt x="1500" y="725"/>
                    </a:lnTo>
                    <a:lnTo>
                      <a:pt x="1502" y="725"/>
                    </a:lnTo>
                    <a:lnTo>
                      <a:pt x="1505" y="725"/>
                    </a:lnTo>
                    <a:lnTo>
                      <a:pt x="1507" y="725"/>
                    </a:lnTo>
                    <a:lnTo>
                      <a:pt x="1509" y="725"/>
                    </a:lnTo>
                    <a:lnTo>
                      <a:pt x="1511" y="725"/>
                    </a:lnTo>
                    <a:lnTo>
                      <a:pt x="1513" y="725"/>
                    </a:lnTo>
                    <a:lnTo>
                      <a:pt x="1515" y="725"/>
                    </a:lnTo>
                    <a:lnTo>
                      <a:pt x="1517" y="725"/>
                    </a:lnTo>
                    <a:lnTo>
                      <a:pt x="1519" y="725"/>
                    </a:lnTo>
                    <a:lnTo>
                      <a:pt x="1523" y="725"/>
                    </a:lnTo>
                    <a:lnTo>
                      <a:pt x="1525" y="725"/>
                    </a:lnTo>
                    <a:lnTo>
                      <a:pt x="1528" y="725"/>
                    </a:lnTo>
                    <a:lnTo>
                      <a:pt x="1530" y="725"/>
                    </a:lnTo>
                    <a:lnTo>
                      <a:pt x="1532" y="725"/>
                    </a:lnTo>
                    <a:lnTo>
                      <a:pt x="1536" y="725"/>
                    </a:lnTo>
                    <a:lnTo>
                      <a:pt x="1538" y="725"/>
                    </a:lnTo>
                    <a:lnTo>
                      <a:pt x="1540" y="725"/>
                    </a:lnTo>
                    <a:lnTo>
                      <a:pt x="1544" y="725"/>
                    </a:lnTo>
                    <a:lnTo>
                      <a:pt x="1546" y="725"/>
                    </a:lnTo>
                    <a:lnTo>
                      <a:pt x="1548" y="725"/>
                    </a:lnTo>
                    <a:lnTo>
                      <a:pt x="1550" y="725"/>
                    </a:lnTo>
                    <a:lnTo>
                      <a:pt x="1551" y="725"/>
                    </a:lnTo>
                    <a:lnTo>
                      <a:pt x="1553" y="725"/>
                    </a:lnTo>
                    <a:lnTo>
                      <a:pt x="1555" y="725"/>
                    </a:lnTo>
                    <a:lnTo>
                      <a:pt x="1557" y="725"/>
                    </a:lnTo>
                    <a:lnTo>
                      <a:pt x="1559" y="725"/>
                    </a:lnTo>
                    <a:lnTo>
                      <a:pt x="1561" y="725"/>
                    </a:lnTo>
                    <a:lnTo>
                      <a:pt x="1563" y="725"/>
                    </a:lnTo>
                    <a:lnTo>
                      <a:pt x="1567" y="725"/>
                    </a:lnTo>
                    <a:lnTo>
                      <a:pt x="1569" y="725"/>
                    </a:lnTo>
                    <a:lnTo>
                      <a:pt x="1571" y="725"/>
                    </a:lnTo>
                    <a:lnTo>
                      <a:pt x="1573" y="725"/>
                    </a:lnTo>
                    <a:lnTo>
                      <a:pt x="1574" y="725"/>
                    </a:lnTo>
                    <a:lnTo>
                      <a:pt x="1576" y="725"/>
                    </a:lnTo>
                    <a:lnTo>
                      <a:pt x="1578" y="725"/>
                    </a:lnTo>
                    <a:lnTo>
                      <a:pt x="1582" y="725"/>
                    </a:lnTo>
                    <a:lnTo>
                      <a:pt x="1584" y="725"/>
                    </a:lnTo>
                    <a:lnTo>
                      <a:pt x="1586" y="725"/>
                    </a:lnTo>
                    <a:lnTo>
                      <a:pt x="1588" y="725"/>
                    </a:lnTo>
                    <a:lnTo>
                      <a:pt x="1590" y="725"/>
                    </a:lnTo>
                    <a:lnTo>
                      <a:pt x="1592" y="725"/>
                    </a:lnTo>
                    <a:lnTo>
                      <a:pt x="1594" y="725"/>
                    </a:lnTo>
                    <a:lnTo>
                      <a:pt x="1596" y="725"/>
                    </a:lnTo>
                    <a:lnTo>
                      <a:pt x="1599" y="725"/>
                    </a:lnTo>
                    <a:lnTo>
                      <a:pt x="1601" y="725"/>
                    </a:lnTo>
                    <a:lnTo>
                      <a:pt x="1603" y="725"/>
                    </a:lnTo>
                    <a:lnTo>
                      <a:pt x="1605" y="725"/>
                    </a:lnTo>
                    <a:lnTo>
                      <a:pt x="1607" y="725"/>
                    </a:lnTo>
                    <a:lnTo>
                      <a:pt x="1609" y="725"/>
                    </a:lnTo>
                    <a:lnTo>
                      <a:pt x="1611" y="725"/>
                    </a:lnTo>
                    <a:lnTo>
                      <a:pt x="1615" y="725"/>
                    </a:lnTo>
                    <a:lnTo>
                      <a:pt x="1617" y="725"/>
                    </a:lnTo>
                    <a:lnTo>
                      <a:pt x="1619" y="725"/>
                    </a:lnTo>
                    <a:lnTo>
                      <a:pt x="1620" y="725"/>
                    </a:lnTo>
                    <a:lnTo>
                      <a:pt x="1622" y="725"/>
                    </a:lnTo>
                    <a:lnTo>
                      <a:pt x="1624" y="725"/>
                    </a:lnTo>
                    <a:lnTo>
                      <a:pt x="1626" y="725"/>
                    </a:lnTo>
                    <a:lnTo>
                      <a:pt x="1628" y="725"/>
                    </a:lnTo>
                    <a:lnTo>
                      <a:pt x="1630" y="725"/>
                    </a:lnTo>
                    <a:lnTo>
                      <a:pt x="1632" y="725"/>
                    </a:lnTo>
                    <a:lnTo>
                      <a:pt x="1634" y="725"/>
                    </a:lnTo>
                    <a:lnTo>
                      <a:pt x="1636" y="725"/>
                    </a:lnTo>
                    <a:lnTo>
                      <a:pt x="1638" y="725"/>
                    </a:lnTo>
                    <a:lnTo>
                      <a:pt x="1640" y="725"/>
                    </a:lnTo>
                    <a:lnTo>
                      <a:pt x="1642" y="725"/>
                    </a:lnTo>
                    <a:lnTo>
                      <a:pt x="1643" y="725"/>
                    </a:lnTo>
                    <a:lnTo>
                      <a:pt x="1645" y="725"/>
                    </a:lnTo>
                    <a:lnTo>
                      <a:pt x="1647" y="725"/>
                    </a:lnTo>
                    <a:lnTo>
                      <a:pt x="1649" y="725"/>
                    </a:lnTo>
                    <a:lnTo>
                      <a:pt x="1651" y="725"/>
                    </a:lnTo>
                    <a:lnTo>
                      <a:pt x="1653" y="725"/>
                    </a:lnTo>
                    <a:lnTo>
                      <a:pt x="1657" y="725"/>
                    </a:lnTo>
                    <a:lnTo>
                      <a:pt x="1659" y="725"/>
                    </a:lnTo>
                    <a:lnTo>
                      <a:pt x="1661" y="725"/>
                    </a:lnTo>
                    <a:lnTo>
                      <a:pt x="1663" y="725"/>
                    </a:lnTo>
                    <a:lnTo>
                      <a:pt x="1666" y="725"/>
                    </a:lnTo>
                    <a:lnTo>
                      <a:pt x="1668" y="725"/>
                    </a:lnTo>
                    <a:lnTo>
                      <a:pt x="1670" y="725"/>
                    </a:lnTo>
                    <a:lnTo>
                      <a:pt x="1672" y="725"/>
                    </a:lnTo>
                    <a:lnTo>
                      <a:pt x="1676" y="725"/>
                    </a:lnTo>
                    <a:lnTo>
                      <a:pt x="1678" y="725"/>
                    </a:lnTo>
                    <a:lnTo>
                      <a:pt x="1680" y="725"/>
                    </a:lnTo>
                    <a:lnTo>
                      <a:pt x="1682" y="725"/>
                    </a:lnTo>
                    <a:lnTo>
                      <a:pt x="1684" y="725"/>
                    </a:lnTo>
                    <a:lnTo>
                      <a:pt x="1686" y="725"/>
                    </a:lnTo>
                    <a:lnTo>
                      <a:pt x="1687" y="725"/>
                    </a:lnTo>
                    <a:lnTo>
                      <a:pt x="1689" y="725"/>
                    </a:lnTo>
                    <a:lnTo>
                      <a:pt x="1691" y="725"/>
                    </a:lnTo>
                    <a:lnTo>
                      <a:pt x="1693" y="725"/>
                    </a:lnTo>
                    <a:lnTo>
                      <a:pt x="1695" y="725"/>
                    </a:lnTo>
                    <a:lnTo>
                      <a:pt x="1697" y="725"/>
                    </a:lnTo>
                    <a:lnTo>
                      <a:pt x="1699" y="725"/>
                    </a:lnTo>
                    <a:lnTo>
                      <a:pt x="1701" y="725"/>
                    </a:lnTo>
                    <a:lnTo>
                      <a:pt x="1703" y="725"/>
                    </a:lnTo>
                    <a:lnTo>
                      <a:pt x="1705" y="725"/>
                    </a:lnTo>
                    <a:lnTo>
                      <a:pt x="1707" y="725"/>
                    </a:lnTo>
                    <a:lnTo>
                      <a:pt x="1709" y="725"/>
                    </a:lnTo>
                    <a:lnTo>
                      <a:pt x="1710" y="725"/>
                    </a:lnTo>
                    <a:lnTo>
                      <a:pt x="1712" y="725"/>
                    </a:lnTo>
                    <a:lnTo>
                      <a:pt x="1714" y="725"/>
                    </a:lnTo>
                    <a:lnTo>
                      <a:pt x="1716" y="725"/>
                    </a:lnTo>
                    <a:lnTo>
                      <a:pt x="1720" y="725"/>
                    </a:lnTo>
                    <a:lnTo>
                      <a:pt x="1722" y="725"/>
                    </a:lnTo>
                    <a:lnTo>
                      <a:pt x="1724" y="725"/>
                    </a:lnTo>
                    <a:lnTo>
                      <a:pt x="1726" y="725"/>
                    </a:lnTo>
                    <a:lnTo>
                      <a:pt x="1728" y="725"/>
                    </a:lnTo>
                    <a:lnTo>
                      <a:pt x="1730" y="725"/>
                    </a:lnTo>
                    <a:lnTo>
                      <a:pt x="1733" y="725"/>
                    </a:lnTo>
                    <a:lnTo>
                      <a:pt x="1735" y="725"/>
                    </a:lnTo>
                    <a:lnTo>
                      <a:pt x="1737" y="725"/>
                    </a:lnTo>
                    <a:lnTo>
                      <a:pt x="1739" y="725"/>
                    </a:lnTo>
                    <a:lnTo>
                      <a:pt x="1743" y="725"/>
                    </a:lnTo>
                    <a:lnTo>
                      <a:pt x="1745" y="725"/>
                    </a:lnTo>
                    <a:lnTo>
                      <a:pt x="1747" y="725"/>
                    </a:lnTo>
                    <a:lnTo>
                      <a:pt x="1751" y="725"/>
                    </a:lnTo>
                    <a:lnTo>
                      <a:pt x="1753" y="725"/>
                    </a:lnTo>
                    <a:lnTo>
                      <a:pt x="1755" y="725"/>
                    </a:lnTo>
                    <a:lnTo>
                      <a:pt x="1756" y="725"/>
                    </a:lnTo>
                    <a:lnTo>
                      <a:pt x="1758" y="725"/>
                    </a:lnTo>
                    <a:lnTo>
                      <a:pt x="1760" y="725"/>
                    </a:lnTo>
                    <a:lnTo>
                      <a:pt x="1762" y="725"/>
                    </a:lnTo>
                    <a:lnTo>
                      <a:pt x="1766" y="725"/>
                    </a:lnTo>
                    <a:lnTo>
                      <a:pt x="1768" y="725"/>
                    </a:lnTo>
                    <a:lnTo>
                      <a:pt x="1770" y="725"/>
                    </a:lnTo>
                    <a:lnTo>
                      <a:pt x="1774" y="725"/>
                    </a:lnTo>
                    <a:lnTo>
                      <a:pt x="1776" y="725"/>
                    </a:lnTo>
                    <a:lnTo>
                      <a:pt x="1778" y="725"/>
                    </a:lnTo>
                    <a:lnTo>
                      <a:pt x="1779" y="725"/>
                    </a:lnTo>
                    <a:lnTo>
                      <a:pt x="1783" y="725"/>
                    </a:lnTo>
                    <a:lnTo>
                      <a:pt x="1785" y="725"/>
                    </a:lnTo>
                    <a:lnTo>
                      <a:pt x="1787" y="725"/>
                    </a:lnTo>
                    <a:lnTo>
                      <a:pt x="1789" y="725"/>
                    </a:lnTo>
                    <a:lnTo>
                      <a:pt x="1791" y="725"/>
                    </a:lnTo>
                    <a:lnTo>
                      <a:pt x="1795" y="725"/>
                    </a:lnTo>
                    <a:lnTo>
                      <a:pt x="1797" y="725"/>
                    </a:lnTo>
                    <a:lnTo>
                      <a:pt x="1799" y="725"/>
                    </a:lnTo>
                    <a:lnTo>
                      <a:pt x="1801" y="725"/>
                    </a:lnTo>
                    <a:lnTo>
                      <a:pt x="1802" y="725"/>
                    </a:lnTo>
                    <a:lnTo>
                      <a:pt x="1804" y="725"/>
                    </a:lnTo>
                    <a:lnTo>
                      <a:pt x="1806" y="725"/>
                    </a:lnTo>
                    <a:lnTo>
                      <a:pt x="1808" y="725"/>
                    </a:lnTo>
                    <a:lnTo>
                      <a:pt x="1810" y="725"/>
                    </a:lnTo>
                    <a:lnTo>
                      <a:pt x="1812" y="725"/>
                    </a:lnTo>
                    <a:lnTo>
                      <a:pt x="1814" y="725"/>
                    </a:lnTo>
                    <a:lnTo>
                      <a:pt x="1816" y="725"/>
                    </a:lnTo>
                    <a:lnTo>
                      <a:pt x="1818" y="725"/>
                    </a:lnTo>
                    <a:lnTo>
                      <a:pt x="1820" y="725"/>
                    </a:lnTo>
                    <a:lnTo>
                      <a:pt x="1822" y="725"/>
                    </a:lnTo>
                    <a:lnTo>
                      <a:pt x="1824" y="725"/>
                    </a:lnTo>
                    <a:lnTo>
                      <a:pt x="1825" y="725"/>
                    </a:lnTo>
                    <a:lnTo>
                      <a:pt x="1829" y="725"/>
                    </a:lnTo>
                    <a:lnTo>
                      <a:pt x="1831" y="725"/>
                    </a:lnTo>
                    <a:lnTo>
                      <a:pt x="1833" y="725"/>
                    </a:lnTo>
                    <a:lnTo>
                      <a:pt x="1835" y="725"/>
                    </a:lnTo>
                    <a:lnTo>
                      <a:pt x="1837" y="725"/>
                    </a:lnTo>
                    <a:lnTo>
                      <a:pt x="1839" y="725"/>
                    </a:lnTo>
                    <a:lnTo>
                      <a:pt x="1843" y="725"/>
                    </a:lnTo>
                    <a:lnTo>
                      <a:pt x="1845" y="725"/>
                    </a:lnTo>
                    <a:lnTo>
                      <a:pt x="1847" y="725"/>
                    </a:lnTo>
                    <a:lnTo>
                      <a:pt x="1850" y="725"/>
                    </a:lnTo>
                    <a:lnTo>
                      <a:pt x="1852" y="725"/>
                    </a:lnTo>
                    <a:lnTo>
                      <a:pt x="1854" y="725"/>
                    </a:lnTo>
                    <a:lnTo>
                      <a:pt x="1858" y="725"/>
                    </a:lnTo>
                    <a:lnTo>
                      <a:pt x="1860" y="725"/>
                    </a:lnTo>
                    <a:lnTo>
                      <a:pt x="1862" y="725"/>
                    </a:lnTo>
                    <a:lnTo>
                      <a:pt x="1866" y="725"/>
                    </a:lnTo>
                    <a:lnTo>
                      <a:pt x="1868" y="725"/>
                    </a:lnTo>
                    <a:lnTo>
                      <a:pt x="1870" y="725"/>
                    </a:lnTo>
                    <a:lnTo>
                      <a:pt x="1873" y="725"/>
                    </a:lnTo>
                    <a:lnTo>
                      <a:pt x="1875" y="725"/>
                    </a:lnTo>
                    <a:lnTo>
                      <a:pt x="1877" y="725"/>
                    </a:lnTo>
                    <a:lnTo>
                      <a:pt x="1879" y="725"/>
                    </a:lnTo>
                    <a:lnTo>
                      <a:pt x="1881" y="725"/>
                    </a:lnTo>
                    <a:lnTo>
                      <a:pt x="1883" y="725"/>
                    </a:lnTo>
                    <a:lnTo>
                      <a:pt x="1885" y="725"/>
                    </a:lnTo>
                    <a:lnTo>
                      <a:pt x="1889" y="725"/>
                    </a:lnTo>
                    <a:lnTo>
                      <a:pt x="1891" y="725"/>
                    </a:lnTo>
                    <a:lnTo>
                      <a:pt x="1892" y="725"/>
                    </a:lnTo>
                    <a:lnTo>
                      <a:pt x="1894" y="725"/>
                    </a:lnTo>
                    <a:lnTo>
                      <a:pt x="1896" y="725"/>
                    </a:lnTo>
                    <a:lnTo>
                      <a:pt x="1898" y="725"/>
                    </a:lnTo>
                    <a:lnTo>
                      <a:pt x="1900" y="725"/>
                    </a:lnTo>
                    <a:lnTo>
                      <a:pt x="1904" y="725"/>
                    </a:lnTo>
                    <a:lnTo>
                      <a:pt x="1906" y="725"/>
                    </a:lnTo>
                    <a:lnTo>
                      <a:pt x="1908" y="725"/>
                    </a:lnTo>
                    <a:lnTo>
                      <a:pt x="1910" y="725"/>
                    </a:lnTo>
                    <a:lnTo>
                      <a:pt x="1912" y="725"/>
                    </a:lnTo>
                    <a:lnTo>
                      <a:pt x="1914" y="725"/>
                    </a:lnTo>
                    <a:lnTo>
                      <a:pt x="1915" y="725"/>
                    </a:lnTo>
                    <a:lnTo>
                      <a:pt x="1917" y="725"/>
                    </a:lnTo>
                    <a:lnTo>
                      <a:pt x="1919" y="725"/>
                    </a:lnTo>
                    <a:lnTo>
                      <a:pt x="1921" y="725"/>
                    </a:lnTo>
                    <a:lnTo>
                      <a:pt x="1923" y="725"/>
                    </a:lnTo>
                    <a:lnTo>
                      <a:pt x="1925" y="725"/>
                    </a:lnTo>
                    <a:lnTo>
                      <a:pt x="1927" y="725"/>
                    </a:lnTo>
                    <a:lnTo>
                      <a:pt x="1929" y="725"/>
                    </a:lnTo>
                    <a:lnTo>
                      <a:pt x="1931" y="725"/>
                    </a:lnTo>
                    <a:lnTo>
                      <a:pt x="1935" y="725"/>
                    </a:lnTo>
                    <a:lnTo>
                      <a:pt x="1937" y="725"/>
                    </a:lnTo>
                    <a:lnTo>
                      <a:pt x="1938" y="725"/>
                    </a:lnTo>
                    <a:lnTo>
                      <a:pt x="1940" y="725"/>
                    </a:lnTo>
                    <a:lnTo>
                      <a:pt x="1942" y="725"/>
                    </a:lnTo>
                    <a:lnTo>
                      <a:pt x="1944" y="725"/>
                    </a:lnTo>
                    <a:lnTo>
                      <a:pt x="1946" y="725"/>
                    </a:lnTo>
                    <a:lnTo>
                      <a:pt x="1948" y="725"/>
                    </a:lnTo>
                    <a:lnTo>
                      <a:pt x="1950" y="725"/>
                    </a:lnTo>
                    <a:lnTo>
                      <a:pt x="1952" y="725"/>
                    </a:lnTo>
                    <a:lnTo>
                      <a:pt x="1954" y="725"/>
                    </a:lnTo>
                    <a:lnTo>
                      <a:pt x="1956" y="725"/>
                    </a:lnTo>
                    <a:lnTo>
                      <a:pt x="1958" y="725"/>
                    </a:lnTo>
                    <a:lnTo>
                      <a:pt x="1960" y="725"/>
                    </a:lnTo>
                    <a:lnTo>
                      <a:pt x="1961" y="725"/>
                    </a:lnTo>
                    <a:lnTo>
                      <a:pt x="1965" y="725"/>
                    </a:lnTo>
                    <a:lnTo>
                      <a:pt x="1967" y="725"/>
                    </a:lnTo>
                    <a:lnTo>
                      <a:pt x="1969" y="725"/>
                    </a:lnTo>
                    <a:lnTo>
                      <a:pt x="1971" y="725"/>
                    </a:lnTo>
                    <a:lnTo>
                      <a:pt x="1973" y="725"/>
                    </a:lnTo>
                    <a:lnTo>
                      <a:pt x="1975" y="725"/>
                    </a:lnTo>
                    <a:lnTo>
                      <a:pt x="1977" y="725"/>
                    </a:lnTo>
                    <a:lnTo>
                      <a:pt x="1979" y="725"/>
                    </a:lnTo>
                    <a:lnTo>
                      <a:pt x="1981" y="725"/>
                    </a:lnTo>
                    <a:lnTo>
                      <a:pt x="1983" y="725"/>
                    </a:lnTo>
                    <a:lnTo>
                      <a:pt x="1984" y="725"/>
                    </a:lnTo>
                    <a:lnTo>
                      <a:pt x="1986" y="725"/>
                    </a:lnTo>
                    <a:lnTo>
                      <a:pt x="1988" y="725"/>
                    </a:lnTo>
                    <a:lnTo>
                      <a:pt x="1990" y="725"/>
                    </a:lnTo>
                    <a:lnTo>
                      <a:pt x="1992" y="725"/>
                    </a:lnTo>
                    <a:lnTo>
                      <a:pt x="1996" y="725"/>
                    </a:lnTo>
                    <a:lnTo>
                      <a:pt x="1998" y="725"/>
                    </a:lnTo>
                    <a:lnTo>
                      <a:pt x="2000" y="725"/>
                    </a:lnTo>
                    <a:lnTo>
                      <a:pt x="2002" y="725"/>
                    </a:lnTo>
                    <a:lnTo>
                      <a:pt x="2004" y="725"/>
                    </a:lnTo>
                    <a:lnTo>
                      <a:pt x="2006" y="725"/>
                    </a:lnTo>
                    <a:lnTo>
                      <a:pt x="2007" y="725"/>
                    </a:lnTo>
                    <a:lnTo>
                      <a:pt x="2009" y="725"/>
                    </a:lnTo>
                    <a:lnTo>
                      <a:pt x="2013" y="725"/>
                    </a:lnTo>
                    <a:lnTo>
                      <a:pt x="2015" y="725"/>
                    </a:lnTo>
                    <a:lnTo>
                      <a:pt x="2017" y="725"/>
                    </a:lnTo>
                    <a:lnTo>
                      <a:pt x="2019" y="725"/>
                    </a:lnTo>
                    <a:lnTo>
                      <a:pt x="2021" y="725"/>
                    </a:lnTo>
                    <a:lnTo>
                      <a:pt x="2023" y="725"/>
                    </a:lnTo>
                    <a:lnTo>
                      <a:pt x="2025" y="725"/>
                    </a:lnTo>
                    <a:lnTo>
                      <a:pt x="2027" y="725"/>
                    </a:lnTo>
                    <a:lnTo>
                      <a:pt x="2029" y="725"/>
                    </a:lnTo>
                    <a:lnTo>
                      <a:pt x="2030" y="725"/>
                    </a:lnTo>
                    <a:lnTo>
                      <a:pt x="2032" y="725"/>
                    </a:lnTo>
                    <a:lnTo>
                      <a:pt x="2034" y="725"/>
                    </a:lnTo>
                    <a:lnTo>
                      <a:pt x="2036" y="725"/>
                    </a:lnTo>
                    <a:lnTo>
                      <a:pt x="2038" y="725"/>
                    </a:lnTo>
                    <a:lnTo>
                      <a:pt x="2042" y="725"/>
                    </a:lnTo>
                    <a:lnTo>
                      <a:pt x="2044" y="725"/>
                    </a:lnTo>
                    <a:lnTo>
                      <a:pt x="2046" y="725"/>
                    </a:lnTo>
                    <a:lnTo>
                      <a:pt x="2048" y="725"/>
                    </a:lnTo>
                    <a:lnTo>
                      <a:pt x="2050" y="725"/>
                    </a:lnTo>
                    <a:lnTo>
                      <a:pt x="2052" y="725"/>
                    </a:lnTo>
                    <a:lnTo>
                      <a:pt x="2053" y="725"/>
                    </a:lnTo>
                    <a:lnTo>
                      <a:pt x="2055" y="725"/>
                    </a:lnTo>
                    <a:lnTo>
                      <a:pt x="2059" y="725"/>
                    </a:lnTo>
                    <a:lnTo>
                      <a:pt x="2061" y="725"/>
                    </a:lnTo>
                    <a:lnTo>
                      <a:pt x="2063" y="725"/>
                    </a:lnTo>
                    <a:lnTo>
                      <a:pt x="2065" y="725"/>
                    </a:lnTo>
                    <a:lnTo>
                      <a:pt x="2067" y="725"/>
                    </a:lnTo>
                    <a:lnTo>
                      <a:pt x="2069" y="725"/>
                    </a:lnTo>
                    <a:lnTo>
                      <a:pt x="2071" y="725"/>
                    </a:lnTo>
                    <a:lnTo>
                      <a:pt x="2073" y="725"/>
                    </a:lnTo>
                    <a:lnTo>
                      <a:pt x="2075" y="725"/>
                    </a:lnTo>
                    <a:lnTo>
                      <a:pt x="2076" y="725"/>
                    </a:lnTo>
                    <a:lnTo>
                      <a:pt x="2078" y="725"/>
                    </a:lnTo>
                    <a:lnTo>
                      <a:pt x="2080" y="725"/>
                    </a:lnTo>
                    <a:lnTo>
                      <a:pt x="2082" y="725"/>
                    </a:lnTo>
                    <a:lnTo>
                      <a:pt x="2084" y="725"/>
                    </a:lnTo>
                    <a:lnTo>
                      <a:pt x="2086" y="725"/>
                    </a:lnTo>
                    <a:lnTo>
                      <a:pt x="2088" y="725"/>
                    </a:lnTo>
                    <a:lnTo>
                      <a:pt x="2090" y="725"/>
                    </a:lnTo>
                    <a:lnTo>
                      <a:pt x="2092" y="725"/>
                    </a:lnTo>
                    <a:lnTo>
                      <a:pt x="2094" y="725"/>
                    </a:lnTo>
                    <a:lnTo>
                      <a:pt x="2096" y="725"/>
                    </a:lnTo>
                    <a:lnTo>
                      <a:pt x="2098" y="725"/>
                    </a:lnTo>
                    <a:lnTo>
                      <a:pt x="2099" y="725"/>
                    </a:lnTo>
                    <a:lnTo>
                      <a:pt x="2101" y="725"/>
                    </a:lnTo>
                    <a:lnTo>
                      <a:pt x="2103" y="725"/>
                    </a:lnTo>
                    <a:lnTo>
                      <a:pt x="2105" y="725"/>
                    </a:lnTo>
                    <a:lnTo>
                      <a:pt x="2107" y="725"/>
                    </a:lnTo>
                    <a:lnTo>
                      <a:pt x="2109" y="725"/>
                    </a:lnTo>
                    <a:lnTo>
                      <a:pt x="2111" y="725"/>
                    </a:lnTo>
                    <a:lnTo>
                      <a:pt x="2113" y="725"/>
                    </a:lnTo>
                    <a:lnTo>
                      <a:pt x="2115" y="725"/>
                    </a:lnTo>
                    <a:lnTo>
                      <a:pt x="2117" y="725"/>
                    </a:lnTo>
                    <a:lnTo>
                      <a:pt x="2119" y="725"/>
                    </a:lnTo>
                    <a:lnTo>
                      <a:pt x="2120" y="725"/>
                    </a:lnTo>
                    <a:lnTo>
                      <a:pt x="2122" y="725"/>
                    </a:lnTo>
                    <a:lnTo>
                      <a:pt x="2124" y="725"/>
                    </a:lnTo>
                    <a:lnTo>
                      <a:pt x="2126" y="725"/>
                    </a:lnTo>
                    <a:lnTo>
                      <a:pt x="2128" y="725"/>
                    </a:lnTo>
                    <a:lnTo>
                      <a:pt x="2130" y="725"/>
                    </a:lnTo>
                    <a:lnTo>
                      <a:pt x="2132" y="725"/>
                    </a:lnTo>
                    <a:lnTo>
                      <a:pt x="2134" y="725"/>
                    </a:lnTo>
                    <a:lnTo>
                      <a:pt x="2136" y="725"/>
                    </a:lnTo>
                    <a:lnTo>
                      <a:pt x="2138" y="725"/>
                    </a:lnTo>
                    <a:lnTo>
                      <a:pt x="2140" y="725"/>
                    </a:lnTo>
                    <a:lnTo>
                      <a:pt x="2142" y="725"/>
                    </a:lnTo>
                    <a:lnTo>
                      <a:pt x="2143" y="725"/>
                    </a:lnTo>
                    <a:lnTo>
                      <a:pt x="2147" y="725"/>
                    </a:lnTo>
                    <a:lnTo>
                      <a:pt x="2149" y="725"/>
                    </a:lnTo>
                    <a:lnTo>
                      <a:pt x="2151" y="725"/>
                    </a:lnTo>
                    <a:lnTo>
                      <a:pt x="2153" y="725"/>
                    </a:lnTo>
                    <a:lnTo>
                      <a:pt x="2155" y="725"/>
                    </a:lnTo>
                    <a:lnTo>
                      <a:pt x="2157" y="725"/>
                    </a:lnTo>
                    <a:lnTo>
                      <a:pt x="2159" y="725"/>
                    </a:lnTo>
                    <a:lnTo>
                      <a:pt x="2161" y="725"/>
                    </a:lnTo>
                    <a:lnTo>
                      <a:pt x="2165" y="725"/>
                    </a:lnTo>
                    <a:lnTo>
                      <a:pt x="2166" y="725"/>
                    </a:lnTo>
                    <a:lnTo>
                      <a:pt x="2168" y="725"/>
                    </a:lnTo>
                    <a:lnTo>
                      <a:pt x="2170" y="725"/>
                    </a:lnTo>
                    <a:lnTo>
                      <a:pt x="2172" y="725"/>
                    </a:lnTo>
                    <a:lnTo>
                      <a:pt x="2174" y="725"/>
                    </a:lnTo>
                    <a:lnTo>
                      <a:pt x="2176" y="725"/>
                    </a:lnTo>
                    <a:lnTo>
                      <a:pt x="2178" y="725"/>
                    </a:lnTo>
                    <a:lnTo>
                      <a:pt x="2180" y="725"/>
                    </a:lnTo>
                    <a:lnTo>
                      <a:pt x="2182" y="725"/>
                    </a:lnTo>
                    <a:lnTo>
                      <a:pt x="2184" y="725"/>
                    </a:lnTo>
                    <a:lnTo>
                      <a:pt x="2186" y="725"/>
                    </a:lnTo>
                    <a:lnTo>
                      <a:pt x="2188" y="725"/>
                    </a:lnTo>
                    <a:lnTo>
                      <a:pt x="2189" y="725"/>
                    </a:lnTo>
                    <a:lnTo>
                      <a:pt x="2191" y="725"/>
                    </a:lnTo>
                    <a:lnTo>
                      <a:pt x="2193" y="725"/>
                    </a:lnTo>
                    <a:lnTo>
                      <a:pt x="2195" y="725"/>
                    </a:lnTo>
                    <a:lnTo>
                      <a:pt x="2197" y="725"/>
                    </a:lnTo>
                    <a:lnTo>
                      <a:pt x="2199" y="725"/>
                    </a:lnTo>
                    <a:lnTo>
                      <a:pt x="2201" y="725"/>
                    </a:lnTo>
                    <a:lnTo>
                      <a:pt x="2203" y="725"/>
                    </a:lnTo>
                    <a:lnTo>
                      <a:pt x="2205" y="725"/>
                    </a:lnTo>
                    <a:lnTo>
                      <a:pt x="2207" y="725"/>
                    </a:lnTo>
                    <a:lnTo>
                      <a:pt x="2211" y="725"/>
                    </a:lnTo>
                    <a:lnTo>
                      <a:pt x="2212" y="725"/>
                    </a:lnTo>
                    <a:lnTo>
                      <a:pt x="2214" y="725"/>
                    </a:lnTo>
                    <a:lnTo>
                      <a:pt x="2216" y="725"/>
                    </a:lnTo>
                    <a:lnTo>
                      <a:pt x="2218" y="725"/>
                    </a:lnTo>
                    <a:lnTo>
                      <a:pt x="2220" y="725"/>
                    </a:lnTo>
                    <a:lnTo>
                      <a:pt x="2222" y="725"/>
                    </a:lnTo>
                    <a:lnTo>
                      <a:pt x="2224" y="725"/>
                    </a:lnTo>
                    <a:lnTo>
                      <a:pt x="2226" y="725"/>
                    </a:lnTo>
                    <a:lnTo>
                      <a:pt x="2228" y="725"/>
                    </a:lnTo>
                    <a:lnTo>
                      <a:pt x="2230" y="725"/>
                    </a:lnTo>
                    <a:lnTo>
                      <a:pt x="2232" y="725"/>
                    </a:lnTo>
                    <a:lnTo>
                      <a:pt x="2234" y="725"/>
                    </a:lnTo>
                    <a:lnTo>
                      <a:pt x="2235" y="725"/>
                    </a:lnTo>
                    <a:lnTo>
                      <a:pt x="2237" y="725"/>
                    </a:lnTo>
                    <a:lnTo>
                      <a:pt x="2241" y="725"/>
                    </a:lnTo>
                    <a:lnTo>
                      <a:pt x="2243" y="725"/>
                    </a:lnTo>
                    <a:lnTo>
                      <a:pt x="2245" y="725"/>
                    </a:lnTo>
                    <a:lnTo>
                      <a:pt x="2247" y="725"/>
                    </a:lnTo>
                    <a:lnTo>
                      <a:pt x="2249" y="725"/>
                    </a:lnTo>
                    <a:lnTo>
                      <a:pt x="2251" y="725"/>
                    </a:lnTo>
                    <a:lnTo>
                      <a:pt x="2253" y="725"/>
                    </a:lnTo>
                    <a:lnTo>
                      <a:pt x="2255" y="725"/>
                    </a:lnTo>
                    <a:lnTo>
                      <a:pt x="2258" y="725"/>
                    </a:lnTo>
                    <a:lnTo>
                      <a:pt x="2260" y="725"/>
                    </a:lnTo>
                    <a:lnTo>
                      <a:pt x="2262" y="725"/>
                    </a:lnTo>
                    <a:lnTo>
                      <a:pt x="2264" y="725"/>
                    </a:lnTo>
                    <a:lnTo>
                      <a:pt x="2266" y="725"/>
                    </a:lnTo>
                    <a:lnTo>
                      <a:pt x="2268" y="725"/>
                    </a:lnTo>
                    <a:lnTo>
                      <a:pt x="2272" y="725"/>
                    </a:lnTo>
                    <a:lnTo>
                      <a:pt x="2274" y="725"/>
                    </a:lnTo>
                    <a:lnTo>
                      <a:pt x="2276" y="725"/>
                    </a:lnTo>
                    <a:lnTo>
                      <a:pt x="2278" y="725"/>
                    </a:lnTo>
                    <a:lnTo>
                      <a:pt x="2280" y="725"/>
                    </a:lnTo>
                    <a:lnTo>
                      <a:pt x="2281" y="725"/>
                    </a:lnTo>
                    <a:lnTo>
                      <a:pt x="2285" y="725"/>
                    </a:lnTo>
                    <a:lnTo>
                      <a:pt x="2287" y="725"/>
                    </a:lnTo>
                    <a:lnTo>
                      <a:pt x="2289" y="725"/>
                    </a:lnTo>
                    <a:lnTo>
                      <a:pt x="2291" y="725"/>
                    </a:lnTo>
                    <a:lnTo>
                      <a:pt x="2293" y="725"/>
                    </a:lnTo>
                    <a:lnTo>
                      <a:pt x="2295" y="725"/>
                    </a:lnTo>
                    <a:lnTo>
                      <a:pt x="2297" y="725"/>
                    </a:lnTo>
                    <a:lnTo>
                      <a:pt x="2301" y="725"/>
                    </a:lnTo>
                    <a:lnTo>
                      <a:pt x="2303" y="725"/>
                    </a:lnTo>
                    <a:lnTo>
                      <a:pt x="2304" y="725"/>
                    </a:lnTo>
                    <a:lnTo>
                      <a:pt x="2306" y="725"/>
                    </a:lnTo>
                    <a:lnTo>
                      <a:pt x="2308" y="725"/>
                    </a:lnTo>
                    <a:lnTo>
                      <a:pt x="2310" y="725"/>
                    </a:lnTo>
                    <a:lnTo>
                      <a:pt x="2312" y="725"/>
                    </a:lnTo>
                    <a:lnTo>
                      <a:pt x="2314" y="725"/>
                    </a:lnTo>
                    <a:lnTo>
                      <a:pt x="2316" y="725"/>
                    </a:lnTo>
                    <a:lnTo>
                      <a:pt x="2318" y="725"/>
                    </a:lnTo>
                    <a:lnTo>
                      <a:pt x="2320" y="725"/>
                    </a:lnTo>
                    <a:lnTo>
                      <a:pt x="2322" y="725"/>
                    </a:lnTo>
                    <a:lnTo>
                      <a:pt x="2324" y="725"/>
                    </a:lnTo>
                    <a:lnTo>
                      <a:pt x="2326" y="725"/>
                    </a:lnTo>
                    <a:lnTo>
                      <a:pt x="2327" y="725"/>
                    </a:lnTo>
                    <a:lnTo>
                      <a:pt x="2329" y="725"/>
                    </a:lnTo>
                    <a:lnTo>
                      <a:pt x="2331" y="725"/>
                    </a:lnTo>
                    <a:lnTo>
                      <a:pt x="2333" y="725"/>
                    </a:lnTo>
                    <a:lnTo>
                      <a:pt x="2335" y="725"/>
                    </a:lnTo>
                    <a:lnTo>
                      <a:pt x="2337" y="725"/>
                    </a:lnTo>
                    <a:lnTo>
                      <a:pt x="2339" y="725"/>
                    </a:lnTo>
                    <a:lnTo>
                      <a:pt x="2341" y="725"/>
                    </a:lnTo>
                    <a:lnTo>
                      <a:pt x="2343" y="725"/>
                    </a:lnTo>
                    <a:lnTo>
                      <a:pt x="2347" y="725"/>
                    </a:lnTo>
                    <a:lnTo>
                      <a:pt x="2348" y="725"/>
                    </a:lnTo>
                    <a:lnTo>
                      <a:pt x="2350" y="725"/>
                    </a:lnTo>
                    <a:lnTo>
                      <a:pt x="2352" y="725"/>
                    </a:lnTo>
                    <a:lnTo>
                      <a:pt x="2356" y="725"/>
                    </a:lnTo>
                    <a:lnTo>
                      <a:pt x="2358" y="725"/>
                    </a:lnTo>
                    <a:lnTo>
                      <a:pt x="2360" y="725"/>
                    </a:lnTo>
                    <a:lnTo>
                      <a:pt x="2362" y="725"/>
                    </a:lnTo>
                    <a:lnTo>
                      <a:pt x="2364" y="725"/>
                    </a:lnTo>
                    <a:lnTo>
                      <a:pt x="2366" y="725"/>
                    </a:lnTo>
                    <a:lnTo>
                      <a:pt x="2368" y="725"/>
                    </a:lnTo>
                    <a:lnTo>
                      <a:pt x="2370" y="725"/>
                    </a:lnTo>
                    <a:lnTo>
                      <a:pt x="2371" y="725"/>
                    </a:lnTo>
                    <a:lnTo>
                      <a:pt x="2373" y="725"/>
                    </a:lnTo>
                    <a:lnTo>
                      <a:pt x="2375" y="725"/>
                    </a:lnTo>
                    <a:lnTo>
                      <a:pt x="2379" y="725"/>
                    </a:lnTo>
                    <a:lnTo>
                      <a:pt x="2381" y="725"/>
                    </a:lnTo>
                    <a:lnTo>
                      <a:pt x="2383" y="725"/>
                    </a:lnTo>
                    <a:lnTo>
                      <a:pt x="2387" y="725"/>
                    </a:lnTo>
                    <a:lnTo>
                      <a:pt x="2389" y="725"/>
                    </a:lnTo>
                    <a:lnTo>
                      <a:pt x="2391" y="725"/>
                    </a:lnTo>
                    <a:lnTo>
                      <a:pt x="2394" y="725"/>
                    </a:lnTo>
                    <a:lnTo>
                      <a:pt x="2396" y="725"/>
                    </a:lnTo>
                    <a:lnTo>
                      <a:pt x="2398" y="725"/>
                    </a:lnTo>
                    <a:lnTo>
                      <a:pt x="2400" y="725"/>
                    </a:lnTo>
                    <a:lnTo>
                      <a:pt x="2402" y="725"/>
                    </a:lnTo>
                    <a:lnTo>
                      <a:pt x="2404" y="725"/>
                    </a:lnTo>
                    <a:lnTo>
                      <a:pt x="2406" y="725"/>
                    </a:lnTo>
                    <a:lnTo>
                      <a:pt x="2408" y="725"/>
                    </a:lnTo>
                    <a:lnTo>
                      <a:pt x="2410" y="725"/>
                    </a:lnTo>
                    <a:lnTo>
                      <a:pt x="2412" y="725"/>
                    </a:lnTo>
                    <a:lnTo>
                      <a:pt x="2414" y="725"/>
                    </a:lnTo>
                    <a:lnTo>
                      <a:pt x="2416" y="725"/>
                    </a:lnTo>
                    <a:lnTo>
                      <a:pt x="2417" y="725"/>
                    </a:lnTo>
                    <a:lnTo>
                      <a:pt x="2419" y="725"/>
                    </a:lnTo>
                    <a:lnTo>
                      <a:pt x="2423" y="725"/>
                    </a:lnTo>
                    <a:lnTo>
                      <a:pt x="2425" y="725"/>
                    </a:lnTo>
                    <a:lnTo>
                      <a:pt x="2427" y="725"/>
                    </a:lnTo>
                    <a:lnTo>
                      <a:pt x="2429" y="725"/>
                    </a:lnTo>
                    <a:lnTo>
                      <a:pt x="2431" y="725"/>
                    </a:lnTo>
                    <a:lnTo>
                      <a:pt x="2433" y="725"/>
                    </a:lnTo>
                    <a:lnTo>
                      <a:pt x="2435" y="725"/>
                    </a:lnTo>
                    <a:lnTo>
                      <a:pt x="2437" y="725"/>
                    </a:lnTo>
                    <a:lnTo>
                      <a:pt x="2439" y="725"/>
                    </a:lnTo>
                    <a:lnTo>
                      <a:pt x="2440" y="725"/>
                    </a:lnTo>
                    <a:lnTo>
                      <a:pt x="2442" y="725"/>
                    </a:lnTo>
                    <a:lnTo>
                      <a:pt x="2444" y="725"/>
                    </a:lnTo>
                    <a:lnTo>
                      <a:pt x="2446" y="725"/>
                    </a:lnTo>
                    <a:lnTo>
                      <a:pt x="2448" y="725"/>
                    </a:lnTo>
                    <a:lnTo>
                      <a:pt x="2450" y="725"/>
                    </a:lnTo>
                    <a:lnTo>
                      <a:pt x="2452" y="725"/>
                    </a:lnTo>
                    <a:lnTo>
                      <a:pt x="2454" y="725"/>
                    </a:lnTo>
                    <a:lnTo>
                      <a:pt x="2458" y="725"/>
                    </a:lnTo>
                    <a:lnTo>
                      <a:pt x="2460" y="725"/>
                    </a:lnTo>
                    <a:lnTo>
                      <a:pt x="2462" y="725"/>
                    </a:lnTo>
                    <a:lnTo>
                      <a:pt x="2463" y="725"/>
                    </a:lnTo>
                    <a:lnTo>
                      <a:pt x="2465" y="725"/>
                    </a:lnTo>
                    <a:lnTo>
                      <a:pt x="2467" y="725"/>
                    </a:lnTo>
                    <a:lnTo>
                      <a:pt x="2471" y="725"/>
                    </a:lnTo>
                    <a:lnTo>
                      <a:pt x="2473" y="725"/>
                    </a:lnTo>
                    <a:lnTo>
                      <a:pt x="2475" y="725"/>
                    </a:lnTo>
                    <a:lnTo>
                      <a:pt x="2477" y="725"/>
                    </a:lnTo>
                    <a:lnTo>
                      <a:pt x="2479" y="725"/>
                    </a:lnTo>
                    <a:lnTo>
                      <a:pt x="2481" y="725"/>
                    </a:lnTo>
                    <a:lnTo>
                      <a:pt x="2483" y="725"/>
                    </a:lnTo>
                    <a:lnTo>
                      <a:pt x="2485" y="725"/>
                    </a:lnTo>
                    <a:lnTo>
                      <a:pt x="2488" y="725"/>
                    </a:lnTo>
                    <a:lnTo>
                      <a:pt x="2490" y="725"/>
                    </a:lnTo>
                    <a:lnTo>
                      <a:pt x="2492" y="725"/>
                    </a:lnTo>
                    <a:lnTo>
                      <a:pt x="2494" y="725"/>
                    </a:lnTo>
                    <a:lnTo>
                      <a:pt x="2496" y="725"/>
                    </a:lnTo>
                    <a:lnTo>
                      <a:pt x="2498" y="725"/>
                    </a:lnTo>
                    <a:lnTo>
                      <a:pt x="2502" y="725"/>
                    </a:lnTo>
                    <a:lnTo>
                      <a:pt x="2504" y="725"/>
                    </a:lnTo>
                    <a:lnTo>
                      <a:pt x="2506" y="725"/>
                    </a:lnTo>
                    <a:lnTo>
                      <a:pt x="2508" y="725"/>
                    </a:lnTo>
                    <a:lnTo>
                      <a:pt x="2509" y="725"/>
                    </a:lnTo>
                    <a:lnTo>
                      <a:pt x="2511" y="725"/>
                    </a:lnTo>
                    <a:lnTo>
                      <a:pt x="2513" y="725"/>
                    </a:lnTo>
                    <a:lnTo>
                      <a:pt x="2515" y="725"/>
                    </a:lnTo>
                    <a:lnTo>
                      <a:pt x="2519" y="725"/>
                    </a:lnTo>
                    <a:lnTo>
                      <a:pt x="2521" y="725"/>
                    </a:lnTo>
                    <a:lnTo>
                      <a:pt x="2525" y="725"/>
                    </a:lnTo>
                    <a:lnTo>
                      <a:pt x="2527" y="725"/>
                    </a:lnTo>
                    <a:lnTo>
                      <a:pt x="2529" y="725"/>
                    </a:lnTo>
                    <a:lnTo>
                      <a:pt x="2532" y="725"/>
                    </a:lnTo>
                    <a:lnTo>
                      <a:pt x="2534" y="725"/>
                    </a:lnTo>
                    <a:lnTo>
                      <a:pt x="2536" y="725"/>
                    </a:lnTo>
                    <a:lnTo>
                      <a:pt x="2538" y="725"/>
                    </a:lnTo>
                    <a:lnTo>
                      <a:pt x="2540" y="725"/>
                    </a:lnTo>
                    <a:lnTo>
                      <a:pt x="2542" y="725"/>
                    </a:lnTo>
                    <a:lnTo>
                      <a:pt x="2544" y="725"/>
                    </a:lnTo>
                    <a:lnTo>
                      <a:pt x="2548" y="725"/>
                    </a:lnTo>
                    <a:lnTo>
                      <a:pt x="2550" y="725"/>
                    </a:lnTo>
                    <a:lnTo>
                      <a:pt x="2552" y="725"/>
                    </a:lnTo>
                    <a:lnTo>
                      <a:pt x="2554" y="725"/>
                    </a:lnTo>
                    <a:lnTo>
                      <a:pt x="2555" y="725"/>
                    </a:lnTo>
                    <a:lnTo>
                      <a:pt x="2557" y="725"/>
                    </a:lnTo>
                    <a:lnTo>
                      <a:pt x="2559" y="725"/>
                    </a:lnTo>
                    <a:lnTo>
                      <a:pt x="2561" y="725"/>
                    </a:lnTo>
                    <a:lnTo>
                      <a:pt x="2563" y="725"/>
                    </a:lnTo>
                    <a:lnTo>
                      <a:pt x="2565" y="725"/>
                    </a:lnTo>
                    <a:lnTo>
                      <a:pt x="2567" y="725"/>
                    </a:lnTo>
                    <a:lnTo>
                      <a:pt x="2569" y="725"/>
                    </a:lnTo>
                    <a:lnTo>
                      <a:pt x="2571" y="725"/>
                    </a:lnTo>
                    <a:lnTo>
                      <a:pt x="2573" y="725"/>
                    </a:lnTo>
                    <a:lnTo>
                      <a:pt x="2575" y="725"/>
                    </a:lnTo>
                    <a:lnTo>
                      <a:pt x="2576" y="725"/>
                    </a:lnTo>
                    <a:lnTo>
                      <a:pt x="2578" y="725"/>
                    </a:lnTo>
                    <a:lnTo>
                      <a:pt x="2580" y="725"/>
                    </a:lnTo>
                    <a:lnTo>
                      <a:pt x="2582" y="725"/>
                    </a:lnTo>
                    <a:lnTo>
                      <a:pt x="2584" y="725"/>
                    </a:lnTo>
                    <a:lnTo>
                      <a:pt x="2586" y="725"/>
                    </a:lnTo>
                    <a:lnTo>
                      <a:pt x="2588" y="725"/>
                    </a:lnTo>
                    <a:lnTo>
                      <a:pt x="2590" y="725"/>
                    </a:lnTo>
                    <a:lnTo>
                      <a:pt x="2592" y="725"/>
                    </a:lnTo>
                    <a:lnTo>
                      <a:pt x="2594" y="725"/>
                    </a:lnTo>
                    <a:lnTo>
                      <a:pt x="2596" y="725"/>
                    </a:lnTo>
                    <a:lnTo>
                      <a:pt x="2598" y="725"/>
                    </a:lnTo>
                    <a:lnTo>
                      <a:pt x="2599" y="725"/>
                    </a:lnTo>
                    <a:lnTo>
                      <a:pt x="2601" y="725"/>
                    </a:lnTo>
                    <a:lnTo>
                      <a:pt x="2603" y="725"/>
                    </a:lnTo>
                    <a:lnTo>
                      <a:pt x="2605" y="725"/>
                    </a:lnTo>
                    <a:lnTo>
                      <a:pt x="2607" y="725"/>
                    </a:lnTo>
                    <a:lnTo>
                      <a:pt x="2609" y="725"/>
                    </a:lnTo>
                    <a:lnTo>
                      <a:pt x="2611" y="725"/>
                    </a:lnTo>
                    <a:lnTo>
                      <a:pt x="2613" y="725"/>
                    </a:lnTo>
                    <a:lnTo>
                      <a:pt x="2615" y="725"/>
                    </a:lnTo>
                    <a:lnTo>
                      <a:pt x="2617" y="725"/>
                    </a:lnTo>
                    <a:lnTo>
                      <a:pt x="2619" y="725"/>
                    </a:lnTo>
                    <a:lnTo>
                      <a:pt x="2622" y="725"/>
                    </a:lnTo>
                    <a:lnTo>
                      <a:pt x="2624" y="725"/>
                    </a:lnTo>
                    <a:lnTo>
                      <a:pt x="2626" y="725"/>
                    </a:lnTo>
                    <a:lnTo>
                      <a:pt x="2628" y="725"/>
                    </a:lnTo>
                    <a:lnTo>
                      <a:pt x="2630" y="725"/>
                    </a:lnTo>
                    <a:lnTo>
                      <a:pt x="2632" y="725"/>
                    </a:lnTo>
                    <a:lnTo>
                      <a:pt x="2634" y="725"/>
                    </a:lnTo>
                    <a:lnTo>
                      <a:pt x="2636" y="725"/>
                    </a:lnTo>
                    <a:lnTo>
                      <a:pt x="2638" y="725"/>
                    </a:lnTo>
                    <a:lnTo>
                      <a:pt x="2640" y="725"/>
                    </a:lnTo>
                    <a:lnTo>
                      <a:pt x="2642" y="725"/>
                    </a:lnTo>
                    <a:lnTo>
                      <a:pt x="2644" y="725"/>
                    </a:lnTo>
                    <a:lnTo>
                      <a:pt x="2647" y="725"/>
                    </a:lnTo>
                    <a:lnTo>
                      <a:pt x="2649" y="725"/>
                    </a:lnTo>
                    <a:lnTo>
                      <a:pt x="2651" y="725"/>
                    </a:lnTo>
                    <a:lnTo>
                      <a:pt x="2653" y="725"/>
                    </a:lnTo>
                    <a:lnTo>
                      <a:pt x="2655" y="725"/>
                    </a:lnTo>
                    <a:lnTo>
                      <a:pt x="2657" y="725"/>
                    </a:lnTo>
                    <a:lnTo>
                      <a:pt x="2659" y="725"/>
                    </a:lnTo>
                    <a:lnTo>
                      <a:pt x="2661" y="725"/>
                    </a:lnTo>
                    <a:lnTo>
                      <a:pt x="2663" y="725"/>
                    </a:lnTo>
                    <a:lnTo>
                      <a:pt x="2665" y="725"/>
                    </a:lnTo>
                    <a:lnTo>
                      <a:pt x="2667" y="725"/>
                    </a:lnTo>
                    <a:lnTo>
                      <a:pt x="2668" y="725"/>
                    </a:lnTo>
                    <a:lnTo>
                      <a:pt x="2670" y="725"/>
                    </a:lnTo>
                    <a:lnTo>
                      <a:pt x="2672" y="725"/>
                    </a:lnTo>
                    <a:lnTo>
                      <a:pt x="2674" y="725"/>
                    </a:lnTo>
                    <a:lnTo>
                      <a:pt x="2678" y="725"/>
                    </a:lnTo>
                    <a:lnTo>
                      <a:pt x="2680" y="725"/>
                    </a:lnTo>
                    <a:lnTo>
                      <a:pt x="2682" y="725"/>
                    </a:lnTo>
                    <a:lnTo>
                      <a:pt x="2684" y="725"/>
                    </a:lnTo>
                    <a:lnTo>
                      <a:pt x="2688" y="725"/>
                    </a:lnTo>
                    <a:lnTo>
                      <a:pt x="2690" y="725"/>
                    </a:lnTo>
                    <a:lnTo>
                      <a:pt x="2693" y="725"/>
                    </a:lnTo>
                    <a:lnTo>
                      <a:pt x="2695" y="725"/>
                    </a:lnTo>
                    <a:lnTo>
                      <a:pt x="2697" y="725"/>
                    </a:lnTo>
                    <a:lnTo>
                      <a:pt x="2699" y="725"/>
                    </a:lnTo>
                    <a:lnTo>
                      <a:pt x="2703" y="725"/>
                    </a:lnTo>
                    <a:lnTo>
                      <a:pt x="2705" y="725"/>
                    </a:lnTo>
                    <a:lnTo>
                      <a:pt x="2707" y="725"/>
                    </a:lnTo>
                    <a:lnTo>
                      <a:pt x="2709" y="725"/>
                    </a:lnTo>
                    <a:lnTo>
                      <a:pt x="2711" y="725"/>
                    </a:lnTo>
                    <a:lnTo>
                      <a:pt x="2714" y="725"/>
                    </a:lnTo>
                    <a:lnTo>
                      <a:pt x="2716" y="725"/>
                    </a:lnTo>
                    <a:lnTo>
                      <a:pt x="2718" y="725"/>
                    </a:lnTo>
                    <a:lnTo>
                      <a:pt x="2720" y="725"/>
                    </a:lnTo>
                    <a:lnTo>
                      <a:pt x="2724" y="725"/>
                    </a:lnTo>
                    <a:lnTo>
                      <a:pt x="2726" y="725"/>
                    </a:lnTo>
                    <a:lnTo>
                      <a:pt x="2728" y="725"/>
                    </a:lnTo>
                    <a:lnTo>
                      <a:pt x="2730" y="725"/>
                    </a:lnTo>
                    <a:lnTo>
                      <a:pt x="2734" y="725"/>
                    </a:lnTo>
                    <a:lnTo>
                      <a:pt x="2736" y="725"/>
                    </a:lnTo>
                    <a:lnTo>
                      <a:pt x="2737" y="725"/>
                    </a:lnTo>
                    <a:lnTo>
                      <a:pt x="2739" y="725"/>
                    </a:lnTo>
                    <a:lnTo>
                      <a:pt x="2741" y="725"/>
                    </a:lnTo>
                    <a:lnTo>
                      <a:pt x="2743" y="725"/>
                    </a:lnTo>
                    <a:lnTo>
                      <a:pt x="2745" y="725"/>
                    </a:lnTo>
                    <a:lnTo>
                      <a:pt x="2747" y="725"/>
                    </a:lnTo>
                    <a:lnTo>
                      <a:pt x="2749" y="725"/>
                    </a:lnTo>
                    <a:lnTo>
                      <a:pt x="2751" y="725"/>
                    </a:lnTo>
                    <a:lnTo>
                      <a:pt x="2753" y="725"/>
                    </a:lnTo>
                    <a:lnTo>
                      <a:pt x="2755" y="725"/>
                    </a:lnTo>
                    <a:lnTo>
                      <a:pt x="2757" y="725"/>
                    </a:lnTo>
                    <a:lnTo>
                      <a:pt x="2759" y="725"/>
                    </a:lnTo>
                    <a:lnTo>
                      <a:pt x="2762" y="725"/>
                    </a:lnTo>
                  </a:path>
                </a:pathLst>
              </a:custGeom>
              <a:noFill/>
              <a:ln w="2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6"/>
              <p:cNvSpPr>
                <a:spLocks/>
              </p:cNvSpPr>
              <p:nvPr/>
            </p:nvSpPr>
            <p:spPr bwMode="auto">
              <a:xfrm>
                <a:off x="2263775" y="2135188"/>
                <a:ext cx="4440237" cy="2917825"/>
              </a:xfrm>
              <a:custGeom>
                <a:avLst/>
                <a:gdLst>
                  <a:gd name="T0" fmla="*/ 35 w 2797"/>
                  <a:gd name="T1" fmla="*/ 1838 h 1838"/>
                  <a:gd name="T2" fmla="*/ 73 w 2797"/>
                  <a:gd name="T3" fmla="*/ 1836 h 1838"/>
                  <a:gd name="T4" fmla="*/ 111 w 2797"/>
                  <a:gd name="T5" fmla="*/ 1838 h 1838"/>
                  <a:gd name="T6" fmla="*/ 155 w 2797"/>
                  <a:gd name="T7" fmla="*/ 1838 h 1838"/>
                  <a:gd name="T8" fmla="*/ 194 w 2797"/>
                  <a:gd name="T9" fmla="*/ 1836 h 1838"/>
                  <a:gd name="T10" fmla="*/ 240 w 2797"/>
                  <a:gd name="T11" fmla="*/ 1838 h 1838"/>
                  <a:gd name="T12" fmla="*/ 280 w 2797"/>
                  <a:gd name="T13" fmla="*/ 1838 h 1838"/>
                  <a:gd name="T14" fmla="*/ 324 w 2797"/>
                  <a:gd name="T15" fmla="*/ 1838 h 1838"/>
                  <a:gd name="T16" fmla="*/ 370 w 2797"/>
                  <a:gd name="T17" fmla="*/ 1838 h 1838"/>
                  <a:gd name="T18" fmla="*/ 410 w 2797"/>
                  <a:gd name="T19" fmla="*/ 1836 h 1838"/>
                  <a:gd name="T20" fmla="*/ 446 w 2797"/>
                  <a:gd name="T21" fmla="*/ 1836 h 1838"/>
                  <a:gd name="T22" fmla="*/ 489 w 2797"/>
                  <a:gd name="T23" fmla="*/ 1838 h 1838"/>
                  <a:gd name="T24" fmla="*/ 533 w 2797"/>
                  <a:gd name="T25" fmla="*/ 1836 h 1838"/>
                  <a:gd name="T26" fmla="*/ 577 w 2797"/>
                  <a:gd name="T27" fmla="*/ 1836 h 1838"/>
                  <a:gd name="T28" fmla="*/ 619 w 2797"/>
                  <a:gd name="T29" fmla="*/ 1836 h 1838"/>
                  <a:gd name="T30" fmla="*/ 663 w 2797"/>
                  <a:gd name="T31" fmla="*/ 1836 h 1838"/>
                  <a:gd name="T32" fmla="*/ 707 w 2797"/>
                  <a:gd name="T33" fmla="*/ 1836 h 1838"/>
                  <a:gd name="T34" fmla="*/ 749 w 2797"/>
                  <a:gd name="T35" fmla="*/ 1836 h 1838"/>
                  <a:gd name="T36" fmla="*/ 795 w 2797"/>
                  <a:gd name="T37" fmla="*/ 1836 h 1838"/>
                  <a:gd name="T38" fmla="*/ 839 w 2797"/>
                  <a:gd name="T39" fmla="*/ 1836 h 1838"/>
                  <a:gd name="T40" fmla="*/ 885 w 2797"/>
                  <a:gd name="T41" fmla="*/ 1836 h 1838"/>
                  <a:gd name="T42" fmla="*/ 922 w 2797"/>
                  <a:gd name="T43" fmla="*/ 1273 h 1838"/>
                  <a:gd name="T44" fmla="*/ 960 w 2797"/>
                  <a:gd name="T45" fmla="*/ 1836 h 1838"/>
                  <a:gd name="T46" fmla="*/ 1006 w 2797"/>
                  <a:gd name="T47" fmla="*/ 1836 h 1838"/>
                  <a:gd name="T48" fmla="*/ 1052 w 2797"/>
                  <a:gd name="T49" fmla="*/ 1836 h 1838"/>
                  <a:gd name="T50" fmla="*/ 1098 w 2797"/>
                  <a:gd name="T51" fmla="*/ 1836 h 1838"/>
                  <a:gd name="T52" fmla="*/ 1142 w 2797"/>
                  <a:gd name="T53" fmla="*/ 1836 h 1838"/>
                  <a:gd name="T54" fmla="*/ 1184 w 2797"/>
                  <a:gd name="T55" fmla="*/ 1836 h 1838"/>
                  <a:gd name="T56" fmla="*/ 1230 w 2797"/>
                  <a:gd name="T57" fmla="*/ 1836 h 1838"/>
                  <a:gd name="T58" fmla="*/ 1276 w 2797"/>
                  <a:gd name="T59" fmla="*/ 1836 h 1838"/>
                  <a:gd name="T60" fmla="*/ 1322 w 2797"/>
                  <a:gd name="T61" fmla="*/ 1836 h 1838"/>
                  <a:gd name="T62" fmla="*/ 1368 w 2797"/>
                  <a:gd name="T63" fmla="*/ 1836 h 1838"/>
                  <a:gd name="T64" fmla="*/ 1414 w 2797"/>
                  <a:gd name="T65" fmla="*/ 1836 h 1838"/>
                  <a:gd name="T66" fmla="*/ 1458 w 2797"/>
                  <a:gd name="T67" fmla="*/ 1836 h 1838"/>
                  <a:gd name="T68" fmla="*/ 1506 w 2797"/>
                  <a:gd name="T69" fmla="*/ 1836 h 1838"/>
                  <a:gd name="T70" fmla="*/ 1548 w 2797"/>
                  <a:gd name="T71" fmla="*/ 1836 h 1838"/>
                  <a:gd name="T72" fmla="*/ 1594 w 2797"/>
                  <a:gd name="T73" fmla="*/ 1836 h 1838"/>
                  <a:gd name="T74" fmla="*/ 1640 w 2797"/>
                  <a:gd name="T75" fmla="*/ 1836 h 1838"/>
                  <a:gd name="T76" fmla="*/ 1684 w 2797"/>
                  <a:gd name="T77" fmla="*/ 1836 h 1838"/>
                  <a:gd name="T78" fmla="*/ 1726 w 2797"/>
                  <a:gd name="T79" fmla="*/ 1836 h 1838"/>
                  <a:gd name="T80" fmla="*/ 1772 w 2797"/>
                  <a:gd name="T81" fmla="*/ 1836 h 1838"/>
                  <a:gd name="T82" fmla="*/ 1816 w 2797"/>
                  <a:gd name="T83" fmla="*/ 1836 h 1838"/>
                  <a:gd name="T84" fmla="*/ 1864 w 2797"/>
                  <a:gd name="T85" fmla="*/ 1836 h 1838"/>
                  <a:gd name="T86" fmla="*/ 1910 w 2797"/>
                  <a:gd name="T87" fmla="*/ 1836 h 1838"/>
                  <a:gd name="T88" fmla="*/ 1954 w 2797"/>
                  <a:gd name="T89" fmla="*/ 1836 h 1838"/>
                  <a:gd name="T90" fmla="*/ 1998 w 2797"/>
                  <a:gd name="T91" fmla="*/ 1836 h 1838"/>
                  <a:gd name="T92" fmla="*/ 2046 w 2797"/>
                  <a:gd name="T93" fmla="*/ 1836 h 1838"/>
                  <a:gd name="T94" fmla="*/ 2088 w 2797"/>
                  <a:gd name="T95" fmla="*/ 1836 h 1838"/>
                  <a:gd name="T96" fmla="*/ 2133 w 2797"/>
                  <a:gd name="T97" fmla="*/ 1836 h 1838"/>
                  <a:gd name="T98" fmla="*/ 2178 w 2797"/>
                  <a:gd name="T99" fmla="*/ 1836 h 1838"/>
                  <a:gd name="T100" fmla="*/ 2223 w 2797"/>
                  <a:gd name="T101" fmla="*/ 1836 h 1838"/>
                  <a:gd name="T102" fmla="*/ 2267 w 2797"/>
                  <a:gd name="T103" fmla="*/ 1836 h 1838"/>
                  <a:gd name="T104" fmla="*/ 2309 w 2797"/>
                  <a:gd name="T105" fmla="*/ 1836 h 1838"/>
                  <a:gd name="T106" fmla="*/ 2355 w 2797"/>
                  <a:gd name="T107" fmla="*/ 1836 h 1838"/>
                  <a:gd name="T108" fmla="*/ 2403 w 2797"/>
                  <a:gd name="T109" fmla="*/ 1836 h 1838"/>
                  <a:gd name="T110" fmla="*/ 2449 w 2797"/>
                  <a:gd name="T111" fmla="*/ 1836 h 1838"/>
                  <a:gd name="T112" fmla="*/ 2495 w 2797"/>
                  <a:gd name="T113" fmla="*/ 1836 h 1838"/>
                  <a:gd name="T114" fmla="*/ 2539 w 2797"/>
                  <a:gd name="T115" fmla="*/ 1836 h 1838"/>
                  <a:gd name="T116" fmla="*/ 2587 w 2797"/>
                  <a:gd name="T117" fmla="*/ 1836 h 1838"/>
                  <a:gd name="T118" fmla="*/ 2631 w 2797"/>
                  <a:gd name="T119" fmla="*/ 1836 h 1838"/>
                  <a:gd name="T120" fmla="*/ 2675 w 2797"/>
                  <a:gd name="T121" fmla="*/ 1836 h 1838"/>
                  <a:gd name="T122" fmla="*/ 2721 w 2797"/>
                  <a:gd name="T123" fmla="*/ 1836 h 1838"/>
                  <a:gd name="T124" fmla="*/ 2765 w 2797"/>
                  <a:gd name="T125" fmla="*/ 1836 h 18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97" h="1838">
                    <a:moveTo>
                      <a:pt x="0" y="1836"/>
                    </a:moveTo>
                    <a:lnTo>
                      <a:pt x="0" y="1838"/>
                    </a:lnTo>
                    <a:lnTo>
                      <a:pt x="2" y="1838"/>
                    </a:lnTo>
                    <a:lnTo>
                      <a:pt x="4" y="1836"/>
                    </a:lnTo>
                    <a:lnTo>
                      <a:pt x="4" y="1838"/>
                    </a:lnTo>
                    <a:lnTo>
                      <a:pt x="8" y="1838"/>
                    </a:lnTo>
                    <a:lnTo>
                      <a:pt x="10" y="1836"/>
                    </a:lnTo>
                    <a:lnTo>
                      <a:pt x="12" y="1838"/>
                    </a:lnTo>
                    <a:lnTo>
                      <a:pt x="13" y="1838"/>
                    </a:lnTo>
                    <a:lnTo>
                      <a:pt x="15" y="1836"/>
                    </a:lnTo>
                    <a:lnTo>
                      <a:pt x="17" y="1838"/>
                    </a:lnTo>
                    <a:lnTo>
                      <a:pt x="19" y="1836"/>
                    </a:lnTo>
                    <a:lnTo>
                      <a:pt x="19" y="1838"/>
                    </a:lnTo>
                    <a:lnTo>
                      <a:pt x="21" y="1836"/>
                    </a:lnTo>
                    <a:lnTo>
                      <a:pt x="23" y="1836"/>
                    </a:lnTo>
                    <a:lnTo>
                      <a:pt x="25" y="1838"/>
                    </a:lnTo>
                    <a:lnTo>
                      <a:pt x="27" y="1838"/>
                    </a:lnTo>
                    <a:lnTo>
                      <a:pt x="29" y="1836"/>
                    </a:lnTo>
                    <a:lnTo>
                      <a:pt x="29" y="1838"/>
                    </a:lnTo>
                    <a:lnTo>
                      <a:pt x="31" y="1836"/>
                    </a:lnTo>
                    <a:lnTo>
                      <a:pt x="33" y="1836"/>
                    </a:lnTo>
                    <a:lnTo>
                      <a:pt x="35" y="1838"/>
                    </a:lnTo>
                    <a:lnTo>
                      <a:pt x="36" y="1836"/>
                    </a:lnTo>
                    <a:lnTo>
                      <a:pt x="38" y="1836"/>
                    </a:lnTo>
                    <a:lnTo>
                      <a:pt x="40" y="1836"/>
                    </a:lnTo>
                    <a:lnTo>
                      <a:pt x="42" y="1836"/>
                    </a:lnTo>
                    <a:lnTo>
                      <a:pt x="42" y="1838"/>
                    </a:lnTo>
                    <a:lnTo>
                      <a:pt x="44" y="1838"/>
                    </a:lnTo>
                    <a:lnTo>
                      <a:pt x="48" y="1836"/>
                    </a:lnTo>
                    <a:lnTo>
                      <a:pt x="50" y="1838"/>
                    </a:lnTo>
                    <a:lnTo>
                      <a:pt x="52" y="1836"/>
                    </a:lnTo>
                    <a:lnTo>
                      <a:pt x="54" y="1836"/>
                    </a:lnTo>
                    <a:lnTo>
                      <a:pt x="56" y="1838"/>
                    </a:lnTo>
                    <a:lnTo>
                      <a:pt x="58" y="1836"/>
                    </a:lnTo>
                    <a:lnTo>
                      <a:pt x="59" y="1838"/>
                    </a:lnTo>
                    <a:lnTo>
                      <a:pt x="59" y="1836"/>
                    </a:lnTo>
                    <a:lnTo>
                      <a:pt x="61" y="1838"/>
                    </a:lnTo>
                    <a:lnTo>
                      <a:pt x="63" y="1836"/>
                    </a:lnTo>
                    <a:lnTo>
                      <a:pt x="63" y="1838"/>
                    </a:lnTo>
                    <a:lnTo>
                      <a:pt x="65" y="1836"/>
                    </a:lnTo>
                    <a:lnTo>
                      <a:pt x="69" y="1838"/>
                    </a:lnTo>
                    <a:lnTo>
                      <a:pt x="69" y="1836"/>
                    </a:lnTo>
                    <a:lnTo>
                      <a:pt x="71" y="1838"/>
                    </a:lnTo>
                    <a:lnTo>
                      <a:pt x="73" y="1836"/>
                    </a:lnTo>
                    <a:lnTo>
                      <a:pt x="73" y="1838"/>
                    </a:lnTo>
                    <a:lnTo>
                      <a:pt x="75" y="1836"/>
                    </a:lnTo>
                    <a:lnTo>
                      <a:pt x="77" y="1838"/>
                    </a:lnTo>
                    <a:lnTo>
                      <a:pt x="79" y="1838"/>
                    </a:lnTo>
                    <a:lnTo>
                      <a:pt x="81" y="1838"/>
                    </a:lnTo>
                    <a:lnTo>
                      <a:pt x="84" y="1838"/>
                    </a:lnTo>
                    <a:lnTo>
                      <a:pt x="86" y="1836"/>
                    </a:lnTo>
                    <a:lnTo>
                      <a:pt x="88" y="1836"/>
                    </a:lnTo>
                    <a:lnTo>
                      <a:pt x="90" y="1838"/>
                    </a:lnTo>
                    <a:lnTo>
                      <a:pt x="90" y="1836"/>
                    </a:lnTo>
                    <a:lnTo>
                      <a:pt x="92" y="1838"/>
                    </a:lnTo>
                    <a:lnTo>
                      <a:pt x="94" y="1838"/>
                    </a:lnTo>
                    <a:lnTo>
                      <a:pt x="96" y="1838"/>
                    </a:lnTo>
                    <a:lnTo>
                      <a:pt x="100" y="1836"/>
                    </a:lnTo>
                    <a:lnTo>
                      <a:pt x="102" y="1838"/>
                    </a:lnTo>
                    <a:lnTo>
                      <a:pt x="102" y="1836"/>
                    </a:lnTo>
                    <a:lnTo>
                      <a:pt x="104" y="1838"/>
                    </a:lnTo>
                    <a:lnTo>
                      <a:pt x="104" y="1836"/>
                    </a:lnTo>
                    <a:lnTo>
                      <a:pt x="105" y="1838"/>
                    </a:lnTo>
                    <a:lnTo>
                      <a:pt x="107" y="1836"/>
                    </a:lnTo>
                    <a:lnTo>
                      <a:pt x="109" y="1838"/>
                    </a:lnTo>
                    <a:lnTo>
                      <a:pt x="111" y="1838"/>
                    </a:lnTo>
                    <a:lnTo>
                      <a:pt x="113" y="1836"/>
                    </a:lnTo>
                    <a:lnTo>
                      <a:pt x="115" y="1838"/>
                    </a:lnTo>
                    <a:lnTo>
                      <a:pt x="117" y="1836"/>
                    </a:lnTo>
                    <a:lnTo>
                      <a:pt x="119" y="1838"/>
                    </a:lnTo>
                    <a:lnTo>
                      <a:pt x="121" y="1836"/>
                    </a:lnTo>
                    <a:lnTo>
                      <a:pt x="125" y="1838"/>
                    </a:lnTo>
                    <a:lnTo>
                      <a:pt x="127" y="1836"/>
                    </a:lnTo>
                    <a:lnTo>
                      <a:pt x="130" y="1838"/>
                    </a:lnTo>
                    <a:lnTo>
                      <a:pt x="130" y="1836"/>
                    </a:lnTo>
                    <a:lnTo>
                      <a:pt x="132" y="1838"/>
                    </a:lnTo>
                    <a:lnTo>
                      <a:pt x="134" y="1836"/>
                    </a:lnTo>
                    <a:lnTo>
                      <a:pt x="136" y="1838"/>
                    </a:lnTo>
                    <a:lnTo>
                      <a:pt x="138" y="1836"/>
                    </a:lnTo>
                    <a:lnTo>
                      <a:pt x="140" y="1836"/>
                    </a:lnTo>
                    <a:lnTo>
                      <a:pt x="142" y="1838"/>
                    </a:lnTo>
                    <a:lnTo>
                      <a:pt x="144" y="1836"/>
                    </a:lnTo>
                    <a:lnTo>
                      <a:pt x="146" y="1838"/>
                    </a:lnTo>
                    <a:lnTo>
                      <a:pt x="149" y="1836"/>
                    </a:lnTo>
                    <a:lnTo>
                      <a:pt x="151" y="1836"/>
                    </a:lnTo>
                    <a:lnTo>
                      <a:pt x="153" y="1838"/>
                    </a:lnTo>
                    <a:lnTo>
                      <a:pt x="155" y="1836"/>
                    </a:lnTo>
                    <a:lnTo>
                      <a:pt x="155" y="1838"/>
                    </a:lnTo>
                    <a:lnTo>
                      <a:pt x="157" y="1838"/>
                    </a:lnTo>
                    <a:lnTo>
                      <a:pt x="159" y="1836"/>
                    </a:lnTo>
                    <a:lnTo>
                      <a:pt x="161" y="1836"/>
                    </a:lnTo>
                    <a:lnTo>
                      <a:pt x="163" y="1838"/>
                    </a:lnTo>
                    <a:lnTo>
                      <a:pt x="165" y="1838"/>
                    </a:lnTo>
                    <a:lnTo>
                      <a:pt x="167" y="1838"/>
                    </a:lnTo>
                    <a:lnTo>
                      <a:pt x="169" y="1836"/>
                    </a:lnTo>
                    <a:lnTo>
                      <a:pt x="171" y="1838"/>
                    </a:lnTo>
                    <a:lnTo>
                      <a:pt x="171" y="1836"/>
                    </a:lnTo>
                    <a:lnTo>
                      <a:pt x="172" y="1838"/>
                    </a:lnTo>
                    <a:lnTo>
                      <a:pt x="174" y="1836"/>
                    </a:lnTo>
                    <a:lnTo>
                      <a:pt x="176" y="1838"/>
                    </a:lnTo>
                    <a:lnTo>
                      <a:pt x="178" y="1836"/>
                    </a:lnTo>
                    <a:lnTo>
                      <a:pt x="180" y="1838"/>
                    </a:lnTo>
                    <a:lnTo>
                      <a:pt x="182" y="1836"/>
                    </a:lnTo>
                    <a:lnTo>
                      <a:pt x="184" y="1838"/>
                    </a:lnTo>
                    <a:lnTo>
                      <a:pt x="186" y="1836"/>
                    </a:lnTo>
                    <a:lnTo>
                      <a:pt x="188" y="1838"/>
                    </a:lnTo>
                    <a:lnTo>
                      <a:pt x="188" y="1836"/>
                    </a:lnTo>
                    <a:lnTo>
                      <a:pt x="190" y="1838"/>
                    </a:lnTo>
                    <a:lnTo>
                      <a:pt x="192" y="1838"/>
                    </a:lnTo>
                    <a:lnTo>
                      <a:pt x="194" y="1836"/>
                    </a:lnTo>
                    <a:lnTo>
                      <a:pt x="195" y="1838"/>
                    </a:lnTo>
                    <a:lnTo>
                      <a:pt x="195" y="1836"/>
                    </a:lnTo>
                    <a:lnTo>
                      <a:pt x="197" y="1838"/>
                    </a:lnTo>
                    <a:lnTo>
                      <a:pt x="201" y="1836"/>
                    </a:lnTo>
                    <a:lnTo>
                      <a:pt x="203" y="1838"/>
                    </a:lnTo>
                    <a:lnTo>
                      <a:pt x="207" y="1836"/>
                    </a:lnTo>
                    <a:lnTo>
                      <a:pt x="209" y="1836"/>
                    </a:lnTo>
                    <a:lnTo>
                      <a:pt x="211" y="1836"/>
                    </a:lnTo>
                    <a:lnTo>
                      <a:pt x="211" y="1838"/>
                    </a:lnTo>
                    <a:lnTo>
                      <a:pt x="213" y="1836"/>
                    </a:lnTo>
                    <a:lnTo>
                      <a:pt x="215" y="1838"/>
                    </a:lnTo>
                    <a:lnTo>
                      <a:pt x="217" y="1838"/>
                    </a:lnTo>
                    <a:lnTo>
                      <a:pt x="218" y="1838"/>
                    </a:lnTo>
                    <a:lnTo>
                      <a:pt x="222" y="1836"/>
                    </a:lnTo>
                    <a:lnTo>
                      <a:pt x="222" y="1838"/>
                    </a:lnTo>
                    <a:lnTo>
                      <a:pt x="226" y="1838"/>
                    </a:lnTo>
                    <a:lnTo>
                      <a:pt x="228" y="1838"/>
                    </a:lnTo>
                    <a:lnTo>
                      <a:pt x="232" y="1838"/>
                    </a:lnTo>
                    <a:lnTo>
                      <a:pt x="234" y="1836"/>
                    </a:lnTo>
                    <a:lnTo>
                      <a:pt x="234" y="1838"/>
                    </a:lnTo>
                    <a:lnTo>
                      <a:pt x="238" y="1836"/>
                    </a:lnTo>
                    <a:lnTo>
                      <a:pt x="240" y="1838"/>
                    </a:lnTo>
                    <a:lnTo>
                      <a:pt x="241" y="1838"/>
                    </a:lnTo>
                    <a:lnTo>
                      <a:pt x="243" y="1836"/>
                    </a:lnTo>
                    <a:lnTo>
                      <a:pt x="243" y="1838"/>
                    </a:lnTo>
                    <a:lnTo>
                      <a:pt x="247" y="1838"/>
                    </a:lnTo>
                    <a:lnTo>
                      <a:pt x="247" y="1836"/>
                    </a:lnTo>
                    <a:lnTo>
                      <a:pt x="249" y="1838"/>
                    </a:lnTo>
                    <a:lnTo>
                      <a:pt x="253" y="1836"/>
                    </a:lnTo>
                    <a:lnTo>
                      <a:pt x="253" y="1838"/>
                    </a:lnTo>
                    <a:lnTo>
                      <a:pt x="257" y="1836"/>
                    </a:lnTo>
                    <a:lnTo>
                      <a:pt x="257" y="1838"/>
                    </a:lnTo>
                    <a:lnTo>
                      <a:pt x="259" y="1838"/>
                    </a:lnTo>
                    <a:lnTo>
                      <a:pt x="261" y="1836"/>
                    </a:lnTo>
                    <a:lnTo>
                      <a:pt x="263" y="1838"/>
                    </a:lnTo>
                    <a:lnTo>
                      <a:pt x="264" y="1836"/>
                    </a:lnTo>
                    <a:lnTo>
                      <a:pt x="268" y="1838"/>
                    </a:lnTo>
                    <a:lnTo>
                      <a:pt x="270" y="1836"/>
                    </a:lnTo>
                    <a:lnTo>
                      <a:pt x="272" y="1838"/>
                    </a:lnTo>
                    <a:lnTo>
                      <a:pt x="274" y="1838"/>
                    </a:lnTo>
                    <a:lnTo>
                      <a:pt x="276" y="1836"/>
                    </a:lnTo>
                    <a:lnTo>
                      <a:pt x="278" y="1836"/>
                    </a:lnTo>
                    <a:lnTo>
                      <a:pt x="278" y="1838"/>
                    </a:lnTo>
                    <a:lnTo>
                      <a:pt x="280" y="1838"/>
                    </a:lnTo>
                    <a:lnTo>
                      <a:pt x="282" y="1836"/>
                    </a:lnTo>
                    <a:lnTo>
                      <a:pt x="284" y="1838"/>
                    </a:lnTo>
                    <a:lnTo>
                      <a:pt x="287" y="1838"/>
                    </a:lnTo>
                    <a:lnTo>
                      <a:pt x="287" y="1836"/>
                    </a:lnTo>
                    <a:lnTo>
                      <a:pt x="289" y="1836"/>
                    </a:lnTo>
                    <a:lnTo>
                      <a:pt x="291" y="1838"/>
                    </a:lnTo>
                    <a:lnTo>
                      <a:pt x="293" y="1838"/>
                    </a:lnTo>
                    <a:lnTo>
                      <a:pt x="293" y="1836"/>
                    </a:lnTo>
                    <a:lnTo>
                      <a:pt x="295" y="1838"/>
                    </a:lnTo>
                    <a:lnTo>
                      <a:pt x="299" y="1838"/>
                    </a:lnTo>
                    <a:lnTo>
                      <a:pt x="303" y="1836"/>
                    </a:lnTo>
                    <a:lnTo>
                      <a:pt x="303" y="1838"/>
                    </a:lnTo>
                    <a:lnTo>
                      <a:pt x="305" y="1838"/>
                    </a:lnTo>
                    <a:lnTo>
                      <a:pt x="307" y="1836"/>
                    </a:lnTo>
                    <a:lnTo>
                      <a:pt x="309" y="1838"/>
                    </a:lnTo>
                    <a:lnTo>
                      <a:pt x="310" y="1838"/>
                    </a:lnTo>
                    <a:lnTo>
                      <a:pt x="314" y="1836"/>
                    </a:lnTo>
                    <a:lnTo>
                      <a:pt x="316" y="1838"/>
                    </a:lnTo>
                    <a:lnTo>
                      <a:pt x="318" y="1838"/>
                    </a:lnTo>
                    <a:lnTo>
                      <a:pt x="320" y="1838"/>
                    </a:lnTo>
                    <a:lnTo>
                      <a:pt x="322" y="1836"/>
                    </a:lnTo>
                    <a:lnTo>
                      <a:pt x="324" y="1838"/>
                    </a:lnTo>
                    <a:lnTo>
                      <a:pt x="324" y="1836"/>
                    </a:lnTo>
                    <a:lnTo>
                      <a:pt x="326" y="1838"/>
                    </a:lnTo>
                    <a:lnTo>
                      <a:pt x="328" y="1836"/>
                    </a:lnTo>
                    <a:lnTo>
                      <a:pt x="330" y="1838"/>
                    </a:lnTo>
                    <a:lnTo>
                      <a:pt x="332" y="1836"/>
                    </a:lnTo>
                    <a:lnTo>
                      <a:pt x="333" y="1838"/>
                    </a:lnTo>
                    <a:lnTo>
                      <a:pt x="333" y="1836"/>
                    </a:lnTo>
                    <a:lnTo>
                      <a:pt x="335" y="1838"/>
                    </a:lnTo>
                    <a:lnTo>
                      <a:pt x="339" y="1838"/>
                    </a:lnTo>
                    <a:lnTo>
                      <a:pt x="341" y="1838"/>
                    </a:lnTo>
                    <a:lnTo>
                      <a:pt x="345" y="1838"/>
                    </a:lnTo>
                    <a:lnTo>
                      <a:pt x="349" y="1838"/>
                    </a:lnTo>
                    <a:lnTo>
                      <a:pt x="351" y="1838"/>
                    </a:lnTo>
                    <a:lnTo>
                      <a:pt x="355" y="1838"/>
                    </a:lnTo>
                    <a:lnTo>
                      <a:pt x="356" y="1836"/>
                    </a:lnTo>
                    <a:lnTo>
                      <a:pt x="358" y="1838"/>
                    </a:lnTo>
                    <a:lnTo>
                      <a:pt x="360" y="1838"/>
                    </a:lnTo>
                    <a:lnTo>
                      <a:pt x="362" y="1836"/>
                    </a:lnTo>
                    <a:lnTo>
                      <a:pt x="364" y="1836"/>
                    </a:lnTo>
                    <a:lnTo>
                      <a:pt x="364" y="1838"/>
                    </a:lnTo>
                    <a:lnTo>
                      <a:pt x="366" y="1838"/>
                    </a:lnTo>
                    <a:lnTo>
                      <a:pt x="370" y="1838"/>
                    </a:lnTo>
                    <a:lnTo>
                      <a:pt x="372" y="1838"/>
                    </a:lnTo>
                    <a:lnTo>
                      <a:pt x="374" y="1836"/>
                    </a:lnTo>
                    <a:lnTo>
                      <a:pt x="376" y="1838"/>
                    </a:lnTo>
                    <a:lnTo>
                      <a:pt x="379" y="1838"/>
                    </a:lnTo>
                    <a:lnTo>
                      <a:pt x="379" y="1836"/>
                    </a:lnTo>
                    <a:lnTo>
                      <a:pt x="381" y="1838"/>
                    </a:lnTo>
                    <a:lnTo>
                      <a:pt x="383" y="1836"/>
                    </a:lnTo>
                    <a:lnTo>
                      <a:pt x="385" y="1838"/>
                    </a:lnTo>
                    <a:lnTo>
                      <a:pt x="387" y="1838"/>
                    </a:lnTo>
                    <a:lnTo>
                      <a:pt x="391" y="1838"/>
                    </a:lnTo>
                    <a:lnTo>
                      <a:pt x="393" y="1836"/>
                    </a:lnTo>
                    <a:lnTo>
                      <a:pt x="395" y="1838"/>
                    </a:lnTo>
                    <a:lnTo>
                      <a:pt x="395" y="1836"/>
                    </a:lnTo>
                    <a:lnTo>
                      <a:pt x="397" y="1838"/>
                    </a:lnTo>
                    <a:lnTo>
                      <a:pt x="399" y="1836"/>
                    </a:lnTo>
                    <a:lnTo>
                      <a:pt x="400" y="1838"/>
                    </a:lnTo>
                    <a:lnTo>
                      <a:pt x="402" y="1836"/>
                    </a:lnTo>
                    <a:lnTo>
                      <a:pt x="406" y="1838"/>
                    </a:lnTo>
                    <a:lnTo>
                      <a:pt x="406" y="1836"/>
                    </a:lnTo>
                    <a:lnTo>
                      <a:pt x="408" y="1836"/>
                    </a:lnTo>
                    <a:lnTo>
                      <a:pt x="410" y="1838"/>
                    </a:lnTo>
                    <a:lnTo>
                      <a:pt x="410" y="1836"/>
                    </a:lnTo>
                    <a:lnTo>
                      <a:pt x="412" y="1836"/>
                    </a:lnTo>
                    <a:lnTo>
                      <a:pt x="414" y="1838"/>
                    </a:lnTo>
                    <a:lnTo>
                      <a:pt x="416" y="1836"/>
                    </a:lnTo>
                    <a:lnTo>
                      <a:pt x="416" y="1838"/>
                    </a:lnTo>
                    <a:lnTo>
                      <a:pt x="418" y="1836"/>
                    </a:lnTo>
                    <a:lnTo>
                      <a:pt x="420" y="1838"/>
                    </a:lnTo>
                    <a:lnTo>
                      <a:pt x="422" y="1838"/>
                    </a:lnTo>
                    <a:lnTo>
                      <a:pt x="423" y="1836"/>
                    </a:lnTo>
                    <a:lnTo>
                      <a:pt x="425" y="1836"/>
                    </a:lnTo>
                    <a:lnTo>
                      <a:pt x="425" y="1838"/>
                    </a:lnTo>
                    <a:lnTo>
                      <a:pt x="427" y="1836"/>
                    </a:lnTo>
                    <a:lnTo>
                      <a:pt x="429" y="1838"/>
                    </a:lnTo>
                    <a:lnTo>
                      <a:pt x="431" y="1836"/>
                    </a:lnTo>
                    <a:lnTo>
                      <a:pt x="433" y="1838"/>
                    </a:lnTo>
                    <a:lnTo>
                      <a:pt x="435" y="1836"/>
                    </a:lnTo>
                    <a:lnTo>
                      <a:pt x="437" y="1836"/>
                    </a:lnTo>
                    <a:lnTo>
                      <a:pt x="439" y="1838"/>
                    </a:lnTo>
                    <a:lnTo>
                      <a:pt x="441" y="1836"/>
                    </a:lnTo>
                    <a:lnTo>
                      <a:pt x="441" y="1838"/>
                    </a:lnTo>
                    <a:lnTo>
                      <a:pt x="443" y="1836"/>
                    </a:lnTo>
                    <a:lnTo>
                      <a:pt x="445" y="1838"/>
                    </a:lnTo>
                    <a:lnTo>
                      <a:pt x="446" y="1836"/>
                    </a:lnTo>
                    <a:lnTo>
                      <a:pt x="448" y="1838"/>
                    </a:lnTo>
                    <a:lnTo>
                      <a:pt x="450" y="1836"/>
                    </a:lnTo>
                    <a:lnTo>
                      <a:pt x="452" y="1838"/>
                    </a:lnTo>
                    <a:lnTo>
                      <a:pt x="454" y="1836"/>
                    </a:lnTo>
                    <a:lnTo>
                      <a:pt x="456" y="1838"/>
                    </a:lnTo>
                    <a:lnTo>
                      <a:pt x="458" y="1838"/>
                    </a:lnTo>
                    <a:lnTo>
                      <a:pt x="462" y="1838"/>
                    </a:lnTo>
                    <a:lnTo>
                      <a:pt x="462" y="1836"/>
                    </a:lnTo>
                    <a:lnTo>
                      <a:pt x="464" y="1836"/>
                    </a:lnTo>
                    <a:lnTo>
                      <a:pt x="468" y="1838"/>
                    </a:lnTo>
                    <a:lnTo>
                      <a:pt x="469" y="1836"/>
                    </a:lnTo>
                    <a:lnTo>
                      <a:pt x="469" y="1838"/>
                    </a:lnTo>
                    <a:lnTo>
                      <a:pt x="471" y="1836"/>
                    </a:lnTo>
                    <a:lnTo>
                      <a:pt x="473" y="1838"/>
                    </a:lnTo>
                    <a:lnTo>
                      <a:pt x="475" y="1836"/>
                    </a:lnTo>
                    <a:lnTo>
                      <a:pt x="477" y="1838"/>
                    </a:lnTo>
                    <a:lnTo>
                      <a:pt x="477" y="1836"/>
                    </a:lnTo>
                    <a:lnTo>
                      <a:pt x="479" y="1836"/>
                    </a:lnTo>
                    <a:lnTo>
                      <a:pt x="483" y="1836"/>
                    </a:lnTo>
                    <a:lnTo>
                      <a:pt x="485" y="1836"/>
                    </a:lnTo>
                    <a:lnTo>
                      <a:pt x="487" y="1836"/>
                    </a:lnTo>
                    <a:lnTo>
                      <a:pt x="489" y="1838"/>
                    </a:lnTo>
                    <a:lnTo>
                      <a:pt x="489" y="1836"/>
                    </a:lnTo>
                    <a:lnTo>
                      <a:pt x="491" y="1836"/>
                    </a:lnTo>
                    <a:lnTo>
                      <a:pt x="492" y="1836"/>
                    </a:lnTo>
                    <a:lnTo>
                      <a:pt x="494" y="1838"/>
                    </a:lnTo>
                    <a:lnTo>
                      <a:pt x="498" y="1836"/>
                    </a:lnTo>
                    <a:lnTo>
                      <a:pt x="498" y="1838"/>
                    </a:lnTo>
                    <a:lnTo>
                      <a:pt x="500" y="1836"/>
                    </a:lnTo>
                    <a:lnTo>
                      <a:pt x="502" y="1836"/>
                    </a:lnTo>
                    <a:lnTo>
                      <a:pt x="504" y="1838"/>
                    </a:lnTo>
                    <a:lnTo>
                      <a:pt x="506" y="1836"/>
                    </a:lnTo>
                    <a:lnTo>
                      <a:pt x="508" y="1836"/>
                    </a:lnTo>
                    <a:lnTo>
                      <a:pt x="510" y="1836"/>
                    </a:lnTo>
                    <a:lnTo>
                      <a:pt x="514" y="1836"/>
                    </a:lnTo>
                    <a:lnTo>
                      <a:pt x="515" y="1838"/>
                    </a:lnTo>
                    <a:lnTo>
                      <a:pt x="517" y="1836"/>
                    </a:lnTo>
                    <a:lnTo>
                      <a:pt x="519" y="1836"/>
                    </a:lnTo>
                    <a:lnTo>
                      <a:pt x="521" y="1836"/>
                    </a:lnTo>
                    <a:lnTo>
                      <a:pt x="523" y="1836"/>
                    </a:lnTo>
                    <a:lnTo>
                      <a:pt x="525" y="1836"/>
                    </a:lnTo>
                    <a:lnTo>
                      <a:pt x="527" y="1836"/>
                    </a:lnTo>
                    <a:lnTo>
                      <a:pt x="531" y="1836"/>
                    </a:lnTo>
                    <a:lnTo>
                      <a:pt x="533" y="1836"/>
                    </a:lnTo>
                    <a:lnTo>
                      <a:pt x="535" y="1836"/>
                    </a:lnTo>
                    <a:lnTo>
                      <a:pt x="537" y="1836"/>
                    </a:lnTo>
                    <a:lnTo>
                      <a:pt x="538" y="1836"/>
                    </a:lnTo>
                    <a:lnTo>
                      <a:pt x="540" y="1836"/>
                    </a:lnTo>
                    <a:lnTo>
                      <a:pt x="542" y="1836"/>
                    </a:lnTo>
                    <a:lnTo>
                      <a:pt x="544" y="1836"/>
                    </a:lnTo>
                    <a:lnTo>
                      <a:pt x="546" y="1836"/>
                    </a:lnTo>
                    <a:lnTo>
                      <a:pt x="548" y="1836"/>
                    </a:lnTo>
                    <a:lnTo>
                      <a:pt x="552" y="1836"/>
                    </a:lnTo>
                    <a:lnTo>
                      <a:pt x="554" y="1836"/>
                    </a:lnTo>
                    <a:lnTo>
                      <a:pt x="556" y="1836"/>
                    </a:lnTo>
                    <a:lnTo>
                      <a:pt x="560" y="1836"/>
                    </a:lnTo>
                    <a:lnTo>
                      <a:pt x="561" y="1836"/>
                    </a:lnTo>
                    <a:lnTo>
                      <a:pt x="563" y="1836"/>
                    </a:lnTo>
                    <a:lnTo>
                      <a:pt x="565" y="1836"/>
                    </a:lnTo>
                    <a:lnTo>
                      <a:pt x="567" y="1838"/>
                    </a:lnTo>
                    <a:lnTo>
                      <a:pt x="569" y="1838"/>
                    </a:lnTo>
                    <a:lnTo>
                      <a:pt x="569" y="1836"/>
                    </a:lnTo>
                    <a:lnTo>
                      <a:pt x="571" y="1836"/>
                    </a:lnTo>
                    <a:lnTo>
                      <a:pt x="573" y="1836"/>
                    </a:lnTo>
                    <a:lnTo>
                      <a:pt x="575" y="1836"/>
                    </a:lnTo>
                    <a:lnTo>
                      <a:pt x="577" y="1836"/>
                    </a:lnTo>
                    <a:lnTo>
                      <a:pt x="579" y="1836"/>
                    </a:lnTo>
                    <a:lnTo>
                      <a:pt x="581" y="1836"/>
                    </a:lnTo>
                    <a:lnTo>
                      <a:pt x="583" y="1836"/>
                    </a:lnTo>
                    <a:lnTo>
                      <a:pt x="584" y="1836"/>
                    </a:lnTo>
                    <a:lnTo>
                      <a:pt x="586" y="1836"/>
                    </a:lnTo>
                    <a:lnTo>
                      <a:pt x="588" y="1836"/>
                    </a:lnTo>
                    <a:lnTo>
                      <a:pt x="590" y="1836"/>
                    </a:lnTo>
                    <a:lnTo>
                      <a:pt x="592" y="1836"/>
                    </a:lnTo>
                    <a:lnTo>
                      <a:pt x="594" y="1836"/>
                    </a:lnTo>
                    <a:lnTo>
                      <a:pt x="596" y="1836"/>
                    </a:lnTo>
                    <a:lnTo>
                      <a:pt x="598" y="1838"/>
                    </a:lnTo>
                    <a:lnTo>
                      <a:pt x="598" y="1836"/>
                    </a:lnTo>
                    <a:lnTo>
                      <a:pt x="600" y="1836"/>
                    </a:lnTo>
                    <a:lnTo>
                      <a:pt x="602" y="1838"/>
                    </a:lnTo>
                    <a:lnTo>
                      <a:pt x="602" y="1836"/>
                    </a:lnTo>
                    <a:lnTo>
                      <a:pt x="605" y="1836"/>
                    </a:lnTo>
                    <a:lnTo>
                      <a:pt x="607" y="1836"/>
                    </a:lnTo>
                    <a:lnTo>
                      <a:pt x="609" y="1836"/>
                    </a:lnTo>
                    <a:lnTo>
                      <a:pt x="613" y="1836"/>
                    </a:lnTo>
                    <a:lnTo>
                      <a:pt x="615" y="1836"/>
                    </a:lnTo>
                    <a:lnTo>
                      <a:pt x="617" y="1836"/>
                    </a:lnTo>
                    <a:lnTo>
                      <a:pt x="619" y="1836"/>
                    </a:lnTo>
                    <a:lnTo>
                      <a:pt x="621" y="1836"/>
                    </a:lnTo>
                    <a:lnTo>
                      <a:pt x="623" y="1836"/>
                    </a:lnTo>
                    <a:lnTo>
                      <a:pt x="625" y="1836"/>
                    </a:lnTo>
                    <a:lnTo>
                      <a:pt x="627" y="1836"/>
                    </a:lnTo>
                    <a:lnTo>
                      <a:pt x="628" y="1836"/>
                    </a:lnTo>
                    <a:lnTo>
                      <a:pt x="630" y="1836"/>
                    </a:lnTo>
                    <a:lnTo>
                      <a:pt x="632" y="1836"/>
                    </a:lnTo>
                    <a:lnTo>
                      <a:pt x="636" y="1836"/>
                    </a:lnTo>
                    <a:lnTo>
                      <a:pt x="638" y="1836"/>
                    </a:lnTo>
                    <a:lnTo>
                      <a:pt x="640" y="1836"/>
                    </a:lnTo>
                    <a:lnTo>
                      <a:pt x="642" y="1836"/>
                    </a:lnTo>
                    <a:lnTo>
                      <a:pt x="644" y="1836"/>
                    </a:lnTo>
                    <a:lnTo>
                      <a:pt x="646" y="1836"/>
                    </a:lnTo>
                    <a:lnTo>
                      <a:pt x="646" y="1838"/>
                    </a:lnTo>
                    <a:lnTo>
                      <a:pt x="648" y="1836"/>
                    </a:lnTo>
                    <a:lnTo>
                      <a:pt x="650" y="1836"/>
                    </a:lnTo>
                    <a:lnTo>
                      <a:pt x="651" y="1836"/>
                    </a:lnTo>
                    <a:lnTo>
                      <a:pt x="655" y="1836"/>
                    </a:lnTo>
                    <a:lnTo>
                      <a:pt x="657" y="1836"/>
                    </a:lnTo>
                    <a:lnTo>
                      <a:pt x="659" y="1836"/>
                    </a:lnTo>
                    <a:lnTo>
                      <a:pt x="661" y="1836"/>
                    </a:lnTo>
                    <a:lnTo>
                      <a:pt x="663" y="1836"/>
                    </a:lnTo>
                    <a:lnTo>
                      <a:pt x="665" y="1836"/>
                    </a:lnTo>
                    <a:lnTo>
                      <a:pt x="667" y="1836"/>
                    </a:lnTo>
                    <a:lnTo>
                      <a:pt x="669" y="1836"/>
                    </a:lnTo>
                    <a:lnTo>
                      <a:pt x="671" y="1836"/>
                    </a:lnTo>
                    <a:lnTo>
                      <a:pt x="673" y="1836"/>
                    </a:lnTo>
                    <a:lnTo>
                      <a:pt x="674" y="1836"/>
                    </a:lnTo>
                    <a:lnTo>
                      <a:pt x="676" y="1836"/>
                    </a:lnTo>
                    <a:lnTo>
                      <a:pt x="678" y="1836"/>
                    </a:lnTo>
                    <a:lnTo>
                      <a:pt x="682" y="1836"/>
                    </a:lnTo>
                    <a:lnTo>
                      <a:pt x="684" y="1836"/>
                    </a:lnTo>
                    <a:lnTo>
                      <a:pt x="686" y="1836"/>
                    </a:lnTo>
                    <a:lnTo>
                      <a:pt x="688" y="1836"/>
                    </a:lnTo>
                    <a:lnTo>
                      <a:pt x="690" y="1836"/>
                    </a:lnTo>
                    <a:lnTo>
                      <a:pt x="692" y="1836"/>
                    </a:lnTo>
                    <a:lnTo>
                      <a:pt x="694" y="1836"/>
                    </a:lnTo>
                    <a:lnTo>
                      <a:pt x="696" y="1836"/>
                    </a:lnTo>
                    <a:lnTo>
                      <a:pt x="697" y="1836"/>
                    </a:lnTo>
                    <a:lnTo>
                      <a:pt x="699" y="1836"/>
                    </a:lnTo>
                    <a:lnTo>
                      <a:pt x="701" y="1836"/>
                    </a:lnTo>
                    <a:lnTo>
                      <a:pt x="703" y="1836"/>
                    </a:lnTo>
                    <a:lnTo>
                      <a:pt x="705" y="1836"/>
                    </a:lnTo>
                    <a:lnTo>
                      <a:pt x="707" y="1836"/>
                    </a:lnTo>
                    <a:lnTo>
                      <a:pt x="709" y="1836"/>
                    </a:lnTo>
                    <a:lnTo>
                      <a:pt x="711" y="1836"/>
                    </a:lnTo>
                    <a:lnTo>
                      <a:pt x="713" y="1836"/>
                    </a:lnTo>
                    <a:lnTo>
                      <a:pt x="715" y="1836"/>
                    </a:lnTo>
                    <a:lnTo>
                      <a:pt x="717" y="1836"/>
                    </a:lnTo>
                    <a:lnTo>
                      <a:pt x="719" y="1836"/>
                    </a:lnTo>
                    <a:lnTo>
                      <a:pt x="720" y="1836"/>
                    </a:lnTo>
                    <a:lnTo>
                      <a:pt x="722" y="1836"/>
                    </a:lnTo>
                    <a:lnTo>
                      <a:pt x="724" y="1836"/>
                    </a:lnTo>
                    <a:lnTo>
                      <a:pt x="726" y="1836"/>
                    </a:lnTo>
                    <a:lnTo>
                      <a:pt x="728" y="1836"/>
                    </a:lnTo>
                    <a:lnTo>
                      <a:pt x="730" y="1836"/>
                    </a:lnTo>
                    <a:lnTo>
                      <a:pt x="732" y="1836"/>
                    </a:lnTo>
                    <a:lnTo>
                      <a:pt x="734" y="1836"/>
                    </a:lnTo>
                    <a:lnTo>
                      <a:pt x="736" y="1836"/>
                    </a:lnTo>
                    <a:lnTo>
                      <a:pt x="738" y="1836"/>
                    </a:lnTo>
                    <a:lnTo>
                      <a:pt x="740" y="1836"/>
                    </a:lnTo>
                    <a:lnTo>
                      <a:pt x="742" y="1836"/>
                    </a:lnTo>
                    <a:lnTo>
                      <a:pt x="743" y="1836"/>
                    </a:lnTo>
                    <a:lnTo>
                      <a:pt x="745" y="1836"/>
                    </a:lnTo>
                    <a:lnTo>
                      <a:pt x="747" y="1836"/>
                    </a:lnTo>
                    <a:lnTo>
                      <a:pt x="749" y="1836"/>
                    </a:lnTo>
                    <a:lnTo>
                      <a:pt x="751" y="1836"/>
                    </a:lnTo>
                    <a:lnTo>
                      <a:pt x="753" y="1836"/>
                    </a:lnTo>
                    <a:lnTo>
                      <a:pt x="755" y="1836"/>
                    </a:lnTo>
                    <a:lnTo>
                      <a:pt x="757" y="1836"/>
                    </a:lnTo>
                    <a:lnTo>
                      <a:pt x="759" y="1836"/>
                    </a:lnTo>
                    <a:lnTo>
                      <a:pt x="761" y="1836"/>
                    </a:lnTo>
                    <a:lnTo>
                      <a:pt x="763" y="1836"/>
                    </a:lnTo>
                    <a:lnTo>
                      <a:pt x="765" y="1836"/>
                    </a:lnTo>
                    <a:lnTo>
                      <a:pt x="766" y="1836"/>
                    </a:lnTo>
                    <a:lnTo>
                      <a:pt x="768" y="1836"/>
                    </a:lnTo>
                    <a:lnTo>
                      <a:pt x="770" y="1836"/>
                    </a:lnTo>
                    <a:lnTo>
                      <a:pt x="774" y="1836"/>
                    </a:lnTo>
                    <a:lnTo>
                      <a:pt x="776" y="1836"/>
                    </a:lnTo>
                    <a:lnTo>
                      <a:pt x="778" y="1836"/>
                    </a:lnTo>
                    <a:lnTo>
                      <a:pt x="780" y="1836"/>
                    </a:lnTo>
                    <a:lnTo>
                      <a:pt x="782" y="1836"/>
                    </a:lnTo>
                    <a:lnTo>
                      <a:pt x="784" y="1836"/>
                    </a:lnTo>
                    <a:lnTo>
                      <a:pt x="786" y="1836"/>
                    </a:lnTo>
                    <a:lnTo>
                      <a:pt x="789" y="1836"/>
                    </a:lnTo>
                    <a:lnTo>
                      <a:pt x="791" y="1836"/>
                    </a:lnTo>
                    <a:lnTo>
                      <a:pt x="793" y="1836"/>
                    </a:lnTo>
                    <a:lnTo>
                      <a:pt x="795" y="1836"/>
                    </a:lnTo>
                    <a:lnTo>
                      <a:pt x="797" y="1836"/>
                    </a:lnTo>
                    <a:lnTo>
                      <a:pt x="799" y="1836"/>
                    </a:lnTo>
                    <a:lnTo>
                      <a:pt x="801" y="1836"/>
                    </a:lnTo>
                    <a:lnTo>
                      <a:pt x="805" y="1836"/>
                    </a:lnTo>
                    <a:lnTo>
                      <a:pt x="807" y="1836"/>
                    </a:lnTo>
                    <a:lnTo>
                      <a:pt x="809" y="1836"/>
                    </a:lnTo>
                    <a:lnTo>
                      <a:pt x="810" y="1836"/>
                    </a:lnTo>
                    <a:lnTo>
                      <a:pt x="812" y="1836"/>
                    </a:lnTo>
                    <a:lnTo>
                      <a:pt x="814" y="1836"/>
                    </a:lnTo>
                    <a:lnTo>
                      <a:pt x="816" y="1836"/>
                    </a:lnTo>
                    <a:lnTo>
                      <a:pt x="818" y="1836"/>
                    </a:lnTo>
                    <a:lnTo>
                      <a:pt x="820" y="1836"/>
                    </a:lnTo>
                    <a:lnTo>
                      <a:pt x="822" y="1836"/>
                    </a:lnTo>
                    <a:lnTo>
                      <a:pt x="824" y="1836"/>
                    </a:lnTo>
                    <a:lnTo>
                      <a:pt x="826" y="1836"/>
                    </a:lnTo>
                    <a:lnTo>
                      <a:pt x="828" y="1836"/>
                    </a:lnTo>
                    <a:lnTo>
                      <a:pt x="830" y="1836"/>
                    </a:lnTo>
                    <a:lnTo>
                      <a:pt x="832" y="1836"/>
                    </a:lnTo>
                    <a:lnTo>
                      <a:pt x="833" y="1836"/>
                    </a:lnTo>
                    <a:lnTo>
                      <a:pt x="835" y="1836"/>
                    </a:lnTo>
                    <a:lnTo>
                      <a:pt x="837" y="1836"/>
                    </a:lnTo>
                    <a:lnTo>
                      <a:pt x="839" y="1836"/>
                    </a:lnTo>
                    <a:lnTo>
                      <a:pt x="843" y="1836"/>
                    </a:lnTo>
                    <a:lnTo>
                      <a:pt x="845" y="1836"/>
                    </a:lnTo>
                    <a:lnTo>
                      <a:pt x="847" y="1836"/>
                    </a:lnTo>
                    <a:lnTo>
                      <a:pt x="851" y="1836"/>
                    </a:lnTo>
                    <a:lnTo>
                      <a:pt x="853" y="1836"/>
                    </a:lnTo>
                    <a:lnTo>
                      <a:pt x="855" y="1836"/>
                    </a:lnTo>
                    <a:lnTo>
                      <a:pt x="856" y="1836"/>
                    </a:lnTo>
                    <a:lnTo>
                      <a:pt x="858" y="1836"/>
                    </a:lnTo>
                    <a:lnTo>
                      <a:pt x="860" y="1836"/>
                    </a:lnTo>
                    <a:lnTo>
                      <a:pt x="862" y="1836"/>
                    </a:lnTo>
                    <a:lnTo>
                      <a:pt x="864" y="1836"/>
                    </a:lnTo>
                    <a:lnTo>
                      <a:pt x="866" y="1836"/>
                    </a:lnTo>
                    <a:lnTo>
                      <a:pt x="868" y="1836"/>
                    </a:lnTo>
                    <a:lnTo>
                      <a:pt x="870" y="1836"/>
                    </a:lnTo>
                    <a:lnTo>
                      <a:pt x="872" y="1836"/>
                    </a:lnTo>
                    <a:lnTo>
                      <a:pt x="874" y="1836"/>
                    </a:lnTo>
                    <a:lnTo>
                      <a:pt x="876" y="1836"/>
                    </a:lnTo>
                    <a:lnTo>
                      <a:pt x="878" y="1836"/>
                    </a:lnTo>
                    <a:lnTo>
                      <a:pt x="879" y="1836"/>
                    </a:lnTo>
                    <a:lnTo>
                      <a:pt x="881" y="1836"/>
                    </a:lnTo>
                    <a:lnTo>
                      <a:pt x="883" y="1836"/>
                    </a:lnTo>
                    <a:lnTo>
                      <a:pt x="885" y="1836"/>
                    </a:lnTo>
                    <a:lnTo>
                      <a:pt x="887" y="1836"/>
                    </a:lnTo>
                    <a:lnTo>
                      <a:pt x="889" y="1836"/>
                    </a:lnTo>
                    <a:lnTo>
                      <a:pt x="891" y="1836"/>
                    </a:lnTo>
                    <a:lnTo>
                      <a:pt x="893" y="1836"/>
                    </a:lnTo>
                    <a:lnTo>
                      <a:pt x="897" y="1834"/>
                    </a:lnTo>
                    <a:lnTo>
                      <a:pt x="897" y="1830"/>
                    </a:lnTo>
                    <a:lnTo>
                      <a:pt x="899" y="1821"/>
                    </a:lnTo>
                    <a:lnTo>
                      <a:pt x="901" y="1809"/>
                    </a:lnTo>
                    <a:lnTo>
                      <a:pt x="902" y="1752"/>
                    </a:lnTo>
                    <a:lnTo>
                      <a:pt x="902" y="1697"/>
                    </a:lnTo>
                    <a:lnTo>
                      <a:pt x="904" y="1555"/>
                    </a:lnTo>
                    <a:lnTo>
                      <a:pt x="906" y="1439"/>
                    </a:lnTo>
                    <a:lnTo>
                      <a:pt x="908" y="1086"/>
                    </a:lnTo>
                    <a:lnTo>
                      <a:pt x="908" y="885"/>
                    </a:lnTo>
                    <a:lnTo>
                      <a:pt x="912" y="563"/>
                    </a:lnTo>
                    <a:lnTo>
                      <a:pt x="912" y="341"/>
                    </a:lnTo>
                    <a:lnTo>
                      <a:pt x="914" y="0"/>
                    </a:lnTo>
                    <a:lnTo>
                      <a:pt x="916" y="166"/>
                    </a:lnTo>
                    <a:lnTo>
                      <a:pt x="918" y="496"/>
                    </a:lnTo>
                    <a:lnTo>
                      <a:pt x="918" y="733"/>
                    </a:lnTo>
                    <a:lnTo>
                      <a:pt x="920" y="1116"/>
                    </a:lnTo>
                    <a:lnTo>
                      <a:pt x="922" y="1273"/>
                    </a:lnTo>
                    <a:lnTo>
                      <a:pt x="924" y="1555"/>
                    </a:lnTo>
                    <a:lnTo>
                      <a:pt x="924" y="1647"/>
                    </a:lnTo>
                    <a:lnTo>
                      <a:pt x="927" y="1765"/>
                    </a:lnTo>
                    <a:lnTo>
                      <a:pt x="927" y="1800"/>
                    </a:lnTo>
                    <a:lnTo>
                      <a:pt x="929" y="1821"/>
                    </a:lnTo>
                    <a:lnTo>
                      <a:pt x="931" y="1826"/>
                    </a:lnTo>
                    <a:lnTo>
                      <a:pt x="933" y="1830"/>
                    </a:lnTo>
                    <a:lnTo>
                      <a:pt x="935" y="1832"/>
                    </a:lnTo>
                    <a:lnTo>
                      <a:pt x="935" y="1834"/>
                    </a:lnTo>
                    <a:lnTo>
                      <a:pt x="937" y="1834"/>
                    </a:lnTo>
                    <a:lnTo>
                      <a:pt x="939" y="1834"/>
                    </a:lnTo>
                    <a:lnTo>
                      <a:pt x="941" y="1834"/>
                    </a:lnTo>
                    <a:lnTo>
                      <a:pt x="943" y="1834"/>
                    </a:lnTo>
                    <a:lnTo>
                      <a:pt x="945" y="1834"/>
                    </a:lnTo>
                    <a:lnTo>
                      <a:pt x="947" y="1834"/>
                    </a:lnTo>
                    <a:lnTo>
                      <a:pt x="948" y="1834"/>
                    </a:lnTo>
                    <a:lnTo>
                      <a:pt x="950" y="1834"/>
                    </a:lnTo>
                    <a:lnTo>
                      <a:pt x="952" y="1834"/>
                    </a:lnTo>
                    <a:lnTo>
                      <a:pt x="954" y="1834"/>
                    </a:lnTo>
                    <a:lnTo>
                      <a:pt x="956" y="1834"/>
                    </a:lnTo>
                    <a:lnTo>
                      <a:pt x="958" y="1834"/>
                    </a:lnTo>
                    <a:lnTo>
                      <a:pt x="960" y="1836"/>
                    </a:lnTo>
                    <a:lnTo>
                      <a:pt x="962" y="1836"/>
                    </a:lnTo>
                    <a:lnTo>
                      <a:pt x="964" y="1834"/>
                    </a:lnTo>
                    <a:lnTo>
                      <a:pt x="964" y="1836"/>
                    </a:lnTo>
                    <a:lnTo>
                      <a:pt x="966" y="1834"/>
                    </a:lnTo>
                    <a:lnTo>
                      <a:pt x="968" y="1836"/>
                    </a:lnTo>
                    <a:lnTo>
                      <a:pt x="970" y="1834"/>
                    </a:lnTo>
                    <a:lnTo>
                      <a:pt x="973" y="1836"/>
                    </a:lnTo>
                    <a:lnTo>
                      <a:pt x="975" y="1836"/>
                    </a:lnTo>
                    <a:lnTo>
                      <a:pt x="977" y="1836"/>
                    </a:lnTo>
                    <a:lnTo>
                      <a:pt x="979" y="1836"/>
                    </a:lnTo>
                    <a:lnTo>
                      <a:pt x="981" y="1836"/>
                    </a:lnTo>
                    <a:lnTo>
                      <a:pt x="983" y="1836"/>
                    </a:lnTo>
                    <a:lnTo>
                      <a:pt x="985" y="1836"/>
                    </a:lnTo>
                    <a:lnTo>
                      <a:pt x="989" y="1836"/>
                    </a:lnTo>
                    <a:lnTo>
                      <a:pt x="991" y="1836"/>
                    </a:lnTo>
                    <a:lnTo>
                      <a:pt x="993" y="1836"/>
                    </a:lnTo>
                    <a:lnTo>
                      <a:pt x="994" y="1836"/>
                    </a:lnTo>
                    <a:lnTo>
                      <a:pt x="996" y="1836"/>
                    </a:lnTo>
                    <a:lnTo>
                      <a:pt x="998" y="1836"/>
                    </a:lnTo>
                    <a:lnTo>
                      <a:pt x="1002" y="1836"/>
                    </a:lnTo>
                    <a:lnTo>
                      <a:pt x="1004" y="1836"/>
                    </a:lnTo>
                    <a:lnTo>
                      <a:pt x="1006" y="1836"/>
                    </a:lnTo>
                    <a:lnTo>
                      <a:pt x="1008" y="1836"/>
                    </a:lnTo>
                    <a:lnTo>
                      <a:pt x="1010" y="1836"/>
                    </a:lnTo>
                    <a:lnTo>
                      <a:pt x="1012" y="1836"/>
                    </a:lnTo>
                    <a:lnTo>
                      <a:pt x="1014" y="1836"/>
                    </a:lnTo>
                    <a:lnTo>
                      <a:pt x="1016" y="1836"/>
                    </a:lnTo>
                    <a:lnTo>
                      <a:pt x="1019" y="1836"/>
                    </a:lnTo>
                    <a:lnTo>
                      <a:pt x="1021" y="1836"/>
                    </a:lnTo>
                    <a:lnTo>
                      <a:pt x="1023" y="1836"/>
                    </a:lnTo>
                    <a:lnTo>
                      <a:pt x="1025" y="1836"/>
                    </a:lnTo>
                    <a:lnTo>
                      <a:pt x="1027" y="1836"/>
                    </a:lnTo>
                    <a:lnTo>
                      <a:pt x="1029" y="1836"/>
                    </a:lnTo>
                    <a:lnTo>
                      <a:pt x="1031" y="1836"/>
                    </a:lnTo>
                    <a:lnTo>
                      <a:pt x="1033" y="1836"/>
                    </a:lnTo>
                    <a:lnTo>
                      <a:pt x="1035" y="1836"/>
                    </a:lnTo>
                    <a:lnTo>
                      <a:pt x="1037" y="1836"/>
                    </a:lnTo>
                    <a:lnTo>
                      <a:pt x="1038" y="1836"/>
                    </a:lnTo>
                    <a:lnTo>
                      <a:pt x="1040" y="1836"/>
                    </a:lnTo>
                    <a:lnTo>
                      <a:pt x="1042" y="1836"/>
                    </a:lnTo>
                    <a:lnTo>
                      <a:pt x="1044" y="1836"/>
                    </a:lnTo>
                    <a:lnTo>
                      <a:pt x="1046" y="1836"/>
                    </a:lnTo>
                    <a:lnTo>
                      <a:pt x="1048" y="1836"/>
                    </a:lnTo>
                    <a:lnTo>
                      <a:pt x="1052" y="1836"/>
                    </a:lnTo>
                    <a:lnTo>
                      <a:pt x="1054" y="1836"/>
                    </a:lnTo>
                    <a:lnTo>
                      <a:pt x="1056" y="1836"/>
                    </a:lnTo>
                    <a:lnTo>
                      <a:pt x="1058" y="1836"/>
                    </a:lnTo>
                    <a:lnTo>
                      <a:pt x="1060" y="1836"/>
                    </a:lnTo>
                    <a:lnTo>
                      <a:pt x="1061" y="1836"/>
                    </a:lnTo>
                    <a:lnTo>
                      <a:pt x="1063" y="1836"/>
                    </a:lnTo>
                    <a:lnTo>
                      <a:pt x="1067" y="1836"/>
                    </a:lnTo>
                    <a:lnTo>
                      <a:pt x="1069" y="1836"/>
                    </a:lnTo>
                    <a:lnTo>
                      <a:pt x="1071" y="1836"/>
                    </a:lnTo>
                    <a:lnTo>
                      <a:pt x="1073" y="1836"/>
                    </a:lnTo>
                    <a:lnTo>
                      <a:pt x="1075" y="1836"/>
                    </a:lnTo>
                    <a:lnTo>
                      <a:pt x="1077" y="1836"/>
                    </a:lnTo>
                    <a:lnTo>
                      <a:pt x="1081" y="1836"/>
                    </a:lnTo>
                    <a:lnTo>
                      <a:pt x="1083" y="1836"/>
                    </a:lnTo>
                    <a:lnTo>
                      <a:pt x="1084" y="1836"/>
                    </a:lnTo>
                    <a:lnTo>
                      <a:pt x="1086" y="1836"/>
                    </a:lnTo>
                    <a:lnTo>
                      <a:pt x="1088" y="1836"/>
                    </a:lnTo>
                    <a:lnTo>
                      <a:pt x="1090" y="1836"/>
                    </a:lnTo>
                    <a:lnTo>
                      <a:pt x="1092" y="1836"/>
                    </a:lnTo>
                    <a:lnTo>
                      <a:pt x="1094" y="1836"/>
                    </a:lnTo>
                    <a:lnTo>
                      <a:pt x="1096" y="1836"/>
                    </a:lnTo>
                    <a:lnTo>
                      <a:pt x="1098" y="1836"/>
                    </a:lnTo>
                    <a:lnTo>
                      <a:pt x="1100" y="1836"/>
                    </a:lnTo>
                    <a:lnTo>
                      <a:pt x="1102" y="1836"/>
                    </a:lnTo>
                    <a:lnTo>
                      <a:pt x="1104" y="1836"/>
                    </a:lnTo>
                    <a:lnTo>
                      <a:pt x="1106" y="1836"/>
                    </a:lnTo>
                    <a:lnTo>
                      <a:pt x="1107" y="1836"/>
                    </a:lnTo>
                    <a:lnTo>
                      <a:pt x="1109" y="1836"/>
                    </a:lnTo>
                    <a:lnTo>
                      <a:pt x="1111" y="1836"/>
                    </a:lnTo>
                    <a:lnTo>
                      <a:pt x="1113" y="1836"/>
                    </a:lnTo>
                    <a:lnTo>
                      <a:pt x="1115" y="1836"/>
                    </a:lnTo>
                    <a:lnTo>
                      <a:pt x="1117" y="1836"/>
                    </a:lnTo>
                    <a:lnTo>
                      <a:pt x="1119" y="1836"/>
                    </a:lnTo>
                    <a:lnTo>
                      <a:pt x="1121" y="1836"/>
                    </a:lnTo>
                    <a:lnTo>
                      <a:pt x="1125" y="1836"/>
                    </a:lnTo>
                    <a:lnTo>
                      <a:pt x="1127" y="1836"/>
                    </a:lnTo>
                    <a:lnTo>
                      <a:pt x="1129" y="1836"/>
                    </a:lnTo>
                    <a:lnTo>
                      <a:pt x="1130" y="1836"/>
                    </a:lnTo>
                    <a:lnTo>
                      <a:pt x="1132" y="1836"/>
                    </a:lnTo>
                    <a:lnTo>
                      <a:pt x="1134" y="1836"/>
                    </a:lnTo>
                    <a:lnTo>
                      <a:pt x="1136" y="1836"/>
                    </a:lnTo>
                    <a:lnTo>
                      <a:pt x="1138" y="1836"/>
                    </a:lnTo>
                    <a:lnTo>
                      <a:pt x="1140" y="1836"/>
                    </a:lnTo>
                    <a:lnTo>
                      <a:pt x="1142" y="1836"/>
                    </a:lnTo>
                    <a:lnTo>
                      <a:pt x="1144" y="1836"/>
                    </a:lnTo>
                    <a:lnTo>
                      <a:pt x="1146" y="1834"/>
                    </a:lnTo>
                    <a:lnTo>
                      <a:pt x="1148" y="1834"/>
                    </a:lnTo>
                    <a:lnTo>
                      <a:pt x="1150" y="1834"/>
                    </a:lnTo>
                    <a:lnTo>
                      <a:pt x="1152" y="1834"/>
                    </a:lnTo>
                    <a:lnTo>
                      <a:pt x="1153" y="1834"/>
                    </a:lnTo>
                    <a:lnTo>
                      <a:pt x="1155" y="1834"/>
                    </a:lnTo>
                    <a:lnTo>
                      <a:pt x="1157" y="1834"/>
                    </a:lnTo>
                    <a:lnTo>
                      <a:pt x="1159" y="1834"/>
                    </a:lnTo>
                    <a:lnTo>
                      <a:pt x="1161" y="1836"/>
                    </a:lnTo>
                    <a:lnTo>
                      <a:pt x="1163" y="1836"/>
                    </a:lnTo>
                    <a:lnTo>
                      <a:pt x="1165" y="1836"/>
                    </a:lnTo>
                    <a:lnTo>
                      <a:pt x="1167" y="1836"/>
                    </a:lnTo>
                    <a:lnTo>
                      <a:pt x="1169" y="1836"/>
                    </a:lnTo>
                    <a:lnTo>
                      <a:pt x="1171" y="1836"/>
                    </a:lnTo>
                    <a:lnTo>
                      <a:pt x="1173" y="1836"/>
                    </a:lnTo>
                    <a:lnTo>
                      <a:pt x="1175" y="1836"/>
                    </a:lnTo>
                    <a:lnTo>
                      <a:pt x="1176" y="1836"/>
                    </a:lnTo>
                    <a:lnTo>
                      <a:pt x="1178" y="1836"/>
                    </a:lnTo>
                    <a:lnTo>
                      <a:pt x="1180" y="1836"/>
                    </a:lnTo>
                    <a:lnTo>
                      <a:pt x="1182" y="1836"/>
                    </a:lnTo>
                    <a:lnTo>
                      <a:pt x="1184" y="1836"/>
                    </a:lnTo>
                    <a:lnTo>
                      <a:pt x="1186" y="1836"/>
                    </a:lnTo>
                    <a:lnTo>
                      <a:pt x="1188" y="1836"/>
                    </a:lnTo>
                    <a:lnTo>
                      <a:pt x="1190" y="1836"/>
                    </a:lnTo>
                    <a:lnTo>
                      <a:pt x="1192" y="1836"/>
                    </a:lnTo>
                    <a:lnTo>
                      <a:pt x="1194" y="1836"/>
                    </a:lnTo>
                    <a:lnTo>
                      <a:pt x="1196" y="1836"/>
                    </a:lnTo>
                    <a:lnTo>
                      <a:pt x="1198" y="1836"/>
                    </a:lnTo>
                    <a:lnTo>
                      <a:pt x="1199" y="1836"/>
                    </a:lnTo>
                    <a:lnTo>
                      <a:pt x="1203" y="1836"/>
                    </a:lnTo>
                    <a:lnTo>
                      <a:pt x="1205" y="1836"/>
                    </a:lnTo>
                    <a:lnTo>
                      <a:pt x="1207" y="1836"/>
                    </a:lnTo>
                    <a:lnTo>
                      <a:pt x="1209" y="1836"/>
                    </a:lnTo>
                    <a:lnTo>
                      <a:pt x="1211" y="1836"/>
                    </a:lnTo>
                    <a:lnTo>
                      <a:pt x="1213" y="1836"/>
                    </a:lnTo>
                    <a:lnTo>
                      <a:pt x="1215" y="1836"/>
                    </a:lnTo>
                    <a:lnTo>
                      <a:pt x="1217" y="1836"/>
                    </a:lnTo>
                    <a:lnTo>
                      <a:pt x="1221" y="1836"/>
                    </a:lnTo>
                    <a:lnTo>
                      <a:pt x="1222" y="1836"/>
                    </a:lnTo>
                    <a:lnTo>
                      <a:pt x="1224" y="1836"/>
                    </a:lnTo>
                    <a:lnTo>
                      <a:pt x="1226" y="1836"/>
                    </a:lnTo>
                    <a:lnTo>
                      <a:pt x="1228" y="1836"/>
                    </a:lnTo>
                    <a:lnTo>
                      <a:pt x="1230" y="1836"/>
                    </a:lnTo>
                    <a:lnTo>
                      <a:pt x="1234" y="1836"/>
                    </a:lnTo>
                    <a:lnTo>
                      <a:pt x="1236" y="1836"/>
                    </a:lnTo>
                    <a:lnTo>
                      <a:pt x="1238" y="1836"/>
                    </a:lnTo>
                    <a:lnTo>
                      <a:pt x="1240" y="1836"/>
                    </a:lnTo>
                    <a:lnTo>
                      <a:pt x="1242" y="1836"/>
                    </a:lnTo>
                    <a:lnTo>
                      <a:pt x="1244" y="1836"/>
                    </a:lnTo>
                    <a:lnTo>
                      <a:pt x="1245" y="1836"/>
                    </a:lnTo>
                    <a:lnTo>
                      <a:pt x="1249" y="1836"/>
                    </a:lnTo>
                    <a:lnTo>
                      <a:pt x="1251" y="1836"/>
                    </a:lnTo>
                    <a:lnTo>
                      <a:pt x="1253" y="1836"/>
                    </a:lnTo>
                    <a:lnTo>
                      <a:pt x="1255" y="1836"/>
                    </a:lnTo>
                    <a:lnTo>
                      <a:pt x="1257" y="1836"/>
                    </a:lnTo>
                    <a:lnTo>
                      <a:pt x="1259" y="1836"/>
                    </a:lnTo>
                    <a:lnTo>
                      <a:pt x="1261" y="1836"/>
                    </a:lnTo>
                    <a:lnTo>
                      <a:pt x="1263" y="1836"/>
                    </a:lnTo>
                    <a:lnTo>
                      <a:pt x="1265" y="1836"/>
                    </a:lnTo>
                    <a:lnTo>
                      <a:pt x="1266" y="1836"/>
                    </a:lnTo>
                    <a:lnTo>
                      <a:pt x="1268" y="1836"/>
                    </a:lnTo>
                    <a:lnTo>
                      <a:pt x="1270" y="1836"/>
                    </a:lnTo>
                    <a:lnTo>
                      <a:pt x="1272" y="1836"/>
                    </a:lnTo>
                    <a:lnTo>
                      <a:pt x="1274" y="1836"/>
                    </a:lnTo>
                    <a:lnTo>
                      <a:pt x="1276" y="1836"/>
                    </a:lnTo>
                    <a:lnTo>
                      <a:pt x="1278" y="1836"/>
                    </a:lnTo>
                    <a:lnTo>
                      <a:pt x="1280" y="1836"/>
                    </a:lnTo>
                    <a:lnTo>
                      <a:pt x="1282" y="1836"/>
                    </a:lnTo>
                    <a:lnTo>
                      <a:pt x="1284" y="1836"/>
                    </a:lnTo>
                    <a:lnTo>
                      <a:pt x="1286" y="1836"/>
                    </a:lnTo>
                    <a:lnTo>
                      <a:pt x="1288" y="1836"/>
                    </a:lnTo>
                    <a:lnTo>
                      <a:pt x="1289" y="1836"/>
                    </a:lnTo>
                    <a:lnTo>
                      <a:pt x="1291" y="1836"/>
                    </a:lnTo>
                    <a:lnTo>
                      <a:pt x="1295" y="1836"/>
                    </a:lnTo>
                    <a:lnTo>
                      <a:pt x="1297" y="1836"/>
                    </a:lnTo>
                    <a:lnTo>
                      <a:pt x="1299" y="1836"/>
                    </a:lnTo>
                    <a:lnTo>
                      <a:pt x="1301" y="1836"/>
                    </a:lnTo>
                    <a:lnTo>
                      <a:pt x="1303" y="1836"/>
                    </a:lnTo>
                    <a:lnTo>
                      <a:pt x="1305" y="1836"/>
                    </a:lnTo>
                    <a:lnTo>
                      <a:pt x="1307" y="1836"/>
                    </a:lnTo>
                    <a:lnTo>
                      <a:pt x="1309" y="1836"/>
                    </a:lnTo>
                    <a:lnTo>
                      <a:pt x="1312" y="1836"/>
                    </a:lnTo>
                    <a:lnTo>
                      <a:pt x="1314" y="1836"/>
                    </a:lnTo>
                    <a:lnTo>
                      <a:pt x="1316" y="1836"/>
                    </a:lnTo>
                    <a:lnTo>
                      <a:pt x="1318" y="1836"/>
                    </a:lnTo>
                    <a:lnTo>
                      <a:pt x="1320" y="1836"/>
                    </a:lnTo>
                    <a:lnTo>
                      <a:pt x="1322" y="1836"/>
                    </a:lnTo>
                    <a:lnTo>
                      <a:pt x="1324" y="1836"/>
                    </a:lnTo>
                    <a:lnTo>
                      <a:pt x="1326" y="1836"/>
                    </a:lnTo>
                    <a:lnTo>
                      <a:pt x="1328" y="1836"/>
                    </a:lnTo>
                    <a:lnTo>
                      <a:pt x="1330" y="1836"/>
                    </a:lnTo>
                    <a:lnTo>
                      <a:pt x="1332" y="1836"/>
                    </a:lnTo>
                    <a:lnTo>
                      <a:pt x="1334" y="1836"/>
                    </a:lnTo>
                    <a:lnTo>
                      <a:pt x="1335" y="1836"/>
                    </a:lnTo>
                    <a:lnTo>
                      <a:pt x="1337" y="1836"/>
                    </a:lnTo>
                    <a:lnTo>
                      <a:pt x="1341" y="1836"/>
                    </a:lnTo>
                    <a:lnTo>
                      <a:pt x="1343" y="1836"/>
                    </a:lnTo>
                    <a:lnTo>
                      <a:pt x="1345" y="1836"/>
                    </a:lnTo>
                    <a:lnTo>
                      <a:pt x="1347" y="1836"/>
                    </a:lnTo>
                    <a:lnTo>
                      <a:pt x="1349" y="1836"/>
                    </a:lnTo>
                    <a:lnTo>
                      <a:pt x="1351" y="1836"/>
                    </a:lnTo>
                    <a:lnTo>
                      <a:pt x="1353" y="1836"/>
                    </a:lnTo>
                    <a:lnTo>
                      <a:pt x="1357" y="1836"/>
                    </a:lnTo>
                    <a:lnTo>
                      <a:pt x="1358" y="1836"/>
                    </a:lnTo>
                    <a:lnTo>
                      <a:pt x="1360" y="1836"/>
                    </a:lnTo>
                    <a:lnTo>
                      <a:pt x="1362" y="1836"/>
                    </a:lnTo>
                    <a:lnTo>
                      <a:pt x="1364" y="1836"/>
                    </a:lnTo>
                    <a:lnTo>
                      <a:pt x="1366" y="1836"/>
                    </a:lnTo>
                    <a:lnTo>
                      <a:pt x="1368" y="1836"/>
                    </a:lnTo>
                    <a:lnTo>
                      <a:pt x="1372" y="1836"/>
                    </a:lnTo>
                    <a:lnTo>
                      <a:pt x="1374" y="1836"/>
                    </a:lnTo>
                    <a:lnTo>
                      <a:pt x="1376" y="1836"/>
                    </a:lnTo>
                    <a:lnTo>
                      <a:pt x="1378" y="1836"/>
                    </a:lnTo>
                    <a:lnTo>
                      <a:pt x="1380" y="1836"/>
                    </a:lnTo>
                    <a:lnTo>
                      <a:pt x="1381" y="1836"/>
                    </a:lnTo>
                    <a:lnTo>
                      <a:pt x="1383" y="1836"/>
                    </a:lnTo>
                    <a:lnTo>
                      <a:pt x="1387" y="1836"/>
                    </a:lnTo>
                    <a:lnTo>
                      <a:pt x="1389" y="1836"/>
                    </a:lnTo>
                    <a:lnTo>
                      <a:pt x="1391" y="1836"/>
                    </a:lnTo>
                    <a:lnTo>
                      <a:pt x="1393" y="1836"/>
                    </a:lnTo>
                    <a:lnTo>
                      <a:pt x="1395" y="1836"/>
                    </a:lnTo>
                    <a:lnTo>
                      <a:pt x="1397" y="1836"/>
                    </a:lnTo>
                    <a:lnTo>
                      <a:pt x="1399" y="1836"/>
                    </a:lnTo>
                    <a:lnTo>
                      <a:pt x="1401" y="1836"/>
                    </a:lnTo>
                    <a:lnTo>
                      <a:pt x="1403" y="1836"/>
                    </a:lnTo>
                    <a:lnTo>
                      <a:pt x="1404" y="1836"/>
                    </a:lnTo>
                    <a:lnTo>
                      <a:pt x="1406" y="1836"/>
                    </a:lnTo>
                    <a:lnTo>
                      <a:pt x="1408" y="1836"/>
                    </a:lnTo>
                    <a:lnTo>
                      <a:pt x="1410" y="1836"/>
                    </a:lnTo>
                    <a:lnTo>
                      <a:pt x="1412" y="1836"/>
                    </a:lnTo>
                    <a:lnTo>
                      <a:pt x="1414" y="1836"/>
                    </a:lnTo>
                    <a:lnTo>
                      <a:pt x="1418" y="1836"/>
                    </a:lnTo>
                    <a:lnTo>
                      <a:pt x="1420" y="1836"/>
                    </a:lnTo>
                    <a:lnTo>
                      <a:pt x="1422" y="1836"/>
                    </a:lnTo>
                    <a:lnTo>
                      <a:pt x="1424" y="1836"/>
                    </a:lnTo>
                    <a:lnTo>
                      <a:pt x="1426" y="1836"/>
                    </a:lnTo>
                    <a:lnTo>
                      <a:pt x="1427" y="1836"/>
                    </a:lnTo>
                    <a:lnTo>
                      <a:pt x="1429" y="1836"/>
                    </a:lnTo>
                    <a:lnTo>
                      <a:pt x="1431" y="1836"/>
                    </a:lnTo>
                    <a:lnTo>
                      <a:pt x="1433" y="1836"/>
                    </a:lnTo>
                    <a:lnTo>
                      <a:pt x="1435" y="1836"/>
                    </a:lnTo>
                    <a:lnTo>
                      <a:pt x="1437" y="1836"/>
                    </a:lnTo>
                    <a:lnTo>
                      <a:pt x="1439" y="1836"/>
                    </a:lnTo>
                    <a:lnTo>
                      <a:pt x="1441" y="1836"/>
                    </a:lnTo>
                    <a:lnTo>
                      <a:pt x="1443" y="1836"/>
                    </a:lnTo>
                    <a:lnTo>
                      <a:pt x="1445" y="1836"/>
                    </a:lnTo>
                    <a:lnTo>
                      <a:pt x="1447" y="1836"/>
                    </a:lnTo>
                    <a:lnTo>
                      <a:pt x="1449" y="1836"/>
                    </a:lnTo>
                    <a:lnTo>
                      <a:pt x="1450" y="1836"/>
                    </a:lnTo>
                    <a:lnTo>
                      <a:pt x="1452" y="1836"/>
                    </a:lnTo>
                    <a:lnTo>
                      <a:pt x="1454" y="1836"/>
                    </a:lnTo>
                    <a:lnTo>
                      <a:pt x="1456" y="1836"/>
                    </a:lnTo>
                    <a:lnTo>
                      <a:pt x="1458" y="1836"/>
                    </a:lnTo>
                    <a:lnTo>
                      <a:pt x="1460" y="1836"/>
                    </a:lnTo>
                    <a:lnTo>
                      <a:pt x="1462" y="1836"/>
                    </a:lnTo>
                    <a:lnTo>
                      <a:pt x="1464" y="1836"/>
                    </a:lnTo>
                    <a:lnTo>
                      <a:pt x="1466" y="1836"/>
                    </a:lnTo>
                    <a:lnTo>
                      <a:pt x="1468" y="1836"/>
                    </a:lnTo>
                    <a:lnTo>
                      <a:pt x="1470" y="1836"/>
                    </a:lnTo>
                    <a:lnTo>
                      <a:pt x="1472" y="1836"/>
                    </a:lnTo>
                    <a:lnTo>
                      <a:pt x="1473" y="1836"/>
                    </a:lnTo>
                    <a:lnTo>
                      <a:pt x="1475" y="1836"/>
                    </a:lnTo>
                    <a:lnTo>
                      <a:pt x="1477" y="1836"/>
                    </a:lnTo>
                    <a:lnTo>
                      <a:pt x="1479" y="1836"/>
                    </a:lnTo>
                    <a:lnTo>
                      <a:pt x="1481" y="1836"/>
                    </a:lnTo>
                    <a:lnTo>
                      <a:pt x="1483" y="1836"/>
                    </a:lnTo>
                    <a:lnTo>
                      <a:pt x="1487" y="1836"/>
                    </a:lnTo>
                    <a:lnTo>
                      <a:pt x="1489" y="1836"/>
                    </a:lnTo>
                    <a:lnTo>
                      <a:pt x="1491" y="1836"/>
                    </a:lnTo>
                    <a:lnTo>
                      <a:pt x="1494" y="1836"/>
                    </a:lnTo>
                    <a:lnTo>
                      <a:pt x="1496" y="1836"/>
                    </a:lnTo>
                    <a:lnTo>
                      <a:pt x="1498" y="1836"/>
                    </a:lnTo>
                    <a:lnTo>
                      <a:pt x="1502" y="1836"/>
                    </a:lnTo>
                    <a:lnTo>
                      <a:pt x="1504" y="1836"/>
                    </a:lnTo>
                    <a:lnTo>
                      <a:pt x="1506" y="1836"/>
                    </a:lnTo>
                    <a:lnTo>
                      <a:pt x="1508" y="1836"/>
                    </a:lnTo>
                    <a:lnTo>
                      <a:pt x="1510" y="1836"/>
                    </a:lnTo>
                    <a:lnTo>
                      <a:pt x="1512" y="1836"/>
                    </a:lnTo>
                    <a:lnTo>
                      <a:pt x="1514" y="1836"/>
                    </a:lnTo>
                    <a:lnTo>
                      <a:pt x="1516" y="1836"/>
                    </a:lnTo>
                    <a:lnTo>
                      <a:pt x="1517" y="1836"/>
                    </a:lnTo>
                    <a:lnTo>
                      <a:pt x="1519" y="1836"/>
                    </a:lnTo>
                    <a:lnTo>
                      <a:pt x="1521" y="1836"/>
                    </a:lnTo>
                    <a:lnTo>
                      <a:pt x="1523" y="1836"/>
                    </a:lnTo>
                    <a:lnTo>
                      <a:pt x="1525" y="1836"/>
                    </a:lnTo>
                    <a:lnTo>
                      <a:pt x="1527" y="1836"/>
                    </a:lnTo>
                    <a:lnTo>
                      <a:pt x="1529" y="1836"/>
                    </a:lnTo>
                    <a:lnTo>
                      <a:pt x="1531" y="1836"/>
                    </a:lnTo>
                    <a:lnTo>
                      <a:pt x="1533" y="1836"/>
                    </a:lnTo>
                    <a:lnTo>
                      <a:pt x="1535" y="1836"/>
                    </a:lnTo>
                    <a:lnTo>
                      <a:pt x="1537" y="1836"/>
                    </a:lnTo>
                    <a:lnTo>
                      <a:pt x="1539" y="1836"/>
                    </a:lnTo>
                    <a:lnTo>
                      <a:pt x="1540" y="1836"/>
                    </a:lnTo>
                    <a:lnTo>
                      <a:pt x="1542" y="1836"/>
                    </a:lnTo>
                    <a:lnTo>
                      <a:pt x="1544" y="1836"/>
                    </a:lnTo>
                    <a:lnTo>
                      <a:pt x="1546" y="1836"/>
                    </a:lnTo>
                    <a:lnTo>
                      <a:pt x="1548" y="1836"/>
                    </a:lnTo>
                    <a:lnTo>
                      <a:pt x="1550" y="1836"/>
                    </a:lnTo>
                    <a:lnTo>
                      <a:pt x="1552" y="1836"/>
                    </a:lnTo>
                    <a:lnTo>
                      <a:pt x="1554" y="1836"/>
                    </a:lnTo>
                    <a:lnTo>
                      <a:pt x="1556" y="1836"/>
                    </a:lnTo>
                    <a:lnTo>
                      <a:pt x="1558" y="1836"/>
                    </a:lnTo>
                    <a:lnTo>
                      <a:pt x="1560" y="1836"/>
                    </a:lnTo>
                    <a:lnTo>
                      <a:pt x="1562" y="1836"/>
                    </a:lnTo>
                    <a:lnTo>
                      <a:pt x="1563" y="1836"/>
                    </a:lnTo>
                    <a:lnTo>
                      <a:pt x="1565" y="1836"/>
                    </a:lnTo>
                    <a:lnTo>
                      <a:pt x="1569" y="1836"/>
                    </a:lnTo>
                    <a:lnTo>
                      <a:pt x="1571" y="1836"/>
                    </a:lnTo>
                    <a:lnTo>
                      <a:pt x="1573" y="1836"/>
                    </a:lnTo>
                    <a:lnTo>
                      <a:pt x="1575" y="1836"/>
                    </a:lnTo>
                    <a:lnTo>
                      <a:pt x="1577" y="1836"/>
                    </a:lnTo>
                    <a:lnTo>
                      <a:pt x="1579" y="1836"/>
                    </a:lnTo>
                    <a:lnTo>
                      <a:pt x="1581" y="1836"/>
                    </a:lnTo>
                    <a:lnTo>
                      <a:pt x="1583" y="1836"/>
                    </a:lnTo>
                    <a:lnTo>
                      <a:pt x="1586" y="1836"/>
                    </a:lnTo>
                    <a:lnTo>
                      <a:pt x="1588" y="1836"/>
                    </a:lnTo>
                    <a:lnTo>
                      <a:pt x="1590" y="1836"/>
                    </a:lnTo>
                    <a:lnTo>
                      <a:pt x="1592" y="1836"/>
                    </a:lnTo>
                    <a:lnTo>
                      <a:pt x="1594" y="1836"/>
                    </a:lnTo>
                    <a:lnTo>
                      <a:pt x="1596" y="1836"/>
                    </a:lnTo>
                    <a:lnTo>
                      <a:pt x="1598" y="1836"/>
                    </a:lnTo>
                    <a:lnTo>
                      <a:pt x="1602" y="1836"/>
                    </a:lnTo>
                    <a:lnTo>
                      <a:pt x="1604" y="1836"/>
                    </a:lnTo>
                    <a:lnTo>
                      <a:pt x="1606" y="1836"/>
                    </a:lnTo>
                    <a:lnTo>
                      <a:pt x="1608" y="1836"/>
                    </a:lnTo>
                    <a:lnTo>
                      <a:pt x="1609" y="1836"/>
                    </a:lnTo>
                    <a:lnTo>
                      <a:pt x="1611" y="1836"/>
                    </a:lnTo>
                    <a:lnTo>
                      <a:pt x="1613" y="1836"/>
                    </a:lnTo>
                    <a:lnTo>
                      <a:pt x="1615" y="1836"/>
                    </a:lnTo>
                    <a:lnTo>
                      <a:pt x="1619" y="1836"/>
                    </a:lnTo>
                    <a:lnTo>
                      <a:pt x="1621" y="1836"/>
                    </a:lnTo>
                    <a:lnTo>
                      <a:pt x="1623" y="1836"/>
                    </a:lnTo>
                    <a:lnTo>
                      <a:pt x="1625" y="1836"/>
                    </a:lnTo>
                    <a:lnTo>
                      <a:pt x="1627" y="1836"/>
                    </a:lnTo>
                    <a:lnTo>
                      <a:pt x="1629" y="1836"/>
                    </a:lnTo>
                    <a:lnTo>
                      <a:pt x="1631" y="1836"/>
                    </a:lnTo>
                    <a:lnTo>
                      <a:pt x="1632" y="1836"/>
                    </a:lnTo>
                    <a:lnTo>
                      <a:pt x="1634" y="1836"/>
                    </a:lnTo>
                    <a:lnTo>
                      <a:pt x="1636" y="1836"/>
                    </a:lnTo>
                    <a:lnTo>
                      <a:pt x="1638" y="1836"/>
                    </a:lnTo>
                    <a:lnTo>
                      <a:pt x="1640" y="1836"/>
                    </a:lnTo>
                    <a:lnTo>
                      <a:pt x="1642" y="1836"/>
                    </a:lnTo>
                    <a:lnTo>
                      <a:pt x="1644" y="1836"/>
                    </a:lnTo>
                    <a:lnTo>
                      <a:pt x="1648" y="1836"/>
                    </a:lnTo>
                    <a:lnTo>
                      <a:pt x="1650" y="1836"/>
                    </a:lnTo>
                    <a:lnTo>
                      <a:pt x="1652" y="1836"/>
                    </a:lnTo>
                    <a:lnTo>
                      <a:pt x="1654" y="1836"/>
                    </a:lnTo>
                    <a:lnTo>
                      <a:pt x="1655" y="1836"/>
                    </a:lnTo>
                    <a:lnTo>
                      <a:pt x="1657" y="1836"/>
                    </a:lnTo>
                    <a:lnTo>
                      <a:pt x="1659" y="1836"/>
                    </a:lnTo>
                    <a:lnTo>
                      <a:pt x="1661" y="1836"/>
                    </a:lnTo>
                    <a:lnTo>
                      <a:pt x="1663" y="1836"/>
                    </a:lnTo>
                    <a:lnTo>
                      <a:pt x="1665" y="1836"/>
                    </a:lnTo>
                    <a:lnTo>
                      <a:pt x="1667" y="1836"/>
                    </a:lnTo>
                    <a:lnTo>
                      <a:pt x="1669" y="1836"/>
                    </a:lnTo>
                    <a:lnTo>
                      <a:pt x="1671" y="1836"/>
                    </a:lnTo>
                    <a:lnTo>
                      <a:pt x="1673" y="1836"/>
                    </a:lnTo>
                    <a:lnTo>
                      <a:pt x="1675" y="1836"/>
                    </a:lnTo>
                    <a:lnTo>
                      <a:pt x="1677" y="1836"/>
                    </a:lnTo>
                    <a:lnTo>
                      <a:pt x="1678" y="1836"/>
                    </a:lnTo>
                    <a:lnTo>
                      <a:pt x="1680" y="1836"/>
                    </a:lnTo>
                    <a:lnTo>
                      <a:pt x="1682" y="1836"/>
                    </a:lnTo>
                    <a:lnTo>
                      <a:pt x="1684" y="1836"/>
                    </a:lnTo>
                    <a:lnTo>
                      <a:pt x="1686" y="1836"/>
                    </a:lnTo>
                    <a:lnTo>
                      <a:pt x="1688" y="1836"/>
                    </a:lnTo>
                    <a:lnTo>
                      <a:pt x="1690" y="1836"/>
                    </a:lnTo>
                    <a:lnTo>
                      <a:pt x="1692" y="1836"/>
                    </a:lnTo>
                    <a:lnTo>
                      <a:pt x="1694" y="1836"/>
                    </a:lnTo>
                    <a:lnTo>
                      <a:pt x="1696" y="1836"/>
                    </a:lnTo>
                    <a:lnTo>
                      <a:pt x="1698" y="1836"/>
                    </a:lnTo>
                    <a:lnTo>
                      <a:pt x="1700" y="1836"/>
                    </a:lnTo>
                    <a:lnTo>
                      <a:pt x="1701" y="1836"/>
                    </a:lnTo>
                    <a:lnTo>
                      <a:pt x="1703" y="1836"/>
                    </a:lnTo>
                    <a:lnTo>
                      <a:pt x="1705" y="1836"/>
                    </a:lnTo>
                    <a:lnTo>
                      <a:pt x="1707" y="1836"/>
                    </a:lnTo>
                    <a:lnTo>
                      <a:pt x="1709" y="1836"/>
                    </a:lnTo>
                    <a:lnTo>
                      <a:pt x="1711" y="1836"/>
                    </a:lnTo>
                    <a:lnTo>
                      <a:pt x="1713" y="1836"/>
                    </a:lnTo>
                    <a:lnTo>
                      <a:pt x="1715" y="1836"/>
                    </a:lnTo>
                    <a:lnTo>
                      <a:pt x="1717" y="1836"/>
                    </a:lnTo>
                    <a:lnTo>
                      <a:pt x="1719" y="1836"/>
                    </a:lnTo>
                    <a:lnTo>
                      <a:pt x="1721" y="1836"/>
                    </a:lnTo>
                    <a:lnTo>
                      <a:pt x="1722" y="1836"/>
                    </a:lnTo>
                    <a:lnTo>
                      <a:pt x="1724" y="1836"/>
                    </a:lnTo>
                    <a:lnTo>
                      <a:pt x="1726" y="1836"/>
                    </a:lnTo>
                    <a:lnTo>
                      <a:pt x="1728" y="1836"/>
                    </a:lnTo>
                    <a:lnTo>
                      <a:pt x="1730" y="1836"/>
                    </a:lnTo>
                    <a:lnTo>
                      <a:pt x="1732" y="1836"/>
                    </a:lnTo>
                    <a:lnTo>
                      <a:pt x="1734" y="1836"/>
                    </a:lnTo>
                    <a:lnTo>
                      <a:pt x="1736" y="1836"/>
                    </a:lnTo>
                    <a:lnTo>
                      <a:pt x="1740" y="1836"/>
                    </a:lnTo>
                    <a:lnTo>
                      <a:pt x="1742" y="1836"/>
                    </a:lnTo>
                    <a:lnTo>
                      <a:pt x="1744" y="1836"/>
                    </a:lnTo>
                    <a:lnTo>
                      <a:pt x="1745" y="1836"/>
                    </a:lnTo>
                    <a:lnTo>
                      <a:pt x="1747" y="1836"/>
                    </a:lnTo>
                    <a:lnTo>
                      <a:pt x="1749" y="1836"/>
                    </a:lnTo>
                    <a:lnTo>
                      <a:pt x="1751" y="1836"/>
                    </a:lnTo>
                    <a:lnTo>
                      <a:pt x="1753" y="1836"/>
                    </a:lnTo>
                    <a:lnTo>
                      <a:pt x="1755" y="1836"/>
                    </a:lnTo>
                    <a:lnTo>
                      <a:pt x="1757" y="1836"/>
                    </a:lnTo>
                    <a:lnTo>
                      <a:pt x="1759" y="1836"/>
                    </a:lnTo>
                    <a:lnTo>
                      <a:pt x="1761" y="1836"/>
                    </a:lnTo>
                    <a:lnTo>
                      <a:pt x="1763" y="1836"/>
                    </a:lnTo>
                    <a:lnTo>
                      <a:pt x="1765" y="1836"/>
                    </a:lnTo>
                    <a:lnTo>
                      <a:pt x="1767" y="1836"/>
                    </a:lnTo>
                    <a:lnTo>
                      <a:pt x="1768" y="1836"/>
                    </a:lnTo>
                    <a:lnTo>
                      <a:pt x="1772" y="1836"/>
                    </a:lnTo>
                    <a:lnTo>
                      <a:pt x="1774" y="1836"/>
                    </a:lnTo>
                    <a:lnTo>
                      <a:pt x="1776" y="1836"/>
                    </a:lnTo>
                    <a:lnTo>
                      <a:pt x="1778" y="1836"/>
                    </a:lnTo>
                    <a:lnTo>
                      <a:pt x="1780" y="1836"/>
                    </a:lnTo>
                    <a:lnTo>
                      <a:pt x="1782" y="1836"/>
                    </a:lnTo>
                    <a:lnTo>
                      <a:pt x="1784" y="1836"/>
                    </a:lnTo>
                    <a:lnTo>
                      <a:pt x="1788" y="1836"/>
                    </a:lnTo>
                    <a:lnTo>
                      <a:pt x="1790" y="1836"/>
                    </a:lnTo>
                    <a:lnTo>
                      <a:pt x="1791" y="1836"/>
                    </a:lnTo>
                    <a:lnTo>
                      <a:pt x="1793" y="1836"/>
                    </a:lnTo>
                    <a:lnTo>
                      <a:pt x="1795" y="1836"/>
                    </a:lnTo>
                    <a:lnTo>
                      <a:pt x="1797" y="1836"/>
                    </a:lnTo>
                    <a:lnTo>
                      <a:pt x="1799" y="1836"/>
                    </a:lnTo>
                    <a:lnTo>
                      <a:pt x="1801" y="1836"/>
                    </a:lnTo>
                    <a:lnTo>
                      <a:pt x="1803" y="1836"/>
                    </a:lnTo>
                    <a:lnTo>
                      <a:pt x="1805" y="1836"/>
                    </a:lnTo>
                    <a:lnTo>
                      <a:pt x="1807" y="1836"/>
                    </a:lnTo>
                    <a:lnTo>
                      <a:pt x="1809" y="1836"/>
                    </a:lnTo>
                    <a:lnTo>
                      <a:pt x="1811" y="1836"/>
                    </a:lnTo>
                    <a:lnTo>
                      <a:pt x="1813" y="1836"/>
                    </a:lnTo>
                    <a:lnTo>
                      <a:pt x="1814" y="1836"/>
                    </a:lnTo>
                    <a:lnTo>
                      <a:pt x="1816" y="1836"/>
                    </a:lnTo>
                    <a:lnTo>
                      <a:pt x="1818" y="1836"/>
                    </a:lnTo>
                    <a:lnTo>
                      <a:pt x="1820" y="1836"/>
                    </a:lnTo>
                    <a:lnTo>
                      <a:pt x="1824" y="1836"/>
                    </a:lnTo>
                    <a:lnTo>
                      <a:pt x="1826" y="1836"/>
                    </a:lnTo>
                    <a:lnTo>
                      <a:pt x="1828" y="1836"/>
                    </a:lnTo>
                    <a:lnTo>
                      <a:pt x="1830" y="1836"/>
                    </a:lnTo>
                    <a:lnTo>
                      <a:pt x="1832" y="1836"/>
                    </a:lnTo>
                    <a:lnTo>
                      <a:pt x="1834" y="1836"/>
                    </a:lnTo>
                    <a:lnTo>
                      <a:pt x="1836" y="1836"/>
                    </a:lnTo>
                    <a:lnTo>
                      <a:pt x="1837" y="1836"/>
                    </a:lnTo>
                    <a:lnTo>
                      <a:pt x="1839" y="1836"/>
                    </a:lnTo>
                    <a:lnTo>
                      <a:pt x="1841" y="1836"/>
                    </a:lnTo>
                    <a:lnTo>
                      <a:pt x="1843" y="1836"/>
                    </a:lnTo>
                    <a:lnTo>
                      <a:pt x="1847" y="1836"/>
                    </a:lnTo>
                    <a:lnTo>
                      <a:pt x="1849" y="1836"/>
                    </a:lnTo>
                    <a:lnTo>
                      <a:pt x="1851" y="1836"/>
                    </a:lnTo>
                    <a:lnTo>
                      <a:pt x="1853" y="1836"/>
                    </a:lnTo>
                    <a:lnTo>
                      <a:pt x="1855" y="1836"/>
                    </a:lnTo>
                    <a:lnTo>
                      <a:pt x="1857" y="1836"/>
                    </a:lnTo>
                    <a:lnTo>
                      <a:pt x="1859" y="1836"/>
                    </a:lnTo>
                    <a:lnTo>
                      <a:pt x="1862" y="1836"/>
                    </a:lnTo>
                    <a:lnTo>
                      <a:pt x="1864" y="1836"/>
                    </a:lnTo>
                    <a:lnTo>
                      <a:pt x="1866" y="1836"/>
                    </a:lnTo>
                    <a:lnTo>
                      <a:pt x="1868" y="1836"/>
                    </a:lnTo>
                    <a:lnTo>
                      <a:pt x="1870" y="1836"/>
                    </a:lnTo>
                    <a:lnTo>
                      <a:pt x="1872" y="1836"/>
                    </a:lnTo>
                    <a:lnTo>
                      <a:pt x="1874" y="1836"/>
                    </a:lnTo>
                    <a:lnTo>
                      <a:pt x="1876" y="1836"/>
                    </a:lnTo>
                    <a:lnTo>
                      <a:pt x="1878" y="1836"/>
                    </a:lnTo>
                    <a:lnTo>
                      <a:pt x="1880" y="1836"/>
                    </a:lnTo>
                    <a:lnTo>
                      <a:pt x="1882" y="1836"/>
                    </a:lnTo>
                    <a:lnTo>
                      <a:pt x="1883" y="1836"/>
                    </a:lnTo>
                    <a:lnTo>
                      <a:pt x="1885" y="1836"/>
                    </a:lnTo>
                    <a:lnTo>
                      <a:pt x="1887" y="1836"/>
                    </a:lnTo>
                    <a:lnTo>
                      <a:pt x="1889" y="1836"/>
                    </a:lnTo>
                    <a:lnTo>
                      <a:pt x="1893" y="1836"/>
                    </a:lnTo>
                    <a:lnTo>
                      <a:pt x="1895" y="1836"/>
                    </a:lnTo>
                    <a:lnTo>
                      <a:pt x="1897" y="1836"/>
                    </a:lnTo>
                    <a:lnTo>
                      <a:pt x="1901" y="1836"/>
                    </a:lnTo>
                    <a:lnTo>
                      <a:pt x="1903" y="1836"/>
                    </a:lnTo>
                    <a:lnTo>
                      <a:pt x="1905" y="1836"/>
                    </a:lnTo>
                    <a:lnTo>
                      <a:pt x="1906" y="1836"/>
                    </a:lnTo>
                    <a:lnTo>
                      <a:pt x="1908" y="1836"/>
                    </a:lnTo>
                    <a:lnTo>
                      <a:pt x="1910" y="1836"/>
                    </a:lnTo>
                    <a:lnTo>
                      <a:pt x="1912" y="1836"/>
                    </a:lnTo>
                    <a:lnTo>
                      <a:pt x="1914" y="1836"/>
                    </a:lnTo>
                    <a:lnTo>
                      <a:pt x="1916" y="1836"/>
                    </a:lnTo>
                    <a:lnTo>
                      <a:pt x="1918" y="1836"/>
                    </a:lnTo>
                    <a:lnTo>
                      <a:pt x="1920" y="1836"/>
                    </a:lnTo>
                    <a:lnTo>
                      <a:pt x="1922" y="1836"/>
                    </a:lnTo>
                    <a:lnTo>
                      <a:pt x="1924" y="1836"/>
                    </a:lnTo>
                    <a:lnTo>
                      <a:pt x="1926" y="1836"/>
                    </a:lnTo>
                    <a:lnTo>
                      <a:pt x="1927" y="1836"/>
                    </a:lnTo>
                    <a:lnTo>
                      <a:pt x="1929" y="1836"/>
                    </a:lnTo>
                    <a:lnTo>
                      <a:pt x="1931" y="1836"/>
                    </a:lnTo>
                    <a:lnTo>
                      <a:pt x="1933" y="1836"/>
                    </a:lnTo>
                    <a:lnTo>
                      <a:pt x="1935" y="1836"/>
                    </a:lnTo>
                    <a:lnTo>
                      <a:pt x="1939" y="1836"/>
                    </a:lnTo>
                    <a:lnTo>
                      <a:pt x="1941" y="1836"/>
                    </a:lnTo>
                    <a:lnTo>
                      <a:pt x="1943" y="1836"/>
                    </a:lnTo>
                    <a:lnTo>
                      <a:pt x="1945" y="1836"/>
                    </a:lnTo>
                    <a:lnTo>
                      <a:pt x="1947" y="1836"/>
                    </a:lnTo>
                    <a:lnTo>
                      <a:pt x="1949" y="1836"/>
                    </a:lnTo>
                    <a:lnTo>
                      <a:pt x="1950" y="1836"/>
                    </a:lnTo>
                    <a:lnTo>
                      <a:pt x="1952" y="1836"/>
                    </a:lnTo>
                    <a:lnTo>
                      <a:pt x="1954" y="1836"/>
                    </a:lnTo>
                    <a:lnTo>
                      <a:pt x="1956" y="1836"/>
                    </a:lnTo>
                    <a:lnTo>
                      <a:pt x="1958" y="1836"/>
                    </a:lnTo>
                    <a:lnTo>
                      <a:pt x="1960" y="1836"/>
                    </a:lnTo>
                    <a:lnTo>
                      <a:pt x="1962" y="1836"/>
                    </a:lnTo>
                    <a:lnTo>
                      <a:pt x="1964" y="1836"/>
                    </a:lnTo>
                    <a:lnTo>
                      <a:pt x="1966" y="1836"/>
                    </a:lnTo>
                    <a:lnTo>
                      <a:pt x="1970" y="1836"/>
                    </a:lnTo>
                    <a:lnTo>
                      <a:pt x="1972" y="1836"/>
                    </a:lnTo>
                    <a:lnTo>
                      <a:pt x="1973" y="1836"/>
                    </a:lnTo>
                    <a:lnTo>
                      <a:pt x="1975" y="1836"/>
                    </a:lnTo>
                    <a:lnTo>
                      <a:pt x="1977" y="1836"/>
                    </a:lnTo>
                    <a:lnTo>
                      <a:pt x="1979" y="1836"/>
                    </a:lnTo>
                    <a:lnTo>
                      <a:pt x="1981" y="1836"/>
                    </a:lnTo>
                    <a:lnTo>
                      <a:pt x="1983" y="1836"/>
                    </a:lnTo>
                    <a:lnTo>
                      <a:pt x="1985" y="1836"/>
                    </a:lnTo>
                    <a:lnTo>
                      <a:pt x="1987" y="1836"/>
                    </a:lnTo>
                    <a:lnTo>
                      <a:pt x="1989" y="1836"/>
                    </a:lnTo>
                    <a:lnTo>
                      <a:pt x="1991" y="1836"/>
                    </a:lnTo>
                    <a:lnTo>
                      <a:pt x="1993" y="1836"/>
                    </a:lnTo>
                    <a:lnTo>
                      <a:pt x="1995" y="1836"/>
                    </a:lnTo>
                    <a:lnTo>
                      <a:pt x="1996" y="1836"/>
                    </a:lnTo>
                    <a:lnTo>
                      <a:pt x="1998" y="1836"/>
                    </a:lnTo>
                    <a:lnTo>
                      <a:pt x="2000" y="1836"/>
                    </a:lnTo>
                    <a:lnTo>
                      <a:pt x="2002" y="1836"/>
                    </a:lnTo>
                    <a:lnTo>
                      <a:pt x="2004" y="1836"/>
                    </a:lnTo>
                    <a:lnTo>
                      <a:pt x="2006" y="1836"/>
                    </a:lnTo>
                    <a:lnTo>
                      <a:pt x="2008" y="1836"/>
                    </a:lnTo>
                    <a:lnTo>
                      <a:pt x="2010" y="1836"/>
                    </a:lnTo>
                    <a:lnTo>
                      <a:pt x="2012" y="1836"/>
                    </a:lnTo>
                    <a:lnTo>
                      <a:pt x="2016" y="1836"/>
                    </a:lnTo>
                    <a:lnTo>
                      <a:pt x="2018" y="1836"/>
                    </a:lnTo>
                    <a:lnTo>
                      <a:pt x="2019" y="1836"/>
                    </a:lnTo>
                    <a:lnTo>
                      <a:pt x="2021" y="1836"/>
                    </a:lnTo>
                    <a:lnTo>
                      <a:pt x="2023" y="1836"/>
                    </a:lnTo>
                    <a:lnTo>
                      <a:pt x="2025" y="1836"/>
                    </a:lnTo>
                    <a:lnTo>
                      <a:pt x="2027" y="1836"/>
                    </a:lnTo>
                    <a:lnTo>
                      <a:pt x="2031" y="1836"/>
                    </a:lnTo>
                    <a:lnTo>
                      <a:pt x="2033" y="1836"/>
                    </a:lnTo>
                    <a:lnTo>
                      <a:pt x="2035" y="1836"/>
                    </a:lnTo>
                    <a:lnTo>
                      <a:pt x="2037" y="1836"/>
                    </a:lnTo>
                    <a:lnTo>
                      <a:pt x="2039" y="1836"/>
                    </a:lnTo>
                    <a:lnTo>
                      <a:pt x="2041" y="1836"/>
                    </a:lnTo>
                    <a:lnTo>
                      <a:pt x="2044" y="1836"/>
                    </a:lnTo>
                    <a:lnTo>
                      <a:pt x="2046" y="1836"/>
                    </a:lnTo>
                    <a:lnTo>
                      <a:pt x="2048" y="1836"/>
                    </a:lnTo>
                    <a:lnTo>
                      <a:pt x="2050" y="1836"/>
                    </a:lnTo>
                    <a:lnTo>
                      <a:pt x="2052" y="1836"/>
                    </a:lnTo>
                    <a:lnTo>
                      <a:pt x="2054" y="1836"/>
                    </a:lnTo>
                    <a:lnTo>
                      <a:pt x="2056" y="1836"/>
                    </a:lnTo>
                    <a:lnTo>
                      <a:pt x="2058" y="1836"/>
                    </a:lnTo>
                    <a:lnTo>
                      <a:pt x="2060" y="1836"/>
                    </a:lnTo>
                    <a:lnTo>
                      <a:pt x="2062" y="1836"/>
                    </a:lnTo>
                    <a:lnTo>
                      <a:pt x="2064" y="1836"/>
                    </a:lnTo>
                    <a:lnTo>
                      <a:pt x="2065" y="1836"/>
                    </a:lnTo>
                    <a:lnTo>
                      <a:pt x="2067" y="1836"/>
                    </a:lnTo>
                    <a:lnTo>
                      <a:pt x="2069" y="1836"/>
                    </a:lnTo>
                    <a:lnTo>
                      <a:pt x="2071" y="1836"/>
                    </a:lnTo>
                    <a:lnTo>
                      <a:pt x="2073" y="1836"/>
                    </a:lnTo>
                    <a:lnTo>
                      <a:pt x="2075" y="1836"/>
                    </a:lnTo>
                    <a:lnTo>
                      <a:pt x="2077" y="1836"/>
                    </a:lnTo>
                    <a:lnTo>
                      <a:pt x="2079" y="1836"/>
                    </a:lnTo>
                    <a:lnTo>
                      <a:pt x="2081" y="1836"/>
                    </a:lnTo>
                    <a:lnTo>
                      <a:pt x="2083" y="1836"/>
                    </a:lnTo>
                    <a:lnTo>
                      <a:pt x="2085" y="1836"/>
                    </a:lnTo>
                    <a:lnTo>
                      <a:pt x="2087" y="1836"/>
                    </a:lnTo>
                    <a:lnTo>
                      <a:pt x="2088" y="1836"/>
                    </a:lnTo>
                    <a:lnTo>
                      <a:pt x="2090" y="1836"/>
                    </a:lnTo>
                    <a:lnTo>
                      <a:pt x="2092" y="1836"/>
                    </a:lnTo>
                    <a:lnTo>
                      <a:pt x="2094" y="1836"/>
                    </a:lnTo>
                    <a:lnTo>
                      <a:pt x="2096" y="1836"/>
                    </a:lnTo>
                    <a:lnTo>
                      <a:pt x="2098" y="1836"/>
                    </a:lnTo>
                    <a:lnTo>
                      <a:pt x="2100" y="1836"/>
                    </a:lnTo>
                    <a:lnTo>
                      <a:pt x="2102" y="1836"/>
                    </a:lnTo>
                    <a:lnTo>
                      <a:pt x="2106" y="1836"/>
                    </a:lnTo>
                    <a:lnTo>
                      <a:pt x="2108" y="1836"/>
                    </a:lnTo>
                    <a:lnTo>
                      <a:pt x="2110" y="1836"/>
                    </a:lnTo>
                    <a:lnTo>
                      <a:pt x="2111" y="1836"/>
                    </a:lnTo>
                    <a:lnTo>
                      <a:pt x="2113" y="1836"/>
                    </a:lnTo>
                    <a:lnTo>
                      <a:pt x="2115" y="1836"/>
                    </a:lnTo>
                    <a:lnTo>
                      <a:pt x="2117" y="1836"/>
                    </a:lnTo>
                    <a:lnTo>
                      <a:pt x="2119" y="1836"/>
                    </a:lnTo>
                    <a:lnTo>
                      <a:pt x="2121" y="1836"/>
                    </a:lnTo>
                    <a:lnTo>
                      <a:pt x="2123" y="1836"/>
                    </a:lnTo>
                    <a:lnTo>
                      <a:pt x="2125" y="1836"/>
                    </a:lnTo>
                    <a:lnTo>
                      <a:pt x="2127" y="1836"/>
                    </a:lnTo>
                    <a:lnTo>
                      <a:pt x="2129" y="1836"/>
                    </a:lnTo>
                    <a:lnTo>
                      <a:pt x="2131" y="1836"/>
                    </a:lnTo>
                    <a:lnTo>
                      <a:pt x="2133" y="1836"/>
                    </a:lnTo>
                    <a:lnTo>
                      <a:pt x="2134" y="1836"/>
                    </a:lnTo>
                    <a:lnTo>
                      <a:pt x="2136" y="1836"/>
                    </a:lnTo>
                    <a:lnTo>
                      <a:pt x="2138" y="1836"/>
                    </a:lnTo>
                    <a:lnTo>
                      <a:pt x="2140" y="1836"/>
                    </a:lnTo>
                    <a:lnTo>
                      <a:pt x="2142" y="1836"/>
                    </a:lnTo>
                    <a:lnTo>
                      <a:pt x="2144" y="1836"/>
                    </a:lnTo>
                    <a:lnTo>
                      <a:pt x="2146" y="1836"/>
                    </a:lnTo>
                    <a:lnTo>
                      <a:pt x="2148" y="1836"/>
                    </a:lnTo>
                    <a:lnTo>
                      <a:pt x="2150" y="1836"/>
                    </a:lnTo>
                    <a:lnTo>
                      <a:pt x="2152" y="1836"/>
                    </a:lnTo>
                    <a:lnTo>
                      <a:pt x="2154" y="1836"/>
                    </a:lnTo>
                    <a:lnTo>
                      <a:pt x="2155" y="1836"/>
                    </a:lnTo>
                    <a:lnTo>
                      <a:pt x="2157" y="1836"/>
                    </a:lnTo>
                    <a:lnTo>
                      <a:pt x="2159" y="1836"/>
                    </a:lnTo>
                    <a:lnTo>
                      <a:pt x="2161" y="1836"/>
                    </a:lnTo>
                    <a:lnTo>
                      <a:pt x="2163" y="1836"/>
                    </a:lnTo>
                    <a:lnTo>
                      <a:pt x="2165" y="1836"/>
                    </a:lnTo>
                    <a:lnTo>
                      <a:pt x="2167" y="1836"/>
                    </a:lnTo>
                    <a:lnTo>
                      <a:pt x="2171" y="1836"/>
                    </a:lnTo>
                    <a:lnTo>
                      <a:pt x="2173" y="1836"/>
                    </a:lnTo>
                    <a:lnTo>
                      <a:pt x="2177" y="1836"/>
                    </a:lnTo>
                    <a:lnTo>
                      <a:pt x="2178" y="1836"/>
                    </a:lnTo>
                    <a:lnTo>
                      <a:pt x="2180" y="1836"/>
                    </a:lnTo>
                    <a:lnTo>
                      <a:pt x="2182" y="1836"/>
                    </a:lnTo>
                    <a:lnTo>
                      <a:pt x="2184" y="1836"/>
                    </a:lnTo>
                    <a:lnTo>
                      <a:pt x="2186" y="1836"/>
                    </a:lnTo>
                    <a:lnTo>
                      <a:pt x="2188" y="1836"/>
                    </a:lnTo>
                    <a:lnTo>
                      <a:pt x="2190" y="1836"/>
                    </a:lnTo>
                    <a:lnTo>
                      <a:pt x="2192" y="1836"/>
                    </a:lnTo>
                    <a:lnTo>
                      <a:pt x="2194" y="1836"/>
                    </a:lnTo>
                    <a:lnTo>
                      <a:pt x="2196" y="1836"/>
                    </a:lnTo>
                    <a:lnTo>
                      <a:pt x="2198" y="1836"/>
                    </a:lnTo>
                    <a:lnTo>
                      <a:pt x="2200" y="1836"/>
                    </a:lnTo>
                    <a:lnTo>
                      <a:pt x="2201" y="1836"/>
                    </a:lnTo>
                    <a:lnTo>
                      <a:pt x="2203" y="1836"/>
                    </a:lnTo>
                    <a:lnTo>
                      <a:pt x="2205" y="1836"/>
                    </a:lnTo>
                    <a:lnTo>
                      <a:pt x="2207" y="1836"/>
                    </a:lnTo>
                    <a:lnTo>
                      <a:pt x="2209" y="1836"/>
                    </a:lnTo>
                    <a:lnTo>
                      <a:pt x="2211" y="1836"/>
                    </a:lnTo>
                    <a:lnTo>
                      <a:pt x="2213" y="1836"/>
                    </a:lnTo>
                    <a:lnTo>
                      <a:pt x="2217" y="1836"/>
                    </a:lnTo>
                    <a:lnTo>
                      <a:pt x="2219" y="1836"/>
                    </a:lnTo>
                    <a:lnTo>
                      <a:pt x="2221" y="1836"/>
                    </a:lnTo>
                    <a:lnTo>
                      <a:pt x="2223" y="1836"/>
                    </a:lnTo>
                    <a:lnTo>
                      <a:pt x="2224" y="1836"/>
                    </a:lnTo>
                    <a:lnTo>
                      <a:pt x="2226" y="1836"/>
                    </a:lnTo>
                    <a:lnTo>
                      <a:pt x="2228" y="1836"/>
                    </a:lnTo>
                    <a:lnTo>
                      <a:pt x="2230" y="1836"/>
                    </a:lnTo>
                    <a:lnTo>
                      <a:pt x="2232" y="1836"/>
                    </a:lnTo>
                    <a:lnTo>
                      <a:pt x="2234" y="1836"/>
                    </a:lnTo>
                    <a:lnTo>
                      <a:pt x="2236" y="1836"/>
                    </a:lnTo>
                    <a:lnTo>
                      <a:pt x="2238" y="1836"/>
                    </a:lnTo>
                    <a:lnTo>
                      <a:pt x="2240" y="1836"/>
                    </a:lnTo>
                    <a:lnTo>
                      <a:pt x="2242" y="1836"/>
                    </a:lnTo>
                    <a:lnTo>
                      <a:pt x="2246" y="1836"/>
                    </a:lnTo>
                    <a:lnTo>
                      <a:pt x="2247" y="1836"/>
                    </a:lnTo>
                    <a:lnTo>
                      <a:pt x="2249" y="1836"/>
                    </a:lnTo>
                    <a:lnTo>
                      <a:pt x="2251" y="1836"/>
                    </a:lnTo>
                    <a:lnTo>
                      <a:pt x="2253" y="1836"/>
                    </a:lnTo>
                    <a:lnTo>
                      <a:pt x="2255" y="1836"/>
                    </a:lnTo>
                    <a:lnTo>
                      <a:pt x="2257" y="1836"/>
                    </a:lnTo>
                    <a:lnTo>
                      <a:pt x="2259" y="1836"/>
                    </a:lnTo>
                    <a:lnTo>
                      <a:pt x="2261" y="1836"/>
                    </a:lnTo>
                    <a:lnTo>
                      <a:pt x="2263" y="1836"/>
                    </a:lnTo>
                    <a:lnTo>
                      <a:pt x="2265" y="1836"/>
                    </a:lnTo>
                    <a:lnTo>
                      <a:pt x="2267" y="1836"/>
                    </a:lnTo>
                    <a:lnTo>
                      <a:pt x="2269" y="1836"/>
                    </a:lnTo>
                    <a:lnTo>
                      <a:pt x="2270" y="1836"/>
                    </a:lnTo>
                    <a:lnTo>
                      <a:pt x="2272" y="1836"/>
                    </a:lnTo>
                    <a:lnTo>
                      <a:pt x="2274" y="1836"/>
                    </a:lnTo>
                    <a:lnTo>
                      <a:pt x="2276" y="1836"/>
                    </a:lnTo>
                    <a:lnTo>
                      <a:pt x="2278" y="1836"/>
                    </a:lnTo>
                    <a:lnTo>
                      <a:pt x="2280" y="1836"/>
                    </a:lnTo>
                    <a:lnTo>
                      <a:pt x="2282" y="1836"/>
                    </a:lnTo>
                    <a:lnTo>
                      <a:pt x="2284" y="1836"/>
                    </a:lnTo>
                    <a:lnTo>
                      <a:pt x="2286" y="1836"/>
                    </a:lnTo>
                    <a:lnTo>
                      <a:pt x="2288" y="1836"/>
                    </a:lnTo>
                    <a:lnTo>
                      <a:pt x="2290" y="1836"/>
                    </a:lnTo>
                    <a:lnTo>
                      <a:pt x="2292" y="1836"/>
                    </a:lnTo>
                    <a:lnTo>
                      <a:pt x="2293" y="1836"/>
                    </a:lnTo>
                    <a:lnTo>
                      <a:pt x="2295" y="1836"/>
                    </a:lnTo>
                    <a:lnTo>
                      <a:pt x="2297" y="1836"/>
                    </a:lnTo>
                    <a:lnTo>
                      <a:pt x="2299" y="1836"/>
                    </a:lnTo>
                    <a:lnTo>
                      <a:pt x="2301" y="1836"/>
                    </a:lnTo>
                    <a:lnTo>
                      <a:pt x="2303" y="1836"/>
                    </a:lnTo>
                    <a:lnTo>
                      <a:pt x="2305" y="1836"/>
                    </a:lnTo>
                    <a:lnTo>
                      <a:pt x="2307" y="1836"/>
                    </a:lnTo>
                    <a:lnTo>
                      <a:pt x="2309" y="1836"/>
                    </a:lnTo>
                    <a:lnTo>
                      <a:pt x="2311" y="1836"/>
                    </a:lnTo>
                    <a:lnTo>
                      <a:pt x="2313" y="1836"/>
                    </a:lnTo>
                    <a:lnTo>
                      <a:pt x="2315" y="1836"/>
                    </a:lnTo>
                    <a:lnTo>
                      <a:pt x="2316" y="1836"/>
                    </a:lnTo>
                    <a:lnTo>
                      <a:pt x="2318" y="1836"/>
                    </a:lnTo>
                    <a:lnTo>
                      <a:pt x="2320" y="1836"/>
                    </a:lnTo>
                    <a:lnTo>
                      <a:pt x="2322" y="1836"/>
                    </a:lnTo>
                    <a:lnTo>
                      <a:pt x="2324" y="1836"/>
                    </a:lnTo>
                    <a:lnTo>
                      <a:pt x="2326" y="1836"/>
                    </a:lnTo>
                    <a:lnTo>
                      <a:pt x="2330" y="1836"/>
                    </a:lnTo>
                    <a:lnTo>
                      <a:pt x="2332" y="1836"/>
                    </a:lnTo>
                    <a:lnTo>
                      <a:pt x="2334" y="1836"/>
                    </a:lnTo>
                    <a:lnTo>
                      <a:pt x="2336" y="1836"/>
                    </a:lnTo>
                    <a:lnTo>
                      <a:pt x="2338" y="1836"/>
                    </a:lnTo>
                    <a:lnTo>
                      <a:pt x="2339" y="1836"/>
                    </a:lnTo>
                    <a:lnTo>
                      <a:pt x="2341" y="1836"/>
                    </a:lnTo>
                    <a:lnTo>
                      <a:pt x="2343" y="1836"/>
                    </a:lnTo>
                    <a:lnTo>
                      <a:pt x="2345" y="1836"/>
                    </a:lnTo>
                    <a:lnTo>
                      <a:pt x="2347" y="1836"/>
                    </a:lnTo>
                    <a:lnTo>
                      <a:pt x="2351" y="1836"/>
                    </a:lnTo>
                    <a:lnTo>
                      <a:pt x="2353" y="1836"/>
                    </a:lnTo>
                    <a:lnTo>
                      <a:pt x="2355" y="1836"/>
                    </a:lnTo>
                    <a:lnTo>
                      <a:pt x="2357" y="1836"/>
                    </a:lnTo>
                    <a:lnTo>
                      <a:pt x="2359" y="1836"/>
                    </a:lnTo>
                    <a:lnTo>
                      <a:pt x="2361" y="1836"/>
                    </a:lnTo>
                    <a:lnTo>
                      <a:pt x="2362" y="1836"/>
                    </a:lnTo>
                    <a:lnTo>
                      <a:pt x="2364" y="1836"/>
                    </a:lnTo>
                    <a:lnTo>
                      <a:pt x="2368" y="1836"/>
                    </a:lnTo>
                    <a:lnTo>
                      <a:pt x="2370" y="1836"/>
                    </a:lnTo>
                    <a:lnTo>
                      <a:pt x="2372" y="1836"/>
                    </a:lnTo>
                    <a:lnTo>
                      <a:pt x="2374" y="1836"/>
                    </a:lnTo>
                    <a:lnTo>
                      <a:pt x="2376" y="1836"/>
                    </a:lnTo>
                    <a:lnTo>
                      <a:pt x="2378" y="1836"/>
                    </a:lnTo>
                    <a:lnTo>
                      <a:pt x="2380" y="1836"/>
                    </a:lnTo>
                    <a:lnTo>
                      <a:pt x="2382" y="1836"/>
                    </a:lnTo>
                    <a:lnTo>
                      <a:pt x="2383" y="1836"/>
                    </a:lnTo>
                    <a:lnTo>
                      <a:pt x="2385" y="1836"/>
                    </a:lnTo>
                    <a:lnTo>
                      <a:pt x="2387" y="1836"/>
                    </a:lnTo>
                    <a:lnTo>
                      <a:pt x="2391" y="1836"/>
                    </a:lnTo>
                    <a:lnTo>
                      <a:pt x="2393" y="1836"/>
                    </a:lnTo>
                    <a:lnTo>
                      <a:pt x="2395" y="1836"/>
                    </a:lnTo>
                    <a:lnTo>
                      <a:pt x="2399" y="1836"/>
                    </a:lnTo>
                    <a:lnTo>
                      <a:pt x="2401" y="1836"/>
                    </a:lnTo>
                    <a:lnTo>
                      <a:pt x="2403" y="1836"/>
                    </a:lnTo>
                    <a:lnTo>
                      <a:pt x="2405" y="1836"/>
                    </a:lnTo>
                    <a:lnTo>
                      <a:pt x="2406" y="1836"/>
                    </a:lnTo>
                    <a:lnTo>
                      <a:pt x="2408" y="1836"/>
                    </a:lnTo>
                    <a:lnTo>
                      <a:pt x="2410" y="1836"/>
                    </a:lnTo>
                    <a:lnTo>
                      <a:pt x="2412" y="1836"/>
                    </a:lnTo>
                    <a:lnTo>
                      <a:pt x="2414" y="1836"/>
                    </a:lnTo>
                    <a:lnTo>
                      <a:pt x="2416" y="1836"/>
                    </a:lnTo>
                    <a:lnTo>
                      <a:pt x="2418" y="1836"/>
                    </a:lnTo>
                    <a:lnTo>
                      <a:pt x="2420" y="1836"/>
                    </a:lnTo>
                    <a:lnTo>
                      <a:pt x="2422" y="1836"/>
                    </a:lnTo>
                    <a:lnTo>
                      <a:pt x="2424" y="1836"/>
                    </a:lnTo>
                    <a:lnTo>
                      <a:pt x="2426" y="1836"/>
                    </a:lnTo>
                    <a:lnTo>
                      <a:pt x="2429" y="1836"/>
                    </a:lnTo>
                    <a:lnTo>
                      <a:pt x="2431" y="1836"/>
                    </a:lnTo>
                    <a:lnTo>
                      <a:pt x="2433" y="1836"/>
                    </a:lnTo>
                    <a:lnTo>
                      <a:pt x="2435" y="1836"/>
                    </a:lnTo>
                    <a:lnTo>
                      <a:pt x="2437" y="1836"/>
                    </a:lnTo>
                    <a:lnTo>
                      <a:pt x="2439" y="1836"/>
                    </a:lnTo>
                    <a:lnTo>
                      <a:pt x="2441" y="1836"/>
                    </a:lnTo>
                    <a:lnTo>
                      <a:pt x="2445" y="1836"/>
                    </a:lnTo>
                    <a:lnTo>
                      <a:pt x="2447" y="1836"/>
                    </a:lnTo>
                    <a:lnTo>
                      <a:pt x="2449" y="1836"/>
                    </a:lnTo>
                    <a:lnTo>
                      <a:pt x="2451" y="1836"/>
                    </a:lnTo>
                    <a:lnTo>
                      <a:pt x="2452" y="1836"/>
                    </a:lnTo>
                    <a:lnTo>
                      <a:pt x="2454" y="1836"/>
                    </a:lnTo>
                    <a:lnTo>
                      <a:pt x="2456" y="1836"/>
                    </a:lnTo>
                    <a:lnTo>
                      <a:pt x="2460" y="1836"/>
                    </a:lnTo>
                    <a:lnTo>
                      <a:pt x="2462" y="1836"/>
                    </a:lnTo>
                    <a:lnTo>
                      <a:pt x="2464" y="1836"/>
                    </a:lnTo>
                    <a:lnTo>
                      <a:pt x="2466" y="1836"/>
                    </a:lnTo>
                    <a:lnTo>
                      <a:pt x="2468" y="1836"/>
                    </a:lnTo>
                    <a:lnTo>
                      <a:pt x="2470" y="1836"/>
                    </a:lnTo>
                    <a:lnTo>
                      <a:pt x="2472" y="1836"/>
                    </a:lnTo>
                    <a:lnTo>
                      <a:pt x="2475" y="1836"/>
                    </a:lnTo>
                    <a:lnTo>
                      <a:pt x="2477" y="1836"/>
                    </a:lnTo>
                    <a:lnTo>
                      <a:pt x="2479" y="1836"/>
                    </a:lnTo>
                    <a:lnTo>
                      <a:pt x="2481" y="1836"/>
                    </a:lnTo>
                    <a:lnTo>
                      <a:pt x="2483" y="1836"/>
                    </a:lnTo>
                    <a:lnTo>
                      <a:pt x="2485" y="1836"/>
                    </a:lnTo>
                    <a:lnTo>
                      <a:pt x="2487" y="1836"/>
                    </a:lnTo>
                    <a:lnTo>
                      <a:pt x="2489" y="1836"/>
                    </a:lnTo>
                    <a:lnTo>
                      <a:pt x="2491" y="1836"/>
                    </a:lnTo>
                    <a:lnTo>
                      <a:pt x="2493" y="1836"/>
                    </a:lnTo>
                    <a:lnTo>
                      <a:pt x="2495" y="1836"/>
                    </a:lnTo>
                    <a:lnTo>
                      <a:pt x="2497" y="1836"/>
                    </a:lnTo>
                    <a:lnTo>
                      <a:pt x="2498" y="1836"/>
                    </a:lnTo>
                    <a:lnTo>
                      <a:pt x="2500" y="1836"/>
                    </a:lnTo>
                    <a:lnTo>
                      <a:pt x="2502" y="1836"/>
                    </a:lnTo>
                    <a:lnTo>
                      <a:pt x="2504" y="1836"/>
                    </a:lnTo>
                    <a:lnTo>
                      <a:pt x="2506" y="1836"/>
                    </a:lnTo>
                    <a:lnTo>
                      <a:pt x="2508" y="1836"/>
                    </a:lnTo>
                    <a:lnTo>
                      <a:pt x="2510" y="1836"/>
                    </a:lnTo>
                    <a:lnTo>
                      <a:pt x="2512" y="1836"/>
                    </a:lnTo>
                    <a:lnTo>
                      <a:pt x="2514" y="1836"/>
                    </a:lnTo>
                    <a:lnTo>
                      <a:pt x="2516" y="1836"/>
                    </a:lnTo>
                    <a:lnTo>
                      <a:pt x="2518" y="1836"/>
                    </a:lnTo>
                    <a:lnTo>
                      <a:pt x="2521" y="1836"/>
                    </a:lnTo>
                    <a:lnTo>
                      <a:pt x="2523" y="1836"/>
                    </a:lnTo>
                    <a:lnTo>
                      <a:pt x="2525" y="1836"/>
                    </a:lnTo>
                    <a:lnTo>
                      <a:pt x="2527" y="1836"/>
                    </a:lnTo>
                    <a:lnTo>
                      <a:pt x="2529" y="1836"/>
                    </a:lnTo>
                    <a:lnTo>
                      <a:pt x="2531" y="1836"/>
                    </a:lnTo>
                    <a:lnTo>
                      <a:pt x="2533" y="1836"/>
                    </a:lnTo>
                    <a:lnTo>
                      <a:pt x="2535" y="1836"/>
                    </a:lnTo>
                    <a:lnTo>
                      <a:pt x="2537" y="1836"/>
                    </a:lnTo>
                    <a:lnTo>
                      <a:pt x="2539" y="1836"/>
                    </a:lnTo>
                    <a:lnTo>
                      <a:pt x="2541" y="1836"/>
                    </a:lnTo>
                    <a:lnTo>
                      <a:pt x="2543" y="1836"/>
                    </a:lnTo>
                    <a:lnTo>
                      <a:pt x="2544" y="1836"/>
                    </a:lnTo>
                    <a:lnTo>
                      <a:pt x="2546" y="1836"/>
                    </a:lnTo>
                    <a:lnTo>
                      <a:pt x="2548" y="1836"/>
                    </a:lnTo>
                    <a:lnTo>
                      <a:pt x="2552" y="1836"/>
                    </a:lnTo>
                    <a:lnTo>
                      <a:pt x="2554" y="1836"/>
                    </a:lnTo>
                    <a:lnTo>
                      <a:pt x="2556" y="1836"/>
                    </a:lnTo>
                    <a:lnTo>
                      <a:pt x="2558" y="1836"/>
                    </a:lnTo>
                    <a:lnTo>
                      <a:pt x="2560" y="1836"/>
                    </a:lnTo>
                    <a:lnTo>
                      <a:pt x="2562" y="1836"/>
                    </a:lnTo>
                    <a:lnTo>
                      <a:pt x="2564" y="1836"/>
                    </a:lnTo>
                    <a:lnTo>
                      <a:pt x="2567" y="1836"/>
                    </a:lnTo>
                    <a:lnTo>
                      <a:pt x="2569" y="1836"/>
                    </a:lnTo>
                    <a:lnTo>
                      <a:pt x="2571" y="1836"/>
                    </a:lnTo>
                    <a:lnTo>
                      <a:pt x="2573" y="1836"/>
                    </a:lnTo>
                    <a:lnTo>
                      <a:pt x="2575" y="1836"/>
                    </a:lnTo>
                    <a:lnTo>
                      <a:pt x="2577" y="1836"/>
                    </a:lnTo>
                    <a:lnTo>
                      <a:pt x="2579" y="1836"/>
                    </a:lnTo>
                    <a:lnTo>
                      <a:pt x="2583" y="1836"/>
                    </a:lnTo>
                    <a:lnTo>
                      <a:pt x="2585" y="1836"/>
                    </a:lnTo>
                    <a:lnTo>
                      <a:pt x="2587" y="1836"/>
                    </a:lnTo>
                    <a:lnTo>
                      <a:pt x="2589" y="1836"/>
                    </a:lnTo>
                    <a:lnTo>
                      <a:pt x="2590" y="1836"/>
                    </a:lnTo>
                    <a:lnTo>
                      <a:pt x="2592" y="1836"/>
                    </a:lnTo>
                    <a:lnTo>
                      <a:pt x="2594" y="1836"/>
                    </a:lnTo>
                    <a:lnTo>
                      <a:pt x="2596" y="1836"/>
                    </a:lnTo>
                    <a:lnTo>
                      <a:pt x="2598" y="1836"/>
                    </a:lnTo>
                    <a:lnTo>
                      <a:pt x="2600" y="1836"/>
                    </a:lnTo>
                    <a:lnTo>
                      <a:pt x="2602" y="1836"/>
                    </a:lnTo>
                    <a:lnTo>
                      <a:pt x="2604" y="1836"/>
                    </a:lnTo>
                    <a:lnTo>
                      <a:pt x="2606" y="1836"/>
                    </a:lnTo>
                    <a:lnTo>
                      <a:pt x="2608" y="1836"/>
                    </a:lnTo>
                    <a:lnTo>
                      <a:pt x="2610" y="1836"/>
                    </a:lnTo>
                    <a:lnTo>
                      <a:pt x="2613" y="1836"/>
                    </a:lnTo>
                    <a:lnTo>
                      <a:pt x="2615" y="1836"/>
                    </a:lnTo>
                    <a:lnTo>
                      <a:pt x="2617" y="1836"/>
                    </a:lnTo>
                    <a:lnTo>
                      <a:pt x="2619" y="1836"/>
                    </a:lnTo>
                    <a:lnTo>
                      <a:pt x="2621" y="1836"/>
                    </a:lnTo>
                    <a:lnTo>
                      <a:pt x="2623" y="1836"/>
                    </a:lnTo>
                    <a:lnTo>
                      <a:pt x="2625" y="1836"/>
                    </a:lnTo>
                    <a:lnTo>
                      <a:pt x="2627" y="1836"/>
                    </a:lnTo>
                    <a:lnTo>
                      <a:pt x="2629" y="1836"/>
                    </a:lnTo>
                    <a:lnTo>
                      <a:pt x="2631" y="1836"/>
                    </a:lnTo>
                    <a:lnTo>
                      <a:pt x="2633" y="1836"/>
                    </a:lnTo>
                    <a:lnTo>
                      <a:pt x="2634" y="1836"/>
                    </a:lnTo>
                    <a:lnTo>
                      <a:pt x="2636" y="1836"/>
                    </a:lnTo>
                    <a:lnTo>
                      <a:pt x="2638" y="1836"/>
                    </a:lnTo>
                    <a:lnTo>
                      <a:pt x="2640" y="1836"/>
                    </a:lnTo>
                    <a:lnTo>
                      <a:pt x="2642" y="1836"/>
                    </a:lnTo>
                    <a:lnTo>
                      <a:pt x="2644" y="1836"/>
                    </a:lnTo>
                    <a:lnTo>
                      <a:pt x="2646" y="1836"/>
                    </a:lnTo>
                    <a:lnTo>
                      <a:pt x="2648" y="1836"/>
                    </a:lnTo>
                    <a:lnTo>
                      <a:pt x="2652" y="1836"/>
                    </a:lnTo>
                    <a:lnTo>
                      <a:pt x="2654" y="1836"/>
                    </a:lnTo>
                    <a:lnTo>
                      <a:pt x="2656" y="1836"/>
                    </a:lnTo>
                    <a:lnTo>
                      <a:pt x="2657" y="1836"/>
                    </a:lnTo>
                    <a:lnTo>
                      <a:pt x="2659" y="1836"/>
                    </a:lnTo>
                    <a:lnTo>
                      <a:pt x="2661" y="1836"/>
                    </a:lnTo>
                    <a:lnTo>
                      <a:pt x="2663" y="1836"/>
                    </a:lnTo>
                    <a:lnTo>
                      <a:pt x="2665" y="1836"/>
                    </a:lnTo>
                    <a:lnTo>
                      <a:pt x="2667" y="1836"/>
                    </a:lnTo>
                    <a:lnTo>
                      <a:pt x="2669" y="1836"/>
                    </a:lnTo>
                    <a:lnTo>
                      <a:pt x="2671" y="1836"/>
                    </a:lnTo>
                    <a:lnTo>
                      <a:pt x="2673" y="1836"/>
                    </a:lnTo>
                    <a:lnTo>
                      <a:pt x="2675" y="1836"/>
                    </a:lnTo>
                    <a:lnTo>
                      <a:pt x="2677" y="1836"/>
                    </a:lnTo>
                    <a:lnTo>
                      <a:pt x="2679" y="1836"/>
                    </a:lnTo>
                    <a:lnTo>
                      <a:pt x="2680" y="1836"/>
                    </a:lnTo>
                    <a:lnTo>
                      <a:pt x="2682" y="1836"/>
                    </a:lnTo>
                    <a:lnTo>
                      <a:pt x="2684" y="1836"/>
                    </a:lnTo>
                    <a:lnTo>
                      <a:pt x="2686" y="1836"/>
                    </a:lnTo>
                    <a:lnTo>
                      <a:pt x="2688" y="1836"/>
                    </a:lnTo>
                    <a:lnTo>
                      <a:pt x="2692" y="1836"/>
                    </a:lnTo>
                    <a:lnTo>
                      <a:pt x="2694" y="1836"/>
                    </a:lnTo>
                    <a:lnTo>
                      <a:pt x="2696" y="1836"/>
                    </a:lnTo>
                    <a:lnTo>
                      <a:pt x="2698" y="1836"/>
                    </a:lnTo>
                    <a:lnTo>
                      <a:pt x="2700" y="1836"/>
                    </a:lnTo>
                    <a:lnTo>
                      <a:pt x="2702" y="1836"/>
                    </a:lnTo>
                    <a:lnTo>
                      <a:pt x="2705" y="1836"/>
                    </a:lnTo>
                    <a:lnTo>
                      <a:pt x="2707" y="1836"/>
                    </a:lnTo>
                    <a:lnTo>
                      <a:pt x="2709" y="1836"/>
                    </a:lnTo>
                    <a:lnTo>
                      <a:pt x="2711" y="1836"/>
                    </a:lnTo>
                    <a:lnTo>
                      <a:pt x="2713" y="1836"/>
                    </a:lnTo>
                    <a:lnTo>
                      <a:pt x="2715" y="1836"/>
                    </a:lnTo>
                    <a:lnTo>
                      <a:pt x="2717" y="1836"/>
                    </a:lnTo>
                    <a:lnTo>
                      <a:pt x="2719" y="1836"/>
                    </a:lnTo>
                    <a:lnTo>
                      <a:pt x="2721" y="1836"/>
                    </a:lnTo>
                    <a:lnTo>
                      <a:pt x="2723" y="1836"/>
                    </a:lnTo>
                    <a:lnTo>
                      <a:pt x="2725" y="1836"/>
                    </a:lnTo>
                    <a:lnTo>
                      <a:pt x="2726" y="1836"/>
                    </a:lnTo>
                    <a:lnTo>
                      <a:pt x="2728" y="1836"/>
                    </a:lnTo>
                    <a:lnTo>
                      <a:pt x="2730" y="1836"/>
                    </a:lnTo>
                    <a:lnTo>
                      <a:pt x="2732" y="1836"/>
                    </a:lnTo>
                    <a:lnTo>
                      <a:pt x="2736" y="1836"/>
                    </a:lnTo>
                    <a:lnTo>
                      <a:pt x="2738" y="1836"/>
                    </a:lnTo>
                    <a:lnTo>
                      <a:pt x="2740" y="1836"/>
                    </a:lnTo>
                    <a:lnTo>
                      <a:pt x="2742" y="1836"/>
                    </a:lnTo>
                    <a:lnTo>
                      <a:pt x="2744" y="1836"/>
                    </a:lnTo>
                    <a:lnTo>
                      <a:pt x="2746" y="1836"/>
                    </a:lnTo>
                    <a:lnTo>
                      <a:pt x="2748" y="1836"/>
                    </a:lnTo>
                    <a:lnTo>
                      <a:pt x="2749" y="1836"/>
                    </a:lnTo>
                    <a:lnTo>
                      <a:pt x="2751" y="1836"/>
                    </a:lnTo>
                    <a:lnTo>
                      <a:pt x="2753" y="1836"/>
                    </a:lnTo>
                    <a:lnTo>
                      <a:pt x="2755" y="1836"/>
                    </a:lnTo>
                    <a:lnTo>
                      <a:pt x="2757" y="1836"/>
                    </a:lnTo>
                    <a:lnTo>
                      <a:pt x="2759" y="1836"/>
                    </a:lnTo>
                    <a:lnTo>
                      <a:pt x="2761" y="1836"/>
                    </a:lnTo>
                    <a:lnTo>
                      <a:pt x="2763" y="1836"/>
                    </a:lnTo>
                    <a:lnTo>
                      <a:pt x="2765" y="1836"/>
                    </a:lnTo>
                    <a:lnTo>
                      <a:pt x="2767" y="1836"/>
                    </a:lnTo>
                    <a:lnTo>
                      <a:pt x="2769" y="1836"/>
                    </a:lnTo>
                    <a:lnTo>
                      <a:pt x="2771" y="1836"/>
                    </a:lnTo>
                    <a:lnTo>
                      <a:pt x="2772" y="1836"/>
                    </a:lnTo>
                    <a:lnTo>
                      <a:pt x="2774" y="1836"/>
                    </a:lnTo>
                    <a:lnTo>
                      <a:pt x="2776" y="1836"/>
                    </a:lnTo>
                    <a:lnTo>
                      <a:pt x="2780" y="1836"/>
                    </a:lnTo>
                    <a:lnTo>
                      <a:pt x="2782" y="1836"/>
                    </a:lnTo>
                    <a:lnTo>
                      <a:pt x="2784" y="1836"/>
                    </a:lnTo>
                    <a:lnTo>
                      <a:pt x="2786" y="1836"/>
                    </a:lnTo>
                    <a:lnTo>
                      <a:pt x="2788" y="1836"/>
                    </a:lnTo>
                    <a:lnTo>
                      <a:pt x="2790" y="1836"/>
                    </a:lnTo>
                    <a:lnTo>
                      <a:pt x="2792" y="1836"/>
                    </a:lnTo>
                    <a:lnTo>
                      <a:pt x="2794" y="1836"/>
                    </a:lnTo>
                    <a:lnTo>
                      <a:pt x="2797" y="1836"/>
                    </a:lnTo>
                  </a:path>
                </a:pathLst>
              </a:custGeom>
              <a:noFill/>
              <a:ln w="2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7"/>
              <p:cNvSpPr>
                <a:spLocks/>
              </p:cNvSpPr>
              <p:nvPr/>
            </p:nvSpPr>
            <p:spPr bwMode="auto">
              <a:xfrm>
                <a:off x="2346325" y="4070350"/>
                <a:ext cx="4357687" cy="982663"/>
              </a:xfrm>
              <a:custGeom>
                <a:avLst/>
                <a:gdLst>
                  <a:gd name="T0" fmla="*/ 52 w 2745"/>
                  <a:gd name="T1" fmla="*/ 619 h 619"/>
                  <a:gd name="T2" fmla="*/ 99 w 2745"/>
                  <a:gd name="T3" fmla="*/ 617 h 619"/>
                  <a:gd name="T4" fmla="*/ 145 w 2745"/>
                  <a:gd name="T5" fmla="*/ 617 h 619"/>
                  <a:gd name="T6" fmla="*/ 189 w 2745"/>
                  <a:gd name="T7" fmla="*/ 619 h 619"/>
                  <a:gd name="T8" fmla="*/ 241 w 2745"/>
                  <a:gd name="T9" fmla="*/ 619 h 619"/>
                  <a:gd name="T10" fmla="*/ 297 w 2745"/>
                  <a:gd name="T11" fmla="*/ 619 h 619"/>
                  <a:gd name="T12" fmla="*/ 348 w 2745"/>
                  <a:gd name="T13" fmla="*/ 619 h 619"/>
                  <a:gd name="T14" fmla="*/ 391 w 2745"/>
                  <a:gd name="T15" fmla="*/ 619 h 619"/>
                  <a:gd name="T16" fmla="*/ 439 w 2745"/>
                  <a:gd name="T17" fmla="*/ 617 h 619"/>
                  <a:gd name="T18" fmla="*/ 475 w 2745"/>
                  <a:gd name="T19" fmla="*/ 619 h 619"/>
                  <a:gd name="T20" fmla="*/ 515 w 2745"/>
                  <a:gd name="T21" fmla="*/ 619 h 619"/>
                  <a:gd name="T22" fmla="*/ 557 w 2745"/>
                  <a:gd name="T23" fmla="*/ 617 h 619"/>
                  <a:gd name="T24" fmla="*/ 592 w 2745"/>
                  <a:gd name="T25" fmla="*/ 617 h 619"/>
                  <a:gd name="T26" fmla="*/ 626 w 2745"/>
                  <a:gd name="T27" fmla="*/ 617 h 619"/>
                  <a:gd name="T28" fmla="*/ 668 w 2745"/>
                  <a:gd name="T29" fmla="*/ 617 h 619"/>
                  <a:gd name="T30" fmla="*/ 711 w 2745"/>
                  <a:gd name="T31" fmla="*/ 619 h 619"/>
                  <a:gd name="T32" fmla="*/ 749 w 2745"/>
                  <a:gd name="T33" fmla="*/ 617 h 619"/>
                  <a:gd name="T34" fmla="*/ 785 w 2745"/>
                  <a:gd name="T35" fmla="*/ 617 h 619"/>
                  <a:gd name="T36" fmla="*/ 827 w 2745"/>
                  <a:gd name="T37" fmla="*/ 617 h 619"/>
                  <a:gd name="T38" fmla="*/ 868 w 2745"/>
                  <a:gd name="T39" fmla="*/ 617 h 619"/>
                  <a:gd name="T40" fmla="*/ 916 w 2745"/>
                  <a:gd name="T41" fmla="*/ 617 h 619"/>
                  <a:gd name="T42" fmla="*/ 958 w 2745"/>
                  <a:gd name="T43" fmla="*/ 617 h 619"/>
                  <a:gd name="T44" fmla="*/ 998 w 2745"/>
                  <a:gd name="T45" fmla="*/ 497 h 619"/>
                  <a:gd name="T46" fmla="*/ 1032 w 2745"/>
                  <a:gd name="T47" fmla="*/ 617 h 619"/>
                  <a:gd name="T48" fmla="*/ 1077 w 2745"/>
                  <a:gd name="T49" fmla="*/ 617 h 619"/>
                  <a:gd name="T50" fmla="*/ 1119 w 2745"/>
                  <a:gd name="T51" fmla="*/ 617 h 619"/>
                  <a:gd name="T52" fmla="*/ 1161 w 2745"/>
                  <a:gd name="T53" fmla="*/ 617 h 619"/>
                  <a:gd name="T54" fmla="*/ 1207 w 2745"/>
                  <a:gd name="T55" fmla="*/ 617 h 619"/>
                  <a:gd name="T56" fmla="*/ 1253 w 2745"/>
                  <a:gd name="T57" fmla="*/ 617 h 619"/>
                  <a:gd name="T58" fmla="*/ 1297 w 2745"/>
                  <a:gd name="T59" fmla="*/ 617 h 619"/>
                  <a:gd name="T60" fmla="*/ 1343 w 2745"/>
                  <a:gd name="T61" fmla="*/ 617 h 619"/>
                  <a:gd name="T62" fmla="*/ 1385 w 2745"/>
                  <a:gd name="T63" fmla="*/ 617 h 619"/>
                  <a:gd name="T64" fmla="*/ 1427 w 2745"/>
                  <a:gd name="T65" fmla="*/ 617 h 619"/>
                  <a:gd name="T66" fmla="*/ 1467 w 2745"/>
                  <a:gd name="T67" fmla="*/ 617 h 619"/>
                  <a:gd name="T68" fmla="*/ 1513 w 2745"/>
                  <a:gd name="T69" fmla="*/ 617 h 619"/>
                  <a:gd name="T70" fmla="*/ 1559 w 2745"/>
                  <a:gd name="T71" fmla="*/ 617 h 619"/>
                  <a:gd name="T72" fmla="*/ 1603 w 2745"/>
                  <a:gd name="T73" fmla="*/ 617 h 619"/>
                  <a:gd name="T74" fmla="*/ 1646 w 2745"/>
                  <a:gd name="T75" fmla="*/ 617 h 619"/>
                  <a:gd name="T76" fmla="*/ 1688 w 2745"/>
                  <a:gd name="T77" fmla="*/ 617 h 619"/>
                  <a:gd name="T78" fmla="*/ 1734 w 2745"/>
                  <a:gd name="T79" fmla="*/ 617 h 619"/>
                  <a:gd name="T80" fmla="*/ 1776 w 2745"/>
                  <a:gd name="T81" fmla="*/ 617 h 619"/>
                  <a:gd name="T82" fmla="*/ 1820 w 2745"/>
                  <a:gd name="T83" fmla="*/ 617 h 619"/>
                  <a:gd name="T84" fmla="*/ 1866 w 2745"/>
                  <a:gd name="T85" fmla="*/ 617 h 619"/>
                  <a:gd name="T86" fmla="*/ 1908 w 2745"/>
                  <a:gd name="T87" fmla="*/ 617 h 619"/>
                  <a:gd name="T88" fmla="*/ 1954 w 2745"/>
                  <a:gd name="T89" fmla="*/ 617 h 619"/>
                  <a:gd name="T90" fmla="*/ 2000 w 2745"/>
                  <a:gd name="T91" fmla="*/ 617 h 619"/>
                  <a:gd name="T92" fmla="*/ 2046 w 2745"/>
                  <a:gd name="T93" fmla="*/ 617 h 619"/>
                  <a:gd name="T94" fmla="*/ 2086 w 2745"/>
                  <a:gd name="T95" fmla="*/ 617 h 619"/>
                  <a:gd name="T96" fmla="*/ 2128 w 2745"/>
                  <a:gd name="T97" fmla="*/ 617 h 619"/>
                  <a:gd name="T98" fmla="*/ 2172 w 2745"/>
                  <a:gd name="T99" fmla="*/ 617 h 619"/>
                  <a:gd name="T100" fmla="*/ 2215 w 2745"/>
                  <a:gd name="T101" fmla="*/ 617 h 619"/>
                  <a:gd name="T102" fmla="*/ 2259 w 2745"/>
                  <a:gd name="T103" fmla="*/ 617 h 619"/>
                  <a:gd name="T104" fmla="*/ 2303 w 2745"/>
                  <a:gd name="T105" fmla="*/ 617 h 619"/>
                  <a:gd name="T106" fmla="*/ 2347 w 2745"/>
                  <a:gd name="T107" fmla="*/ 617 h 619"/>
                  <a:gd name="T108" fmla="*/ 2389 w 2745"/>
                  <a:gd name="T109" fmla="*/ 617 h 619"/>
                  <a:gd name="T110" fmla="*/ 2433 w 2745"/>
                  <a:gd name="T111" fmla="*/ 617 h 619"/>
                  <a:gd name="T112" fmla="*/ 2475 w 2745"/>
                  <a:gd name="T113" fmla="*/ 617 h 619"/>
                  <a:gd name="T114" fmla="*/ 2519 w 2745"/>
                  <a:gd name="T115" fmla="*/ 617 h 619"/>
                  <a:gd name="T116" fmla="*/ 2561 w 2745"/>
                  <a:gd name="T117" fmla="*/ 617 h 619"/>
                  <a:gd name="T118" fmla="*/ 2607 w 2745"/>
                  <a:gd name="T119" fmla="*/ 617 h 619"/>
                  <a:gd name="T120" fmla="*/ 2650 w 2745"/>
                  <a:gd name="T121" fmla="*/ 617 h 619"/>
                  <a:gd name="T122" fmla="*/ 2692 w 2745"/>
                  <a:gd name="T123" fmla="*/ 617 h 619"/>
                  <a:gd name="T124" fmla="*/ 2732 w 2745"/>
                  <a:gd name="T125" fmla="*/ 617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45" h="619">
                    <a:moveTo>
                      <a:pt x="0" y="619"/>
                    </a:moveTo>
                    <a:lnTo>
                      <a:pt x="2" y="619"/>
                    </a:lnTo>
                    <a:lnTo>
                      <a:pt x="6" y="619"/>
                    </a:lnTo>
                    <a:lnTo>
                      <a:pt x="7" y="617"/>
                    </a:lnTo>
                    <a:lnTo>
                      <a:pt x="7" y="619"/>
                    </a:lnTo>
                    <a:lnTo>
                      <a:pt x="11" y="619"/>
                    </a:lnTo>
                    <a:lnTo>
                      <a:pt x="13" y="619"/>
                    </a:lnTo>
                    <a:lnTo>
                      <a:pt x="17" y="619"/>
                    </a:lnTo>
                    <a:lnTo>
                      <a:pt x="21" y="619"/>
                    </a:lnTo>
                    <a:lnTo>
                      <a:pt x="23" y="619"/>
                    </a:lnTo>
                    <a:lnTo>
                      <a:pt x="27" y="619"/>
                    </a:lnTo>
                    <a:lnTo>
                      <a:pt x="29" y="619"/>
                    </a:lnTo>
                    <a:lnTo>
                      <a:pt x="32" y="619"/>
                    </a:lnTo>
                    <a:lnTo>
                      <a:pt x="34" y="617"/>
                    </a:lnTo>
                    <a:lnTo>
                      <a:pt x="36" y="619"/>
                    </a:lnTo>
                    <a:lnTo>
                      <a:pt x="38" y="617"/>
                    </a:lnTo>
                    <a:lnTo>
                      <a:pt x="40" y="619"/>
                    </a:lnTo>
                    <a:lnTo>
                      <a:pt x="42" y="619"/>
                    </a:lnTo>
                    <a:lnTo>
                      <a:pt x="44" y="619"/>
                    </a:lnTo>
                    <a:lnTo>
                      <a:pt x="48" y="619"/>
                    </a:lnTo>
                    <a:lnTo>
                      <a:pt x="52" y="619"/>
                    </a:lnTo>
                    <a:lnTo>
                      <a:pt x="53" y="619"/>
                    </a:lnTo>
                    <a:lnTo>
                      <a:pt x="57" y="617"/>
                    </a:lnTo>
                    <a:lnTo>
                      <a:pt x="59" y="619"/>
                    </a:lnTo>
                    <a:lnTo>
                      <a:pt x="61" y="617"/>
                    </a:lnTo>
                    <a:lnTo>
                      <a:pt x="63" y="619"/>
                    </a:lnTo>
                    <a:lnTo>
                      <a:pt x="67" y="619"/>
                    </a:lnTo>
                    <a:lnTo>
                      <a:pt x="69" y="619"/>
                    </a:lnTo>
                    <a:lnTo>
                      <a:pt x="73" y="619"/>
                    </a:lnTo>
                    <a:lnTo>
                      <a:pt x="75" y="617"/>
                    </a:lnTo>
                    <a:lnTo>
                      <a:pt x="75" y="619"/>
                    </a:lnTo>
                    <a:lnTo>
                      <a:pt x="78" y="619"/>
                    </a:lnTo>
                    <a:lnTo>
                      <a:pt x="80" y="617"/>
                    </a:lnTo>
                    <a:lnTo>
                      <a:pt x="82" y="619"/>
                    </a:lnTo>
                    <a:lnTo>
                      <a:pt x="84" y="617"/>
                    </a:lnTo>
                    <a:lnTo>
                      <a:pt x="86" y="619"/>
                    </a:lnTo>
                    <a:lnTo>
                      <a:pt x="88" y="619"/>
                    </a:lnTo>
                    <a:lnTo>
                      <a:pt x="90" y="619"/>
                    </a:lnTo>
                    <a:lnTo>
                      <a:pt x="94" y="617"/>
                    </a:lnTo>
                    <a:lnTo>
                      <a:pt x="96" y="619"/>
                    </a:lnTo>
                    <a:lnTo>
                      <a:pt x="97" y="619"/>
                    </a:lnTo>
                    <a:lnTo>
                      <a:pt x="99" y="617"/>
                    </a:lnTo>
                    <a:lnTo>
                      <a:pt x="101" y="619"/>
                    </a:lnTo>
                    <a:lnTo>
                      <a:pt x="103" y="619"/>
                    </a:lnTo>
                    <a:lnTo>
                      <a:pt x="105" y="617"/>
                    </a:lnTo>
                    <a:lnTo>
                      <a:pt x="107" y="619"/>
                    </a:lnTo>
                    <a:lnTo>
                      <a:pt x="109" y="619"/>
                    </a:lnTo>
                    <a:lnTo>
                      <a:pt x="111" y="617"/>
                    </a:lnTo>
                    <a:lnTo>
                      <a:pt x="113" y="619"/>
                    </a:lnTo>
                    <a:lnTo>
                      <a:pt x="115" y="619"/>
                    </a:lnTo>
                    <a:lnTo>
                      <a:pt x="119" y="619"/>
                    </a:lnTo>
                    <a:lnTo>
                      <a:pt x="120" y="617"/>
                    </a:lnTo>
                    <a:lnTo>
                      <a:pt x="120" y="619"/>
                    </a:lnTo>
                    <a:lnTo>
                      <a:pt x="124" y="619"/>
                    </a:lnTo>
                    <a:lnTo>
                      <a:pt x="128" y="619"/>
                    </a:lnTo>
                    <a:lnTo>
                      <a:pt x="130" y="619"/>
                    </a:lnTo>
                    <a:lnTo>
                      <a:pt x="134" y="619"/>
                    </a:lnTo>
                    <a:lnTo>
                      <a:pt x="136" y="617"/>
                    </a:lnTo>
                    <a:lnTo>
                      <a:pt x="138" y="619"/>
                    </a:lnTo>
                    <a:lnTo>
                      <a:pt x="140" y="619"/>
                    </a:lnTo>
                    <a:lnTo>
                      <a:pt x="142" y="617"/>
                    </a:lnTo>
                    <a:lnTo>
                      <a:pt x="143" y="619"/>
                    </a:lnTo>
                    <a:lnTo>
                      <a:pt x="145" y="617"/>
                    </a:lnTo>
                    <a:lnTo>
                      <a:pt x="145" y="619"/>
                    </a:lnTo>
                    <a:lnTo>
                      <a:pt x="147" y="617"/>
                    </a:lnTo>
                    <a:lnTo>
                      <a:pt x="149" y="619"/>
                    </a:lnTo>
                    <a:lnTo>
                      <a:pt x="149" y="617"/>
                    </a:lnTo>
                    <a:lnTo>
                      <a:pt x="151" y="619"/>
                    </a:lnTo>
                    <a:lnTo>
                      <a:pt x="155" y="617"/>
                    </a:lnTo>
                    <a:lnTo>
                      <a:pt x="157" y="617"/>
                    </a:lnTo>
                    <a:lnTo>
                      <a:pt x="159" y="617"/>
                    </a:lnTo>
                    <a:lnTo>
                      <a:pt x="161" y="619"/>
                    </a:lnTo>
                    <a:lnTo>
                      <a:pt x="163" y="617"/>
                    </a:lnTo>
                    <a:lnTo>
                      <a:pt x="165" y="617"/>
                    </a:lnTo>
                    <a:lnTo>
                      <a:pt x="165" y="619"/>
                    </a:lnTo>
                    <a:lnTo>
                      <a:pt x="166" y="619"/>
                    </a:lnTo>
                    <a:lnTo>
                      <a:pt x="170" y="619"/>
                    </a:lnTo>
                    <a:lnTo>
                      <a:pt x="174" y="619"/>
                    </a:lnTo>
                    <a:lnTo>
                      <a:pt x="176" y="617"/>
                    </a:lnTo>
                    <a:lnTo>
                      <a:pt x="176" y="619"/>
                    </a:lnTo>
                    <a:lnTo>
                      <a:pt x="180" y="619"/>
                    </a:lnTo>
                    <a:lnTo>
                      <a:pt x="182" y="619"/>
                    </a:lnTo>
                    <a:lnTo>
                      <a:pt x="186" y="619"/>
                    </a:lnTo>
                    <a:lnTo>
                      <a:pt x="189" y="619"/>
                    </a:lnTo>
                    <a:lnTo>
                      <a:pt x="191" y="619"/>
                    </a:lnTo>
                    <a:lnTo>
                      <a:pt x="195" y="619"/>
                    </a:lnTo>
                    <a:lnTo>
                      <a:pt x="197" y="619"/>
                    </a:lnTo>
                    <a:lnTo>
                      <a:pt x="201" y="619"/>
                    </a:lnTo>
                    <a:lnTo>
                      <a:pt x="205" y="617"/>
                    </a:lnTo>
                    <a:lnTo>
                      <a:pt x="205" y="619"/>
                    </a:lnTo>
                    <a:lnTo>
                      <a:pt x="207" y="619"/>
                    </a:lnTo>
                    <a:lnTo>
                      <a:pt x="209" y="617"/>
                    </a:lnTo>
                    <a:lnTo>
                      <a:pt x="211" y="619"/>
                    </a:lnTo>
                    <a:lnTo>
                      <a:pt x="212" y="619"/>
                    </a:lnTo>
                    <a:lnTo>
                      <a:pt x="216" y="617"/>
                    </a:lnTo>
                    <a:lnTo>
                      <a:pt x="216" y="619"/>
                    </a:lnTo>
                    <a:lnTo>
                      <a:pt x="220" y="619"/>
                    </a:lnTo>
                    <a:lnTo>
                      <a:pt x="222" y="619"/>
                    </a:lnTo>
                    <a:lnTo>
                      <a:pt x="224" y="617"/>
                    </a:lnTo>
                    <a:lnTo>
                      <a:pt x="226" y="619"/>
                    </a:lnTo>
                    <a:lnTo>
                      <a:pt x="228" y="619"/>
                    </a:lnTo>
                    <a:lnTo>
                      <a:pt x="232" y="619"/>
                    </a:lnTo>
                    <a:lnTo>
                      <a:pt x="235" y="619"/>
                    </a:lnTo>
                    <a:lnTo>
                      <a:pt x="237" y="619"/>
                    </a:lnTo>
                    <a:lnTo>
                      <a:pt x="241" y="619"/>
                    </a:lnTo>
                    <a:lnTo>
                      <a:pt x="243" y="619"/>
                    </a:lnTo>
                    <a:lnTo>
                      <a:pt x="247" y="619"/>
                    </a:lnTo>
                    <a:lnTo>
                      <a:pt x="251" y="619"/>
                    </a:lnTo>
                    <a:lnTo>
                      <a:pt x="253" y="619"/>
                    </a:lnTo>
                    <a:lnTo>
                      <a:pt x="255" y="617"/>
                    </a:lnTo>
                    <a:lnTo>
                      <a:pt x="257" y="619"/>
                    </a:lnTo>
                    <a:lnTo>
                      <a:pt x="258" y="619"/>
                    </a:lnTo>
                    <a:lnTo>
                      <a:pt x="262" y="619"/>
                    </a:lnTo>
                    <a:lnTo>
                      <a:pt x="266" y="619"/>
                    </a:lnTo>
                    <a:lnTo>
                      <a:pt x="268" y="619"/>
                    </a:lnTo>
                    <a:lnTo>
                      <a:pt x="270" y="617"/>
                    </a:lnTo>
                    <a:lnTo>
                      <a:pt x="272" y="617"/>
                    </a:lnTo>
                    <a:lnTo>
                      <a:pt x="272" y="619"/>
                    </a:lnTo>
                    <a:lnTo>
                      <a:pt x="274" y="619"/>
                    </a:lnTo>
                    <a:lnTo>
                      <a:pt x="278" y="619"/>
                    </a:lnTo>
                    <a:lnTo>
                      <a:pt x="281" y="619"/>
                    </a:lnTo>
                    <a:lnTo>
                      <a:pt x="283" y="619"/>
                    </a:lnTo>
                    <a:lnTo>
                      <a:pt x="287" y="619"/>
                    </a:lnTo>
                    <a:lnTo>
                      <a:pt x="289" y="619"/>
                    </a:lnTo>
                    <a:lnTo>
                      <a:pt x="293" y="619"/>
                    </a:lnTo>
                    <a:lnTo>
                      <a:pt x="297" y="619"/>
                    </a:lnTo>
                    <a:lnTo>
                      <a:pt x="299" y="619"/>
                    </a:lnTo>
                    <a:lnTo>
                      <a:pt x="303" y="619"/>
                    </a:lnTo>
                    <a:lnTo>
                      <a:pt x="304" y="619"/>
                    </a:lnTo>
                    <a:lnTo>
                      <a:pt x="308" y="619"/>
                    </a:lnTo>
                    <a:lnTo>
                      <a:pt x="312" y="619"/>
                    </a:lnTo>
                    <a:lnTo>
                      <a:pt x="314" y="617"/>
                    </a:lnTo>
                    <a:lnTo>
                      <a:pt x="316" y="619"/>
                    </a:lnTo>
                    <a:lnTo>
                      <a:pt x="318" y="619"/>
                    </a:lnTo>
                    <a:lnTo>
                      <a:pt x="320" y="619"/>
                    </a:lnTo>
                    <a:lnTo>
                      <a:pt x="322" y="617"/>
                    </a:lnTo>
                    <a:lnTo>
                      <a:pt x="324" y="619"/>
                    </a:lnTo>
                    <a:lnTo>
                      <a:pt x="325" y="617"/>
                    </a:lnTo>
                    <a:lnTo>
                      <a:pt x="327" y="617"/>
                    </a:lnTo>
                    <a:lnTo>
                      <a:pt x="327" y="619"/>
                    </a:lnTo>
                    <a:lnTo>
                      <a:pt x="329" y="619"/>
                    </a:lnTo>
                    <a:lnTo>
                      <a:pt x="333" y="619"/>
                    </a:lnTo>
                    <a:lnTo>
                      <a:pt x="335" y="619"/>
                    </a:lnTo>
                    <a:lnTo>
                      <a:pt x="339" y="619"/>
                    </a:lnTo>
                    <a:lnTo>
                      <a:pt x="343" y="619"/>
                    </a:lnTo>
                    <a:lnTo>
                      <a:pt x="345" y="619"/>
                    </a:lnTo>
                    <a:lnTo>
                      <a:pt x="348" y="619"/>
                    </a:lnTo>
                    <a:lnTo>
                      <a:pt x="350" y="619"/>
                    </a:lnTo>
                    <a:lnTo>
                      <a:pt x="354" y="619"/>
                    </a:lnTo>
                    <a:lnTo>
                      <a:pt x="358" y="619"/>
                    </a:lnTo>
                    <a:lnTo>
                      <a:pt x="358" y="617"/>
                    </a:lnTo>
                    <a:lnTo>
                      <a:pt x="360" y="619"/>
                    </a:lnTo>
                    <a:lnTo>
                      <a:pt x="362" y="617"/>
                    </a:lnTo>
                    <a:lnTo>
                      <a:pt x="364" y="617"/>
                    </a:lnTo>
                    <a:lnTo>
                      <a:pt x="364" y="619"/>
                    </a:lnTo>
                    <a:lnTo>
                      <a:pt x="366" y="619"/>
                    </a:lnTo>
                    <a:lnTo>
                      <a:pt x="370" y="619"/>
                    </a:lnTo>
                    <a:lnTo>
                      <a:pt x="373" y="617"/>
                    </a:lnTo>
                    <a:lnTo>
                      <a:pt x="375" y="619"/>
                    </a:lnTo>
                    <a:lnTo>
                      <a:pt x="379" y="619"/>
                    </a:lnTo>
                    <a:lnTo>
                      <a:pt x="379" y="617"/>
                    </a:lnTo>
                    <a:lnTo>
                      <a:pt x="381" y="619"/>
                    </a:lnTo>
                    <a:lnTo>
                      <a:pt x="383" y="617"/>
                    </a:lnTo>
                    <a:lnTo>
                      <a:pt x="385" y="619"/>
                    </a:lnTo>
                    <a:lnTo>
                      <a:pt x="387" y="617"/>
                    </a:lnTo>
                    <a:lnTo>
                      <a:pt x="389" y="617"/>
                    </a:lnTo>
                    <a:lnTo>
                      <a:pt x="389" y="619"/>
                    </a:lnTo>
                    <a:lnTo>
                      <a:pt x="391" y="619"/>
                    </a:lnTo>
                    <a:lnTo>
                      <a:pt x="394" y="619"/>
                    </a:lnTo>
                    <a:lnTo>
                      <a:pt x="396" y="619"/>
                    </a:lnTo>
                    <a:lnTo>
                      <a:pt x="400" y="619"/>
                    </a:lnTo>
                    <a:lnTo>
                      <a:pt x="402" y="617"/>
                    </a:lnTo>
                    <a:lnTo>
                      <a:pt x="404" y="619"/>
                    </a:lnTo>
                    <a:lnTo>
                      <a:pt x="406" y="619"/>
                    </a:lnTo>
                    <a:lnTo>
                      <a:pt x="408" y="617"/>
                    </a:lnTo>
                    <a:lnTo>
                      <a:pt x="410" y="619"/>
                    </a:lnTo>
                    <a:lnTo>
                      <a:pt x="412" y="619"/>
                    </a:lnTo>
                    <a:lnTo>
                      <a:pt x="416" y="617"/>
                    </a:lnTo>
                    <a:lnTo>
                      <a:pt x="416" y="619"/>
                    </a:lnTo>
                    <a:lnTo>
                      <a:pt x="417" y="617"/>
                    </a:lnTo>
                    <a:lnTo>
                      <a:pt x="419" y="619"/>
                    </a:lnTo>
                    <a:lnTo>
                      <a:pt x="419" y="617"/>
                    </a:lnTo>
                    <a:lnTo>
                      <a:pt x="421" y="619"/>
                    </a:lnTo>
                    <a:lnTo>
                      <a:pt x="425" y="619"/>
                    </a:lnTo>
                    <a:lnTo>
                      <a:pt x="427" y="619"/>
                    </a:lnTo>
                    <a:lnTo>
                      <a:pt x="431" y="619"/>
                    </a:lnTo>
                    <a:lnTo>
                      <a:pt x="435" y="619"/>
                    </a:lnTo>
                    <a:lnTo>
                      <a:pt x="437" y="619"/>
                    </a:lnTo>
                    <a:lnTo>
                      <a:pt x="439" y="617"/>
                    </a:lnTo>
                    <a:lnTo>
                      <a:pt x="440" y="617"/>
                    </a:lnTo>
                    <a:lnTo>
                      <a:pt x="440" y="619"/>
                    </a:lnTo>
                    <a:lnTo>
                      <a:pt x="442" y="617"/>
                    </a:lnTo>
                    <a:lnTo>
                      <a:pt x="444" y="619"/>
                    </a:lnTo>
                    <a:lnTo>
                      <a:pt x="446" y="619"/>
                    </a:lnTo>
                    <a:lnTo>
                      <a:pt x="448" y="617"/>
                    </a:lnTo>
                    <a:lnTo>
                      <a:pt x="450" y="617"/>
                    </a:lnTo>
                    <a:lnTo>
                      <a:pt x="450" y="619"/>
                    </a:lnTo>
                    <a:lnTo>
                      <a:pt x="452" y="619"/>
                    </a:lnTo>
                    <a:lnTo>
                      <a:pt x="456" y="619"/>
                    </a:lnTo>
                    <a:lnTo>
                      <a:pt x="456" y="617"/>
                    </a:lnTo>
                    <a:lnTo>
                      <a:pt x="458" y="617"/>
                    </a:lnTo>
                    <a:lnTo>
                      <a:pt x="462" y="619"/>
                    </a:lnTo>
                    <a:lnTo>
                      <a:pt x="465" y="619"/>
                    </a:lnTo>
                    <a:lnTo>
                      <a:pt x="465" y="617"/>
                    </a:lnTo>
                    <a:lnTo>
                      <a:pt x="467" y="617"/>
                    </a:lnTo>
                    <a:lnTo>
                      <a:pt x="469" y="619"/>
                    </a:lnTo>
                    <a:lnTo>
                      <a:pt x="471" y="617"/>
                    </a:lnTo>
                    <a:lnTo>
                      <a:pt x="471" y="619"/>
                    </a:lnTo>
                    <a:lnTo>
                      <a:pt x="473" y="617"/>
                    </a:lnTo>
                    <a:lnTo>
                      <a:pt x="475" y="619"/>
                    </a:lnTo>
                    <a:lnTo>
                      <a:pt x="477" y="619"/>
                    </a:lnTo>
                    <a:lnTo>
                      <a:pt x="479" y="617"/>
                    </a:lnTo>
                    <a:lnTo>
                      <a:pt x="481" y="619"/>
                    </a:lnTo>
                    <a:lnTo>
                      <a:pt x="483" y="619"/>
                    </a:lnTo>
                    <a:lnTo>
                      <a:pt x="485" y="617"/>
                    </a:lnTo>
                    <a:lnTo>
                      <a:pt x="486" y="619"/>
                    </a:lnTo>
                    <a:lnTo>
                      <a:pt x="488" y="619"/>
                    </a:lnTo>
                    <a:lnTo>
                      <a:pt x="490" y="617"/>
                    </a:lnTo>
                    <a:lnTo>
                      <a:pt x="492" y="619"/>
                    </a:lnTo>
                    <a:lnTo>
                      <a:pt x="494" y="617"/>
                    </a:lnTo>
                    <a:lnTo>
                      <a:pt x="496" y="617"/>
                    </a:lnTo>
                    <a:lnTo>
                      <a:pt x="496" y="619"/>
                    </a:lnTo>
                    <a:lnTo>
                      <a:pt x="498" y="619"/>
                    </a:lnTo>
                    <a:lnTo>
                      <a:pt x="502" y="619"/>
                    </a:lnTo>
                    <a:lnTo>
                      <a:pt x="504" y="617"/>
                    </a:lnTo>
                    <a:lnTo>
                      <a:pt x="504" y="619"/>
                    </a:lnTo>
                    <a:lnTo>
                      <a:pt x="506" y="617"/>
                    </a:lnTo>
                    <a:lnTo>
                      <a:pt x="508" y="619"/>
                    </a:lnTo>
                    <a:lnTo>
                      <a:pt x="511" y="619"/>
                    </a:lnTo>
                    <a:lnTo>
                      <a:pt x="513" y="617"/>
                    </a:lnTo>
                    <a:lnTo>
                      <a:pt x="515" y="619"/>
                    </a:lnTo>
                    <a:lnTo>
                      <a:pt x="517" y="619"/>
                    </a:lnTo>
                    <a:lnTo>
                      <a:pt x="517" y="617"/>
                    </a:lnTo>
                    <a:lnTo>
                      <a:pt x="519" y="619"/>
                    </a:lnTo>
                    <a:lnTo>
                      <a:pt x="523" y="617"/>
                    </a:lnTo>
                    <a:lnTo>
                      <a:pt x="525" y="619"/>
                    </a:lnTo>
                    <a:lnTo>
                      <a:pt x="527" y="617"/>
                    </a:lnTo>
                    <a:lnTo>
                      <a:pt x="529" y="619"/>
                    </a:lnTo>
                    <a:lnTo>
                      <a:pt x="532" y="617"/>
                    </a:lnTo>
                    <a:lnTo>
                      <a:pt x="534" y="617"/>
                    </a:lnTo>
                    <a:lnTo>
                      <a:pt x="538" y="619"/>
                    </a:lnTo>
                    <a:lnTo>
                      <a:pt x="538" y="617"/>
                    </a:lnTo>
                    <a:lnTo>
                      <a:pt x="542" y="619"/>
                    </a:lnTo>
                    <a:lnTo>
                      <a:pt x="542" y="617"/>
                    </a:lnTo>
                    <a:lnTo>
                      <a:pt x="544" y="619"/>
                    </a:lnTo>
                    <a:lnTo>
                      <a:pt x="546" y="617"/>
                    </a:lnTo>
                    <a:lnTo>
                      <a:pt x="548" y="619"/>
                    </a:lnTo>
                    <a:lnTo>
                      <a:pt x="550" y="617"/>
                    </a:lnTo>
                    <a:lnTo>
                      <a:pt x="550" y="619"/>
                    </a:lnTo>
                    <a:lnTo>
                      <a:pt x="553" y="619"/>
                    </a:lnTo>
                    <a:lnTo>
                      <a:pt x="557" y="619"/>
                    </a:lnTo>
                    <a:lnTo>
                      <a:pt x="557" y="617"/>
                    </a:lnTo>
                    <a:lnTo>
                      <a:pt x="559" y="619"/>
                    </a:lnTo>
                    <a:lnTo>
                      <a:pt x="561" y="617"/>
                    </a:lnTo>
                    <a:lnTo>
                      <a:pt x="563" y="619"/>
                    </a:lnTo>
                    <a:lnTo>
                      <a:pt x="563" y="617"/>
                    </a:lnTo>
                    <a:lnTo>
                      <a:pt x="565" y="619"/>
                    </a:lnTo>
                    <a:lnTo>
                      <a:pt x="567" y="617"/>
                    </a:lnTo>
                    <a:lnTo>
                      <a:pt x="569" y="617"/>
                    </a:lnTo>
                    <a:lnTo>
                      <a:pt x="571" y="619"/>
                    </a:lnTo>
                    <a:lnTo>
                      <a:pt x="573" y="617"/>
                    </a:lnTo>
                    <a:lnTo>
                      <a:pt x="573" y="619"/>
                    </a:lnTo>
                    <a:lnTo>
                      <a:pt x="575" y="619"/>
                    </a:lnTo>
                    <a:lnTo>
                      <a:pt x="578" y="619"/>
                    </a:lnTo>
                    <a:lnTo>
                      <a:pt x="580" y="617"/>
                    </a:lnTo>
                    <a:lnTo>
                      <a:pt x="580" y="619"/>
                    </a:lnTo>
                    <a:lnTo>
                      <a:pt x="584" y="617"/>
                    </a:lnTo>
                    <a:lnTo>
                      <a:pt x="584" y="619"/>
                    </a:lnTo>
                    <a:lnTo>
                      <a:pt x="586" y="617"/>
                    </a:lnTo>
                    <a:lnTo>
                      <a:pt x="588" y="617"/>
                    </a:lnTo>
                    <a:lnTo>
                      <a:pt x="588" y="619"/>
                    </a:lnTo>
                    <a:lnTo>
                      <a:pt x="590" y="619"/>
                    </a:lnTo>
                    <a:lnTo>
                      <a:pt x="592" y="617"/>
                    </a:lnTo>
                    <a:lnTo>
                      <a:pt x="594" y="619"/>
                    </a:lnTo>
                    <a:lnTo>
                      <a:pt x="594" y="617"/>
                    </a:lnTo>
                    <a:lnTo>
                      <a:pt x="596" y="619"/>
                    </a:lnTo>
                    <a:lnTo>
                      <a:pt x="598" y="617"/>
                    </a:lnTo>
                    <a:lnTo>
                      <a:pt x="599" y="619"/>
                    </a:lnTo>
                    <a:lnTo>
                      <a:pt x="601" y="617"/>
                    </a:lnTo>
                    <a:lnTo>
                      <a:pt x="603" y="617"/>
                    </a:lnTo>
                    <a:lnTo>
                      <a:pt x="605" y="619"/>
                    </a:lnTo>
                    <a:lnTo>
                      <a:pt x="607" y="617"/>
                    </a:lnTo>
                    <a:lnTo>
                      <a:pt x="609" y="617"/>
                    </a:lnTo>
                    <a:lnTo>
                      <a:pt x="609" y="619"/>
                    </a:lnTo>
                    <a:lnTo>
                      <a:pt x="611" y="617"/>
                    </a:lnTo>
                    <a:lnTo>
                      <a:pt x="613" y="619"/>
                    </a:lnTo>
                    <a:lnTo>
                      <a:pt x="615" y="619"/>
                    </a:lnTo>
                    <a:lnTo>
                      <a:pt x="617" y="617"/>
                    </a:lnTo>
                    <a:lnTo>
                      <a:pt x="619" y="617"/>
                    </a:lnTo>
                    <a:lnTo>
                      <a:pt x="619" y="619"/>
                    </a:lnTo>
                    <a:lnTo>
                      <a:pt x="621" y="619"/>
                    </a:lnTo>
                    <a:lnTo>
                      <a:pt x="622" y="617"/>
                    </a:lnTo>
                    <a:lnTo>
                      <a:pt x="624" y="617"/>
                    </a:lnTo>
                    <a:lnTo>
                      <a:pt x="626" y="617"/>
                    </a:lnTo>
                    <a:lnTo>
                      <a:pt x="630" y="617"/>
                    </a:lnTo>
                    <a:lnTo>
                      <a:pt x="632" y="619"/>
                    </a:lnTo>
                    <a:lnTo>
                      <a:pt x="634" y="617"/>
                    </a:lnTo>
                    <a:lnTo>
                      <a:pt x="636" y="619"/>
                    </a:lnTo>
                    <a:lnTo>
                      <a:pt x="640" y="617"/>
                    </a:lnTo>
                    <a:lnTo>
                      <a:pt x="642" y="617"/>
                    </a:lnTo>
                    <a:lnTo>
                      <a:pt x="644" y="617"/>
                    </a:lnTo>
                    <a:lnTo>
                      <a:pt x="645" y="617"/>
                    </a:lnTo>
                    <a:lnTo>
                      <a:pt x="647" y="619"/>
                    </a:lnTo>
                    <a:lnTo>
                      <a:pt x="649" y="617"/>
                    </a:lnTo>
                    <a:lnTo>
                      <a:pt x="649" y="619"/>
                    </a:lnTo>
                    <a:lnTo>
                      <a:pt x="651" y="617"/>
                    </a:lnTo>
                    <a:lnTo>
                      <a:pt x="653" y="617"/>
                    </a:lnTo>
                    <a:lnTo>
                      <a:pt x="655" y="617"/>
                    </a:lnTo>
                    <a:lnTo>
                      <a:pt x="655" y="619"/>
                    </a:lnTo>
                    <a:lnTo>
                      <a:pt x="657" y="619"/>
                    </a:lnTo>
                    <a:lnTo>
                      <a:pt x="663" y="617"/>
                    </a:lnTo>
                    <a:lnTo>
                      <a:pt x="663" y="619"/>
                    </a:lnTo>
                    <a:lnTo>
                      <a:pt x="665" y="617"/>
                    </a:lnTo>
                    <a:lnTo>
                      <a:pt x="667" y="617"/>
                    </a:lnTo>
                    <a:lnTo>
                      <a:pt x="668" y="617"/>
                    </a:lnTo>
                    <a:lnTo>
                      <a:pt x="670" y="617"/>
                    </a:lnTo>
                    <a:lnTo>
                      <a:pt x="672" y="619"/>
                    </a:lnTo>
                    <a:lnTo>
                      <a:pt x="676" y="617"/>
                    </a:lnTo>
                    <a:lnTo>
                      <a:pt x="678" y="619"/>
                    </a:lnTo>
                    <a:lnTo>
                      <a:pt x="680" y="619"/>
                    </a:lnTo>
                    <a:lnTo>
                      <a:pt x="682" y="617"/>
                    </a:lnTo>
                    <a:lnTo>
                      <a:pt x="684" y="619"/>
                    </a:lnTo>
                    <a:lnTo>
                      <a:pt x="686" y="617"/>
                    </a:lnTo>
                    <a:lnTo>
                      <a:pt x="688" y="617"/>
                    </a:lnTo>
                    <a:lnTo>
                      <a:pt x="690" y="617"/>
                    </a:lnTo>
                    <a:lnTo>
                      <a:pt x="691" y="617"/>
                    </a:lnTo>
                    <a:lnTo>
                      <a:pt x="693" y="617"/>
                    </a:lnTo>
                    <a:lnTo>
                      <a:pt x="695" y="617"/>
                    </a:lnTo>
                    <a:lnTo>
                      <a:pt x="697" y="619"/>
                    </a:lnTo>
                    <a:lnTo>
                      <a:pt x="699" y="617"/>
                    </a:lnTo>
                    <a:lnTo>
                      <a:pt x="701" y="617"/>
                    </a:lnTo>
                    <a:lnTo>
                      <a:pt x="703" y="617"/>
                    </a:lnTo>
                    <a:lnTo>
                      <a:pt x="705" y="617"/>
                    </a:lnTo>
                    <a:lnTo>
                      <a:pt x="707" y="619"/>
                    </a:lnTo>
                    <a:lnTo>
                      <a:pt x="709" y="617"/>
                    </a:lnTo>
                    <a:lnTo>
                      <a:pt x="711" y="619"/>
                    </a:lnTo>
                    <a:lnTo>
                      <a:pt x="711" y="617"/>
                    </a:lnTo>
                    <a:lnTo>
                      <a:pt x="714" y="619"/>
                    </a:lnTo>
                    <a:lnTo>
                      <a:pt x="714" y="617"/>
                    </a:lnTo>
                    <a:lnTo>
                      <a:pt x="716" y="617"/>
                    </a:lnTo>
                    <a:lnTo>
                      <a:pt x="718" y="617"/>
                    </a:lnTo>
                    <a:lnTo>
                      <a:pt x="722" y="617"/>
                    </a:lnTo>
                    <a:lnTo>
                      <a:pt x="724" y="619"/>
                    </a:lnTo>
                    <a:lnTo>
                      <a:pt x="724" y="617"/>
                    </a:lnTo>
                    <a:lnTo>
                      <a:pt x="726" y="617"/>
                    </a:lnTo>
                    <a:lnTo>
                      <a:pt x="728" y="617"/>
                    </a:lnTo>
                    <a:lnTo>
                      <a:pt x="730" y="617"/>
                    </a:lnTo>
                    <a:lnTo>
                      <a:pt x="732" y="617"/>
                    </a:lnTo>
                    <a:lnTo>
                      <a:pt x="734" y="619"/>
                    </a:lnTo>
                    <a:lnTo>
                      <a:pt x="736" y="617"/>
                    </a:lnTo>
                    <a:lnTo>
                      <a:pt x="737" y="617"/>
                    </a:lnTo>
                    <a:lnTo>
                      <a:pt x="739" y="619"/>
                    </a:lnTo>
                    <a:lnTo>
                      <a:pt x="741" y="619"/>
                    </a:lnTo>
                    <a:lnTo>
                      <a:pt x="743" y="617"/>
                    </a:lnTo>
                    <a:lnTo>
                      <a:pt x="745" y="617"/>
                    </a:lnTo>
                    <a:lnTo>
                      <a:pt x="747" y="617"/>
                    </a:lnTo>
                    <a:lnTo>
                      <a:pt x="749" y="617"/>
                    </a:lnTo>
                    <a:lnTo>
                      <a:pt x="751" y="617"/>
                    </a:lnTo>
                    <a:lnTo>
                      <a:pt x="755" y="619"/>
                    </a:lnTo>
                    <a:lnTo>
                      <a:pt x="755" y="617"/>
                    </a:lnTo>
                    <a:lnTo>
                      <a:pt x="757" y="617"/>
                    </a:lnTo>
                    <a:lnTo>
                      <a:pt x="757" y="619"/>
                    </a:lnTo>
                    <a:lnTo>
                      <a:pt x="758" y="617"/>
                    </a:lnTo>
                    <a:lnTo>
                      <a:pt x="760" y="617"/>
                    </a:lnTo>
                    <a:lnTo>
                      <a:pt x="762" y="619"/>
                    </a:lnTo>
                    <a:lnTo>
                      <a:pt x="762" y="617"/>
                    </a:lnTo>
                    <a:lnTo>
                      <a:pt x="764" y="617"/>
                    </a:lnTo>
                    <a:lnTo>
                      <a:pt x="766" y="617"/>
                    </a:lnTo>
                    <a:lnTo>
                      <a:pt x="768" y="617"/>
                    </a:lnTo>
                    <a:lnTo>
                      <a:pt x="770" y="617"/>
                    </a:lnTo>
                    <a:lnTo>
                      <a:pt x="772" y="617"/>
                    </a:lnTo>
                    <a:lnTo>
                      <a:pt x="774" y="617"/>
                    </a:lnTo>
                    <a:lnTo>
                      <a:pt x="776" y="617"/>
                    </a:lnTo>
                    <a:lnTo>
                      <a:pt x="778" y="617"/>
                    </a:lnTo>
                    <a:lnTo>
                      <a:pt x="780" y="617"/>
                    </a:lnTo>
                    <a:lnTo>
                      <a:pt x="781" y="617"/>
                    </a:lnTo>
                    <a:lnTo>
                      <a:pt x="783" y="617"/>
                    </a:lnTo>
                    <a:lnTo>
                      <a:pt x="785" y="617"/>
                    </a:lnTo>
                    <a:lnTo>
                      <a:pt x="787" y="617"/>
                    </a:lnTo>
                    <a:lnTo>
                      <a:pt x="789" y="617"/>
                    </a:lnTo>
                    <a:lnTo>
                      <a:pt x="791" y="617"/>
                    </a:lnTo>
                    <a:lnTo>
                      <a:pt x="793" y="617"/>
                    </a:lnTo>
                    <a:lnTo>
                      <a:pt x="795" y="617"/>
                    </a:lnTo>
                    <a:lnTo>
                      <a:pt x="799" y="617"/>
                    </a:lnTo>
                    <a:lnTo>
                      <a:pt x="801" y="617"/>
                    </a:lnTo>
                    <a:lnTo>
                      <a:pt x="803" y="617"/>
                    </a:lnTo>
                    <a:lnTo>
                      <a:pt x="804" y="617"/>
                    </a:lnTo>
                    <a:lnTo>
                      <a:pt x="806" y="617"/>
                    </a:lnTo>
                    <a:lnTo>
                      <a:pt x="808" y="617"/>
                    </a:lnTo>
                    <a:lnTo>
                      <a:pt x="810" y="617"/>
                    </a:lnTo>
                    <a:lnTo>
                      <a:pt x="812" y="617"/>
                    </a:lnTo>
                    <a:lnTo>
                      <a:pt x="814" y="617"/>
                    </a:lnTo>
                    <a:lnTo>
                      <a:pt x="816" y="617"/>
                    </a:lnTo>
                    <a:lnTo>
                      <a:pt x="818" y="617"/>
                    </a:lnTo>
                    <a:lnTo>
                      <a:pt x="820" y="617"/>
                    </a:lnTo>
                    <a:lnTo>
                      <a:pt x="822" y="617"/>
                    </a:lnTo>
                    <a:lnTo>
                      <a:pt x="824" y="617"/>
                    </a:lnTo>
                    <a:lnTo>
                      <a:pt x="826" y="617"/>
                    </a:lnTo>
                    <a:lnTo>
                      <a:pt x="827" y="617"/>
                    </a:lnTo>
                    <a:lnTo>
                      <a:pt x="829" y="617"/>
                    </a:lnTo>
                    <a:lnTo>
                      <a:pt x="831" y="617"/>
                    </a:lnTo>
                    <a:lnTo>
                      <a:pt x="833" y="617"/>
                    </a:lnTo>
                    <a:lnTo>
                      <a:pt x="835" y="617"/>
                    </a:lnTo>
                    <a:lnTo>
                      <a:pt x="837" y="617"/>
                    </a:lnTo>
                    <a:lnTo>
                      <a:pt x="839" y="617"/>
                    </a:lnTo>
                    <a:lnTo>
                      <a:pt x="841" y="617"/>
                    </a:lnTo>
                    <a:lnTo>
                      <a:pt x="843" y="617"/>
                    </a:lnTo>
                    <a:lnTo>
                      <a:pt x="845" y="617"/>
                    </a:lnTo>
                    <a:lnTo>
                      <a:pt x="847" y="617"/>
                    </a:lnTo>
                    <a:lnTo>
                      <a:pt x="849" y="617"/>
                    </a:lnTo>
                    <a:lnTo>
                      <a:pt x="850" y="617"/>
                    </a:lnTo>
                    <a:lnTo>
                      <a:pt x="852" y="617"/>
                    </a:lnTo>
                    <a:lnTo>
                      <a:pt x="854" y="617"/>
                    </a:lnTo>
                    <a:lnTo>
                      <a:pt x="856" y="617"/>
                    </a:lnTo>
                    <a:lnTo>
                      <a:pt x="858" y="617"/>
                    </a:lnTo>
                    <a:lnTo>
                      <a:pt x="860" y="617"/>
                    </a:lnTo>
                    <a:lnTo>
                      <a:pt x="862" y="617"/>
                    </a:lnTo>
                    <a:lnTo>
                      <a:pt x="864" y="617"/>
                    </a:lnTo>
                    <a:lnTo>
                      <a:pt x="866" y="617"/>
                    </a:lnTo>
                    <a:lnTo>
                      <a:pt x="868" y="617"/>
                    </a:lnTo>
                    <a:lnTo>
                      <a:pt x="870" y="617"/>
                    </a:lnTo>
                    <a:lnTo>
                      <a:pt x="872" y="617"/>
                    </a:lnTo>
                    <a:lnTo>
                      <a:pt x="875" y="617"/>
                    </a:lnTo>
                    <a:lnTo>
                      <a:pt x="877" y="617"/>
                    </a:lnTo>
                    <a:lnTo>
                      <a:pt x="879" y="617"/>
                    </a:lnTo>
                    <a:lnTo>
                      <a:pt x="881" y="617"/>
                    </a:lnTo>
                    <a:lnTo>
                      <a:pt x="883" y="617"/>
                    </a:lnTo>
                    <a:lnTo>
                      <a:pt x="885" y="617"/>
                    </a:lnTo>
                    <a:lnTo>
                      <a:pt x="887" y="617"/>
                    </a:lnTo>
                    <a:lnTo>
                      <a:pt x="891" y="617"/>
                    </a:lnTo>
                    <a:lnTo>
                      <a:pt x="893" y="617"/>
                    </a:lnTo>
                    <a:lnTo>
                      <a:pt x="895" y="617"/>
                    </a:lnTo>
                    <a:lnTo>
                      <a:pt x="896" y="617"/>
                    </a:lnTo>
                    <a:lnTo>
                      <a:pt x="898" y="617"/>
                    </a:lnTo>
                    <a:lnTo>
                      <a:pt x="900" y="617"/>
                    </a:lnTo>
                    <a:lnTo>
                      <a:pt x="902" y="617"/>
                    </a:lnTo>
                    <a:lnTo>
                      <a:pt x="906" y="617"/>
                    </a:lnTo>
                    <a:lnTo>
                      <a:pt x="908" y="617"/>
                    </a:lnTo>
                    <a:lnTo>
                      <a:pt x="910" y="617"/>
                    </a:lnTo>
                    <a:lnTo>
                      <a:pt x="914" y="617"/>
                    </a:lnTo>
                    <a:lnTo>
                      <a:pt x="916" y="617"/>
                    </a:lnTo>
                    <a:lnTo>
                      <a:pt x="918" y="617"/>
                    </a:lnTo>
                    <a:lnTo>
                      <a:pt x="919" y="617"/>
                    </a:lnTo>
                    <a:lnTo>
                      <a:pt x="921" y="617"/>
                    </a:lnTo>
                    <a:lnTo>
                      <a:pt x="923" y="617"/>
                    </a:lnTo>
                    <a:lnTo>
                      <a:pt x="925" y="617"/>
                    </a:lnTo>
                    <a:lnTo>
                      <a:pt x="927" y="617"/>
                    </a:lnTo>
                    <a:lnTo>
                      <a:pt x="929" y="617"/>
                    </a:lnTo>
                    <a:lnTo>
                      <a:pt x="931" y="617"/>
                    </a:lnTo>
                    <a:lnTo>
                      <a:pt x="933" y="617"/>
                    </a:lnTo>
                    <a:lnTo>
                      <a:pt x="935" y="617"/>
                    </a:lnTo>
                    <a:lnTo>
                      <a:pt x="937" y="617"/>
                    </a:lnTo>
                    <a:lnTo>
                      <a:pt x="939" y="617"/>
                    </a:lnTo>
                    <a:lnTo>
                      <a:pt x="941" y="617"/>
                    </a:lnTo>
                    <a:lnTo>
                      <a:pt x="942" y="617"/>
                    </a:lnTo>
                    <a:lnTo>
                      <a:pt x="944" y="617"/>
                    </a:lnTo>
                    <a:lnTo>
                      <a:pt x="946" y="617"/>
                    </a:lnTo>
                    <a:lnTo>
                      <a:pt x="948" y="617"/>
                    </a:lnTo>
                    <a:lnTo>
                      <a:pt x="952" y="617"/>
                    </a:lnTo>
                    <a:lnTo>
                      <a:pt x="954" y="617"/>
                    </a:lnTo>
                    <a:lnTo>
                      <a:pt x="956" y="617"/>
                    </a:lnTo>
                    <a:lnTo>
                      <a:pt x="958" y="617"/>
                    </a:lnTo>
                    <a:lnTo>
                      <a:pt x="960" y="617"/>
                    </a:lnTo>
                    <a:lnTo>
                      <a:pt x="962" y="617"/>
                    </a:lnTo>
                    <a:lnTo>
                      <a:pt x="964" y="617"/>
                    </a:lnTo>
                    <a:lnTo>
                      <a:pt x="967" y="617"/>
                    </a:lnTo>
                    <a:lnTo>
                      <a:pt x="969" y="617"/>
                    </a:lnTo>
                    <a:lnTo>
                      <a:pt x="971" y="617"/>
                    </a:lnTo>
                    <a:lnTo>
                      <a:pt x="973" y="617"/>
                    </a:lnTo>
                    <a:lnTo>
                      <a:pt x="975" y="617"/>
                    </a:lnTo>
                    <a:lnTo>
                      <a:pt x="977" y="617"/>
                    </a:lnTo>
                    <a:lnTo>
                      <a:pt x="979" y="617"/>
                    </a:lnTo>
                    <a:lnTo>
                      <a:pt x="983" y="617"/>
                    </a:lnTo>
                    <a:lnTo>
                      <a:pt x="985" y="617"/>
                    </a:lnTo>
                    <a:lnTo>
                      <a:pt x="986" y="617"/>
                    </a:lnTo>
                    <a:lnTo>
                      <a:pt x="988" y="617"/>
                    </a:lnTo>
                    <a:lnTo>
                      <a:pt x="988" y="615"/>
                    </a:lnTo>
                    <a:lnTo>
                      <a:pt x="990" y="611"/>
                    </a:lnTo>
                    <a:lnTo>
                      <a:pt x="992" y="609"/>
                    </a:lnTo>
                    <a:lnTo>
                      <a:pt x="994" y="598"/>
                    </a:lnTo>
                    <a:lnTo>
                      <a:pt x="994" y="586"/>
                    </a:lnTo>
                    <a:lnTo>
                      <a:pt x="998" y="541"/>
                    </a:lnTo>
                    <a:lnTo>
                      <a:pt x="998" y="497"/>
                    </a:lnTo>
                    <a:lnTo>
                      <a:pt x="1000" y="426"/>
                    </a:lnTo>
                    <a:lnTo>
                      <a:pt x="1002" y="369"/>
                    </a:lnTo>
                    <a:lnTo>
                      <a:pt x="1004" y="212"/>
                    </a:lnTo>
                    <a:lnTo>
                      <a:pt x="1004" y="184"/>
                    </a:lnTo>
                    <a:lnTo>
                      <a:pt x="1006" y="69"/>
                    </a:lnTo>
                    <a:lnTo>
                      <a:pt x="1008" y="67"/>
                    </a:lnTo>
                    <a:lnTo>
                      <a:pt x="1008" y="0"/>
                    </a:lnTo>
                    <a:lnTo>
                      <a:pt x="1009" y="60"/>
                    </a:lnTo>
                    <a:lnTo>
                      <a:pt x="1013" y="184"/>
                    </a:lnTo>
                    <a:lnTo>
                      <a:pt x="1013" y="258"/>
                    </a:lnTo>
                    <a:lnTo>
                      <a:pt x="1015" y="382"/>
                    </a:lnTo>
                    <a:lnTo>
                      <a:pt x="1017" y="441"/>
                    </a:lnTo>
                    <a:lnTo>
                      <a:pt x="1019" y="520"/>
                    </a:lnTo>
                    <a:lnTo>
                      <a:pt x="1019" y="546"/>
                    </a:lnTo>
                    <a:lnTo>
                      <a:pt x="1021" y="590"/>
                    </a:lnTo>
                    <a:lnTo>
                      <a:pt x="1023" y="602"/>
                    </a:lnTo>
                    <a:lnTo>
                      <a:pt x="1025" y="609"/>
                    </a:lnTo>
                    <a:lnTo>
                      <a:pt x="1025" y="611"/>
                    </a:lnTo>
                    <a:lnTo>
                      <a:pt x="1029" y="615"/>
                    </a:lnTo>
                    <a:lnTo>
                      <a:pt x="1031" y="615"/>
                    </a:lnTo>
                    <a:lnTo>
                      <a:pt x="1032" y="617"/>
                    </a:lnTo>
                    <a:lnTo>
                      <a:pt x="1034" y="617"/>
                    </a:lnTo>
                    <a:lnTo>
                      <a:pt x="1036" y="617"/>
                    </a:lnTo>
                    <a:lnTo>
                      <a:pt x="1038" y="617"/>
                    </a:lnTo>
                    <a:lnTo>
                      <a:pt x="1040" y="617"/>
                    </a:lnTo>
                    <a:lnTo>
                      <a:pt x="1042" y="617"/>
                    </a:lnTo>
                    <a:lnTo>
                      <a:pt x="1044" y="617"/>
                    </a:lnTo>
                    <a:lnTo>
                      <a:pt x="1046" y="617"/>
                    </a:lnTo>
                    <a:lnTo>
                      <a:pt x="1048" y="617"/>
                    </a:lnTo>
                    <a:lnTo>
                      <a:pt x="1050" y="617"/>
                    </a:lnTo>
                    <a:lnTo>
                      <a:pt x="1052" y="617"/>
                    </a:lnTo>
                    <a:lnTo>
                      <a:pt x="1054" y="617"/>
                    </a:lnTo>
                    <a:lnTo>
                      <a:pt x="1055" y="617"/>
                    </a:lnTo>
                    <a:lnTo>
                      <a:pt x="1059" y="617"/>
                    </a:lnTo>
                    <a:lnTo>
                      <a:pt x="1061" y="617"/>
                    </a:lnTo>
                    <a:lnTo>
                      <a:pt x="1063" y="617"/>
                    </a:lnTo>
                    <a:lnTo>
                      <a:pt x="1065" y="617"/>
                    </a:lnTo>
                    <a:lnTo>
                      <a:pt x="1067" y="617"/>
                    </a:lnTo>
                    <a:lnTo>
                      <a:pt x="1069" y="617"/>
                    </a:lnTo>
                    <a:lnTo>
                      <a:pt x="1071" y="617"/>
                    </a:lnTo>
                    <a:lnTo>
                      <a:pt x="1075" y="617"/>
                    </a:lnTo>
                    <a:lnTo>
                      <a:pt x="1077" y="617"/>
                    </a:lnTo>
                    <a:lnTo>
                      <a:pt x="1078" y="617"/>
                    </a:lnTo>
                    <a:lnTo>
                      <a:pt x="1080" y="617"/>
                    </a:lnTo>
                    <a:lnTo>
                      <a:pt x="1082" y="617"/>
                    </a:lnTo>
                    <a:lnTo>
                      <a:pt x="1084" y="617"/>
                    </a:lnTo>
                    <a:lnTo>
                      <a:pt x="1086" y="617"/>
                    </a:lnTo>
                    <a:lnTo>
                      <a:pt x="1088" y="617"/>
                    </a:lnTo>
                    <a:lnTo>
                      <a:pt x="1090" y="617"/>
                    </a:lnTo>
                    <a:lnTo>
                      <a:pt x="1092" y="617"/>
                    </a:lnTo>
                    <a:lnTo>
                      <a:pt x="1094" y="617"/>
                    </a:lnTo>
                    <a:lnTo>
                      <a:pt x="1098" y="617"/>
                    </a:lnTo>
                    <a:lnTo>
                      <a:pt x="1100" y="617"/>
                    </a:lnTo>
                    <a:lnTo>
                      <a:pt x="1101" y="617"/>
                    </a:lnTo>
                    <a:lnTo>
                      <a:pt x="1103" y="617"/>
                    </a:lnTo>
                    <a:lnTo>
                      <a:pt x="1105" y="617"/>
                    </a:lnTo>
                    <a:lnTo>
                      <a:pt x="1107" y="617"/>
                    </a:lnTo>
                    <a:lnTo>
                      <a:pt x="1109" y="617"/>
                    </a:lnTo>
                    <a:lnTo>
                      <a:pt x="1111" y="617"/>
                    </a:lnTo>
                    <a:lnTo>
                      <a:pt x="1113" y="617"/>
                    </a:lnTo>
                    <a:lnTo>
                      <a:pt x="1115" y="617"/>
                    </a:lnTo>
                    <a:lnTo>
                      <a:pt x="1117" y="617"/>
                    </a:lnTo>
                    <a:lnTo>
                      <a:pt x="1119" y="617"/>
                    </a:lnTo>
                    <a:lnTo>
                      <a:pt x="1121" y="617"/>
                    </a:lnTo>
                    <a:lnTo>
                      <a:pt x="1123" y="617"/>
                    </a:lnTo>
                    <a:lnTo>
                      <a:pt x="1124" y="617"/>
                    </a:lnTo>
                    <a:lnTo>
                      <a:pt x="1126" y="617"/>
                    </a:lnTo>
                    <a:lnTo>
                      <a:pt x="1128" y="617"/>
                    </a:lnTo>
                    <a:lnTo>
                      <a:pt x="1130" y="617"/>
                    </a:lnTo>
                    <a:lnTo>
                      <a:pt x="1132" y="617"/>
                    </a:lnTo>
                    <a:lnTo>
                      <a:pt x="1136" y="617"/>
                    </a:lnTo>
                    <a:lnTo>
                      <a:pt x="1138" y="617"/>
                    </a:lnTo>
                    <a:lnTo>
                      <a:pt x="1140" y="617"/>
                    </a:lnTo>
                    <a:lnTo>
                      <a:pt x="1142" y="617"/>
                    </a:lnTo>
                    <a:lnTo>
                      <a:pt x="1144" y="617"/>
                    </a:lnTo>
                    <a:lnTo>
                      <a:pt x="1146" y="617"/>
                    </a:lnTo>
                    <a:lnTo>
                      <a:pt x="1147" y="617"/>
                    </a:lnTo>
                    <a:lnTo>
                      <a:pt x="1149" y="617"/>
                    </a:lnTo>
                    <a:lnTo>
                      <a:pt x="1151" y="617"/>
                    </a:lnTo>
                    <a:lnTo>
                      <a:pt x="1153" y="617"/>
                    </a:lnTo>
                    <a:lnTo>
                      <a:pt x="1155" y="617"/>
                    </a:lnTo>
                    <a:lnTo>
                      <a:pt x="1157" y="617"/>
                    </a:lnTo>
                    <a:lnTo>
                      <a:pt x="1159" y="617"/>
                    </a:lnTo>
                    <a:lnTo>
                      <a:pt x="1161" y="617"/>
                    </a:lnTo>
                    <a:lnTo>
                      <a:pt x="1165" y="617"/>
                    </a:lnTo>
                    <a:lnTo>
                      <a:pt x="1167" y="617"/>
                    </a:lnTo>
                    <a:lnTo>
                      <a:pt x="1169" y="617"/>
                    </a:lnTo>
                    <a:lnTo>
                      <a:pt x="1170" y="617"/>
                    </a:lnTo>
                    <a:lnTo>
                      <a:pt x="1172" y="617"/>
                    </a:lnTo>
                    <a:lnTo>
                      <a:pt x="1174" y="617"/>
                    </a:lnTo>
                    <a:lnTo>
                      <a:pt x="1176" y="617"/>
                    </a:lnTo>
                    <a:lnTo>
                      <a:pt x="1178" y="617"/>
                    </a:lnTo>
                    <a:lnTo>
                      <a:pt x="1182" y="617"/>
                    </a:lnTo>
                    <a:lnTo>
                      <a:pt x="1184" y="617"/>
                    </a:lnTo>
                    <a:lnTo>
                      <a:pt x="1186" y="617"/>
                    </a:lnTo>
                    <a:lnTo>
                      <a:pt x="1188" y="617"/>
                    </a:lnTo>
                    <a:lnTo>
                      <a:pt x="1190" y="617"/>
                    </a:lnTo>
                    <a:lnTo>
                      <a:pt x="1192" y="617"/>
                    </a:lnTo>
                    <a:lnTo>
                      <a:pt x="1193" y="617"/>
                    </a:lnTo>
                    <a:lnTo>
                      <a:pt x="1197" y="617"/>
                    </a:lnTo>
                    <a:lnTo>
                      <a:pt x="1199" y="617"/>
                    </a:lnTo>
                    <a:lnTo>
                      <a:pt x="1201" y="617"/>
                    </a:lnTo>
                    <a:lnTo>
                      <a:pt x="1203" y="617"/>
                    </a:lnTo>
                    <a:lnTo>
                      <a:pt x="1205" y="617"/>
                    </a:lnTo>
                    <a:lnTo>
                      <a:pt x="1207" y="617"/>
                    </a:lnTo>
                    <a:lnTo>
                      <a:pt x="1209" y="617"/>
                    </a:lnTo>
                    <a:lnTo>
                      <a:pt x="1211" y="617"/>
                    </a:lnTo>
                    <a:lnTo>
                      <a:pt x="1213" y="617"/>
                    </a:lnTo>
                    <a:lnTo>
                      <a:pt x="1214" y="617"/>
                    </a:lnTo>
                    <a:lnTo>
                      <a:pt x="1216" y="617"/>
                    </a:lnTo>
                    <a:lnTo>
                      <a:pt x="1218" y="617"/>
                    </a:lnTo>
                    <a:lnTo>
                      <a:pt x="1220" y="617"/>
                    </a:lnTo>
                    <a:lnTo>
                      <a:pt x="1222" y="617"/>
                    </a:lnTo>
                    <a:lnTo>
                      <a:pt x="1224" y="617"/>
                    </a:lnTo>
                    <a:lnTo>
                      <a:pt x="1228" y="617"/>
                    </a:lnTo>
                    <a:lnTo>
                      <a:pt x="1230" y="617"/>
                    </a:lnTo>
                    <a:lnTo>
                      <a:pt x="1232" y="617"/>
                    </a:lnTo>
                    <a:lnTo>
                      <a:pt x="1234" y="617"/>
                    </a:lnTo>
                    <a:lnTo>
                      <a:pt x="1236" y="617"/>
                    </a:lnTo>
                    <a:lnTo>
                      <a:pt x="1237" y="617"/>
                    </a:lnTo>
                    <a:lnTo>
                      <a:pt x="1239" y="617"/>
                    </a:lnTo>
                    <a:lnTo>
                      <a:pt x="1241" y="617"/>
                    </a:lnTo>
                    <a:lnTo>
                      <a:pt x="1245" y="617"/>
                    </a:lnTo>
                    <a:lnTo>
                      <a:pt x="1247" y="617"/>
                    </a:lnTo>
                    <a:lnTo>
                      <a:pt x="1251" y="617"/>
                    </a:lnTo>
                    <a:lnTo>
                      <a:pt x="1253" y="617"/>
                    </a:lnTo>
                    <a:lnTo>
                      <a:pt x="1255" y="617"/>
                    </a:lnTo>
                    <a:lnTo>
                      <a:pt x="1257" y="617"/>
                    </a:lnTo>
                    <a:lnTo>
                      <a:pt x="1260" y="617"/>
                    </a:lnTo>
                    <a:lnTo>
                      <a:pt x="1262" y="617"/>
                    </a:lnTo>
                    <a:lnTo>
                      <a:pt x="1264" y="617"/>
                    </a:lnTo>
                    <a:lnTo>
                      <a:pt x="1266" y="617"/>
                    </a:lnTo>
                    <a:lnTo>
                      <a:pt x="1268" y="617"/>
                    </a:lnTo>
                    <a:lnTo>
                      <a:pt x="1270" y="617"/>
                    </a:lnTo>
                    <a:lnTo>
                      <a:pt x="1272" y="617"/>
                    </a:lnTo>
                    <a:lnTo>
                      <a:pt x="1274" y="617"/>
                    </a:lnTo>
                    <a:lnTo>
                      <a:pt x="1276" y="617"/>
                    </a:lnTo>
                    <a:lnTo>
                      <a:pt x="1278" y="617"/>
                    </a:lnTo>
                    <a:lnTo>
                      <a:pt x="1280" y="617"/>
                    </a:lnTo>
                    <a:lnTo>
                      <a:pt x="1282" y="617"/>
                    </a:lnTo>
                    <a:lnTo>
                      <a:pt x="1283" y="617"/>
                    </a:lnTo>
                    <a:lnTo>
                      <a:pt x="1285" y="617"/>
                    </a:lnTo>
                    <a:lnTo>
                      <a:pt x="1289" y="617"/>
                    </a:lnTo>
                    <a:lnTo>
                      <a:pt x="1291" y="617"/>
                    </a:lnTo>
                    <a:lnTo>
                      <a:pt x="1293" y="617"/>
                    </a:lnTo>
                    <a:lnTo>
                      <a:pt x="1295" y="617"/>
                    </a:lnTo>
                    <a:lnTo>
                      <a:pt x="1297" y="617"/>
                    </a:lnTo>
                    <a:lnTo>
                      <a:pt x="1299" y="617"/>
                    </a:lnTo>
                    <a:lnTo>
                      <a:pt x="1301" y="617"/>
                    </a:lnTo>
                    <a:lnTo>
                      <a:pt x="1305" y="617"/>
                    </a:lnTo>
                    <a:lnTo>
                      <a:pt x="1306" y="617"/>
                    </a:lnTo>
                    <a:lnTo>
                      <a:pt x="1308" y="617"/>
                    </a:lnTo>
                    <a:lnTo>
                      <a:pt x="1310" y="617"/>
                    </a:lnTo>
                    <a:lnTo>
                      <a:pt x="1312" y="617"/>
                    </a:lnTo>
                    <a:lnTo>
                      <a:pt x="1314" y="617"/>
                    </a:lnTo>
                    <a:lnTo>
                      <a:pt x="1316" y="617"/>
                    </a:lnTo>
                    <a:lnTo>
                      <a:pt x="1318" y="617"/>
                    </a:lnTo>
                    <a:lnTo>
                      <a:pt x="1322" y="617"/>
                    </a:lnTo>
                    <a:lnTo>
                      <a:pt x="1324" y="617"/>
                    </a:lnTo>
                    <a:lnTo>
                      <a:pt x="1326" y="617"/>
                    </a:lnTo>
                    <a:lnTo>
                      <a:pt x="1328" y="617"/>
                    </a:lnTo>
                    <a:lnTo>
                      <a:pt x="1329" y="617"/>
                    </a:lnTo>
                    <a:lnTo>
                      <a:pt x="1331" y="617"/>
                    </a:lnTo>
                    <a:lnTo>
                      <a:pt x="1335" y="617"/>
                    </a:lnTo>
                    <a:lnTo>
                      <a:pt x="1337" y="617"/>
                    </a:lnTo>
                    <a:lnTo>
                      <a:pt x="1339" y="617"/>
                    </a:lnTo>
                    <a:lnTo>
                      <a:pt x="1341" y="617"/>
                    </a:lnTo>
                    <a:lnTo>
                      <a:pt x="1343" y="617"/>
                    </a:lnTo>
                    <a:lnTo>
                      <a:pt x="1345" y="617"/>
                    </a:lnTo>
                    <a:lnTo>
                      <a:pt x="1347" y="617"/>
                    </a:lnTo>
                    <a:lnTo>
                      <a:pt x="1349" y="617"/>
                    </a:lnTo>
                    <a:lnTo>
                      <a:pt x="1351" y="617"/>
                    </a:lnTo>
                    <a:lnTo>
                      <a:pt x="1352" y="617"/>
                    </a:lnTo>
                    <a:lnTo>
                      <a:pt x="1354" y="617"/>
                    </a:lnTo>
                    <a:lnTo>
                      <a:pt x="1356" y="617"/>
                    </a:lnTo>
                    <a:lnTo>
                      <a:pt x="1358" y="617"/>
                    </a:lnTo>
                    <a:lnTo>
                      <a:pt x="1360" y="617"/>
                    </a:lnTo>
                    <a:lnTo>
                      <a:pt x="1362" y="617"/>
                    </a:lnTo>
                    <a:lnTo>
                      <a:pt x="1364" y="617"/>
                    </a:lnTo>
                    <a:lnTo>
                      <a:pt x="1366" y="617"/>
                    </a:lnTo>
                    <a:lnTo>
                      <a:pt x="1368" y="617"/>
                    </a:lnTo>
                    <a:lnTo>
                      <a:pt x="1370" y="617"/>
                    </a:lnTo>
                    <a:lnTo>
                      <a:pt x="1372" y="617"/>
                    </a:lnTo>
                    <a:lnTo>
                      <a:pt x="1374" y="617"/>
                    </a:lnTo>
                    <a:lnTo>
                      <a:pt x="1375" y="617"/>
                    </a:lnTo>
                    <a:lnTo>
                      <a:pt x="1379" y="617"/>
                    </a:lnTo>
                    <a:lnTo>
                      <a:pt x="1381" y="617"/>
                    </a:lnTo>
                    <a:lnTo>
                      <a:pt x="1383" y="617"/>
                    </a:lnTo>
                    <a:lnTo>
                      <a:pt x="1385" y="617"/>
                    </a:lnTo>
                    <a:lnTo>
                      <a:pt x="1387" y="617"/>
                    </a:lnTo>
                    <a:lnTo>
                      <a:pt x="1389" y="617"/>
                    </a:lnTo>
                    <a:lnTo>
                      <a:pt x="1391" y="617"/>
                    </a:lnTo>
                    <a:lnTo>
                      <a:pt x="1395" y="617"/>
                    </a:lnTo>
                    <a:lnTo>
                      <a:pt x="1397" y="617"/>
                    </a:lnTo>
                    <a:lnTo>
                      <a:pt x="1398" y="617"/>
                    </a:lnTo>
                    <a:lnTo>
                      <a:pt x="1400" y="617"/>
                    </a:lnTo>
                    <a:lnTo>
                      <a:pt x="1402" y="617"/>
                    </a:lnTo>
                    <a:lnTo>
                      <a:pt x="1404" y="617"/>
                    </a:lnTo>
                    <a:lnTo>
                      <a:pt x="1406" y="617"/>
                    </a:lnTo>
                    <a:lnTo>
                      <a:pt x="1408" y="617"/>
                    </a:lnTo>
                    <a:lnTo>
                      <a:pt x="1410" y="617"/>
                    </a:lnTo>
                    <a:lnTo>
                      <a:pt x="1412" y="617"/>
                    </a:lnTo>
                    <a:lnTo>
                      <a:pt x="1414" y="617"/>
                    </a:lnTo>
                    <a:lnTo>
                      <a:pt x="1416" y="617"/>
                    </a:lnTo>
                    <a:lnTo>
                      <a:pt x="1418" y="617"/>
                    </a:lnTo>
                    <a:lnTo>
                      <a:pt x="1420" y="617"/>
                    </a:lnTo>
                    <a:lnTo>
                      <a:pt x="1421" y="617"/>
                    </a:lnTo>
                    <a:lnTo>
                      <a:pt x="1423" y="617"/>
                    </a:lnTo>
                    <a:lnTo>
                      <a:pt x="1425" y="617"/>
                    </a:lnTo>
                    <a:lnTo>
                      <a:pt x="1427" y="617"/>
                    </a:lnTo>
                    <a:lnTo>
                      <a:pt x="1429" y="617"/>
                    </a:lnTo>
                    <a:lnTo>
                      <a:pt x="1431" y="617"/>
                    </a:lnTo>
                    <a:lnTo>
                      <a:pt x="1433" y="617"/>
                    </a:lnTo>
                    <a:lnTo>
                      <a:pt x="1435" y="617"/>
                    </a:lnTo>
                    <a:lnTo>
                      <a:pt x="1437" y="617"/>
                    </a:lnTo>
                    <a:lnTo>
                      <a:pt x="1439" y="617"/>
                    </a:lnTo>
                    <a:lnTo>
                      <a:pt x="1441" y="617"/>
                    </a:lnTo>
                    <a:lnTo>
                      <a:pt x="1442" y="617"/>
                    </a:lnTo>
                    <a:lnTo>
                      <a:pt x="1444" y="617"/>
                    </a:lnTo>
                    <a:lnTo>
                      <a:pt x="1446" y="617"/>
                    </a:lnTo>
                    <a:lnTo>
                      <a:pt x="1448" y="617"/>
                    </a:lnTo>
                    <a:lnTo>
                      <a:pt x="1450" y="617"/>
                    </a:lnTo>
                    <a:lnTo>
                      <a:pt x="1452" y="617"/>
                    </a:lnTo>
                    <a:lnTo>
                      <a:pt x="1454" y="617"/>
                    </a:lnTo>
                    <a:lnTo>
                      <a:pt x="1456" y="617"/>
                    </a:lnTo>
                    <a:lnTo>
                      <a:pt x="1458" y="617"/>
                    </a:lnTo>
                    <a:lnTo>
                      <a:pt x="1460" y="617"/>
                    </a:lnTo>
                    <a:lnTo>
                      <a:pt x="1462" y="617"/>
                    </a:lnTo>
                    <a:lnTo>
                      <a:pt x="1464" y="617"/>
                    </a:lnTo>
                    <a:lnTo>
                      <a:pt x="1465" y="617"/>
                    </a:lnTo>
                    <a:lnTo>
                      <a:pt x="1467" y="617"/>
                    </a:lnTo>
                    <a:lnTo>
                      <a:pt x="1469" y="617"/>
                    </a:lnTo>
                    <a:lnTo>
                      <a:pt x="1471" y="617"/>
                    </a:lnTo>
                    <a:lnTo>
                      <a:pt x="1473" y="617"/>
                    </a:lnTo>
                    <a:lnTo>
                      <a:pt x="1475" y="617"/>
                    </a:lnTo>
                    <a:lnTo>
                      <a:pt x="1477" y="617"/>
                    </a:lnTo>
                    <a:lnTo>
                      <a:pt x="1481" y="617"/>
                    </a:lnTo>
                    <a:lnTo>
                      <a:pt x="1483" y="617"/>
                    </a:lnTo>
                    <a:lnTo>
                      <a:pt x="1485" y="617"/>
                    </a:lnTo>
                    <a:lnTo>
                      <a:pt x="1488" y="617"/>
                    </a:lnTo>
                    <a:lnTo>
                      <a:pt x="1490" y="617"/>
                    </a:lnTo>
                    <a:lnTo>
                      <a:pt x="1492" y="617"/>
                    </a:lnTo>
                    <a:lnTo>
                      <a:pt x="1494" y="617"/>
                    </a:lnTo>
                    <a:lnTo>
                      <a:pt x="1496" y="617"/>
                    </a:lnTo>
                    <a:lnTo>
                      <a:pt x="1498" y="617"/>
                    </a:lnTo>
                    <a:lnTo>
                      <a:pt x="1500" y="617"/>
                    </a:lnTo>
                    <a:lnTo>
                      <a:pt x="1504" y="617"/>
                    </a:lnTo>
                    <a:lnTo>
                      <a:pt x="1506" y="617"/>
                    </a:lnTo>
                    <a:lnTo>
                      <a:pt x="1508" y="617"/>
                    </a:lnTo>
                    <a:lnTo>
                      <a:pt x="1510" y="617"/>
                    </a:lnTo>
                    <a:lnTo>
                      <a:pt x="1511" y="617"/>
                    </a:lnTo>
                    <a:lnTo>
                      <a:pt x="1513" y="617"/>
                    </a:lnTo>
                    <a:lnTo>
                      <a:pt x="1517" y="617"/>
                    </a:lnTo>
                    <a:lnTo>
                      <a:pt x="1519" y="617"/>
                    </a:lnTo>
                    <a:lnTo>
                      <a:pt x="1521" y="617"/>
                    </a:lnTo>
                    <a:lnTo>
                      <a:pt x="1523" y="617"/>
                    </a:lnTo>
                    <a:lnTo>
                      <a:pt x="1527" y="617"/>
                    </a:lnTo>
                    <a:lnTo>
                      <a:pt x="1529" y="617"/>
                    </a:lnTo>
                    <a:lnTo>
                      <a:pt x="1531" y="617"/>
                    </a:lnTo>
                    <a:lnTo>
                      <a:pt x="1534" y="617"/>
                    </a:lnTo>
                    <a:lnTo>
                      <a:pt x="1536" y="617"/>
                    </a:lnTo>
                    <a:lnTo>
                      <a:pt x="1538" y="617"/>
                    </a:lnTo>
                    <a:lnTo>
                      <a:pt x="1540" y="617"/>
                    </a:lnTo>
                    <a:lnTo>
                      <a:pt x="1542" y="617"/>
                    </a:lnTo>
                    <a:lnTo>
                      <a:pt x="1544" y="617"/>
                    </a:lnTo>
                    <a:lnTo>
                      <a:pt x="1546" y="617"/>
                    </a:lnTo>
                    <a:lnTo>
                      <a:pt x="1548" y="617"/>
                    </a:lnTo>
                    <a:lnTo>
                      <a:pt x="1550" y="617"/>
                    </a:lnTo>
                    <a:lnTo>
                      <a:pt x="1552" y="617"/>
                    </a:lnTo>
                    <a:lnTo>
                      <a:pt x="1554" y="617"/>
                    </a:lnTo>
                    <a:lnTo>
                      <a:pt x="1556" y="617"/>
                    </a:lnTo>
                    <a:lnTo>
                      <a:pt x="1557" y="617"/>
                    </a:lnTo>
                    <a:lnTo>
                      <a:pt x="1559" y="617"/>
                    </a:lnTo>
                    <a:lnTo>
                      <a:pt x="1561" y="617"/>
                    </a:lnTo>
                    <a:lnTo>
                      <a:pt x="1563" y="617"/>
                    </a:lnTo>
                    <a:lnTo>
                      <a:pt x="1565" y="617"/>
                    </a:lnTo>
                    <a:lnTo>
                      <a:pt x="1567" y="617"/>
                    </a:lnTo>
                    <a:lnTo>
                      <a:pt x="1569" y="617"/>
                    </a:lnTo>
                    <a:lnTo>
                      <a:pt x="1571" y="617"/>
                    </a:lnTo>
                    <a:lnTo>
                      <a:pt x="1573" y="617"/>
                    </a:lnTo>
                    <a:lnTo>
                      <a:pt x="1575" y="617"/>
                    </a:lnTo>
                    <a:lnTo>
                      <a:pt x="1577" y="617"/>
                    </a:lnTo>
                    <a:lnTo>
                      <a:pt x="1580" y="617"/>
                    </a:lnTo>
                    <a:lnTo>
                      <a:pt x="1582" y="617"/>
                    </a:lnTo>
                    <a:lnTo>
                      <a:pt x="1584" y="617"/>
                    </a:lnTo>
                    <a:lnTo>
                      <a:pt x="1586" y="617"/>
                    </a:lnTo>
                    <a:lnTo>
                      <a:pt x="1588" y="617"/>
                    </a:lnTo>
                    <a:lnTo>
                      <a:pt x="1590" y="617"/>
                    </a:lnTo>
                    <a:lnTo>
                      <a:pt x="1592" y="617"/>
                    </a:lnTo>
                    <a:lnTo>
                      <a:pt x="1596" y="617"/>
                    </a:lnTo>
                    <a:lnTo>
                      <a:pt x="1598" y="617"/>
                    </a:lnTo>
                    <a:lnTo>
                      <a:pt x="1600" y="617"/>
                    </a:lnTo>
                    <a:lnTo>
                      <a:pt x="1602" y="617"/>
                    </a:lnTo>
                    <a:lnTo>
                      <a:pt x="1603" y="617"/>
                    </a:lnTo>
                    <a:lnTo>
                      <a:pt x="1605" y="617"/>
                    </a:lnTo>
                    <a:lnTo>
                      <a:pt x="1607" y="617"/>
                    </a:lnTo>
                    <a:lnTo>
                      <a:pt x="1611" y="617"/>
                    </a:lnTo>
                    <a:lnTo>
                      <a:pt x="1613" y="617"/>
                    </a:lnTo>
                    <a:lnTo>
                      <a:pt x="1615" y="617"/>
                    </a:lnTo>
                    <a:lnTo>
                      <a:pt x="1617" y="617"/>
                    </a:lnTo>
                    <a:lnTo>
                      <a:pt x="1619" y="617"/>
                    </a:lnTo>
                    <a:lnTo>
                      <a:pt x="1621" y="617"/>
                    </a:lnTo>
                    <a:lnTo>
                      <a:pt x="1623" y="617"/>
                    </a:lnTo>
                    <a:lnTo>
                      <a:pt x="1625" y="617"/>
                    </a:lnTo>
                    <a:lnTo>
                      <a:pt x="1626" y="617"/>
                    </a:lnTo>
                    <a:lnTo>
                      <a:pt x="1628" y="617"/>
                    </a:lnTo>
                    <a:lnTo>
                      <a:pt x="1630" y="617"/>
                    </a:lnTo>
                    <a:lnTo>
                      <a:pt x="1632" y="617"/>
                    </a:lnTo>
                    <a:lnTo>
                      <a:pt x="1634" y="617"/>
                    </a:lnTo>
                    <a:lnTo>
                      <a:pt x="1636" y="617"/>
                    </a:lnTo>
                    <a:lnTo>
                      <a:pt x="1638" y="617"/>
                    </a:lnTo>
                    <a:lnTo>
                      <a:pt x="1640" y="617"/>
                    </a:lnTo>
                    <a:lnTo>
                      <a:pt x="1642" y="617"/>
                    </a:lnTo>
                    <a:lnTo>
                      <a:pt x="1644" y="617"/>
                    </a:lnTo>
                    <a:lnTo>
                      <a:pt x="1646" y="617"/>
                    </a:lnTo>
                    <a:lnTo>
                      <a:pt x="1648" y="617"/>
                    </a:lnTo>
                    <a:lnTo>
                      <a:pt x="1649" y="617"/>
                    </a:lnTo>
                    <a:lnTo>
                      <a:pt x="1651" y="617"/>
                    </a:lnTo>
                    <a:lnTo>
                      <a:pt x="1653" y="617"/>
                    </a:lnTo>
                    <a:lnTo>
                      <a:pt x="1657" y="617"/>
                    </a:lnTo>
                    <a:lnTo>
                      <a:pt x="1659" y="617"/>
                    </a:lnTo>
                    <a:lnTo>
                      <a:pt x="1661" y="617"/>
                    </a:lnTo>
                    <a:lnTo>
                      <a:pt x="1663" y="617"/>
                    </a:lnTo>
                    <a:lnTo>
                      <a:pt x="1665" y="617"/>
                    </a:lnTo>
                    <a:lnTo>
                      <a:pt x="1667" y="617"/>
                    </a:lnTo>
                    <a:lnTo>
                      <a:pt x="1669" y="617"/>
                    </a:lnTo>
                    <a:lnTo>
                      <a:pt x="1670" y="617"/>
                    </a:lnTo>
                    <a:lnTo>
                      <a:pt x="1672" y="617"/>
                    </a:lnTo>
                    <a:lnTo>
                      <a:pt x="1674" y="617"/>
                    </a:lnTo>
                    <a:lnTo>
                      <a:pt x="1676" y="617"/>
                    </a:lnTo>
                    <a:lnTo>
                      <a:pt x="1678" y="617"/>
                    </a:lnTo>
                    <a:lnTo>
                      <a:pt x="1680" y="617"/>
                    </a:lnTo>
                    <a:lnTo>
                      <a:pt x="1682" y="617"/>
                    </a:lnTo>
                    <a:lnTo>
                      <a:pt x="1684" y="617"/>
                    </a:lnTo>
                    <a:lnTo>
                      <a:pt x="1686" y="617"/>
                    </a:lnTo>
                    <a:lnTo>
                      <a:pt x="1688" y="617"/>
                    </a:lnTo>
                    <a:lnTo>
                      <a:pt x="1690" y="617"/>
                    </a:lnTo>
                    <a:lnTo>
                      <a:pt x="1692" y="617"/>
                    </a:lnTo>
                    <a:lnTo>
                      <a:pt x="1695" y="617"/>
                    </a:lnTo>
                    <a:lnTo>
                      <a:pt x="1697" y="617"/>
                    </a:lnTo>
                    <a:lnTo>
                      <a:pt x="1699" y="617"/>
                    </a:lnTo>
                    <a:lnTo>
                      <a:pt x="1701" y="617"/>
                    </a:lnTo>
                    <a:lnTo>
                      <a:pt x="1703" y="617"/>
                    </a:lnTo>
                    <a:lnTo>
                      <a:pt x="1705" y="617"/>
                    </a:lnTo>
                    <a:lnTo>
                      <a:pt x="1707" y="617"/>
                    </a:lnTo>
                    <a:lnTo>
                      <a:pt x="1709" y="617"/>
                    </a:lnTo>
                    <a:lnTo>
                      <a:pt x="1711" y="617"/>
                    </a:lnTo>
                    <a:lnTo>
                      <a:pt x="1713" y="617"/>
                    </a:lnTo>
                    <a:lnTo>
                      <a:pt x="1715" y="617"/>
                    </a:lnTo>
                    <a:lnTo>
                      <a:pt x="1716" y="617"/>
                    </a:lnTo>
                    <a:lnTo>
                      <a:pt x="1718" y="617"/>
                    </a:lnTo>
                    <a:lnTo>
                      <a:pt x="1720" y="617"/>
                    </a:lnTo>
                    <a:lnTo>
                      <a:pt x="1722" y="617"/>
                    </a:lnTo>
                    <a:lnTo>
                      <a:pt x="1726" y="617"/>
                    </a:lnTo>
                    <a:lnTo>
                      <a:pt x="1728" y="617"/>
                    </a:lnTo>
                    <a:lnTo>
                      <a:pt x="1730" y="617"/>
                    </a:lnTo>
                    <a:lnTo>
                      <a:pt x="1734" y="617"/>
                    </a:lnTo>
                    <a:lnTo>
                      <a:pt x="1736" y="617"/>
                    </a:lnTo>
                    <a:lnTo>
                      <a:pt x="1738" y="617"/>
                    </a:lnTo>
                    <a:lnTo>
                      <a:pt x="1739" y="617"/>
                    </a:lnTo>
                    <a:lnTo>
                      <a:pt x="1741" y="617"/>
                    </a:lnTo>
                    <a:lnTo>
                      <a:pt x="1743" y="617"/>
                    </a:lnTo>
                    <a:lnTo>
                      <a:pt x="1745" y="617"/>
                    </a:lnTo>
                    <a:lnTo>
                      <a:pt x="1747" y="617"/>
                    </a:lnTo>
                    <a:lnTo>
                      <a:pt x="1749" y="617"/>
                    </a:lnTo>
                    <a:lnTo>
                      <a:pt x="1751" y="617"/>
                    </a:lnTo>
                    <a:lnTo>
                      <a:pt x="1753" y="617"/>
                    </a:lnTo>
                    <a:lnTo>
                      <a:pt x="1755" y="617"/>
                    </a:lnTo>
                    <a:lnTo>
                      <a:pt x="1757" y="617"/>
                    </a:lnTo>
                    <a:lnTo>
                      <a:pt x="1759" y="617"/>
                    </a:lnTo>
                    <a:lnTo>
                      <a:pt x="1761" y="617"/>
                    </a:lnTo>
                    <a:lnTo>
                      <a:pt x="1764" y="617"/>
                    </a:lnTo>
                    <a:lnTo>
                      <a:pt x="1766" y="617"/>
                    </a:lnTo>
                    <a:lnTo>
                      <a:pt x="1768" y="617"/>
                    </a:lnTo>
                    <a:lnTo>
                      <a:pt x="1770" y="617"/>
                    </a:lnTo>
                    <a:lnTo>
                      <a:pt x="1772" y="617"/>
                    </a:lnTo>
                    <a:lnTo>
                      <a:pt x="1774" y="617"/>
                    </a:lnTo>
                    <a:lnTo>
                      <a:pt x="1776" y="617"/>
                    </a:lnTo>
                    <a:lnTo>
                      <a:pt x="1778" y="617"/>
                    </a:lnTo>
                    <a:lnTo>
                      <a:pt x="1782" y="617"/>
                    </a:lnTo>
                    <a:lnTo>
                      <a:pt x="1784" y="617"/>
                    </a:lnTo>
                    <a:lnTo>
                      <a:pt x="1785" y="617"/>
                    </a:lnTo>
                    <a:lnTo>
                      <a:pt x="1787" y="617"/>
                    </a:lnTo>
                    <a:lnTo>
                      <a:pt x="1789" y="617"/>
                    </a:lnTo>
                    <a:lnTo>
                      <a:pt x="1791" y="617"/>
                    </a:lnTo>
                    <a:lnTo>
                      <a:pt x="1793" y="617"/>
                    </a:lnTo>
                    <a:lnTo>
                      <a:pt x="1795" y="617"/>
                    </a:lnTo>
                    <a:lnTo>
                      <a:pt x="1797" y="617"/>
                    </a:lnTo>
                    <a:lnTo>
                      <a:pt x="1799" y="617"/>
                    </a:lnTo>
                    <a:lnTo>
                      <a:pt x="1801" y="617"/>
                    </a:lnTo>
                    <a:lnTo>
                      <a:pt x="1803" y="617"/>
                    </a:lnTo>
                    <a:lnTo>
                      <a:pt x="1805" y="617"/>
                    </a:lnTo>
                    <a:lnTo>
                      <a:pt x="1807" y="617"/>
                    </a:lnTo>
                    <a:lnTo>
                      <a:pt x="1810" y="617"/>
                    </a:lnTo>
                    <a:lnTo>
                      <a:pt x="1812" y="617"/>
                    </a:lnTo>
                    <a:lnTo>
                      <a:pt x="1814" y="617"/>
                    </a:lnTo>
                    <a:lnTo>
                      <a:pt x="1816" y="617"/>
                    </a:lnTo>
                    <a:lnTo>
                      <a:pt x="1818" y="617"/>
                    </a:lnTo>
                    <a:lnTo>
                      <a:pt x="1820" y="617"/>
                    </a:lnTo>
                    <a:lnTo>
                      <a:pt x="1822" y="617"/>
                    </a:lnTo>
                    <a:lnTo>
                      <a:pt x="1826" y="617"/>
                    </a:lnTo>
                    <a:lnTo>
                      <a:pt x="1828" y="617"/>
                    </a:lnTo>
                    <a:lnTo>
                      <a:pt x="1830" y="617"/>
                    </a:lnTo>
                    <a:lnTo>
                      <a:pt x="1833" y="617"/>
                    </a:lnTo>
                    <a:lnTo>
                      <a:pt x="1835" y="617"/>
                    </a:lnTo>
                    <a:lnTo>
                      <a:pt x="1837" y="617"/>
                    </a:lnTo>
                    <a:lnTo>
                      <a:pt x="1841" y="617"/>
                    </a:lnTo>
                    <a:lnTo>
                      <a:pt x="1843" y="617"/>
                    </a:lnTo>
                    <a:lnTo>
                      <a:pt x="1845" y="617"/>
                    </a:lnTo>
                    <a:lnTo>
                      <a:pt x="1847" y="617"/>
                    </a:lnTo>
                    <a:lnTo>
                      <a:pt x="1849" y="617"/>
                    </a:lnTo>
                    <a:lnTo>
                      <a:pt x="1851" y="617"/>
                    </a:lnTo>
                    <a:lnTo>
                      <a:pt x="1853" y="617"/>
                    </a:lnTo>
                    <a:lnTo>
                      <a:pt x="1854" y="617"/>
                    </a:lnTo>
                    <a:lnTo>
                      <a:pt x="1856" y="617"/>
                    </a:lnTo>
                    <a:lnTo>
                      <a:pt x="1858" y="617"/>
                    </a:lnTo>
                    <a:lnTo>
                      <a:pt x="1860" y="617"/>
                    </a:lnTo>
                    <a:lnTo>
                      <a:pt x="1862" y="617"/>
                    </a:lnTo>
                    <a:lnTo>
                      <a:pt x="1864" y="617"/>
                    </a:lnTo>
                    <a:lnTo>
                      <a:pt x="1866" y="617"/>
                    </a:lnTo>
                    <a:lnTo>
                      <a:pt x="1868" y="617"/>
                    </a:lnTo>
                    <a:lnTo>
                      <a:pt x="1870" y="617"/>
                    </a:lnTo>
                    <a:lnTo>
                      <a:pt x="1872" y="617"/>
                    </a:lnTo>
                    <a:lnTo>
                      <a:pt x="1874" y="617"/>
                    </a:lnTo>
                    <a:lnTo>
                      <a:pt x="1875" y="617"/>
                    </a:lnTo>
                    <a:lnTo>
                      <a:pt x="1877" y="617"/>
                    </a:lnTo>
                    <a:lnTo>
                      <a:pt x="1879" y="617"/>
                    </a:lnTo>
                    <a:lnTo>
                      <a:pt x="1881" y="617"/>
                    </a:lnTo>
                    <a:lnTo>
                      <a:pt x="1883" y="617"/>
                    </a:lnTo>
                    <a:lnTo>
                      <a:pt x="1885" y="617"/>
                    </a:lnTo>
                    <a:lnTo>
                      <a:pt x="1887" y="617"/>
                    </a:lnTo>
                    <a:lnTo>
                      <a:pt x="1889" y="617"/>
                    </a:lnTo>
                    <a:lnTo>
                      <a:pt x="1891" y="617"/>
                    </a:lnTo>
                    <a:lnTo>
                      <a:pt x="1893" y="617"/>
                    </a:lnTo>
                    <a:lnTo>
                      <a:pt x="1895" y="617"/>
                    </a:lnTo>
                    <a:lnTo>
                      <a:pt x="1897" y="617"/>
                    </a:lnTo>
                    <a:lnTo>
                      <a:pt x="1898" y="617"/>
                    </a:lnTo>
                    <a:lnTo>
                      <a:pt x="1902" y="617"/>
                    </a:lnTo>
                    <a:lnTo>
                      <a:pt x="1904" y="617"/>
                    </a:lnTo>
                    <a:lnTo>
                      <a:pt x="1906" y="617"/>
                    </a:lnTo>
                    <a:lnTo>
                      <a:pt x="1908" y="617"/>
                    </a:lnTo>
                    <a:lnTo>
                      <a:pt x="1910" y="617"/>
                    </a:lnTo>
                    <a:lnTo>
                      <a:pt x="1912" y="617"/>
                    </a:lnTo>
                    <a:lnTo>
                      <a:pt x="1914" y="617"/>
                    </a:lnTo>
                    <a:lnTo>
                      <a:pt x="1916" y="617"/>
                    </a:lnTo>
                    <a:lnTo>
                      <a:pt x="1918" y="617"/>
                    </a:lnTo>
                    <a:lnTo>
                      <a:pt x="1920" y="617"/>
                    </a:lnTo>
                    <a:lnTo>
                      <a:pt x="1921" y="617"/>
                    </a:lnTo>
                    <a:lnTo>
                      <a:pt x="1923" y="617"/>
                    </a:lnTo>
                    <a:lnTo>
                      <a:pt x="1925" y="617"/>
                    </a:lnTo>
                    <a:lnTo>
                      <a:pt x="1927" y="617"/>
                    </a:lnTo>
                    <a:lnTo>
                      <a:pt x="1929" y="617"/>
                    </a:lnTo>
                    <a:lnTo>
                      <a:pt x="1933" y="617"/>
                    </a:lnTo>
                    <a:lnTo>
                      <a:pt x="1935" y="617"/>
                    </a:lnTo>
                    <a:lnTo>
                      <a:pt x="1937" y="617"/>
                    </a:lnTo>
                    <a:lnTo>
                      <a:pt x="1941" y="617"/>
                    </a:lnTo>
                    <a:lnTo>
                      <a:pt x="1943" y="617"/>
                    </a:lnTo>
                    <a:lnTo>
                      <a:pt x="1944" y="617"/>
                    </a:lnTo>
                    <a:lnTo>
                      <a:pt x="1948" y="617"/>
                    </a:lnTo>
                    <a:lnTo>
                      <a:pt x="1950" y="617"/>
                    </a:lnTo>
                    <a:lnTo>
                      <a:pt x="1952" y="617"/>
                    </a:lnTo>
                    <a:lnTo>
                      <a:pt x="1954" y="617"/>
                    </a:lnTo>
                    <a:lnTo>
                      <a:pt x="1956" y="617"/>
                    </a:lnTo>
                    <a:lnTo>
                      <a:pt x="1958" y="617"/>
                    </a:lnTo>
                    <a:lnTo>
                      <a:pt x="1960" y="617"/>
                    </a:lnTo>
                    <a:lnTo>
                      <a:pt x="1964" y="617"/>
                    </a:lnTo>
                    <a:lnTo>
                      <a:pt x="1966" y="617"/>
                    </a:lnTo>
                    <a:lnTo>
                      <a:pt x="1967" y="617"/>
                    </a:lnTo>
                    <a:lnTo>
                      <a:pt x="1969" y="617"/>
                    </a:lnTo>
                    <a:lnTo>
                      <a:pt x="1971" y="617"/>
                    </a:lnTo>
                    <a:lnTo>
                      <a:pt x="1973" y="617"/>
                    </a:lnTo>
                    <a:lnTo>
                      <a:pt x="1975" y="617"/>
                    </a:lnTo>
                    <a:lnTo>
                      <a:pt x="1979" y="617"/>
                    </a:lnTo>
                    <a:lnTo>
                      <a:pt x="1981" y="617"/>
                    </a:lnTo>
                    <a:lnTo>
                      <a:pt x="1983" y="617"/>
                    </a:lnTo>
                    <a:lnTo>
                      <a:pt x="1985" y="617"/>
                    </a:lnTo>
                    <a:lnTo>
                      <a:pt x="1987" y="617"/>
                    </a:lnTo>
                    <a:lnTo>
                      <a:pt x="1989" y="617"/>
                    </a:lnTo>
                    <a:lnTo>
                      <a:pt x="1992" y="617"/>
                    </a:lnTo>
                    <a:lnTo>
                      <a:pt x="1994" y="617"/>
                    </a:lnTo>
                    <a:lnTo>
                      <a:pt x="1996" y="617"/>
                    </a:lnTo>
                    <a:lnTo>
                      <a:pt x="1998" y="617"/>
                    </a:lnTo>
                    <a:lnTo>
                      <a:pt x="2000" y="617"/>
                    </a:lnTo>
                    <a:lnTo>
                      <a:pt x="2002" y="617"/>
                    </a:lnTo>
                    <a:lnTo>
                      <a:pt x="2004" y="617"/>
                    </a:lnTo>
                    <a:lnTo>
                      <a:pt x="2006" y="617"/>
                    </a:lnTo>
                    <a:lnTo>
                      <a:pt x="2008" y="617"/>
                    </a:lnTo>
                    <a:lnTo>
                      <a:pt x="2010" y="617"/>
                    </a:lnTo>
                    <a:lnTo>
                      <a:pt x="2012" y="617"/>
                    </a:lnTo>
                    <a:lnTo>
                      <a:pt x="2013" y="617"/>
                    </a:lnTo>
                    <a:lnTo>
                      <a:pt x="2017" y="617"/>
                    </a:lnTo>
                    <a:lnTo>
                      <a:pt x="2019" y="617"/>
                    </a:lnTo>
                    <a:lnTo>
                      <a:pt x="2021" y="617"/>
                    </a:lnTo>
                    <a:lnTo>
                      <a:pt x="2025" y="617"/>
                    </a:lnTo>
                    <a:lnTo>
                      <a:pt x="2027" y="617"/>
                    </a:lnTo>
                    <a:lnTo>
                      <a:pt x="2029" y="617"/>
                    </a:lnTo>
                    <a:lnTo>
                      <a:pt x="2031" y="617"/>
                    </a:lnTo>
                    <a:lnTo>
                      <a:pt x="2033" y="617"/>
                    </a:lnTo>
                    <a:lnTo>
                      <a:pt x="2035" y="617"/>
                    </a:lnTo>
                    <a:lnTo>
                      <a:pt x="2036" y="617"/>
                    </a:lnTo>
                    <a:lnTo>
                      <a:pt x="2038" y="617"/>
                    </a:lnTo>
                    <a:lnTo>
                      <a:pt x="2042" y="617"/>
                    </a:lnTo>
                    <a:lnTo>
                      <a:pt x="2044" y="617"/>
                    </a:lnTo>
                    <a:lnTo>
                      <a:pt x="2046" y="617"/>
                    </a:lnTo>
                    <a:lnTo>
                      <a:pt x="2048" y="617"/>
                    </a:lnTo>
                    <a:lnTo>
                      <a:pt x="2050" y="617"/>
                    </a:lnTo>
                    <a:lnTo>
                      <a:pt x="2052" y="617"/>
                    </a:lnTo>
                    <a:lnTo>
                      <a:pt x="2054" y="617"/>
                    </a:lnTo>
                    <a:lnTo>
                      <a:pt x="2056" y="617"/>
                    </a:lnTo>
                    <a:lnTo>
                      <a:pt x="2058" y="617"/>
                    </a:lnTo>
                    <a:lnTo>
                      <a:pt x="2059" y="617"/>
                    </a:lnTo>
                    <a:lnTo>
                      <a:pt x="2061" y="617"/>
                    </a:lnTo>
                    <a:lnTo>
                      <a:pt x="2063" y="617"/>
                    </a:lnTo>
                    <a:lnTo>
                      <a:pt x="2065" y="617"/>
                    </a:lnTo>
                    <a:lnTo>
                      <a:pt x="2067" y="617"/>
                    </a:lnTo>
                    <a:lnTo>
                      <a:pt x="2069" y="617"/>
                    </a:lnTo>
                    <a:lnTo>
                      <a:pt x="2071" y="617"/>
                    </a:lnTo>
                    <a:lnTo>
                      <a:pt x="2073" y="617"/>
                    </a:lnTo>
                    <a:lnTo>
                      <a:pt x="2075" y="617"/>
                    </a:lnTo>
                    <a:lnTo>
                      <a:pt x="2077" y="617"/>
                    </a:lnTo>
                    <a:lnTo>
                      <a:pt x="2079" y="617"/>
                    </a:lnTo>
                    <a:lnTo>
                      <a:pt x="2081" y="617"/>
                    </a:lnTo>
                    <a:lnTo>
                      <a:pt x="2082" y="617"/>
                    </a:lnTo>
                    <a:lnTo>
                      <a:pt x="2084" y="617"/>
                    </a:lnTo>
                    <a:lnTo>
                      <a:pt x="2086" y="617"/>
                    </a:lnTo>
                    <a:lnTo>
                      <a:pt x="2088" y="617"/>
                    </a:lnTo>
                    <a:lnTo>
                      <a:pt x="2090" y="617"/>
                    </a:lnTo>
                    <a:lnTo>
                      <a:pt x="2092" y="617"/>
                    </a:lnTo>
                    <a:lnTo>
                      <a:pt x="2094" y="617"/>
                    </a:lnTo>
                    <a:lnTo>
                      <a:pt x="2096" y="617"/>
                    </a:lnTo>
                    <a:lnTo>
                      <a:pt x="2098" y="617"/>
                    </a:lnTo>
                    <a:lnTo>
                      <a:pt x="2100" y="617"/>
                    </a:lnTo>
                    <a:lnTo>
                      <a:pt x="2102" y="617"/>
                    </a:lnTo>
                    <a:lnTo>
                      <a:pt x="2103" y="617"/>
                    </a:lnTo>
                    <a:lnTo>
                      <a:pt x="2105" y="617"/>
                    </a:lnTo>
                    <a:lnTo>
                      <a:pt x="2107" y="617"/>
                    </a:lnTo>
                    <a:lnTo>
                      <a:pt x="2109" y="617"/>
                    </a:lnTo>
                    <a:lnTo>
                      <a:pt x="2111" y="617"/>
                    </a:lnTo>
                    <a:lnTo>
                      <a:pt x="2113" y="617"/>
                    </a:lnTo>
                    <a:lnTo>
                      <a:pt x="2117" y="617"/>
                    </a:lnTo>
                    <a:lnTo>
                      <a:pt x="2119" y="617"/>
                    </a:lnTo>
                    <a:lnTo>
                      <a:pt x="2121" y="617"/>
                    </a:lnTo>
                    <a:lnTo>
                      <a:pt x="2123" y="617"/>
                    </a:lnTo>
                    <a:lnTo>
                      <a:pt x="2125" y="617"/>
                    </a:lnTo>
                    <a:lnTo>
                      <a:pt x="2126" y="617"/>
                    </a:lnTo>
                    <a:lnTo>
                      <a:pt x="2128" y="617"/>
                    </a:lnTo>
                    <a:lnTo>
                      <a:pt x="2132" y="617"/>
                    </a:lnTo>
                    <a:lnTo>
                      <a:pt x="2134" y="617"/>
                    </a:lnTo>
                    <a:lnTo>
                      <a:pt x="2136" y="617"/>
                    </a:lnTo>
                    <a:lnTo>
                      <a:pt x="2138" y="617"/>
                    </a:lnTo>
                    <a:lnTo>
                      <a:pt x="2140" y="617"/>
                    </a:lnTo>
                    <a:lnTo>
                      <a:pt x="2142" y="617"/>
                    </a:lnTo>
                    <a:lnTo>
                      <a:pt x="2144" y="617"/>
                    </a:lnTo>
                    <a:lnTo>
                      <a:pt x="2146" y="617"/>
                    </a:lnTo>
                    <a:lnTo>
                      <a:pt x="2148" y="617"/>
                    </a:lnTo>
                    <a:lnTo>
                      <a:pt x="2149" y="617"/>
                    </a:lnTo>
                    <a:lnTo>
                      <a:pt x="2151" y="617"/>
                    </a:lnTo>
                    <a:lnTo>
                      <a:pt x="2153" y="617"/>
                    </a:lnTo>
                    <a:lnTo>
                      <a:pt x="2155" y="617"/>
                    </a:lnTo>
                    <a:lnTo>
                      <a:pt x="2157" y="617"/>
                    </a:lnTo>
                    <a:lnTo>
                      <a:pt x="2159" y="617"/>
                    </a:lnTo>
                    <a:lnTo>
                      <a:pt x="2163" y="617"/>
                    </a:lnTo>
                    <a:lnTo>
                      <a:pt x="2165" y="617"/>
                    </a:lnTo>
                    <a:lnTo>
                      <a:pt x="2167" y="617"/>
                    </a:lnTo>
                    <a:lnTo>
                      <a:pt x="2169" y="617"/>
                    </a:lnTo>
                    <a:lnTo>
                      <a:pt x="2171" y="617"/>
                    </a:lnTo>
                    <a:lnTo>
                      <a:pt x="2172" y="617"/>
                    </a:lnTo>
                    <a:lnTo>
                      <a:pt x="2174" y="617"/>
                    </a:lnTo>
                    <a:lnTo>
                      <a:pt x="2176" y="617"/>
                    </a:lnTo>
                    <a:lnTo>
                      <a:pt x="2178" y="617"/>
                    </a:lnTo>
                    <a:lnTo>
                      <a:pt x="2180" y="617"/>
                    </a:lnTo>
                    <a:lnTo>
                      <a:pt x="2182" y="617"/>
                    </a:lnTo>
                    <a:lnTo>
                      <a:pt x="2184" y="617"/>
                    </a:lnTo>
                    <a:lnTo>
                      <a:pt x="2186" y="617"/>
                    </a:lnTo>
                    <a:lnTo>
                      <a:pt x="2188" y="617"/>
                    </a:lnTo>
                    <a:lnTo>
                      <a:pt x="2190" y="617"/>
                    </a:lnTo>
                    <a:lnTo>
                      <a:pt x="2194" y="617"/>
                    </a:lnTo>
                    <a:lnTo>
                      <a:pt x="2195" y="617"/>
                    </a:lnTo>
                    <a:lnTo>
                      <a:pt x="2197" y="617"/>
                    </a:lnTo>
                    <a:lnTo>
                      <a:pt x="2199" y="617"/>
                    </a:lnTo>
                    <a:lnTo>
                      <a:pt x="2201" y="617"/>
                    </a:lnTo>
                    <a:lnTo>
                      <a:pt x="2203" y="617"/>
                    </a:lnTo>
                    <a:lnTo>
                      <a:pt x="2205" y="617"/>
                    </a:lnTo>
                    <a:lnTo>
                      <a:pt x="2207" y="617"/>
                    </a:lnTo>
                    <a:lnTo>
                      <a:pt x="2209" y="617"/>
                    </a:lnTo>
                    <a:lnTo>
                      <a:pt x="2211" y="617"/>
                    </a:lnTo>
                    <a:lnTo>
                      <a:pt x="2213" y="617"/>
                    </a:lnTo>
                    <a:lnTo>
                      <a:pt x="2215" y="617"/>
                    </a:lnTo>
                    <a:lnTo>
                      <a:pt x="2217" y="617"/>
                    </a:lnTo>
                    <a:lnTo>
                      <a:pt x="2218" y="617"/>
                    </a:lnTo>
                    <a:lnTo>
                      <a:pt x="2220" y="617"/>
                    </a:lnTo>
                    <a:lnTo>
                      <a:pt x="2224" y="617"/>
                    </a:lnTo>
                    <a:lnTo>
                      <a:pt x="2226" y="617"/>
                    </a:lnTo>
                    <a:lnTo>
                      <a:pt x="2228" y="617"/>
                    </a:lnTo>
                    <a:lnTo>
                      <a:pt x="2230" y="617"/>
                    </a:lnTo>
                    <a:lnTo>
                      <a:pt x="2232" y="617"/>
                    </a:lnTo>
                    <a:lnTo>
                      <a:pt x="2234" y="617"/>
                    </a:lnTo>
                    <a:lnTo>
                      <a:pt x="2236" y="617"/>
                    </a:lnTo>
                    <a:lnTo>
                      <a:pt x="2238" y="617"/>
                    </a:lnTo>
                    <a:lnTo>
                      <a:pt x="2240" y="617"/>
                    </a:lnTo>
                    <a:lnTo>
                      <a:pt x="2241" y="617"/>
                    </a:lnTo>
                    <a:lnTo>
                      <a:pt x="2243" y="617"/>
                    </a:lnTo>
                    <a:lnTo>
                      <a:pt x="2245" y="617"/>
                    </a:lnTo>
                    <a:lnTo>
                      <a:pt x="2247" y="617"/>
                    </a:lnTo>
                    <a:lnTo>
                      <a:pt x="2249" y="617"/>
                    </a:lnTo>
                    <a:lnTo>
                      <a:pt x="2251" y="617"/>
                    </a:lnTo>
                    <a:lnTo>
                      <a:pt x="2253" y="617"/>
                    </a:lnTo>
                    <a:lnTo>
                      <a:pt x="2257" y="617"/>
                    </a:lnTo>
                    <a:lnTo>
                      <a:pt x="2259" y="617"/>
                    </a:lnTo>
                    <a:lnTo>
                      <a:pt x="2261" y="617"/>
                    </a:lnTo>
                    <a:lnTo>
                      <a:pt x="2263" y="617"/>
                    </a:lnTo>
                    <a:lnTo>
                      <a:pt x="2264" y="617"/>
                    </a:lnTo>
                    <a:lnTo>
                      <a:pt x="2266" y="617"/>
                    </a:lnTo>
                    <a:lnTo>
                      <a:pt x="2270" y="617"/>
                    </a:lnTo>
                    <a:lnTo>
                      <a:pt x="2272" y="617"/>
                    </a:lnTo>
                    <a:lnTo>
                      <a:pt x="2274" y="617"/>
                    </a:lnTo>
                    <a:lnTo>
                      <a:pt x="2276" y="617"/>
                    </a:lnTo>
                    <a:lnTo>
                      <a:pt x="2278" y="617"/>
                    </a:lnTo>
                    <a:lnTo>
                      <a:pt x="2280" y="617"/>
                    </a:lnTo>
                    <a:lnTo>
                      <a:pt x="2282" y="617"/>
                    </a:lnTo>
                    <a:lnTo>
                      <a:pt x="2284" y="617"/>
                    </a:lnTo>
                    <a:lnTo>
                      <a:pt x="2286" y="617"/>
                    </a:lnTo>
                    <a:lnTo>
                      <a:pt x="2287" y="617"/>
                    </a:lnTo>
                    <a:lnTo>
                      <a:pt x="2289" y="617"/>
                    </a:lnTo>
                    <a:lnTo>
                      <a:pt x="2291" y="617"/>
                    </a:lnTo>
                    <a:lnTo>
                      <a:pt x="2293" y="617"/>
                    </a:lnTo>
                    <a:lnTo>
                      <a:pt x="2295" y="617"/>
                    </a:lnTo>
                    <a:lnTo>
                      <a:pt x="2297" y="617"/>
                    </a:lnTo>
                    <a:lnTo>
                      <a:pt x="2301" y="617"/>
                    </a:lnTo>
                    <a:lnTo>
                      <a:pt x="2303" y="617"/>
                    </a:lnTo>
                    <a:lnTo>
                      <a:pt x="2305" y="617"/>
                    </a:lnTo>
                    <a:lnTo>
                      <a:pt x="2307" y="617"/>
                    </a:lnTo>
                    <a:lnTo>
                      <a:pt x="2309" y="617"/>
                    </a:lnTo>
                    <a:lnTo>
                      <a:pt x="2310" y="617"/>
                    </a:lnTo>
                    <a:lnTo>
                      <a:pt x="2314" y="617"/>
                    </a:lnTo>
                    <a:lnTo>
                      <a:pt x="2316" y="617"/>
                    </a:lnTo>
                    <a:lnTo>
                      <a:pt x="2318" y="617"/>
                    </a:lnTo>
                    <a:lnTo>
                      <a:pt x="2320" y="617"/>
                    </a:lnTo>
                    <a:lnTo>
                      <a:pt x="2322" y="617"/>
                    </a:lnTo>
                    <a:lnTo>
                      <a:pt x="2324" y="617"/>
                    </a:lnTo>
                    <a:lnTo>
                      <a:pt x="2326" y="617"/>
                    </a:lnTo>
                    <a:lnTo>
                      <a:pt x="2328" y="617"/>
                    </a:lnTo>
                    <a:lnTo>
                      <a:pt x="2330" y="617"/>
                    </a:lnTo>
                    <a:lnTo>
                      <a:pt x="2331" y="617"/>
                    </a:lnTo>
                    <a:lnTo>
                      <a:pt x="2333" y="617"/>
                    </a:lnTo>
                    <a:lnTo>
                      <a:pt x="2335" y="617"/>
                    </a:lnTo>
                    <a:lnTo>
                      <a:pt x="2337" y="617"/>
                    </a:lnTo>
                    <a:lnTo>
                      <a:pt x="2339" y="617"/>
                    </a:lnTo>
                    <a:lnTo>
                      <a:pt x="2341" y="617"/>
                    </a:lnTo>
                    <a:lnTo>
                      <a:pt x="2343" y="617"/>
                    </a:lnTo>
                    <a:lnTo>
                      <a:pt x="2347" y="617"/>
                    </a:lnTo>
                    <a:lnTo>
                      <a:pt x="2349" y="617"/>
                    </a:lnTo>
                    <a:lnTo>
                      <a:pt x="2351" y="617"/>
                    </a:lnTo>
                    <a:lnTo>
                      <a:pt x="2353" y="617"/>
                    </a:lnTo>
                    <a:lnTo>
                      <a:pt x="2354" y="617"/>
                    </a:lnTo>
                    <a:lnTo>
                      <a:pt x="2356" y="617"/>
                    </a:lnTo>
                    <a:lnTo>
                      <a:pt x="2358" y="617"/>
                    </a:lnTo>
                    <a:lnTo>
                      <a:pt x="2360" y="617"/>
                    </a:lnTo>
                    <a:lnTo>
                      <a:pt x="2362" y="617"/>
                    </a:lnTo>
                    <a:lnTo>
                      <a:pt x="2364" y="617"/>
                    </a:lnTo>
                    <a:lnTo>
                      <a:pt x="2366" y="617"/>
                    </a:lnTo>
                    <a:lnTo>
                      <a:pt x="2370" y="617"/>
                    </a:lnTo>
                    <a:lnTo>
                      <a:pt x="2372" y="617"/>
                    </a:lnTo>
                    <a:lnTo>
                      <a:pt x="2374" y="617"/>
                    </a:lnTo>
                    <a:lnTo>
                      <a:pt x="2376" y="617"/>
                    </a:lnTo>
                    <a:lnTo>
                      <a:pt x="2377" y="617"/>
                    </a:lnTo>
                    <a:lnTo>
                      <a:pt x="2379" y="617"/>
                    </a:lnTo>
                    <a:lnTo>
                      <a:pt x="2381" y="617"/>
                    </a:lnTo>
                    <a:lnTo>
                      <a:pt x="2383" y="617"/>
                    </a:lnTo>
                    <a:lnTo>
                      <a:pt x="2385" y="617"/>
                    </a:lnTo>
                    <a:lnTo>
                      <a:pt x="2387" y="617"/>
                    </a:lnTo>
                    <a:lnTo>
                      <a:pt x="2389" y="617"/>
                    </a:lnTo>
                    <a:lnTo>
                      <a:pt x="2391" y="617"/>
                    </a:lnTo>
                    <a:lnTo>
                      <a:pt x="2393" y="617"/>
                    </a:lnTo>
                    <a:lnTo>
                      <a:pt x="2395" y="617"/>
                    </a:lnTo>
                    <a:lnTo>
                      <a:pt x="2397" y="617"/>
                    </a:lnTo>
                    <a:lnTo>
                      <a:pt x="2399" y="617"/>
                    </a:lnTo>
                    <a:lnTo>
                      <a:pt x="2400" y="617"/>
                    </a:lnTo>
                    <a:lnTo>
                      <a:pt x="2402" y="617"/>
                    </a:lnTo>
                    <a:lnTo>
                      <a:pt x="2404" y="617"/>
                    </a:lnTo>
                    <a:lnTo>
                      <a:pt x="2406" y="617"/>
                    </a:lnTo>
                    <a:lnTo>
                      <a:pt x="2410" y="617"/>
                    </a:lnTo>
                    <a:lnTo>
                      <a:pt x="2412" y="617"/>
                    </a:lnTo>
                    <a:lnTo>
                      <a:pt x="2414" y="617"/>
                    </a:lnTo>
                    <a:lnTo>
                      <a:pt x="2416" y="617"/>
                    </a:lnTo>
                    <a:lnTo>
                      <a:pt x="2418" y="617"/>
                    </a:lnTo>
                    <a:lnTo>
                      <a:pt x="2422" y="617"/>
                    </a:lnTo>
                    <a:lnTo>
                      <a:pt x="2423" y="617"/>
                    </a:lnTo>
                    <a:lnTo>
                      <a:pt x="2425" y="617"/>
                    </a:lnTo>
                    <a:lnTo>
                      <a:pt x="2427" y="617"/>
                    </a:lnTo>
                    <a:lnTo>
                      <a:pt x="2429" y="617"/>
                    </a:lnTo>
                    <a:lnTo>
                      <a:pt x="2431" y="617"/>
                    </a:lnTo>
                    <a:lnTo>
                      <a:pt x="2433" y="617"/>
                    </a:lnTo>
                    <a:lnTo>
                      <a:pt x="2435" y="617"/>
                    </a:lnTo>
                    <a:lnTo>
                      <a:pt x="2437" y="617"/>
                    </a:lnTo>
                    <a:lnTo>
                      <a:pt x="2439" y="617"/>
                    </a:lnTo>
                    <a:lnTo>
                      <a:pt x="2441" y="617"/>
                    </a:lnTo>
                    <a:lnTo>
                      <a:pt x="2443" y="617"/>
                    </a:lnTo>
                    <a:lnTo>
                      <a:pt x="2445" y="617"/>
                    </a:lnTo>
                    <a:lnTo>
                      <a:pt x="2446" y="617"/>
                    </a:lnTo>
                    <a:lnTo>
                      <a:pt x="2448" y="617"/>
                    </a:lnTo>
                    <a:lnTo>
                      <a:pt x="2450" y="617"/>
                    </a:lnTo>
                    <a:lnTo>
                      <a:pt x="2452" y="617"/>
                    </a:lnTo>
                    <a:lnTo>
                      <a:pt x="2454" y="617"/>
                    </a:lnTo>
                    <a:lnTo>
                      <a:pt x="2456" y="617"/>
                    </a:lnTo>
                    <a:lnTo>
                      <a:pt x="2458" y="617"/>
                    </a:lnTo>
                    <a:lnTo>
                      <a:pt x="2460" y="617"/>
                    </a:lnTo>
                    <a:lnTo>
                      <a:pt x="2462" y="617"/>
                    </a:lnTo>
                    <a:lnTo>
                      <a:pt x="2464" y="617"/>
                    </a:lnTo>
                    <a:lnTo>
                      <a:pt x="2466" y="617"/>
                    </a:lnTo>
                    <a:lnTo>
                      <a:pt x="2469" y="617"/>
                    </a:lnTo>
                    <a:lnTo>
                      <a:pt x="2471" y="617"/>
                    </a:lnTo>
                    <a:lnTo>
                      <a:pt x="2473" y="617"/>
                    </a:lnTo>
                    <a:lnTo>
                      <a:pt x="2475" y="617"/>
                    </a:lnTo>
                    <a:lnTo>
                      <a:pt x="2477" y="617"/>
                    </a:lnTo>
                    <a:lnTo>
                      <a:pt x="2479" y="617"/>
                    </a:lnTo>
                    <a:lnTo>
                      <a:pt x="2481" y="617"/>
                    </a:lnTo>
                    <a:lnTo>
                      <a:pt x="2485" y="617"/>
                    </a:lnTo>
                    <a:lnTo>
                      <a:pt x="2487" y="617"/>
                    </a:lnTo>
                    <a:lnTo>
                      <a:pt x="2489" y="617"/>
                    </a:lnTo>
                    <a:lnTo>
                      <a:pt x="2491" y="617"/>
                    </a:lnTo>
                    <a:lnTo>
                      <a:pt x="2492" y="617"/>
                    </a:lnTo>
                    <a:lnTo>
                      <a:pt x="2494" y="617"/>
                    </a:lnTo>
                    <a:lnTo>
                      <a:pt x="2496" y="617"/>
                    </a:lnTo>
                    <a:lnTo>
                      <a:pt x="2498" y="617"/>
                    </a:lnTo>
                    <a:lnTo>
                      <a:pt x="2500" y="617"/>
                    </a:lnTo>
                    <a:lnTo>
                      <a:pt x="2502" y="617"/>
                    </a:lnTo>
                    <a:lnTo>
                      <a:pt x="2504" y="617"/>
                    </a:lnTo>
                    <a:lnTo>
                      <a:pt x="2506" y="617"/>
                    </a:lnTo>
                    <a:lnTo>
                      <a:pt x="2508" y="617"/>
                    </a:lnTo>
                    <a:lnTo>
                      <a:pt x="2510" y="617"/>
                    </a:lnTo>
                    <a:lnTo>
                      <a:pt x="2512" y="617"/>
                    </a:lnTo>
                    <a:lnTo>
                      <a:pt x="2515" y="617"/>
                    </a:lnTo>
                    <a:lnTo>
                      <a:pt x="2517" y="617"/>
                    </a:lnTo>
                    <a:lnTo>
                      <a:pt x="2519" y="617"/>
                    </a:lnTo>
                    <a:lnTo>
                      <a:pt x="2521" y="617"/>
                    </a:lnTo>
                    <a:lnTo>
                      <a:pt x="2523" y="617"/>
                    </a:lnTo>
                    <a:lnTo>
                      <a:pt x="2525" y="617"/>
                    </a:lnTo>
                    <a:lnTo>
                      <a:pt x="2527" y="617"/>
                    </a:lnTo>
                    <a:lnTo>
                      <a:pt x="2529" y="617"/>
                    </a:lnTo>
                    <a:lnTo>
                      <a:pt x="2531" y="617"/>
                    </a:lnTo>
                    <a:lnTo>
                      <a:pt x="2533" y="617"/>
                    </a:lnTo>
                    <a:lnTo>
                      <a:pt x="2535" y="617"/>
                    </a:lnTo>
                    <a:lnTo>
                      <a:pt x="2537" y="617"/>
                    </a:lnTo>
                    <a:lnTo>
                      <a:pt x="2538" y="617"/>
                    </a:lnTo>
                    <a:lnTo>
                      <a:pt x="2540" y="617"/>
                    </a:lnTo>
                    <a:lnTo>
                      <a:pt x="2542" y="617"/>
                    </a:lnTo>
                    <a:lnTo>
                      <a:pt x="2546" y="617"/>
                    </a:lnTo>
                    <a:lnTo>
                      <a:pt x="2548" y="617"/>
                    </a:lnTo>
                    <a:lnTo>
                      <a:pt x="2550" y="617"/>
                    </a:lnTo>
                    <a:lnTo>
                      <a:pt x="2552" y="617"/>
                    </a:lnTo>
                    <a:lnTo>
                      <a:pt x="2554" y="617"/>
                    </a:lnTo>
                    <a:lnTo>
                      <a:pt x="2556" y="617"/>
                    </a:lnTo>
                    <a:lnTo>
                      <a:pt x="2558" y="617"/>
                    </a:lnTo>
                    <a:lnTo>
                      <a:pt x="2559" y="617"/>
                    </a:lnTo>
                    <a:lnTo>
                      <a:pt x="2561" y="617"/>
                    </a:lnTo>
                    <a:lnTo>
                      <a:pt x="2563" y="617"/>
                    </a:lnTo>
                    <a:lnTo>
                      <a:pt x="2565" y="617"/>
                    </a:lnTo>
                    <a:lnTo>
                      <a:pt x="2567" y="617"/>
                    </a:lnTo>
                    <a:lnTo>
                      <a:pt x="2569" y="617"/>
                    </a:lnTo>
                    <a:lnTo>
                      <a:pt x="2571" y="617"/>
                    </a:lnTo>
                    <a:lnTo>
                      <a:pt x="2575" y="617"/>
                    </a:lnTo>
                    <a:lnTo>
                      <a:pt x="2577" y="617"/>
                    </a:lnTo>
                    <a:lnTo>
                      <a:pt x="2579" y="617"/>
                    </a:lnTo>
                    <a:lnTo>
                      <a:pt x="2581" y="617"/>
                    </a:lnTo>
                    <a:lnTo>
                      <a:pt x="2582" y="617"/>
                    </a:lnTo>
                    <a:lnTo>
                      <a:pt x="2584" y="617"/>
                    </a:lnTo>
                    <a:lnTo>
                      <a:pt x="2586" y="617"/>
                    </a:lnTo>
                    <a:lnTo>
                      <a:pt x="2588" y="617"/>
                    </a:lnTo>
                    <a:lnTo>
                      <a:pt x="2592" y="617"/>
                    </a:lnTo>
                    <a:lnTo>
                      <a:pt x="2594" y="617"/>
                    </a:lnTo>
                    <a:lnTo>
                      <a:pt x="2596" y="617"/>
                    </a:lnTo>
                    <a:lnTo>
                      <a:pt x="2598" y="617"/>
                    </a:lnTo>
                    <a:lnTo>
                      <a:pt x="2600" y="617"/>
                    </a:lnTo>
                    <a:lnTo>
                      <a:pt x="2602" y="617"/>
                    </a:lnTo>
                    <a:lnTo>
                      <a:pt x="2605" y="617"/>
                    </a:lnTo>
                    <a:lnTo>
                      <a:pt x="2607" y="617"/>
                    </a:lnTo>
                    <a:lnTo>
                      <a:pt x="2609" y="617"/>
                    </a:lnTo>
                    <a:lnTo>
                      <a:pt x="2611" y="617"/>
                    </a:lnTo>
                    <a:lnTo>
                      <a:pt x="2613" y="617"/>
                    </a:lnTo>
                    <a:lnTo>
                      <a:pt x="2615" y="617"/>
                    </a:lnTo>
                    <a:lnTo>
                      <a:pt x="2617" y="617"/>
                    </a:lnTo>
                    <a:lnTo>
                      <a:pt x="2619" y="617"/>
                    </a:lnTo>
                    <a:lnTo>
                      <a:pt x="2623" y="617"/>
                    </a:lnTo>
                    <a:lnTo>
                      <a:pt x="2625" y="617"/>
                    </a:lnTo>
                    <a:lnTo>
                      <a:pt x="2627" y="617"/>
                    </a:lnTo>
                    <a:lnTo>
                      <a:pt x="2628" y="617"/>
                    </a:lnTo>
                    <a:lnTo>
                      <a:pt x="2630" y="617"/>
                    </a:lnTo>
                    <a:lnTo>
                      <a:pt x="2632" y="617"/>
                    </a:lnTo>
                    <a:lnTo>
                      <a:pt x="2634" y="617"/>
                    </a:lnTo>
                    <a:lnTo>
                      <a:pt x="2636" y="617"/>
                    </a:lnTo>
                    <a:lnTo>
                      <a:pt x="2638" y="617"/>
                    </a:lnTo>
                    <a:lnTo>
                      <a:pt x="2640" y="617"/>
                    </a:lnTo>
                    <a:lnTo>
                      <a:pt x="2642" y="617"/>
                    </a:lnTo>
                    <a:lnTo>
                      <a:pt x="2644" y="617"/>
                    </a:lnTo>
                    <a:lnTo>
                      <a:pt x="2646" y="617"/>
                    </a:lnTo>
                    <a:lnTo>
                      <a:pt x="2648" y="617"/>
                    </a:lnTo>
                    <a:lnTo>
                      <a:pt x="2650" y="617"/>
                    </a:lnTo>
                    <a:lnTo>
                      <a:pt x="2651" y="617"/>
                    </a:lnTo>
                    <a:lnTo>
                      <a:pt x="2653" y="617"/>
                    </a:lnTo>
                    <a:lnTo>
                      <a:pt x="2655" y="617"/>
                    </a:lnTo>
                    <a:lnTo>
                      <a:pt x="2657" y="617"/>
                    </a:lnTo>
                    <a:lnTo>
                      <a:pt x="2659" y="617"/>
                    </a:lnTo>
                    <a:lnTo>
                      <a:pt x="2661" y="617"/>
                    </a:lnTo>
                    <a:lnTo>
                      <a:pt x="2663" y="617"/>
                    </a:lnTo>
                    <a:lnTo>
                      <a:pt x="2665" y="617"/>
                    </a:lnTo>
                    <a:lnTo>
                      <a:pt x="2667" y="617"/>
                    </a:lnTo>
                    <a:lnTo>
                      <a:pt x="2669" y="617"/>
                    </a:lnTo>
                    <a:lnTo>
                      <a:pt x="2671" y="617"/>
                    </a:lnTo>
                    <a:lnTo>
                      <a:pt x="2673" y="617"/>
                    </a:lnTo>
                    <a:lnTo>
                      <a:pt x="2674" y="617"/>
                    </a:lnTo>
                    <a:lnTo>
                      <a:pt x="2676" y="617"/>
                    </a:lnTo>
                    <a:lnTo>
                      <a:pt x="2678" y="617"/>
                    </a:lnTo>
                    <a:lnTo>
                      <a:pt x="2680" y="617"/>
                    </a:lnTo>
                    <a:lnTo>
                      <a:pt x="2684" y="617"/>
                    </a:lnTo>
                    <a:lnTo>
                      <a:pt x="2686" y="617"/>
                    </a:lnTo>
                    <a:lnTo>
                      <a:pt x="2688" y="617"/>
                    </a:lnTo>
                    <a:lnTo>
                      <a:pt x="2690" y="617"/>
                    </a:lnTo>
                    <a:lnTo>
                      <a:pt x="2692" y="617"/>
                    </a:lnTo>
                    <a:lnTo>
                      <a:pt x="2694" y="617"/>
                    </a:lnTo>
                    <a:lnTo>
                      <a:pt x="2696" y="617"/>
                    </a:lnTo>
                    <a:lnTo>
                      <a:pt x="2697" y="617"/>
                    </a:lnTo>
                    <a:lnTo>
                      <a:pt x="2699" y="617"/>
                    </a:lnTo>
                    <a:lnTo>
                      <a:pt x="2701" y="617"/>
                    </a:lnTo>
                    <a:lnTo>
                      <a:pt x="2703" y="617"/>
                    </a:lnTo>
                    <a:lnTo>
                      <a:pt x="2705" y="617"/>
                    </a:lnTo>
                    <a:lnTo>
                      <a:pt x="2707" y="617"/>
                    </a:lnTo>
                    <a:lnTo>
                      <a:pt x="2709" y="617"/>
                    </a:lnTo>
                    <a:lnTo>
                      <a:pt x="2711" y="617"/>
                    </a:lnTo>
                    <a:lnTo>
                      <a:pt x="2713" y="617"/>
                    </a:lnTo>
                    <a:lnTo>
                      <a:pt x="2715" y="617"/>
                    </a:lnTo>
                    <a:lnTo>
                      <a:pt x="2717" y="617"/>
                    </a:lnTo>
                    <a:lnTo>
                      <a:pt x="2719" y="617"/>
                    </a:lnTo>
                    <a:lnTo>
                      <a:pt x="2720" y="617"/>
                    </a:lnTo>
                    <a:lnTo>
                      <a:pt x="2722" y="617"/>
                    </a:lnTo>
                    <a:lnTo>
                      <a:pt x="2724" y="617"/>
                    </a:lnTo>
                    <a:lnTo>
                      <a:pt x="2726" y="617"/>
                    </a:lnTo>
                    <a:lnTo>
                      <a:pt x="2728" y="617"/>
                    </a:lnTo>
                    <a:lnTo>
                      <a:pt x="2730" y="617"/>
                    </a:lnTo>
                    <a:lnTo>
                      <a:pt x="2732" y="617"/>
                    </a:lnTo>
                    <a:lnTo>
                      <a:pt x="2734" y="617"/>
                    </a:lnTo>
                    <a:lnTo>
                      <a:pt x="2736" y="617"/>
                    </a:lnTo>
                    <a:lnTo>
                      <a:pt x="2738" y="617"/>
                    </a:lnTo>
                    <a:lnTo>
                      <a:pt x="2740" y="617"/>
                    </a:lnTo>
                    <a:lnTo>
                      <a:pt x="2742" y="617"/>
                    </a:lnTo>
                    <a:lnTo>
                      <a:pt x="2745" y="617"/>
                    </a:lnTo>
                  </a:path>
                </a:pathLst>
              </a:custGeom>
              <a:noFill/>
              <a:ln w="2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8"/>
              <p:cNvSpPr>
                <a:spLocks/>
              </p:cNvSpPr>
              <p:nvPr/>
            </p:nvSpPr>
            <p:spPr bwMode="auto">
              <a:xfrm>
                <a:off x="2465388" y="4565650"/>
                <a:ext cx="4235450" cy="487363"/>
              </a:xfrm>
              <a:custGeom>
                <a:avLst/>
                <a:gdLst>
                  <a:gd name="T0" fmla="*/ 44 w 2668"/>
                  <a:gd name="T1" fmla="*/ 307 h 307"/>
                  <a:gd name="T2" fmla="*/ 95 w 2668"/>
                  <a:gd name="T3" fmla="*/ 305 h 307"/>
                  <a:gd name="T4" fmla="*/ 139 w 2668"/>
                  <a:gd name="T5" fmla="*/ 305 h 307"/>
                  <a:gd name="T6" fmla="*/ 187 w 2668"/>
                  <a:gd name="T7" fmla="*/ 307 h 307"/>
                  <a:gd name="T8" fmla="*/ 228 w 2668"/>
                  <a:gd name="T9" fmla="*/ 307 h 307"/>
                  <a:gd name="T10" fmla="*/ 270 w 2668"/>
                  <a:gd name="T11" fmla="*/ 307 h 307"/>
                  <a:gd name="T12" fmla="*/ 306 w 2668"/>
                  <a:gd name="T13" fmla="*/ 305 h 307"/>
                  <a:gd name="T14" fmla="*/ 346 w 2668"/>
                  <a:gd name="T15" fmla="*/ 305 h 307"/>
                  <a:gd name="T16" fmla="*/ 390 w 2668"/>
                  <a:gd name="T17" fmla="*/ 305 h 307"/>
                  <a:gd name="T18" fmla="*/ 434 w 2668"/>
                  <a:gd name="T19" fmla="*/ 305 h 307"/>
                  <a:gd name="T20" fmla="*/ 480 w 2668"/>
                  <a:gd name="T21" fmla="*/ 305 h 307"/>
                  <a:gd name="T22" fmla="*/ 515 w 2668"/>
                  <a:gd name="T23" fmla="*/ 305 h 307"/>
                  <a:gd name="T24" fmla="*/ 561 w 2668"/>
                  <a:gd name="T25" fmla="*/ 305 h 307"/>
                  <a:gd name="T26" fmla="*/ 609 w 2668"/>
                  <a:gd name="T27" fmla="*/ 305 h 307"/>
                  <a:gd name="T28" fmla="*/ 657 w 2668"/>
                  <a:gd name="T29" fmla="*/ 305 h 307"/>
                  <a:gd name="T30" fmla="*/ 703 w 2668"/>
                  <a:gd name="T31" fmla="*/ 305 h 307"/>
                  <a:gd name="T32" fmla="*/ 749 w 2668"/>
                  <a:gd name="T33" fmla="*/ 305 h 307"/>
                  <a:gd name="T34" fmla="*/ 793 w 2668"/>
                  <a:gd name="T35" fmla="*/ 305 h 307"/>
                  <a:gd name="T36" fmla="*/ 839 w 2668"/>
                  <a:gd name="T37" fmla="*/ 305 h 307"/>
                  <a:gd name="T38" fmla="*/ 881 w 2668"/>
                  <a:gd name="T39" fmla="*/ 305 h 307"/>
                  <a:gd name="T40" fmla="*/ 923 w 2668"/>
                  <a:gd name="T41" fmla="*/ 305 h 307"/>
                  <a:gd name="T42" fmla="*/ 967 w 2668"/>
                  <a:gd name="T43" fmla="*/ 305 h 307"/>
                  <a:gd name="T44" fmla="*/ 1011 w 2668"/>
                  <a:gd name="T45" fmla="*/ 290 h 307"/>
                  <a:gd name="T46" fmla="*/ 1042 w 2668"/>
                  <a:gd name="T47" fmla="*/ 301 h 307"/>
                  <a:gd name="T48" fmla="*/ 1088 w 2668"/>
                  <a:gd name="T49" fmla="*/ 305 h 307"/>
                  <a:gd name="T50" fmla="*/ 1130 w 2668"/>
                  <a:gd name="T51" fmla="*/ 305 h 307"/>
                  <a:gd name="T52" fmla="*/ 1174 w 2668"/>
                  <a:gd name="T53" fmla="*/ 305 h 307"/>
                  <a:gd name="T54" fmla="*/ 1218 w 2668"/>
                  <a:gd name="T55" fmla="*/ 305 h 307"/>
                  <a:gd name="T56" fmla="*/ 1262 w 2668"/>
                  <a:gd name="T57" fmla="*/ 305 h 307"/>
                  <a:gd name="T58" fmla="*/ 1304 w 2668"/>
                  <a:gd name="T59" fmla="*/ 305 h 307"/>
                  <a:gd name="T60" fmla="*/ 1346 w 2668"/>
                  <a:gd name="T61" fmla="*/ 305 h 307"/>
                  <a:gd name="T62" fmla="*/ 1392 w 2668"/>
                  <a:gd name="T63" fmla="*/ 305 h 307"/>
                  <a:gd name="T64" fmla="*/ 1435 w 2668"/>
                  <a:gd name="T65" fmla="*/ 305 h 307"/>
                  <a:gd name="T66" fmla="*/ 1477 w 2668"/>
                  <a:gd name="T67" fmla="*/ 305 h 307"/>
                  <a:gd name="T68" fmla="*/ 1519 w 2668"/>
                  <a:gd name="T69" fmla="*/ 305 h 307"/>
                  <a:gd name="T70" fmla="*/ 1569 w 2668"/>
                  <a:gd name="T71" fmla="*/ 305 h 307"/>
                  <a:gd name="T72" fmla="*/ 1611 w 2668"/>
                  <a:gd name="T73" fmla="*/ 305 h 307"/>
                  <a:gd name="T74" fmla="*/ 1655 w 2668"/>
                  <a:gd name="T75" fmla="*/ 305 h 307"/>
                  <a:gd name="T76" fmla="*/ 1699 w 2668"/>
                  <a:gd name="T77" fmla="*/ 305 h 307"/>
                  <a:gd name="T78" fmla="*/ 1745 w 2668"/>
                  <a:gd name="T79" fmla="*/ 305 h 307"/>
                  <a:gd name="T80" fmla="*/ 1793 w 2668"/>
                  <a:gd name="T81" fmla="*/ 305 h 307"/>
                  <a:gd name="T82" fmla="*/ 1835 w 2668"/>
                  <a:gd name="T83" fmla="*/ 305 h 307"/>
                  <a:gd name="T84" fmla="*/ 1877 w 2668"/>
                  <a:gd name="T85" fmla="*/ 305 h 307"/>
                  <a:gd name="T86" fmla="*/ 1921 w 2668"/>
                  <a:gd name="T87" fmla="*/ 305 h 307"/>
                  <a:gd name="T88" fmla="*/ 1967 w 2668"/>
                  <a:gd name="T89" fmla="*/ 305 h 307"/>
                  <a:gd name="T90" fmla="*/ 2011 w 2668"/>
                  <a:gd name="T91" fmla="*/ 305 h 307"/>
                  <a:gd name="T92" fmla="*/ 2057 w 2668"/>
                  <a:gd name="T93" fmla="*/ 305 h 307"/>
                  <a:gd name="T94" fmla="*/ 2099 w 2668"/>
                  <a:gd name="T95" fmla="*/ 305 h 307"/>
                  <a:gd name="T96" fmla="*/ 2147 w 2668"/>
                  <a:gd name="T97" fmla="*/ 305 h 307"/>
                  <a:gd name="T98" fmla="*/ 2188 w 2668"/>
                  <a:gd name="T99" fmla="*/ 305 h 307"/>
                  <a:gd name="T100" fmla="*/ 2230 w 2668"/>
                  <a:gd name="T101" fmla="*/ 305 h 307"/>
                  <a:gd name="T102" fmla="*/ 2274 w 2668"/>
                  <a:gd name="T103" fmla="*/ 305 h 307"/>
                  <a:gd name="T104" fmla="*/ 2318 w 2668"/>
                  <a:gd name="T105" fmla="*/ 305 h 307"/>
                  <a:gd name="T106" fmla="*/ 2360 w 2668"/>
                  <a:gd name="T107" fmla="*/ 305 h 307"/>
                  <a:gd name="T108" fmla="*/ 2404 w 2668"/>
                  <a:gd name="T109" fmla="*/ 305 h 307"/>
                  <a:gd name="T110" fmla="*/ 2448 w 2668"/>
                  <a:gd name="T111" fmla="*/ 305 h 307"/>
                  <a:gd name="T112" fmla="*/ 2494 w 2668"/>
                  <a:gd name="T113" fmla="*/ 305 h 307"/>
                  <a:gd name="T114" fmla="*/ 2540 w 2668"/>
                  <a:gd name="T115" fmla="*/ 305 h 307"/>
                  <a:gd name="T116" fmla="*/ 2586 w 2668"/>
                  <a:gd name="T117" fmla="*/ 305 h 307"/>
                  <a:gd name="T118" fmla="*/ 2630 w 2668"/>
                  <a:gd name="T119" fmla="*/ 305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68" h="307">
                    <a:moveTo>
                      <a:pt x="0" y="307"/>
                    </a:moveTo>
                    <a:lnTo>
                      <a:pt x="3" y="307"/>
                    </a:lnTo>
                    <a:lnTo>
                      <a:pt x="5" y="305"/>
                    </a:lnTo>
                    <a:lnTo>
                      <a:pt x="7" y="307"/>
                    </a:lnTo>
                    <a:lnTo>
                      <a:pt x="9" y="305"/>
                    </a:lnTo>
                    <a:lnTo>
                      <a:pt x="9" y="307"/>
                    </a:lnTo>
                    <a:lnTo>
                      <a:pt x="13" y="307"/>
                    </a:lnTo>
                    <a:lnTo>
                      <a:pt x="15" y="305"/>
                    </a:lnTo>
                    <a:lnTo>
                      <a:pt x="15" y="307"/>
                    </a:lnTo>
                    <a:lnTo>
                      <a:pt x="19" y="307"/>
                    </a:lnTo>
                    <a:lnTo>
                      <a:pt x="22" y="305"/>
                    </a:lnTo>
                    <a:lnTo>
                      <a:pt x="22" y="307"/>
                    </a:lnTo>
                    <a:lnTo>
                      <a:pt x="24" y="307"/>
                    </a:lnTo>
                    <a:lnTo>
                      <a:pt x="28" y="307"/>
                    </a:lnTo>
                    <a:lnTo>
                      <a:pt x="30" y="307"/>
                    </a:lnTo>
                    <a:lnTo>
                      <a:pt x="34" y="307"/>
                    </a:lnTo>
                    <a:lnTo>
                      <a:pt x="36" y="305"/>
                    </a:lnTo>
                    <a:lnTo>
                      <a:pt x="38" y="305"/>
                    </a:lnTo>
                    <a:lnTo>
                      <a:pt x="38" y="307"/>
                    </a:lnTo>
                    <a:lnTo>
                      <a:pt x="40" y="307"/>
                    </a:lnTo>
                    <a:lnTo>
                      <a:pt x="44" y="307"/>
                    </a:lnTo>
                    <a:lnTo>
                      <a:pt x="45" y="307"/>
                    </a:lnTo>
                    <a:lnTo>
                      <a:pt x="49" y="305"/>
                    </a:lnTo>
                    <a:lnTo>
                      <a:pt x="49" y="307"/>
                    </a:lnTo>
                    <a:lnTo>
                      <a:pt x="53" y="305"/>
                    </a:lnTo>
                    <a:lnTo>
                      <a:pt x="53" y="307"/>
                    </a:lnTo>
                    <a:lnTo>
                      <a:pt x="55" y="307"/>
                    </a:lnTo>
                    <a:lnTo>
                      <a:pt x="59" y="307"/>
                    </a:lnTo>
                    <a:lnTo>
                      <a:pt x="61" y="307"/>
                    </a:lnTo>
                    <a:lnTo>
                      <a:pt x="65" y="307"/>
                    </a:lnTo>
                    <a:lnTo>
                      <a:pt x="68" y="307"/>
                    </a:lnTo>
                    <a:lnTo>
                      <a:pt x="70" y="307"/>
                    </a:lnTo>
                    <a:lnTo>
                      <a:pt x="74" y="307"/>
                    </a:lnTo>
                    <a:lnTo>
                      <a:pt x="76" y="307"/>
                    </a:lnTo>
                    <a:lnTo>
                      <a:pt x="80" y="307"/>
                    </a:lnTo>
                    <a:lnTo>
                      <a:pt x="82" y="305"/>
                    </a:lnTo>
                    <a:lnTo>
                      <a:pt x="84" y="307"/>
                    </a:lnTo>
                    <a:lnTo>
                      <a:pt x="86" y="307"/>
                    </a:lnTo>
                    <a:lnTo>
                      <a:pt x="88" y="305"/>
                    </a:lnTo>
                    <a:lnTo>
                      <a:pt x="90" y="307"/>
                    </a:lnTo>
                    <a:lnTo>
                      <a:pt x="91" y="307"/>
                    </a:lnTo>
                    <a:lnTo>
                      <a:pt x="95" y="305"/>
                    </a:lnTo>
                    <a:lnTo>
                      <a:pt x="95" y="307"/>
                    </a:lnTo>
                    <a:lnTo>
                      <a:pt x="99" y="307"/>
                    </a:lnTo>
                    <a:lnTo>
                      <a:pt x="101" y="307"/>
                    </a:lnTo>
                    <a:lnTo>
                      <a:pt x="105" y="307"/>
                    </a:lnTo>
                    <a:lnTo>
                      <a:pt x="107" y="307"/>
                    </a:lnTo>
                    <a:lnTo>
                      <a:pt x="111" y="305"/>
                    </a:lnTo>
                    <a:lnTo>
                      <a:pt x="111" y="307"/>
                    </a:lnTo>
                    <a:lnTo>
                      <a:pt x="114" y="305"/>
                    </a:lnTo>
                    <a:lnTo>
                      <a:pt x="114" y="307"/>
                    </a:lnTo>
                    <a:lnTo>
                      <a:pt x="116" y="307"/>
                    </a:lnTo>
                    <a:lnTo>
                      <a:pt x="118" y="305"/>
                    </a:lnTo>
                    <a:lnTo>
                      <a:pt x="120" y="307"/>
                    </a:lnTo>
                    <a:lnTo>
                      <a:pt x="122" y="307"/>
                    </a:lnTo>
                    <a:lnTo>
                      <a:pt x="126" y="305"/>
                    </a:lnTo>
                    <a:lnTo>
                      <a:pt x="126" y="307"/>
                    </a:lnTo>
                    <a:lnTo>
                      <a:pt x="128" y="305"/>
                    </a:lnTo>
                    <a:lnTo>
                      <a:pt x="130" y="307"/>
                    </a:lnTo>
                    <a:lnTo>
                      <a:pt x="132" y="307"/>
                    </a:lnTo>
                    <a:lnTo>
                      <a:pt x="136" y="307"/>
                    </a:lnTo>
                    <a:lnTo>
                      <a:pt x="137" y="307"/>
                    </a:lnTo>
                    <a:lnTo>
                      <a:pt x="139" y="305"/>
                    </a:lnTo>
                    <a:lnTo>
                      <a:pt x="141" y="307"/>
                    </a:lnTo>
                    <a:lnTo>
                      <a:pt x="143" y="305"/>
                    </a:lnTo>
                    <a:lnTo>
                      <a:pt x="145" y="307"/>
                    </a:lnTo>
                    <a:lnTo>
                      <a:pt x="147" y="305"/>
                    </a:lnTo>
                    <a:lnTo>
                      <a:pt x="149" y="307"/>
                    </a:lnTo>
                    <a:lnTo>
                      <a:pt x="151" y="307"/>
                    </a:lnTo>
                    <a:lnTo>
                      <a:pt x="153" y="305"/>
                    </a:lnTo>
                    <a:lnTo>
                      <a:pt x="153" y="307"/>
                    </a:lnTo>
                    <a:lnTo>
                      <a:pt x="157" y="307"/>
                    </a:lnTo>
                    <a:lnTo>
                      <a:pt x="160" y="307"/>
                    </a:lnTo>
                    <a:lnTo>
                      <a:pt x="162" y="307"/>
                    </a:lnTo>
                    <a:lnTo>
                      <a:pt x="166" y="307"/>
                    </a:lnTo>
                    <a:lnTo>
                      <a:pt x="168" y="307"/>
                    </a:lnTo>
                    <a:lnTo>
                      <a:pt x="172" y="307"/>
                    </a:lnTo>
                    <a:lnTo>
                      <a:pt x="176" y="307"/>
                    </a:lnTo>
                    <a:lnTo>
                      <a:pt x="176" y="305"/>
                    </a:lnTo>
                    <a:lnTo>
                      <a:pt x="178" y="307"/>
                    </a:lnTo>
                    <a:lnTo>
                      <a:pt x="180" y="305"/>
                    </a:lnTo>
                    <a:lnTo>
                      <a:pt x="182" y="307"/>
                    </a:lnTo>
                    <a:lnTo>
                      <a:pt x="183" y="307"/>
                    </a:lnTo>
                    <a:lnTo>
                      <a:pt x="187" y="307"/>
                    </a:lnTo>
                    <a:lnTo>
                      <a:pt x="189" y="305"/>
                    </a:lnTo>
                    <a:lnTo>
                      <a:pt x="191" y="307"/>
                    </a:lnTo>
                    <a:lnTo>
                      <a:pt x="193" y="305"/>
                    </a:lnTo>
                    <a:lnTo>
                      <a:pt x="195" y="307"/>
                    </a:lnTo>
                    <a:lnTo>
                      <a:pt x="197" y="307"/>
                    </a:lnTo>
                    <a:lnTo>
                      <a:pt x="199" y="305"/>
                    </a:lnTo>
                    <a:lnTo>
                      <a:pt x="199" y="307"/>
                    </a:lnTo>
                    <a:lnTo>
                      <a:pt x="201" y="305"/>
                    </a:lnTo>
                    <a:lnTo>
                      <a:pt x="203" y="307"/>
                    </a:lnTo>
                    <a:lnTo>
                      <a:pt x="205" y="305"/>
                    </a:lnTo>
                    <a:lnTo>
                      <a:pt x="206" y="307"/>
                    </a:lnTo>
                    <a:lnTo>
                      <a:pt x="208" y="307"/>
                    </a:lnTo>
                    <a:lnTo>
                      <a:pt x="212" y="307"/>
                    </a:lnTo>
                    <a:lnTo>
                      <a:pt x="214" y="305"/>
                    </a:lnTo>
                    <a:lnTo>
                      <a:pt x="216" y="307"/>
                    </a:lnTo>
                    <a:lnTo>
                      <a:pt x="218" y="307"/>
                    </a:lnTo>
                    <a:lnTo>
                      <a:pt x="222" y="307"/>
                    </a:lnTo>
                    <a:lnTo>
                      <a:pt x="224" y="305"/>
                    </a:lnTo>
                    <a:lnTo>
                      <a:pt x="224" y="307"/>
                    </a:lnTo>
                    <a:lnTo>
                      <a:pt x="228" y="305"/>
                    </a:lnTo>
                    <a:lnTo>
                      <a:pt x="228" y="307"/>
                    </a:lnTo>
                    <a:lnTo>
                      <a:pt x="229" y="307"/>
                    </a:lnTo>
                    <a:lnTo>
                      <a:pt x="233" y="307"/>
                    </a:lnTo>
                    <a:lnTo>
                      <a:pt x="237" y="307"/>
                    </a:lnTo>
                    <a:lnTo>
                      <a:pt x="239" y="305"/>
                    </a:lnTo>
                    <a:lnTo>
                      <a:pt x="241" y="307"/>
                    </a:lnTo>
                    <a:lnTo>
                      <a:pt x="243" y="307"/>
                    </a:lnTo>
                    <a:lnTo>
                      <a:pt x="245" y="305"/>
                    </a:lnTo>
                    <a:lnTo>
                      <a:pt x="245" y="307"/>
                    </a:lnTo>
                    <a:lnTo>
                      <a:pt x="249" y="305"/>
                    </a:lnTo>
                    <a:lnTo>
                      <a:pt x="249" y="307"/>
                    </a:lnTo>
                    <a:lnTo>
                      <a:pt x="250" y="305"/>
                    </a:lnTo>
                    <a:lnTo>
                      <a:pt x="252" y="307"/>
                    </a:lnTo>
                    <a:lnTo>
                      <a:pt x="254" y="305"/>
                    </a:lnTo>
                    <a:lnTo>
                      <a:pt x="256" y="307"/>
                    </a:lnTo>
                    <a:lnTo>
                      <a:pt x="258" y="307"/>
                    </a:lnTo>
                    <a:lnTo>
                      <a:pt x="260" y="305"/>
                    </a:lnTo>
                    <a:lnTo>
                      <a:pt x="262" y="307"/>
                    </a:lnTo>
                    <a:lnTo>
                      <a:pt x="264" y="307"/>
                    </a:lnTo>
                    <a:lnTo>
                      <a:pt x="266" y="305"/>
                    </a:lnTo>
                    <a:lnTo>
                      <a:pt x="268" y="305"/>
                    </a:lnTo>
                    <a:lnTo>
                      <a:pt x="270" y="307"/>
                    </a:lnTo>
                    <a:lnTo>
                      <a:pt x="270" y="305"/>
                    </a:lnTo>
                    <a:lnTo>
                      <a:pt x="272" y="307"/>
                    </a:lnTo>
                    <a:lnTo>
                      <a:pt x="273" y="307"/>
                    </a:lnTo>
                    <a:lnTo>
                      <a:pt x="275" y="305"/>
                    </a:lnTo>
                    <a:lnTo>
                      <a:pt x="277" y="305"/>
                    </a:lnTo>
                    <a:lnTo>
                      <a:pt x="281" y="307"/>
                    </a:lnTo>
                    <a:lnTo>
                      <a:pt x="281" y="305"/>
                    </a:lnTo>
                    <a:lnTo>
                      <a:pt x="283" y="305"/>
                    </a:lnTo>
                    <a:lnTo>
                      <a:pt x="285" y="307"/>
                    </a:lnTo>
                    <a:lnTo>
                      <a:pt x="287" y="305"/>
                    </a:lnTo>
                    <a:lnTo>
                      <a:pt x="289" y="307"/>
                    </a:lnTo>
                    <a:lnTo>
                      <a:pt x="289" y="305"/>
                    </a:lnTo>
                    <a:lnTo>
                      <a:pt x="293" y="305"/>
                    </a:lnTo>
                    <a:lnTo>
                      <a:pt x="295" y="307"/>
                    </a:lnTo>
                    <a:lnTo>
                      <a:pt x="295" y="305"/>
                    </a:lnTo>
                    <a:lnTo>
                      <a:pt x="296" y="307"/>
                    </a:lnTo>
                    <a:lnTo>
                      <a:pt x="298" y="305"/>
                    </a:lnTo>
                    <a:lnTo>
                      <a:pt x="300" y="305"/>
                    </a:lnTo>
                    <a:lnTo>
                      <a:pt x="302" y="305"/>
                    </a:lnTo>
                    <a:lnTo>
                      <a:pt x="304" y="307"/>
                    </a:lnTo>
                    <a:lnTo>
                      <a:pt x="306" y="305"/>
                    </a:lnTo>
                    <a:lnTo>
                      <a:pt x="306" y="307"/>
                    </a:lnTo>
                    <a:lnTo>
                      <a:pt x="308" y="305"/>
                    </a:lnTo>
                    <a:lnTo>
                      <a:pt x="310" y="305"/>
                    </a:lnTo>
                    <a:lnTo>
                      <a:pt x="312" y="305"/>
                    </a:lnTo>
                    <a:lnTo>
                      <a:pt x="314" y="305"/>
                    </a:lnTo>
                    <a:lnTo>
                      <a:pt x="316" y="305"/>
                    </a:lnTo>
                    <a:lnTo>
                      <a:pt x="318" y="307"/>
                    </a:lnTo>
                    <a:lnTo>
                      <a:pt x="319" y="305"/>
                    </a:lnTo>
                    <a:lnTo>
                      <a:pt x="321" y="307"/>
                    </a:lnTo>
                    <a:lnTo>
                      <a:pt x="321" y="305"/>
                    </a:lnTo>
                    <a:lnTo>
                      <a:pt x="325" y="305"/>
                    </a:lnTo>
                    <a:lnTo>
                      <a:pt x="327" y="305"/>
                    </a:lnTo>
                    <a:lnTo>
                      <a:pt x="329" y="305"/>
                    </a:lnTo>
                    <a:lnTo>
                      <a:pt x="329" y="307"/>
                    </a:lnTo>
                    <a:lnTo>
                      <a:pt x="333" y="305"/>
                    </a:lnTo>
                    <a:lnTo>
                      <a:pt x="335" y="305"/>
                    </a:lnTo>
                    <a:lnTo>
                      <a:pt x="337" y="305"/>
                    </a:lnTo>
                    <a:lnTo>
                      <a:pt x="341" y="305"/>
                    </a:lnTo>
                    <a:lnTo>
                      <a:pt x="342" y="305"/>
                    </a:lnTo>
                    <a:lnTo>
                      <a:pt x="344" y="305"/>
                    </a:lnTo>
                    <a:lnTo>
                      <a:pt x="346" y="305"/>
                    </a:lnTo>
                    <a:lnTo>
                      <a:pt x="348" y="305"/>
                    </a:lnTo>
                    <a:lnTo>
                      <a:pt x="350" y="305"/>
                    </a:lnTo>
                    <a:lnTo>
                      <a:pt x="352" y="305"/>
                    </a:lnTo>
                    <a:lnTo>
                      <a:pt x="356" y="305"/>
                    </a:lnTo>
                    <a:lnTo>
                      <a:pt x="358" y="305"/>
                    </a:lnTo>
                    <a:lnTo>
                      <a:pt x="360" y="305"/>
                    </a:lnTo>
                    <a:lnTo>
                      <a:pt x="362" y="305"/>
                    </a:lnTo>
                    <a:lnTo>
                      <a:pt x="364" y="305"/>
                    </a:lnTo>
                    <a:lnTo>
                      <a:pt x="365" y="305"/>
                    </a:lnTo>
                    <a:lnTo>
                      <a:pt x="369" y="307"/>
                    </a:lnTo>
                    <a:lnTo>
                      <a:pt x="371" y="305"/>
                    </a:lnTo>
                    <a:lnTo>
                      <a:pt x="373" y="307"/>
                    </a:lnTo>
                    <a:lnTo>
                      <a:pt x="375" y="305"/>
                    </a:lnTo>
                    <a:lnTo>
                      <a:pt x="377" y="305"/>
                    </a:lnTo>
                    <a:lnTo>
                      <a:pt x="379" y="305"/>
                    </a:lnTo>
                    <a:lnTo>
                      <a:pt x="381" y="307"/>
                    </a:lnTo>
                    <a:lnTo>
                      <a:pt x="383" y="305"/>
                    </a:lnTo>
                    <a:lnTo>
                      <a:pt x="383" y="307"/>
                    </a:lnTo>
                    <a:lnTo>
                      <a:pt x="387" y="305"/>
                    </a:lnTo>
                    <a:lnTo>
                      <a:pt x="388" y="305"/>
                    </a:lnTo>
                    <a:lnTo>
                      <a:pt x="390" y="305"/>
                    </a:lnTo>
                    <a:lnTo>
                      <a:pt x="392" y="305"/>
                    </a:lnTo>
                    <a:lnTo>
                      <a:pt x="394" y="305"/>
                    </a:lnTo>
                    <a:lnTo>
                      <a:pt x="396" y="305"/>
                    </a:lnTo>
                    <a:lnTo>
                      <a:pt x="398" y="305"/>
                    </a:lnTo>
                    <a:lnTo>
                      <a:pt x="398" y="303"/>
                    </a:lnTo>
                    <a:lnTo>
                      <a:pt x="400" y="303"/>
                    </a:lnTo>
                    <a:lnTo>
                      <a:pt x="404" y="303"/>
                    </a:lnTo>
                    <a:lnTo>
                      <a:pt x="406" y="305"/>
                    </a:lnTo>
                    <a:lnTo>
                      <a:pt x="408" y="305"/>
                    </a:lnTo>
                    <a:lnTo>
                      <a:pt x="410" y="305"/>
                    </a:lnTo>
                    <a:lnTo>
                      <a:pt x="411" y="305"/>
                    </a:lnTo>
                    <a:lnTo>
                      <a:pt x="413" y="305"/>
                    </a:lnTo>
                    <a:lnTo>
                      <a:pt x="417" y="305"/>
                    </a:lnTo>
                    <a:lnTo>
                      <a:pt x="419" y="305"/>
                    </a:lnTo>
                    <a:lnTo>
                      <a:pt x="421" y="305"/>
                    </a:lnTo>
                    <a:lnTo>
                      <a:pt x="423" y="305"/>
                    </a:lnTo>
                    <a:lnTo>
                      <a:pt x="425" y="305"/>
                    </a:lnTo>
                    <a:lnTo>
                      <a:pt x="427" y="305"/>
                    </a:lnTo>
                    <a:lnTo>
                      <a:pt x="429" y="305"/>
                    </a:lnTo>
                    <a:lnTo>
                      <a:pt x="433" y="305"/>
                    </a:lnTo>
                    <a:lnTo>
                      <a:pt x="434" y="305"/>
                    </a:lnTo>
                    <a:lnTo>
                      <a:pt x="436" y="305"/>
                    </a:lnTo>
                    <a:lnTo>
                      <a:pt x="438" y="305"/>
                    </a:lnTo>
                    <a:lnTo>
                      <a:pt x="440" y="305"/>
                    </a:lnTo>
                    <a:lnTo>
                      <a:pt x="442" y="305"/>
                    </a:lnTo>
                    <a:lnTo>
                      <a:pt x="444" y="305"/>
                    </a:lnTo>
                    <a:lnTo>
                      <a:pt x="446" y="305"/>
                    </a:lnTo>
                    <a:lnTo>
                      <a:pt x="450" y="305"/>
                    </a:lnTo>
                    <a:lnTo>
                      <a:pt x="452" y="305"/>
                    </a:lnTo>
                    <a:lnTo>
                      <a:pt x="454" y="305"/>
                    </a:lnTo>
                    <a:lnTo>
                      <a:pt x="456" y="305"/>
                    </a:lnTo>
                    <a:lnTo>
                      <a:pt x="457" y="305"/>
                    </a:lnTo>
                    <a:lnTo>
                      <a:pt x="459" y="305"/>
                    </a:lnTo>
                    <a:lnTo>
                      <a:pt x="463" y="305"/>
                    </a:lnTo>
                    <a:lnTo>
                      <a:pt x="465" y="305"/>
                    </a:lnTo>
                    <a:lnTo>
                      <a:pt x="467" y="305"/>
                    </a:lnTo>
                    <a:lnTo>
                      <a:pt x="469" y="305"/>
                    </a:lnTo>
                    <a:lnTo>
                      <a:pt x="471" y="305"/>
                    </a:lnTo>
                    <a:lnTo>
                      <a:pt x="473" y="305"/>
                    </a:lnTo>
                    <a:lnTo>
                      <a:pt x="475" y="305"/>
                    </a:lnTo>
                    <a:lnTo>
                      <a:pt x="478" y="305"/>
                    </a:lnTo>
                    <a:lnTo>
                      <a:pt x="480" y="305"/>
                    </a:lnTo>
                    <a:lnTo>
                      <a:pt x="482" y="305"/>
                    </a:lnTo>
                    <a:lnTo>
                      <a:pt x="484" y="305"/>
                    </a:lnTo>
                    <a:lnTo>
                      <a:pt x="486" y="305"/>
                    </a:lnTo>
                    <a:lnTo>
                      <a:pt x="488" y="305"/>
                    </a:lnTo>
                    <a:lnTo>
                      <a:pt x="490" y="301"/>
                    </a:lnTo>
                    <a:lnTo>
                      <a:pt x="490" y="293"/>
                    </a:lnTo>
                    <a:lnTo>
                      <a:pt x="494" y="280"/>
                    </a:lnTo>
                    <a:lnTo>
                      <a:pt x="494" y="276"/>
                    </a:lnTo>
                    <a:lnTo>
                      <a:pt x="496" y="152"/>
                    </a:lnTo>
                    <a:lnTo>
                      <a:pt x="498" y="206"/>
                    </a:lnTo>
                    <a:lnTo>
                      <a:pt x="500" y="55"/>
                    </a:lnTo>
                    <a:lnTo>
                      <a:pt x="501" y="101"/>
                    </a:lnTo>
                    <a:lnTo>
                      <a:pt x="501" y="173"/>
                    </a:lnTo>
                    <a:lnTo>
                      <a:pt x="503" y="198"/>
                    </a:lnTo>
                    <a:lnTo>
                      <a:pt x="505" y="274"/>
                    </a:lnTo>
                    <a:lnTo>
                      <a:pt x="505" y="280"/>
                    </a:lnTo>
                    <a:lnTo>
                      <a:pt x="509" y="301"/>
                    </a:lnTo>
                    <a:lnTo>
                      <a:pt x="509" y="303"/>
                    </a:lnTo>
                    <a:lnTo>
                      <a:pt x="511" y="305"/>
                    </a:lnTo>
                    <a:lnTo>
                      <a:pt x="513" y="305"/>
                    </a:lnTo>
                    <a:lnTo>
                      <a:pt x="515" y="305"/>
                    </a:lnTo>
                    <a:lnTo>
                      <a:pt x="517" y="305"/>
                    </a:lnTo>
                    <a:lnTo>
                      <a:pt x="519" y="305"/>
                    </a:lnTo>
                    <a:lnTo>
                      <a:pt x="521" y="305"/>
                    </a:lnTo>
                    <a:lnTo>
                      <a:pt x="524" y="305"/>
                    </a:lnTo>
                    <a:lnTo>
                      <a:pt x="526" y="305"/>
                    </a:lnTo>
                    <a:lnTo>
                      <a:pt x="528" y="305"/>
                    </a:lnTo>
                    <a:lnTo>
                      <a:pt x="530" y="305"/>
                    </a:lnTo>
                    <a:lnTo>
                      <a:pt x="532" y="305"/>
                    </a:lnTo>
                    <a:lnTo>
                      <a:pt x="534" y="305"/>
                    </a:lnTo>
                    <a:lnTo>
                      <a:pt x="538" y="305"/>
                    </a:lnTo>
                    <a:lnTo>
                      <a:pt x="540" y="305"/>
                    </a:lnTo>
                    <a:lnTo>
                      <a:pt x="542" y="305"/>
                    </a:lnTo>
                    <a:lnTo>
                      <a:pt x="544" y="305"/>
                    </a:lnTo>
                    <a:lnTo>
                      <a:pt x="546" y="305"/>
                    </a:lnTo>
                    <a:lnTo>
                      <a:pt x="547" y="305"/>
                    </a:lnTo>
                    <a:lnTo>
                      <a:pt x="549" y="305"/>
                    </a:lnTo>
                    <a:lnTo>
                      <a:pt x="551" y="305"/>
                    </a:lnTo>
                    <a:lnTo>
                      <a:pt x="555" y="305"/>
                    </a:lnTo>
                    <a:lnTo>
                      <a:pt x="557" y="305"/>
                    </a:lnTo>
                    <a:lnTo>
                      <a:pt x="559" y="305"/>
                    </a:lnTo>
                    <a:lnTo>
                      <a:pt x="561" y="305"/>
                    </a:lnTo>
                    <a:lnTo>
                      <a:pt x="563" y="305"/>
                    </a:lnTo>
                    <a:lnTo>
                      <a:pt x="565" y="305"/>
                    </a:lnTo>
                    <a:lnTo>
                      <a:pt x="567" y="305"/>
                    </a:lnTo>
                    <a:lnTo>
                      <a:pt x="570" y="305"/>
                    </a:lnTo>
                    <a:lnTo>
                      <a:pt x="572" y="305"/>
                    </a:lnTo>
                    <a:lnTo>
                      <a:pt x="574" y="305"/>
                    </a:lnTo>
                    <a:lnTo>
                      <a:pt x="576" y="305"/>
                    </a:lnTo>
                    <a:lnTo>
                      <a:pt x="578" y="305"/>
                    </a:lnTo>
                    <a:lnTo>
                      <a:pt x="580" y="305"/>
                    </a:lnTo>
                    <a:lnTo>
                      <a:pt x="582" y="305"/>
                    </a:lnTo>
                    <a:lnTo>
                      <a:pt x="586" y="305"/>
                    </a:lnTo>
                    <a:lnTo>
                      <a:pt x="588" y="305"/>
                    </a:lnTo>
                    <a:lnTo>
                      <a:pt x="590" y="305"/>
                    </a:lnTo>
                    <a:lnTo>
                      <a:pt x="592" y="305"/>
                    </a:lnTo>
                    <a:lnTo>
                      <a:pt x="593" y="305"/>
                    </a:lnTo>
                    <a:lnTo>
                      <a:pt x="595" y="305"/>
                    </a:lnTo>
                    <a:lnTo>
                      <a:pt x="599" y="305"/>
                    </a:lnTo>
                    <a:lnTo>
                      <a:pt x="601" y="305"/>
                    </a:lnTo>
                    <a:lnTo>
                      <a:pt x="603" y="305"/>
                    </a:lnTo>
                    <a:lnTo>
                      <a:pt x="605" y="305"/>
                    </a:lnTo>
                    <a:lnTo>
                      <a:pt x="609" y="305"/>
                    </a:lnTo>
                    <a:lnTo>
                      <a:pt x="611" y="305"/>
                    </a:lnTo>
                    <a:lnTo>
                      <a:pt x="615" y="305"/>
                    </a:lnTo>
                    <a:lnTo>
                      <a:pt x="616" y="305"/>
                    </a:lnTo>
                    <a:lnTo>
                      <a:pt x="618" y="305"/>
                    </a:lnTo>
                    <a:lnTo>
                      <a:pt x="620" y="305"/>
                    </a:lnTo>
                    <a:lnTo>
                      <a:pt x="622" y="305"/>
                    </a:lnTo>
                    <a:lnTo>
                      <a:pt x="624" y="305"/>
                    </a:lnTo>
                    <a:lnTo>
                      <a:pt x="626" y="305"/>
                    </a:lnTo>
                    <a:lnTo>
                      <a:pt x="628" y="305"/>
                    </a:lnTo>
                    <a:lnTo>
                      <a:pt x="632" y="305"/>
                    </a:lnTo>
                    <a:lnTo>
                      <a:pt x="634" y="305"/>
                    </a:lnTo>
                    <a:lnTo>
                      <a:pt x="636" y="305"/>
                    </a:lnTo>
                    <a:lnTo>
                      <a:pt x="639" y="305"/>
                    </a:lnTo>
                    <a:lnTo>
                      <a:pt x="641" y="305"/>
                    </a:lnTo>
                    <a:lnTo>
                      <a:pt x="643" y="305"/>
                    </a:lnTo>
                    <a:lnTo>
                      <a:pt x="647" y="305"/>
                    </a:lnTo>
                    <a:lnTo>
                      <a:pt x="649" y="305"/>
                    </a:lnTo>
                    <a:lnTo>
                      <a:pt x="651" y="305"/>
                    </a:lnTo>
                    <a:lnTo>
                      <a:pt x="653" y="305"/>
                    </a:lnTo>
                    <a:lnTo>
                      <a:pt x="655" y="305"/>
                    </a:lnTo>
                    <a:lnTo>
                      <a:pt x="657" y="305"/>
                    </a:lnTo>
                    <a:lnTo>
                      <a:pt x="659" y="305"/>
                    </a:lnTo>
                    <a:lnTo>
                      <a:pt x="662" y="305"/>
                    </a:lnTo>
                    <a:lnTo>
                      <a:pt x="664" y="305"/>
                    </a:lnTo>
                    <a:lnTo>
                      <a:pt x="666" y="305"/>
                    </a:lnTo>
                    <a:lnTo>
                      <a:pt x="668" y="305"/>
                    </a:lnTo>
                    <a:lnTo>
                      <a:pt x="670" y="305"/>
                    </a:lnTo>
                    <a:lnTo>
                      <a:pt x="672" y="305"/>
                    </a:lnTo>
                    <a:lnTo>
                      <a:pt x="674" y="305"/>
                    </a:lnTo>
                    <a:lnTo>
                      <a:pt x="676" y="305"/>
                    </a:lnTo>
                    <a:lnTo>
                      <a:pt x="680" y="305"/>
                    </a:lnTo>
                    <a:lnTo>
                      <a:pt x="682" y="305"/>
                    </a:lnTo>
                    <a:lnTo>
                      <a:pt x="683" y="305"/>
                    </a:lnTo>
                    <a:lnTo>
                      <a:pt x="685" y="305"/>
                    </a:lnTo>
                    <a:lnTo>
                      <a:pt x="687" y="305"/>
                    </a:lnTo>
                    <a:lnTo>
                      <a:pt x="691" y="305"/>
                    </a:lnTo>
                    <a:lnTo>
                      <a:pt x="693" y="305"/>
                    </a:lnTo>
                    <a:lnTo>
                      <a:pt x="695" y="305"/>
                    </a:lnTo>
                    <a:lnTo>
                      <a:pt x="697" y="305"/>
                    </a:lnTo>
                    <a:lnTo>
                      <a:pt x="699" y="305"/>
                    </a:lnTo>
                    <a:lnTo>
                      <a:pt x="701" y="305"/>
                    </a:lnTo>
                    <a:lnTo>
                      <a:pt x="703" y="305"/>
                    </a:lnTo>
                    <a:lnTo>
                      <a:pt x="705" y="305"/>
                    </a:lnTo>
                    <a:lnTo>
                      <a:pt x="706" y="305"/>
                    </a:lnTo>
                    <a:lnTo>
                      <a:pt x="710" y="305"/>
                    </a:lnTo>
                    <a:lnTo>
                      <a:pt x="712" y="305"/>
                    </a:lnTo>
                    <a:lnTo>
                      <a:pt x="714" y="305"/>
                    </a:lnTo>
                    <a:lnTo>
                      <a:pt x="716" y="305"/>
                    </a:lnTo>
                    <a:lnTo>
                      <a:pt x="718" y="305"/>
                    </a:lnTo>
                    <a:lnTo>
                      <a:pt x="722" y="305"/>
                    </a:lnTo>
                    <a:lnTo>
                      <a:pt x="724" y="305"/>
                    </a:lnTo>
                    <a:lnTo>
                      <a:pt x="726" y="305"/>
                    </a:lnTo>
                    <a:lnTo>
                      <a:pt x="728" y="305"/>
                    </a:lnTo>
                    <a:lnTo>
                      <a:pt x="729" y="305"/>
                    </a:lnTo>
                    <a:lnTo>
                      <a:pt x="731" y="305"/>
                    </a:lnTo>
                    <a:lnTo>
                      <a:pt x="733" y="305"/>
                    </a:lnTo>
                    <a:lnTo>
                      <a:pt x="737" y="305"/>
                    </a:lnTo>
                    <a:lnTo>
                      <a:pt x="739" y="305"/>
                    </a:lnTo>
                    <a:lnTo>
                      <a:pt x="741" y="305"/>
                    </a:lnTo>
                    <a:lnTo>
                      <a:pt x="743" y="305"/>
                    </a:lnTo>
                    <a:lnTo>
                      <a:pt x="745" y="305"/>
                    </a:lnTo>
                    <a:lnTo>
                      <a:pt x="747" y="305"/>
                    </a:lnTo>
                    <a:lnTo>
                      <a:pt x="749" y="305"/>
                    </a:lnTo>
                    <a:lnTo>
                      <a:pt x="751" y="305"/>
                    </a:lnTo>
                    <a:lnTo>
                      <a:pt x="754" y="305"/>
                    </a:lnTo>
                    <a:lnTo>
                      <a:pt x="756" y="305"/>
                    </a:lnTo>
                    <a:lnTo>
                      <a:pt x="758" y="305"/>
                    </a:lnTo>
                    <a:lnTo>
                      <a:pt x="760" y="305"/>
                    </a:lnTo>
                    <a:lnTo>
                      <a:pt x="762" y="305"/>
                    </a:lnTo>
                    <a:lnTo>
                      <a:pt x="764" y="305"/>
                    </a:lnTo>
                    <a:lnTo>
                      <a:pt x="766" y="305"/>
                    </a:lnTo>
                    <a:lnTo>
                      <a:pt x="768" y="305"/>
                    </a:lnTo>
                    <a:lnTo>
                      <a:pt x="770" y="305"/>
                    </a:lnTo>
                    <a:lnTo>
                      <a:pt x="772" y="305"/>
                    </a:lnTo>
                    <a:lnTo>
                      <a:pt x="774" y="305"/>
                    </a:lnTo>
                    <a:lnTo>
                      <a:pt x="775" y="305"/>
                    </a:lnTo>
                    <a:lnTo>
                      <a:pt x="777" y="305"/>
                    </a:lnTo>
                    <a:lnTo>
                      <a:pt x="779" y="305"/>
                    </a:lnTo>
                    <a:lnTo>
                      <a:pt x="781" y="305"/>
                    </a:lnTo>
                    <a:lnTo>
                      <a:pt x="785" y="305"/>
                    </a:lnTo>
                    <a:lnTo>
                      <a:pt x="787" y="305"/>
                    </a:lnTo>
                    <a:lnTo>
                      <a:pt x="789" y="305"/>
                    </a:lnTo>
                    <a:lnTo>
                      <a:pt x="791" y="305"/>
                    </a:lnTo>
                    <a:lnTo>
                      <a:pt x="793" y="305"/>
                    </a:lnTo>
                    <a:lnTo>
                      <a:pt x="795" y="305"/>
                    </a:lnTo>
                    <a:lnTo>
                      <a:pt x="797" y="305"/>
                    </a:lnTo>
                    <a:lnTo>
                      <a:pt x="800" y="305"/>
                    </a:lnTo>
                    <a:lnTo>
                      <a:pt x="802" y="305"/>
                    </a:lnTo>
                    <a:lnTo>
                      <a:pt x="804" y="305"/>
                    </a:lnTo>
                    <a:lnTo>
                      <a:pt x="806" y="305"/>
                    </a:lnTo>
                    <a:lnTo>
                      <a:pt x="808" y="305"/>
                    </a:lnTo>
                    <a:lnTo>
                      <a:pt x="810" y="305"/>
                    </a:lnTo>
                    <a:lnTo>
                      <a:pt x="812" y="305"/>
                    </a:lnTo>
                    <a:lnTo>
                      <a:pt x="814" y="305"/>
                    </a:lnTo>
                    <a:lnTo>
                      <a:pt x="818" y="305"/>
                    </a:lnTo>
                    <a:lnTo>
                      <a:pt x="820" y="305"/>
                    </a:lnTo>
                    <a:lnTo>
                      <a:pt x="821" y="305"/>
                    </a:lnTo>
                    <a:lnTo>
                      <a:pt x="823" y="305"/>
                    </a:lnTo>
                    <a:lnTo>
                      <a:pt x="825" y="305"/>
                    </a:lnTo>
                    <a:lnTo>
                      <a:pt x="827" y="305"/>
                    </a:lnTo>
                    <a:lnTo>
                      <a:pt x="831" y="305"/>
                    </a:lnTo>
                    <a:lnTo>
                      <a:pt x="833" y="305"/>
                    </a:lnTo>
                    <a:lnTo>
                      <a:pt x="835" y="305"/>
                    </a:lnTo>
                    <a:lnTo>
                      <a:pt x="837" y="305"/>
                    </a:lnTo>
                    <a:lnTo>
                      <a:pt x="839" y="305"/>
                    </a:lnTo>
                    <a:lnTo>
                      <a:pt x="841" y="305"/>
                    </a:lnTo>
                    <a:lnTo>
                      <a:pt x="843" y="305"/>
                    </a:lnTo>
                    <a:lnTo>
                      <a:pt x="846" y="305"/>
                    </a:lnTo>
                    <a:lnTo>
                      <a:pt x="848" y="305"/>
                    </a:lnTo>
                    <a:lnTo>
                      <a:pt x="850" y="305"/>
                    </a:lnTo>
                    <a:lnTo>
                      <a:pt x="852" y="305"/>
                    </a:lnTo>
                    <a:lnTo>
                      <a:pt x="854" y="305"/>
                    </a:lnTo>
                    <a:lnTo>
                      <a:pt x="856" y="305"/>
                    </a:lnTo>
                    <a:lnTo>
                      <a:pt x="858" y="305"/>
                    </a:lnTo>
                    <a:lnTo>
                      <a:pt x="860" y="305"/>
                    </a:lnTo>
                    <a:lnTo>
                      <a:pt x="862" y="305"/>
                    </a:lnTo>
                    <a:lnTo>
                      <a:pt x="864" y="305"/>
                    </a:lnTo>
                    <a:lnTo>
                      <a:pt x="866" y="305"/>
                    </a:lnTo>
                    <a:lnTo>
                      <a:pt x="867" y="305"/>
                    </a:lnTo>
                    <a:lnTo>
                      <a:pt x="869" y="305"/>
                    </a:lnTo>
                    <a:lnTo>
                      <a:pt x="871" y="305"/>
                    </a:lnTo>
                    <a:lnTo>
                      <a:pt x="873" y="305"/>
                    </a:lnTo>
                    <a:lnTo>
                      <a:pt x="875" y="305"/>
                    </a:lnTo>
                    <a:lnTo>
                      <a:pt x="877" y="305"/>
                    </a:lnTo>
                    <a:lnTo>
                      <a:pt x="879" y="305"/>
                    </a:lnTo>
                    <a:lnTo>
                      <a:pt x="881" y="305"/>
                    </a:lnTo>
                    <a:lnTo>
                      <a:pt x="883" y="305"/>
                    </a:lnTo>
                    <a:lnTo>
                      <a:pt x="885" y="305"/>
                    </a:lnTo>
                    <a:lnTo>
                      <a:pt x="887" y="305"/>
                    </a:lnTo>
                    <a:lnTo>
                      <a:pt x="889" y="305"/>
                    </a:lnTo>
                    <a:lnTo>
                      <a:pt x="892" y="305"/>
                    </a:lnTo>
                    <a:lnTo>
                      <a:pt x="894" y="305"/>
                    </a:lnTo>
                    <a:lnTo>
                      <a:pt x="896" y="305"/>
                    </a:lnTo>
                    <a:lnTo>
                      <a:pt x="898" y="305"/>
                    </a:lnTo>
                    <a:lnTo>
                      <a:pt x="900" y="305"/>
                    </a:lnTo>
                    <a:lnTo>
                      <a:pt x="902" y="305"/>
                    </a:lnTo>
                    <a:lnTo>
                      <a:pt x="904" y="305"/>
                    </a:lnTo>
                    <a:lnTo>
                      <a:pt x="906" y="305"/>
                    </a:lnTo>
                    <a:lnTo>
                      <a:pt x="908" y="305"/>
                    </a:lnTo>
                    <a:lnTo>
                      <a:pt x="910" y="305"/>
                    </a:lnTo>
                    <a:lnTo>
                      <a:pt x="911" y="305"/>
                    </a:lnTo>
                    <a:lnTo>
                      <a:pt x="913" y="305"/>
                    </a:lnTo>
                    <a:lnTo>
                      <a:pt x="915" y="305"/>
                    </a:lnTo>
                    <a:lnTo>
                      <a:pt x="917" y="305"/>
                    </a:lnTo>
                    <a:lnTo>
                      <a:pt x="919" y="305"/>
                    </a:lnTo>
                    <a:lnTo>
                      <a:pt x="921" y="305"/>
                    </a:lnTo>
                    <a:lnTo>
                      <a:pt x="923" y="305"/>
                    </a:lnTo>
                    <a:lnTo>
                      <a:pt x="925" y="305"/>
                    </a:lnTo>
                    <a:lnTo>
                      <a:pt x="927" y="305"/>
                    </a:lnTo>
                    <a:lnTo>
                      <a:pt x="929" y="305"/>
                    </a:lnTo>
                    <a:lnTo>
                      <a:pt x="931" y="305"/>
                    </a:lnTo>
                    <a:lnTo>
                      <a:pt x="933" y="305"/>
                    </a:lnTo>
                    <a:lnTo>
                      <a:pt x="936" y="305"/>
                    </a:lnTo>
                    <a:lnTo>
                      <a:pt x="938" y="305"/>
                    </a:lnTo>
                    <a:lnTo>
                      <a:pt x="940" y="305"/>
                    </a:lnTo>
                    <a:lnTo>
                      <a:pt x="942" y="305"/>
                    </a:lnTo>
                    <a:lnTo>
                      <a:pt x="944" y="305"/>
                    </a:lnTo>
                    <a:lnTo>
                      <a:pt x="946" y="305"/>
                    </a:lnTo>
                    <a:lnTo>
                      <a:pt x="948" y="305"/>
                    </a:lnTo>
                    <a:lnTo>
                      <a:pt x="950" y="305"/>
                    </a:lnTo>
                    <a:lnTo>
                      <a:pt x="954" y="305"/>
                    </a:lnTo>
                    <a:lnTo>
                      <a:pt x="956" y="305"/>
                    </a:lnTo>
                    <a:lnTo>
                      <a:pt x="957" y="305"/>
                    </a:lnTo>
                    <a:lnTo>
                      <a:pt x="959" y="305"/>
                    </a:lnTo>
                    <a:lnTo>
                      <a:pt x="961" y="305"/>
                    </a:lnTo>
                    <a:lnTo>
                      <a:pt x="963" y="305"/>
                    </a:lnTo>
                    <a:lnTo>
                      <a:pt x="965" y="305"/>
                    </a:lnTo>
                    <a:lnTo>
                      <a:pt x="967" y="305"/>
                    </a:lnTo>
                    <a:lnTo>
                      <a:pt x="971" y="305"/>
                    </a:lnTo>
                    <a:lnTo>
                      <a:pt x="973" y="305"/>
                    </a:lnTo>
                    <a:lnTo>
                      <a:pt x="977" y="305"/>
                    </a:lnTo>
                    <a:lnTo>
                      <a:pt x="979" y="305"/>
                    </a:lnTo>
                    <a:lnTo>
                      <a:pt x="980" y="305"/>
                    </a:lnTo>
                    <a:lnTo>
                      <a:pt x="982" y="305"/>
                    </a:lnTo>
                    <a:lnTo>
                      <a:pt x="984" y="305"/>
                    </a:lnTo>
                    <a:lnTo>
                      <a:pt x="986" y="305"/>
                    </a:lnTo>
                    <a:lnTo>
                      <a:pt x="988" y="305"/>
                    </a:lnTo>
                    <a:lnTo>
                      <a:pt x="990" y="305"/>
                    </a:lnTo>
                    <a:lnTo>
                      <a:pt x="992" y="305"/>
                    </a:lnTo>
                    <a:lnTo>
                      <a:pt x="994" y="305"/>
                    </a:lnTo>
                    <a:lnTo>
                      <a:pt x="996" y="305"/>
                    </a:lnTo>
                    <a:lnTo>
                      <a:pt x="1000" y="305"/>
                    </a:lnTo>
                    <a:lnTo>
                      <a:pt x="1002" y="305"/>
                    </a:lnTo>
                    <a:lnTo>
                      <a:pt x="1003" y="305"/>
                    </a:lnTo>
                    <a:lnTo>
                      <a:pt x="1005" y="305"/>
                    </a:lnTo>
                    <a:lnTo>
                      <a:pt x="1005" y="303"/>
                    </a:lnTo>
                    <a:lnTo>
                      <a:pt x="1007" y="301"/>
                    </a:lnTo>
                    <a:lnTo>
                      <a:pt x="1009" y="297"/>
                    </a:lnTo>
                    <a:lnTo>
                      <a:pt x="1011" y="290"/>
                    </a:lnTo>
                    <a:lnTo>
                      <a:pt x="1011" y="284"/>
                    </a:lnTo>
                    <a:lnTo>
                      <a:pt x="1015" y="250"/>
                    </a:lnTo>
                    <a:lnTo>
                      <a:pt x="1015" y="236"/>
                    </a:lnTo>
                    <a:lnTo>
                      <a:pt x="1017" y="190"/>
                    </a:lnTo>
                    <a:lnTo>
                      <a:pt x="1019" y="158"/>
                    </a:lnTo>
                    <a:lnTo>
                      <a:pt x="1021" y="91"/>
                    </a:lnTo>
                    <a:lnTo>
                      <a:pt x="1021" y="76"/>
                    </a:lnTo>
                    <a:lnTo>
                      <a:pt x="1023" y="32"/>
                    </a:lnTo>
                    <a:lnTo>
                      <a:pt x="1025" y="24"/>
                    </a:lnTo>
                    <a:lnTo>
                      <a:pt x="1026" y="0"/>
                    </a:lnTo>
                    <a:lnTo>
                      <a:pt x="1026" y="19"/>
                    </a:lnTo>
                    <a:lnTo>
                      <a:pt x="1030" y="76"/>
                    </a:lnTo>
                    <a:lnTo>
                      <a:pt x="1030" y="103"/>
                    </a:lnTo>
                    <a:lnTo>
                      <a:pt x="1032" y="162"/>
                    </a:lnTo>
                    <a:lnTo>
                      <a:pt x="1034" y="192"/>
                    </a:lnTo>
                    <a:lnTo>
                      <a:pt x="1036" y="242"/>
                    </a:lnTo>
                    <a:lnTo>
                      <a:pt x="1036" y="267"/>
                    </a:lnTo>
                    <a:lnTo>
                      <a:pt x="1038" y="284"/>
                    </a:lnTo>
                    <a:lnTo>
                      <a:pt x="1040" y="290"/>
                    </a:lnTo>
                    <a:lnTo>
                      <a:pt x="1042" y="299"/>
                    </a:lnTo>
                    <a:lnTo>
                      <a:pt x="1042" y="301"/>
                    </a:lnTo>
                    <a:lnTo>
                      <a:pt x="1046" y="303"/>
                    </a:lnTo>
                    <a:lnTo>
                      <a:pt x="1048" y="305"/>
                    </a:lnTo>
                    <a:lnTo>
                      <a:pt x="1049" y="305"/>
                    </a:lnTo>
                    <a:lnTo>
                      <a:pt x="1051" y="305"/>
                    </a:lnTo>
                    <a:lnTo>
                      <a:pt x="1053" y="305"/>
                    </a:lnTo>
                    <a:lnTo>
                      <a:pt x="1055" y="305"/>
                    </a:lnTo>
                    <a:lnTo>
                      <a:pt x="1057" y="305"/>
                    </a:lnTo>
                    <a:lnTo>
                      <a:pt x="1061" y="305"/>
                    </a:lnTo>
                    <a:lnTo>
                      <a:pt x="1063" y="305"/>
                    </a:lnTo>
                    <a:lnTo>
                      <a:pt x="1065" y="305"/>
                    </a:lnTo>
                    <a:lnTo>
                      <a:pt x="1067" y="305"/>
                    </a:lnTo>
                    <a:lnTo>
                      <a:pt x="1069" y="305"/>
                    </a:lnTo>
                    <a:lnTo>
                      <a:pt x="1071" y="305"/>
                    </a:lnTo>
                    <a:lnTo>
                      <a:pt x="1074" y="305"/>
                    </a:lnTo>
                    <a:lnTo>
                      <a:pt x="1076" y="305"/>
                    </a:lnTo>
                    <a:lnTo>
                      <a:pt x="1078" y="305"/>
                    </a:lnTo>
                    <a:lnTo>
                      <a:pt x="1080" y="305"/>
                    </a:lnTo>
                    <a:lnTo>
                      <a:pt x="1082" y="305"/>
                    </a:lnTo>
                    <a:lnTo>
                      <a:pt x="1084" y="305"/>
                    </a:lnTo>
                    <a:lnTo>
                      <a:pt x="1086" y="305"/>
                    </a:lnTo>
                    <a:lnTo>
                      <a:pt x="1088" y="305"/>
                    </a:lnTo>
                    <a:lnTo>
                      <a:pt x="1090" y="305"/>
                    </a:lnTo>
                    <a:lnTo>
                      <a:pt x="1092" y="305"/>
                    </a:lnTo>
                    <a:lnTo>
                      <a:pt x="1094" y="305"/>
                    </a:lnTo>
                    <a:lnTo>
                      <a:pt x="1095" y="305"/>
                    </a:lnTo>
                    <a:lnTo>
                      <a:pt x="1097" y="305"/>
                    </a:lnTo>
                    <a:lnTo>
                      <a:pt x="1099" y="305"/>
                    </a:lnTo>
                    <a:lnTo>
                      <a:pt x="1101" y="305"/>
                    </a:lnTo>
                    <a:lnTo>
                      <a:pt x="1103" y="305"/>
                    </a:lnTo>
                    <a:lnTo>
                      <a:pt x="1107" y="305"/>
                    </a:lnTo>
                    <a:lnTo>
                      <a:pt x="1109" y="305"/>
                    </a:lnTo>
                    <a:lnTo>
                      <a:pt x="1111" y="305"/>
                    </a:lnTo>
                    <a:lnTo>
                      <a:pt x="1113" y="305"/>
                    </a:lnTo>
                    <a:lnTo>
                      <a:pt x="1115" y="305"/>
                    </a:lnTo>
                    <a:lnTo>
                      <a:pt x="1117" y="305"/>
                    </a:lnTo>
                    <a:lnTo>
                      <a:pt x="1118" y="305"/>
                    </a:lnTo>
                    <a:lnTo>
                      <a:pt x="1120" y="305"/>
                    </a:lnTo>
                    <a:lnTo>
                      <a:pt x="1122" y="305"/>
                    </a:lnTo>
                    <a:lnTo>
                      <a:pt x="1124" y="305"/>
                    </a:lnTo>
                    <a:lnTo>
                      <a:pt x="1126" y="305"/>
                    </a:lnTo>
                    <a:lnTo>
                      <a:pt x="1128" y="305"/>
                    </a:lnTo>
                    <a:lnTo>
                      <a:pt x="1130" y="305"/>
                    </a:lnTo>
                    <a:lnTo>
                      <a:pt x="1132" y="305"/>
                    </a:lnTo>
                    <a:lnTo>
                      <a:pt x="1136" y="305"/>
                    </a:lnTo>
                    <a:lnTo>
                      <a:pt x="1138" y="305"/>
                    </a:lnTo>
                    <a:lnTo>
                      <a:pt x="1139" y="305"/>
                    </a:lnTo>
                    <a:lnTo>
                      <a:pt x="1141" y="305"/>
                    </a:lnTo>
                    <a:lnTo>
                      <a:pt x="1143" y="305"/>
                    </a:lnTo>
                    <a:lnTo>
                      <a:pt x="1145" y="305"/>
                    </a:lnTo>
                    <a:lnTo>
                      <a:pt x="1147" y="305"/>
                    </a:lnTo>
                    <a:lnTo>
                      <a:pt x="1149" y="305"/>
                    </a:lnTo>
                    <a:lnTo>
                      <a:pt x="1151" y="305"/>
                    </a:lnTo>
                    <a:lnTo>
                      <a:pt x="1153" y="305"/>
                    </a:lnTo>
                    <a:lnTo>
                      <a:pt x="1155" y="305"/>
                    </a:lnTo>
                    <a:lnTo>
                      <a:pt x="1157" y="305"/>
                    </a:lnTo>
                    <a:lnTo>
                      <a:pt x="1159" y="305"/>
                    </a:lnTo>
                    <a:lnTo>
                      <a:pt x="1161" y="305"/>
                    </a:lnTo>
                    <a:lnTo>
                      <a:pt x="1162" y="305"/>
                    </a:lnTo>
                    <a:lnTo>
                      <a:pt x="1164" y="305"/>
                    </a:lnTo>
                    <a:lnTo>
                      <a:pt x="1166" y="305"/>
                    </a:lnTo>
                    <a:lnTo>
                      <a:pt x="1170" y="305"/>
                    </a:lnTo>
                    <a:lnTo>
                      <a:pt x="1172" y="305"/>
                    </a:lnTo>
                    <a:lnTo>
                      <a:pt x="1174" y="305"/>
                    </a:lnTo>
                    <a:lnTo>
                      <a:pt x="1176" y="305"/>
                    </a:lnTo>
                    <a:lnTo>
                      <a:pt x="1178" y="305"/>
                    </a:lnTo>
                    <a:lnTo>
                      <a:pt x="1182" y="305"/>
                    </a:lnTo>
                    <a:lnTo>
                      <a:pt x="1184" y="305"/>
                    </a:lnTo>
                    <a:lnTo>
                      <a:pt x="1185" y="305"/>
                    </a:lnTo>
                    <a:lnTo>
                      <a:pt x="1187" y="305"/>
                    </a:lnTo>
                    <a:lnTo>
                      <a:pt x="1189" y="305"/>
                    </a:lnTo>
                    <a:lnTo>
                      <a:pt x="1191" y="305"/>
                    </a:lnTo>
                    <a:lnTo>
                      <a:pt x="1193" y="305"/>
                    </a:lnTo>
                    <a:lnTo>
                      <a:pt x="1197" y="305"/>
                    </a:lnTo>
                    <a:lnTo>
                      <a:pt x="1199" y="305"/>
                    </a:lnTo>
                    <a:lnTo>
                      <a:pt x="1201" y="305"/>
                    </a:lnTo>
                    <a:lnTo>
                      <a:pt x="1203" y="305"/>
                    </a:lnTo>
                    <a:lnTo>
                      <a:pt x="1205" y="305"/>
                    </a:lnTo>
                    <a:lnTo>
                      <a:pt x="1207" y="305"/>
                    </a:lnTo>
                    <a:lnTo>
                      <a:pt x="1208" y="305"/>
                    </a:lnTo>
                    <a:lnTo>
                      <a:pt x="1210" y="305"/>
                    </a:lnTo>
                    <a:lnTo>
                      <a:pt x="1212" y="305"/>
                    </a:lnTo>
                    <a:lnTo>
                      <a:pt x="1214" y="305"/>
                    </a:lnTo>
                    <a:lnTo>
                      <a:pt x="1216" y="305"/>
                    </a:lnTo>
                    <a:lnTo>
                      <a:pt x="1218" y="305"/>
                    </a:lnTo>
                    <a:lnTo>
                      <a:pt x="1222" y="305"/>
                    </a:lnTo>
                    <a:lnTo>
                      <a:pt x="1224" y="305"/>
                    </a:lnTo>
                    <a:lnTo>
                      <a:pt x="1226" y="305"/>
                    </a:lnTo>
                    <a:lnTo>
                      <a:pt x="1230" y="305"/>
                    </a:lnTo>
                    <a:lnTo>
                      <a:pt x="1231" y="305"/>
                    </a:lnTo>
                    <a:lnTo>
                      <a:pt x="1233" y="305"/>
                    </a:lnTo>
                    <a:lnTo>
                      <a:pt x="1235" y="305"/>
                    </a:lnTo>
                    <a:lnTo>
                      <a:pt x="1237" y="305"/>
                    </a:lnTo>
                    <a:lnTo>
                      <a:pt x="1239" y="305"/>
                    </a:lnTo>
                    <a:lnTo>
                      <a:pt x="1241" y="305"/>
                    </a:lnTo>
                    <a:lnTo>
                      <a:pt x="1243" y="305"/>
                    </a:lnTo>
                    <a:lnTo>
                      <a:pt x="1245" y="305"/>
                    </a:lnTo>
                    <a:lnTo>
                      <a:pt x="1247" y="305"/>
                    </a:lnTo>
                    <a:lnTo>
                      <a:pt x="1249" y="305"/>
                    </a:lnTo>
                    <a:lnTo>
                      <a:pt x="1251" y="305"/>
                    </a:lnTo>
                    <a:lnTo>
                      <a:pt x="1253" y="305"/>
                    </a:lnTo>
                    <a:lnTo>
                      <a:pt x="1254" y="305"/>
                    </a:lnTo>
                    <a:lnTo>
                      <a:pt x="1256" y="305"/>
                    </a:lnTo>
                    <a:lnTo>
                      <a:pt x="1258" y="305"/>
                    </a:lnTo>
                    <a:lnTo>
                      <a:pt x="1260" y="305"/>
                    </a:lnTo>
                    <a:lnTo>
                      <a:pt x="1262" y="305"/>
                    </a:lnTo>
                    <a:lnTo>
                      <a:pt x="1264" y="305"/>
                    </a:lnTo>
                    <a:lnTo>
                      <a:pt x="1266" y="305"/>
                    </a:lnTo>
                    <a:lnTo>
                      <a:pt x="1268" y="305"/>
                    </a:lnTo>
                    <a:lnTo>
                      <a:pt x="1270" y="305"/>
                    </a:lnTo>
                    <a:lnTo>
                      <a:pt x="1272" y="305"/>
                    </a:lnTo>
                    <a:lnTo>
                      <a:pt x="1274" y="305"/>
                    </a:lnTo>
                    <a:lnTo>
                      <a:pt x="1276" y="305"/>
                    </a:lnTo>
                    <a:lnTo>
                      <a:pt x="1277" y="305"/>
                    </a:lnTo>
                    <a:lnTo>
                      <a:pt x="1279" y="305"/>
                    </a:lnTo>
                    <a:lnTo>
                      <a:pt x="1281" y="305"/>
                    </a:lnTo>
                    <a:lnTo>
                      <a:pt x="1283" y="305"/>
                    </a:lnTo>
                    <a:lnTo>
                      <a:pt x="1285" y="305"/>
                    </a:lnTo>
                    <a:lnTo>
                      <a:pt x="1287" y="305"/>
                    </a:lnTo>
                    <a:lnTo>
                      <a:pt x="1291" y="305"/>
                    </a:lnTo>
                    <a:lnTo>
                      <a:pt x="1293" y="305"/>
                    </a:lnTo>
                    <a:lnTo>
                      <a:pt x="1295" y="305"/>
                    </a:lnTo>
                    <a:lnTo>
                      <a:pt x="1297" y="305"/>
                    </a:lnTo>
                    <a:lnTo>
                      <a:pt x="1299" y="305"/>
                    </a:lnTo>
                    <a:lnTo>
                      <a:pt x="1300" y="305"/>
                    </a:lnTo>
                    <a:lnTo>
                      <a:pt x="1302" y="305"/>
                    </a:lnTo>
                    <a:lnTo>
                      <a:pt x="1304" y="305"/>
                    </a:lnTo>
                    <a:lnTo>
                      <a:pt x="1306" y="305"/>
                    </a:lnTo>
                    <a:lnTo>
                      <a:pt x="1308" y="305"/>
                    </a:lnTo>
                    <a:lnTo>
                      <a:pt x="1310" y="305"/>
                    </a:lnTo>
                    <a:lnTo>
                      <a:pt x="1312" y="305"/>
                    </a:lnTo>
                    <a:lnTo>
                      <a:pt x="1314" y="305"/>
                    </a:lnTo>
                    <a:lnTo>
                      <a:pt x="1316" y="305"/>
                    </a:lnTo>
                    <a:lnTo>
                      <a:pt x="1318" y="305"/>
                    </a:lnTo>
                    <a:lnTo>
                      <a:pt x="1320" y="305"/>
                    </a:lnTo>
                    <a:lnTo>
                      <a:pt x="1322" y="305"/>
                    </a:lnTo>
                    <a:lnTo>
                      <a:pt x="1323" y="305"/>
                    </a:lnTo>
                    <a:lnTo>
                      <a:pt x="1325" y="305"/>
                    </a:lnTo>
                    <a:lnTo>
                      <a:pt x="1327" y="305"/>
                    </a:lnTo>
                    <a:lnTo>
                      <a:pt x="1329" y="305"/>
                    </a:lnTo>
                    <a:lnTo>
                      <a:pt x="1331" y="305"/>
                    </a:lnTo>
                    <a:lnTo>
                      <a:pt x="1333" y="305"/>
                    </a:lnTo>
                    <a:lnTo>
                      <a:pt x="1337" y="305"/>
                    </a:lnTo>
                    <a:lnTo>
                      <a:pt x="1339" y="305"/>
                    </a:lnTo>
                    <a:lnTo>
                      <a:pt x="1341" y="305"/>
                    </a:lnTo>
                    <a:lnTo>
                      <a:pt x="1343" y="305"/>
                    </a:lnTo>
                    <a:lnTo>
                      <a:pt x="1345" y="305"/>
                    </a:lnTo>
                    <a:lnTo>
                      <a:pt x="1346" y="305"/>
                    </a:lnTo>
                    <a:lnTo>
                      <a:pt x="1348" y="305"/>
                    </a:lnTo>
                    <a:lnTo>
                      <a:pt x="1352" y="305"/>
                    </a:lnTo>
                    <a:lnTo>
                      <a:pt x="1354" y="305"/>
                    </a:lnTo>
                    <a:lnTo>
                      <a:pt x="1356" y="305"/>
                    </a:lnTo>
                    <a:lnTo>
                      <a:pt x="1358" y="305"/>
                    </a:lnTo>
                    <a:lnTo>
                      <a:pt x="1360" y="305"/>
                    </a:lnTo>
                    <a:lnTo>
                      <a:pt x="1362" y="305"/>
                    </a:lnTo>
                    <a:lnTo>
                      <a:pt x="1364" y="305"/>
                    </a:lnTo>
                    <a:lnTo>
                      <a:pt x="1366" y="305"/>
                    </a:lnTo>
                    <a:lnTo>
                      <a:pt x="1367" y="305"/>
                    </a:lnTo>
                    <a:lnTo>
                      <a:pt x="1369" y="305"/>
                    </a:lnTo>
                    <a:lnTo>
                      <a:pt x="1371" y="305"/>
                    </a:lnTo>
                    <a:lnTo>
                      <a:pt x="1375" y="305"/>
                    </a:lnTo>
                    <a:lnTo>
                      <a:pt x="1377" y="305"/>
                    </a:lnTo>
                    <a:lnTo>
                      <a:pt x="1379" y="305"/>
                    </a:lnTo>
                    <a:lnTo>
                      <a:pt x="1381" y="305"/>
                    </a:lnTo>
                    <a:lnTo>
                      <a:pt x="1383" y="305"/>
                    </a:lnTo>
                    <a:lnTo>
                      <a:pt x="1385" y="305"/>
                    </a:lnTo>
                    <a:lnTo>
                      <a:pt x="1387" y="305"/>
                    </a:lnTo>
                    <a:lnTo>
                      <a:pt x="1390" y="305"/>
                    </a:lnTo>
                    <a:lnTo>
                      <a:pt x="1392" y="305"/>
                    </a:lnTo>
                    <a:lnTo>
                      <a:pt x="1394" y="305"/>
                    </a:lnTo>
                    <a:lnTo>
                      <a:pt x="1396" y="305"/>
                    </a:lnTo>
                    <a:lnTo>
                      <a:pt x="1400" y="305"/>
                    </a:lnTo>
                    <a:lnTo>
                      <a:pt x="1402" y="305"/>
                    </a:lnTo>
                    <a:lnTo>
                      <a:pt x="1404" y="305"/>
                    </a:lnTo>
                    <a:lnTo>
                      <a:pt x="1406" y="305"/>
                    </a:lnTo>
                    <a:lnTo>
                      <a:pt x="1408" y="305"/>
                    </a:lnTo>
                    <a:lnTo>
                      <a:pt x="1410" y="305"/>
                    </a:lnTo>
                    <a:lnTo>
                      <a:pt x="1412" y="305"/>
                    </a:lnTo>
                    <a:lnTo>
                      <a:pt x="1413" y="305"/>
                    </a:lnTo>
                    <a:lnTo>
                      <a:pt x="1415" y="305"/>
                    </a:lnTo>
                    <a:lnTo>
                      <a:pt x="1417" y="305"/>
                    </a:lnTo>
                    <a:lnTo>
                      <a:pt x="1419" y="305"/>
                    </a:lnTo>
                    <a:lnTo>
                      <a:pt x="1421" y="305"/>
                    </a:lnTo>
                    <a:lnTo>
                      <a:pt x="1423" y="305"/>
                    </a:lnTo>
                    <a:lnTo>
                      <a:pt x="1425" y="305"/>
                    </a:lnTo>
                    <a:lnTo>
                      <a:pt x="1427" y="305"/>
                    </a:lnTo>
                    <a:lnTo>
                      <a:pt x="1429" y="305"/>
                    </a:lnTo>
                    <a:lnTo>
                      <a:pt x="1431" y="305"/>
                    </a:lnTo>
                    <a:lnTo>
                      <a:pt x="1433" y="305"/>
                    </a:lnTo>
                    <a:lnTo>
                      <a:pt x="1435" y="305"/>
                    </a:lnTo>
                    <a:lnTo>
                      <a:pt x="1436" y="305"/>
                    </a:lnTo>
                    <a:lnTo>
                      <a:pt x="1438" y="305"/>
                    </a:lnTo>
                    <a:lnTo>
                      <a:pt x="1440" y="305"/>
                    </a:lnTo>
                    <a:lnTo>
                      <a:pt x="1442" y="305"/>
                    </a:lnTo>
                    <a:lnTo>
                      <a:pt x="1444" y="305"/>
                    </a:lnTo>
                    <a:lnTo>
                      <a:pt x="1446" y="305"/>
                    </a:lnTo>
                    <a:lnTo>
                      <a:pt x="1448" y="305"/>
                    </a:lnTo>
                    <a:lnTo>
                      <a:pt x="1452" y="305"/>
                    </a:lnTo>
                    <a:lnTo>
                      <a:pt x="1454" y="305"/>
                    </a:lnTo>
                    <a:lnTo>
                      <a:pt x="1456" y="305"/>
                    </a:lnTo>
                    <a:lnTo>
                      <a:pt x="1458" y="305"/>
                    </a:lnTo>
                    <a:lnTo>
                      <a:pt x="1459" y="305"/>
                    </a:lnTo>
                    <a:lnTo>
                      <a:pt x="1461" y="305"/>
                    </a:lnTo>
                    <a:lnTo>
                      <a:pt x="1463" y="305"/>
                    </a:lnTo>
                    <a:lnTo>
                      <a:pt x="1465" y="305"/>
                    </a:lnTo>
                    <a:lnTo>
                      <a:pt x="1467" y="305"/>
                    </a:lnTo>
                    <a:lnTo>
                      <a:pt x="1469" y="305"/>
                    </a:lnTo>
                    <a:lnTo>
                      <a:pt x="1471" y="305"/>
                    </a:lnTo>
                    <a:lnTo>
                      <a:pt x="1473" y="305"/>
                    </a:lnTo>
                    <a:lnTo>
                      <a:pt x="1475" y="305"/>
                    </a:lnTo>
                    <a:lnTo>
                      <a:pt x="1477" y="305"/>
                    </a:lnTo>
                    <a:lnTo>
                      <a:pt x="1479" y="305"/>
                    </a:lnTo>
                    <a:lnTo>
                      <a:pt x="1481" y="305"/>
                    </a:lnTo>
                    <a:lnTo>
                      <a:pt x="1482" y="305"/>
                    </a:lnTo>
                    <a:lnTo>
                      <a:pt x="1484" y="305"/>
                    </a:lnTo>
                    <a:lnTo>
                      <a:pt x="1486" y="305"/>
                    </a:lnTo>
                    <a:lnTo>
                      <a:pt x="1488" y="305"/>
                    </a:lnTo>
                    <a:lnTo>
                      <a:pt x="1490" y="305"/>
                    </a:lnTo>
                    <a:lnTo>
                      <a:pt x="1492" y="305"/>
                    </a:lnTo>
                    <a:lnTo>
                      <a:pt x="1494" y="305"/>
                    </a:lnTo>
                    <a:lnTo>
                      <a:pt x="1496" y="305"/>
                    </a:lnTo>
                    <a:lnTo>
                      <a:pt x="1498" y="305"/>
                    </a:lnTo>
                    <a:lnTo>
                      <a:pt x="1500" y="305"/>
                    </a:lnTo>
                    <a:lnTo>
                      <a:pt x="1502" y="305"/>
                    </a:lnTo>
                    <a:lnTo>
                      <a:pt x="1504" y="305"/>
                    </a:lnTo>
                    <a:lnTo>
                      <a:pt x="1507" y="305"/>
                    </a:lnTo>
                    <a:lnTo>
                      <a:pt x="1509" y="305"/>
                    </a:lnTo>
                    <a:lnTo>
                      <a:pt x="1511" y="305"/>
                    </a:lnTo>
                    <a:lnTo>
                      <a:pt x="1513" y="305"/>
                    </a:lnTo>
                    <a:lnTo>
                      <a:pt x="1515" y="305"/>
                    </a:lnTo>
                    <a:lnTo>
                      <a:pt x="1517" y="305"/>
                    </a:lnTo>
                    <a:lnTo>
                      <a:pt x="1519" y="305"/>
                    </a:lnTo>
                    <a:lnTo>
                      <a:pt x="1523" y="305"/>
                    </a:lnTo>
                    <a:lnTo>
                      <a:pt x="1525" y="305"/>
                    </a:lnTo>
                    <a:lnTo>
                      <a:pt x="1527" y="305"/>
                    </a:lnTo>
                    <a:lnTo>
                      <a:pt x="1528" y="305"/>
                    </a:lnTo>
                    <a:lnTo>
                      <a:pt x="1530" y="305"/>
                    </a:lnTo>
                    <a:lnTo>
                      <a:pt x="1534" y="305"/>
                    </a:lnTo>
                    <a:lnTo>
                      <a:pt x="1536" y="305"/>
                    </a:lnTo>
                    <a:lnTo>
                      <a:pt x="1538" y="305"/>
                    </a:lnTo>
                    <a:lnTo>
                      <a:pt x="1540" y="305"/>
                    </a:lnTo>
                    <a:lnTo>
                      <a:pt x="1542" y="305"/>
                    </a:lnTo>
                    <a:lnTo>
                      <a:pt x="1544" y="305"/>
                    </a:lnTo>
                    <a:lnTo>
                      <a:pt x="1546" y="305"/>
                    </a:lnTo>
                    <a:lnTo>
                      <a:pt x="1550" y="305"/>
                    </a:lnTo>
                    <a:lnTo>
                      <a:pt x="1551" y="305"/>
                    </a:lnTo>
                    <a:lnTo>
                      <a:pt x="1553" y="305"/>
                    </a:lnTo>
                    <a:lnTo>
                      <a:pt x="1555" y="305"/>
                    </a:lnTo>
                    <a:lnTo>
                      <a:pt x="1559" y="305"/>
                    </a:lnTo>
                    <a:lnTo>
                      <a:pt x="1561" y="305"/>
                    </a:lnTo>
                    <a:lnTo>
                      <a:pt x="1563" y="305"/>
                    </a:lnTo>
                    <a:lnTo>
                      <a:pt x="1565" y="305"/>
                    </a:lnTo>
                    <a:lnTo>
                      <a:pt x="1569" y="305"/>
                    </a:lnTo>
                    <a:lnTo>
                      <a:pt x="1571" y="305"/>
                    </a:lnTo>
                    <a:lnTo>
                      <a:pt x="1573" y="305"/>
                    </a:lnTo>
                    <a:lnTo>
                      <a:pt x="1574" y="305"/>
                    </a:lnTo>
                    <a:lnTo>
                      <a:pt x="1576" y="305"/>
                    </a:lnTo>
                    <a:lnTo>
                      <a:pt x="1578" y="305"/>
                    </a:lnTo>
                    <a:lnTo>
                      <a:pt x="1580" y="305"/>
                    </a:lnTo>
                    <a:lnTo>
                      <a:pt x="1582" y="305"/>
                    </a:lnTo>
                    <a:lnTo>
                      <a:pt x="1584" y="305"/>
                    </a:lnTo>
                    <a:lnTo>
                      <a:pt x="1586" y="305"/>
                    </a:lnTo>
                    <a:lnTo>
                      <a:pt x="1588" y="305"/>
                    </a:lnTo>
                    <a:lnTo>
                      <a:pt x="1590" y="305"/>
                    </a:lnTo>
                    <a:lnTo>
                      <a:pt x="1592" y="305"/>
                    </a:lnTo>
                    <a:lnTo>
                      <a:pt x="1595" y="305"/>
                    </a:lnTo>
                    <a:lnTo>
                      <a:pt x="1597" y="305"/>
                    </a:lnTo>
                    <a:lnTo>
                      <a:pt x="1599" y="305"/>
                    </a:lnTo>
                    <a:lnTo>
                      <a:pt x="1601" y="305"/>
                    </a:lnTo>
                    <a:lnTo>
                      <a:pt x="1603" y="305"/>
                    </a:lnTo>
                    <a:lnTo>
                      <a:pt x="1605" y="305"/>
                    </a:lnTo>
                    <a:lnTo>
                      <a:pt x="1607" y="305"/>
                    </a:lnTo>
                    <a:lnTo>
                      <a:pt x="1609" y="305"/>
                    </a:lnTo>
                    <a:lnTo>
                      <a:pt x="1611" y="305"/>
                    </a:lnTo>
                    <a:lnTo>
                      <a:pt x="1613" y="305"/>
                    </a:lnTo>
                    <a:lnTo>
                      <a:pt x="1615" y="305"/>
                    </a:lnTo>
                    <a:lnTo>
                      <a:pt x="1617" y="305"/>
                    </a:lnTo>
                    <a:lnTo>
                      <a:pt x="1618" y="305"/>
                    </a:lnTo>
                    <a:lnTo>
                      <a:pt x="1620" y="305"/>
                    </a:lnTo>
                    <a:lnTo>
                      <a:pt x="1622" y="305"/>
                    </a:lnTo>
                    <a:lnTo>
                      <a:pt x="1624" y="305"/>
                    </a:lnTo>
                    <a:lnTo>
                      <a:pt x="1628" y="305"/>
                    </a:lnTo>
                    <a:lnTo>
                      <a:pt x="1630" y="305"/>
                    </a:lnTo>
                    <a:lnTo>
                      <a:pt x="1632" y="305"/>
                    </a:lnTo>
                    <a:lnTo>
                      <a:pt x="1634" y="305"/>
                    </a:lnTo>
                    <a:lnTo>
                      <a:pt x="1636" y="305"/>
                    </a:lnTo>
                    <a:lnTo>
                      <a:pt x="1638" y="305"/>
                    </a:lnTo>
                    <a:lnTo>
                      <a:pt x="1640" y="305"/>
                    </a:lnTo>
                    <a:lnTo>
                      <a:pt x="1643" y="305"/>
                    </a:lnTo>
                    <a:lnTo>
                      <a:pt x="1645" y="305"/>
                    </a:lnTo>
                    <a:lnTo>
                      <a:pt x="1647" y="305"/>
                    </a:lnTo>
                    <a:lnTo>
                      <a:pt x="1649" y="305"/>
                    </a:lnTo>
                    <a:lnTo>
                      <a:pt x="1651" y="305"/>
                    </a:lnTo>
                    <a:lnTo>
                      <a:pt x="1653" y="305"/>
                    </a:lnTo>
                    <a:lnTo>
                      <a:pt x="1655" y="305"/>
                    </a:lnTo>
                    <a:lnTo>
                      <a:pt x="1659" y="305"/>
                    </a:lnTo>
                    <a:lnTo>
                      <a:pt x="1661" y="305"/>
                    </a:lnTo>
                    <a:lnTo>
                      <a:pt x="1663" y="305"/>
                    </a:lnTo>
                    <a:lnTo>
                      <a:pt x="1664" y="305"/>
                    </a:lnTo>
                    <a:lnTo>
                      <a:pt x="1666" y="305"/>
                    </a:lnTo>
                    <a:lnTo>
                      <a:pt x="1668" y="305"/>
                    </a:lnTo>
                    <a:lnTo>
                      <a:pt x="1670" y="305"/>
                    </a:lnTo>
                    <a:lnTo>
                      <a:pt x="1674" y="305"/>
                    </a:lnTo>
                    <a:lnTo>
                      <a:pt x="1676" y="305"/>
                    </a:lnTo>
                    <a:lnTo>
                      <a:pt x="1678" y="305"/>
                    </a:lnTo>
                    <a:lnTo>
                      <a:pt x="1680" y="305"/>
                    </a:lnTo>
                    <a:lnTo>
                      <a:pt x="1682" y="305"/>
                    </a:lnTo>
                    <a:lnTo>
                      <a:pt x="1684" y="305"/>
                    </a:lnTo>
                    <a:lnTo>
                      <a:pt x="1686" y="305"/>
                    </a:lnTo>
                    <a:lnTo>
                      <a:pt x="1687" y="305"/>
                    </a:lnTo>
                    <a:lnTo>
                      <a:pt x="1689" y="305"/>
                    </a:lnTo>
                    <a:lnTo>
                      <a:pt x="1691" y="305"/>
                    </a:lnTo>
                    <a:lnTo>
                      <a:pt x="1693" y="305"/>
                    </a:lnTo>
                    <a:lnTo>
                      <a:pt x="1695" y="305"/>
                    </a:lnTo>
                    <a:lnTo>
                      <a:pt x="1697" y="305"/>
                    </a:lnTo>
                    <a:lnTo>
                      <a:pt x="1699" y="305"/>
                    </a:lnTo>
                    <a:lnTo>
                      <a:pt x="1701" y="305"/>
                    </a:lnTo>
                    <a:lnTo>
                      <a:pt x="1705" y="305"/>
                    </a:lnTo>
                    <a:lnTo>
                      <a:pt x="1707" y="305"/>
                    </a:lnTo>
                    <a:lnTo>
                      <a:pt x="1709" y="305"/>
                    </a:lnTo>
                    <a:lnTo>
                      <a:pt x="1710" y="305"/>
                    </a:lnTo>
                    <a:lnTo>
                      <a:pt x="1712" y="305"/>
                    </a:lnTo>
                    <a:lnTo>
                      <a:pt x="1714" y="305"/>
                    </a:lnTo>
                    <a:lnTo>
                      <a:pt x="1716" y="305"/>
                    </a:lnTo>
                    <a:lnTo>
                      <a:pt x="1718" y="305"/>
                    </a:lnTo>
                    <a:lnTo>
                      <a:pt x="1722" y="305"/>
                    </a:lnTo>
                    <a:lnTo>
                      <a:pt x="1724" y="305"/>
                    </a:lnTo>
                    <a:lnTo>
                      <a:pt x="1726" y="305"/>
                    </a:lnTo>
                    <a:lnTo>
                      <a:pt x="1728" y="305"/>
                    </a:lnTo>
                    <a:lnTo>
                      <a:pt x="1730" y="305"/>
                    </a:lnTo>
                    <a:lnTo>
                      <a:pt x="1732" y="305"/>
                    </a:lnTo>
                    <a:lnTo>
                      <a:pt x="1735" y="305"/>
                    </a:lnTo>
                    <a:lnTo>
                      <a:pt x="1737" y="305"/>
                    </a:lnTo>
                    <a:lnTo>
                      <a:pt x="1739" y="305"/>
                    </a:lnTo>
                    <a:lnTo>
                      <a:pt x="1741" y="305"/>
                    </a:lnTo>
                    <a:lnTo>
                      <a:pt x="1743" y="305"/>
                    </a:lnTo>
                    <a:lnTo>
                      <a:pt x="1745" y="305"/>
                    </a:lnTo>
                    <a:lnTo>
                      <a:pt x="1747" y="305"/>
                    </a:lnTo>
                    <a:lnTo>
                      <a:pt x="1751" y="305"/>
                    </a:lnTo>
                    <a:lnTo>
                      <a:pt x="1753" y="305"/>
                    </a:lnTo>
                    <a:lnTo>
                      <a:pt x="1755" y="305"/>
                    </a:lnTo>
                    <a:lnTo>
                      <a:pt x="1756" y="305"/>
                    </a:lnTo>
                    <a:lnTo>
                      <a:pt x="1758" y="305"/>
                    </a:lnTo>
                    <a:lnTo>
                      <a:pt x="1760" y="305"/>
                    </a:lnTo>
                    <a:lnTo>
                      <a:pt x="1762" y="305"/>
                    </a:lnTo>
                    <a:lnTo>
                      <a:pt x="1766" y="305"/>
                    </a:lnTo>
                    <a:lnTo>
                      <a:pt x="1768" y="305"/>
                    </a:lnTo>
                    <a:lnTo>
                      <a:pt x="1770" y="305"/>
                    </a:lnTo>
                    <a:lnTo>
                      <a:pt x="1772" y="305"/>
                    </a:lnTo>
                    <a:lnTo>
                      <a:pt x="1774" y="305"/>
                    </a:lnTo>
                    <a:lnTo>
                      <a:pt x="1776" y="305"/>
                    </a:lnTo>
                    <a:lnTo>
                      <a:pt x="1778" y="305"/>
                    </a:lnTo>
                    <a:lnTo>
                      <a:pt x="1781" y="305"/>
                    </a:lnTo>
                    <a:lnTo>
                      <a:pt x="1783" y="305"/>
                    </a:lnTo>
                    <a:lnTo>
                      <a:pt x="1785" y="305"/>
                    </a:lnTo>
                    <a:lnTo>
                      <a:pt x="1789" y="305"/>
                    </a:lnTo>
                    <a:lnTo>
                      <a:pt x="1791" y="305"/>
                    </a:lnTo>
                    <a:lnTo>
                      <a:pt x="1793" y="305"/>
                    </a:lnTo>
                    <a:lnTo>
                      <a:pt x="1795" y="305"/>
                    </a:lnTo>
                    <a:lnTo>
                      <a:pt x="1797" y="305"/>
                    </a:lnTo>
                    <a:lnTo>
                      <a:pt x="1799" y="305"/>
                    </a:lnTo>
                    <a:lnTo>
                      <a:pt x="1800" y="305"/>
                    </a:lnTo>
                    <a:lnTo>
                      <a:pt x="1802" y="305"/>
                    </a:lnTo>
                    <a:lnTo>
                      <a:pt x="1804" y="305"/>
                    </a:lnTo>
                    <a:lnTo>
                      <a:pt x="1806" y="305"/>
                    </a:lnTo>
                    <a:lnTo>
                      <a:pt x="1808" y="305"/>
                    </a:lnTo>
                    <a:lnTo>
                      <a:pt x="1810" y="305"/>
                    </a:lnTo>
                    <a:lnTo>
                      <a:pt x="1812" y="305"/>
                    </a:lnTo>
                    <a:lnTo>
                      <a:pt x="1814" y="305"/>
                    </a:lnTo>
                    <a:lnTo>
                      <a:pt x="1816" y="305"/>
                    </a:lnTo>
                    <a:lnTo>
                      <a:pt x="1818" y="305"/>
                    </a:lnTo>
                    <a:lnTo>
                      <a:pt x="1820" y="305"/>
                    </a:lnTo>
                    <a:lnTo>
                      <a:pt x="1822" y="305"/>
                    </a:lnTo>
                    <a:lnTo>
                      <a:pt x="1823" y="305"/>
                    </a:lnTo>
                    <a:lnTo>
                      <a:pt x="1825" y="305"/>
                    </a:lnTo>
                    <a:lnTo>
                      <a:pt x="1829" y="305"/>
                    </a:lnTo>
                    <a:lnTo>
                      <a:pt x="1831" y="305"/>
                    </a:lnTo>
                    <a:lnTo>
                      <a:pt x="1833" y="305"/>
                    </a:lnTo>
                    <a:lnTo>
                      <a:pt x="1835" y="305"/>
                    </a:lnTo>
                    <a:lnTo>
                      <a:pt x="1837" y="305"/>
                    </a:lnTo>
                    <a:lnTo>
                      <a:pt x="1839" y="305"/>
                    </a:lnTo>
                    <a:lnTo>
                      <a:pt x="1843" y="305"/>
                    </a:lnTo>
                    <a:lnTo>
                      <a:pt x="1845" y="305"/>
                    </a:lnTo>
                    <a:lnTo>
                      <a:pt x="1846" y="305"/>
                    </a:lnTo>
                    <a:lnTo>
                      <a:pt x="1848" y="305"/>
                    </a:lnTo>
                    <a:lnTo>
                      <a:pt x="1850" y="305"/>
                    </a:lnTo>
                    <a:lnTo>
                      <a:pt x="1852" y="305"/>
                    </a:lnTo>
                    <a:lnTo>
                      <a:pt x="1854" y="305"/>
                    </a:lnTo>
                    <a:lnTo>
                      <a:pt x="1856" y="305"/>
                    </a:lnTo>
                    <a:lnTo>
                      <a:pt x="1858" y="305"/>
                    </a:lnTo>
                    <a:lnTo>
                      <a:pt x="1860" y="305"/>
                    </a:lnTo>
                    <a:lnTo>
                      <a:pt x="1862" y="305"/>
                    </a:lnTo>
                    <a:lnTo>
                      <a:pt x="1864" y="305"/>
                    </a:lnTo>
                    <a:lnTo>
                      <a:pt x="1866" y="305"/>
                    </a:lnTo>
                    <a:lnTo>
                      <a:pt x="1868" y="305"/>
                    </a:lnTo>
                    <a:lnTo>
                      <a:pt x="1869" y="305"/>
                    </a:lnTo>
                    <a:lnTo>
                      <a:pt x="1871" y="305"/>
                    </a:lnTo>
                    <a:lnTo>
                      <a:pt x="1873" y="305"/>
                    </a:lnTo>
                    <a:lnTo>
                      <a:pt x="1875" y="305"/>
                    </a:lnTo>
                    <a:lnTo>
                      <a:pt x="1877" y="305"/>
                    </a:lnTo>
                    <a:lnTo>
                      <a:pt x="1879" y="305"/>
                    </a:lnTo>
                    <a:lnTo>
                      <a:pt x="1881" y="305"/>
                    </a:lnTo>
                    <a:lnTo>
                      <a:pt x="1883" y="305"/>
                    </a:lnTo>
                    <a:lnTo>
                      <a:pt x="1887" y="305"/>
                    </a:lnTo>
                    <a:lnTo>
                      <a:pt x="1889" y="305"/>
                    </a:lnTo>
                    <a:lnTo>
                      <a:pt x="1891" y="305"/>
                    </a:lnTo>
                    <a:lnTo>
                      <a:pt x="1892" y="305"/>
                    </a:lnTo>
                    <a:lnTo>
                      <a:pt x="1894" y="305"/>
                    </a:lnTo>
                    <a:lnTo>
                      <a:pt x="1896" y="305"/>
                    </a:lnTo>
                    <a:lnTo>
                      <a:pt x="1898" y="305"/>
                    </a:lnTo>
                    <a:lnTo>
                      <a:pt x="1900" y="305"/>
                    </a:lnTo>
                    <a:lnTo>
                      <a:pt x="1902" y="305"/>
                    </a:lnTo>
                    <a:lnTo>
                      <a:pt x="1904" y="305"/>
                    </a:lnTo>
                    <a:lnTo>
                      <a:pt x="1906" y="305"/>
                    </a:lnTo>
                    <a:lnTo>
                      <a:pt x="1908" y="305"/>
                    </a:lnTo>
                    <a:lnTo>
                      <a:pt x="1910" y="305"/>
                    </a:lnTo>
                    <a:lnTo>
                      <a:pt x="1912" y="305"/>
                    </a:lnTo>
                    <a:lnTo>
                      <a:pt x="1914" y="305"/>
                    </a:lnTo>
                    <a:lnTo>
                      <a:pt x="1915" y="305"/>
                    </a:lnTo>
                    <a:lnTo>
                      <a:pt x="1919" y="305"/>
                    </a:lnTo>
                    <a:lnTo>
                      <a:pt x="1921" y="305"/>
                    </a:lnTo>
                    <a:lnTo>
                      <a:pt x="1923" y="305"/>
                    </a:lnTo>
                    <a:lnTo>
                      <a:pt x="1927" y="305"/>
                    </a:lnTo>
                    <a:lnTo>
                      <a:pt x="1929" y="305"/>
                    </a:lnTo>
                    <a:lnTo>
                      <a:pt x="1931" y="305"/>
                    </a:lnTo>
                    <a:lnTo>
                      <a:pt x="1933" y="305"/>
                    </a:lnTo>
                    <a:lnTo>
                      <a:pt x="1935" y="305"/>
                    </a:lnTo>
                    <a:lnTo>
                      <a:pt x="1937" y="305"/>
                    </a:lnTo>
                    <a:lnTo>
                      <a:pt x="1938" y="305"/>
                    </a:lnTo>
                    <a:lnTo>
                      <a:pt x="1942" y="305"/>
                    </a:lnTo>
                    <a:lnTo>
                      <a:pt x="1944" y="305"/>
                    </a:lnTo>
                    <a:lnTo>
                      <a:pt x="1946" y="305"/>
                    </a:lnTo>
                    <a:lnTo>
                      <a:pt x="1948" y="305"/>
                    </a:lnTo>
                    <a:lnTo>
                      <a:pt x="1952" y="305"/>
                    </a:lnTo>
                    <a:lnTo>
                      <a:pt x="1954" y="305"/>
                    </a:lnTo>
                    <a:lnTo>
                      <a:pt x="1956" y="305"/>
                    </a:lnTo>
                    <a:lnTo>
                      <a:pt x="1958" y="305"/>
                    </a:lnTo>
                    <a:lnTo>
                      <a:pt x="1960" y="305"/>
                    </a:lnTo>
                    <a:lnTo>
                      <a:pt x="1961" y="305"/>
                    </a:lnTo>
                    <a:lnTo>
                      <a:pt x="1963" y="305"/>
                    </a:lnTo>
                    <a:lnTo>
                      <a:pt x="1965" y="305"/>
                    </a:lnTo>
                    <a:lnTo>
                      <a:pt x="1967" y="305"/>
                    </a:lnTo>
                    <a:lnTo>
                      <a:pt x="1969" y="305"/>
                    </a:lnTo>
                    <a:lnTo>
                      <a:pt x="1971" y="305"/>
                    </a:lnTo>
                    <a:lnTo>
                      <a:pt x="1973" y="305"/>
                    </a:lnTo>
                    <a:lnTo>
                      <a:pt x="1975" y="305"/>
                    </a:lnTo>
                    <a:lnTo>
                      <a:pt x="1979" y="305"/>
                    </a:lnTo>
                    <a:lnTo>
                      <a:pt x="1981" y="305"/>
                    </a:lnTo>
                    <a:lnTo>
                      <a:pt x="1983" y="305"/>
                    </a:lnTo>
                    <a:lnTo>
                      <a:pt x="1984" y="305"/>
                    </a:lnTo>
                    <a:lnTo>
                      <a:pt x="1986" y="305"/>
                    </a:lnTo>
                    <a:lnTo>
                      <a:pt x="1988" y="305"/>
                    </a:lnTo>
                    <a:lnTo>
                      <a:pt x="1990" y="305"/>
                    </a:lnTo>
                    <a:lnTo>
                      <a:pt x="1992" y="305"/>
                    </a:lnTo>
                    <a:lnTo>
                      <a:pt x="1996" y="305"/>
                    </a:lnTo>
                    <a:lnTo>
                      <a:pt x="1998" y="305"/>
                    </a:lnTo>
                    <a:lnTo>
                      <a:pt x="2000" y="305"/>
                    </a:lnTo>
                    <a:lnTo>
                      <a:pt x="2002" y="305"/>
                    </a:lnTo>
                    <a:lnTo>
                      <a:pt x="2004" y="305"/>
                    </a:lnTo>
                    <a:lnTo>
                      <a:pt x="2006" y="305"/>
                    </a:lnTo>
                    <a:lnTo>
                      <a:pt x="2007" y="305"/>
                    </a:lnTo>
                    <a:lnTo>
                      <a:pt x="2009" y="305"/>
                    </a:lnTo>
                    <a:lnTo>
                      <a:pt x="2011" y="305"/>
                    </a:lnTo>
                    <a:lnTo>
                      <a:pt x="2013" y="305"/>
                    </a:lnTo>
                    <a:lnTo>
                      <a:pt x="2015" y="305"/>
                    </a:lnTo>
                    <a:lnTo>
                      <a:pt x="2017" y="305"/>
                    </a:lnTo>
                    <a:lnTo>
                      <a:pt x="2019" y="305"/>
                    </a:lnTo>
                    <a:lnTo>
                      <a:pt x="2021" y="305"/>
                    </a:lnTo>
                    <a:lnTo>
                      <a:pt x="2023" y="305"/>
                    </a:lnTo>
                    <a:lnTo>
                      <a:pt x="2027" y="305"/>
                    </a:lnTo>
                    <a:lnTo>
                      <a:pt x="2028" y="305"/>
                    </a:lnTo>
                    <a:lnTo>
                      <a:pt x="2030" y="305"/>
                    </a:lnTo>
                    <a:lnTo>
                      <a:pt x="2034" y="305"/>
                    </a:lnTo>
                    <a:lnTo>
                      <a:pt x="2036" y="305"/>
                    </a:lnTo>
                    <a:lnTo>
                      <a:pt x="2040" y="305"/>
                    </a:lnTo>
                    <a:lnTo>
                      <a:pt x="2042" y="305"/>
                    </a:lnTo>
                    <a:lnTo>
                      <a:pt x="2044" y="305"/>
                    </a:lnTo>
                    <a:lnTo>
                      <a:pt x="2046" y="305"/>
                    </a:lnTo>
                    <a:lnTo>
                      <a:pt x="2048" y="305"/>
                    </a:lnTo>
                    <a:lnTo>
                      <a:pt x="2050" y="305"/>
                    </a:lnTo>
                    <a:lnTo>
                      <a:pt x="2051" y="305"/>
                    </a:lnTo>
                    <a:lnTo>
                      <a:pt x="2053" y="305"/>
                    </a:lnTo>
                    <a:lnTo>
                      <a:pt x="2055" y="305"/>
                    </a:lnTo>
                    <a:lnTo>
                      <a:pt x="2057" y="305"/>
                    </a:lnTo>
                    <a:lnTo>
                      <a:pt x="2059" y="305"/>
                    </a:lnTo>
                    <a:lnTo>
                      <a:pt x="2061" y="305"/>
                    </a:lnTo>
                    <a:lnTo>
                      <a:pt x="2063" y="305"/>
                    </a:lnTo>
                    <a:lnTo>
                      <a:pt x="2065" y="305"/>
                    </a:lnTo>
                    <a:lnTo>
                      <a:pt x="2067" y="305"/>
                    </a:lnTo>
                    <a:lnTo>
                      <a:pt x="2069" y="305"/>
                    </a:lnTo>
                    <a:lnTo>
                      <a:pt x="2071" y="305"/>
                    </a:lnTo>
                    <a:lnTo>
                      <a:pt x="2073" y="305"/>
                    </a:lnTo>
                    <a:lnTo>
                      <a:pt x="2074" y="305"/>
                    </a:lnTo>
                    <a:lnTo>
                      <a:pt x="2076" y="305"/>
                    </a:lnTo>
                    <a:lnTo>
                      <a:pt x="2078" y="305"/>
                    </a:lnTo>
                    <a:lnTo>
                      <a:pt x="2080" y="305"/>
                    </a:lnTo>
                    <a:lnTo>
                      <a:pt x="2082" y="305"/>
                    </a:lnTo>
                    <a:lnTo>
                      <a:pt x="2086" y="305"/>
                    </a:lnTo>
                    <a:lnTo>
                      <a:pt x="2088" y="305"/>
                    </a:lnTo>
                    <a:lnTo>
                      <a:pt x="2090" y="305"/>
                    </a:lnTo>
                    <a:lnTo>
                      <a:pt x="2092" y="305"/>
                    </a:lnTo>
                    <a:lnTo>
                      <a:pt x="2094" y="305"/>
                    </a:lnTo>
                    <a:lnTo>
                      <a:pt x="2096" y="305"/>
                    </a:lnTo>
                    <a:lnTo>
                      <a:pt x="2097" y="305"/>
                    </a:lnTo>
                    <a:lnTo>
                      <a:pt x="2099" y="305"/>
                    </a:lnTo>
                    <a:lnTo>
                      <a:pt x="2103" y="305"/>
                    </a:lnTo>
                    <a:lnTo>
                      <a:pt x="2105" y="305"/>
                    </a:lnTo>
                    <a:lnTo>
                      <a:pt x="2107" y="305"/>
                    </a:lnTo>
                    <a:lnTo>
                      <a:pt x="2109" y="305"/>
                    </a:lnTo>
                    <a:lnTo>
                      <a:pt x="2111" y="305"/>
                    </a:lnTo>
                    <a:lnTo>
                      <a:pt x="2113" y="305"/>
                    </a:lnTo>
                    <a:lnTo>
                      <a:pt x="2115" y="305"/>
                    </a:lnTo>
                    <a:lnTo>
                      <a:pt x="2117" y="305"/>
                    </a:lnTo>
                    <a:lnTo>
                      <a:pt x="2120" y="305"/>
                    </a:lnTo>
                    <a:lnTo>
                      <a:pt x="2122" y="305"/>
                    </a:lnTo>
                    <a:lnTo>
                      <a:pt x="2124" y="305"/>
                    </a:lnTo>
                    <a:lnTo>
                      <a:pt x="2126" y="305"/>
                    </a:lnTo>
                    <a:lnTo>
                      <a:pt x="2128" y="305"/>
                    </a:lnTo>
                    <a:lnTo>
                      <a:pt x="2130" y="305"/>
                    </a:lnTo>
                    <a:lnTo>
                      <a:pt x="2132" y="305"/>
                    </a:lnTo>
                    <a:lnTo>
                      <a:pt x="2136" y="305"/>
                    </a:lnTo>
                    <a:lnTo>
                      <a:pt x="2138" y="305"/>
                    </a:lnTo>
                    <a:lnTo>
                      <a:pt x="2140" y="305"/>
                    </a:lnTo>
                    <a:lnTo>
                      <a:pt x="2142" y="305"/>
                    </a:lnTo>
                    <a:lnTo>
                      <a:pt x="2143" y="305"/>
                    </a:lnTo>
                    <a:lnTo>
                      <a:pt x="2147" y="305"/>
                    </a:lnTo>
                    <a:lnTo>
                      <a:pt x="2149" y="305"/>
                    </a:lnTo>
                    <a:lnTo>
                      <a:pt x="2151" y="305"/>
                    </a:lnTo>
                    <a:lnTo>
                      <a:pt x="2153" y="305"/>
                    </a:lnTo>
                    <a:lnTo>
                      <a:pt x="2155" y="305"/>
                    </a:lnTo>
                    <a:lnTo>
                      <a:pt x="2157" y="305"/>
                    </a:lnTo>
                    <a:lnTo>
                      <a:pt x="2159" y="305"/>
                    </a:lnTo>
                    <a:lnTo>
                      <a:pt x="2161" y="305"/>
                    </a:lnTo>
                    <a:lnTo>
                      <a:pt x="2163" y="305"/>
                    </a:lnTo>
                    <a:lnTo>
                      <a:pt x="2165" y="305"/>
                    </a:lnTo>
                    <a:lnTo>
                      <a:pt x="2166" y="305"/>
                    </a:lnTo>
                    <a:lnTo>
                      <a:pt x="2168" y="305"/>
                    </a:lnTo>
                    <a:lnTo>
                      <a:pt x="2170" y="305"/>
                    </a:lnTo>
                    <a:lnTo>
                      <a:pt x="2172" y="305"/>
                    </a:lnTo>
                    <a:lnTo>
                      <a:pt x="2174" y="305"/>
                    </a:lnTo>
                    <a:lnTo>
                      <a:pt x="2176" y="305"/>
                    </a:lnTo>
                    <a:lnTo>
                      <a:pt x="2178" y="305"/>
                    </a:lnTo>
                    <a:lnTo>
                      <a:pt x="2180" y="305"/>
                    </a:lnTo>
                    <a:lnTo>
                      <a:pt x="2182" y="305"/>
                    </a:lnTo>
                    <a:lnTo>
                      <a:pt x="2184" y="305"/>
                    </a:lnTo>
                    <a:lnTo>
                      <a:pt x="2186" y="305"/>
                    </a:lnTo>
                    <a:lnTo>
                      <a:pt x="2188" y="305"/>
                    </a:lnTo>
                    <a:lnTo>
                      <a:pt x="2189" y="305"/>
                    </a:lnTo>
                    <a:lnTo>
                      <a:pt x="2191" y="305"/>
                    </a:lnTo>
                    <a:lnTo>
                      <a:pt x="2193" y="305"/>
                    </a:lnTo>
                    <a:lnTo>
                      <a:pt x="2195" y="305"/>
                    </a:lnTo>
                    <a:lnTo>
                      <a:pt x="2197" y="305"/>
                    </a:lnTo>
                    <a:lnTo>
                      <a:pt x="2199" y="305"/>
                    </a:lnTo>
                    <a:lnTo>
                      <a:pt x="2201" y="305"/>
                    </a:lnTo>
                    <a:lnTo>
                      <a:pt x="2203" y="305"/>
                    </a:lnTo>
                    <a:lnTo>
                      <a:pt x="2205" y="305"/>
                    </a:lnTo>
                    <a:lnTo>
                      <a:pt x="2207" y="305"/>
                    </a:lnTo>
                    <a:lnTo>
                      <a:pt x="2211" y="305"/>
                    </a:lnTo>
                    <a:lnTo>
                      <a:pt x="2212" y="305"/>
                    </a:lnTo>
                    <a:lnTo>
                      <a:pt x="2214" y="305"/>
                    </a:lnTo>
                    <a:lnTo>
                      <a:pt x="2216" y="305"/>
                    </a:lnTo>
                    <a:lnTo>
                      <a:pt x="2218" y="305"/>
                    </a:lnTo>
                    <a:lnTo>
                      <a:pt x="2220" y="305"/>
                    </a:lnTo>
                    <a:lnTo>
                      <a:pt x="2222" y="305"/>
                    </a:lnTo>
                    <a:lnTo>
                      <a:pt x="2224" y="305"/>
                    </a:lnTo>
                    <a:lnTo>
                      <a:pt x="2226" y="305"/>
                    </a:lnTo>
                    <a:lnTo>
                      <a:pt x="2228" y="305"/>
                    </a:lnTo>
                    <a:lnTo>
                      <a:pt x="2230" y="305"/>
                    </a:lnTo>
                    <a:lnTo>
                      <a:pt x="2232" y="305"/>
                    </a:lnTo>
                    <a:lnTo>
                      <a:pt x="2234" y="305"/>
                    </a:lnTo>
                    <a:lnTo>
                      <a:pt x="2235" y="305"/>
                    </a:lnTo>
                    <a:lnTo>
                      <a:pt x="2237" y="305"/>
                    </a:lnTo>
                    <a:lnTo>
                      <a:pt x="2241" y="305"/>
                    </a:lnTo>
                    <a:lnTo>
                      <a:pt x="2243" y="305"/>
                    </a:lnTo>
                    <a:lnTo>
                      <a:pt x="2245" y="305"/>
                    </a:lnTo>
                    <a:lnTo>
                      <a:pt x="2247" y="305"/>
                    </a:lnTo>
                    <a:lnTo>
                      <a:pt x="2249" y="305"/>
                    </a:lnTo>
                    <a:lnTo>
                      <a:pt x="2251" y="305"/>
                    </a:lnTo>
                    <a:lnTo>
                      <a:pt x="2253" y="305"/>
                    </a:lnTo>
                    <a:lnTo>
                      <a:pt x="2255" y="305"/>
                    </a:lnTo>
                    <a:lnTo>
                      <a:pt x="2256" y="305"/>
                    </a:lnTo>
                    <a:lnTo>
                      <a:pt x="2258" y="305"/>
                    </a:lnTo>
                    <a:lnTo>
                      <a:pt x="2260" y="305"/>
                    </a:lnTo>
                    <a:lnTo>
                      <a:pt x="2262" y="305"/>
                    </a:lnTo>
                    <a:lnTo>
                      <a:pt x="2264" y="305"/>
                    </a:lnTo>
                    <a:lnTo>
                      <a:pt x="2266" y="305"/>
                    </a:lnTo>
                    <a:lnTo>
                      <a:pt x="2268" y="305"/>
                    </a:lnTo>
                    <a:lnTo>
                      <a:pt x="2272" y="305"/>
                    </a:lnTo>
                    <a:lnTo>
                      <a:pt x="2274" y="305"/>
                    </a:lnTo>
                    <a:lnTo>
                      <a:pt x="2276" y="305"/>
                    </a:lnTo>
                    <a:lnTo>
                      <a:pt x="2279" y="305"/>
                    </a:lnTo>
                    <a:lnTo>
                      <a:pt x="2281" y="305"/>
                    </a:lnTo>
                    <a:lnTo>
                      <a:pt x="2283" y="305"/>
                    </a:lnTo>
                    <a:lnTo>
                      <a:pt x="2285" y="305"/>
                    </a:lnTo>
                    <a:lnTo>
                      <a:pt x="2287" y="305"/>
                    </a:lnTo>
                    <a:lnTo>
                      <a:pt x="2289" y="305"/>
                    </a:lnTo>
                    <a:lnTo>
                      <a:pt x="2291" y="305"/>
                    </a:lnTo>
                    <a:lnTo>
                      <a:pt x="2293" y="305"/>
                    </a:lnTo>
                    <a:lnTo>
                      <a:pt x="2295" y="305"/>
                    </a:lnTo>
                    <a:lnTo>
                      <a:pt x="2297" y="305"/>
                    </a:lnTo>
                    <a:lnTo>
                      <a:pt x="2299" y="305"/>
                    </a:lnTo>
                    <a:lnTo>
                      <a:pt x="2301" y="305"/>
                    </a:lnTo>
                    <a:lnTo>
                      <a:pt x="2302" y="305"/>
                    </a:lnTo>
                    <a:lnTo>
                      <a:pt x="2304" y="305"/>
                    </a:lnTo>
                    <a:lnTo>
                      <a:pt x="2306" y="305"/>
                    </a:lnTo>
                    <a:lnTo>
                      <a:pt x="2308" y="305"/>
                    </a:lnTo>
                    <a:lnTo>
                      <a:pt x="2310" y="305"/>
                    </a:lnTo>
                    <a:lnTo>
                      <a:pt x="2312" y="305"/>
                    </a:lnTo>
                    <a:lnTo>
                      <a:pt x="2316" y="305"/>
                    </a:lnTo>
                    <a:lnTo>
                      <a:pt x="2318" y="305"/>
                    </a:lnTo>
                    <a:lnTo>
                      <a:pt x="2320" y="305"/>
                    </a:lnTo>
                    <a:lnTo>
                      <a:pt x="2322" y="305"/>
                    </a:lnTo>
                    <a:lnTo>
                      <a:pt x="2324" y="305"/>
                    </a:lnTo>
                    <a:lnTo>
                      <a:pt x="2325" y="305"/>
                    </a:lnTo>
                    <a:lnTo>
                      <a:pt x="2327" y="305"/>
                    </a:lnTo>
                    <a:lnTo>
                      <a:pt x="2329" y="305"/>
                    </a:lnTo>
                    <a:lnTo>
                      <a:pt x="2333" y="305"/>
                    </a:lnTo>
                    <a:lnTo>
                      <a:pt x="2335" y="305"/>
                    </a:lnTo>
                    <a:lnTo>
                      <a:pt x="2337" y="305"/>
                    </a:lnTo>
                    <a:lnTo>
                      <a:pt x="2339" y="305"/>
                    </a:lnTo>
                    <a:lnTo>
                      <a:pt x="2341" y="305"/>
                    </a:lnTo>
                    <a:lnTo>
                      <a:pt x="2343" y="305"/>
                    </a:lnTo>
                    <a:lnTo>
                      <a:pt x="2345" y="305"/>
                    </a:lnTo>
                    <a:lnTo>
                      <a:pt x="2347" y="305"/>
                    </a:lnTo>
                    <a:lnTo>
                      <a:pt x="2348" y="305"/>
                    </a:lnTo>
                    <a:lnTo>
                      <a:pt x="2350" y="305"/>
                    </a:lnTo>
                    <a:lnTo>
                      <a:pt x="2352" y="305"/>
                    </a:lnTo>
                    <a:lnTo>
                      <a:pt x="2354" y="305"/>
                    </a:lnTo>
                    <a:lnTo>
                      <a:pt x="2356" y="305"/>
                    </a:lnTo>
                    <a:lnTo>
                      <a:pt x="2358" y="305"/>
                    </a:lnTo>
                    <a:lnTo>
                      <a:pt x="2360" y="305"/>
                    </a:lnTo>
                    <a:lnTo>
                      <a:pt x="2364" y="305"/>
                    </a:lnTo>
                    <a:lnTo>
                      <a:pt x="2366" y="305"/>
                    </a:lnTo>
                    <a:lnTo>
                      <a:pt x="2368" y="305"/>
                    </a:lnTo>
                    <a:lnTo>
                      <a:pt x="2370" y="305"/>
                    </a:lnTo>
                    <a:lnTo>
                      <a:pt x="2371" y="305"/>
                    </a:lnTo>
                    <a:lnTo>
                      <a:pt x="2373" y="305"/>
                    </a:lnTo>
                    <a:lnTo>
                      <a:pt x="2375" y="305"/>
                    </a:lnTo>
                    <a:lnTo>
                      <a:pt x="2377" y="305"/>
                    </a:lnTo>
                    <a:lnTo>
                      <a:pt x="2381" y="305"/>
                    </a:lnTo>
                    <a:lnTo>
                      <a:pt x="2383" y="305"/>
                    </a:lnTo>
                    <a:lnTo>
                      <a:pt x="2385" y="305"/>
                    </a:lnTo>
                    <a:lnTo>
                      <a:pt x="2387" y="305"/>
                    </a:lnTo>
                    <a:lnTo>
                      <a:pt x="2389" y="305"/>
                    </a:lnTo>
                    <a:lnTo>
                      <a:pt x="2391" y="305"/>
                    </a:lnTo>
                    <a:lnTo>
                      <a:pt x="2393" y="305"/>
                    </a:lnTo>
                    <a:lnTo>
                      <a:pt x="2394" y="305"/>
                    </a:lnTo>
                    <a:lnTo>
                      <a:pt x="2396" y="305"/>
                    </a:lnTo>
                    <a:lnTo>
                      <a:pt x="2398" y="305"/>
                    </a:lnTo>
                    <a:lnTo>
                      <a:pt x="2400" y="305"/>
                    </a:lnTo>
                    <a:lnTo>
                      <a:pt x="2402" y="305"/>
                    </a:lnTo>
                    <a:lnTo>
                      <a:pt x="2404" y="305"/>
                    </a:lnTo>
                    <a:lnTo>
                      <a:pt x="2406" y="305"/>
                    </a:lnTo>
                    <a:lnTo>
                      <a:pt x="2410" y="305"/>
                    </a:lnTo>
                    <a:lnTo>
                      <a:pt x="2412" y="305"/>
                    </a:lnTo>
                    <a:lnTo>
                      <a:pt x="2414" y="305"/>
                    </a:lnTo>
                    <a:lnTo>
                      <a:pt x="2416" y="305"/>
                    </a:lnTo>
                    <a:lnTo>
                      <a:pt x="2417" y="305"/>
                    </a:lnTo>
                    <a:lnTo>
                      <a:pt x="2419" y="305"/>
                    </a:lnTo>
                    <a:lnTo>
                      <a:pt x="2421" y="305"/>
                    </a:lnTo>
                    <a:lnTo>
                      <a:pt x="2425" y="305"/>
                    </a:lnTo>
                    <a:lnTo>
                      <a:pt x="2427" y="305"/>
                    </a:lnTo>
                    <a:lnTo>
                      <a:pt x="2429" y="305"/>
                    </a:lnTo>
                    <a:lnTo>
                      <a:pt x="2431" y="305"/>
                    </a:lnTo>
                    <a:lnTo>
                      <a:pt x="2433" y="305"/>
                    </a:lnTo>
                    <a:lnTo>
                      <a:pt x="2435" y="305"/>
                    </a:lnTo>
                    <a:lnTo>
                      <a:pt x="2437" y="305"/>
                    </a:lnTo>
                    <a:lnTo>
                      <a:pt x="2439" y="305"/>
                    </a:lnTo>
                    <a:lnTo>
                      <a:pt x="2440" y="305"/>
                    </a:lnTo>
                    <a:lnTo>
                      <a:pt x="2442" y="305"/>
                    </a:lnTo>
                    <a:lnTo>
                      <a:pt x="2444" y="305"/>
                    </a:lnTo>
                    <a:lnTo>
                      <a:pt x="2446" y="305"/>
                    </a:lnTo>
                    <a:lnTo>
                      <a:pt x="2448" y="305"/>
                    </a:lnTo>
                    <a:lnTo>
                      <a:pt x="2450" y="305"/>
                    </a:lnTo>
                    <a:lnTo>
                      <a:pt x="2452" y="305"/>
                    </a:lnTo>
                    <a:lnTo>
                      <a:pt x="2456" y="305"/>
                    </a:lnTo>
                    <a:lnTo>
                      <a:pt x="2458" y="305"/>
                    </a:lnTo>
                    <a:lnTo>
                      <a:pt x="2460" y="305"/>
                    </a:lnTo>
                    <a:lnTo>
                      <a:pt x="2462" y="305"/>
                    </a:lnTo>
                    <a:lnTo>
                      <a:pt x="2463" y="305"/>
                    </a:lnTo>
                    <a:lnTo>
                      <a:pt x="2465" y="305"/>
                    </a:lnTo>
                    <a:lnTo>
                      <a:pt x="2469" y="305"/>
                    </a:lnTo>
                    <a:lnTo>
                      <a:pt x="2471" y="305"/>
                    </a:lnTo>
                    <a:lnTo>
                      <a:pt x="2473" y="305"/>
                    </a:lnTo>
                    <a:lnTo>
                      <a:pt x="2475" y="305"/>
                    </a:lnTo>
                    <a:lnTo>
                      <a:pt x="2477" y="305"/>
                    </a:lnTo>
                    <a:lnTo>
                      <a:pt x="2479" y="305"/>
                    </a:lnTo>
                    <a:lnTo>
                      <a:pt x="2481" y="305"/>
                    </a:lnTo>
                    <a:lnTo>
                      <a:pt x="2483" y="305"/>
                    </a:lnTo>
                    <a:lnTo>
                      <a:pt x="2486" y="305"/>
                    </a:lnTo>
                    <a:lnTo>
                      <a:pt x="2488" y="305"/>
                    </a:lnTo>
                    <a:lnTo>
                      <a:pt x="2490" y="305"/>
                    </a:lnTo>
                    <a:lnTo>
                      <a:pt x="2492" y="305"/>
                    </a:lnTo>
                    <a:lnTo>
                      <a:pt x="2494" y="305"/>
                    </a:lnTo>
                    <a:lnTo>
                      <a:pt x="2496" y="305"/>
                    </a:lnTo>
                    <a:lnTo>
                      <a:pt x="2498" y="305"/>
                    </a:lnTo>
                    <a:lnTo>
                      <a:pt x="2500" y="305"/>
                    </a:lnTo>
                    <a:lnTo>
                      <a:pt x="2502" y="305"/>
                    </a:lnTo>
                    <a:lnTo>
                      <a:pt x="2504" y="305"/>
                    </a:lnTo>
                    <a:lnTo>
                      <a:pt x="2506" y="305"/>
                    </a:lnTo>
                    <a:lnTo>
                      <a:pt x="2509" y="305"/>
                    </a:lnTo>
                    <a:lnTo>
                      <a:pt x="2511" y="305"/>
                    </a:lnTo>
                    <a:lnTo>
                      <a:pt x="2515" y="305"/>
                    </a:lnTo>
                    <a:lnTo>
                      <a:pt x="2517" y="305"/>
                    </a:lnTo>
                    <a:lnTo>
                      <a:pt x="2519" y="305"/>
                    </a:lnTo>
                    <a:lnTo>
                      <a:pt x="2521" y="305"/>
                    </a:lnTo>
                    <a:lnTo>
                      <a:pt x="2523" y="305"/>
                    </a:lnTo>
                    <a:lnTo>
                      <a:pt x="2525" y="305"/>
                    </a:lnTo>
                    <a:lnTo>
                      <a:pt x="2527" y="305"/>
                    </a:lnTo>
                    <a:lnTo>
                      <a:pt x="2529" y="305"/>
                    </a:lnTo>
                    <a:lnTo>
                      <a:pt x="2530" y="305"/>
                    </a:lnTo>
                    <a:lnTo>
                      <a:pt x="2534" y="305"/>
                    </a:lnTo>
                    <a:lnTo>
                      <a:pt x="2536" y="305"/>
                    </a:lnTo>
                    <a:lnTo>
                      <a:pt x="2538" y="305"/>
                    </a:lnTo>
                    <a:lnTo>
                      <a:pt x="2540" y="305"/>
                    </a:lnTo>
                    <a:lnTo>
                      <a:pt x="2542" y="305"/>
                    </a:lnTo>
                    <a:lnTo>
                      <a:pt x="2544" y="305"/>
                    </a:lnTo>
                    <a:lnTo>
                      <a:pt x="2546" y="305"/>
                    </a:lnTo>
                    <a:lnTo>
                      <a:pt x="2550" y="305"/>
                    </a:lnTo>
                    <a:lnTo>
                      <a:pt x="2552" y="305"/>
                    </a:lnTo>
                    <a:lnTo>
                      <a:pt x="2553" y="305"/>
                    </a:lnTo>
                    <a:lnTo>
                      <a:pt x="2555" y="305"/>
                    </a:lnTo>
                    <a:lnTo>
                      <a:pt x="2557" y="305"/>
                    </a:lnTo>
                    <a:lnTo>
                      <a:pt x="2559" y="305"/>
                    </a:lnTo>
                    <a:lnTo>
                      <a:pt x="2561" y="305"/>
                    </a:lnTo>
                    <a:lnTo>
                      <a:pt x="2563" y="305"/>
                    </a:lnTo>
                    <a:lnTo>
                      <a:pt x="2565" y="305"/>
                    </a:lnTo>
                    <a:lnTo>
                      <a:pt x="2567" y="305"/>
                    </a:lnTo>
                    <a:lnTo>
                      <a:pt x="2569" y="305"/>
                    </a:lnTo>
                    <a:lnTo>
                      <a:pt x="2571" y="305"/>
                    </a:lnTo>
                    <a:lnTo>
                      <a:pt x="2573" y="305"/>
                    </a:lnTo>
                    <a:lnTo>
                      <a:pt x="2575" y="305"/>
                    </a:lnTo>
                    <a:lnTo>
                      <a:pt x="2578" y="305"/>
                    </a:lnTo>
                    <a:lnTo>
                      <a:pt x="2580" y="305"/>
                    </a:lnTo>
                    <a:lnTo>
                      <a:pt x="2582" y="305"/>
                    </a:lnTo>
                    <a:lnTo>
                      <a:pt x="2586" y="305"/>
                    </a:lnTo>
                    <a:lnTo>
                      <a:pt x="2588" y="305"/>
                    </a:lnTo>
                    <a:lnTo>
                      <a:pt x="2590" y="305"/>
                    </a:lnTo>
                    <a:lnTo>
                      <a:pt x="2594" y="305"/>
                    </a:lnTo>
                    <a:lnTo>
                      <a:pt x="2596" y="305"/>
                    </a:lnTo>
                    <a:lnTo>
                      <a:pt x="2598" y="305"/>
                    </a:lnTo>
                    <a:lnTo>
                      <a:pt x="2599" y="305"/>
                    </a:lnTo>
                    <a:lnTo>
                      <a:pt x="2601" y="305"/>
                    </a:lnTo>
                    <a:lnTo>
                      <a:pt x="2603" y="305"/>
                    </a:lnTo>
                    <a:lnTo>
                      <a:pt x="2605" y="305"/>
                    </a:lnTo>
                    <a:lnTo>
                      <a:pt x="2607" y="305"/>
                    </a:lnTo>
                    <a:lnTo>
                      <a:pt x="2609" y="305"/>
                    </a:lnTo>
                    <a:lnTo>
                      <a:pt x="2611" y="305"/>
                    </a:lnTo>
                    <a:lnTo>
                      <a:pt x="2613" y="305"/>
                    </a:lnTo>
                    <a:lnTo>
                      <a:pt x="2615" y="305"/>
                    </a:lnTo>
                    <a:lnTo>
                      <a:pt x="2617" y="305"/>
                    </a:lnTo>
                    <a:lnTo>
                      <a:pt x="2619" y="305"/>
                    </a:lnTo>
                    <a:lnTo>
                      <a:pt x="2621" y="305"/>
                    </a:lnTo>
                    <a:lnTo>
                      <a:pt x="2624" y="305"/>
                    </a:lnTo>
                    <a:lnTo>
                      <a:pt x="2626" y="305"/>
                    </a:lnTo>
                    <a:lnTo>
                      <a:pt x="2628" y="305"/>
                    </a:lnTo>
                    <a:lnTo>
                      <a:pt x="2630" y="305"/>
                    </a:lnTo>
                    <a:lnTo>
                      <a:pt x="2632" y="305"/>
                    </a:lnTo>
                    <a:lnTo>
                      <a:pt x="2634" y="305"/>
                    </a:lnTo>
                    <a:lnTo>
                      <a:pt x="2636" y="305"/>
                    </a:lnTo>
                    <a:lnTo>
                      <a:pt x="2638" y="305"/>
                    </a:lnTo>
                    <a:lnTo>
                      <a:pt x="2640" y="305"/>
                    </a:lnTo>
                    <a:lnTo>
                      <a:pt x="2642" y="305"/>
                    </a:lnTo>
                    <a:lnTo>
                      <a:pt x="2644" y="305"/>
                    </a:lnTo>
                    <a:lnTo>
                      <a:pt x="2645" y="305"/>
                    </a:lnTo>
                    <a:lnTo>
                      <a:pt x="2647" y="305"/>
                    </a:lnTo>
                    <a:lnTo>
                      <a:pt x="2649" y="305"/>
                    </a:lnTo>
                    <a:lnTo>
                      <a:pt x="2651" y="305"/>
                    </a:lnTo>
                    <a:lnTo>
                      <a:pt x="2653" y="305"/>
                    </a:lnTo>
                    <a:lnTo>
                      <a:pt x="2655" y="305"/>
                    </a:lnTo>
                    <a:lnTo>
                      <a:pt x="2657" y="305"/>
                    </a:lnTo>
                    <a:lnTo>
                      <a:pt x="2659" y="305"/>
                    </a:lnTo>
                    <a:lnTo>
                      <a:pt x="2661" y="305"/>
                    </a:lnTo>
                    <a:lnTo>
                      <a:pt x="2663" y="305"/>
                    </a:lnTo>
                    <a:lnTo>
                      <a:pt x="2665" y="305"/>
                    </a:lnTo>
                    <a:lnTo>
                      <a:pt x="2667" y="305"/>
                    </a:lnTo>
                    <a:lnTo>
                      <a:pt x="2668" y="305"/>
                    </a:lnTo>
                  </a:path>
                </a:pathLst>
              </a:custGeom>
              <a:noFill/>
              <a:ln w="2">
                <a:solidFill>
                  <a:srgbClr val="A52A2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9"/>
              <p:cNvSpPr>
                <a:spLocks/>
              </p:cNvSpPr>
              <p:nvPr/>
            </p:nvSpPr>
            <p:spPr bwMode="auto">
              <a:xfrm>
                <a:off x="2609850" y="4843464"/>
                <a:ext cx="4094162" cy="209550"/>
              </a:xfrm>
              <a:custGeom>
                <a:avLst/>
                <a:gdLst>
                  <a:gd name="T0" fmla="*/ 56 w 2579"/>
                  <a:gd name="T1" fmla="*/ 103 h 103"/>
                  <a:gd name="T2" fmla="*/ 112 w 2579"/>
                  <a:gd name="T3" fmla="*/ 101 h 103"/>
                  <a:gd name="T4" fmla="*/ 161 w 2579"/>
                  <a:gd name="T5" fmla="*/ 103 h 103"/>
                  <a:gd name="T6" fmla="*/ 209 w 2579"/>
                  <a:gd name="T7" fmla="*/ 103 h 103"/>
                  <a:gd name="T8" fmla="*/ 253 w 2579"/>
                  <a:gd name="T9" fmla="*/ 103 h 103"/>
                  <a:gd name="T10" fmla="*/ 296 w 2579"/>
                  <a:gd name="T11" fmla="*/ 101 h 103"/>
                  <a:gd name="T12" fmla="*/ 330 w 2579"/>
                  <a:gd name="T13" fmla="*/ 101 h 103"/>
                  <a:gd name="T14" fmla="*/ 366 w 2579"/>
                  <a:gd name="T15" fmla="*/ 101 h 103"/>
                  <a:gd name="T16" fmla="*/ 405 w 2579"/>
                  <a:gd name="T17" fmla="*/ 42 h 103"/>
                  <a:gd name="T18" fmla="*/ 441 w 2579"/>
                  <a:gd name="T19" fmla="*/ 101 h 103"/>
                  <a:gd name="T20" fmla="*/ 481 w 2579"/>
                  <a:gd name="T21" fmla="*/ 101 h 103"/>
                  <a:gd name="T22" fmla="*/ 520 w 2579"/>
                  <a:gd name="T23" fmla="*/ 101 h 103"/>
                  <a:gd name="T24" fmla="*/ 562 w 2579"/>
                  <a:gd name="T25" fmla="*/ 101 h 103"/>
                  <a:gd name="T26" fmla="*/ 602 w 2579"/>
                  <a:gd name="T27" fmla="*/ 101 h 103"/>
                  <a:gd name="T28" fmla="*/ 640 w 2579"/>
                  <a:gd name="T29" fmla="*/ 101 h 103"/>
                  <a:gd name="T30" fmla="*/ 679 w 2579"/>
                  <a:gd name="T31" fmla="*/ 101 h 103"/>
                  <a:gd name="T32" fmla="*/ 719 w 2579"/>
                  <a:gd name="T33" fmla="*/ 101 h 103"/>
                  <a:gd name="T34" fmla="*/ 757 w 2579"/>
                  <a:gd name="T35" fmla="*/ 101 h 103"/>
                  <a:gd name="T36" fmla="*/ 799 w 2579"/>
                  <a:gd name="T37" fmla="*/ 101 h 103"/>
                  <a:gd name="T38" fmla="*/ 838 w 2579"/>
                  <a:gd name="T39" fmla="*/ 101 h 103"/>
                  <a:gd name="T40" fmla="*/ 880 w 2579"/>
                  <a:gd name="T41" fmla="*/ 101 h 103"/>
                  <a:gd name="T42" fmla="*/ 920 w 2579"/>
                  <a:gd name="T43" fmla="*/ 101 h 103"/>
                  <a:gd name="T44" fmla="*/ 960 w 2579"/>
                  <a:gd name="T45" fmla="*/ 101 h 103"/>
                  <a:gd name="T46" fmla="*/ 1001 w 2579"/>
                  <a:gd name="T47" fmla="*/ 101 h 103"/>
                  <a:gd name="T48" fmla="*/ 1039 w 2579"/>
                  <a:gd name="T49" fmla="*/ 101 h 103"/>
                  <a:gd name="T50" fmla="*/ 1081 w 2579"/>
                  <a:gd name="T51" fmla="*/ 101 h 103"/>
                  <a:gd name="T52" fmla="*/ 1121 w 2579"/>
                  <a:gd name="T53" fmla="*/ 101 h 103"/>
                  <a:gd name="T54" fmla="*/ 1165 w 2579"/>
                  <a:gd name="T55" fmla="*/ 101 h 103"/>
                  <a:gd name="T56" fmla="*/ 1208 w 2579"/>
                  <a:gd name="T57" fmla="*/ 101 h 103"/>
                  <a:gd name="T58" fmla="*/ 1250 w 2579"/>
                  <a:gd name="T59" fmla="*/ 101 h 103"/>
                  <a:gd name="T60" fmla="*/ 1292 w 2579"/>
                  <a:gd name="T61" fmla="*/ 101 h 103"/>
                  <a:gd name="T62" fmla="*/ 1328 w 2579"/>
                  <a:gd name="T63" fmla="*/ 99 h 103"/>
                  <a:gd name="T64" fmla="*/ 1359 w 2579"/>
                  <a:gd name="T65" fmla="*/ 74 h 103"/>
                  <a:gd name="T66" fmla="*/ 1393 w 2579"/>
                  <a:gd name="T67" fmla="*/ 101 h 103"/>
                  <a:gd name="T68" fmla="*/ 1434 w 2579"/>
                  <a:gd name="T69" fmla="*/ 101 h 103"/>
                  <a:gd name="T70" fmla="*/ 1476 w 2579"/>
                  <a:gd name="T71" fmla="*/ 101 h 103"/>
                  <a:gd name="T72" fmla="*/ 1514 w 2579"/>
                  <a:gd name="T73" fmla="*/ 101 h 103"/>
                  <a:gd name="T74" fmla="*/ 1552 w 2579"/>
                  <a:gd name="T75" fmla="*/ 101 h 103"/>
                  <a:gd name="T76" fmla="*/ 1591 w 2579"/>
                  <a:gd name="T77" fmla="*/ 101 h 103"/>
                  <a:gd name="T78" fmla="*/ 1635 w 2579"/>
                  <a:gd name="T79" fmla="*/ 101 h 103"/>
                  <a:gd name="T80" fmla="*/ 1673 w 2579"/>
                  <a:gd name="T81" fmla="*/ 101 h 103"/>
                  <a:gd name="T82" fmla="*/ 1711 w 2579"/>
                  <a:gd name="T83" fmla="*/ 101 h 103"/>
                  <a:gd name="T84" fmla="*/ 1752 w 2579"/>
                  <a:gd name="T85" fmla="*/ 101 h 103"/>
                  <a:gd name="T86" fmla="*/ 1790 w 2579"/>
                  <a:gd name="T87" fmla="*/ 101 h 103"/>
                  <a:gd name="T88" fmla="*/ 1830 w 2579"/>
                  <a:gd name="T89" fmla="*/ 101 h 103"/>
                  <a:gd name="T90" fmla="*/ 1869 w 2579"/>
                  <a:gd name="T91" fmla="*/ 101 h 103"/>
                  <a:gd name="T92" fmla="*/ 1905 w 2579"/>
                  <a:gd name="T93" fmla="*/ 101 h 103"/>
                  <a:gd name="T94" fmla="*/ 1945 w 2579"/>
                  <a:gd name="T95" fmla="*/ 101 h 103"/>
                  <a:gd name="T96" fmla="*/ 1987 w 2579"/>
                  <a:gd name="T97" fmla="*/ 101 h 103"/>
                  <a:gd name="T98" fmla="*/ 2029 w 2579"/>
                  <a:gd name="T99" fmla="*/ 101 h 103"/>
                  <a:gd name="T100" fmla="*/ 2070 w 2579"/>
                  <a:gd name="T101" fmla="*/ 101 h 103"/>
                  <a:gd name="T102" fmla="*/ 2110 w 2579"/>
                  <a:gd name="T103" fmla="*/ 101 h 103"/>
                  <a:gd name="T104" fmla="*/ 2152 w 2579"/>
                  <a:gd name="T105" fmla="*/ 101 h 103"/>
                  <a:gd name="T106" fmla="*/ 2188 w 2579"/>
                  <a:gd name="T107" fmla="*/ 101 h 103"/>
                  <a:gd name="T108" fmla="*/ 2227 w 2579"/>
                  <a:gd name="T109" fmla="*/ 101 h 103"/>
                  <a:gd name="T110" fmla="*/ 2263 w 2579"/>
                  <a:gd name="T111" fmla="*/ 101 h 103"/>
                  <a:gd name="T112" fmla="*/ 2302 w 2579"/>
                  <a:gd name="T113" fmla="*/ 101 h 103"/>
                  <a:gd name="T114" fmla="*/ 2342 w 2579"/>
                  <a:gd name="T115" fmla="*/ 101 h 103"/>
                  <a:gd name="T116" fmla="*/ 2382 w 2579"/>
                  <a:gd name="T117" fmla="*/ 101 h 103"/>
                  <a:gd name="T118" fmla="*/ 2422 w 2579"/>
                  <a:gd name="T119" fmla="*/ 101 h 103"/>
                  <a:gd name="T120" fmla="*/ 2461 w 2579"/>
                  <a:gd name="T121" fmla="*/ 101 h 103"/>
                  <a:gd name="T122" fmla="*/ 2499 w 2579"/>
                  <a:gd name="T123" fmla="*/ 101 h 103"/>
                  <a:gd name="T124" fmla="*/ 2541 w 2579"/>
                  <a:gd name="T125" fmla="*/ 10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579" h="103">
                    <a:moveTo>
                      <a:pt x="0" y="103"/>
                    </a:moveTo>
                    <a:lnTo>
                      <a:pt x="4" y="103"/>
                    </a:lnTo>
                    <a:lnTo>
                      <a:pt x="8" y="103"/>
                    </a:lnTo>
                    <a:lnTo>
                      <a:pt x="10" y="103"/>
                    </a:lnTo>
                    <a:lnTo>
                      <a:pt x="14" y="103"/>
                    </a:lnTo>
                    <a:lnTo>
                      <a:pt x="16" y="103"/>
                    </a:lnTo>
                    <a:lnTo>
                      <a:pt x="20" y="103"/>
                    </a:lnTo>
                    <a:lnTo>
                      <a:pt x="23" y="103"/>
                    </a:lnTo>
                    <a:lnTo>
                      <a:pt x="25" y="103"/>
                    </a:lnTo>
                    <a:lnTo>
                      <a:pt x="29" y="103"/>
                    </a:lnTo>
                    <a:lnTo>
                      <a:pt x="31" y="103"/>
                    </a:lnTo>
                    <a:lnTo>
                      <a:pt x="35" y="103"/>
                    </a:lnTo>
                    <a:lnTo>
                      <a:pt x="39" y="103"/>
                    </a:lnTo>
                    <a:lnTo>
                      <a:pt x="41" y="103"/>
                    </a:lnTo>
                    <a:lnTo>
                      <a:pt x="45" y="103"/>
                    </a:lnTo>
                    <a:lnTo>
                      <a:pt x="46" y="103"/>
                    </a:lnTo>
                    <a:lnTo>
                      <a:pt x="50" y="103"/>
                    </a:lnTo>
                    <a:lnTo>
                      <a:pt x="54" y="103"/>
                    </a:lnTo>
                    <a:lnTo>
                      <a:pt x="56" y="103"/>
                    </a:lnTo>
                    <a:lnTo>
                      <a:pt x="60" y="103"/>
                    </a:lnTo>
                    <a:lnTo>
                      <a:pt x="62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1" y="103"/>
                    </a:lnTo>
                    <a:lnTo>
                      <a:pt x="75" y="103"/>
                    </a:lnTo>
                    <a:lnTo>
                      <a:pt x="77" y="103"/>
                    </a:lnTo>
                    <a:lnTo>
                      <a:pt x="81" y="103"/>
                    </a:lnTo>
                    <a:lnTo>
                      <a:pt x="85" y="103"/>
                    </a:lnTo>
                    <a:lnTo>
                      <a:pt x="87" y="103"/>
                    </a:lnTo>
                    <a:lnTo>
                      <a:pt x="91" y="103"/>
                    </a:lnTo>
                    <a:lnTo>
                      <a:pt x="92" y="103"/>
                    </a:lnTo>
                    <a:lnTo>
                      <a:pt x="96" y="101"/>
                    </a:lnTo>
                    <a:lnTo>
                      <a:pt x="98" y="103"/>
                    </a:lnTo>
                    <a:lnTo>
                      <a:pt x="100" y="103"/>
                    </a:lnTo>
                    <a:lnTo>
                      <a:pt x="102" y="103"/>
                    </a:lnTo>
                    <a:lnTo>
                      <a:pt x="106" y="103"/>
                    </a:lnTo>
                    <a:lnTo>
                      <a:pt x="108" y="103"/>
                    </a:lnTo>
                    <a:lnTo>
                      <a:pt x="112" y="101"/>
                    </a:lnTo>
                    <a:lnTo>
                      <a:pt x="114" y="103"/>
                    </a:lnTo>
                    <a:lnTo>
                      <a:pt x="115" y="103"/>
                    </a:lnTo>
                    <a:lnTo>
                      <a:pt x="117" y="103"/>
                    </a:lnTo>
                    <a:lnTo>
                      <a:pt x="121" y="103"/>
                    </a:lnTo>
                    <a:lnTo>
                      <a:pt x="123" y="103"/>
                    </a:lnTo>
                    <a:lnTo>
                      <a:pt x="127" y="103"/>
                    </a:lnTo>
                    <a:lnTo>
                      <a:pt x="131" y="103"/>
                    </a:lnTo>
                    <a:lnTo>
                      <a:pt x="133" y="103"/>
                    </a:lnTo>
                    <a:lnTo>
                      <a:pt x="137" y="103"/>
                    </a:lnTo>
                    <a:lnTo>
                      <a:pt x="137" y="101"/>
                    </a:lnTo>
                    <a:lnTo>
                      <a:pt x="138" y="103"/>
                    </a:lnTo>
                    <a:lnTo>
                      <a:pt x="142" y="103"/>
                    </a:lnTo>
                    <a:lnTo>
                      <a:pt x="146" y="103"/>
                    </a:lnTo>
                    <a:lnTo>
                      <a:pt x="146" y="101"/>
                    </a:lnTo>
                    <a:lnTo>
                      <a:pt x="148" y="103"/>
                    </a:lnTo>
                    <a:lnTo>
                      <a:pt x="152" y="103"/>
                    </a:lnTo>
                    <a:lnTo>
                      <a:pt x="154" y="103"/>
                    </a:lnTo>
                    <a:lnTo>
                      <a:pt x="158" y="103"/>
                    </a:lnTo>
                    <a:lnTo>
                      <a:pt x="161" y="103"/>
                    </a:lnTo>
                    <a:lnTo>
                      <a:pt x="163" y="103"/>
                    </a:lnTo>
                    <a:lnTo>
                      <a:pt x="167" y="103"/>
                    </a:lnTo>
                    <a:lnTo>
                      <a:pt x="169" y="103"/>
                    </a:lnTo>
                    <a:lnTo>
                      <a:pt x="173" y="103"/>
                    </a:lnTo>
                    <a:lnTo>
                      <a:pt x="177" y="103"/>
                    </a:lnTo>
                    <a:lnTo>
                      <a:pt x="179" y="103"/>
                    </a:lnTo>
                    <a:lnTo>
                      <a:pt x="182" y="103"/>
                    </a:lnTo>
                    <a:lnTo>
                      <a:pt x="184" y="103"/>
                    </a:lnTo>
                    <a:lnTo>
                      <a:pt x="188" y="103"/>
                    </a:lnTo>
                    <a:lnTo>
                      <a:pt x="192" y="103"/>
                    </a:lnTo>
                    <a:lnTo>
                      <a:pt x="192" y="101"/>
                    </a:lnTo>
                    <a:lnTo>
                      <a:pt x="194" y="103"/>
                    </a:lnTo>
                    <a:lnTo>
                      <a:pt x="196" y="101"/>
                    </a:lnTo>
                    <a:lnTo>
                      <a:pt x="198" y="103"/>
                    </a:lnTo>
                    <a:lnTo>
                      <a:pt x="200" y="103"/>
                    </a:lnTo>
                    <a:lnTo>
                      <a:pt x="204" y="101"/>
                    </a:lnTo>
                    <a:lnTo>
                      <a:pt x="204" y="103"/>
                    </a:lnTo>
                    <a:lnTo>
                      <a:pt x="207" y="103"/>
                    </a:lnTo>
                    <a:lnTo>
                      <a:pt x="209" y="103"/>
                    </a:lnTo>
                    <a:lnTo>
                      <a:pt x="213" y="103"/>
                    </a:lnTo>
                    <a:lnTo>
                      <a:pt x="215" y="101"/>
                    </a:lnTo>
                    <a:lnTo>
                      <a:pt x="217" y="103"/>
                    </a:lnTo>
                    <a:lnTo>
                      <a:pt x="219" y="103"/>
                    </a:lnTo>
                    <a:lnTo>
                      <a:pt x="221" y="101"/>
                    </a:lnTo>
                    <a:lnTo>
                      <a:pt x="223" y="103"/>
                    </a:lnTo>
                    <a:lnTo>
                      <a:pt x="225" y="103"/>
                    </a:lnTo>
                    <a:lnTo>
                      <a:pt x="228" y="103"/>
                    </a:lnTo>
                    <a:lnTo>
                      <a:pt x="230" y="103"/>
                    </a:lnTo>
                    <a:lnTo>
                      <a:pt x="234" y="103"/>
                    </a:lnTo>
                    <a:lnTo>
                      <a:pt x="238" y="103"/>
                    </a:lnTo>
                    <a:lnTo>
                      <a:pt x="240" y="103"/>
                    </a:lnTo>
                    <a:lnTo>
                      <a:pt x="242" y="101"/>
                    </a:lnTo>
                    <a:lnTo>
                      <a:pt x="244" y="103"/>
                    </a:lnTo>
                    <a:lnTo>
                      <a:pt x="246" y="101"/>
                    </a:lnTo>
                    <a:lnTo>
                      <a:pt x="248" y="103"/>
                    </a:lnTo>
                    <a:lnTo>
                      <a:pt x="250" y="101"/>
                    </a:lnTo>
                    <a:lnTo>
                      <a:pt x="251" y="103"/>
                    </a:lnTo>
                    <a:lnTo>
                      <a:pt x="253" y="103"/>
                    </a:lnTo>
                    <a:lnTo>
                      <a:pt x="255" y="103"/>
                    </a:lnTo>
                    <a:lnTo>
                      <a:pt x="259" y="103"/>
                    </a:lnTo>
                    <a:lnTo>
                      <a:pt x="261" y="103"/>
                    </a:lnTo>
                    <a:lnTo>
                      <a:pt x="265" y="103"/>
                    </a:lnTo>
                    <a:lnTo>
                      <a:pt x="269" y="103"/>
                    </a:lnTo>
                    <a:lnTo>
                      <a:pt x="271" y="101"/>
                    </a:lnTo>
                    <a:lnTo>
                      <a:pt x="273" y="103"/>
                    </a:lnTo>
                    <a:lnTo>
                      <a:pt x="274" y="103"/>
                    </a:lnTo>
                    <a:lnTo>
                      <a:pt x="276" y="101"/>
                    </a:lnTo>
                    <a:lnTo>
                      <a:pt x="276" y="103"/>
                    </a:lnTo>
                    <a:lnTo>
                      <a:pt x="280" y="101"/>
                    </a:lnTo>
                    <a:lnTo>
                      <a:pt x="280" y="103"/>
                    </a:lnTo>
                    <a:lnTo>
                      <a:pt x="284" y="101"/>
                    </a:lnTo>
                    <a:lnTo>
                      <a:pt x="284" y="103"/>
                    </a:lnTo>
                    <a:lnTo>
                      <a:pt x="286" y="103"/>
                    </a:lnTo>
                    <a:lnTo>
                      <a:pt x="290" y="103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6" y="101"/>
                    </a:lnTo>
                    <a:lnTo>
                      <a:pt x="296" y="103"/>
                    </a:lnTo>
                    <a:lnTo>
                      <a:pt x="299" y="103"/>
                    </a:lnTo>
                    <a:lnTo>
                      <a:pt x="301" y="103"/>
                    </a:lnTo>
                    <a:lnTo>
                      <a:pt x="303" y="101"/>
                    </a:lnTo>
                    <a:lnTo>
                      <a:pt x="305" y="101"/>
                    </a:lnTo>
                    <a:lnTo>
                      <a:pt x="307" y="101"/>
                    </a:lnTo>
                    <a:lnTo>
                      <a:pt x="311" y="101"/>
                    </a:lnTo>
                    <a:lnTo>
                      <a:pt x="313" y="101"/>
                    </a:lnTo>
                    <a:lnTo>
                      <a:pt x="315" y="101"/>
                    </a:lnTo>
                    <a:lnTo>
                      <a:pt x="317" y="101"/>
                    </a:lnTo>
                    <a:lnTo>
                      <a:pt x="319" y="103"/>
                    </a:lnTo>
                    <a:lnTo>
                      <a:pt x="319" y="101"/>
                    </a:lnTo>
                    <a:lnTo>
                      <a:pt x="320" y="101"/>
                    </a:lnTo>
                    <a:lnTo>
                      <a:pt x="320" y="103"/>
                    </a:lnTo>
                    <a:lnTo>
                      <a:pt x="322" y="103"/>
                    </a:lnTo>
                    <a:lnTo>
                      <a:pt x="326" y="103"/>
                    </a:lnTo>
                    <a:lnTo>
                      <a:pt x="328" y="101"/>
                    </a:lnTo>
                    <a:lnTo>
                      <a:pt x="330" y="103"/>
                    </a:lnTo>
                    <a:lnTo>
                      <a:pt x="330" y="101"/>
                    </a:lnTo>
                    <a:lnTo>
                      <a:pt x="332" y="103"/>
                    </a:lnTo>
                    <a:lnTo>
                      <a:pt x="334" y="101"/>
                    </a:lnTo>
                    <a:lnTo>
                      <a:pt x="336" y="101"/>
                    </a:lnTo>
                    <a:lnTo>
                      <a:pt x="338" y="103"/>
                    </a:lnTo>
                    <a:lnTo>
                      <a:pt x="340" y="101"/>
                    </a:lnTo>
                    <a:lnTo>
                      <a:pt x="342" y="103"/>
                    </a:lnTo>
                    <a:lnTo>
                      <a:pt x="343" y="101"/>
                    </a:lnTo>
                    <a:lnTo>
                      <a:pt x="345" y="103"/>
                    </a:lnTo>
                    <a:lnTo>
                      <a:pt x="347" y="101"/>
                    </a:lnTo>
                    <a:lnTo>
                      <a:pt x="349" y="103"/>
                    </a:lnTo>
                    <a:lnTo>
                      <a:pt x="351" y="103"/>
                    </a:lnTo>
                    <a:lnTo>
                      <a:pt x="351" y="101"/>
                    </a:lnTo>
                    <a:lnTo>
                      <a:pt x="353" y="103"/>
                    </a:lnTo>
                    <a:lnTo>
                      <a:pt x="357" y="101"/>
                    </a:lnTo>
                    <a:lnTo>
                      <a:pt x="359" y="101"/>
                    </a:lnTo>
                    <a:lnTo>
                      <a:pt x="361" y="101"/>
                    </a:lnTo>
                    <a:lnTo>
                      <a:pt x="363" y="101"/>
                    </a:lnTo>
                    <a:lnTo>
                      <a:pt x="365" y="101"/>
                    </a:lnTo>
                    <a:lnTo>
                      <a:pt x="366" y="101"/>
                    </a:lnTo>
                    <a:lnTo>
                      <a:pt x="368" y="101"/>
                    </a:lnTo>
                    <a:lnTo>
                      <a:pt x="372" y="101"/>
                    </a:lnTo>
                    <a:lnTo>
                      <a:pt x="374" y="101"/>
                    </a:lnTo>
                    <a:lnTo>
                      <a:pt x="376" y="101"/>
                    </a:lnTo>
                    <a:lnTo>
                      <a:pt x="378" y="101"/>
                    </a:lnTo>
                    <a:lnTo>
                      <a:pt x="380" y="101"/>
                    </a:lnTo>
                    <a:lnTo>
                      <a:pt x="382" y="101"/>
                    </a:lnTo>
                    <a:lnTo>
                      <a:pt x="384" y="101"/>
                    </a:lnTo>
                    <a:lnTo>
                      <a:pt x="387" y="101"/>
                    </a:lnTo>
                    <a:lnTo>
                      <a:pt x="389" y="101"/>
                    </a:lnTo>
                    <a:lnTo>
                      <a:pt x="391" y="101"/>
                    </a:lnTo>
                    <a:lnTo>
                      <a:pt x="393" y="101"/>
                    </a:lnTo>
                    <a:lnTo>
                      <a:pt x="395" y="101"/>
                    </a:lnTo>
                    <a:lnTo>
                      <a:pt x="397" y="101"/>
                    </a:lnTo>
                    <a:lnTo>
                      <a:pt x="399" y="99"/>
                    </a:lnTo>
                    <a:lnTo>
                      <a:pt x="399" y="97"/>
                    </a:lnTo>
                    <a:lnTo>
                      <a:pt x="403" y="89"/>
                    </a:lnTo>
                    <a:lnTo>
                      <a:pt x="403" y="88"/>
                    </a:lnTo>
                    <a:lnTo>
                      <a:pt x="405" y="42"/>
                    </a:lnTo>
                    <a:lnTo>
                      <a:pt x="407" y="68"/>
                    </a:lnTo>
                    <a:lnTo>
                      <a:pt x="409" y="21"/>
                    </a:lnTo>
                    <a:lnTo>
                      <a:pt x="409" y="0"/>
                    </a:lnTo>
                    <a:lnTo>
                      <a:pt x="410" y="36"/>
                    </a:lnTo>
                    <a:lnTo>
                      <a:pt x="412" y="72"/>
                    </a:lnTo>
                    <a:lnTo>
                      <a:pt x="414" y="88"/>
                    </a:lnTo>
                    <a:lnTo>
                      <a:pt x="414" y="91"/>
                    </a:lnTo>
                    <a:lnTo>
                      <a:pt x="418" y="101"/>
                    </a:lnTo>
                    <a:lnTo>
                      <a:pt x="420" y="101"/>
                    </a:lnTo>
                    <a:lnTo>
                      <a:pt x="422" y="101"/>
                    </a:lnTo>
                    <a:lnTo>
                      <a:pt x="424" y="101"/>
                    </a:lnTo>
                    <a:lnTo>
                      <a:pt x="426" y="101"/>
                    </a:lnTo>
                    <a:lnTo>
                      <a:pt x="428" y="101"/>
                    </a:lnTo>
                    <a:lnTo>
                      <a:pt x="430" y="101"/>
                    </a:lnTo>
                    <a:lnTo>
                      <a:pt x="433" y="101"/>
                    </a:lnTo>
                    <a:lnTo>
                      <a:pt x="435" y="101"/>
                    </a:lnTo>
                    <a:lnTo>
                      <a:pt x="437" y="101"/>
                    </a:lnTo>
                    <a:lnTo>
                      <a:pt x="439" y="101"/>
                    </a:lnTo>
                    <a:lnTo>
                      <a:pt x="441" y="101"/>
                    </a:lnTo>
                    <a:lnTo>
                      <a:pt x="443" y="101"/>
                    </a:lnTo>
                    <a:lnTo>
                      <a:pt x="445" y="101"/>
                    </a:lnTo>
                    <a:lnTo>
                      <a:pt x="447" y="101"/>
                    </a:lnTo>
                    <a:lnTo>
                      <a:pt x="451" y="101"/>
                    </a:lnTo>
                    <a:lnTo>
                      <a:pt x="453" y="101"/>
                    </a:lnTo>
                    <a:lnTo>
                      <a:pt x="455" y="101"/>
                    </a:lnTo>
                    <a:lnTo>
                      <a:pt x="456" y="101"/>
                    </a:lnTo>
                    <a:lnTo>
                      <a:pt x="458" y="101"/>
                    </a:lnTo>
                    <a:lnTo>
                      <a:pt x="460" y="101"/>
                    </a:lnTo>
                    <a:lnTo>
                      <a:pt x="464" y="101"/>
                    </a:lnTo>
                    <a:lnTo>
                      <a:pt x="466" y="101"/>
                    </a:lnTo>
                    <a:lnTo>
                      <a:pt x="468" y="101"/>
                    </a:lnTo>
                    <a:lnTo>
                      <a:pt x="470" y="101"/>
                    </a:lnTo>
                    <a:lnTo>
                      <a:pt x="472" y="101"/>
                    </a:lnTo>
                    <a:lnTo>
                      <a:pt x="474" y="101"/>
                    </a:lnTo>
                    <a:lnTo>
                      <a:pt x="476" y="101"/>
                    </a:lnTo>
                    <a:lnTo>
                      <a:pt x="478" y="101"/>
                    </a:lnTo>
                    <a:lnTo>
                      <a:pt x="479" y="101"/>
                    </a:lnTo>
                    <a:lnTo>
                      <a:pt x="481" y="101"/>
                    </a:lnTo>
                    <a:lnTo>
                      <a:pt x="483" y="101"/>
                    </a:lnTo>
                    <a:lnTo>
                      <a:pt x="485" y="101"/>
                    </a:lnTo>
                    <a:lnTo>
                      <a:pt x="487" y="101"/>
                    </a:lnTo>
                    <a:lnTo>
                      <a:pt x="489" y="101"/>
                    </a:lnTo>
                    <a:lnTo>
                      <a:pt x="491" y="101"/>
                    </a:lnTo>
                    <a:lnTo>
                      <a:pt x="495" y="101"/>
                    </a:lnTo>
                    <a:lnTo>
                      <a:pt x="497" y="101"/>
                    </a:lnTo>
                    <a:lnTo>
                      <a:pt x="499" y="101"/>
                    </a:lnTo>
                    <a:lnTo>
                      <a:pt x="501" y="101"/>
                    </a:lnTo>
                    <a:lnTo>
                      <a:pt x="502" y="101"/>
                    </a:lnTo>
                    <a:lnTo>
                      <a:pt x="504" y="101"/>
                    </a:lnTo>
                    <a:lnTo>
                      <a:pt x="506" y="101"/>
                    </a:lnTo>
                    <a:lnTo>
                      <a:pt x="508" y="101"/>
                    </a:lnTo>
                    <a:lnTo>
                      <a:pt x="510" y="101"/>
                    </a:lnTo>
                    <a:lnTo>
                      <a:pt x="512" y="101"/>
                    </a:lnTo>
                    <a:lnTo>
                      <a:pt x="514" y="101"/>
                    </a:lnTo>
                    <a:lnTo>
                      <a:pt x="516" y="101"/>
                    </a:lnTo>
                    <a:lnTo>
                      <a:pt x="518" y="101"/>
                    </a:lnTo>
                    <a:lnTo>
                      <a:pt x="520" y="101"/>
                    </a:lnTo>
                    <a:lnTo>
                      <a:pt x="522" y="101"/>
                    </a:lnTo>
                    <a:lnTo>
                      <a:pt x="525" y="101"/>
                    </a:lnTo>
                    <a:lnTo>
                      <a:pt x="527" y="101"/>
                    </a:lnTo>
                    <a:lnTo>
                      <a:pt x="529" y="101"/>
                    </a:lnTo>
                    <a:lnTo>
                      <a:pt x="531" y="101"/>
                    </a:lnTo>
                    <a:lnTo>
                      <a:pt x="533" y="101"/>
                    </a:lnTo>
                    <a:lnTo>
                      <a:pt x="535" y="101"/>
                    </a:lnTo>
                    <a:lnTo>
                      <a:pt x="537" y="101"/>
                    </a:lnTo>
                    <a:lnTo>
                      <a:pt x="539" y="101"/>
                    </a:lnTo>
                    <a:lnTo>
                      <a:pt x="543" y="101"/>
                    </a:lnTo>
                    <a:lnTo>
                      <a:pt x="545" y="101"/>
                    </a:lnTo>
                    <a:lnTo>
                      <a:pt x="547" y="101"/>
                    </a:lnTo>
                    <a:lnTo>
                      <a:pt x="548" y="101"/>
                    </a:lnTo>
                    <a:lnTo>
                      <a:pt x="550" y="101"/>
                    </a:lnTo>
                    <a:lnTo>
                      <a:pt x="554" y="101"/>
                    </a:lnTo>
                    <a:lnTo>
                      <a:pt x="556" y="101"/>
                    </a:lnTo>
                    <a:lnTo>
                      <a:pt x="558" y="101"/>
                    </a:lnTo>
                    <a:lnTo>
                      <a:pt x="560" y="101"/>
                    </a:lnTo>
                    <a:lnTo>
                      <a:pt x="562" y="101"/>
                    </a:lnTo>
                    <a:lnTo>
                      <a:pt x="564" y="101"/>
                    </a:lnTo>
                    <a:lnTo>
                      <a:pt x="566" y="101"/>
                    </a:lnTo>
                    <a:lnTo>
                      <a:pt x="568" y="101"/>
                    </a:lnTo>
                    <a:lnTo>
                      <a:pt x="571" y="101"/>
                    </a:lnTo>
                    <a:lnTo>
                      <a:pt x="573" y="101"/>
                    </a:lnTo>
                    <a:lnTo>
                      <a:pt x="575" y="101"/>
                    </a:lnTo>
                    <a:lnTo>
                      <a:pt x="577" y="101"/>
                    </a:lnTo>
                    <a:lnTo>
                      <a:pt x="579" y="101"/>
                    </a:lnTo>
                    <a:lnTo>
                      <a:pt x="581" y="101"/>
                    </a:lnTo>
                    <a:lnTo>
                      <a:pt x="583" y="101"/>
                    </a:lnTo>
                    <a:lnTo>
                      <a:pt x="587" y="101"/>
                    </a:lnTo>
                    <a:lnTo>
                      <a:pt x="589" y="101"/>
                    </a:lnTo>
                    <a:lnTo>
                      <a:pt x="591" y="101"/>
                    </a:lnTo>
                    <a:lnTo>
                      <a:pt x="592" y="101"/>
                    </a:lnTo>
                    <a:lnTo>
                      <a:pt x="594" y="101"/>
                    </a:lnTo>
                    <a:lnTo>
                      <a:pt x="596" y="101"/>
                    </a:lnTo>
                    <a:lnTo>
                      <a:pt x="598" y="101"/>
                    </a:lnTo>
                    <a:lnTo>
                      <a:pt x="600" y="101"/>
                    </a:lnTo>
                    <a:lnTo>
                      <a:pt x="602" y="101"/>
                    </a:lnTo>
                    <a:lnTo>
                      <a:pt x="604" y="101"/>
                    </a:lnTo>
                    <a:lnTo>
                      <a:pt x="606" y="101"/>
                    </a:lnTo>
                    <a:lnTo>
                      <a:pt x="608" y="101"/>
                    </a:lnTo>
                    <a:lnTo>
                      <a:pt x="610" y="101"/>
                    </a:lnTo>
                    <a:lnTo>
                      <a:pt x="612" y="101"/>
                    </a:lnTo>
                    <a:lnTo>
                      <a:pt x="614" y="101"/>
                    </a:lnTo>
                    <a:lnTo>
                      <a:pt x="615" y="101"/>
                    </a:lnTo>
                    <a:lnTo>
                      <a:pt x="617" y="101"/>
                    </a:lnTo>
                    <a:lnTo>
                      <a:pt x="619" y="101"/>
                    </a:lnTo>
                    <a:lnTo>
                      <a:pt x="621" y="101"/>
                    </a:lnTo>
                    <a:lnTo>
                      <a:pt x="623" y="101"/>
                    </a:lnTo>
                    <a:lnTo>
                      <a:pt x="625" y="101"/>
                    </a:lnTo>
                    <a:lnTo>
                      <a:pt x="627" y="101"/>
                    </a:lnTo>
                    <a:lnTo>
                      <a:pt x="629" y="101"/>
                    </a:lnTo>
                    <a:lnTo>
                      <a:pt x="633" y="101"/>
                    </a:lnTo>
                    <a:lnTo>
                      <a:pt x="635" y="101"/>
                    </a:lnTo>
                    <a:lnTo>
                      <a:pt x="637" y="101"/>
                    </a:lnTo>
                    <a:lnTo>
                      <a:pt x="638" y="101"/>
                    </a:lnTo>
                    <a:lnTo>
                      <a:pt x="640" y="101"/>
                    </a:lnTo>
                    <a:lnTo>
                      <a:pt x="642" y="101"/>
                    </a:lnTo>
                    <a:lnTo>
                      <a:pt x="644" y="101"/>
                    </a:lnTo>
                    <a:lnTo>
                      <a:pt x="648" y="101"/>
                    </a:lnTo>
                    <a:lnTo>
                      <a:pt x="650" y="101"/>
                    </a:lnTo>
                    <a:lnTo>
                      <a:pt x="652" y="101"/>
                    </a:lnTo>
                    <a:lnTo>
                      <a:pt x="654" y="101"/>
                    </a:lnTo>
                    <a:lnTo>
                      <a:pt x="656" y="101"/>
                    </a:lnTo>
                    <a:lnTo>
                      <a:pt x="658" y="101"/>
                    </a:lnTo>
                    <a:lnTo>
                      <a:pt x="660" y="101"/>
                    </a:lnTo>
                    <a:lnTo>
                      <a:pt x="661" y="101"/>
                    </a:lnTo>
                    <a:lnTo>
                      <a:pt x="663" y="101"/>
                    </a:lnTo>
                    <a:lnTo>
                      <a:pt x="665" y="101"/>
                    </a:lnTo>
                    <a:lnTo>
                      <a:pt x="667" y="101"/>
                    </a:lnTo>
                    <a:lnTo>
                      <a:pt x="669" y="101"/>
                    </a:lnTo>
                    <a:lnTo>
                      <a:pt x="671" y="101"/>
                    </a:lnTo>
                    <a:lnTo>
                      <a:pt x="673" y="101"/>
                    </a:lnTo>
                    <a:lnTo>
                      <a:pt x="675" y="101"/>
                    </a:lnTo>
                    <a:lnTo>
                      <a:pt x="677" y="101"/>
                    </a:lnTo>
                    <a:lnTo>
                      <a:pt x="679" y="101"/>
                    </a:lnTo>
                    <a:lnTo>
                      <a:pt x="681" y="101"/>
                    </a:lnTo>
                    <a:lnTo>
                      <a:pt x="683" y="101"/>
                    </a:lnTo>
                    <a:lnTo>
                      <a:pt x="684" y="101"/>
                    </a:lnTo>
                    <a:lnTo>
                      <a:pt x="686" y="101"/>
                    </a:lnTo>
                    <a:lnTo>
                      <a:pt x="688" y="101"/>
                    </a:lnTo>
                    <a:lnTo>
                      <a:pt x="690" y="101"/>
                    </a:lnTo>
                    <a:lnTo>
                      <a:pt x="694" y="101"/>
                    </a:lnTo>
                    <a:lnTo>
                      <a:pt x="696" y="101"/>
                    </a:lnTo>
                    <a:lnTo>
                      <a:pt x="698" y="101"/>
                    </a:lnTo>
                    <a:lnTo>
                      <a:pt x="700" y="101"/>
                    </a:lnTo>
                    <a:lnTo>
                      <a:pt x="702" y="101"/>
                    </a:lnTo>
                    <a:lnTo>
                      <a:pt x="704" y="101"/>
                    </a:lnTo>
                    <a:lnTo>
                      <a:pt x="706" y="101"/>
                    </a:lnTo>
                    <a:lnTo>
                      <a:pt x="707" y="101"/>
                    </a:lnTo>
                    <a:lnTo>
                      <a:pt x="711" y="101"/>
                    </a:lnTo>
                    <a:lnTo>
                      <a:pt x="713" y="101"/>
                    </a:lnTo>
                    <a:lnTo>
                      <a:pt x="715" y="101"/>
                    </a:lnTo>
                    <a:lnTo>
                      <a:pt x="717" y="101"/>
                    </a:lnTo>
                    <a:lnTo>
                      <a:pt x="719" y="101"/>
                    </a:lnTo>
                    <a:lnTo>
                      <a:pt x="721" y="101"/>
                    </a:lnTo>
                    <a:lnTo>
                      <a:pt x="725" y="101"/>
                    </a:lnTo>
                    <a:lnTo>
                      <a:pt x="727" y="101"/>
                    </a:lnTo>
                    <a:lnTo>
                      <a:pt x="729" y="101"/>
                    </a:lnTo>
                    <a:lnTo>
                      <a:pt x="730" y="101"/>
                    </a:lnTo>
                    <a:lnTo>
                      <a:pt x="732" y="101"/>
                    </a:lnTo>
                    <a:lnTo>
                      <a:pt x="734" y="101"/>
                    </a:lnTo>
                    <a:lnTo>
                      <a:pt x="736" y="101"/>
                    </a:lnTo>
                    <a:lnTo>
                      <a:pt x="738" y="101"/>
                    </a:lnTo>
                    <a:lnTo>
                      <a:pt x="740" y="101"/>
                    </a:lnTo>
                    <a:lnTo>
                      <a:pt x="742" y="101"/>
                    </a:lnTo>
                    <a:lnTo>
                      <a:pt x="744" y="101"/>
                    </a:lnTo>
                    <a:lnTo>
                      <a:pt x="746" y="101"/>
                    </a:lnTo>
                    <a:lnTo>
                      <a:pt x="748" y="101"/>
                    </a:lnTo>
                    <a:lnTo>
                      <a:pt x="750" y="101"/>
                    </a:lnTo>
                    <a:lnTo>
                      <a:pt x="752" y="101"/>
                    </a:lnTo>
                    <a:lnTo>
                      <a:pt x="753" y="101"/>
                    </a:lnTo>
                    <a:lnTo>
                      <a:pt x="755" y="101"/>
                    </a:lnTo>
                    <a:lnTo>
                      <a:pt x="757" y="101"/>
                    </a:lnTo>
                    <a:lnTo>
                      <a:pt x="759" y="101"/>
                    </a:lnTo>
                    <a:lnTo>
                      <a:pt x="761" y="101"/>
                    </a:lnTo>
                    <a:lnTo>
                      <a:pt x="763" y="101"/>
                    </a:lnTo>
                    <a:lnTo>
                      <a:pt x="765" y="101"/>
                    </a:lnTo>
                    <a:lnTo>
                      <a:pt x="769" y="101"/>
                    </a:lnTo>
                    <a:lnTo>
                      <a:pt x="771" y="101"/>
                    </a:lnTo>
                    <a:lnTo>
                      <a:pt x="773" y="101"/>
                    </a:lnTo>
                    <a:lnTo>
                      <a:pt x="775" y="101"/>
                    </a:lnTo>
                    <a:lnTo>
                      <a:pt x="776" y="101"/>
                    </a:lnTo>
                    <a:lnTo>
                      <a:pt x="778" y="101"/>
                    </a:lnTo>
                    <a:lnTo>
                      <a:pt x="780" y="101"/>
                    </a:lnTo>
                    <a:lnTo>
                      <a:pt x="784" y="101"/>
                    </a:lnTo>
                    <a:lnTo>
                      <a:pt x="786" y="101"/>
                    </a:lnTo>
                    <a:lnTo>
                      <a:pt x="788" y="101"/>
                    </a:lnTo>
                    <a:lnTo>
                      <a:pt x="790" y="101"/>
                    </a:lnTo>
                    <a:lnTo>
                      <a:pt x="792" y="101"/>
                    </a:lnTo>
                    <a:lnTo>
                      <a:pt x="794" y="101"/>
                    </a:lnTo>
                    <a:lnTo>
                      <a:pt x="796" y="101"/>
                    </a:lnTo>
                    <a:lnTo>
                      <a:pt x="799" y="101"/>
                    </a:lnTo>
                    <a:lnTo>
                      <a:pt x="801" y="101"/>
                    </a:lnTo>
                    <a:lnTo>
                      <a:pt x="803" y="101"/>
                    </a:lnTo>
                    <a:lnTo>
                      <a:pt x="805" y="101"/>
                    </a:lnTo>
                    <a:lnTo>
                      <a:pt x="807" y="101"/>
                    </a:lnTo>
                    <a:lnTo>
                      <a:pt x="809" y="101"/>
                    </a:lnTo>
                    <a:lnTo>
                      <a:pt x="811" y="101"/>
                    </a:lnTo>
                    <a:lnTo>
                      <a:pt x="813" y="101"/>
                    </a:lnTo>
                    <a:lnTo>
                      <a:pt x="817" y="101"/>
                    </a:lnTo>
                    <a:lnTo>
                      <a:pt x="819" y="101"/>
                    </a:lnTo>
                    <a:lnTo>
                      <a:pt x="820" y="101"/>
                    </a:lnTo>
                    <a:lnTo>
                      <a:pt x="822" y="101"/>
                    </a:lnTo>
                    <a:lnTo>
                      <a:pt x="824" y="101"/>
                    </a:lnTo>
                    <a:lnTo>
                      <a:pt x="826" y="101"/>
                    </a:lnTo>
                    <a:lnTo>
                      <a:pt x="828" y="101"/>
                    </a:lnTo>
                    <a:lnTo>
                      <a:pt x="830" y="101"/>
                    </a:lnTo>
                    <a:lnTo>
                      <a:pt x="832" y="101"/>
                    </a:lnTo>
                    <a:lnTo>
                      <a:pt x="834" y="101"/>
                    </a:lnTo>
                    <a:lnTo>
                      <a:pt x="836" y="101"/>
                    </a:lnTo>
                    <a:lnTo>
                      <a:pt x="838" y="101"/>
                    </a:lnTo>
                    <a:lnTo>
                      <a:pt x="840" y="101"/>
                    </a:lnTo>
                    <a:lnTo>
                      <a:pt x="842" y="101"/>
                    </a:lnTo>
                    <a:lnTo>
                      <a:pt x="843" y="101"/>
                    </a:lnTo>
                    <a:lnTo>
                      <a:pt x="847" y="101"/>
                    </a:lnTo>
                    <a:lnTo>
                      <a:pt x="849" y="101"/>
                    </a:lnTo>
                    <a:lnTo>
                      <a:pt x="851" y="101"/>
                    </a:lnTo>
                    <a:lnTo>
                      <a:pt x="853" y="101"/>
                    </a:lnTo>
                    <a:lnTo>
                      <a:pt x="855" y="101"/>
                    </a:lnTo>
                    <a:lnTo>
                      <a:pt x="857" y="101"/>
                    </a:lnTo>
                    <a:lnTo>
                      <a:pt x="859" y="101"/>
                    </a:lnTo>
                    <a:lnTo>
                      <a:pt x="863" y="101"/>
                    </a:lnTo>
                    <a:lnTo>
                      <a:pt x="865" y="101"/>
                    </a:lnTo>
                    <a:lnTo>
                      <a:pt x="866" y="101"/>
                    </a:lnTo>
                    <a:lnTo>
                      <a:pt x="868" y="101"/>
                    </a:lnTo>
                    <a:lnTo>
                      <a:pt x="870" y="101"/>
                    </a:lnTo>
                    <a:lnTo>
                      <a:pt x="872" y="101"/>
                    </a:lnTo>
                    <a:lnTo>
                      <a:pt x="874" y="101"/>
                    </a:lnTo>
                    <a:lnTo>
                      <a:pt x="876" y="101"/>
                    </a:lnTo>
                    <a:lnTo>
                      <a:pt x="880" y="101"/>
                    </a:lnTo>
                    <a:lnTo>
                      <a:pt x="882" y="101"/>
                    </a:lnTo>
                    <a:lnTo>
                      <a:pt x="884" y="101"/>
                    </a:lnTo>
                    <a:lnTo>
                      <a:pt x="886" y="101"/>
                    </a:lnTo>
                    <a:lnTo>
                      <a:pt x="888" y="101"/>
                    </a:lnTo>
                    <a:lnTo>
                      <a:pt x="889" y="101"/>
                    </a:lnTo>
                    <a:lnTo>
                      <a:pt x="893" y="101"/>
                    </a:lnTo>
                    <a:lnTo>
                      <a:pt x="895" y="101"/>
                    </a:lnTo>
                    <a:lnTo>
                      <a:pt x="897" y="101"/>
                    </a:lnTo>
                    <a:lnTo>
                      <a:pt x="899" y="101"/>
                    </a:lnTo>
                    <a:lnTo>
                      <a:pt x="901" y="101"/>
                    </a:lnTo>
                    <a:lnTo>
                      <a:pt x="903" y="101"/>
                    </a:lnTo>
                    <a:lnTo>
                      <a:pt x="905" y="101"/>
                    </a:lnTo>
                    <a:lnTo>
                      <a:pt x="909" y="101"/>
                    </a:lnTo>
                    <a:lnTo>
                      <a:pt x="911" y="101"/>
                    </a:lnTo>
                    <a:lnTo>
                      <a:pt x="912" y="101"/>
                    </a:lnTo>
                    <a:lnTo>
                      <a:pt x="914" y="101"/>
                    </a:lnTo>
                    <a:lnTo>
                      <a:pt x="916" y="101"/>
                    </a:lnTo>
                    <a:lnTo>
                      <a:pt x="918" y="101"/>
                    </a:lnTo>
                    <a:lnTo>
                      <a:pt x="920" y="101"/>
                    </a:lnTo>
                    <a:lnTo>
                      <a:pt x="922" y="101"/>
                    </a:lnTo>
                    <a:lnTo>
                      <a:pt x="924" y="101"/>
                    </a:lnTo>
                    <a:lnTo>
                      <a:pt x="926" y="101"/>
                    </a:lnTo>
                    <a:lnTo>
                      <a:pt x="928" y="101"/>
                    </a:lnTo>
                    <a:lnTo>
                      <a:pt x="932" y="101"/>
                    </a:lnTo>
                    <a:lnTo>
                      <a:pt x="934" y="101"/>
                    </a:lnTo>
                    <a:lnTo>
                      <a:pt x="937" y="101"/>
                    </a:lnTo>
                    <a:lnTo>
                      <a:pt x="939" y="101"/>
                    </a:lnTo>
                    <a:lnTo>
                      <a:pt x="941" y="101"/>
                    </a:lnTo>
                    <a:lnTo>
                      <a:pt x="943" y="101"/>
                    </a:lnTo>
                    <a:lnTo>
                      <a:pt x="945" y="101"/>
                    </a:lnTo>
                    <a:lnTo>
                      <a:pt x="947" y="101"/>
                    </a:lnTo>
                    <a:lnTo>
                      <a:pt x="949" y="101"/>
                    </a:lnTo>
                    <a:lnTo>
                      <a:pt x="951" y="101"/>
                    </a:lnTo>
                    <a:lnTo>
                      <a:pt x="953" y="101"/>
                    </a:lnTo>
                    <a:lnTo>
                      <a:pt x="955" y="101"/>
                    </a:lnTo>
                    <a:lnTo>
                      <a:pt x="957" y="101"/>
                    </a:lnTo>
                    <a:lnTo>
                      <a:pt x="958" y="101"/>
                    </a:lnTo>
                    <a:lnTo>
                      <a:pt x="960" y="101"/>
                    </a:lnTo>
                    <a:lnTo>
                      <a:pt x="962" y="101"/>
                    </a:lnTo>
                    <a:lnTo>
                      <a:pt x="964" y="101"/>
                    </a:lnTo>
                    <a:lnTo>
                      <a:pt x="968" y="101"/>
                    </a:lnTo>
                    <a:lnTo>
                      <a:pt x="970" y="101"/>
                    </a:lnTo>
                    <a:lnTo>
                      <a:pt x="972" y="101"/>
                    </a:lnTo>
                    <a:lnTo>
                      <a:pt x="974" y="101"/>
                    </a:lnTo>
                    <a:lnTo>
                      <a:pt x="976" y="101"/>
                    </a:lnTo>
                    <a:lnTo>
                      <a:pt x="978" y="101"/>
                    </a:lnTo>
                    <a:lnTo>
                      <a:pt x="980" y="101"/>
                    </a:lnTo>
                    <a:lnTo>
                      <a:pt x="981" y="101"/>
                    </a:lnTo>
                    <a:lnTo>
                      <a:pt x="985" y="101"/>
                    </a:lnTo>
                    <a:lnTo>
                      <a:pt x="987" y="101"/>
                    </a:lnTo>
                    <a:lnTo>
                      <a:pt x="989" y="101"/>
                    </a:lnTo>
                    <a:lnTo>
                      <a:pt x="991" y="101"/>
                    </a:lnTo>
                    <a:lnTo>
                      <a:pt x="993" y="101"/>
                    </a:lnTo>
                    <a:lnTo>
                      <a:pt x="995" y="101"/>
                    </a:lnTo>
                    <a:lnTo>
                      <a:pt x="997" y="101"/>
                    </a:lnTo>
                    <a:lnTo>
                      <a:pt x="999" y="101"/>
                    </a:lnTo>
                    <a:lnTo>
                      <a:pt x="1001" y="101"/>
                    </a:lnTo>
                    <a:lnTo>
                      <a:pt x="1003" y="101"/>
                    </a:lnTo>
                    <a:lnTo>
                      <a:pt x="1004" y="101"/>
                    </a:lnTo>
                    <a:lnTo>
                      <a:pt x="1006" y="101"/>
                    </a:lnTo>
                    <a:lnTo>
                      <a:pt x="1008" y="101"/>
                    </a:lnTo>
                    <a:lnTo>
                      <a:pt x="1010" y="101"/>
                    </a:lnTo>
                    <a:lnTo>
                      <a:pt x="1012" y="101"/>
                    </a:lnTo>
                    <a:lnTo>
                      <a:pt x="1016" y="101"/>
                    </a:lnTo>
                    <a:lnTo>
                      <a:pt x="1018" y="101"/>
                    </a:lnTo>
                    <a:lnTo>
                      <a:pt x="1020" y="101"/>
                    </a:lnTo>
                    <a:lnTo>
                      <a:pt x="1022" y="101"/>
                    </a:lnTo>
                    <a:lnTo>
                      <a:pt x="1024" y="101"/>
                    </a:lnTo>
                    <a:lnTo>
                      <a:pt x="1026" y="101"/>
                    </a:lnTo>
                    <a:lnTo>
                      <a:pt x="1027" y="101"/>
                    </a:lnTo>
                    <a:lnTo>
                      <a:pt x="1029" y="101"/>
                    </a:lnTo>
                    <a:lnTo>
                      <a:pt x="1031" y="101"/>
                    </a:lnTo>
                    <a:lnTo>
                      <a:pt x="1033" y="101"/>
                    </a:lnTo>
                    <a:lnTo>
                      <a:pt x="1035" y="101"/>
                    </a:lnTo>
                    <a:lnTo>
                      <a:pt x="1037" y="101"/>
                    </a:lnTo>
                    <a:lnTo>
                      <a:pt x="1039" y="101"/>
                    </a:lnTo>
                    <a:lnTo>
                      <a:pt x="1041" y="101"/>
                    </a:lnTo>
                    <a:lnTo>
                      <a:pt x="1043" y="101"/>
                    </a:lnTo>
                    <a:lnTo>
                      <a:pt x="1045" y="101"/>
                    </a:lnTo>
                    <a:lnTo>
                      <a:pt x="1048" y="101"/>
                    </a:lnTo>
                    <a:lnTo>
                      <a:pt x="1050" y="101"/>
                    </a:lnTo>
                    <a:lnTo>
                      <a:pt x="1052" y="101"/>
                    </a:lnTo>
                    <a:lnTo>
                      <a:pt x="1054" y="101"/>
                    </a:lnTo>
                    <a:lnTo>
                      <a:pt x="1056" y="101"/>
                    </a:lnTo>
                    <a:lnTo>
                      <a:pt x="1060" y="101"/>
                    </a:lnTo>
                    <a:lnTo>
                      <a:pt x="1062" y="101"/>
                    </a:lnTo>
                    <a:lnTo>
                      <a:pt x="1064" y="101"/>
                    </a:lnTo>
                    <a:lnTo>
                      <a:pt x="1066" y="101"/>
                    </a:lnTo>
                    <a:lnTo>
                      <a:pt x="1068" y="101"/>
                    </a:lnTo>
                    <a:lnTo>
                      <a:pt x="1070" y="101"/>
                    </a:lnTo>
                    <a:lnTo>
                      <a:pt x="1071" y="101"/>
                    </a:lnTo>
                    <a:lnTo>
                      <a:pt x="1073" y="101"/>
                    </a:lnTo>
                    <a:lnTo>
                      <a:pt x="1077" y="101"/>
                    </a:lnTo>
                    <a:lnTo>
                      <a:pt x="1079" y="101"/>
                    </a:lnTo>
                    <a:lnTo>
                      <a:pt x="1081" y="101"/>
                    </a:lnTo>
                    <a:lnTo>
                      <a:pt x="1083" y="101"/>
                    </a:lnTo>
                    <a:lnTo>
                      <a:pt x="1085" y="101"/>
                    </a:lnTo>
                    <a:lnTo>
                      <a:pt x="1087" y="101"/>
                    </a:lnTo>
                    <a:lnTo>
                      <a:pt x="1089" y="101"/>
                    </a:lnTo>
                    <a:lnTo>
                      <a:pt x="1093" y="101"/>
                    </a:lnTo>
                    <a:lnTo>
                      <a:pt x="1094" y="101"/>
                    </a:lnTo>
                    <a:lnTo>
                      <a:pt x="1096" y="101"/>
                    </a:lnTo>
                    <a:lnTo>
                      <a:pt x="1098" y="101"/>
                    </a:lnTo>
                    <a:lnTo>
                      <a:pt x="1100" y="101"/>
                    </a:lnTo>
                    <a:lnTo>
                      <a:pt x="1102" y="101"/>
                    </a:lnTo>
                    <a:lnTo>
                      <a:pt x="1104" y="101"/>
                    </a:lnTo>
                    <a:lnTo>
                      <a:pt x="1106" y="101"/>
                    </a:lnTo>
                    <a:lnTo>
                      <a:pt x="1110" y="101"/>
                    </a:lnTo>
                    <a:lnTo>
                      <a:pt x="1112" y="101"/>
                    </a:lnTo>
                    <a:lnTo>
                      <a:pt x="1114" y="101"/>
                    </a:lnTo>
                    <a:lnTo>
                      <a:pt x="1116" y="101"/>
                    </a:lnTo>
                    <a:lnTo>
                      <a:pt x="1117" y="101"/>
                    </a:lnTo>
                    <a:lnTo>
                      <a:pt x="1119" y="101"/>
                    </a:lnTo>
                    <a:lnTo>
                      <a:pt x="1121" y="101"/>
                    </a:lnTo>
                    <a:lnTo>
                      <a:pt x="1125" y="101"/>
                    </a:lnTo>
                    <a:lnTo>
                      <a:pt x="1127" y="101"/>
                    </a:lnTo>
                    <a:lnTo>
                      <a:pt x="1129" y="101"/>
                    </a:lnTo>
                    <a:lnTo>
                      <a:pt x="1131" y="101"/>
                    </a:lnTo>
                    <a:lnTo>
                      <a:pt x="1133" y="101"/>
                    </a:lnTo>
                    <a:lnTo>
                      <a:pt x="1135" y="101"/>
                    </a:lnTo>
                    <a:lnTo>
                      <a:pt x="1137" y="101"/>
                    </a:lnTo>
                    <a:lnTo>
                      <a:pt x="1139" y="101"/>
                    </a:lnTo>
                    <a:lnTo>
                      <a:pt x="1140" y="101"/>
                    </a:lnTo>
                    <a:lnTo>
                      <a:pt x="1142" y="101"/>
                    </a:lnTo>
                    <a:lnTo>
                      <a:pt x="1146" y="101"/>
                    </a:lnTo>
                    <a:lnTo>
                      <a:pt x="1148" y="101"/>
                    </a:lnTo>
                    <a:lnTo>
                      <a:pt x="1150" y="101"/>
                    </a:lnTo>
                    <a:lnTo>
                      <a:pt x="1154" y="101"/>
                    </a:lnTo>
                    <a:lnTo>
                      <a:pt x="1156" y="101"/>
                    </a:lnTo>
                    <a:lnTo>
                      <a:pt x="1158" y="101"/>
                    </a:lnTo>
                    <a:lnTo>
                      <a:pt x="1162" y="101"/>
                    </a:lnTo>
                    <a:lnTo>
                      <a:pt x="1163" y="101"/>
                    </a:lnTo>
                    <a:lnTo>
                      <a:pt x="1165" y="101"/>
                    </a:lnTo>
                    <a:lnTo>
                      <a:pt x="1167" y="101"/>
                    </a:lnTo>
                    <a:lnTo>
                      <a:pt x="1171" y="101"/>
                    </a:lnTo>
                    <a:lnTo>
                      <a:pt x="1173" y="101"/>
                    </a:lnTo>
                    <a:lnTo>
                      <a:pt x="1175" y="101"/>
                    </a:lnTo>
                    <a:lnTo>
                      <a:pt x="1177" y="101"/>
                    </a:lnTo>
                    <a:lnTo>
                      <a:pt x="1179" y="101"/>
                    </a:lnTo>
                    <a:lnTo>
                      <a:pt x="1181" y="101"/>
                    </a:lnTo>
                    <a:lnTo>
                      <a:pt x="1185" y="101"/>
                    </a:lnTo>
                    <a:lnTo>
                      <a:pt x="1186" y="101"/>
                    </a:lnTo>
                    <a:lnTo>
                      <a:pt x="1188" y="101"/>
                    </a:lnTo>
                    <a:lnTo>
                      <a:pt x="1190" y="101"/>
                    </a:lnTo>
                    <a:lnTo>
                      <a:pt x="1192" y="101"/>
                    </a:lnTo>
                    <a:lnTo>
                      <a:pt x="1194" y="101"/>
                    </a:lnTo>
                    <a:lnTo>
                      <a:pt x="1196" y="101"/>
                    </a:lnTo>
                    <a:lnTo>
                      <a:pt x="1198" y="101"/>
                    </a:lnTo>
                    <a:lnTo>
                      <a:pt x="1202" y="101"/>
                    </a:lnTo>
                    <a:lnTo>
                      <a:pt x="1204" y="101"/>
                    </a:lnTo>
                    <a:lnTo>
                      <a:pt x="1206" y="101"/>
                    </a:lnTo>
                    <a:lnTo>
                      <a:pt x="1208" y="101"/>
                    </a:lnTo>
                    <a:lnTo>
                      <a:pt x="1209" y="101"/>
                    </a:lnTo>
                    <a:lnTo>
                      <a:pt x="1213" y="101"/>
                    </a:lnTo>
                    <a:lnTo>
                      <a:pt x="1215" y="101"/>
                    </a:lnTo>
                    <a:lnTo>
                      <a:pt x="1217" y="101"/>
                    </a:lnTo>
                    <a:lnTo>
                      <a:pt x="1219" y="101"/>
                    </a:lnTo>
                    <a:lnTo>
                      <a:pt x="1221" y="101"/>
                    </a:lnTo>
                    <a:lnTo>
                      <a:pt x="1223" y="101"/>
                    </a:lnTo>
                    <a:lnTo>
                      <a:pt x="1225" y="101"/>
                    </a:lnTo>
                    <a:lnTo>
                      <a:pt x="1227" y="101"/>
                    </a:lnTo>
                    <a:lnTo>
                      <a:pt x="1231" y="101"/>
                    </a:lnTo>
                    <a:lnTo>
                      <a:pt x="1232" y="101"/>
                    </a:lnTo>
                    <a:lnTo>
                      <a:pt x="1234" y="101"/>
                    </a:lnTo>
                    <a:lnTo>
                      <a:pt x="1238" y="101"/>
                    </a:lnTo>
                    <a:lnTo>
                      <a:pt x="1240" y="101"/>
                    </a:lnTo>
                    <a:lnTo>
                      <a:pt x="1242" y="101"/>
                    </a:lnTo>
                    <a:lnTo>
                      <a:pt x="1244" y="101"/>
                    </a:lnTo>
                    <a:lnTo>
                      <a:pt x="1246" y="101"/>
                    </a:lnTo>
                    <a:lnTo>
                      <a:pt x="1248" y="101"/>
                    </a:lnTo>
                    <a:lnTo>
                      <a:pt x="1250" y="101"/>
                    </a:lnTo>
                    <a:lnTo>
                      <a:pt x="1252" y="101"/>
                    </a:lnTo>
                    <a:lnTo>
                      <a:pt x="1254" y="101"/>
                    </a:lnTo>
                    <a:lnTo>
                      <a:pt x="1255" y="101"/>
                    </a:lnTo>
                    <a:lnTo>
                      <a:pt x="1257" y="101"/>
                    </a:lnTo>
                    <a:lnTo>
                      <a:pt x="1259" y="101"/>
                    </a:lnTo>
                    <a:lnTo>
                      <a:pt x="1261" y="101"/>
                    </a:lnTo>
                    <a:lnTo>
                      <a:pt x="1263" y="101"/>
                    </a:lnTo>
                    <a:lnTo>
                      <a:pt x="1265" y="101"/>
                    </a:lnTo>
                    <a:lnTo>
                      <a:pt x="1267" y="101"/>
                    </a:lnTo>
                    <a:lnTo>
                      <a:pt x="1269" y="101"/>
                    </a:lnTo>
                    <a:lnTo>
                      <a:pt x="1271" y="101"/>
                    </a:lnTo>
                    <a:lnTo>
                      <a:pt x="1273" y="101"/>
                    </a:lnTo>
                    <a:lnTo>
                      <a:pt x="1276" y="101"/>
                    </a:lnTo>
                    <a:lnTo>
                      <a:pt x="1278" y="101"/>
                    </a:lnTo>
                    <a:lnTo>
                      <a:pt x="1280" y="101"/>
                    </a:lnTo>
                    <a:lnTo>
                      <a:pt x="1284" y="101"/>
                    </a:lnTo>
                    <a:lnTo>
                      <a:pt x="1286" y="101"/>
                    </a:lnTo>
                    <a:lnTo>
                      <a:pt x="1288" y="101"/>
                    </a:lnTo>
                    <a:lnTo>
                      <a:pt x="1292" y="101"/>
                    </a:lnTo>
                    <a:lnTo>
                      <a:pt x="1294" y="101"/>
                    </a:lnTo>
                    <a:lnTo>
                      <a:pt x="1296" y="101"/>
                    </a:lnTo>
                    <a:lnTo>
                      <a:pt x="1298" y="101"/>
                    </a:lnTo>
                    <a:lnTo>
                      <a:pt x="1299" y="101"/>
                    </a:lnTo>
                    <a:lnTo>
                      <a:pt x="1301" y="101"/>
                    </a:lnTo>
                    <a:lnTo>
                      <a:pt x="1303" y="101"/>
                    </a:lnTo>
                    <a:lnTo>
                      <a:pt x="1305" y="101"/>
                    </a:lnTo>
                    <a:lnTo>
                      <a:pt x="1307" y="101"/>
                    </a:lnTo>
                    <a:lnTo>
                      <a:pt x="1309" y="101"/>
                    </a:lnTo>
                    <a:lnTo>
                      <a:pt x="1311" y="101"/>
                    </a:lnTo>
                    <a:lnTo>
                      <a:pt x="1313" y="101"/>
                    </a:lnTo>
                    <a:lnTo>
                      <a:pt x="1315" y="101"/>
                    </a:lnTo>
                    <a:lnTo>
                      <a:pt x="1317" y="101"/>
                    </a:lnTo>
                    <a:lnTo>
                      <a:pt x="1319" y="101"/>
                    </a:lnTo>
                    <a:lnTo>
                      <a:pt x="1322" y="101"/>
                    </a:lnTo>
                    <a:lnTo>
                      <a:pt x="1324" y="101"/>
                    </a:lnTo>
                    <a:lnTo>
                      <a:pt x="1326" y="101"/>
                    </a:lnTo>
                    <a:lnTo>
                      <a:pt x="1328" y="101"/>
                    </a:lnTo>
                    <a:lnTo>
                      <a:pt x="1328" y="99"/>
                    </a:lnTo>
                    <a:lnTo>
                      <a:pt x="1330" y="99"/>
                    </a:lnTo>
                    <a:lnTo>
                      <a:pt x="1332" y="97"/>
                    </a:lnTo>
                    <a:lnTo>
                      <a:pt x="1334" y="95"/>
                    </a:lnTo>
                    <a:lnTo>
                      <a:pt x="1334" y="91"/>
                    </a:lnTo>
                    <a:lnTo>
                      <a:pt x="1338" y="88"/>
                    </a:lnTo>
                    <a:lnTo>
                      <a:pt x="1338" y="84"/>
                    </a:lnTo>
                    <a:lnTo>
                      <a:pt x="1340" y="74"/>
                    </a:lnTo>
                    <a:lnTo>
                      <a:pt x="1342" y="72"/>
                    </a:lnTo>
                    <a:lnTo>
                      <a:pt x="1344" y="67"/>
                    </a:lnTo>
                    <a:lnTo>
                      <a:pt x="1344" y="47"/>
                    </a:lnTo>
                    <a:lnTo>
                      <a:pt x="1345" y="42"/>
                    </a:lnTo>
                    <a:lnTo>
                      <a:pt x="1347" y="40"/>
                    </a:lnTo>
                    <a:lnTo>
                      <a:pt x="1349" y="34"/>
                    </a:lnTo>
                    <a:lnTo>
                      <a:pt x="1349" y="40"/>
                    </a:lnTo>
                    <a:lnTo>
                      <a:pt x="1353" y="46"/>
                    </a:lnTo>
                    <a:lnTo>
                      <a:pt x="1353" y="44"/>
                    </a:lnTo>
                    <a:lnTo>
                      <a:pt x="1355" y="65"/>
                    </a:lnTo>
                    <a:lnTo>
                      <a:pt x="1357" y="67"/>
                    </a:lnTo>
                    <a:lnTo>
                      <a:pt x="1359" y="74"/>
                    </a:lnTo>
                    <a:lnTo>
                      <a:pt x="1359" y="78"/>
                    </a:lnTo>
                    <a:lnTo>
                      <a:pt x="1361" y="86"/>
                    </a:lnTo>
                    <a:lnTo>
                      <a:pt x="1363" y="88"/>
                    </a:lnTo>
                    <a:lnTo>
                      <a:pt x="1365" y="93"/>
                    </a:lnTo>
                    <a:lnTo>
                      <a:pt x="1365" y="95"/>
                    </a:lnTo>
                    <a:lnTo>
                      <a:pt x="1368" y="97"/>
                    </a:lnTo>
                    <a:lnTo>
                      <a:pt x="1368" y="99"/>
                    </a:lnTo>
                    <a:lnTo>
                      <a:pt x="1370" y="99"/>
                    </a:lnTo>
                    <a:lnTo>
                      <a:pt x="1372" y="101"/>
                    </a:lnTo>
                    <a:lnTo>
                      <a:pt x="1374" y="101"/>
                    </a:lnTo>
                    <a:lnTo>
                      <a:pt x="1376" y="101"/>
                    </a:lnTo>
                    <a:lnTo>
                      <a:pt x="1378" y="101"/>
                    </a:lnTo>
                    <a:lnTo>
                      <a:pt x="1380" y="101"/>
                    </a:lnTo>
                    <a:lnTo>
                      <a:pt x="1384" y="101"/>
                    </a:lnTo>
                    <a:lnTo>
                      <a:pt x="1386" y="101"/>
                    </a:lnTo>
                    <a:lnTo>
                      <a:pt x="1388" y="101"/>
                    </a:lnTo>
                    <a:lnTo>
                      <a:pt x="1390" y="101"/>
                    </a:lnTo>
                    <a:lnTo>
                      <a:pt x="1391" y="101"/>
                    </a:lnTo>
                    <a:lnTo>
                      <a:pt x="1393" y="101"/>
                    </a:lnTo>
                    <a:lnTo>
                      <a:pt x="1395" y="101"/>
                    </a:lnTo>
                    <a:lnTo>
                      <a:pt x="1399" y="101"/>
                    </a:lnTo>
                    <a:lnTo>
                      <a:pt x="1401" y="101"/>
                    </a:lnTo>
                    <a:lnTo>
                      <a:pt x="1403" y="101"/>
                    </a:lnTo>
                    <a:lnTo>
                      <a:pt x="1405" y="101"/>
                    </a:lnTo>
                    <a:lnTo>
                      <a:pt x="1407" y="101"/>
                    </a:lnTo>
                    <a:lnTo>
                      <a:pt x="1409" y="101"/>
                    </a:lnTo>
                    <a:lnTo>
                      <a:pt x="1411" y="101"/>
                    </a:lnTo>
                    <a:lnTo>
                      <a:pt x="1413" y="101"/>
                    </a:lnTo>
                    <a:lnTo>
                      <a:pt x="1416" y="101"/>
                    </a:lnTo>
                    <a:lnTo>
                      <a:pt x="1418" y="101"/>
                    </a:lnTo>
                    <a:lnTo>
                      <a:pt x="1420" y="101"/>
                    </a:lnTo>
                    <a:lnTo>
                      <a:pt x="1422" y="101"/>
                    </a:lnTo>
                    <a:lnTo>
                      <a:pt x="1424" y="101"/>
                    </a:lnTo>
                    <a:lnTo>
                      <a:pt x="1426" y="101"/>
                    </a:lnTo>
                    <a:lnTo>
                      <a:pt x="1428" y="101"/>
                    </a:lnTo>
                    <a:lnTo>
                      <a:pt x="1430" y="101"/>
                    </a:lnTo>
                    <a:lnTo>
                      <a:pt x="1432" y="101"/>
                    </a:lnTo>
                    <a:lnTo>
                      <a:pt x="1434" y="101"/>
                    </a:lnTo>
                    <a:lnTo>
                      <a:pt x="1437" y="101"/>
                    </a:lnTo>
                    <a:lnTo>
                      <a:pt x="1439" y="101"/>
                    </a:lnTo>
                    <a:lnTo>
                      <a:pt x="1441" y="101"/>
                    </a:lnTo>
                    <a:lnTo>
                      <a:pt x="1443" y="101"/>
                    </a:lnTo>
                    <a:lnTo>
                      <a:pt x="1445" y="101"/>
                    </a:lnTo>
                    <a:lnTo>
                      <a:pt x="1447" y="101"/>
                    </a:lnTo>
                    <a:lnTo>
                      <a:pt x="1449" y="101"/>
                    </a:lnTo>
                    <a:lnTo>
                      <a:pt x="1451" y="101"/>
                    </a:lnTo>
                    <a:lnTo>
                      <a:pt x="1453" y="101"/>
                    </a:lnTo>
                    <a:lnTo>
                      <a:pt x="1455" y="101"/>
                    </a:lnTo>
                    <a:lnTo>
                      <a:pt x="1457" y="101"/>
                    </a:lnTo>
                    <a:lnTo>
                      <a:pt x="1459" y="101"/>
                    </a:lnTo>
                    <a:lnTo>
                      <a:pt x="1460" y="101"/>
                    </a:lnTo>
                    <a:lnTo>
                      <a:pt x="1462" y="101"/>
                    </a:lnTo>
                    <a:lnTo>
                      <a:pt x="1464" y="101"/>
                    </a:lnTo>
                    <a:lnTo>
                      <a:pt x="1468" y="101"/>
                    </a:lnTo>
                    <a:lnTo>
                      <a:pt x="1470" y="101"/>
                    </a:lnTo>
                    <a:lnTo>
                      <a:pt x="1472" y="101"/>
                    </a:lnTo>
                    <a:lnTo>
                      <a:pt x="1476" y="101"/>
                    </a:lnTo>
                    <a:lnTo>
                      <a:pt x="1478" y="101"/>
                    </a:lnTo>
                    <a:lnTo>
                      <a:pt x="1480" y="101"/>
                    </a:lnTo>
                    <a:lnTo>
                      <a:pt x="1483" y="101"/>
                    </a:lnTo>
                    <a:lnTo>
                      <a:pt x="1485" y="101"/>
                    </a:lnTo>
                    <a:lnTo>
                      <a:pt x="1487" y="101"/>
                    </a:lnTo>
                    <a:lnTo>
                      <a:pt x="1489" y="101"/>
                    </a:lnTo>
                    <a:lnTo>
                      <a:pt x="1491" y="101"/>
                    </a:lnTo>
                    <a:lnTo>
                      <a:pt x="1493" y="101"/>
                    </a:lnTo>
                    <a:lnTo>
                      <a:pt x="1495" y="101"/>
                    </a:lnTo>
                    <a:lnTo>
                      <a:pt x="1497" y="101"/>
                    </a:lnTo>
                    <a:lnTo>
                      <a:pt x="1499" y="101"/>
                    </a:lnTo>
                    <a:lnTo>
                      <a:pt x="1501" y="101"/>
                    </a:lnTo>
                    <a:lnTo>
                      <a:pt x="1503" y="101"/>
                    </a:lnTo>
                    <a:lnTo>
                      <a:pt x="1504" y="101"/>
                    </a:lnTo>
                    <a:lnTo>
                      <a:pt x="1506" y="101"/>
                    </a:lnTo>
                    <a:lnTo>
                      <a:pt x="1508" y="101"/>
                    </a:lnTo>
                    <a:lnTo>
                      <a:pt x="1510" y="101"/>
                    </a:lnTo>
                    <a:lnTo>
                      <a:pt x="1512" y="101"/>
                    </a:lnTo>
                    <a:lnTo>
                      <a:pt x="1514" y="101"/>
                    </a:lnTo>
                    <a:lnTo>
                      <a:pt x="1516" y="101"/>
                    </a:lnTo>
                    <a:lnTo>
                      <a:pt x="1518" y="101"/>
                    </a:lnTo>
                    <a:lnTo>
                      <a:pt x="1520" y="101"/>
                    </a:lnTo>
                    <a:lnTo>
                      <a:pt x="1522" y="101"/>
                    </a:lnTo>
                    <a:lnTo>
                      <a:pt x="1524" y="101"/>
                    </a:lnTo>
                    <a:lnTo>
                      <a:pt x="1526" y="101"/>
                    </a:lnTo>
                    <a:lnTo>
                      <a:pt x="1527" y="101"/>
                    </a:lnTo>
                    <a:lnTo>
                      <a:pt x="1529" y="101"/>
                    </a:lnTo>
                    <a:lnTo>
                      <a:pt x="1531" y="101"/>
                    </a:lnTo>
                    <a:lnTo>
                      <a:pt x="1533" y="101"/>
                    </a:lnTo>
                    <a:lnTo>
                      <a:pt x="1535" y="101"/>
                    </a:lnTo>
                    <a:lnTo>
                      <a:pt x="1537" y="101"/>
                    </a:lnTo>
                    <a:lnTo>
                      <a:pt x="1539" y="101"/>
                    </a:lnTo>
                    <a:lnTo>
                      <a:pt x="1541" y="101"/>
                    </a:lnTo>
                    <a:lnTo>
                      <a:pt x="1543" y="101"/>
                    </a:lnTo>
                    <a:lnTo>
                      <a:pt x="1545" y="101"/>
                    </a:lnTo>
                    <a:lnTo>
                      <a:pt x="1547" y="101"/>
                    </a:lnTo>
                    <a:lnTo>
                      <a:pt x="1549" y="101"/>
                    </a:lnTo>
                    <a:lnTo>
                      <a:pt x="1552" y="101"/>
                    </a:lnTo>
                    <a:lnTo>
                      <a:pt x="1554" y="101"/>
                    </a:lnTo>
                    <a:lnTo>
                      <a:pt x="1556" y="101"/>
                    </a:lnTo>
                    <a:lnTo>
                      <a:pt x="1558" y="101"/>
                    </a:lnTo>
                    <a:lnTo>
                      <a:pt x="1560" y="101"/>
                    </a:lnTo>
                    <a:lnTo>
                      <a:pt x="1562" y="101"/>
                    </a:lnTo>
                    <a:lnTo>
                      <a:pt x="1564" y="101"/>
                    </a:lnTo>
                    <a:lnTo>
                      <a:pt x="1568" y="101"/>
                    </a:lnTo>
                    <a:lnTo>
                      <a:pt x="1570" y="101"/>
                    </a:lnTo>
                    <a:lnTo>
                      <a:pt x="1572" y="101"/>
                    </a:lnTo>
                    <a:lnTo>
                      <a:pt x="1573" y="101"/>
                    </a:lnTo>
                    <a:lnTo>
                      <a:pt x="1575" y="101"/>
                    </a:lnTo>
                    <a:lnTo>
                      <a:pt x="1577" y="101"/>
                    </a:lnTo>
                    <a:lnTo>
                      <a:pt x="1579" y="101"/>
                    </a:lnTo>
                    <a:lnTo>
                      <a:pt x="1581" y="101"/>
                    </a:lnTo>
                    <a:lnTo>
                      <a:pt x="1583" y="101"/>
                    </a:lnTo>
                    <a:lnTo>
                      <a:pt x="1585" y="101"/>
                    </a:lnTo>
                    <a:lnTo>
                      <a:pt x="1587" y="101"/>
                    </a:lnTo>
                    <a:lnTo>
                      <a:pt x="1589" y="101"/>
                    </a:lnTo>
                    <a:lnTo>
                      <a:pt x="1591" y="101"/>
                    </a:lnTo>
                    <a:lnTo>
                      <a:pt x="1593" y="101"/>
                    </a:lnTo>
                    <a:lnTo>
                      <a:pt x="1596" y="101"/>
                    </a:lnTo>
                    <a:lnTo>
                      <a:pt x="1598" y="101"/>
                    </a:lnTo>
                    <a:lnTo>
                      <a:pt x="1600" y="101"/>
                    </a:lnTo>
                    <a:lnTo>
                      <a:pt x="1602" y="101"/>
                    </a:lnTo>
                    <a:lnTo>
                      <a:pt x="1604" y="101"/>
                    </a:lnTo>
                    <a:lnTo>
                      <a:pt x="1606" y="101"/>
                    </a:lnTo>
                    <a:lnTo>
                      <a:pt x="1608" y="101"/>
                    </a:lnTo>
                    <a:lnTo>
                      <a:pt x="1612" y="101"/>
                    </a:lnTo>
                    <a:lnTo>
                      <a:pt x="1614" y="101"/>
                    </a:lnTo>
                    <a:lnTo>
                      <a:pt x="1616" y="101"/>
                    </a:lnTo>
                    <a:lnTo>
                      <a:pt x="1618" y="101"/>
                    </a:lnTo>
                    <a:lnTo>
                      <a:pt x="1621" y="101"/>
                    </a:lnTo>
                    <a:lnTo>
                      <a:pt x="1623" y="101"/>
                    </a:lnTo>
                    <a:lnTo>
                      <a:pt x="1625" y="101"/>
                    </a:lnTo>
                    <a:lnTo>
                      <a:pt x="1629" y="101"/>
                    </a:lnTo>
                    <a:lnTo>
                      <a:pt x="1631" y="101"/>
                    </a:lnTo>
                    <a:lnTo>
                      <a:pt x="1633" y="101"/>
                    </a:lnTo>
                    <a:lnTo>
                      <a:pt x="1635" y="101"/>
                    </a:lnTo>
                    <a:lnTo>
                      <a:pt x="1637" y="101"/>
                    </a:lnTo>
                    <a:lnTo>
                      <a:pt x="1639" y="101"/>
                    </a:lnTo>
                    <a:lnTo>
                      <a:pt x="1641" y="101"/>
                    </a:lnTo>
                    <a:lnTo>
                      <a:pt x="1642" y="101"/>
                    </a:lnTo>
                    <a:lnTo>
                      <a:pt x="1644" y="101"/>
                    </a:lnTo>
                    <a:lnTo>
                      <a:pt x="1646" y="101"/>
                    </a:lnTo>
                    <a:lnTo>
                      <a:pt x="1648" y="101"/>
                    </a:lnTo>
                    <a:lnTo>
                      <a:pt x="1650" y="101"/>
                    </a:lnTo>
                    <a:lnTo>
                      <a:pt x="1652" y="101"/>
                    </a:lnTo>
                    <a:lnTo>
                      <a:pt x="1654" y="101"/>
                    </a:lnTo>
                    <a:lnTo>
                      <a:pt x="1656" y="101"/>
                    </a:lnTo>
                    <a:lnTo>
                      <a:pt x="1658" y="101"/>
                    </a:lnTo>
                    <a:lnTo>
                      <a:pt x="1662" y="101"/>
                    </a:lnTo>
                    <a:lnTo>
                      <a:pt x="1664" y="101"/>
                    </a:lnTo>
                    <a:lnTo>
                      <a:pt x="1665" y="101"/>
                    </a:lnTo>
                    <a:lnTo>
                      <a:pt x="1667" y="101"/>
                    </a:lnTo>
                    <a:lnTo>
                      <a:pt x="1669" y="101"/>
                    </a:lnTo>
                    <a:lnTo>
                      <a:pt x="1671" y="101"/>
                    </a:lnTo>
                    <a:lnTo>
                      <a:pt x="1673" y="101"/>
                    </a:lnTo>
                    <a:lnTo>
                      <a:pt x="1677" y="101"/>
                    </a:lnTo>
                    <a:lnTo>
                      <a:pt x="1679" y="101"/>
                    </a:lnTo>
                    <a:lnTo>
                      <a:pt x="1681" y="101"/>
                    </a:lnTo>
                    <a:lnTo>
                      <a:pt x="1683" y="101"/>
                    </a:lnTo>
                    <a:lnTo>
                      <a:pt x="1685" y="101"/>
                    </a:lnTo>
                    <a:lnTo>
                      <a:pt x="1687" y="101"/>
                    </a:lnTo>
                    <a:lnTo>
                      <a:pt x="1688" y="101"/>
                    </a:lnTo>
                    <a:lnTo>
                      <a:pt x="1690" y="101"/>
                    </a:lnTo>
                    <a:lnTo>
                      <a:pt x="1692" y="101"/>
                    </a:lnTo>
                    <a:lnTo>
                      <a:pt x="1694" y="101"/>
                    </a:lnTo>
                    <a:lnTo>
                      <a:pt x="1696" y="101"/>
                    </a:lnTo>
                    <a:lnTo>
                      <a:pt x="1698" y="101"/>
                    </a:lnTo>
                    <a:lnTo>
                      <a:pt x="1700" y="101"/>
                    </a:lnTo>
                    <a:lnTo>
                      <a:pt x="1702" y="101"/>
                    </a:lnTo>
                    <a:lnTo>
                      <a:pt x="1704" y="101"/>
                    </a:lnTo>
                    <a:lnTo>
                      <a:pt x="1706" y="101"/>
                    </a:lnTo>
                    <a:lnTo>
                      <a:pt x="1708" y="101"/>
                    </a:lnTo>
                    <a:lnTo>
                      <a:pt x="1709" y="101"/>
                    </a:lnTo>
                    <a:lnTo>
                      <a:pt x="1711" y="101"/>
                    </a:lnTo>
                    <a:lnTo>
                      <a:pt x="1713" y="101"/>
                    </a:lnTo>
                    <a:lnTo>
                      <a:pt x="1715" y="101"/>
                    </a:lnTo>
                    <a:lnTo>
                      <a:pt x="1717" y="101"/>
                    </a:lnTo>
                    <a:lnTo>
                      <a:pt x="1721" y="101"/>
                    </a:lnTo>
                    <a:lnTo>
                      <a:pt x="1723" y="101"/>
                    </a:lnTo>
                    <a:lnTo>
                      <a:pt x="1725" y="101"/>
                    </a:lnTo>
                    <a:lnTo>
                      <a:pt x="1727" y="101"/>
                    </a:lnTo>
                    <a:lnTo>
                      <a:pt x="1729" y="101"/>
                    </a:lnTo>
                    <a:lnTo>
                      <a:pt x="1731" y="101"/>
                    </a:lnTo>
                    <a:lnTo>
                      <a:pt x="1732" y="101"/>
                    </a:lnTo>
                    <a:lnTo>
                      <a:pt x="1736" y="101"/>
                    </a:lnTo>
                    <a:lnTo>
                      <a:pt x="1738" y="101"/>
                    </a:lnTo>
                    <a:lnTo>
                      <a:pt x="1740" y="101"/>
                    </a:lnTo>
                    <a:lnTo>
                      <a:pt x="1742" y="101"/>
                    </a:lnTo>
                    <a:lnTo>
                      <a:pt x="1744" y="101"/>
                    </a:lnTo>
                    <a:lnTo>
                      <a:pt x="1746" y="101"/>
                    </a:lnTo>
                    <a:lnTo>
                      <a:pt x="1748" y="101"/>
                    </a:lnTo>
                    <a:lnTo>
                      <a:pt x="1750" y="101"/>
                    </a:lnTo>
                    <a:lnTo>
                      <a:pt x="1752" y="101"/>
                    </a:lnTo>
                    <a:lnTo>
                      <a:pt x="1754" y="101"/>
                    </a:lnTo>
                    <a:lnTo>
                      <a:pt x="1755" y="101"/>
                    </a:lnTo>
                    <a:lnTo>
                      <a:pt x="1757" y="101"/>
                    </a:lnTo>
                    <a:lnTo>
                      <a:pt x="1759" y="101"/>
                    </a:lnTo>
                    <a:lnTo>
                      <a:pt x="1761" y="101"/>
                    </a:lnTo>
                    <a:lnTo>
                      <a:pt x="1763" y="101"/>
                    </a:lnTo>
                    <a:lnTo>
                      <a:pt x="1767" y="101"/>
                    </a:lnTo>
                    <a:lnTo>
                      <a:pt x="1769" y="101"/>
                    </a:lnTo>
                    <a:lnTo>
                      <a:pt x="1771" y="101"/>
                    </a:lnTo>
                    <a:lnTo>
                      <a:pt x="1773" y="101"/>
                    </a:lnTo>
                    <a:lnTo>
                      <a:pt x="1775" y="101"/>
                    </a:lnTo>
                    <a:lnTo>
                      <a:pt x="1777" y="101"/>
                    </a:lnTo>
                    <a:lnTo>
                      <a:pt x="1778" y="101"/>
                    </a:lnTo>
                    <a:lnTo>
                      <a:pt x="1780" y="101"/>
                    </a:lnTo>
                    <a:lnTo>
                      <a:pt x="1782" y="101"/>
                    </a:lnTo>
                    <a:lnTo>
                      <a:pt x="1784" y="101"/>
                    </a:lnTo>
                    <a:lnTo>
                      <a:pt x="1786" y="101"/>
                    </a:lnTo>
                    <a:lnTo>
                      <a:pt x="1788" y="101"/>
                    </a:lnTo>
                    <a:lnTo>
                      <a:pt x="1790" y="101"/>
                    </a:lnTo>
                    <a:lnTo>
                      <a:pt x="1792" y="101"/>
                    </a:lnTo>
                    <a:lnTo>
                      <a:pt x="1794" y="101"/>
                    </a:lnTo>
                    <a:lnTo>
                      <a:pt x="1796" y="101"/>
                    </a:lnTo>
                    <a:lnTo>
                      <a:pt x="1800" y="101"/>
                    </a:lnTo>
                    <a:lnTo>
                      <a:pt x="1801" y="101"/>
                    </a:lnTo>
                    <a:lnTo>
                      <a:pt x="1803" y="101"/>
                    </a:lnTo>
                    <a:lnTo>
                      <a:pt x="1805" y="101"/>
                    </a:lnTo>
                    <a:lnTo>
                      <a:pt x="1807" y="101"/>
                    </a:lnTo>
                    <a:lnTo>
                      <a:pt x="1809" y="101"/>
                    </a:lnTo>
                    <a:lnTo>
                      <a:pt x="1811" y="101"/>
                    </a:lnTo>
                    <a:lnTo>
                      <a:pt x="1813" y="101"/>
                    </a:lnTo>
                    <a:lnTo>
                      <a:pt x="1815" y="101"/>
                    </a:lnTo>
                    <a:lnTo>
                      <a:pt x="1817" y="101"/>
                    </a:lnTo>
                    <a:lnTo>
                      <a:pt x="1819" y="101"/>
                    </a:lnTo>
                    <a:lnTo>
                      <a:pt x="1821" y="101"/>
                    </a:lnTo>
                    <a:lnTo>
                      <a:pt x="1823" y="101"/>
                    </a:lnTo>
                    <a:lnTo>
                      <a:pt x="1824" y="101"/>
                    </a:lnTo>
                    <a:lnTo>
                      <a:pt x="1828" y="101"/>
                    </a:lnTo>
                    <a:lnTo>
                      <a:pt x="1830" y="101"/>
                    </a:lnTo>
                    <a:lnTo>
                      <a:pt x="1832" y="101"/>
                    </a:lnTo>
                    <a:lnTo>
                      <a:pt x="1834" y="101"/>
                    </a:lnTo>
                    <a:lnTo>
                      <a:pt x="1836" y="101"/>
                    </a:lnTo>
                    <a:lnTo>
                      <a:pt x="1838" y="101"/>
                    </a:lnTo>
                    <a:lnTo>
                      <a:pt x="1840" y="101"/>
                    </a:lnTo>
                    <a:lnTo>
                      <a:pt x="1844" y="101"/>
                    </a:lnTo>
                    <a:lnTo>
                      <a:pt x="1846" y="101"/>
                    </a:lnTo>
                    <a:lnTo>
                      <a:pt x="1847" y="101"/>
                    </a:lnTo>
                    <a:lnTo>
                      <a:pt x="1849" y="101"/>
                    </a:lnTo>
                    <a:lnTo>
                      <a:pt x="1851" y="101"/>
                    </a:lnTo>
                    <a:lnTo>
                      <a:pt x="1853" y="101"/>
                    </a:lnTo>
                    <a:lnTo>
                      <a:pt x="1855" y="101"/>
                    </a:lnTo>
                    <a:lnTo>
                      <a:pt x="1857" y="101"/>
                    </a:lnTo>
                    <a:lnTo>
                      <a:pt x="1859" y="101"/>
                    </a:lnTo>
                    <a:lnTo>
                      <a:pt x="1861" y="101"/>
                    </a:lnTo>
                    <a:lnTo>
                      <a:pt x="1863" y="101"/>
                    </a:lnTo>
                    <a:lnTo>
                      <a:pt x="1865" y="101"/>
                    </a:lnTo>
                    <a:lnTo>
                      <a:pt x="1867" y="101"/>
                    </a:lnTo>
                    <a:lnTo>
                      <a:pt x="1869" y="101"/>
                    </a:lnTo>
                    <a:lnTo>
                      <a:pt x="1870" y="101"/>
                    </a:lnTo>
                    <a:lnTo>
                      <a:pt x="1872" y="101"/>
                    </a:lnTo>
                    <a:lnTo>
                      <a:pt x="1874" y="101"/>
                    </a:lnTo>
                    <a:lnTo>
                      <a:pt x="1876" y="101"/>
                    </a:lnTo>
                    <a:lnTo>
                      <a:pt x="1878" y="101"/>
                    </a:lnTo>
                    <a:lnTo>
                      <a:pt x="1880" y="101"/>
                    </a:lnTo>
                    <a:lnTo>
                      <a:pt x="1882" y="101"/>
                    </a:lnTo>
                    <a:lnTo>
                      <a:pt x="1884" y="101"/>
                    </a:lnTo>
                    <a:lnTo>
                      <a:pt x="1886" y="101"/>
                    </a:lnTo>
                    <a:lnTo>
                      <a:pt x="1888" y="101"/>
                    </a:lnTo>
                    <a:lnTo>
                      <a:pt x="1890" y="101"/>
                    </a:lnTo>
                    <a:lnTo>
                      <a:pt x="1892" y="101"/>
                    </a:lnTo>
                    <a:lnTo>
                      <a:pt x="1893" y="101"/>
                    </a:lnTo>
                    <a:lnTo>
                      <a:pt x="1895" y="101"/>
                    </a:lnTo>
                    <a:lnTo>
                      <a:pt x="1897" y="101"/>
                    </a:lnTo>
                    <a:lnTo>
                      <a:pt x="1899" y="101"/>
                    </a:lnTo>
                    <a:lnTo>
                      <a:pt x="1901" y="101"/>
                    </a:lnTo>
                    <a:lnTo>
                      <a:pt x="1903" y="101"/>
                    </a:lnTo>
                    <a:lnTo>
                      <a:pt x="1905" y="101"/>
                    </a:lnTo>
                    <a:lnTo>
                      <a:pt x="1907" y="101"/>
                    </a:lnTo>
                    <a:lnTo>
                      <a:pt x="1909" y="101"/>
                    </a:lnTo>
                    <a:lnTo>
                      <a:pt x="1913" y="101"/>
                    </a:lnTo>
                    <a:lnTo>
                      <a:pt x="1915" y="101"/>
                    </a:lnTo>
                    <a:lnTo>
                      <a:pt x="1916" y="101"/>
                    </a:lnTo>
                    <a:lnTo>
                      <a:pt x="1918" y="101"/>
                    </a:lnTo>
                    <a:lnTo>
                      <a:pt x="1920" y="101"/>
                    </a:lnTo>
                    <a:lnTo>
                      <a:pt x="1922" y="101"/>
                    </a:lnTo>
                    <a:lnTo>
                      <a:pt x="1924" y="101"/>
                    </a:lnTo>
                    <a:lnTo>
                      <a:pt x="1926" y="101"/>
                    </a:lnTo>
                    <a:lnTo>
                      <a:pt x="1928" y="101"/>
                    </a:lnTo>
                    <a:lnTo>
                      <a:pt x="1930" y="101"/>
                    </a:lnTo>
                    <a:lnTo>
                      <a:pt x="1932" y="101"/>
                    </a:lnTo>
                    <a:lnTo>
                      <a:pt x="1936" y="101"/>
                    </a:lnTo>
                    <a:lnTo>
                      <a:pt x="1937" y="101"/>
                    </a:lnTo>
                    <a:lnTo>
                      <a:pt x="1939" y="101"/>
                    </a:lnTo>
                    <a:lnTo>
                      <a:pt x="1941" y="101"/>
                    </a:lnTo>
                    <a:lnTo>
                      <a:pt x="1943" y="101"/>
                    </a:lnTo>
                    <a:lnTo>
                      <a:pt x="1945" y="101"/>
                    </a:lnTo>
                    <a:lnTo>
                      <a:pt x="1947" y="101"/>
                    </a:lnTo>
                    <a:lnTo>
                      <a:pt x="1951" y="101"/>
                    </a:lnTo>
                    <a:lnTo>
                      <a:pt x="1953" y="101"/>
                    </a:lnTo>
                    <a:lnTo>
                      <a:pt x="1955" y="101"/>
                    </a:lnTo>
                    <a:lnTo>
                      <a:pt x="1957" y="101"/>
                    </a:lnTo>
                    <a:lnTo>
                      <a:pt x="1959" y="101"/>
                    </a:lnTo>
                    <a:lnTo>
                      <a:pt x="1960" y="101"/>
                    </a:lnTo>
                    <a:lnTo>
                      <a:pt x="1962" y="101"/>
                    </a:lnTo>
                    <a:lnTo>
                      <a:pt x="1966" y="101"/>
                    </a:lnTo>
                    <a:lnTo>
                      <a:pt x="1968" y="101"/>
                    </a:lnTo>
                    <a:lnTo>
                      <a:pt x="1970" y="101"/>
                    </a:lnTo>
                    <a:lnTo>
                      <a:pt x="1972" y="101"/>
                    </a:lnTo>
                    <a:lnTo>
                      <a:pt x="1974" y="101"/>
                    </a:lnTo>
                    <a:lnTo>
                      <a:pt x="1976" y="101"/>
                    </a:lnTo>
                    <a:lnTo>
                      <a:pt x="1980" y="101"/>
                    </a:lnTo>
                    <a:lnTo>
                      <a:pt x="1982" y="101"/>
                    </a:lnTo>
                    <a:lnTo>
                      <a:pt x="1983" y="101"/>
                    </a:lnTo>
                    <a:lnTo>
                      <a:pt x="1985" y="101"/>
                    </a:lnTo>
                    <a:lnTo>
                      <a:pt x="1987" y="101"/>
                    </a:lnTo>
                    <a:lnTo>
                      <a:pt x="1989" y="101"/>
                    </a:lnTo>
                    <a:lnTo>
                      <a:pt x="1991" y="101"/>
                    </a:lnTo>
                    <a:lnTo>
                      <a:pt x="1993" y="101"/>
                    </a:lnTo>
                    <a:lnTo>
                      <a:pt x="1995" y="101"/>
                    </a:lnTo>
                    <a:lnTo>
                      <a:pt x="1999" y="101"/>
                    </a:lnTo>
                    <a:lnTo>
                      <a:pt x="2001" y="101"/>
                    </a:lnTo>
                    <a:lnTo>
                      <a:pt x="2003" y="101"/>
                    </a:lnTo>
                    <a:lnTo>
                      <a:pt x="2005" y="101"/>
                    </a:lnTo>
                    <a:lnTo>
                      <a:pt x="2006" y="101"/>
                    </a:lnTo>
                    <a:lnTo>
                      <a:pt x="2008" y="101"/>
                    </a:lnTo>
                    <a:lnTo>
                      <a:pt x="2012" y="101"/>
                    </a:lnTo>
                    <a:lnTo>
                      <a:pt x="2014" y="101"/>
                    </a:lnTo>
                    <a:lnTo>
                      <a:pt x="2016" y="101"/>
                    </a:lnTo>
                    <a:lnTo>
                      <a:pt x="2018" y="101"/>
                    </a:lnTo>
                    <a:lnTo>
                      <a:pt x="2020" y="101"/>
                    </a:lnTo>
                    <a:lnTo>
                      <a:pt x="2022" y="101"/>
                    </a:lnTo>
                    <a:lnTo>
                      <a:pt x="2024" y="101"/>
                    </a:lnTo>
                    <a:lnTo>
                      <a:pt x="2028" y="101"/>
                    </a:lnTo>
                    <a:lnTo>
                      <a:pt x="2029" y="101"/>
                    </a:lnTo>
                    <a:lnTo>
                      <a:pt x="2031" y="101"/>
                    </a:lnTo>
                    <a:lnTo>
                      <a:pt x="2033" y="101"/>
                    </a:lnTo>
                    <a:lnTo>
                      <a:pt x="2035" y="101"/>
                    </a:lnTo>
                    <a:lnTo>
                      <a:pt x="2037" y="101"/>
                    </a:lnTo>
                    <a:lnTo>
                      <a:pt x="2039" y="101"/>
                    </a:lnTo>
                    <a:lnTo>
                      <a:pt x="2043" y="101"/>
                    </a:lnTo>
                    <a:lnTo>
                      <a:pt x="2045" y="101"/>
                    </a:lnTo>
                    <a:lnTo>
                      <a:pt x="2047" y="101"/>
                    </a:lnTo>
                    <a:lnTo>
                      <a:pt x="2049" y="101"/>
                    </a:lnTo>
                    <a:lnTo>
                      <a:pt x="2051" y="101"/>
                    </a:lnTo>
                    <a:lnTo>
                      <a:pt x="2052" y="101"/>
                    </a:lnTo>
                    <a:lnTo>
                      <a:pt x="2054" y="101"/>
                    </a:lnTo>
                    <a:lnTo>
                      <a:pt x="2058" y="101"/>
                    </a:lnTo>
                    <a:lnTo>
                      <a:pt x="2060" y="101"/>
                    </a:lnTo>
                    <a:lnTo>
                      <a:pt x="2062" y="101"/>
                    </a:lnTo>
                    <a:lnTo>
                      <a:pt x="2064" y="101"/>
                    </a:lnTo>
                    <a:lnTo>
                      <a:pt x="2066" y="101"/>
                    </a:lnTo>
                    <a:lnTo>
                      <a:pt x="2068" y="101"/>
                    </a:lnTo>
                    <a:lnTo>
                      <a:pt x="2070" y="101"/>
                    </a:lnTo>
                    <a:lnTo>
                      <a:pt x="2072" y="101"/>
                    </a:lnTo>
                    <a:lnTo>
                      <a:pt x="2074" y="101"/>
                    </a:lnTo>
                    <a:lnTo>
                      <a:pt x="2075" y="101"/>
                    </a:lnTo>
                    <a:lnTo>
                      <a:pt x="2077" y="101"/>
                    </a:lnTo>
                    <a:lnTo>
                      <a:pt x="2081" y="101"/>
                    </a:lnTo>
                    <a:lnTo>
                      <a:pt x="2083" y="101"/>
                    </a:lnTo>
                    <a:lnTo>
                      <a:pt x="2085" y="101"/>
                    </a:lnTo>
                    <a:lnTo>
                      <a:pt x="2087" y="101"/>
                    </a:lnTo>
                    <a:lnTo>
                      <a:pt x="2089" y="101"/>
                    </a:lnTo>
                    <a:lnTo>
                      <a:pt x="2091" y="101"/>
                    </a:lnTo>
                    <a:lnTo>
                      <a:pt x="2093" y="101"/>
                    </a:lnTo>
                    <a:lnTo>
                      <a:pt x="2095" y="101"/>
                    </a:lnTo>
                    <a:lnTo>
                      <a:pt x="2097" y="101"/>
                    </a:lnTo>
                    <a:lnTo>
                      <a:pt x="2098" y="101"/>
                    </a:lnTo>
                    <a:lnTo>
                      <a:pt x="2100" y="101"/>
                    </a:lnTo>
                    <a:lnTo>
                      <a:pt x="2104" y="101"/>
                    </a:lnTo>
                    <a:lnTo>
                      <a:pt x="2106" y="101"/>
                    </a:lnTo>
                    <a:lnTo>
                      <a:pt x="2108" y="101"/>
                    </a:lnTo>
                    <a:lnTo>
                      <a:pt x="2110" y="101"/>
                    </a:lnTo>
                    <a:lnTo>
                      <a:pt x="2112" y="101"/>
                    </a:lnTo>
                    <a:lnTo>
                      <a:pt x="2114" y="101"/>
                    </a:lnTo>
                    <a:lnTo>
                      <a:pt x="2116" y="101"/>
                    </a:lnTo>
                    <a:lnTo>
                      <a:pt x="2120" y="101"/>
                    </a:lnTo>
                    <a:lnTo>
                      <a:pt x="2121" y="101"/>
                    </a:lnTo>
                    <a:lnTo>
                      <a:pt x="2123" y="101"/>
                    </a:lnTo>
                    <a:lnTo>
                      <a:pt x="2125" y="101"/>
                    </a:lnTo>
                    <a:lnTo>
                      <a:pt x="2127" y="101"/>
                    </a:lnTo>
                    <a:lnTo>
                      <a:pt x="2129" y="101"/>
                    </a:lnTo>
                    <a:lnTo>
                      <a:pt x="2131" y="101"/>
                    </a:lnTo>
                    <a:lnTo>
                      <a:pt x="2135" y="101"/>
                    </a:lnTo>
                    <a:lnTo>
                      <a:pt x="2137" y="101"/>
                    </a:lnTo>
                    <a:lnTo>
                      <a:pt x="2139" y="101"/>
                    </a:lnTo>
                    <a:lnTo>
                      <a:pt x="2143" y="101"/>
                    </a:lnTo>
                    <a:lnTo>
                      <a:pt x="2144" y="101"/>
                    </a:lnTo>
                    <a:lnTo>
                      <a:pt x="2146" y="101"/>
                    </a:lnTo>
                    <a:lnTo>
                      <a:pt x="2148" y="101"/>
                    </a:lnTo>
                    <a:lnTo>
                      <a:pt x="2150" y="101"/>
                    </a:lnTo>
                    <a:lnTo>
                      <a:pt x="2152" y="101"/>
                    </a:lnTo>
                    <a:lnTo>
                      <a:pt x="2154" y="101"/>
                    </a:lnTo>
                    <a:lnTo>
                      <a:pt x="2156" y="101"/>
                    </a:lnTo>
                    <a:lnTo>
                      <a:pt x="2158" y="101"/>
                    </a:lnTo>
                    <a:lnTo>
                      <a:pt x="2160" y="101"/>
                    </a:lnTo>
                    <a:lnTo>
                      <a:pt x="2162" y="101"/>
                    </a:lnTo>
                    <a:lnTo>
                      <a:pt x="2164" y="101"/>
                    </a:lnTo>
                    <a:lnTo>
                      <a:pt x="2165" y="101"/>
                    </a:lnTo>
                    <a:lnTo>
                      <a:pt x="2167" y="101"/>
                    </a:lnTo>
                    <a:lnTo>
                      <a:pt x="2169" y="101"/>
                    </a:lnTo>
                    <a:lnTo>
                      <a:pt x="2171" y="101"/>
                    </a:lnTo>
                    <a:lnTo>
                      <a:pt x="2173" y="101"/>
                    </a:lnTo>
                    <a:lnTo>
                      <a:pt x="2175" y="101"/>
                    </a:lnTo>
                    <a:lnTo>
                      <a:pt x="2177" y="101"/>
                    </a:lnTo>
                    <a:lnTo>
                      <a:pt x="2179" y="101"/>
                    </a:lnTo>
                    <a:lnTo>
                      <a:pt x="2181" y="101"/>
                    </a:lnTo>
                    <a:lnTo>
                      <a:pt x="2183" y="101"/>
                    </a:lnTo>
                    <a:lnTo>
                      <a:pt x="2185" y="101"/>
                    </a:lnTo>
                    <a:lnTo>
                      <a:pt x="2187" y="101"/>
                    </a:lnTo>
                    <a:lnTo>
                      <a:pt x="2188" y="101"/>
                    </a:lnTo>
                    <a:lnTo>
                      <a:pt x="2190" y="101"/>
                    </a:lnTo>
                    <a:lnTo>
                      <a:pt x="2192" y="101"/>
                    </a:lnTo>
                    <a:lnTo>
                      <a:pt x="2194" y="101"/>
                    </a:lnTo>
                    <a:lnTo>
                      <a:pt x="2196" y="101"/>
                    </a:lnTo>
                    <a:lnTo>
                      <a:pt x="2198" y="101"/>
                    </a:lnTo>
                    <a:lnTo>
                      <a:pt x="2200" y="101"/>
                    </a:lnTo>
                    <a:lnTo>
                      <a:pt x="2202" y="101"/>
                    </a:lnTo>
                    <a:lnTo>
                      <a:pt x="2204" y="101"/>
                    </a:lnTo>
                    <a:lnTo>
                      <a:pt x="2206" y="101"/>
                    </a:lnTo>
                    <a:lnTo>
                      <a:pt x="2210" y="101"/>
                    </a:lnTo>
                    <a:lnTo>
                      <a:pt x="2211" y="101"/>
                    </a:lnTo>
                    <a:lnTo>
                      <a:pt x="2213" y="101"/>
                    </a:lnTo>
                    <a:lnTo>
                      <a:pt x="2215" y="101"/>
                    </a:lnTo>
                    <a:lnTo>
                      <a:pt x="2217" y="101"/>
                    </a:lnTo>
                    <a:lnTo>
                      <a:pt x="2219" y="101"/>
                    </a:lnTo>
                    <a:lnTo>
                      <a:pt x="2221" y="101"/>
                    </a:lnTo>
                    <a:lnTo>
                      <a:pt x="2223" y="101"/>
                    </a:lnTo>
                    <a:lnTo>
                      <a:pt x="2225" y="101"/>
                    </a:lnTo>
                    <a:lnTo>
                      <a:pt x="2227" y="101"/>
                    </a:lnTo>
                    <a:lnTo>
                      <a:pt x="2229" y="101"/>
                    </a:lnTo>
                    <a:lnTo>
                      <a:pt x="2231" y="101"/>
                    </a:lnTo>
                    <a:lnTo>
                      <a:pt x="2233" y="101"/>
                    </a:lnTo>
                    <a:lnTo>
                      <a:pt x="2234" y="101"/>
                    </a:lnTo>
                    <a:lnTo>
                      <a:pt x="2236" y="101"/>
                    </a:lnTo>
                    <a:lnTo>
                      <a:pt x="2238" y="101"/>
                    </a:lnTo>
                    <a:lnTo>
                      <a:pt x="2240" y="101"/>
                    </a:lnTo>
                    <a:lnTo>
                      <a:pt x="2242" y="101"/>
                    </a:lnTo>
                    <a:lnTo>
                      <a:pt x="2244" y="101"/>
                    </a:lnTo>
                    <a:lnTo>
                      <a:pt x="2246" y="101"/>
                    </a:lnTo>
                    <a:lnTo>
                      <a:pt x="2248" y="101"/>
                    </a:lnTo>
                    <a:lnTo>
                      <a:pt x="2250" y="101"/>
                    </a:lnTo>
                    <a:lnTo>
                      <a:pt x="2252" y="101"/>
                    </a:lnTo>
                    <a:lnTo>
                      <a:pt x="2254" y="101"/>
                    </a:lnTo>
                    <a:lnTo>
                      <a:pt x="2256" y="101"/>
                    </a:lnTo>
                    <a:lnTo>
                      <a:pt x="2257" y="101"/>
                    </a:lnTo>
                    <a:lnTo>
                      <a:pt x="2259" y="101"/>
                    </a:lnTo>
                    <a:lnTo>
                      <a:pt x="2261" y="101"/>
                    </a:lnTo>
                    <a:lnTo>
                      <a:pt x="2263" y="101"/>
                    </a:lnTo>
                    <a:lnTo>
                      <a:pt x="2265" y="101"/>
                    </a:lnTo>
                    <a:lnTo>
                      <a:pt x="2267" y="101"/>
                    </a:lnTo>
                    <a:lnTo>
                      <a:pt x="2269" y="101"/>
                    </a:lnTo>
                    <a:lnTo>
                      <a:pt x="2273" y="101"/>
                    </a:lnTo>
                    <a:lnTo>
                      <a:pt x="2275" y="101"/>
                    </a:lnTo>
                    <a:lnTo>
                      <a:pt x="2277" y="101"/>
                    </a:lnTo>
                    <a:lnTo>
                      <a:pt x="2279" y="101"/>
                    </a:lnTo>
                    <a:lnTo>
                      <a:pt x="2280" y="101"/>
                    </a:lnTo>
                    <a:lnTo>
                      <a:pt x="2282" y="101"/>
                    </a:lnTo>
                    <a:lnTo>
                      <a:pt x="2284" y="101"/>
                    </a:lnTo>
                    <a:lnTo>
                      <a:pt x="2286" y="101"/>
                    </a:lnTo>
                    <a:lnTo>
                      <a:pt x="2288" y="101"/>
                    </a:lnTo>
                    <a:lnTo>
                      <a:pt x="2290" y="101"/>
                    </a:lnTo>
                    <a:lnTo>
                      <a:pt x="2292" y="101"/>
                    </a:lnTo>
                    <a:lnTo>
                      <a:pt x="2294" y="101"/>
                    </a:lnTo>
                    <a:lnTo>
                      <a:pt x="2296" y="101"/>
                    </a:lnTo>
                    <a:lnTo>
                      <a:pt x="2298" y="101"/>
                    </a:lnTo>
                    <a:lnTo>
                      <a:pt x="2300" y="101"/>
                    </a:lnTo>
                    <a:lnTo>
                      <a:pt x="2302" y="101"/>
                    </a:lnTo>
                    <a:lnTo>
                      <a:pt x="2305" y="101"/>
                    </a:lnTo>
                    <a:lnTo>
                      <a:pt x="2307" y="101"/>
                    </a:lnTo>
                    <a:lnTo>
                      <a:pt x="2309" y="101"/>
                    </a:lnTo>
                    <a:lnTo>
                      <a:pt x="2311" y="101"/>
                    </a:lnTo>
                    <a:lnTo>
                      <a:pt x="2313" y="101"/>
                    </a:lnTo>
                    <a:lnTo>
                      <a:pt x="2315" y="101"/>
                    </a:lnTo>
                    <a:lnTo>
                      <a:pt x="2319" y="101"/>
                    </a:lnTo>
                    <a:lnTo>
                      <a:pt x="2321" y="101"/>
                    </a:lnTo>
                    <a:lnTo>
                      <a:pt x="2323" y="101"/>
                    </a:lnTo>
                    <a:lnTo>
                      <a:pt x="2325" y="101"/>
                    </a:lnTo>
                    <a:lnTo>
                      <a:pt x="2326" y="101"/>
                    </a:lnTo>
                    <a:lnTo>
                      <a:pt x="2328" y="101"/>
                    </a:lnTo>
                    <a:lnTo>
                      <a:pt x="2330" y="101"/>
                    </a:lnTo>
                    <a:lnTo>
                      <a:pt x="2332" y="101"/>
                    </a:lnTo>
                    <a:lnTo>
                      <a:pt x="2334" y="101"/>
                    </a:lnTo>
                    <a:lnTo>
                      <a:pt x="2336" y="101"/>
                    </a:lnTo>
                    <a:lnTo>
                      <a:pt x="2338" y="101"/>
                    </a:lnTo>
                    <a:lnTo>
                      <a:pt x="2340" y="101"/>
                    </a:lnTo>
                    <a:lnTo>
                      <a:pt x="2342" y="101"/>
                    </a:lnTo>
                    <a:lnTo>
                      <a:pt x="2344" y="101"/>
                    </a:lnTo>
                    <a:lnTo>
                      <a:pt x="2346" y="101"/>
                    </a:lnTo>
                    <a:lnTo>
                      <a:pt x="2348" y="101"/>
                    </a:lnTo>
                    <a:lnTo>
                      <a:pt x="2349" y="101"/>
                    </a:lnTo>
                    <a:lnTo>
                      <a:pt x="2351" y="101"/>
                    </a:lnTo>
                    <a:lnTo>
                      <a:pt x="2353" y="101"/>
                    </a:lnTo>
                    <a:lnTo>
                      <a:pt x="2355" y="101"/>
                    </a:lnTo>
                    <a:lnTo>
                      <a:pt x="2357" y="101"/>
                    </a:lnTo>
                    <a:lnTo>
                      <a:pt x="2359" y="101"/>
                    </a:lnTo>
                    <a:lnTo>
                      <a:pt x="2361" y="101"/>
                    </a:lnTo>
                    <a:lnTo>
                      <a:pt x="2365" y="101"/>
                    </a:lnTo>
                    <a:lnTo>
                      <a:pt x="2367" y="101"/>
                    </a:lnTo>
                    <a:lnTo>
                      <a:pt x="2369" y="101"/>
                    </a:lnTo>
                    <a:lnTo>
                      <a:pt x="2371" y="101"/>
                    </a:lnTo>
                    <a:lnTo>
                      <a:pt x="2372" y="101"/>
                    </a:lnTo>
                    <a:lnTo>
                      <a:pt x="2374" y="101"/>
                    </a:lnTo>
                    <a:lnTo>
                      <a:pt x="2378" y="101"/>
                    </a:lnTo>
                    <a:lnTo>
                      <a:pt x="2380" y="101"/>
                    </a:lnTo>
                    <a:lnTo>
                      <a:pt x="2382" y="101"/>
                    </a:lnTo>
                    <a:lnTo>
                      <a:pt x="2384" y="101"/>
                    </a:lnTo>
                    <a:lnTo>
                      <a:pt x="2388" y="101"/>
                    </a:lnTo>
                    <a:lnTo>
                      <a:pt x="2390" y="101"/>
                    </a:lnTo>
                    <a:lnTo>
                      <a:pt x="2392" y="101"/>
                    </a:lnTo>
                    <a:lnTo>
                      <a:pt x="2393" y="101"/>
                    </a:lnTo>
                    <a:lnTo>
                      <a:pt x="2395" y="101"/>
                    </a:lnTo>
                    <a:lnTo>
                      <a:pt x="2397" y="101"/>
                    </a:lnTo>
                    <a:lnTo>
                      <a:pt x="2399" y="101"/>
                    </a:lnTo>
                    <a:lnTo>
                      <a:pt x="2401" y="101"/>
                    </a:lnTo>
                    <a:lnTo>
                      <a:pt x="2403" y="101"/>
                    </a:lnTo>
                    <a:lnTo>
                      <a:pt x="2405" y="101"/>
                    </a:lnTo>
                    <a:lnTo>
                      <a:pt x="2407" y="101"/>
                    </a:lnTo>
                    <a:lnTo>
                      <a:pt x="2411" y="101"/>
                    </a:lnTo>
                    <a:lnTo>
                      <a:pt x="2413" y="101"/>
                    </a:lnTo>
                    <a:lnTo>
                      <a:pt x="2415" y="101"/>
                    </a:lnTo>
                    <a:lnTo>
                      <a:pt x="2416" y="101"/>
                    </a:lnTo>
                    <a:lnTo>
                      <a:pt x="2418" y="101"/>
                    </a:lnTo>
                    <a:lnTo>
                      <a:pt x="2420" y="101"/>
                    </a:lnTo>
                    <a:lnTo>
                      <a:pt x="2422" y="101"/>
                    </a:lnTo>
                    <a:lnTo>
                      <a:pt x="2424" y="101"/>
                    </a:lnTo>
                    <a:lnTo>
                      <a:pt x="2426" y="101"/>
                    </a:lnTo>
                    <a:lnTo>
                      <a:pt x="2428" y="101"/>
                    </a:lnTo>
                    <a:lnTo>
                      <a:pt x="2430" y="101"/>
                    </a:lnTo>
                    <a:lnTo>
                      <a:pt x="2432" y="101"/>
                    </a:lnTo>
                    <a:lnTo>
                      <a:pt x="2434" y="101"/>
                    </a:lnTo>
                    <a:lnTo>
                      <a:pt x="2436" y="101"/>
                    </a:lnTo>
                    <a:lnTo>
                      <a:pt x="2438" y="101"/>
                    </a:lnTo>
                    <a:lnTo>
                      <a:pt x="2439" y="101"/>
                    </a:lnTo>
                    <a:lnTo>
                      <a:pt x="2441" y="101"/>
                    </a:lnTo>
                    <a:lnTo>
                      <a:pt x="2443" y="101"/>
                    </a:lnTo>
                    <a:lnTo>
                      <a:pt x="2445" y="101"/>
                    </a:lnTo>
                    <a:lnTo>
                      <a:pt x="2447" y="101"/>
                    </a:lnTo>
                    <a:lnTo>
                      <a:pt x="2449" y="101"/>
                    </a:lnTo>
                    <a:lnTo>
                      <a:pt x="2451" y="101"/>
                    </a:lnTo>
                    <a:lnTo>
                      <a:pt x="2455" y="101"/>
                    </a:lnTo>
                    <a:lnTo>
                      <a:pt x="2457" y="101"/>
                    </a:lnTo>
                    <a:lnTo>
                      <a:pt x="2459" y="101"/>
                    </a:lnTo>
                    <a:lnTo>
                      <a:pt x="2461" y="101"/>
                    </a:lnTo>
                    <a:lnTo>
                      <a:pt x="2462" y="101"/>
                    </a:lnTo>
                    <a:lnTo>
                      <a:pt x="2464" y="101"/>
                    </a:lnTo>
                    <a:lnTo>
                      <a:pt x="2466" y="101"/>
                    </a:lnTo>
                    <a:lnTo>
                      <a:pt x="2468" y="101"/>
                    </a:lnTo>
                    <a:lnTo>
                      <a:pt x="2470" y="101"/>
                    </a:lnTo>
                    <a:lnTo>
                      <a:pt x="2472" y="101"/>
                    </a:lnTo>
                    <a:lnTo>
                      <a:pt x="2474" y="101"/>
                    </a:lnTo>
                    <a:lnTo>
                      <a:pt x="2476" y="101"/>
                    </a:lnTo>
                    <a:lnTo>
                      <a:pt x="2478" y="101"/>
                    </a:lnTo>
                    <a:lnTo>
                      <a:pt x="2480" y="101"/>
                    </a:lnTo>
                    <a:lnTo>
                      <a:pt x="2482" y="101"/>
                    </a:lnTo>
                    <a:lnTo>
                      <a:pt x="2485" y="101"/>
                    </a:lnTo>
                    <a:lnTo>
                      <a:pt x="2487" y="101"/>
                    </a:lnTo>
                    <a:lnTo>
                      <a:pt x="2489" y="101"/>
                    </a:lnTo>
                    <a:lnTo>
                      <a:pt x="2491" y="101"/>
                    </a:lnTo>
                    <a:lnTo>
                      <a:pt x="2493" y="101"/>
                    </a:lnTo>
                    <a:lnTo>
                      <a:pt x="2495" y="101"/>
                    </a:lnTo>
                    <a:lnTo>
                      <a:pt x="2497" y="101"/>
                    </a:lnTo>
                    <a:lnTo>
                      <a:pt x="2499" y="101"/>
                    </a:lnTo>
                    <a:lnTo>
                      <a:pt x="2501" y="101"/>
                    </a:lnTo>
                    <a:lnTo>
                      <a:pt x="2505" y="101"/>
                    </a:lnTo>
                    <a:lnTo>
                      <a:pt x="2507" y="101"/>
                    </a:lnTo>
                    <a:lnTo>
                      <a:pt x="2508" y="101"/>
                    </a:lnTo>
                    <a:lnTo>
                      <a:pt x="2510" y="101"/>
                    </a:lnTo>
                    <a:lnTo>
                      <a:pt x="2512" y="101"/>
                    </a:lnTo>
                    <a:lnTo>
                      <a:pt x="2516" y="101"/>
                    </a:lnTo>
                    <a:lnTo>
                      <a:pt x="2518" y="101"/>
                    </a:lnTo>
                    <a:lnTo>
                      <a:pt x="2520" y="101"/>
                    </a:lnTo>
                    <a:lnTo>
                      <a:pt x="2522" y="101"/>
                    </a:lnTo>
                    <a:lnTo>
                      <a:pt x="2524" y="101"/>
                    </a:lnTo>
                    <a:lnTo>
                      <a:pt x="2526" y="101"/>
                    </a:lnTo>
                    <a:lnTo>
                      <a:pt x="2528" y="101"/>
                    </a:lnTo>
                    <a:lnTo>
                      <a:pt x="2531" y="101"/>
                    </a:lnTo>
                    <a:lnTo>
                      <a:pt x="2533" y="101"/>
                    </a:lnTo>
                    <a:lnTo>
                      <a:pt x="2535" y="101"/>
                    </a:lnTo>
                    <a:lnTo>
                      <a:pt x="2537" y="101"/>
                    </a:lnTo>
                    <a:lnTo>
                      <a:pt x="2539" y="101"/>
                    </a:lnTo>
                    <a:lnTo>
                      <a:pt x="2541" y="101"/>
                    </a:lnTo>
                    <a:lnTo>
                      <a:pt x="2543" y="101"/>
                    </a:lnTo>
                    <a:lnTo>
                      <a:pt x="2545" y="101"/>
                    </a:lnTo>
                    <a:lnTo>
                      <a:pt x="2547" y="101"/>
                    </a:lnTo>
                    <a:lnTo>
                      <a:pt x="2549" y="101"/>
                    </a:lnTo>
                    <a:lnTo>
                      <a:pt x="2551" y="101"/>
                    </a:lnTo>
                    <a:lnTo>
                      <a:pt x="2553" y="101"/>
                    </a:lnTo>
                    <a:lnTo>
                      <a:pt x="2554" y="101"/>
                    </a:lnTo>
                    <a:lnTo>
                      <a:pt x="2556" y="101"/>
                    </a:lnTo>
                    <a:lnTo>
                      <a:pt x="2558" y="101"/>
                    </a:lnTo>
                    <a:lnTo>
                      <a:pt x="2560" y="101"/>
                    </a:lnTo>
                    <a:lnTo>
                      <a:pt x="2564" y="101"/>
                    </a:lnTo>
                    <a:lnTo>
                      <a:pt x="2566" y="101"/>
                    </a:lnTo>
                    <a:lnTo>
                      <a:pt x="2568" y="101"/>
                    </a:lnTo>
                    <a:lnTo>
                      <a:pt x="2570" y="101"/>
                    </a:lnTo>
                    <a:lnTo>
                      <a:pt x="2572" y="101"/>
                    </a:lnTo>
                    <a:lnTo>
                      <a:pt x="2574" y="101"/>
                    </a:lnTo>
                    <a:lnTo>
                      <a:pt x="2576" y="101"/>
                    </a:lnTo>
                    <a:lnTo>
                      <a:pt x="2579" y="101"/>
                    </a:lnTo>
                  </a:path>
                </a:pathLst>
              </a:custGeom>
              <a:noFill/>
              <a:ln w="2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00"/>
              <p:cNvSpPr>
                <a:spLocks/>
              </p:cNvSpPr>
              <p:nvPr/>
            </p:nvSpPr>
            <p:spPr bwMode="auto">
              <a:xfrm>
                <a:off x="2598738" y="4889500"/>
                <a:ext cx="4105275" cy="163513"/>
              </a:xfrm>
              <a:custGeom>
                <a:avLst/>
                <a:gdLst>
                  <a:gd name="T0" fmla="*/ 38 w 2586"/>
                  <a:gd name="T1" fmla="*/ 31 h 33"/>
                  <a:gd name="T2" fmla="*/ 88 w 2586"/>
                  <a:gd name="T3" fmla="*/ 33 h 33"/>
                  <a:gd name="T4" fmla="*/ 134 w 2586"/>
                  <a:gd name="T5" fmla="*/ 33 h 33"/>
                  <a:gd name="T6" fmla="*/ 176 w 2586"/>
                  <a:gd name="T7" fmla="*/ 31 h 33"/>
                  <a:gd name="T8" fmla="*/ 214 w 2586"/>
                  <a:gd name="T9" fmla="*/ 33 h 33"/>
                  <a:gd name="T10" fmla="*/ 251 w 2586"/>
                  <a:gd name="T11" fmla="*/ 31 h 33"/>
                  <a:gd name="T12" fmla="*/ 301 w 2586"/>
                  <a:gd name="T13" fmla="*/ 33 h 33"/>
                  <a:gd name="T14" fmla="*/ 343 w 2586"/>
                  <a:gd name="T15" fmla="*/ 33 h 33"/>
                  <a:gd name="T16" fmla="*/ 379 w 2586"/>
                  <a:gd name="T17" fmla="*/ 33 h 33"/>
                  <a:gd name="T18" fmla="*/ 417 w 2586"/>
                  <a:gd name="T19" fmla="*/ 10 h 33"/>
                  <a:gd name="T20" fmla="*/ 458 w 2586"/>
                  <a:gd name="T21" fmla="*/ 31 h 33"/>
                  <a:gd name="T22" fmla="*/ 502 w 2586"/>
                  <a:gd name="T23" fmla="*/ 31 h 33"/>
                  <a:gd name="T24" fmla="*/ 540 w 2586"/>
                  <a:gd name="T25" fmla="*/ 31 h 33"/>
                  <a:gd name="T26" fmla="*/ 580 w 2586"/>
                  <a:gd name="T27" fmla="*/ 31 h 33"/>
                  <a:gd name="T28" fmla="*/ 626 w 2586"/>
                  <a:gd name="T29" fmla="*/ 31 h 33"/>
                  <a:gd name="T30" fmla="*/ 670 w 2586"/>
                  <a:gd name="T31" fmla="*/ 31 h 33"/>
                  <a:gd name="T32" fmla="*/ 707 w 2586"/>
                  <a:gd name="T33" fmla="*/ 25 h 33"/>
                  <a:gd name="T34" fmla="*/ 751 w 2586"/>
                  <a:gd name="T35" fmla="*/ 31 h 33"/>
                  <a:gd name="T36" fmla="*/ 795 w 2586"/>
                  <a:gd name="T37" fmla="*/ 31 h 33"/>
                  <a:gd name="T38" fmla="*/ 839 w 2586"/>
                  <a:gd name="T39" fmla="*/ 31 h 33"/>
                  <a:gd name="T40" fmla="*/ 879 w 2586"/>
                  <a:gd name="T41" fmla="*/ 31 h 33"/>
                  <a:gd name="T42" fmla="*/ 921 w 2586"/>
                  <a:gd name="T43" fmla="*/ 31 h 33"/>
                  <a:gd name="T44" fmla="*/ 964 w 2586"/>
                  <a:gd name="T45" fmla="*/ 31 h 33"/>
                  <a:gd name="T46" fmla="*/ 1006 w 2586"/>
                  <a:gd name="T47" fmla="*/ 31 h 33"/>
                  <a:gd name="T48" fmla="*/ 1046 w 2586"/>
                  <a:gd name="T49" fmla="*/ 31 h 33"/>
                  <a:gd name="T50" fmla="*/ 1088 w 2586"/>
                  <a:gd name="T51" fmla="*/ 31 h 33"/>
                  <a:gd name="T52" fmla="*/ 1132 w 2586"/>
                  <a:gd name="T53" fmla="*/ 31 h 33"/>
                  <a:gd name="T54" fmla="*/ 1174 w 2586"/>
                  <a:gd name="T55" fmla="*/ 31 h 33"/>
                  <a:gd name="T56" fmla="*/ 1215 w 2586"/>
                  <a:gd name="T57" fmla="*/ 31 h 33"/>
                  <a:gd name="T58" fmla="*/ 1257 w 2586"/>
                  <a:gd name="T59" fmla="*/ 31 h 33"/>
                  <a:gd name="T60" fmla="*/ 1301 w 2586"/>
                  <a:gd name="T61" fmla="*/ 31 h 33"/>
                  <a:gd name="T62" fmla="*/ 1339 w 2586"/>
                  <a:gd name="T63" fmla="*/ 31 h 33"/>
                  <a:gd name="T64" fmla="*/ 1381 w 2586"/>
                  <a:gd name="T65" fmla="*/ 31 h 33"/>
                  <a:gd name="T66" fmla="*/ 1421 w 2586"/>
                  <a:gd name="T67" fmla="*/ 31 h 33"/>
                  <a:gd name="T68" fmla="*/ 1462 w 2586"/>
                  <a:gd name="T69" fmla="*/ 31 h 33"/>
                  <a:gd name="T70" fmla="*/ 1506 w 2586"/>
                  <a:gd name="T71" fmla="*/ 31 h 33"/>
                  <a:gd name="T72" fmla="*/ 1548 w 2586"/>
                  <a:gd name="T73" fmla="*/ 31 h 33"/>
                  <a:gd name="T74" fmla="*/ 1590 w 2586"/>
                  <a:gd name="T75" fmla="*/ 31 h 33"/>
                  <a:gd name="T76" fmla="*/ 1632 w 2586"/>
                  <a:gd name="T77" fmla="*/ 31 h 33"/>
                  <a:gd name="T78" fmla="*/ 1672 w 2586"/>
                  <a:gd name="T79" fmla="*/ 25 h 33"/>
                  <a:gd name="T80" fmla="*/ 1705 w 2586"/>
                  <a:gd name="T81" fmla="*/ 25 h 33"/>
                  <a:gd name="T82" fmla="*/ 1745 w 2586"/>
                  <a:gd name="T83" fmla="*/ 31 h 33"/>
                  <a:gd name="T84" fmla="*/ 1791 w 2586"/>
                  <a:gd name="T85" fmla="*/ 31 h 33"/>
                  <a:gd name="T86" fmla="*/ 1835 w 2586"/>
                  <a:gd name="T87" fmla="*/ 31 h 33"/>
                  <a:gd name="T88" fmla="*/ 1881 w 2586"/>
                  <a:gd name="T89" fmla="*/ 31 h 33"/>
                  <a:gd name="T90" fmla="*/ 1920 w 2586"/>
                  <a:gd name="T91" fmla="*/ 31 h 33"/>
                  <a:gd name="T92" fmla="*/ 1962 w 2586"/>
                  <a:gd name="T93" fmla="*/ 31 h 33"/>
                  <a:gd name="T94" fmla="*/ 2006 w 2586"/>
                  <a:gd name="T95" fmla="*/ 31 h 33"/>
                  <a:gd name="T96" fmla="*/ 2046 w 2586"/>
                  <a:gd name="T97" fmla="*/ 31 h 33"/>
                  <a:gd name="T98" fmla="*/ 2088 w 2586"/>
                  <a:gd name="T99" fmla="*/ 31 h 33"/>
                  <a:gd name="T100" fmla="*/ 2132 w 2586"/>
                  <a:gd name="T101" fmla="*/ 31 h 33"/>
                  <a:gd name="T102" fmla="*/ 2174 w 2586"/>
                  <a:gd name="T103" fmla="*/ 31 h 33"/>
                  <a:gd name="T104" fmla="*/ 2217 w 2586"/>
                  <a:gd name="T105" fmla="*/ 31 h 33"/>
                  <a:gd name="T106" fmla="*/ 2259 w 2586"/>
                  <a:gd name="T107" fmla="*/ 31 h 33"/>
                  <a:gd name="T108" fmla="*/ 2301 w 2586"/>
                  <a:gd name="T109" fmla="*/ 31 h 33"/>
                  <a:gd name="T110" fmla="*/ 2345 w 2586"/>
                  <a:gd name="T111" fmla="*/ 31 h 33"/>
                  <a:gd name="T112" fmla="*/ 2385 w 2586"/>
                  <a:gd name="T113" fmla="*/ 31 h 33"/>
                  <a:gd name="T114" fmla="*/ 2427 w 2586"/>
                  <a:gd name="T115" fmla="*/ 31 h 33"/>
                  <a:gd name="T116" fmla="*/ 2468 w 2586"/>
                  <a:gd name="T117" fmla="*/ 31 h 33"/>
                  <a:gd name="T118" fmla="*/ 2510 w 2586"/>
                  <a:gd name="T119" fmla="*/ 31 h 33"/>
                  <a:gd name="T120" fmla="*/ 2552 w 2586"/>
                  <a:gd name="T121" fmla="*/ 3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86" h="33">
                    <a:moveTo>
                      <a:pt x="0" y="33"/>
                    </a:moveTo>
                    <a:lnTo>
                      <a:pt x="2" y="33"/>
                    </a:lnTo>
                    <a:lnTo>
                      <a:pt x="4" y="31"/>
                    </a:lnTo>
                    <a:lnTo>
                      <a:pt x="6" y="31"/>
                    </a:lnTo>
                    <a:lnTo>
                      <a:pt x="6" y="33"/>
                    </a:lnTo>
                    <a:lnTo>
                      <a:pt x="7" y="33"/>
                    </a:lnTo>
                    <a:lnTo>
                      <a:pt x="9" y="31"/>
                    </a:lnTo>
                    <a:lnTo>
                      <a:pt x="11" y="33"/>
                    </a:lnTo>
                    <a:lnTo>
                      <a:pt x="15" y="33"/>
                    </a:lnTo>
                    <a:lnTo>
                      <a:pt x="17" y="33"/>
                    </a:lnTo>
                    <a:lnTo>
                      <a:pt x="19" y="31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5" y="31"/>
                    </a:lnTo>
                    <a:lnTo>
                      <a:pt x="27" y="33"/>
                    </a:lnTo>
                    <a:lnTo>
                      <a:pt x="30" y="33"/>
                    </a:lnTo>
                    <a:lnTo>
                      <a:pt x="30" y="31"/>
                    </a:lnTo>
                    <a:lnTo>
                      <a:pt x="32" y="33"/>
                    </a:lnTo>
                    <a:lnTo>
                      <a:pt x="36" y="33"/>
                    </a:lnTo>
                    <a:lnTo>
                      <a:pt x="38" y="31"/>
                    </a:lnTo>
                    <a:lnTo>
                      <a:pt x="38" y="33"/>
                    </a:lnTo>
                    <a:lnTo>
                      <a:pt x="42" y="33"/>
                    </a:lnTo>
                    <a:lnTo>
                      <a:pt x="46" y="33"/>
                    </a:lnTo>
                    <a:lnTo>
                      <a:pt x="48" y="33"/>
                    </a:lnTo>
                    <a:lnTo>
                      <a:pt x="50" y="31"/>
                    </a:lnTo>
                    <a:lnTo>
                      <a:pt x="52" y="33"/>
                    </a:lnTo>
                    <a:lnTo>
                      <a:pt x="53" y="33"/>
                    </a:lnTo>
                    <a:lnTo>
                      <a:pt x="55" y="31"/>
                    </a:lnTo>
                    <a:lnTo>
                      <a:pt x="57" y="3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7" y="33"/>
                    </a:lnTo>
                    <a:lnTo>
                      <a:pt x="69" y="33"/>
                    </a:lnTo>
                    <a:lnTo>
                      <a:pt x="73" y="33"/>
                    </a:lnTo>
                    <a:lnTo>
                      <a:pt x="76" y="33"/>
                    </a:lnTo>
                    <a:lnTo>
                      <a:pt x="76" y="31"/>
                    </a:lnTo>
                    <a:lnTo>
                      <a:pt x="78" y="33"/>
                    </a:lnTo>
                    <a:lnTo>
                      <a:pt x="82" y="33"/>
                    </a:lnTo>
                    <a:lnTo>
                      <a:pt x="84" y="33"/>
                    </a:lnTo>
                    <a:lnTo>
                      <a:pt x="88" y="33"/>
                    </a:lnTo>
                    <a:lnTo>
                      <a:pt x="92" y="33"/>
                    </a:lnTo>
                    <a:lnTo>
                      <a:pt x="94" y="31"/>
                    </a:lnTo>
                    <a:lnTo>
                      <a:pt x="96" y="33"/>
                    </a:lnTo>
                    <a:lnTo>
                      <a:pt x="98" y="33"/>
                    </a:lnTo>
                    <a:lnTo>
                      <a:pt x="98" y="31"/>
                    </a:lnTo>
                    <a:lnTo>
                      <a:pt x="99" y="33"/>
                    </a:lnTo>
                    <a:lnTo>
                      <a:pt x="103" y="33"/>
                    </a:lnTo>
                    <a:lnTo>
                      <a:pt x="107" y="33"/>
                    </a:lnTo>
                    <a:lnTo>
                      <a:pt x="109" y="33"/>
                    </a:lnTo>
                    <a:lnTo>
                      <a:pt x="113" y="31"/>
                    </a:lnTo>
                    <a:lnTo>
                      <a:pt x="113" y="33"/>
                    </a:lnTo>
                    <a:lnTo>
                      <a:pt x="115" y="33"/>
                    </a:lnTo>
                    <a:lnTo>
                      <a:pt x="119" y="31"/>
                    </a:lnTo>
                    <a:lnTo>
                      <a:pt x="121" y="33"/>
                    </a:lnTo>
                    <a:lnTo>
                      <a:pt x="122" y="33"/>
                    </a:lnTo>
                    <a:lnTo>
                      <a:pt x="124" y="31"/>
                    </a:lnTo>
                    <a:lnTo>
                      <a:pt x="126" y="33"/>
                    </a:lnTo>
                    <a:lnTo>
                      <a:pt x="128" y="33"/>
                    </a:lnTo>
                    <a:lnTo>
                      <a:pt x="130" y="33"/>
                    </a:lnTo>
                    <a:lnTo>
                      <a:pt x="134" y="33"/>
                    </a:lnTo>
                    <a:lnTo>
                      <a:pt x="138" y="33"/>
                    </a:lnTo>
                    <a:lnTo>
                      <a:pt x="138" y="31"/>
                    </a:lnTo>
                    <a:lnTo>
                      <a:pt x="140" y="33"/>
                    </a:lnTo>
                    <a:lnTo>
                      <a:pt x="144" y="33"/>
                    </a:lnTo>
                    <a:lnTo>
                      <a:pt x="145" y="33"/>
                    </a:lnTo>
                    <a:lnTo>
                      <a:pt x="149" y="33"/>
                    </a:lnTo>
                    <a:lnTo>
                      <a:pt x="151" y="31"/>
                    </a:lnTo>
                    <a:lnTo>
                      <a:pt x="153" y="33"/>
                    </a:lnTo>
                    <a:lnTo>
                      <a:pt x="155" y="33"/>
                    </a:lnTo>
                    <a:lnTo>
                      <a:pt x="157" y="31"/>
                    </a:lnTo>
                    <a:lnTo>
                      <a:pt x="159" y="33"/>
                    </a:lnTo>
                    <a:lnTo>
                      <a:pt x="159" y="31"/>
                    </a:lnTo>
                    <a:lnTo>
                      <a:pt x="161" y="31"/>
                    </a:lnTo>
                    <a:lnTo>
                      <a:pt x="163" y="33"/>
                    </a:lnTo>
                    <a:lnTo>
                      <a:pt x="165" y="33"/>
                    </a:lnTo>
                    <a:lnTo>
                      <a:pt x="168" y="33"/>
                    </a:lnTo>
                    <a:lnTo>
                      <a:pt x="170" y="31"/>
                    </a:lnTo>
                    <a:lnTo>
                      <a:pt x="170" y="33"/>
                    </a:lnTo>
                    <a:lnTo>
                      <a:pt x="174" y="33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8" y="31"/>
                    </a:lnTo>
                    <a:lnTo>
                      <a:pt x="180" y="33"/>
                    </a:lnTo>
                    <a:lnTo>
                      <a:pt x="184" y="33"/>
                    </a:lnTo>
                    <a:lnTo>
                      <a:pt x="186" y="31"/>
                    </a:lnTo>
                    <a:lnTo>
                      <a:pt x="186" y="33"/>
                    </a:lnTo>
                    <a:lnTo>
                      <a:pt x="188" y="31"/>
                    </a:lnTo>
                    <a:lnTo>
                      <a:pt x="189" y="33"/>
                    </a:lnTo>
                    <a:lnTo>
                      <a:pt x="189" y="31"/>
                    </a:lnTo>
                    <a:lnTo>
                      <a:pt x="191" y="33"/>
                    </a:lnTo>
                    <a:lnTo>
                      <a:pt x="195" y="33"/>
                    </a:lnTo>
                    <a:lnTo>
                      <a:pt x="197" y="31"/>
                    </a:lnTo>
                    <a:lnTo>
                      <a:pt x="199" y="33"/>
                    </a:lnTo>
                    <a:lnTo>
                      <a:pt x="201" y="33"/>
                    </a:lnTo>
                    <a:lnTo>
                      <a:pt x="205" y="31"/>
                    </a:lnTo>
                    <a:lnTo>
                      <a:pt x="205" y="33"/>
                    </a:lnTo>
                    <a:lnTo>
                      <a:pt x="207" y="33"/>
                    </a:lnTo>
                    <a:lnTo>
                      <a:pt x="211" y="31"/>
                    </a:lnTo>
                    <a:lnTo>
                      <a:pt x="212" y="33"/>
                    </a:lnTo>
                    <a:lnTo>
                      <a:pt x="214" y="33"/>
                    </a:lnTo>
                    <a:lnTo>
                      <a:pt x="214" y="31"/>
                    </a:lnTo>
                    <a:lnTo>
                      <a:pt x="216" y="33"/>
                    </a:lnTo>
                    <a:lnTo>
                      <a:pt x="218" y="31"/>
                    </a:lnTo>
                    <a:lnTo>
                      <a:pt x="220" y="33"/>
                    </a:lnTo>
                    <a:lnTo>
                      <a:pt x="222" y="31"/>
                    </a:lnTo>
                    <a:lnTo>
                      <a:pt x="222" y="33"/>
                    </a:lnTo>
                    <a:lnTo>
                      <a:pt x="226" y="31"/>
                    </a:lnTo>
                    <a:lnTo>
                      <a:pt x="226" y="33"/>
                    </a:lnTo>
                    <a:lnTo>
                      <a:pt x="230" y="33"/>
                    </a:lnTo>
                    <a:lnTo>
                      <a:pt x="230" y="31"/>
                    </a:lnTo>
                    <a:lnTo>
                      <a:pt x="232" y="33"/>
                    </a:lnTo>
                    <a:lnTo>
                      <a:pt x="235" y="33"/>
                    </a:lnTo>
                    <a:lnTo>
                      <a:pt x="237" y="33"/>
                    </a:lnTo>
                    <a:lnTo>
                      <a:pt x="241" y="33"/>
                    </a:lnTo>
                    <a:lnTo>
                      <a:pt x="245" y="33"/>
                    </a:lnTo>
                    <a:lnTo>
                      <a:pt x="245" y="31"/>
                    </a:lnTo>
                    <a:lnTo>
                      <a:pt x="247" y="33"/>
                    </a:lnTo>
                    <a:lnTo>
                      <a:pt x="249" y="31"/>
                    </a:lnTo>
                    <a:lnTo>
                      <a:pt x="251" y="33"/>
                    </a:lnTo>
                    <a:lnTo>
                      <a:pt x="251" y="31"/>
                    </a:lnTo>
                    <a:lnTo>
                      <a:pt x="253" y="33"/>
                    </a:lnTo>
                    <a:lnTo>
                      <a:pt x="257" y="33"/>
                    </a:lnTo>
                    <a:lnTo>
                      <a:pt x="260" y="33"/>
                    </a:lnTo>
                    <a:lnTo>
                      <a:pt x="262" y="33"/>
                    </a:lnTo>
                    <a:lnTo>
                      <a:pt x="264" y="31"/>
                    </a:lnTo>
                    <a:lnTo>
                      <a:pt x="266" y="33"/>
                    </a:lnTo>
                    <a:lnTo>
                      <a:pt x="268" y="33"/>
                    </a:lnTo>
                    <a:lnTo>
                      <a:pt x="272" y="33"/>
                    </a:lnTo>
                    <a:lnTo>
                      <a:pt x="276" y="33"/>
                    </a:lnTo>
                    <a:lnTo>
                      <a:pt x="278" y="33"/>
                    </a:lnTo>
                    <a:lnTo>
                      <a:pt x="280" y="31"/>
                    </a:lnTo>
                    <a:lnTo>
                      <a:pt x="281" y="33"/>
                    </a:lnTo>
                    <a:lnTo>
                      <a:pt x="283" y="33"/>
                    </a:lnTo>
                    <a:lnTo>
                      <a:pt x="287" y="31"/>
                    </a:lnTo>
                    <a:lnTo>
                      <a:pt x="287" y="33"/>
                    </a:lnTo>
                    <a:lnTo>
                      <a:pt x="291" y="33"/>
                    </a:lnTo>
                    <a:lnTo>
                      <a:pt x="293" y="33"/>
                    </a:lnTo>
                    <a:lnTo>
                      <a:pt x="297" y="33"/>
                    </a:lnTo>
                    <a:lnTo>
                      <a:pt x="299" y="31"/>
                    </a:lnTo>
                    <a:lnTo>
                      <a:pt x="301" y="33"/>
                    </a:lnTo>
                    <a:lnTo>
                      <a:pt x="303" y="33"/>
                    </a:lnTo>
                    <a:lnTo>
                      <a:pt x="304" y="31"/>
                    </a:lnTo>
                    <a:lnTo>
                      <a:pt x="306" y="33"/>
                    </a:lnTo>
                    <a:lnTo>
                      <a:pt x="306" y="31"/>
                    </a:lnTo>
                    <a:lnTo>
                      <a:pt x="308" y="33"/>
                    </a:lnTo>
                    <a:lnTo>
                      <a:pt x="310" y="31"/>
                    </a:lnTo>
                    <a:lnTo>
                      <a:pt x="312" y="33"/>
                    </a:lnTo>
                    <a:lnTo>
                      <a:pt x="314" y="31"/>
                    </a:lnTo>
                    <a:lnTo>
                      <a:pt x="316" y="33"/>
                    </a:lnTo>
                    <a:lnTo>
                      <a:pt x="318" y="33"/>
                    </a:lnTo>
                    <a:lnTo>
                      <a:pt x="322" y="33"/>
                    </a:lnTo>
                    <a:lnTo>
                      <a:pt x="324" y="31"/>
                    </a:lnTo>
                    <a:lnTo>
                      <a:pt x="326" y="33"/>
                    </a:lnTo>
                    <a:lnTo>
                      <a:pt x="327" y="33"/>
                    </a:lnTo>
                    <a:lnTo>
                      <a:pt x="329" y="33"/>
                    </a:lnTo>
                    <a:lnTo>
                      <a:pt x="333" y="33"/>
                    </a:lnTo>
                    <a:lnTo>
                      <a:pt x="337" y="31"/>
                    </a:lnTo>
                    <a:lnTo>
                      <a:pt x="337" y="33"/>
                    </a:lnTo>
                    <a:lnTo>
                      <a:pt x="339" y="33"/>
                    </a:lnTo>
                    <a:lnTo>
                      <a:pt x="343" y="33"/>
                    </a:lnTo>
                    <a:lnTo>
                      <a:pt x="345" y="33"/>
                    </a:lnTo>
                    <a:lnTo>
                      <a:pt x="347" y="31"/>
                    </a:lnTo>
                    <a:lnTo>
                      <a:pt x="349" y="31"/>
                    </a:lnTo>
                    <a:lnTo>
                      <a:pt x="350" y="33"/>
                    </a:lnTo>
                    <a:lnTo>
                      <a:pt x="352" y="31"/>
                    </a:lnTo>
                    <a:lnTo>
                      <a:pt x="352" y="33"/>
                    </a:lnTo>
                    <a:lnTo>
                      <a:pt x="354" y="33"/>
                    </a:lnTo>
                    <a:lnTo>
                      <a:pt x="356" y="31"/>
                    </a:lnTo>
                    <a:lnTo>
                      <a:pt x="358" y="33"/>
                    </a:lnTo>
                    <a:lnTo>
                      <a:pt x="358" y="31"/>
                    </a:lnTo>
                    <a:lnTo>
                      <a:pt x="360" y="33"/>
                    </a:lnTo>
                    <a:lnTo>
                      <a:pt x="364" y="33"/>
                    </a:lnTo>
                    <a:lnTo>
                      <a:pt x="366" y="31"/>
                    </a:lnTo>
                    <a:lnTo>
                      <a:pt x="368" y="33"/>
                    </a:lnTo>
                    <a:lnTo>
                      <a:pt x="370" y="33"/>
                    </a:lnTo>
                    <a:lnTo>
                      <a:pt x="372" y="31"/>
                    </a:lnTo>
                    <a:lnTo>
                      <a:pt x="373" y="33"/>
                    </a:lnTo>
                    <a:lnTo>
                      <a:pt x="373" y="31"/>
                    </a:lnTo>
                    <a:lnTo>
                      <a:pt x="377" y="31"/>
                    </a:lnTo>
                    <a:lnTo>
                      <a:pt x="379" y="33"/>
                    </a:lnTo>
                    <a:lnTo>
                      <a:pt x="383" y="33"/>
                    </a:lnTo>
                    <a:lnTo>
                      <a:pt x="385" y="31"/>
                    </a:lnTo>
                    <a:lnTo>
                      <a:pt x="387" y="33"/>
                    </a:lnTo>
                    <a:lnTo>
                      <a:pt x="389" y="33"/>
                    </a:lnTo>
                    <a:lnTo>
                      <a:pt x="391" y="31"/>
                    </a:lnTo>
                    <a:lnTo>
                      <a:pt x="393" y="33"/>
                    </a:lnTo>
                    <a:lnTo>
                      <a:pt x="394" y="31"/>
                    </a:lnTo>
                    <a:lnTo>
                      <a:pt x="396" y="33"/>
                    </a:lnTo>
                    <a:lnTo>
                      <a:pt x="398" y="31"/>
                    </a:lnTo>
                    <a:lnTo>
                      <a:pt x="400" y="31"/>
                    </a:lnTo>
                    <a:lnTo>
                      <a:pt x="402" y="31"/>
                    </a:lnTo>
                    <a:lnTo>
                      <a:pt x="404" y="31"/>
                    </a:lnTo>
                    <a:lnTo>
                      <a:pt x="406" y="31"/>
                    </a:lnTo>
                    <a:lnTo>
                      <a:pt x="406" y="29"/>
                    </a:lnTo>
                    <a:lnTo>
                      <a:pt x="410" y="25"/>
                    </a:lnTo>
                    <a:lnTo>
                      <a:pt x="412" y="18"/>
                    </a:lnTo>
                    <a:lnTo>
                      <a:pt x="414" y="16"/>
                    </a:lnTo>
                    <a:lnTo>
                      <a:pt x="414" y="2"/>
                    </a:lnTo>
                    <a:lnTo>
                      <a:pt x="417" y="0"/>
                    </a:lnTo>
                    <a:lnTo>
                      <a:pt x="417" y="10"/>
                    </a:lnTo>
                    <a:lnTo>
                      <a:pt x="419" y="18"/>
                    </a:lnTo>
                    <a:lnTo>
                      <a:pt x="421" y="25"/>
                    </a:lnTo>
                    <a:lnTo>
                      <a:pt x="421" y="27"/>
                    </a:lnTo>
                    <a:lnTo>
                      <a:pt x="425" y="31"/>
                    </a:lnTo>
                    <a:lnTo>
                      <a:pt x="427" y="31"/>
                    </a:lnTo>
                    <a:lnTo>
                      <a:pt x="429" y="31"/>
                    </a:lnTo>
                    <a:lnTo>
                      <a:pt x="431" y="31"/>
                    </a:lnTo>
                    <a:lnTo>
                      <a:pt x="433" y="31"/>
                    </a:lnTo>
                    <a:lnTo>
                      <a:pt x="435" y="31"/>
                    </a:lnTo>
                    <a:lnTo>
                      <a:pt x="437" y="31"/>
                    </a:lnTo>
                    <a:lnTo>
                      <a:pt x="439" y="31"/>
                    </a:lnTo>
                    <a:lnTo>
                      <a:pt x="440" y="31"/>
                    </a:lnTo>
                    <a:lnTo>
                      <a:pt x="442" y="31"/>
                    </a:lnTo>
                    <a:lnTo>
                      <a:pt x="444" y="31"/>
                    </a:lnTo>
                    <a:lnTo>
                      <a:pt x="446" y="31"/>
                    </a:lnTo>
                    <a:lnTo>
                      <a:pt x="448" y="31"/>
                    </a:lnTo>
                    <a:lnTo>
                      <a:pt x="450" y="31"/>
                    </a:lnTo>
                    <a:lnTo>
                      <a:pt x="452" y="31"/>
                    </a:lnTo>
                    <a:lnTo>
                      <a:pt x="456" y="31"/>
                    </a:lnTo>
                    <a:lnTo>
                      <a:pt x="458" y="31"/>
                    </a:lnTo>
                    <a:lnTo>
                      <a:pt x="460" y="31"/>
                    </a:lnTo>
                    <a:lnTo>
                      <a:pt x="462" y="31"/>
                    </a:lnTo>
                    <a:lnTo>
                      <a:pt x="463" y="31"/>
                    </a:lnTo>
                    <a:lnTo>
                      <a:pt x="465" y="31"/>
                    </a:lnTo>
                    <a:lnTo>
                      <a:pt x="467" y="31"/>
                    </a:lnTo>
                    <a:lnTo>
                      <a:pt x="471" y="31"/>
                    </a:lnTo>
                    <a:lnTo>
                      <a:pt x="473" y="31"/>
                    </a:lnTo>
                    <a:lnTo>
                      <a:pt x="475" y="31"/>
                    </a:lnTo>
                    <a:lnTo>
                      <a:pt x="479" y="31"/>
                    </a:lnTo>
                    <a:lnTo>
                      <a:pt x="481" y="31"/>
                    </a:lnTo>
                    <a:lnTo>
                      <a:pt x="485" y="31"/>
                    </a:lnTo>
                    <a:lnTo>
                      <a:pt x="486" y="31"/>
                    </a:lnTo>
                    <a:lnTo>
                      <a:pt x="488" y="31"/>
                    </a:lnTo>
                    <a:lnTo>
                      <a:pt x="490" y="31"/>
                    </a:lnTo>
                    <a:lnTo>
                      <a:pt x="492" y="31"/>
                    </a:lnTo>
                    <a:lnTo>
                      <a:pt x="494" y="31"/>
                    </a:lnTo>
                    <a:lnTo>
                      <a:pt x="496" y="31"/>
                    </a:lnTo>
                    <a:lnTo>
                      <a:pt x="498" y="31"/>
                    </a:lnTo>
                    <a:lnTo>
                      <a:pt x="500" y="31"/>
                    </a:lnTo>
                    <a:lnTo>
                      <a:pt x="502" y="31"/>
                    </a:lnTo>
                    <a:lnTo>
                      <a:pt x="504" y="31"/>
                    </a:lnTo>
                    <a:lnTo>
                      <a:pt x="506" y="31"/>
                    </a:lnTo>
                    <a:lnTo>
                      <a:pt x="508" y="31"/>
                    </a:lnTo>
                    <a:lnTo>
                      <a:pt x="509" y="31"/>
                    </a:lnTo>
                    <a:lnTo>
                      <a:pt x="511" y="31"/>
                    </a:lnTo>
                    <a:lnTo>
                      <a:pt x="513" y="31"/>
                    </a:lnTo>
                    <a:lnTo>
                      <a:pt x="515" y="31"/>
                    </a:lnTo>
                    <a:lnTo>
                      <a:pt x="517" y="31"/>
                    </a:lnTo>
                    <a:lnTo>
                      <a:pt x="519" y="31"/>
                    </a:lnTo>
                    <a:lnTo>
                      <a:pt x="521" y="31"/>
                    </a:lnTo>
                    <a:lnTo>
                      <a:pt x="523" y="31"/>
                    </a:lnTo>
                    <a:lnTo>
                      <a:pt x="525" y="31"/>
                    </a:lnTo>
                    <a:lnTo>
                      <a:pt x="527" y="31"/>
                    </a:lnTo>
                    <a:lnTo>
                      <a:pt x="529" y="31"/>
                    </a:lnTo>
                    <a:lnTo>
                      <a:pt x="531" y="31"/>
                    </a:lnTo>
                    <a:lnTo>
                      <a:pt x="532" y="31"/>
                    </a:lnTo>
                    <a:lnTo>
                      <a:pt x="534" y="31"/>
                    </a:lnTo>
                    <a:lnTo>
                      <a:pt x="536" y="31"/>
                    </a:lnTo>
                    <a:lnTo>
                      <a:pt x="538" y="31"/>
                    </a:lnTo>
                    <a:lnTo>
                      <a:pt x="540" y="31"/>
                    </a:lnTo>
                    <a:lnTo>
                      <a:pt x="542" y="31"/>
                    </a:lnTo>
                    <a:lnTo>
                      <a:pt x="544" y="31"/>
                    </a:lnTo>
                    <a:lnTo>
                      <a:pt x="546" y="31"/>
                    </a:lnTo>
                    <a:lnTo>
                      <a:pt x="548" y="31"/>
                    </a:lnTo>
                    <a:lnTo>
                      <a:pt x="550" y="31"/>
                    </a:lnTo>
                    <a:lnTo>
                      <a:pt x="552" y="31"/>
                    </a:lnTo>
                    <a:lnTo>
                      <a:pt x="554" y="31"/>
                    </a:lnTo>
                    <a:lnTo>
                      <a:pt x="555" y="31"/>
                    </a:lnTo>
                    <a:lnTo>
                      <a:pt x="557" y="31"/>
                    </a:lnTo>
                    <a:lnTo>
                      <a:pt x="559" y="31"/>
                    </a:lnTo>
                    <a:lnTo>
                      <a:pt x="561" y="31"/>
                    </a:lnTo>
                    <a:lnTo>
                      <a:pt x="563" y="31"/>
                    </a:lnTo>
                    <a:lnTo>
                      <a:pt x="565" y="31"/>
                    </a:lnTo>
                    <a:lnTo>
                      <a:pt x="567" y="31"/>
                    </a:lnTo>
                    <a:lnTo>
                      <a:pt x="569" y="31"/>
                    </a:lnTo>
                    <a:lnTo>
                      <a:pt x="571" y="31"/>
                    </a:lnTo>
                    <a:lnTo>
                      <a:pt x="573" y="31"/>
                    </a:lnTo>
                    <a:lnTo>
                      <a:pt x="577" y="31"/>
                    </a:lnTo>
                    <a:lnTo>
                      <a:pt x="578" y="31"/>
                    </a:lnTo>
                    <a:lnTo>
                      <a:pt x="580" y="31"/>
                    </a:lnTo>
                    <a:lnTo>
                      <a:pt x="582" y="31"/>
                    </a:lnTo>
                    <a:lnTo>
                      <a:pt x="584" y="31"/>
                    </a:lnTo>
                    <a:lnTo>
                      <a:pt x="586" y="31"/>
                    </a:lnTo>
                    <a:lnTo>
                      <a:pt x="588" y="31"/>
                    </a:lnTo>
                    <a:lnTo>
                      <a:pt x="590" y="31"/>
                    </a:lnTo>
                    <a:lnTo>
                      <a:pt x="594" y="31"/>
                    </a:lnTo>
                    <a:lnTo>
                      <a:pt x="596" y="31"/>
                    </a:lnTo>
                    <a:lnTo>
                      <a:pt x="598" y="31"/>
                    </a:lnTo>
                    <a:lnTo>
                      <a:pt x="601" y="31"/>
                    </a:lnTo>
                    <a:lnTo>
                      <a:pt x="603" y="31"/>
                    </a:lnTo>
                    <a:lnTo>
                      <a:pt x="605" y="31"/>
                    </a:lnTo>
                    <a:lnTo>
                      <a:pt x="609" y="31"/>
                    </a:lnTo>
                    <a:lnTo>
                      <a:pt x="611" y="31"/>
                    </a:lnTo>
                    <a:lnTo>
                      <a:pt x="613" y="31"/>
                    </a:lnTo>
                    <a:lnTo>
                      <a:pt x="615" y="31"/>
                    </a:lnTo>
                    <a:lnTo>
                      <a:pt x="617" y="31"/>
                    </a:lnTo>
                    <a:lnTo>
                      <a:pt x="619" y="31"/>
                    </a:lnTo>
                    <a:lnTo>
                      <a:pt x="621" y="31"/>
                    </a:lnTo>
                    <a:lnTo>
                      <a:pt x="624" y="31"/>
                    </a:lnTo>
                    <a:lnTo>
                      <a:pt x="626" y="31"/>
                    </a:lnTo>
                    <a:lnTo>
                      <a:pt x="628" y="31"/>
                    </a:lnTo>
                    <a:lnTo>
                      <a:pt x="630" y="31"/>
                    </a:lnTo>
                    <a:lnTo>
                      <a:pt x="632" y="31"/>
                    </a:lnTo>
                    <a:lnTo>
                      <a:pt x="634" y="31"/>
                    </a:lnTo>
                    <a:lnTo>
                      <a:pt x="636" y="31"/>
                    </a:lnTo>
                    <a:lnTo>
                      <a:pt x="638" y="31"/>
                    </a:lnTo>
                    <a:lnTo>
                      <a:pt x="640" y="31"/>
                    </a:lnTo>
                    <a:lnTo>
                      <a:pt x="642" y="31"/>
                    </a:lnTo>
                    <a:lnTo>
                      <a:pt x="644" y="31"/>
                    </a:lnTo>
                    <a:lnTo>
                      <a:pt x="647" y="31"/>
                    </a:lnTo>
                    <a:lnTo>
                      <a:pt x="649" y="31"/>
                    </a:lnTo>
                    <a:lnTo>
                      <a:pt x="651" y="31"/>
                    </a:lnTo>
                    <a:lnTo>
                      <a:pt x="655" y="31"/>
                    </a:lnTo>
                    <a:lnTo>
                      <a:pt x="657" y="31"/>
                    </a:lnTo>
                    <a:lnTo>
                      <a:pt x="659" y="31"/>
                    </a:lnTo>
                    <a:lnTo>
                      <a:pt x="663" y="31"/>
                    </a:lnTo>
                    <a:lnTo>
                      <a:pt x="665" y="31"/>
                    </a:lnTo>
                    <a:lnTo>
                      <a:pt x="667" y="31"/>
                    </a:lnTo>
                    <a:lnTo>
                      <a:pt x="668" y="31"/>
                    </a:lnTo>
                    <a:lnTo>
                      <a:pt x="670" y="31"/>
                    </a:lnTo>
                    <a:lnTo>
                      <a:pt x="672" y="31"/>
                    </a:lnTo>
                    <a:lnTo>
                      <a:pt x="674" y="31"/>
                    </a:lnTo>
                    <a:lnTo>
                      <a:pt x="676" y="31"/>
                    </a:lnTo>
                    <a:lnTo>
                      <a:pt x="678" y="31"/>
                    </a:lnTo>
                    <a:lnTo>
                      <a:pt x="680" y="31"/>
                    </a:lnTo>
                    <a:lnTo>
                      <a:pt x="682" y="31"/>
                    </a:lnTo>
                    <a:lnTo>
                      <a:pt x="686" y="31"/>
                    </a:lnTo>
                    <a:lnTo>
                      <a:pt x="688" y="31"/>
                    </a:lnTo>
                    <a:lnTo>
                      <a:pt x="690" y="31"/>
                    </a:lnTo>
                    <a:lnTo>
                      <a:pt x="691" y="31"/>
                    </a:lnTo>
                    <a:lnTo>
                      <a:pt x="693" y="31"/>
                    </a:lnTo>
                    <a:lnTo>
                      <a:pt x="695" y="29"/>
                    </a:lnTo>
                    <a:lnTo>
                      <a:pt x="697" y="27"/>
                    </a:lnTo>
                    <a:lnTo>
                      <a:pt x="697" y="25"/>
                    </a:lnTo>
                    <a:lnTo>
                      <a:pt x="699" y="27"/>
                    </a:lnTo>
                    <a:lnTo>
                      <a:pt x="701" y="23"/>
                    </a:lnTo>
                    <a:lnTo>
                      <a:pt x="703" y="27"/>
                    </a:lnTo>
                    <a:lnTo>
                      <a:pt x="705" y="25"/>
                    </a:lnTo>
                    <a:lnTo>
                      <a:pt x="707" y="27"/>
                    </a:lnTo>
                    <a:lnTo>
                      <a:pt x="707" y="25"/>
                    </a:lnTo>
                    <a:lnTo>
                      <a:pt x="709" y="27"/>
                    </a:lnTo>
                    <a:lnTo>
                      <a:pt x="711" y="29"/>
                    </a:lnTo>
                    <a:lnTo>
                      <a:pt x="713" y="31"/>
                    </a:lnTo>
                    <a:lnTo>
                      <a:pt x="716" y="31"/>
                    </a:lnTo>
                    <a:lnTo>
                      <a:pt x="718" y="31"/>
                    </a:lnTo>
                    <a:lnTo>
                      <a:pt x="720" y="31"/>
                    </a:lnTo>
                    <a:lnTo>
                      <a:pt x="722" y="31"/>
                    </a:lnTo>
                    <a:lnTo>
                      <a:pt x="724" y="31"/>
                    </a:lnTo>
                    <a:lnTo>
                      <a:pt x="726" y="31"/>
                    </a:lnTo>
                    <a:lnTo>
                      <a:pt x="730" y="31"/>
                    </a:lnTo>
                    <a:lnTo>
                      <a:pt x="732" y="31"/>
                    </a:lnTo>
                    <a:lnTo>
                      <a:pt x="734" y="31"/>
                    </a:lnTo>
                    <a:lnTo>
                      <a:pt x="736" y="31"/>
                    </a:lnTo>
                    <a:lnTo>
                      <a:pt x="737" y="31"/>
                    </a:lnTo>
                    <a:lnTo>
                      <a:pt x="739" y="31"/>
                    </a:lnTo>
                    <a:lnTo>
                      <a:pt x="741" y="31"/>
                    </a:lnTo>
                    <a:lnTo>
                      <a:pt x="745" y="31"/>
                    </a:lnTo>
                    <a:lnTo>
                      <a:pt x="747" y="31"/>
                    </a:lnTo>
                    <a:lnTo>
                      <a:pt x="749" y="31"/>
                    </a:lnTo>
                    <a:lnTo>
                      <a:pt x="751" y="31"/>
                    </a:lnTo>
                    <a:lnTo>
                      <a:pt x="753" y="31"/>
                    </a:lnTo>
                    <a:lnTo>
                      <a:pt x="755" y="31"/>
                    </a:lnTo>
                    <a:lnTo>
                      <a:pt x="757" y="31"/>
                    </a:lnTo>
                    <a:lnTo>
                      <a:pt x="759" y="31"/>
                    </a:lnTo>
                    <a:lnTo>
                      <a:pt x="762" y="31"/>
                    </a:lnTo>
                    <a:lnTo>
                      <a:pt x="764" y="31"/>
                    </a:lnTo>
                    <a:lnTo>
                      <a:pt x="766" y="31"/>
                    </a:lnTo>
                    <a:lnTo>
                      <a:pt x="770" y="31"/>
                    </a:lnTo>
                    <a:lnTo>
                      <a:pt x="772" y="31"/>
                    </a:lnTo>
                    <a:lnTo>
                      <a:pt x="774" y="31"/>
                    </a:lnTo>
                    <a:lnTo>
                      <a:pt x="776" y="31"/>
                    </a:lnTo>
                    <a:lnTo>
                      <a:pt x="780" y="31"/>
                    </a:lnTo>
                    <a:lnTo>
                      <a:pt x="782" y="31"/>
                    </a:lnTo>
                    <a:lnTo>
                      <a:pt x="783" y="31"/>
                    </a:lnTo>
                    <a:lnTo>
                      <a:pt x="785" y="31"/>
                    </a:lnTo>
                    <a:lnTo>
                      <a:pt x="787" y="31"/>
                    </a:lnTo>
                    <a:lnTo>
                      <a:pt x="789" y="31"/>
                    </a:lnTo>
                    <a:lnTo>
                      <a:pt x="791" y="31"/>
                    </a:lnTo>
                    <a:lnTo>
                      <a:pt x="793" y="31"/>
                    </a:lnTo>
                    <a:lnTo>
                      <a:pt x="795" y="31"/>
                    </a:lnTo>
                    <a:lnTo>
                      <a:pt x="797" y="31"/>
                    </a:lnTo>
                    <a:lnTo>
                      <a:pt x="799" y="31"/>
                    </a:lnTo>
                    <a:lnTo>
                      <a:pt x="801" y="31"/>
                    </a:lnTo>
                    <a:lnTo>
                      <a:pt x="803" y="31"/>
                    </a:lnTo>
                    <a:lnTo>
                      <a:pt x="805" y="31"/>
                    </a:lnTo>
                    <a:lnTo>
                      <a:pt x="808" y="31"/>
                    </a:lnTo>
                    <a:lnTo>
                      <a:pt x="810" y="31"/>
                    </a:lnTo>
                    <a:lnTo>
                      <a:pt x="812" y="31"/>
                    </a:lnTo>
                    <a:lnTo>
                      <a:pt x="814" y="31"/>
                    </a:lnTo>
                    <a:lnTo>
                      <a:pt x="816" y="31"/>
                    </a:lnTo>
                    <a:lnTo>
                      <a:pt x="818" y="31"/>
                    </a:lnTo>
                    <a:lnTo>
                      <a:pt x="820" y="31"/>
                    </a:lnTo>
                    <a:lnTo>
                      <a:pt x="822" y="31"/>
                    </a:lnTo>
                    <a:lnTo>
                      <a:pt x="826" y="31"/>
                    </a:lnTo>
                    <a:lnTo>
                      <a:pt x="827" y="31"/>
                    </a:lnTo>
                    <a:lnTo>
                      <a:pt x="829" y="31"/>
                    </a:lnTo>
                    <a:lnTo>
                      <a:pt x="831" y="31"/>
                    </a:lnTo>
                    <a:lnTo>
                      <a:pt x="833" y="31"/>
                    </a:lnTo>
                    <a:lnTo>
                      <a:pt x="835" y="31"/>
                    </a:lnTo>
                    <a:lnTo>
                      <a:pt x="839" y="31"/>
                    </a:lnTo>
                    <a:lnTo>
                      <a:pt x="841" y="31"/>
                    </a:lnTo>
                    <a:lnTo>
                      <a:pt x="843" y="31"/>
                    </a:lnTo>
                    <a:lnTo>
                      <a:pt x="845" y="31"/>
                    </a:lnTo>
                    <a:lnTo>
                      <a:pt x="847" y="31"/>
                    </a:lnTo>
                    <a:lnTo>
                      <a:pt x="849" y="31"/>
                    </a:lnTo>
                    <a:lnTo>
                      <a:pt x="850" y="31"/>
                    </a:lnTo>
                    <a:lnTo>
                      <a:pt x="852" y="31"/>
                    </a:lnTo>
                    <a:lnTo>
                      <a:pt x="854" y="31"/>
                    </a:lnTo>
                    <a:lnTo>
                      <a:pt x="856" y="31"/>
                    </a:lnTo>
                    <a:lnTo>
                      <a:pt x="858" y="31"/>
                    </a:lnTo>
                    <a:lnTo>
                      <a:pt x="862" y="31"/>
                    </a:lnTo>
                    <a:lnTo>
                      <a:pt x="864" y="31"/>
                    </a:lnTo>
                    <a:lnTo>
                      <a:pt x="866" y="31"/>
                    </a:lnTo>
                    <a:lnTo>
                      <a:pt x="868" y="31"/>
                    </a:lnTo>
                    <a:lnTo>
                      <a:pt x="870" y="31"/>
                    </a:lnTo>
                    <a:lnTo>
                      <a:pt x="872" y="31"/>
                    </a:lnTo>
                    <a:lnTo>
                      <a:pt x="873" y="31"/>
                    </a:lnTo>
                    <a:lnTo>
                      <a:pt x="875" y="31"/>
                    </a:lnTo>
                    <a:lnTo>
                      <a:pt x="877" y="31"/>
                    </a:lnTo>
                    <a:lnTo>
                      <a:pt x="879" y="31"/>
                    </a:lnTo>
                    <a:lnTo>
                      <a:pt x="881" y="31"/>
                    </a:lnTo>
                    <a:lnTo>
                      <a:pt x="885" y="31"/>
                    </a:lnTo>
                    <a:lnTo>
                      <a:pt x="887" y="31"/>
                    </a:lnTo>
                    <a:lnTo>
                      <a:pt x="889" y="31"/>
                    </a:lnTo>
                    <a:lnTo>
                      <a:pt x="891" y="31"/>
                    </a:lnTo>
                    <a:lnTo>
                      <a:pt x="893" y="31"/>
                    </a:lnTo>
                    <a:lnTo>
                      <a:pt x="895" y="31"/>
                    </a:lnTo>
                    <a:lnTo>
                      <a:pt x="896" y="31"/>
                    </a:lnTo>
                    <a:lnTo>
                      <a:pt x="900" y="31"/>
                    </a:lnTo>
                    <a:lnTo>
                      <a:pt x="902" y="31"/>
                    </a:lnTo>
                    <a:lnTo>
                      <a:pt x="904" y="31"/>
                    </a:lnTo>
                    <a:lnTo>
                      <a:pt x="906" y="31"/>
                    </a:lnTo>
                    <a:lnTo>
                      <a:pt x="908" y="31"/>
                    </a:lnTo>
                    <a:lnTo>
                      <a:pt x="910" y="31"/>
                    </a:lnTo>
                    <a:lnTo>
                      <a:pt x="912" y="31"/>
                    </a:lnTo>
                    <a:lnTo>
                      <a:pt x="914" y="31"/>
                    </a:lnTo>
                    <a:lnTo>
                      <a:pt x="916" y="31"/>
                    </a:lnTo>
                    <a:lnTo>
                      <a:pt x="918" y="31"/>
                    </a:lnTo>
                    <a:lnTo>
                      <a:pt x="919" y="31"/>
                    </a:lnTo>
                    <a:lnTo>
                      <a:pt x="921" y="31"/>
                    </a:lnTo>
                    <a:lnTo>
                      <a:pt x="923" y="31"/>
                    </a:lnTo>
                    <a:lnTo>
                      <a:pt x="925" y="31"/>
                    </a:lnTo>
                    <a:lnTo>
                      <a:pt x="927" y="31"/>
                    </a:lnTo>
                    <a:lnTo>
                      <a:pt x="931" y="31"/>
                    </a:lnTo>
                    <a:lnTo>
                      <a:pt x="933" y="31"/>
                    </a:lnTo>
                    <a:lnTo>
                      <a:pt x="935" y="31"/>
                    </a:lnTo>
                    <a:lnTo>
                      <a:pt x="937" y="31"/>
                    </a:lnTo>
                    <a:lnTo>
                      <a:pt x="939" y="31"/>
                    </a:lnTo>
                    <a:lnTo>
                      <a:pt x="941" y="31"/>
                    </a:lnTo>
                    <a:lnTo>
                      <a:pt x="942" y="31"/>
                    </a:lnTo>
                    <a:lnTo>
                      <a:pt x="944" y="31"/>
                    </a:lnTo>
                    <a:lnTo>
                      <a:pt x="946" y="31"/>
                    </a:lnTo>
                    <a:lnTo>
                      <a:pt x="948" y="31"/>
                    </a:lnTo>
                    <a:lnTo>
                      <a:pt x="950" y="31"/>
                    </a:lnTo>
                    <a:lnTo>
                      <a:pt x="954" y="31"/>
                    </a:lnTo>
                    <a:lnTo>
                      <a:pt x="956" y="31"/>
                    </a:lnTo>
                    <a:lnTo>
                      <a:pt x="958" y="31"/>
                    </a:lnTo>
                    <a:lnTo>
                      <a:pt x="960" y="31"/>
                    </a:lnTo>
                    <a:lnTo>
                      <a:pt x="962" y="31"/>
                    </a:lnTo>
                    <a:lnTo>
                      <a:pt x="964" y="31"/>
                    </a:lnTo>
                    <a:lnTo>
                      <a:pt x="965" y="31"/>
                    </a:lnTo>
                    <a:lnTo>
                      <a:pt x="967" y="31"/>
                    </a:lnTo>
                    <a:lnTo>
                      <a:pt x="969" y="31"/>
                    </a:lnTo>
                    <a:lnTo>
                      <a:pt x="971" y="31"/>
                    </a:lnTo>
                    <a:lnTo>
                      <a:pt x="973" y="31"/>
                    </a:lnTo>
                    <a:lnTo>
                      <a:pt x="977" y="31"/>
                    </a:lnTo>
                    <a:lnTo>
                      <a:pt x="979" y="31"/>
                    </a:lnTo>
                    <a:lnTo>
                      <a:pt x="981" y="31"/>
                    </a:lnTo>
                    <a:lnTo>
                      <a:pt x="983" y="31"/>
                    </a:lnTo>
                    <a:lnTo>
                      <a:pt x="985" y="31"/>
                    </a:lnTo>
                    <a:lnTo>
                      <a:pt x="987" y="31"/>
                    </a:lnTo>
                    <a:lnTo>
                      <a:pt x="988" y="31"/>
                    </a:lnTo>
                    <a:lnTo>
                      <a:pt x="990" y="31"/>
                    </a:lnTo>
                    <a:lnTo>
                      <a:pt x="992" y="31"/>
                    </a:lnTo>
                    <a:lnTo>
                      <a:pt x="994" y="31"/>
                    </a:lnTo>
                    <a:lnTo>
                      <a:pt x="996" y="31"/>
                    </a:lnTo>
                    <a:lnTo>
                      <a:pt x="1000" y="31"/>
                    </a:lnTo>
                    <a:lnTo>
                      <a:pt x="1002" y="31"/>
                    </a:lnTo>
                    <a:lnTo>
                      <a:pt x="1004" y="31"/>
                    </a:lnTo>
                    <a:lnTo>
                      <a:pt x="1006" y="31"/>
                    </a:lnTo>
                    <a:lnTo>
                      <a:pt x="1008" y="31"/>
                    </a:lnTo>
                    <a:lnTo>
                      <a:pt x="1010" y="31"/>
                    </a:lnTo>
                    <a:lnTo>
                      <a:pt x="1011" y="31"/>
                    </a:lnTo>
                    <a:lnTo>
                      <a:pt x="1013" y="31"/>
                    </a:lnTo>
                    <a:lnTo>
                      <a:pt x="1015" y="31"/>
                    </a:lnTo>
                    <a:lnTo>
                      <a:pt x="1017" y="31"/>
                    </a:lnTo>
                    <a:lnTo>
                      <a:pt x="1021" y="31"/>
                    </a:lnTo>
                    <a:lnTo>
                      <a:pt x="1023" y="31"/>
                    </a:lnTo>
                    <a:lnTo>
                      <a:pt x="1025" y="31"/>
                    </a:lnTo>
                    <a:lnTo>
                      <a:pt x="1027" y="31"/>
                    </a:lnTo>
                    <a:lnTo>
                      <a:pt x="1029" y="31"/>
                    </a:lnTo>
                    <a:lnTo>
                      <a:pt x="1031" y="31"/>
                    </a:lnTo>
                    <a:lnTo>
                      <a:pt x="1033" y="31"/>
                    </a:lnTo>
                    <a:lnTo>
                      <a:pt x="1034" y="31"/>
                    </a:lnTo>
                    <a:lnTo>
                      <a:pt x="1036" y="31"/>
                    </a:lnTo>
                    <a:lnTo>
                      <a:pt x="1038" y="31"/>
                    </a:lnTo>
                    <a:lnTo>
                      <a:pt x="1040" y="31"/>
                    </a:lnTo>
                    <a:lnTo>
                      <a:pt x="1042" y="31"/>
                    </a:lnTo>
                    <a:lnTo>
                      <a:pt x="1044" y="31"/>
                    </a:lnTo>
                    <a:lnTo>
                      <a:pt x="1046" y="31"/>
                    </a:lnTo>
                    <a:lnTo>
                      <a:pt x="1048" y="31"/>
                    </a:lnTo>
                    <a:lnTo>
                      <a:pt x="1050" y="31"/>
                    </a:lnTo>
                    <a:lnTo>
                      <a:pt x="1052" y="31"/>
                    </a:lnTo>
                    <a:lnTo>
                      <a:pt x="1055" y="31"/>
                    </a:lnTo>
                    <a:lnTo>
                      <a:pt x="1057" y="31"/>
                    </a:lnTo>
                    <a:lnTo>
                      <a:pt x="1059" y="31"/>
                    </a:lnTo>
                    <a:lnTo>
                      <a:pt x="1061" y="31"/>
                    </a:lnTo>
                    <a:lnTo>
                      <a:pt x="1063" y="31"/>
                    </a:lnTo>
                    <a:lnTo>
                      <a:pt x="1065" y="31"/>
                    </a:lnTo>
                    <a:lnTo>
                      <a:pt x="1067" y="31"/>
                    </a:lnTo>
                    <a:lnTo>
                      <a:pt x="1071" y="31"/>
                    </a:lnTo>
                    <a:lnTo>
                      <a:pt x="1073" y="31"/>
                    </a:lnTo>
                    <a:lnTo>
                      <a:pt x="1075" y="31"/>
                    </a:lnTo>
                    <a:lnTo>
                      <a:pt x="1077" y="31"/>
                    </a:lnTo>
                    <a:lnTo>
                      <a:pt x="1078" y="31"/>
                    </a:lnTo>
                    <a:lnTo>
                      <a:pt x="1080" y="31"/>
                    </a:lnTo>
                    <a:lnTo>
                      <a:pt x="1082" y="31"/>
                    </a:lnTo>
                    <a:lnTo>
                      <a:pt x="1084" y="31"/>
                    </a:lnTo>
                    <a:lnTo>
                      <a:pt x="1086" y="31"/>
                    </a:lnTo>
                    <a:lnTo>
                      <a:pt x="1088" y="31"/>
                    </a:lnTo>
                    <a:lnTo>
                      <a:pt x="1092" y="31"/>
                    </a:lnTo>
                    <a:lnTo>
                      <a:pt x="1094" y="31"/>
                    </a:lnTo>
                    <a:lnTo>
                      <a:pt x="1098" y="31"/>
                    </a:lnTo>
                    <a:lnTo>
                      <a:pt x="1100" y="31"/>
                    </a:lnTo>
                    <a:lnTo>
                      <a:pt x="1101" y="31"/>
                    </a:lnTo>
                    <a:lnTo>
                      <a:pt x="1103" y="31"/>
                    </a:lnTo>
                    <a:lnTo>
                      <a:pt x="1107" y="31"/>
                    </a:lnTo>
                    <a:lnTo>
                      <a:pt x="1109" y="31"/>
                    </a:lnTo>
                    <a:lnTo>
                      <a:pt x="1111" y="31"/>
                    </a:lnTo>
                    <a:lnTo>
                      <a:pt x="1113" y="31"/>
                    </a:lnTo>
                    <a:lnTo>
                      <a:pt x="1115" y="31"/>
                    </a:lnTo>
                    <a:lnTo>
                      <a:pt x="1117" y="31"/>
                    </a:lnTo>
                    <a:lnTo>
                      <a:pt x="1119" y="31"/>
                    </a:lnTo>
                    <a:lnTo>
                      <a:pt x="1121" y="31"/>
                    </a:lnTo>
                    <a:lnTo>
                      <a:pt x="1123" y="31"/>
                    </a:lnTo>
                    <a:lnTo>
                      <a:pt x="1124" y="31"/>
                    </a:lnTo>
                    <a:lnTo>
                      <a:pt x="1126" y="31"/>
                    </a:lnTo>
                    <a:lnTo>
                      <a:pt x="1128" y="31"/>
                    </a:lnTo>
                    <a:lnTo>
                      <a:pt x="1130" y="31"/>
                    </a:lnTo>
                    <a:lnTo>
                      <a:pt x="1132" y="31"/>
                    </a:lnTo>
                    <a:lnTo>
                      <a:pt x="1134" y="31"/>
                    </a:lnTo>
                    <a:lnTo>
                      <a:pt x="1136" y="31"/>
                    </a:lnTo>
                    <a:lnTo>
                      <a:pt x="1138" y="31"/>
                    </a:lnTo>
                    <a:lnTo>
                      <a:pt x="1140" y="31"/>
                    </a:lnTo>
                    <a:lnTo>
                      <a:pt x="1144" y="31"/>
                    </a:lnTo>
                    <a:lnTo>
                      <a:pt x="1146" y="31"/>
                    </a:lnTo>
                    <a:lnTo>
                      <a:pt x="1147" y="31"/>
                    </a:lnTo>
                    <a:lnTo>
                      <a:pt x="1149" y="31"/>
                    </a:lnTo>
                    <a:lnTo>
                      <a:pt x="1151" y="31"/>
                    </a:lnTo>
                    <a:lnTo>
                      <a:pt x="1153" y="31"/>
                    </a:lnTo>
                    <a:lnTo>
                      <a:pt x="1155" y="31"/>
                    </a:lnTo>
                    <a:lnTo>
                      <a:pt x="1159" y="31"/>
                    </a:lnTo>
                    <a:lnTo>
                      <a:pt x="1161" y="31"/>
                    </a:lnTo>
                    <a:lnTo>
                      <a:pt x="1163" y="31"/>
                    </a:lnTo>
                    <a:lnTo>
                      <a:pt x="1165" y="31"/>
                    </a:lnTo>
                    <a:lnTo>
                      <a:pt x="1167" y="31"/>
                    </a:lnTo>
                    <a:lnTo>
                      <a:pt x="1169" y="31"/>
                    </a:lnTo>
                    <a:lnTo>
                      <a:pt x="1170" y="31"/>
                    </a:lnTo>
                    <a:lnTo>
                      <a:pt x="1172" y="31"/>
                    </a:lnTo>
                    <a:lnTo>
                      <a:pt x="1174" y="31"/>
                    </a:lnTo>
                    <a:lnTo>
                      <a:pt x="1176" y="31"/>
                    </a:lnTo>
                    <a:lnTo>
                      <a:pt x="1178" y="31"/>
                    </a:lnTo>
                    <a:lnTo>
                      <a:pt x="1180" y="31"/>
                    </a:lnTo>
                    <a:lnTo>
                      <a:pt x="1182" y="31"/>
                    </a:lnTo>
                    <a:lnTo>
                      <a:pt x="1184" y="31"/>
                    </a:lnTo>
                    <a:lnTo>
                      <a:pt x="1186" y="31"/>
                    </a:lnTo>
                    <a:lnTo>
                      <a:pt x="1188" y="31"/>
                    </a:lnTo>
                    <a:lnTo>
                      <a:pt x="1190" y="31"/>
                    </a:lnTo>
                    <a:lnTo>
                      <a:pt x="1192" y="31"/>
                    </a:lnTo>
                    <a:lnTo>
                      <a:pt x="1193" y="31"/>
                    </a:lnTo>
                    <a:lnTo>
                      <a:pt x="1195" y="31"/>
                    </a:lnTo>
                    <a:lnTo>
                      <a:pt x="1197" y="31"/>
                    </a:lnTo>
                    <a:lnTo>
                      <a:pt x="1199" y="31"/>
                    </a:lnTo>
                    <a:lnTo>
                      <a:pt x="1201" y="31"/>
                    </a:lnTo>
                    <a:lnTo>
                      <a:pt x="1203" y="31"/>
                    </a:lnTo>
                    <a:lnTo>
                      <a:pt x="1205" y="31"/>
                    </a:lnTo>
                    <a:lnTo>
                      <a:pt x="1207" y="31"/>
                    </a:lnTo>
                    <a:lnTo>
                      <a:pt x="1209" y="31"/>
                    </a:lnTo>
                    <a:lnTo>
                      <a:pt x="1211" y="31"/>
                    </a:lnTo>
                    <a:lnTo>
                      <a:pt x="1215" y="31"/>
                    </a:lnTo>
                    <a:lnTo>
                      <a:pt x="1216" y="31"/>
                    </a:lnTo>
                    <a:lnTo>
                      <a:pt x="1218" y="31"/>
                    </a:lnTo>
                    <a:lnTo>
                      <a:pt x="1220" y="31"/>
                    </a:lnTo>
                    <a:lnTo>
                      <a:pt x="1222" y="31"/>
                    </a:lnTo>
                    <a:lnTo>
                      <a:pt x="1224" y="31"/>
                    </a:lnTo>
                    <a:lnTo>
                      <a:pt x="1226" y="31"/>
                    </a:lnTo>
                    <a:lnTo>
                      <a:pt x="1228" y="31"/>
                    </a:lnTo>
                    <a:lnTo>
                      <a:pt x="1230" y="31"/>
                    </a:lnTo>
                    <a:lnTo>
                      <a:pt x="1232" y="31"/>
                    </a:lnTo>
                    <a:lnTo>
                      <a:pt x="1236" y="31"/>
                    </a:lnTo>
                    <a:lnTo>
                      <a:pt x="1238" y="31"/>
                    </a:lnTo>
                    <a:lnTo>
                      <a:pt x="1239" y="31"/>
                    </a:lnTo>
                    <a:lnTo>
                      <a:pt x="1241" y="31"/>
                    </a:lnTo>
                    <a:lnTo>
                      <a:pt x="1243" y="31"/>
                    </a:lnTo>
                    <a:lnTo>
                      <a:pt x="1245" y="31"/>
                    </a:lnTo>
                    <a:lnTo>
                      <a:pt x="1247" y="31"/>
                    </a:lnTo>
                    <a:lnTo>
                      <a:pt x="1249" y="31"/>
                    </a:lnTo>
                    <a:lnTo>
                      <a:pt x="1253" y="31"/>
                    </a:lnTo>
                    <a:lnTo>
                      <a:pt x="1255" y="31"/>
                    </a:lnTo>
                    <a:lnTo>
                      <a:pt x="1257" y="31"/>
                    </a:lnTo>
                    <a:lnTo>
                      <a:pt x="1259" y="31"/>
                    </a:lnTo>
                    <a:lnTo>
                      <a:pt x="1261" y="31"/>
                    </a:lnTo>
                    <a:lnTo>
                      <a:pt x="1262" y="31"/>
                    </a:lnTo>
                    <a:lnTo>
                      <a:pt x="1264" y="31"/>
                    </a:lnTo>
                    <a:lnTo>
                      <a:pt x="1268" y="31"/>
                    </a:lnTo>
                    <a:lnTo>
                      <a:pt x="1270" y="31"/>
                    </a:lnTo>
                    <a:lnTo>
                      <a:pt x="1272" y="31"/>
                    </a:lnTo>
                    <a:lnTo>
                      <a:pt x="1274" y="31"/>
                    </a:lnTo>
                    <a:lnTo>
                      <a:pt x="1276" y="31"/>
                    </a:lnTo>
                    <a:lnTo>
                      <a:pt x="1278" y="31"/>
                    </a:lnTo>
                    <a:lnTo>
                      <a:pt x="1280" y="31"/>
                    </a:lnTo>
                    <a:lnTo>
                      <a:pt x="1283" y="31"/>
                    </a:lnTo>
                    <a:lnTo>
                      <a:pt x="1285" y="31"/>
                    </a:lnTo>
                    <a:lnTo>
                      <a:pt x="1287" y="31"/>
                    </a:lnTo>
                    <a:lnTo>
                      <a:pt x="1289" y="31"/>
                    </a:lnTo>
                    <a:lnTo>
                      <a:pt x="1291" y="31"/>
                    </a:lnTo>
                    <a:lnTo>
                      <a:pt x="1293" y="31"/>
                    </a:lnTo>
                    <a:lnTo>
                      <a:pt x="1295" y="31"/>
                    </a:lnTo>
                    <a:lnTo>
                      <a:pt x="1297" y="31"/>
                    </a:lnTo>
                    <a:lnTo>
                      <a:pt x="1301" y="31"/>
                    </a:lnTo>
                    <a:lnTo>
                      <a:pt x="1303" y="31"/>
                    </a:lnTo>
                    <a:lnTo>
                      <a:pt x="1305" y="31"/>
                    </a:lnTo>
                    <a:lnTo>
                      <a:pt x="1306" y="31"/>
                    </a:lnTo>
                    <a:lnTo>
                      <a:pt x="1308" y="31"/>
                    </a:lnTo>
                    <a:lnTo>
                      <a:pt x="1310" y="31"/>
                    </a:lnTo>
                    <a:lnTo>
                      <a:pt x="1312" y="31"/>
                    </a:lnTo>
                    <a:lnTo>
                      <a:pt x="1314" y="31"/>
                    </a:lnTo>
                    <a:lnTo>
                      <a:pt x="1316" y="31"/>
                    </a:lnTo>
                    <a:lnTo>
                      <a:pt x="1318" y="31"/>
                    </a:lnTo>
                    <a:lnTo>
                      <a:pt x="1320" y="31"/>
                    </a:lnTo>
                    <a:lnTo>
                      <a:pt x="1322" y="31"/>
                    </a:lnTo>
                    <a:lnTo>
                      <a:pt x="1324" y="31"/>
                    </a:lnTo>
                    <a:lnTo>
                      <a:pt x="1326" y="31"/>
                    </a:lnTo>
                    <a:lnTo>
                      <a:pt x="1328" y="31"/>
                    </a:lnTo>
                    <a:lnTo>
                      <a:pt x="1329" y="31"/>
                    </a:lnTo>
                    <a:lnTo>
                      <a:pt x="1331" y="31"/>
                    </a:lnTo>
                    <a:lnTo>
                      <a:pt x="1333" y="31"/>
                    </a:lnTo>
                    <a:lnTo>
                      <a:pt x="1335" y="31"/>
                    </a:lnTo>
                    <a:lnTo>
                      <a:pt x="1337" y="31"/>
                    </a:lnTo>
                    <a:lnTo>
                      <a:pt x="1339" y="31"/>
                    </a:lnTo>
                    <a:lnTo>
                      <a:pt x="1341" y="31"/>
                    </a:lnTo>
                    <a:lnTo>
                      <a:pt x="1345" y="31"/>
                    </a:lnTo>
                    <a:lnTo>
                      <a:pt x="1347" y="31"/>
                    </a:lnTo>
                    <a:lnTo>
                      <a:pt x="1349" y="31"/>
                    </a:lnTo>
                    <a:lnTo>
                      <a:pt x="1351" y="31"/>
                    </a:lnTo>
                    <a:lnTo>
                      <a:pt x="1352" y="31"/>
                    </a:lnTo>
                    <a:lnTo>
                      <a:pt x="1354" y="31"/>
                    </a:lnTo>
                    <a:lnTo>
                      <a:pt x="1356" y="31"/>
                    </a:lnTo>
                    <a:lnTo>
                      <a:pt x="1358" y="31"/>
                    </a:lnTo>
                    <a:lnTo>
                      <a:pt x="1360" y="31"/>
                    </a:lnTo>
                    <a:lnTo>
                      <a:pt x="1362" y="31"/>
                    </a:lnTo>
                    <a:lnTo>
                      <a:pt x="1364" y="31"/>
                    </a:lnTo>
                    <a:lnTo>
                      <a:pt x="1366" y="31"/>
                    </a:lnTo>
                    <a:lnTo>
                      <a:pt x="1368" y="31"/>
                    </a:lnTo>
                    <a:lnTo>
                      <a:pt x="1370" y="31"/>
                    </a:lnTo>
                    <a:lnTo>
                      <a:pt x="1374" y="31"/>
                    </a:lnTo>
                    <a:lnTo>
                      <a:pt x="1375" y="31"/>
                    </a:lnTo>
                    <a:lnTo>
                      <a:pt x="1377" y="31"/>
                    </a:lnTo>
                    <a:lnTo>
                      <a:pt x="1379" y="31"/>
                    </a:lnTo>
                    <a:lnTo>
                      <a:pt x="1381" y="31"/>
                    </a:lnTo>
                    <a:lnTo>
                      <a:pt x="1383" y="31"/>
                    </a:lnTo>
                    <a:lnTo>
                      <a:pt x="1385" y="31"/>
                    </a:lnTo>
                    <a:lnTo>
                      <a:pt x="1387" y="31"/>
                    </a:lnTo>
                    <a:lnTo>
                      <a:pt x="1389" y="31"/>
                    </a:lnTo>
                    <a:lnTo>
                      <a:pt x="1391" y="31"/>
                    </a:lnTo>
                    <a:lnTo>
                      <a:pt x="1393" y="31"/>
                    </a:lnTo>
                    <a:lnTo>
                      <a:pt x="1395" y="31"/>
                    </a:lnTo>
                    <a:lnTo>
                      <a:pt x="1397" y="31"/>
                    </a:lnTo>
                    <a:lnTo>
                      <a:pt x="1398" y="31"/>
                    </a:lnTo>
                    <a:lnTo>
                      <a:pt x="1400" y="31"/>
                    </a:lnTo>
                    <a:lnTo>
                      <a:pt x="1402" y="31"/>
                    </a:lnTo>
                    <a:lnTo>
                      <a:pt x="1404" y="31"/>
                    </a:lnTo>
                    <a:lnTo>
                      <a:pt x="1406" y="31"/>
                    </a:lnTo>
                    <a:lnTo>
                      <a:pt x="1408" y="31"/>
                    </a:lnTo>
                    <a:lnTo>
                      <a:pt x="1410" y="31"/>
                    </a:lnTo>
                    <a:lnTo>
                      <a:pt x="1412" y="31"/>
                    </a:lnTo>
                    <a:lnTo>
                      <a:pt x="1414" y="31"/>
                    </a:lnTo>
                    <a:lnTo>
                      <a:pt x="1416" y="31"/>
                    </a:lnTo>
                    <a:lnTo>
                      <a:pt x="1418" y="31"/>
                    </a:lnTo>
                    <a:lnTo>
                      <a:pt x="1421" y="31"/>
                    </a:lnTo>
                    <a:lnTo>
                      <a:pt x="1423" y="31"/>
                    </a:lnTo>
                    <a:lnTo>
                      <a:pt x="1425" y="31"/>
                    </a:lnTo>
                    <a:lnTo>
                      <a:pt x="1427" y="31"/>
                    </a:lnTo>
                    <a:lnTo>
                      <a:pt x="1429" y="31"/>
                    </a:lnTo>
                    <a:lnTo>
                      <a:pt x="1431" y="31"/>
                    </a:lnTo>
                    <a:lnTo>
                      <a:pt x="1433" y="31"/>
                    </a:lnTo>
                    <a:lnTo>
                      <a:pt x="1435" y="31"/>
                    </a:lnTo>
                    <a:lnTo>
                      <a:pt x="1439" y="31"/>
                    </a:lnTo>
                    <a:lnTo>
                      <a:pt x="1441" y="31"/>
                    </a:lnTo>
                    <a:lnTo>
                      <a:pt x="1443" y="31"/>
                    </a:lnTo>
                    <a:lnTo>
                      <a:pt x="1444" y="31"/>
                    </a:lnTo>
                    <a:lnTo>
                      <a:pt x="1446" y="31"/>
                    </a:lnTo>
                    <a:lnTo>
                      <a:pt x="1448" y="31"/>
                    </a:lnTo>
                    <a:lnTo>
                      <a:pt x="1450" y="31"/>
                    </a:lnTo>
                    <a:lnTo>
                      <a:pt x="1452" y="31"/>
                    </a:lnTo>
                    <a:lnTo>
                      <a:pt x="1454" y="31"/>
                    </a:lnTo>
                    <a:lnTo>
                      <a:pt x="1456" y="31"/>
                    </a:lnTo>
                    <a:lnTo>
                      <a:pt x="1458" y="31"/>
                    </a:lnTo>
                    <a:lnTo>
                      <a:pt x="1460" y="31"/>
                    </a:lnTo>
                    <a:lnTo>
                      <a:pt x="1462" y="31"/>
                    </a:lnTo>
                    <a:lnTo>
                      <a:pt x="1464" y="31"/>
                    </a:lnTo>
                    <a:lnTo>
                      <a:pt x="1467" y="31"/>
                    </a:lnTo>
                    <a:lnTo>
                      <a:pt x="1469" y="31"/>
                    </a:lnTo>
                    <a:lnTo>
                      <a:pt x="1471" y="31"/>
                    </a:lnTo>
                    <a:lnTo>
                      <a:pt x="1473" y="31"/>
                    </a:lnTo>
                    <a:lnTo>
                      <a:pt x="1475" y="31"/>
                    </a:lnTo>
                    <a:lnTo>
                      <a:pt x="1477" y="31"/>
                    </a:lnTo>
                    <a:lnTo>
                      <a:pt x="1479" y="31"/>
                    </a:lnTo>
                    <a:lnTo>
                      <a:pt x="1481" y="31"/>
                    </a:lnTo>
                    <a:lnTo>
                      <a:pt x="1485" y="31"/>
                    </a:lnTo>
                    <a:lnTo>
                      <a:pt x="1487" y="31"/>
                    </a:lnTo>
                    <a:lnTo>
                      <a:pt x="1490" y="31"/>
                    </a:lnTo>
                    <a:lnTo>
                      <a:pt x="1492" y="31"/>
                    </a:lnTo>
                    <a:lnTo>
                      <a:pt x="1494" y="31"/>
                    </a:lnTo>
                    <a:lnTo>
                      <a:pt x="1496" y="31"/>
                    </a:lnTo>
                    <a:lnTo>
                      <a:pt x="1498" y="31"/>
                    </a:lnTo>
                    <a:lnTo>
                      <a:pt x="1500" y="31"/>
                    </a:lnTo>
                    <a:lnTo>
                      <a:pt x="1502" y="31"/>
                    </a:lnTo>
                    <a:lnTo>
                      <a:pt x="1504" y="31"/>
                    </a:lnTo>
                    <a:lnTo>
                      <a:pt x="1506" y="31"/>
                    </a:lnTo>
                    <a:lnTo>
                      <a:pt x="1508" y="31"/>
                    </a:lnTo>
                    <a:lnTo>
                      <a:pt x="1511" y="31"/>
                    </a:lnTo>
                    <a:lnTo>
                      <a:pt x="1513" y="31"/>
                    </a:lnTo>
                    <a:lnTo>
                      <a:pt x="1515" y="31"/>
                    </a:lnTo>
                    <a:lnTo>
                      <a:pt x="1517" y="31"/>
                    </a:lnTo>
                    <a:lnTo>
                      <a:pt x="1519" y="31"/>
                    </a:lnTo>
                    <a:lnTo>
                      <a:pt x="1521" y="31"/>
                    </a:lnTo>
                    <a:lnTo>
                      <a:pt x="1523" y="31"/>
                    </a:lnTo>
                    <a:lnTo>
                      <a:pt x="1525" y="31"/>
                    </a:lnTo>
                    <a:lnTo>
                      <a:pt x="1527" y="31"/>
                    </a:lnTo>
                    <a:lnTo>
                      <a:pt x="1529" y="31"/>
                    </a:lnTo>
                    <a:lnTo>
                      <a:pt x="1531" y="31"/>
                    </a:lnTo>
                    <a:lnTo>
                      <a:pt x="1533" y="31"/>
                    </a:lnTo>
                    <a:lnTo>
                      <a:pt x="1534" y="31"/>
                    </a:lnTo>
                    <a:lnTo>
                      <a:pt x="1536" y="31"/>
                    </a:lnTo>
                    <a:lnTo>
                      <a:pt x="1538" y="31"/>
                    </a:lnTo>
                    <a:lnTo>
                      <a:pt x="1540" y="31"/>
                    </a:lnTo>
                    <a:lnTo>
                      <a:pt x="1544" y="31"/>
                    </a:lnTo>
                    <a:lnTo>
                      <a:pt x="1546" y="31"/>
                    </a:lnTo>
                    <a:lnTo>
                      <a:pt x="1548" y="31"/>
                    </a:lnTo>
                    <a:lnTo>
                      <a:pt x="1550" y="31"/>
                    </a:lnTo>
                    <a:lnTo>
                      <a:pt x="1552" y="31"/>
                    </a:lnTo>
                    <a:lnTo>
                      <a:pt x="1554" y="31"/>
                    </a:lnTo>
                    <a:lnTo>
                      <a:pt x="1556" y="31"/>
                    </a:lnTo>
                    <a:lnTo>
                      <a:pt x="1559" y="31"/>
                    </a:lnTo>
                    <a:lnTo>
                      <a:pt x="1561" y="31"/>
                    </a:lnTo>
                    <a:lnTo>
                      <a:pt x="1563" y="31"/>
                    </a:lnTo>
                    <a:lnTo>
                      <a:pt x="1565" y="31"/>
                    </a:lnTo>
                    <a:lnTo>
                      <a:pt x="1567" y="31"/>
                    </a:lnTo>
                    <a:lnTo>
                      <a:pt x="1569" y="31"/>
                    </a:lnTo>
                    <a:lnTo>
                      <a:pt x="1571" y="31"/>
                    </a:lnTo>
                    <a:lnTo>
                      <a:pt x="1575" y="31"/>
                    </a:lnTo>
                    <a:lnTo>
                      <a:pt x="1577" y="31"/>
                    </a:lnTo>
                    <a:lnTo>
                      <a:pt x="1579" y="31"/>
                    </a:lnTo>
                    <a:lnTo>
                      <a:pt x="1580" y="31"/>
                    </a:lnTo>
                    <a:lnTo>
                      <a:pt x="1582" y="31"/>
                    </a:lnTo>
                    <a:lnTo>
                      <a:pt x="1584" y="31"/>
                    </a:lnTo>
                    <a:lnTo>
                      <a:pt x="1586" y="31"/>
                    </a:lnTo>
                    <a:lnTo>
                      <a:pt x="1588" y="31"/>
                    </a:lnTo>
                    <a:lnTo>
                      <a:pt x="1590" y="31"/>
                    </a:lnTo>
                    <a:lnTo>
                      <a:pt x="1592" y="31"/>
                    </a:lnTo>
                    <a:lnTo>
                      <a:pt x="1594" y="31"/>
                    </a:lnTo>
                    <a:lnTo>
                      <a:pt x="1596" y="31"/>
                    </a:lnTo>
                    <a:lnTo>
                      <a:pt x="1598" y="31"/>
                    </a:lnTo>
                    <a:lnTo>
                      <a:pt x="1600" y="31"/>
                    </a:lnTo>
                    <a:lnTo>
                      <a:pt x="1602" y="31"/>
                    </a:lnTo>
                    <a:lnTo>
                      <a:pt x="1605" y="31"/>
                    </a:lnTo>
                    <a:lnTo>
                      <a:pt x="1607" y="31"/>
                    </a:lnTo>
                    <a:lnTo>
                      <a:pt x="1609" y="31"/>
                    </a:lnTo>
                    <a:lnTo>
                      <a:pt x="1611" y="31"/>
                    </a:lnTo>
                    <a:lnTo>
                      <a:pt x="1613" y="31"/>
                    </a:lnTo>
                    <a:lnTo>
                      <a:pt x="1615" y="31"/>
                    </a:lnTo>
                    <a:lnTo>
                      <a:pt x="1619" y="31"/>
                    </a:lnTo>
                    <a:lnTo>
                      <a:pt x="1621" y="31"/>
                    </a:lnTo>
                    <a:lnTo>
                      <a:pt x="1623" y="31"/>
                    </a:lnTo>
                    <a:lnTo>
                      <a:pt x="1625" y="31"/>
                    </a:lnTo>
                    <a:lnTo>
                      <a:pt x="1626" y="31"/>
                    </a:lnTo>
                    <a:lnTo>
                      <a:pt x="1628" y="31"/>
                    </a:lnTo>
                    <a:lnTo>
                      <a:pt x="1630" y="31"/>
                    </a:lnTo>
                    <a:lnTo>
                      <a:pt x="1632" y="31"/>
                    </a:lnTo>
                    <a:lnTo>
                      <a:pt x="1636" y="31"/>
                    </a:lnTo>
                    <a:lnTo>
                      <a:pt x="1638" y="31"/>
                    </a:lnTo>
                    <a:lnTo>
                      <a:pt x="1640" y="31"/>
                    </a:lnTo>
                    <a:lnTo>
                      <a:pt x="1642" y="31"/>
                    </a:lnTo>
                    <a:lnTo>
                      <a:pt x="1644" y="31"/>
                    </a:lnTo>
                    <a:lnTo>
                      <a:pt x="1646" y="31"/>
                    </a:lnTo>
                    <a:lnTo>
                      <a:pt x="1648" y="31"/>
                    </a:lnTo>
                    <a:lnTo>
                      <a:pt x="1651" y="31"/>
                    </a:lnTo>
                    <a:lnTo>
                      <a:pt x="1653" y="31"/>
                    </a:lnTo>
                    <a:lnTo>
                      <a:pt x="1655" y="31"/>
                    </a:lnTo>
                    <a:lnTo>
                      <a:pt x="1657" y="31"/>
                    </a:lnTo>
                    <a:lnTo>
                      <a:pt x="1659" y="31"/>
                    </a:lnTo>
                    <a:lnTo>
                      <a:pt x="1661" y="31"/>
                    </a:lnTo>
                    <a:lnTo>
                      <a:pt x="1663" y="31"/>
                    </a:lnTo>
                    <a:lnTo>
                      <a:pt x="1667" y="31"/>
                    </a:lnTo>
                    <a:lnTo>
                      <a:pt x="1667" y="29"/>
                    </a:lnTo>
                    <a:lnTo>
                      <a:pt x="1669" y="29"/>
                    </a:lnTo>
                    <a:lnTo>
                      <a:pt x="1671" y="29"/>
                    </a:lnTo>
                    <a:lnTo>
                      <a:pt x="1672" y="27"/>
                    </a:lnTo>
                    <a:lnTo>
                      <a:pt x="1672" y="25"/>
                    </a:lnTo>
                    <a:lnTo>
                      <a:pt x="1674" y="23"/>
                    </a:lnTo>
                    <a:lnTo>
                      <a:pt x="1676" y="21"/>
                    </a:lnTo>
                    <a:lnTo>
                      <a:pt x="1678" y="19"/>
                    </a:lnTo>
                    <a:lnTo>
                      <a:pt x="1678" y="16"/>
                    </a:lnTo>
                    <a:lnTo>
                      <a:pt x="1682" y="14"/>
                    </a:lnTo>
                    <a:lnTo>
                      <a:pt x="1684" y="10"/>
                    </a:lnTo>
                    <a:lnTo>
                      <a:pt x="1686" y="10"/>
                    </a:lnTo>
                    <a:lnTo>
                      <a:pt x="1686" y="6"/>
                    </a:lnTo>
                    <a:lnTo>
                      <a:pt x="1690" y="6"/>
                    </a:lnTo>
                    <a:lnTo>
                      <a:pt x="1690" y="8"/>
                    </a:lnTo>
                    <a:lnTo>
                      <a:pt x="1692" y="8"/>
                    </a:lnTo>
                    <a:lnTo>
                      <a:pt x="1694" y="10"/>
                    </a:lnTo>
                    <a:lnTo>
                      <a:pt x="1695" y="12"/>
                    </a:lnTo>
                    <a:lnTo>
                      <a:pt x="1697" y="12"/>
                    </a:lnTo>
                    <a:lnTo>
                      <a:pt x="1697" y="14"/>
                    </a:lnTo>
                    <a:lnTo>
                      <a:pt x="1699" y="18"/>
                    </a:lnTo>
                    <a:lnTo>
                      <a:pt x="1701" y="19"/>
                    </a:lnTo>
                    <a:lnTo>
                      <a:pt x="1703" y="21"/>
                    </a:lnTo>
                    <a:lnTo>
                      <a:pt x="1703" y="23"/>
                    </a:lnTo>
                    <a:lnTo>
                      <a:pt x="1705" y="25"/>
                    </a:lnTo>
                    <a:lnTo>
                      <a:pt x="1707" y="27"/>
                    </a:lnTo>
                    <a:lnTo>
                      <a:pt x="1709" y="29"/>
                    </a:lnTo>
                    <a:lnTo>
                      <a:pt x="1713" y="29"/>
                    </a:lnTo>
                    <a:lnTo>
                      <a:pt x="1713" y="31"/>
                    </a:lnTo>
                    <a:lnTo>
                      <a:pt x="1715" y="31"/>
                    </a:lnTo>
                    <a:lnTo>
                      <a:pt x="1716" y="31"/>
                    </a:lnTo>
                    <a:lnTo>
                      <a:pt x="1718" y="31"/>
                    </a:lnTo>
                    <a:lnTo>
                      <a:pt x="1720" y="31"/>
                    </a:lnTo>
                    <a:lnTo>
                      <a:pt x="1722" y="31"/>
                    </a:lnTo>
                    <a:lnTo>
                      <a:pt x="1724" y="31"/>
                    </a:lnTo>
                    <a:lnTo>
                      <a:pt x="1728" y="31"/>
                    </a:lnTo>
                    <a:lnTo>
                      <a:pt x="1730" y="31"/>
                    </a:lnTo>
                    <a:lnTo>
                      <a:pt x="1732" y="31"/>
                    </a:lnTo>
                    <a:lnTo>
                      <a:pt x="1734" y="31"/>
                    </a:lnTo>
                    <a:lnTo>
                      <a:pt x="1736" y="31"/>
                    </a:lnTo>
                    <a:lnTo>
                      <a:pt x="1738" y="31"/>
                    </a:lnTo>
                    <a:lnTo>
                      <a:pt x="1739" y="31"/>
                    </a:lnTo>
                    <a:lnTo>
                      <a:pt x="1741" y="31"/>
                    </a:lnTo>
                    <a:lnTo>
                      <a:pt x="1743" y="31"/>
                    </a:lnTo>
                    <a:lnTo>
                      <a:pt x="1745" y="31"/>
                    </a:lnTo>
                    <a:lnTo>
                      <a:pt x="1747" y="31"/>
                    </a:lnTo>
                    <a:lnTo>
                      <a:pt x="1749" y="31"/>
                    </a:lnTo>
                    <a:lnTo>
                      <a:pt x="1751" y="31"/>
                    </a:lnTo>
                    <a:lnTo>
                      <a:pt x="1753" y="31"/>
                    </a:lnTo>
                    <a:lnTo>
                      <a:pt x="1755" y="31"/>
                    </a:lnTo>
                    <a:lnTo>
                      <a:pt x="1759" y="31"/>
                    </a:lnTo>
                    <a:lnTo>
                      <a:pt x="1761" y="31"/>
                    </a:lnTo>
                    <a:lnTo>
                      <a:pt x="1762" y="31"/>
                    </a:lnTo>
                    <a:lnTo>
                      <a:pt x="1766" y="31"/>
                    </a:lnTo>
                    <a:lnTo>
                      <a:pt x="1768" y="31"/>
                    </a:lnTo>
                    <a:lnTo>
                      <a:pt x="1772" y="31"/>
                    </a:lnTo>
                    <a:lnTo>
                      <a:pt x="1774" y="31"/>
                    </a:lnTo>
                    <a:lnTo>
                      <a:pt x="1776" y="31"/>
                    </a:lnTo>
                    <a:lnTo>
                      <a:pt x="1778" y="31"/>
                    </a:lnTo>
                    <a:lnTo>
                      <a:pt x="1780" y="31"/>
                    </a:lnTo>
                    <a:lnTo>
                      <a:pt x="1782" y="31"/>
                    </a:lnTo>
                    <a:lnTo>
                      <a:pt x="1784" y="31"/>
                    </a:lnTo>
                    <a:lnTo>
                      <a:pt x="1787" y="31"/>
                    </a:lnTo>
                    <a:lnTo>
                      <a:pt x="1789" y="31"/>
                    </a:lnTo>
                    <a:lnTo>
                      <a:pt x="1791" y="31"/>
                    </a:lnTo>
                    <a:lnTo>
                      <a:pt x="1793" y="31"/>
                    </a:lnTo>
                    <a:lnTo>
                      <a:pt x="1795" y="31"/>
                    </a:lnTo>
                    <a:lnTo>
                      <a:pt x="1797" y="31"/>
                    </a:lnTo>
                    <a:lnTo>
                      <a:pt x="1799" y="31"/>
                    </a:lnTo>
                    <a:lnTo>
                      <a:pt x="1801" y="31"/>
                    </a:lnTo>
                    <a:lnTo>
                      <a:pt x="1805" y="31"/>
                    </a:lnTo>
                    <a:lnTo>
                      <a:pt x="1807" y="31"/>
                    </a:lnTo>
                    <a:lnTo>
                      <a:pt x="1808" y="31"/>
                    </a:lnTo>
                    <a:lnTo>
                      <a:pt x="1812" y="31"/>
                    </a:lnTo>
                    <a:lnTo>
                      <a:pt x="1814" y="31"/>
                    </a:lnTo>
                    <a:lnTo>
                      <a:pt x="1816" y="31"/>
                    </a:lnTo>
                    <a:lnTo>
                      <a:pt x="1818" y="31"/>
                    </a:lnTo>
                    <a:lnTo>
                      <a:pt x="1820" y="31"/>
                    </a:lnTo>
                    <a:lnTo>
                      <a:pt x="1822" y="31"/>
                    </a:lnTo>
                    <a:lnTo>
                      <a:pt x="1824" y="31"/>
                    </a:lnTo>
                    <a:lnTo>
                      <a:pt x="1826" y="31"/>
                    </a:lnTo>
                    <a:lnTo>
                      <a:pt x="1828" y="31"/>
                    </a:lnTo>
                    <a:lnTo>
                      <a:pt x="1830" y="31"/>
                    </a:lnTo>
                    <a:lnTo>
                      <a:pt x="1831" y="31"/>
                    </a:lnTo>
                    <a:lnTo>
                      <a:pt x="1835" y="31"/>
                    </a:lnTo>
                    <a:lnTo>
                      <a:pt x="1837" y="31"/>
                    </a:lnTo>
                    <a:lnTo>
                      <a:pt x="1839" y="31"/>
                    </a:lnTo>
                    <a:lnTo>
                      <a:pt x="1843" y="31"/>
                    </a:lnTo>
                    <a:lnTo>
                      <a:pt x="1845" y="31"/>
                    </a:lnTo>
                    <a:lnTo>
                      <a:pt x="1847" y="31"/>
                    </a:lnTo>
                    <a:lnTo>
                      <a:pt x="1849" y="31"/>
                    </a:lnTo>
                    <a:lnTo>
                      <a:pt x="1853" y="31"/>
                    </a:lnTo>
                    <a:lnTo>
                      <a:pt x="1854" y="31"/>
                    </a:lnTo>
                    <a:lnTo>
                      <a:pt x="1856" y="31"/>
                    </a:lnTo>
                    <a:lnTo>
                      <a:pt x="1858" y="31"/>
                    </a:lnTo>
                    <a:lnTo>
                      <a:pt x="1860" y="31"/>
                    </a:lnTo>
                    <a:lnTo>
                      <a:pt x="1864" y="31"/>
                    </a:lnTo>
                    <a:lnTo>
                      <a:pt x="1866" y="31"/>
                    </a:lnTo>
                    <a:lnTo>
                      <a:pt x="1868" y="31"/>
                    </a:lnTo>
                    <a:lnTo>
                      <a:pt x="1870" y="31"/>
                    </a:lnTo>
                    <a:lnTo>
                      <a:pt x="1872" y="31"/>
                    </a:lnTo>
                    <a:lnTo>
                      <a:pt x="1874" y="31"/>
                    </a:lnTo>
                    <a:lnTo>
                      <a:pt x="1876" y="31"/>
                    </a:lnTo>
                    <a:lnTo>
                      <a:pt x="1877" y="31"/>
                    </a:lnTo>
                    <a:lnTo>
                      <a:pt x="1881" y="31"/>
                    </a:lnTo>
                    <a:lnTo>
                      <a:pt x="1883" y="31"/>
                    </a:lnTo>
                    <a:lnTo>
                      <a:pt x="1885" y="31"/>
                    </a:lnTo>
                    <a:lnTo>
                      <a:pt x="1887" y="31"/>
                    </a:lnTo>
                    <a:lnTo>
                      <a:pt x="1889" y="31"/>
                    </a:lnTo>
                    <a:lnTo>
                      <a:pt x="1891" y="31"/>
                    </a:lnTo>
                    <a:lnTo>
                      <a:pt x="1893" y="31"/>
                    </a:lnTo>
                    <a:lnTo>
                      <a:pt x="1895" y="31"/>
                    </a:lnTo>
                    <a:lnTo>
                      <a:pt x="1897" y="31"/>
                    </a:lnTo>
                    <a:lnTo>
                      <a:pt x="1899" y="31"/>
                    </a:lnTo>
                    <a:lnTo>
                      <a:pt x="1900" y="31"/>
                    </a:lnTo>
                    <a:lnTo>
                      <a:pt x="1902" y="31"/>
                    </a:lnTo>
                    <a:lnTo>
                      <a:pt x="1904" y="31"/>
                    </a:lnTo>
                    <a:lnTo>
                      <a:pt x="1906" y="31"/>
                    </a:lnTo>
                    <a:lnTo>
                      <a:pt x="1908" y="31"/>
                    </a:lnTo>
                    <a:lnTo>
                      <a:pt x="1910" y="31"/>
                    </a:lnTo>
                    <a:lnTo>
                      <a:pt x="1912" y="31"/>
                    </a:lnTo>
                    <a:lnTo>
                      <a:pt x="1914" y="31"/>
                    </a:lnTo>
                    <a:lnTo>
                      <a:pt x="1916" y="31"/>
                    </a:lnTo>
                    <a:lnTo>
                      <a:pt x="1918" y="31"/>
                    </a:lnTo>
                    <a:lnTo>
                      <a:pt x="1920" y="31"/>
                    </a:lnTo>
                    <a:lnTo>
                      <a:pt x="1922" y="31"/>
                    </a:lnTo>
                    <a:lnTo>
                      <a:pt x="1923" y="31"/>
                    </a:lnTo>
                    <a:lnTo>
                      <a:pt x="1927" y="31"/>
                    </a:lnTo>
                    <a:lnTo>
                      <a:pt x="1929" y="31"/>
                    </a:lnTo>
                    <a:lnTo>
                      <a:pt x="1931" y="31"/>
                    </a:lnTo>
                    <a:lnTo>
                      <a:pt x="1933" y="31"/>
                    </a:lnTo>
                    <a:lnTo>
                      <a:pt x="1935" y="31"/>
                    </a:lnTo>
                    <a:lnTo>
                      <a:pt x="1937" y="31"/>
                    </a:lnTo>
                    <a:lnTo>
                      <a:pt x="1939" y="31"/>
                    </a:lnTo>
                    <a:lnTo>
                      <a:pt x="1943" y="31"/>
                    </a:lnTo>
                    <a:lnTo>
                      <a:pt x="1944" y="31"/>
                    </a:lnTo>
                    <a:lnTo>
                      <a:pt x="1946" y="31"/>
                    </a:lnTo>
                    <a:lnTo>
                      <a:pt x="1948" y="31"/>
                    </a:lnTo>
                    <a:lnTo>
                      <a:pt x="1950" y="31"/>
                    </a:lnTo>
                    <a:lnTo>
                      <a:pt x="1952" y="31"/>
                    </a:lnTo>
                    <a:lnTo>
                      <a:pt x="1954" y="31"/>
                    </a:lnTo>
                    <a:lnTo>
                      <a:pt x="1956" y="31"/>
                    </a:lnTo>
                    <a:lnTo>
                      <a:pt x="1958" y="31"/>
                    </a:lnTo>
                    <a:lnTo>
                      <a:pt x="1960" y="31"/>
                    </a:lnTo>
                    <a:lnTo>
                      <a:pt x="1962" y="31"/>
                    </a:lnTo>
                    <a:lnTo>
                      <a:pt x="1966" y="31"/>
                    </a:lnTo>
                    <a:lnTo>
                      <a:pt x="1967" y="31"/>
                    </a:lnTo>
                    <a:lnTo>
                      <a:pt x="1969" y="31"/>
                    </a:lnTo>
                    <a:lnTo>
                      <a:pt x="1971" y="31"/>
                    </a:lnTo>
                    <a:lnTo>
                      <a:pt x="1975" y="31"/>
                    </a:lnTo>
                    <a:lnTo>
                      <a:pt x="1977" y="31"/>
                    </a:lnTo>
                    <a:lnTo>
                      <a:pt x="1979" y="31"/>
                    </a:lnTo>
                    <a:lnTo>
                      <a:pt x="1981" y="31"/>
                    </a:lnTo>
                    <a:lnTo>
                      <a:pt x="1983" y="31"/>
                    </a:lnTo>
                    <a:lnTo>
                      <a:pt x="1985" y="31"/>
                    </a:lnTo>
                    <a:lnTo>
                      <a:pt x="1987" y="31"/>
                    </a:lnTo>
                    <a:lnTo>
                      <a:pt x="1990" y="31"/>
                    </a:lnTo>
                    <a:lnTo>
                      <a:pt x="1992" y="31"/>
                    </a:lnTo>
                    <a:lnTo>
                      <a:pt x="1994" y="31"/>
                    </a:lnTo>
                    <a:lnTo>
                      <a:pt x="1996" y="31"/>
                    </a:lnTo>
                    <a:lnTo>
                      <a:pt x="1998" y="31"/>
                    </a:lnTo>
                    <a:lnTo>
                      <a:pt x="2000" y="31"/>
                    </a:lnTo>
                    <a:lnTo>
                      <a:pt x="2002" y="31"/>
                    </a:lnTo>
                    <a:lnTo>
                      <a:pt x="2004" y="31"/>
                    </a:lnTo>
                    <a:lnTo>
                      <a:pt x="2006" y="31"/>
                    </a:lnTo>
                    <a:lnTo>
                      <a:pt x="2008" y="31"/>
                    </a:lnTo>
                    <a:lnTo>
                      <a:pt x="2010" y="31"/>
                    </a:lnTo>
                    <a:lnTo>
                      <a:pt x="2012" y="31"/>
                    </a:lnTo>
                    <a:lnTo>
                      <a:pt x="2013" y="31"/>
                    </a:lnTo>
                    <a:lnTo>
                      <a:pt x="2015" y="31"/>
                    </a:lnTo>
                    <a:lnTo>
                      <a:pt x="2017" y="31"/>
                    </a:lnTo>
                    <a:lnTo>
                      <a:pt x="2019" y="31"/>
                    </a:lnTo>
                    <a:lnTo>
                      <a:pt x="2021" y="31"/>
                    </a:lnTo>
                    <a:lnTo>
                      <a:pt x="2023" y="31"/>
                    </a:lnTo>
                    <a:lnTo>
                      <a:pt x="2027" y="31"/>
                    </a:lnTo>
                    <a:lnTo>
                      <a:pt x="2029" y="31"/>
                    </a:lnTo>
                    <a:lnTo>
                      <a:pt x="2031" y="31"/>
                    </a:lnTo>
                    <a:lnTo>
                      <a:pt x="2033" y="31"/>
                    </a:lnTo>
                    <a:lnTo>
                      <a:pt x="2035" y="31"/>
                    </a:lnTo>
                    <a:lnTo>
                      <a:pt x="2036" y="31"/>
                    </a:lnTo>
                    <a:lnTo>
                      <a:pt x="2038" y="31"/>
                    </a:lnTo>
                    <a:lnTo>
                      <a:pt x="2040" y="31"/>
                    </a:lnTo>
                    <a:lnTo>
                      <a:pt x="2042" y="31"/>
                    </a:lnTo>
                    <a:lnTo>
                      <a:pt x="2044" y="31"/>
                    </a:lnTo>
                    <a:lnTo>
                      <a:pt x="2046" y="31"/>
                    </a:lnTo>
                    <a:lnTo>
                      <a:pt x="2048" y="31"/>
                    </a:lnTo>
                    <a:lnTo>
                      <a:pt x="2050" y="31"/>
                    </a:lnTo>
                    <a:lnTo>
                      <a:pt x="2052" y="31"/>
                    </a:lnTo>
                    <a:lnTo>
                      <a:pt x="2054" y="31"/>
                    </a:lnTo>
                    <a:lnTo>
                      <a:pt x="2056" y="31"/>
                    </a:lnTo>
                    <a:lnTo>
                      <a:pt x="2058" y="31"/>
                    </a:lnTo>
                    <a:lnTo>
                      <a:pt x="2059" y="31"/>
                    </a:lnTo>
                    <a:lnTo>
                      <a:pt x="2061" y="31"/>
                    </a:lnTo>
                    <a:lnTo>
                      <a:pt x="2065" y="31"/>
                    </a:lnTo>
                    <a:lnTo>
                      <a:pt x="2067" y="31"/>
                    </a:lnTo>
                    <a:lnTo>
                      <a:pt x="2069" y="31"/>
                    </a:lnTo>
                    <a:lnTo>
                      <a:pt x="2071" y="31"/>
                    </a:lnTo>
                    <a:lnTo>
                      <a:pt x="2073" y="31"/>
                    </a:lnTo>
                    <a:lnTo>
                      <a:pt x="2075" y="31"/>
                    </a:lnTo>
                    <a:lnTo>
                      <a:pt x="2077" y="31"/>
                    </a:lnTo>
                    <a:lnTo>
                      <a:pt x="2079" y="31"/>
                    </a:lnTo>
                    <a:lnTo>
                      <a:pt x="2082" y="31"/>
                    </a:lnTo>
                    <a:lnTo>
                      <a:pt x="2084" y="31"/>
                    </a:lnTo>
                    <a:lnTo>
                      <a:pt x="2086" y="31"/>
                    </a:lnTo>
                    <a:lnTo>
                      <a:pt x="2088" y="31"/>
                    </a:lnTo>
                    <a:lnTo>
                      <a:pt x="2090" y="31"/>
                    </a:lnTo>
                    <a:lnTo>
                      <a:pt x="2094" y="31"/>
                    </a:lnTo>
                    <a:lnTo>
                      <a:pt x="2096" y="31"/>
                    </a:lnTo>
                    <a:lnTo>
                      <a:pt x="2098" y="31"/>
                    </a:lnTo>
                    <a:lnTo>
                      <a:pt x="2100" y="31"/>
                    </a:lnTo>
                    <a:lnTo>
                      <a:pt x="2104" y="31"/>
                    </a:lnTo>
                    <a:lnTo>
                      <a:pt x="2105" y="31"/>
                    </a:lnTo>
                    <a:lnTo>
                      <a:pt x="2107" y="31"/>
                    </a:lnTo>
                    <a:lnTo>
                      <a:pt x="2109" y="31"/>
                    </a:lnTo>
                    <a:lnTo>
                      <a:pt x="2111" y="31"/>
                    </a:lnTo>
                    <a:lnTo>
                      <a:pt x="2113" y="31"/>
                    </a:lnTo>
                    <a:lnTo>
                      <a:pt x="2115" y="31"/>
                    </a:lnTo>
                    <a:lnTo>
                      <a:pt x="2117" y="31"/>
                    </a:lnTo>
                    <a:lnTo>
                      <a:pt x="2119" y="31"/>
                    </a:lnTo>
                    <a:lnTo>
                      <a:pt x="2121" y="31"/>
                    </a:lnTo>
                    <a:lnTo>
                      <a:pt x="2123" y="31"/>
                    </a:lnTo>
                    <a:lnTo>
                      <a:pt x="2125" y="31"/>
                    </a:lnTo>
                    <a:lnTo>
                      <a:pt x="2128" y="31"/>
                    </a:lnTo>
                    <a:lnTo>
                      <a:pt x="2130" y="31"/>
                    </a:lnTo>
                    <a:lnTo>
                      <a:pt x="2132" y="31"/>
                    </a:lnTo>
                    <a:lnTo>
                      <a:pt x="2134" y="31"/>
                    </a:lnTo>
                    <a:lnTo>
                      <a:pt x="2136" y="31"/>
                    </a:lnTo>
                    <a:lnTo>
                      <a:pt x="2138" y="31"/>
                    </a:lnTo>
                    <a:lnTo>
                      <a:pt x="2140" y="31"/>
                    </a:lnTo>
                    <a:lnTo>
                      <a:pt x="2142" y="31"/>
                    </a:lnTo>
                    <a:lnTo>
                      <a:pt x="2144" y="31"/>
                    </a:lnTo>
                    <a:lnTo>
                      <a:pt x="2146" y="31"/>
                    </a:lnTo>
                    <a:lnTo>
                      <a:pt x="2148" y="31"/>
                    </a:lnTo>
                    <a:lnTo>
                      <a:pt x="2150" y="31"/>
                    </a:lnTo>
                    <a:lnTo>
                      <a:pt x="2151" y="31"/>
                    </a:lnTo>
                    <a:lnTo>
                      <a:pt x="2153" y="31"/>
                    </a:lnTo>
                    <a:lnTo>
                      <a:pt x="2157" y="31"/>
                    </a:lnTo>
                    <a:lnTo>
                      <a:pt x="2159" y="31"/>
                    </a:lnTo>
                    <a:lnTo>
                      <a:pt x="2161" y="31"/>
                    </a:lnTo>
                    <a:lnTo>
                      <a:pt x="2163" y="31"/>
                    </a:lnTo>
                    <a:lnTo>
                      <a:pt x="2165" y="31"/>
                    </a:lnTo>
                    <a:lnTo>
                      <a:pt x="2167" y="31"/>
                    </a:lnTo>
                    <a:lnTo>
                      <a:pt x="2169" y="31"/>
                    </a:lnTo>
                    <a:lnTo>
                      <a:pt x="2172" y="31"/>
                    </a:lnTo>
                    <a:lnTo>
                      <a:pt x="2174" y="31"/>
                    </a:lnTo>
                    <a:lnTo>
                      <a:pt x="2176" y="31"/>
                    </a:lnTo>
                    <a:lnTo>
                      <a:pt x="2178" y="31"/>
                    </a:lnTo>
                    <a:lnTo>
                      <a:pt x="2180" y="31"/>
                    </a:lnTo>
                    <a:lnTo>
                      <a:pt x="2182" y="31"/>
                    </a:lnTo>
                    <a:lnTo>
                      <a:pt x="2184" y="31"/>
                    </a:lnTo>
                    <a:lnTo>
                      <a:pt x="2188" y="31"/>
                    </a:lnTo>
                    <a:lnTo>
                      <a:pt x="2190" y="31"/>
                    </a:lnTo>
                    <a:lnTo>
                      <a:pt x="2192" y="31"/>
                    </a:lnTo>
                    <a:lnTo>
                      <a:pt x="2194" y="31"/>
                    </a:lnTo>
                    <a:lnTo>
                      <a:pt x="2195" y="31"/>
                    </a:lnTo>
                    <a:lnTo>
                      <a:pt x="2197" y="31"/>
                    </a:lnTo>
                    <a:lnTo>
                      <a:pt x="2199" y="31"/>
                    </a:lnTo>
                    <a:lnTo>
                      <a:pt x="2201" y="31"/>
                    </a:lnTo>
                    <a:lnTo>
                      <a:pt x="2203" y="31"/>
                    </a:lnTo>
                    <a:lnTo>
                      <a:pt x="2205" y="31"/>
                    </a:lnTo>
                    <a:lnTo>
                      <a:pt x="2207" y="31"/>
                    </a:lnTo>
                    <a:lnTo>
                      <a:pt x="2211" y="31"/>
                    </a:lnTo>
                    <a:lnTo>
                      <a:pt x="2213" y="31"/>
                    </a:lnTo>
                    <a:lnTo>
                      <a:pt x="2215" y="31"/>
                    </a:lnTo>
                    <a:lnTo>
                      <a:pt x="2217" y="31"/>
                    </a:lnTo>
                    <a:lnTo>
                      <a:pt x="2218" y="31"/>
                    </a:lnTo>
                    <a:lnTo>
                      <a:pt x="2220" y="31"/>
                    </a:lnTo>
                    <a:lnTo>
                      <a:pt x="2222" y="31"/>
                    </a:lnTo>
                    <a:lnTo>
                      <a:pt x="2224" y="31"/>
                    </a:lnTo>
                    <a:lnTo>
                      <a:pt x="2226" y="31"/>
                    </a:lnTo>
                    <a:lnTo>
                      <a:pt x="2228" y="31"/>
                    </a:lnTo>
                    <a:lnTo>
                      <a:pt x="2230" y="31"/>
                    </a:lnTo>
                    <a:lnTo>
                      <a:pt x="2234" y="31"/>
                    </a:lnTo>
                    <a:lnTo>
                      <a:pt x="2236" y="31"/>
                    </a:lnTo>
                    <a:lnTo>
                      <a:pt x="2238" y="31"/>
                    </a:lnTo>
                    <a:lnTo>
                      <a:pt x="2240" y="31"/>
                    </a:lnTo>
                    <a:lnTo>
                      <a:pt x="2241" y="31"/>
                    </a:lnTo>
                    <a:lnTo>
                      <a:pt x="2243" y="31"/>
                    </a:lnTo>
                    <a:lnTo>
                      <a:pt x="2247" y="31"/>
                    </a:lnTo>
                    <a:lnTo>
                      <a:pt x="2249" y="31"/>
                    </a:lnTo>
                    <a:lnTo>
                      <a:pt x="2251" y="31"/>
                    </a:lnTo>
                    <a:lnTo>
                      <a:pt x="2253" y="31"/>
                    </a:lnTo>
                    <a:lnTo>
                      <a:pt x="2255" y="31"/>
                    </a:lnTo>
                    <a:lnTo>
                      <a:pt x="2257" y="31"/>
                    </a:lnTo>
                    <a:lnTo>
                      <a:pt x="2259" y="31"/>
                    </a:lnTo>
                    <a:lnTo>
                      <a:pt x="2261" y="31"/>
                    </a:lnTo>
                    <a:lnTo>
                      <a:pt x="2263" y="31"/>
                    </a:lnTo>
                    <a:lnTo>
                      <a:pt x="2264" y="31"/>
                    </a:lnTo>
                    <a:lnTo>
                      <a:pt x="2266" y="31"/>
                    </a:lnTo>
                    <a:lnTo>
                      <a:pt x="2268" y="31"/>
                    </a:lnTo>
                    <a:lnTo>
                      <a:pt x="2270" y="31"/>
                    </a:lnTo>
                    <a:lnTo>
                      <a:pt x="2272" y="31"/>
                    </a:lnTo>
                    <a:lnTo>
                      <a:pt x="2274" y="31"/>
                    </a:lnTo>
                    <a:lnTo>
                      <a:pt x="2276" y="31"/>
                    </a:lnTo>
                    <a:lnTo>
                      <a:pt x="2280" y="31"/>
                    </a:lnTo>
                    <a:lnTo>
                      <a:pt x="2282" y="31"/>
                    </a:lnTo>
                    <a:lnTo>
                      <a:pt x="2284" y="31"/>
                    </a:lnTo>
                    <a:lnTo>
                      <a:pt x="2286" y="31"/>
                    </a:lnTo>
                    <a:lnTo>
                      <a:pt x="2287" y="31"/>
                    </a:lnTo>
                    <a:lnTo>
                      <a:pt x="2289" y="31"/>
                    </a:lnTo>
                    <a:lnTo>
                      <a:pt x="2291" y="31"/>
                    </a:lnTo>
                    <a:lnTo>
                      <a:pt x="2295" y="31"/>
                    </a:lnTo>
                    <a:lnTo>
                      <a:pt x="2297" y="31"/>
                    </a:lnTo>
                    <a:lnTo>
                      <a:pt x="2299" y="31"/>
                    </a:lnTo>
                    <a:lnTo>
                      <a:pt x="2301" y="31"/>
                    </a:lnTo>
                    <a:lnTo>
                      <a:pt x="2303" y="31"/>
                    </a:lnTo>
                    <a:lnTo>
                      <a:pt x="2305" y="31"/>
                    </a:lnTo>
                    <a:lnTo>
                      <a:pt x="2307" y="31"/>
                    </a:lnTo>
                    <a:lnTo>
                      <a:pt x="2309" y="31"/>
                    </a:lnTo>
                    <a:lnTo>
                      <a:pt x="2312" y="31"/>
                    </a:lnTo>
                    <a:lnTo>
                      <a:pt x="2314" y="31"/>
                    </a:lnTo>
                    <a:lnTo>
                      <a:pt x="2316" y="31"/>
                    </a:lnTo>
                    <a:lnTo>
                      <a:pt x="2318" y="31"/>
                    </a:lnTo>
                    <a:lnTo>
                      <a:pt x="2320" y="31"/>
                    </a:lnTo>
                    <a:lnTo>
                      <a:pt x="2322" y="31"/>
                    </a:lnTo>
                    <a:lnTo>
                      <a:pt x="2326" y="31"/>
                    </a:lnTo>
                    <a:lnTo>
                      <a:pt x="2328" y="31"/>
                    </a:lnTo>
                    <a:lnTo>
                      <a:pt x="2330" y="31"/>
                    </a:lnTo>
                    <a:lnTo>
                      <a:pt x="2333" y="31"/>
                    </a:lnTo>
                    <a:lnTo>
                      <a:pt x="2335" y="31"/>
                    </a:lnTo>
                    <a:lnTo>
                      <a:pt x="2337" y="31"/>
                    </a:lnTo>
                    <a:lnTo>
                      <a:pt x="2339" y="31"/>
                    </a:lnTo>
                    <a:lnTo>
                      <a:pt x="2341" y="31"/>
                    </a:lnTo>
                    <a:lnTo>
                      <a:pt x="2343" y="31"/>
                    </a:lnTo>
                    <a:lnTo>
                      <a:pt x="2345" y="31"/>
                    </a:lnTo>
                    <a:lnTo>
                      <a:pt x="2347" y="31"/>
                    </a:lnTo>
                    <a:lnTo>
                      <a:pt x="2349" y="31"/>
                    </a:lnTo>
                    <a:lnTo>
                      <a:pt x="2351" y="31"/>
                    </a:lnTo>
                    <a:lnTo>
                      <a:pt x="2355" y="31"/>
                    </a:lnTo>
                    <a:lnTo>
                      <a:pt x="2356" y="31"/>
                    </a:lnTo>
                    <a:lnTo>
                      <a:pt x="2358" y="31"/>
                    </a:lnTo>
                    <a:lnTo>
                      <a:pt x="2360" y="31"/>
                    </a:lnTo>
                    <a:lnTo>
                      <a:pt x="2362" y="31"/>
                    </a:lnTo>
                    <a:lnTo>
                      <a:pt x="2364" y="31"/>
                    </a:lnTo>
                    <a:lnTo>
                      <a:pt x="2366" y="31"/>
                    </a:lnTo>
                    <a:lnTo>
                      <a:pt x="2368" y="31"/>
                    </a:lnTo>
                    <a:lnTo>
                      <a:pt x="2370" y="31"/>
                    </a:lnTo>
                    <a:lnTo>
                      <a:pt x="2372" y="31"/>
                    </a:lnTo>
                    <a:lnTo>
                      <a:pt x="2374" y="31"/>
                    </a:lnTo>
                    <a:lnTo>
                      <a:pt x="2376" y="31"/>
                    </a:lnTo>
                    <a:lnTo>
                      <a:pt x="2378" y="31"/>
                    </a:lnTo>
                    <a:lnTo>
                      <a:pt x="2379" y="31"/>
                    </a:lnTo>
                    <a:lnTo>
                      <a:pt x="2381" y="31"/>
                    </a:lnTo>
                    <a:lnTo>
                      <a:pt x="2383" y="31"/>
                    </a:lnTo>
                    <a:lnTo>
                      <a:pt x="2385" y="31"/>
                    </a:lnTo>
                    <a:lnTo>
                      <a:pt x="2387" y="31"/>
                    </a:lnTo>
                    <a:lnTo>
                      <a:pt x="2389" y="31"/>
                    </a:lnTo>
                    <a:lnTo>
                      <a:pt x="2391" y="31"/>
                    </a:lnTo>
                    <a:lnTo>
                      <a:pt x="2393" y="31"/>
                    </a:lnTo>
                    <a:lnTo>
                      <a:pt x="2395" y="31"/>
                    </a:lnTo>
                    <a:lnTo>
                      <a:pt x="2397" y="31"/>
                    </a:lnTo>
                    <a:lnTo>
                      <a:pt x="2399" y="31"/>
                    </a:lnTo>
                    <a:lnTo>
                      <a:pt x="2402" y="31"/>
                    </a:lnTo>
                    <a:lnTo>
                      <a:pt x="2404" y="31"/>
                    </a:lnTo>
                    <a:lnTo>
                      <a:pt x="2406" y="31"/>
                    </a:lnTo>
                    <a:lnTo>
                      <a:pt x="2408" y="31"/>
                    </a:lnTo>
                    <a:lnTo>
                      <a:pt x="2410" y="31"/>
                    </a:lnTo>
                    <a:lnTo>
                      <a:pt x="2412" y="31"/>
                    </a:lnTo>
                    <a:lnTo>
                      <a:pt x="2414" y="31"/>
                    </a:lnTo>
                    <a:lnTo>
                      <a:pt x="2418" y="31"/>
                    </a:lnTo>
                    <a:lnTo>
                      <a:pt x="2420" y="31"/>
                    </a:lnTo>
                    <a:lnTo>
                      <a:pt x="2422" y="31"/>
                    </a:lnTo>
                    <a:lnTo>
                      <a:pt x="2423" y="31"/>
                    </a:lnTo>
                    <a:lnTo>
                      <a:pt x="2425" y="31"/>
                    </a:lnTo>
                    <a:lnTo>
                      <a:pt x="2427" y="31"/>
                    </a:lnTo>
                    <a:lnTo>
                      <a:pt x="2431" y="31"/>
                    </a:lnTo>
                    <a:lnTo>
                      <a:pt x="2433" y="31"/>
                    </a:lnTo>
                    <a:lnTo>
                      <a:pt x="2435" y="31"/>
                    </a:lnTo>
                    <a:lnTo>
                      <a:pt x="2437" y="31"/>
                    </a:lnTo>
                    <a:lnTo>
                      <a:pt x="2439" y="31"/>
                    </a:lnTo>
                    <a:lnTo>
                      <a:pt x="2441" y="31"/>
                    </a:lnTo>
                    <a:lnTo>
                      <a:pt x="2443" y="31"/>
                    </a:lnTo>
                    <a:lnTo>
                      <a:pt x="2445" y="31"/>
                    </a:lnTo>
                    <a:lnTo>
                      <a:pt x="2446" y="31"/>
                    </a:lnTo>
                    <a:lnTo>
                      <a:pt x="2448" y="31"/>
                    </a:lnTo>
                    <a:lnTo>
                      <a:pt x="2450" y="31"/>
                    </a:lnTo>
                    <a:lnTo>
                      <a:pt x="2452" y="31"/>
                    </a:lnTo>
                    <a:lnTo>
                      <a:pt x="2454" y="31"/>
                    </a:lnTo>
                    <a:lnTo>
                      <a:pt x="2456" y="31"/>
                    </a:lnTo>
                    <a:lnTo>
                      <a:pt x="2458" y="31"/>
                    </a:lnTo>
                    <a:lnTo>
                      <a:pt x="2460" y="31"/>
                    </a:lnTo>
                    <a:lnTo>
                      <a:pt x="2462" y="31"/>
                    </a:lnTo>
                    <a:lnTo>
                      <a:pt x="2464" y="31"/>
                    </a:lnTo>
                    <a:lnTo>
                      <a:pt x="2466" y="31"/>
                    </a:lnTo>
                    <a:lnTo>
                      <a:pt x="2468" y="31"/>
                    </a:lnTo>
                    <a:lnTo>
                      <a:pt x="2469" y="31"/>
                    </a:lnTo>
                    <a:lnTo>
                      <a:pt x="2471" y="31"/>
                    </a:lnTo>
                    <a:lnTo>
                      <a:pt x="2473" y="31"/>
                    </a:lnTo>
                    <a:lnTo>
                      <a:pt x="2475" y="31"/>
                    </a:lnTo>
                    <a:lnTo>
                      <a:pt x="2477" y="31"/>
                    </a:lnTo>
                    <a:lnTo>
                      <a:pt x="2479" y="31"/>
                    </a:lnTo>
                    <a:lnTo>
                      <a:pt x="2481" y="31"/>
                    </a:lnTo>
                    <a:lnTo>
                      <a:pt x="2483" y="31"/>
                    </a:lnTo>
                    <a:lnTo>
                      <a:pt x="2485" y="31"/>
                    </a:lnTo>
                    <a:lnTo>
                      <a:pt x="2487" y="31"/>
                    </a:lnTo>
                    <a:lnTo>
                      <a:pt x="2489" y="31"/>
                    </a:lnTo>
                    <a:lnTo>
                      <a:pt x="2491" y="31"/>
                    </a:lnTo>
                    <a:lnTo>
                      <a:pt x="2494" y="31"/>
                    </a:lnTo>
                    <a:lnTo>
                      <a:pt x="2496" y="31"/>
                    </a:lnTo>
                    <a:lnTo>
                      <a:pt x="2498" y="31"/>
                    </a:lnTo>
                    <a:lnTo>
                      <a:pt x="2500" y="31"/>
                    </a:lnTo>
                    <a:lnTo>
                      <a:pt x="2502" y="31"/>
                    </a:lnTo>
                    <a:lnTo>
                      <a:pt x="2504" y="31"/>
                    </a:lnTo>
                    <a:lnTo>
                      <a:pt x="2506" y="31"/>
                    </a:lnTo>
                    <a:lnTo>
                      <a:pt x="2510" y="31"/>
                    </a:lnTo>
                    <a:lnTo>
                      <a:pt x="2512" y="31"/>
                    </a:lnTo>
                    <a:lnTo>
                      <a:pt x="2514" y="31"/>
                    </a:lnTo>
                    <a:lnTo>
                      <a:pt x="2515" y="31"/>
                    </a:lnTo>
                    <a:lnTo>
                      <a:pt x="2517" y="31"/>
                    </a:lnTo>
                    <a:lnTo>
                      <a:pt x="2519" y="31"/>
                    </a:lnTo>
                    <a:lnTo>
                      <a:pt x="2521" y="31"/>
                    </a:lnTo>
                    <a:lnTo>
                      <a:pt x="2525" y="31"/>
                    </a:lnTo>
                    <a:lnTo>
                      <a:pt x="2527" y="31"/>
                    </a:lnTo>
                    <a:lnTo>
                      <a:pt x="2529" y="31"/>
                    </a:lnTo>
                    <a:lnTo>
                      <a:pt x="2531" y="31"/>
                    </a:lnTo>
                    <a:lnTo>
                      <a:pt x="2533" y="31"/>
                    </a:lnTo>
                    <a:lnTo>
                      <a:pt x="2535" y="31"/>
                    </a:lnTo>
                    <a:lnTo>
                      <a:pt x="2538" y="31"/>
                    </a:lnTo>
                    <a:lnTo>
                      <a:pt x="2540" y="31"/>
                    </a:lnTo>
                    <a:lnTo>
                      <a:pt x="2542" y="31"/>
                    </a:lnTo>
                    <a:lnTo>
                      <a:pt x="2544" y="31"/>
                    </a:lnTo>
                    <a:lnTo>
                      <a:pt x="2546" y="31"/>
                    </a:lnTo>
                    <a:lnTo>
                      <a:pt x="2548" y="31"/>
                    </a:lnTo>
                    <a:lnTo>
                      <a:pt x="2550" y="31"/>
                    </a:lnTo>
                    <a:lnTo>
                      <a:pt x="2552" y="31"/>
                    </a:lnTo>
                    <a:lnTo>
                      <a:pt x="2554" y="31"/>
                    </a:lnTo>
                    <a:lnTo>
                      <a:pt x="2556" y="31"/>
                    </a:lnTo>
                    <a:lnTo>
                      <a:pt x="2558" y="31"/>
                    </a:lnTo>
                    <a:lnTo>
                      <a:pt x="2560" y="31"/>
                    </a:lnTo>
                    <a:lnTo>
                      <a:pt x="2561" y="31"/>
                    </a:lnTo>
                    <a:lnTo>
                      <a:pt x="2563" y="31"/>
                    </a:lnTo>
                    <a:lnTo>
                      <a:pt x="2565" y="31"/>
                    </a:lnTo>
                    <a:lnTo>
                      <a:pt x="2567" y="31"/>
                    </a:lnTo>
                    <a:lnTo>
                      <a:pt x="2569" y="31"/>
                    </a:lnTo>
                    <a:lnTo>
                      <a:pt x="2571" y="31"/>
                    </a:lnTo>
                    <a:lnTo>
                      <a:pt x="2573" y="31"/>
                    </a:lnTo>
                    <a:lnTo>
                      <a:pt x="2575" y="31"/>
                    </a:lnTo>
                    <a:lnTo>
                      <a:pt x="2577" y="31"/>
                    </a:lnTo>
                    <a:lnTo>
                      <a:pt x="2579" y="31"/>
                    </a:lnTo>
                    <a:lnTo>
                      <a:pt x="2581" y="31"/>
                    </a:lnTo>
                    <a:lnTo>
                      <a:pt x="2583" y="31"/>
                    </a:lnTo>
                    <a:lnTo>
                      <a:pt x="2586" y="31"/>
                    </a:lnTo>
                  </a:path>
                </a:pathLst>
              </a:custGeom>
              <a:noFill/>
              <a:ln w="2">
                <a:solidFill>
                  <a:srgbClr val="DC14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1"/>
              <p:cNvSpPr>
                <a:spLocks/>
              </p:cNvSpPr>
              <p:nvPr/>
            </p:nvSpPr>
            <p:spPr bwMode="auto">
              <a:xfrm>
                <a:off x="3012273" y="4948240"/>
                <a:ext cx="3366367" cy="88900"/>
              </a:xfrm>
              <a:custGeom>
                <a:avLst/>
                <a:gdLst>
                  <a:gd name="T0" fmla="*/ 46 w 2385"/>
                  <a:gd name="T1" fmla="*/ 12 h 12"/>
                  <a:gd name="T2" fmla="*/ 98 w 2385"/>
                  <a:gd name="T3" fmla="*/ 12 h 12"/>
                  <a:gd name="T4" fmla="*/ 148 w 2385"/>
                  <a:gd name="T5" fmla="*/ 12 h 12"/>
                  <a:gd name="T6" fmla="*/ 197 w 2385"/>
                  <a:gd name="T7" fmla="*/ 12 h 12"/>
                  <a:gd name="T8" fmla="*/ 239 w 2385"/>
                  <a:gd name="T9" fmla="*/ 12 h 12"/>
                  <a:gd name="T10" fmla="*/ 285 w 2385"/>
                  <a:gd name="T11" fmla="*/ 12 h 12"/>
                  <a:gd name="T12" fmla="*/ 322 w 2385"/>
                  <a:gd name="T13" fmla="*/ 12 h 12"/>
                  <a:gd name="T14" fmla="*/ 358 w 2385"/>
                  <a:gd name="T15" fmla="*/ 12 h 12"/>
                  <a:gd name="T16" fmla="*/ 398 w 2385"/>
                  <a:gd name="T17" fmla="*/ 10 h 12"/>
                  <a:gd name="T18" fmla="*/ 437 w 2385"/>
                  <a:gd name="T19" fmla="*/ 10 h 12"/>
                  <a:gd name="T20" fmla="*/ 469 w 2385"/>
                  <a:gd name="T21" fmla="*/ 10 h 12"/>
                  <a:gd name="T22" fmla="*/ 502 w 2385"/>
                  <a:gd name="T23" fmla="*/ 2 h 12"/>
                  <a:gd name="T24" fmla="*/ 535 w 2385"/>
                  <a:gd name="T25" fmla="*/ 10 h 12"/>
                  <a:gd name="T26" fmla="*/ 571 w 2385"/>
                  <a:gd name="T27" fmla="*/ 10 h 12"/>
                  <a:gd name="T28" fmla="*/ 609 w 2385"/>
                  <a:gd name="T29" fmla="*/ 10 h 12"/>
                  <a:gd name="T30" fmla="*/ 649 w 2385"/>
                  <a:gd name="T31" fmla="*/ 10 h 12"/>
                  <a:gd name="T32" fmla="*/ 686 w 2385"/>
                  <a:gd name="T33" fmla="*/ 10 h 12"/>
                  <a:gd name="T34" fmla="*/ 724 w 2385"/>
                  <a:gd name="T35" fmla="*/ 10 h 12"/>
                  <a:gd name="T36" fmla="*/ 763 w 2385"/>
                  <a:gd name="T37" fmla="*/ 10 h 12"/>
                  <a:gd name="T38" fmla="*/ 799 w 2385"/>
                  <a:gd name="T39" fmla="*/ 10 h 12"/>
                  <a:gd name="T40" fmla="*/ 837 w 2385"/>
                  <a:gd name="T41" fmla="*/ 10 h 12"/>
                  <a:gd name="T42" fmla="*/ 874 w 2385"/>
                  <a:gd name="T43" fmla="*/ 10 h 12"/>
                  <a:gd name="T44" fmla="*/ 910 w 2385"/>
                  <a:gd name="T45" fmla="*/ 10 h 12"/>
                  <a:gd name="T46" fmla="*/ 946 w 2385"/>
                  <a:gd name="T47" fmla="*/ 10 h 12"/>
                  <a:gd name="T48" fmla="*/ 983 w 2385"/>
                  <a:gd name="T49" fmla="*/ 10 h 12"/>
                  <a:gd name="T50" fmla="*/ 1021 w 2385"/>
                  <a:gd name="T51" fmla="*/ 10 h 12"/>
                  <a:gd name="T52" fmla="*/ 1060 w 2385"/>
                  <a:gd name="T53" fmla="*/ 10 h 12"/>
                  <a:gd name="T54" fmla="*/ 1100 w 2385"/>
                  <a:gd name="T55" fmla="*/ 10 h 12"/>
                  <a:gd name="T56" fmla="*/ 1134 w 2385"/>
                  <a:gd name="T57" fmla="*/ 10 h 12"/>
                  <a:gd name="T58" fmla="*/ 1173 w 2385"/>
                  <a:gd name="T59" fmla="*/ 10 h 12"/>
                  <a:gd name="T60" fmla="*/ 1209 w 2385"/>
                  <a:gd name="T61" fmla="*/ 10 h 12"/>
                  <a:gd name="T62" fmla="*/ 1247 w 2385"/>
                  <a:gd name="T63" fmla="*/ 10 h 12"/>
                  <a:gd name="T64" fmla="*/ 1286 w 2385"/>
                  <a:gd name="T65" fmla="*/ 10 h 12"/>
                  <a:gd name="T66" fmla="*/ 1320 w 2385"/>
                  <a:gd name="T67" fmla="*/ 10 h 12"/>
                  <a:gd name="T68" fmla="*/ 1355 w 2385"/>
                  <a:gd name="T69" fmla="*/ 10 h 12"/>
                  <a:gd name="T70" fmla="*/ 1389 w 2385"/>
                  <a:gd name="T71" fmla="*/ 10 h 12"/>
                  <a:gd name="T72" fmla="*/ 1424 w 2385"/>
                  <a:gd name="T73" fmla="*/ 10 h 12"/>
                  <a:gd name="T74" fmla="*/ 1462 w 2385"/>
                  <a:gd name="T75" fmla="*/ 10 h 12"/>
                  <a:gd name="T76" fmla="*/ 1500 w 2385"/>
                  <a:gd name="T77" fmla="*/ 10 h 12"/>
                  <a:gd name="T78" fmla="*/ 1537 w 2385"/>
                  <a:gd name="T79" fmla="*/ 10 h 12"/>
                  <a:gd name="T80" fmla="*/ 1575 w 2385"/>
                  <a:gd name="T81" fmla="*/ 10 h 12"/>
                  <a:gd name="T82" fmla="*/ 1609 w 2385"/>
                  <a:gd name="T83" fmla="*/ 10 h 12"/>
                  <a:gd name="T84" fmla="*/ 1646 w 2385"/>
                  <a:gd name="T85" fmla="*/ 10 h 12"/>
                  <a:gd name="T86" fmla="*/ 1684 w 2385"/>
                  <a:gd name="T87" fmla="*/ 10 h 12"/>
                  <a:gd name="T88" fmla="*/ 1722 w 2385"/>
                  <a:gd name="T89" fmla="*/ 10 h 12"/>
                  <a:gd name="T90" fmla="*/ 1761 w 2385"/>
                  <a:gd name="T91" fmla="*/ 6 h 12"/>
                  <a:gd name="T92" fmla="*/ 1797 w 2385"/>
                  <a:gd name="T93" fmla="*/ 10 h 12"/>
                  <a:gd name="T94" fmla="*/ 1837 w 2385"/>
                  <a:gd name="T95" fmla="*/ 10 h 12"/>
                  <a:gd name="T96" fmla="*/ 1874 w 2385"/>
                  <a:gd name="T97" fmla="*/ 10 h 12"/>
                  <a:gd name="T98" fmla="*/ 1914 w 2385"/>
                  <a:gd name="T99" fmla="*/ 10 h 12"/>
                  <a:gd name="T100" fmla="*/ 1954 w 2385"/>
                  <a:gd name="T101" fmla="*/ 10 h 12"/>
                  <a:gd name="T102" fmla="*/ 1993 w 2385"/>
                  <a:gd name="T103" fmla="*/ 10 h 12"/>
                  <a:gd name="T104" fmla="*/ 2035 w 2385"/>
                  <a:gd name="T105" fmla="*/ 10 h 12"/>
                  <a:gd name="T106" fmla="*/ 2073 w 2385"/>
                  <a:gd name="T107" fmla="*/ 10 h 12"/>
                  <a:gd name="T108" fmla="*/ 2113 w 2385"/>
                  <a:gd name="T109" fmla="*/ 10 h 12"/>
                  <a:gd name="T110" fmla="*/ 2148 w 2385"/>
                  <a:gd name="T111" fmla="*/ 10 h 12"/>
                  <a:gd name="T112" fmla="*/ 2186 w 2385"/>
                  <a:gd name="T113" fmla="*/ 10 h 12"/>
                  <a:gd name="T114" fmla="*/ 2226 w 2385"/>
                  <a:gd name="T115" fmla="*/ 10 h 12"/>
                  <a:gd name="T116" fmla="*/ 2265 w 2385"/>
                  <a:gd name="T117" fmla="*/ 10 h 12"/>
                  <a:gd name="T118" fmla="*/ 2303 w 2385"/>
                  <a:gd name="T119" fmla="*/ 10 h 12"/>
                  <a:gd name="T120" fmla="*/ 2345 w 2385"/>
                  <a:gd name="T121" fmla="*/ 10 h 12"/>
                  <a:gd name="T122" fmla="*/ 2380 w 2385"/>
                  <a:gd name="T123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85" h="12">
                    <a:moveTo>
                      <a:pt x="0" y="12"/>
                    </a:moveTo>
                    <a:lnTo>
                      <a:pt x="2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10" y="12"/>
                    </a:lnTo>
                    <a:lnTo>
                      <a:pt x="13" y="12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9" y="12"/>
                    </a:lnTo>
                    <a:lnTo>
                      <a:pt x="21" y="12"/>
                    </a:lnTo>
                    <a:lnTo>
                      <a:pt x="25" y="12"/>
                    </a:lnTo>
                    <a:lnTo>
                      <a:pt x="29" y="12"/>
                    </a:lnTo>
                    <a:lnTo>
                      <a:pt x="31" y="12"/>
                    </a:lnTo>
                    <a:lnTo>
                      <a:pt x="34" y="12"/>
                    </a:lnTo>
                    <a:lnTo>
                      <a:pt x="36" y="12"/>
                    </a:lnTo>
                    <a:lnTo>
                      <a:pt x="40" y="12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50" y="12"/>
                    </a:lnTo>
                    <a:lnTo>
                      <a:pt x="52" y="12"/>
                    </a:lnTo>
                    <a:lnTo>
                      <a:pt x="56" y="12"/>
                    </a:lnTo>
                    <a:lnTo>
                      <a:pt x="59" y="12"/>
                    </a:lnTo>
                    <a:lnTo>
                      <a:pt x="61" y="12"/>
                    </a:lnTo>
                    <a:lnTo>
                      <a:pt x="65" y="12"/>
                    </a:lnTo>
                    <a:lnTo>
                      <a:pt x="67" y="12"/>
                    </a:lnTo>
                    <a:lnTo>
                      <a:pt x="71" y="12"/>
                    </a:lnTo>
                    <a:lnTo>
                      <a:pt x="75" y="12"/>
                    </a:lnTo>
                    <a:lnTo>
                      <a:pt x="77" y="10"/>
                    </a:lnTo>
                    <a:lnTo>
                      <a:pt x="79" y="12"/>
                    </a:lnTo>
                    <a:lnTo>
                      <a:pt x="80" y="12"/>
                    </a:lnTo>
                    <a:lnTo>
                      <a:pt x="82" y="12"/>
                    </a:lnTo>
                    <a:lnTo>
                      <a:pt x="86" y="12"/>
                    </a:lnTo>
                    <a:lnTo>
                      <a:pt x="90" y="12"/>
                    </a:lnTo>
                    <a:lnTo>
                      <a:pt x="92" y="12"/>
                    </a:lnTo>
                    <a:lnTo>
                      <a:pt x="96" y="12"/>
                    </a:lnTo>
                    <a:lnTo>
                      <a:pt x="98" y="12"/>
                    </a:lnTo>
                    <a:lnTo>
                      <a:pt x="102" y="12"/>
                    </a:lnTo>
                    <a:lnTo>
                      <a:pt x="105" y="12"/>
                    </a:lnTo>
                    <a:lnTo>
                      <a:pt x="107" y="12"/>
                    </a:lnTo>
                    <a:lnTo>
                      <a:pt x="111" y="12"/>
                    </a:lnTo>
                    <a:lnTo>
                      <a:pt x="113" y="12"/>
                    </a:lnTo>
                    <a:lnTo>
                      <a:pt x="117" y="10"/>
                    </a:lnTo>
                    <a:lnTo>
                      <a:pt x="119" y="12"/>
                    </a:lnTo>
                    <a:lnTo>
                      <a:pt x="121" y="12"/>
                    </a:lnTo>
                    <a:lnTo>
                      <a:pt x="123" y="12"/>
                    </a:lnTo>
                    <a:lnTo>
                      <a:pt x="126" y="12"/>
                    </a:lnTo>
                    <a:lnTo>
                      <a:pt x="128" y="12"/>
                    </a:lnTo>
                    <a:lnTo>
                      <a:pt x="132" y="12"/>
                    </a:lnTo>
                    <a:lnTo>
                      <a:pt x="136" y="10"/>
                    </a:lnTo>
                    <a:lnTo>
                      <a:pt x="136" y="12"/>
                    </a:lnTo>
                    <a:lnTo>
                      <a:pt x="138" y="12"/>
                    </a:lnTo>
                    <a:lnTo>
                      <a:pt x="142" y="12"/>
                    </a:lnTo>
                    <a:lnTo>
                      <a:pt x="144" y="12"/>
                    </a:lnTo>
                    <a:lnTo>
                      <a:pt x="148" y="12"/>
                    </a:lnTo>
                    <a:lnTo>
                      <a:pt x="151" y="12"/>
                    </a:lnTo>
                    <a:lnTo>
                      <a:pt x="153" y="12"/>
                    </a:lnTo>
                    <a:lnTo>
                      <a:pt x="157" y="10"/>
                    </a:lnTo>
                    <a:lnTo>
                      <a:pt x="157" y="12"/>
                    </a:lnTo>
                    <a:lnTo>
                      <a:pt x="159" y="12"/>
                    </a:lnTo>
                    <a:lnTo>
                      <a:pt x="163" y="12"/>
                    </a:lnTo>
                    <a:lnTo>
                      <a:pt x="167" y="12"/>
                    </a:lnTo>
                    <a:lnTo>
                      <a:pt x="169" y="12"/>
                    </a:lnTo>
                    <a:lnTo>
                      <a:pt x="172" y="12"/>
                    </a:lnTo>
                    <a:lnTo>
                      <a:pt x="174" y="12"/>
                    </a:lnTo>
                    <a:lnTo>
                      <a:pt x="178" y="12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8" y="12"/>
                    </a:lnTo>
                    <a:lnTo>
                      <a:pt x="190" y="12"/>
                    </a:lnTo>
                    <a:lnTo>
                      <a:pt x="192" y="10"/>
                    </a:lnTo>
                    <a:lnTo>
                      <a:pt x="193" y="12"/>
                    </a:lnTo>
                    <a:lnTo>
                      <a:pt x="197" y="12"/>
                    </a:lnTo>
                    <a:lnTo>
                      <a:pt x="199" y="12"/>
                    </a:lnTo>
                    <a:lnTo>
                      <a:pt x="201" y="10"/>
                    </a:lnTo>
                    <a:lnTo>
                      <a:pt x="203" y="12"/>
                    </a:lnTo>
                    <a:lnTo>
                      <a:pt x="203" y="10"/>
                    </a:lnTo>
                    <a:lnTo>
                      <a:pt x="205" y="10"/>
                    </a:lnTo>
                    <a:lnTo>
                      <a:pt x="209" y="10"/>
                    </a:lnTo>
                    <a:lnTo>
                      <a:pt x="211" y="10"/>
                    </a:lnTo>
                    <a:lnTo>
                      <a:pt x="213" y="10"/>
                    </a:lnTo>
                    <a:lnTo>
                      <a:pt x="216" y="10"/>
                    </a:lnTo>
                    <a:lnTo>
                      <a:pt x="218" y="10"/>
                    </a:lnTo>
                    <a:lnTo>
                      <a:pt x="220" y="10"/>
                    </a:lnTo>
                    <a:lnTo>
                      <a:pt x="224" y="10"/>
                    </a:lnTo>
                    <a:lnTo>
                      <a:pt x="226" y="12"/>
                    </a:lnTo>
                    <a:lnTo>
                      <a:pt x="228" y="12"/>
                    </a:lnTo>
                    <a:lnTo>
                      <a:pt x="230" y="12"/>
                    </a:lnTo>
                    <a:lnTo>
                      <a:pt x="234" y="12"/>
                    </a:lnTo>
                    <a:lnTo>
                      <a:pt x="236" y="12"/>
                    </a:lnTo>
                    <a:lnTo>
                      <a:pt x="239" y="12"/>
                    </a:lnTo>
                    <a:lnTo>
                      <a:pt x="243" y="12"/>
                    </a:lnTo>
                    <a:lnTo>
                      <a:pt x="245" y="12"/>
                    </a:lnTo>
                    <a:lnTo>
                      <a:pt x="249" y="10"/>
                    </a:lnTo>
                    <a:lnTo>
                      <a:pt x="249" y="12"/>
                    </a:lnTo>
                    <a:lnTo>
                      <a:pt x="251" y="12"/>
                    </a:lnTo>
                    <a:lnTo>
                      <a:pt x="255" y="12"/>
                    </a:lnTo>
                    <a:lnTo>
                      <a:pt x="259" y="12"/>
                    </a:lnTo>
                    <a:lnTo>
                      <a:pt x="261" y="12"/>
                    </a:lnTo>
                    <a:lnTo>
                      <a:pt x="264" y="12"/>
                    </a:lnTo>
                    <a:lnTo>
                      <a:pt x="266" y="12"/>
                    </a:lnTo>
                    <a:lnTo>
                      <a:pt x="270" y="12"/>
                    </a:lnTo>
                    <a:lnTo>
                      <a:pt x="274" y="12"/>
                    </a:lnTo>
                    <a:lnTo>
                      <a:pt x="276" y="10"/>
                    </a:lnTo>
                    <a:lnTo>
                      <a:pt x="276" y="12"/>
                    </a:lnTo>
                    <a:lnTo>
                      <a:pt x="278" y="10"/>
                    </a:lnTo>
                    <a:lnTo>
                      <a:pt x="280" y="12"/>
                    </a:lnTo>
                    <a:lnTo>
                      <a:pt x="282" y="12"/>
                    </a:lnTo>
                    <a:lnTo>
                      <a:pt x="285" y="12"/>
                    </a:lnTo>
                    <a:lnTo>
                      <a:pt x="287" y="10"/>
                    </a:lnTo>
                    <a:lnTo>
                      <a:pt x="289" y="12"/>
                    </a:lnTo>
                    <a:lnTo>
                      <a:pt x="291" y="12"/>
                    </a:lnTo>
                    <a:lnTo>
                      <a:pt x="293" y="10"/>
                    </a:lnTo>
                    <a:lnTo>
                      <a:pt x="295" y="12"/>
                    </a:lnTo>
                    <a:lnTo>
                      <a:pt x="297" y="12"/>
                    </a:lnTo>
                    <a:lnTo>
                      <a:pt x="301" y="10"/>
                    </a:lnTo>
                    <a:lnTo>
                      <a:pt x="303" y="12"/>
                    </a:lnTo>
                    <a:lnTo>
                      <a:pt x="305" y="12"/>
                    </a:lnTo>
                    <a:lnTo>
                      <a:pt x="307" y="10"/>
                    </a:lnTo>
                    <a:lnTo>
                      <a:pt x="307" y="12"/>
                    </a:lnTo>
                    <a:lnTo>
                      <a:pt x="310" y="10"/>
                    </a:lnTo>
                    <a:lnTo>
                      <a:pt x="310" y="12"/>
                    </a:lnTo>
                    <a:lnTo>
                      <a:pt x="312" y="12"/>
                    </a:lnTo>
                    <a:lnTo>
                      <a:pt x="316" y="12"/>
                    </a:lnTo>
                    <a:lnTo>
                      <a:pt x="320" y="12"/>
                    </a:lnTo>
                    <a:lnTo>
                      <a:pt x="322" y="10"/>
                    </a:lnTo>
                    <a:lnTo>
                      <a:pt x="322" y="12"/>
                    </a:lnTo>
                    <a:lnTo>
                      <a:pt x="326" y="12"/>
                    </a:lnTo>
                    <a:lnTo>
                      <a:pt x="328" y="12"/>
                    </a:lnTo>
                    <a:lnTo>
                      <a:pt x="330" y="10"/>
                    </a:lnTo>
                    <a:lnTo>
                      <a:pt x="331" y="12"/>
                    </a:lnTo>
                    <a:lnTo>
                      <a:pt x="333" y="10"/>
                    </a:lnTo>
                    <a:lnTo>
                      <a:pt x="335" y="12"/>
                    </a:lnTo>
                    <a:lnTo>
                      <a:pt x="335" y="10"/>
                    </a:lnTo>
                    <a:lnTo>
                      <a:pt x="337" y="12"/>
                    </a:lnTo>
                    <a:lnTo>
                      <a:pt x="341" y="12"/>
                    </a:lnTo>
                    <a:lnTo>
                      <a:pt x="343" y="12"/>
                    </a:lnTo>
                    <a:lnTo>
                      <a:pt x="347" y="12"/>
                    </a:lnTo>
                    <a:lnTo>
                      <a:pt x="351" y="12"/>
                    </a:lnTo>
                    <a:lnTo>
                      <a:pt x="351" y="10"/>
                    </a:lnTo>
                    <a:lnTo>
                      <a:pt x="353" y="10"/>
                    </a:lnTo>
                    <a:lnTo>
                      <a:pt x="354" y="12"/>
                    </a:lnTo>
                    <a:lnTo>
                      <a:pt x="356" y="12"/>
                    </a:lnTo>
                    <a:lnTo>
                      <a:pt x="356" y="10"/>
                    </a:lnTo>
                    <a:lnTo>
                      <a:pt x="358" y="12"/>
                    </a:lnTo>
                    <a:lnTo>
                      <a:pt x="360" y="10"/>
                    </a:lnTo>
                    <a:lnTo>
                      <a:pt x="362" y="12"/>
                    </a:lnTo>
                    <a:lnTo>
                      <a:pt x="366" y="12"/>
                    </a:lnTo>
                    <a:lnTo>
                      <a:pt x="368" y="12"/>
                    </a:lnTo>
                    <a:lnTo>
                      <a:pt x="372" y="12"/>
                    </a:lnTo>
                    <a:lnTo>
                      <a:pt x="374" y="12"/>
                    </a:lnTo>
                    <a:lnTo>
                      <a:pt x="377" y="12"/>
                    </a:lnTo>
                    <a:lnTo>
                      <a:pt x="379" y="10"/>
                    </a:lnTo>
                    <a:lnTo>
                      <a:pt x="381" y="10"/>
                    </a:lnTo>
                    <a:lnTo>
                      <a:pt x="381" y="12"/>
                    </a:lnTo>
                    <a:lnTo>
                      <a:pt x="383" y="12"/>
                    </a:lnTo>
                    <a:lnTo>
                      <a:pt x="387" y="12"/>
                    </a:lnTo>
                    <a:lnTo>
                      <a:pt x="389" y="10"/>
                    </a:lnTo>
                    <a:lnTo>
                      <a:pt x="389" y="12"/>
                    </a:lnTo>
                    <a:lnTo>
                      <a:pt x="393" y="10"/>
                    </a:lnTo>
                    <a:lnTo>
                      <a:pt x="395" y="12"/>
                    </a:lnTo>
                    <a:lnTo>
                      <a:pt x="397" y="12"/>
                    </a:lnTo>
                    <a:lnTo>
                      <a:pt x="398" y="10"/>
                    </a:lnTo>
                    <a:lnTo>
                      <a:pt x="398" y="12"/>
                    </a:lnTo>
                    <a:lnTo>
                      <a:pt x="400" y="10"/>
                    </a:lnTo>
                    <a:lnTo>
                      <a:pt x="402" y="12"/>
                    </a:lnTo>
                    <a:lnTo>
                      <a:pt x="404" y="12"/>
                    </a:lnTo>
                    <a:lnTo>
                      <a:pt x="408" y="12"/>
                    </a:lnTo>
                    <a:lnTo>
                      <a:pt x="412" y="12"/>
                    </a:lnTo>
                    <a:lnTo>
                      <a:pt x="414" y="12"/>
                    </a:lnTo>
                    <a:lnTo>
                      <a:pt x="418" y="12"/>
                    </a:lnTo>
                    <a:lnTo>
                      <a:pt x="420" y="10"/>
                    </a:lnTo>
                    <a:lnTo>
                      <a:pt x="420" y="12"/>
                    </a:lnTo>
                    <a:lnTo>
                      <a:pt x="423" y="12"/>
                    </a:lnTo>
                    <a:lnTo>
                      <a:pt x="425" y="10"/>
                    </a:lnTo>
                    <a:lnTo>
                      <a:pt x="427" y="12"/>
                    </a:lnTo>
                    <a:lnTo>
                      <a:pt x="427" y="10"/>
                    </a:lnTo>
                    <a:lnTo>
                      <a:pt x="429" y="12"/>
                    </a:lnTo>
                    <a:lnTo>
                      <a:pt x="433" y="12"/>
                    </a:lnTo>
                    <a:lnTo>
                      <a:pt x="433" y="10"/>
                    </a:lnTo>
                    <a:lnTo>
                      <a:pt x="437" y="10"/>
                    </a:lnTo>
                    <a:lnTo>
                      <a:pt x="439" y="12"/>
                    </a:lnTo>
                    <a:lnTo>
                      <a:pt x="443" y="12"/>
                    </a:lnTo>
                    <a:lnTo>
                      <a:pt x="444" y="10"/>
                    </a:lnTo>
                    <a:lnTo>
                      <a:pt x="446" y="12"/>
                    </a:lnTo>
                    <a:lnTo>
                      <a:pt x="448" y="12"/>
                    </a:lnTo>
                    <a:lnTo>
                      <a:pt x="450" y="10"/>
                    </a:lnTo>
                    <a:lnTo>
                      <a:pt x="450" y="12"/>
                    </a:lnTo>
                    <a:lnTo>
                      <a:pt x="452" y="10"/>
                    </a:lnTo>
                    <a:lnTo>
                      <a:pt x="454" y="10"/>
                    </a:lnTo>
                    <a:lnTo>
                      <a:pt x="456" y="12"/>
                    </a:lnTo>
                    <a:lnTo>
                      <a:pt x="458" y="10"/>
                    </a:lnTo>
                    <a:lnTo>
                      <a:pt x="460" y="12"/>
                    </a:lnTo>
                    <a:lnTo>
                      <a:pt x="462" y="10"/>
                    </a:lnTo>
                    <a:lnTo>
                      <a:pt x="462" y="12"/>
                    </a:lnTo>
                    <a:lnTo>
                      <a:pt x="464" y="12"/>
                    </a:lnTo>
                    <a:lnTo>
                      <a:pt x="466" y="10"/>
                    </a:lnTo>
                    <a:lnTo>
                      <a:pt x="466" y="12"/>
                    </a:lnTo>
                    <a:lnTo>
                      <a:pt x="469" y="10"/>
                    </a:lnTo>
                    <a:lnTo>
                      <a:pt x="471" y="10"/>
                    </a:lnTo>
                    <a:lnTo>
                      <a:pt x="471" y="12"/>
                    </a:lnTo>
                    <a:lnTo>
                      <a:pt x="473" y="10"/>
                    </a:lnTo>
                    <a:lnTo>
                      <a:pt x="475" y="10"/>
                    </a:lnTo>
                    <a:lnTo>
                      <a:pt x="477" y="10"/>
                    </a:lnTo>
                    <a:lnTo>
                      <a:pt x="477" y="12"/>
                    </a:lnTo>
                    <a:lnTo>
                      <a:pt x="479" y="10"/>
                    </a:lnTo>
                    <a:lnTo>
                      <a:pt x="481" y="10"/>
                    </a:lnTo>
                    <a:lnTo>
                      <a:pt x="485" y="10"/>
                    </a:lnTo>
                    <a:lnTo>
                      <a:pt x="487" y="10"/>
                    </a:lnTo>
                    <a:lnTo>
                      <a:pt x="489" y="10"/>
                    </a:lnTo>
                    <a:lnTo>
                      <a:pt x="490" y="10"/>
                    </a:lnTo>
                    <a:lnTo>
                      <a:pt x="492" y="10"/>
                    </a:lnTo>
                    <a:lnTo>
                      <a:pt x="494" y="8"/>
                    </a:lnTo>
                    <a:lnTo>
                      <a:pt x="496" y="6"/>
                    </a:lnTo>
                    <a:lnTo>
                      <a:pt x="496" y="2"/>
                    </a:lnTo>
                    <a:lnTo>
                      <a:pt x="500" y="2"/>
                    </a:lnTo>
                    <a:lnTo>
                      <a:pt x="502" y="2"/>
                    </a:lnTo>
                    <a:lnTo>
                      <a:pt x="502" y="0"/>
                    </a:lnTo>
                    <a:lnTo>
                      <a:pt x="504" y="4"/>
                    </a:lnTo>
                    <a:lnTo>
                      <a:pt x="506" y="2"/>
                    </a:lnTo>
                    <a:lnTo>
                      <a:pt x="506" y="4"/>
                    </a:lnTo>
                    <a:lnTo>
                      <a:pt x="508" y="6"/>
                    </a:lnTo>
                    <a:lnTo>
                      <a:pt x="510" y="8"/>
                    </a:lnTo>
                    <a:lnTo>
                      <a:pt x="512" y="8"/>
                    </a:lnTo>
                    <a:lnTo>
                      <a:pt x="512" y="10"/>
                    </a:lnTo>
                    <a:lnTo>
                      <a:pt x="515" y="10"/>
                    </a:lnTo>
                    <a:lnTo>
                      <a:pt x="517" y="10"/>
                    </a:lnTo>
                    <a:lnTo>
                      <a:pt x="519" y="10"/>
                    </a:lnTo>
                    <a:lnTo>
                      <a:pt x="521" y="10"/>
                    </a:lnTo>
                    <a:lnTo>
                      <a:pt x="523" y="10"/>
                    </a:lnTo>
                    <a:lnTo>
                      <a:pt x="525" y="10"/>
                    </a:lnTo>
                    <a:lnTo>
                      <a:pt x="527" y="10"/>
                    </a:lnTo>
                    <a:lnTo>
                      <a:pt x="529" y="10"/>
                    </a:lnTo>
                    <a:lnTo>
                      <a:pt x="533" y="10"/>
                    </a:lnTo>
                    <a:lnTo>
                      <a:pt x="535" y="10"/>
                    </a:lnTo>
                    <a:lnTo>
                      <a:pt x="538" y="10"/>
                    </a:lnTo>
                    <a:lnTo>
                      <a:pt x="540" y="10"/>
                    </a:lnTo>
                    <a:lnTo>
                      <a:pt x="542" y="10"/>
                    </a:lnTo>
                    <a:lnTo>
                      <a:pt x="544" y="10"/>
                    </a:lnTo>
                    <a:lnTo>
                      <a:pt x="546" y="10"/>
                    </a:lnTo>
                    <a:lnTo>
                      <a:pt x="548" y="10"/>
                    </a:lnTo>
                    <a:lnTo>
                      <a:pt x="550" y="10"/>
                    </a:lnTo>
                    <a:lnTo>
                      <a:pt x="552" y="10"/>
                    </a:lnTo>
                    <a:lnTo>
                      <a:pt x="554" y="10"/>
                    </a:lnTo>
                    <a:lnTo>
                      <a:pt x="556" y="10"/>
                    </a:lnTo>
                    <a:lnTo>
                      <a:pt x="558" y="10"/>
                    </a:lnTo>
                    <a:lnTo>
                      <a:pt x="559" y="10"/>
                    </a:lnTo>
                    <a:lnTo>
                      <a:pt x="561" y="10"/>
                    </a:lnTo>
                    <a:lnTo>
                      <a:pt x="563" y="10"/>
                    </a:lnTo>
                    <a:lnTo>
                      <a:pt x="565" y="10"/>
                    </a:lnTo>
                    <a:lnTo>
                      <a:pt x="567" y="10"/>
                    </a:lnTo>
                    <a:lnTo>
                      <a:pt x="569" y="10"/>
                    </a:lnTo>
                    <a:lnTo>
                      <a:pt x="571" y="10"/>
                    </a:lnTo>
                    <a:lnTo>
                      <a:pt x="573" y="10"/>
                    </a:lnTo>
                    <a:lnTo>
                      <a:pt x="577" y="10"/>
                    </a:lnTo>
                    <a:lnTo>
                      <a:pt x="579" y="10"/>
                    </a:lnTo>
                    <a:lnTo>
                      <a:pt x="581" y="10"/>
                    </a:lnTo>
                    <a:lnTo>
                      <a:pt x="582" y="10"/>
                    </a:lnTo>
                    <a:lnTo>
                      <a:pt x="584" y="10"/>
                    </a:lnTo>
                    <a:lnTo>
                      <a:pt x="586" y="10"/>
                    </a:lnTo>
                    <a:lnTo>
                      <a:pt x="588" y="10"/>
                    </a:lnTo>
                    <a:lnTo>
                      <a:pt x="590" y="10"/>
                    </a:lnTo>
                    <a:lnTo>
                      <a:pt x="592" y="10"/>
                    </a:lnTo>
                    <a:lnTo>
                      <a:pt x="594" y="10"/>
                    </a:lnTo>
                    <a:lnTo>
                      <a:pt x="596" y="10"/>
                    </a:lnTo>
                    <a:lnTo>
                      <a:pt x="598" y="10"/>
                    </a:lnTo>
                    <a:lnTo>
                      <a:pt x="600" y="10"/>
                    </a:lnTo>
                    <a:lnTo>
                      <a:pt x="602" y="10"/>
                    </a:lnTo>
                    <a:lnTo>
                      <a:pt x="604" y="10"/>
                    </a:lnTo>
                    <a:lnTo>
                      <a:pt x="605" y="10"/>
                    </a:lnTo>
                    <a:lnTo>
                      <a:pt x="609" y="10"/>
                    </a:lnTo>
                    <a:lnTo>
                      <a:pt x="611" y="10"/>
                    </a:lnTo>
                    <a:lnTo>
                      <a:pt x="613" y="10"/>
                    </a:lnTo>
                    <a:lnTo>
                      <a:pt x="615" y="10"/>
                    </a:lnTo>
                    <a:lnTo>
                      <a:pt x="617" y="10"/>
                    </a:lnTo>
                    <a:lnTo>
                      <a:pt x="621" y="10"/>
                    </a:lnTo>
                    <a:lnTo>
                      <a:pt x="623" y="10"/>
                    </a:lnTo>
                    <a:lnTo>
                      <a:pt x="625" y="10"/>
                    </a:lnTo>
                    <a:lnTo>
                      <a:pt x="626" y="10"/>
                    </a:lnTo>
                    <a:lnTo>
                      <a:pt x="630" y="10"/>
                    </a:lnTo>
                    <a:lnTo>
                      <a:pt x="632" y="10"/>
                    </a:lnTo>
                    <a:lnTo>
                      <a:pt x="634" y="10"/>
                    </a:lnTo>
                    <a:lnTo>
                      <a:pt x="638" y="10"/>
                    </a:lnTo>
                    <a:lnTo>
                      <a:pt x="640" y="10"/>
                    </a:lnTo>
                    <a:lnTo>
                      <a:pt x="642" y="10"/>
                    </a:lnTo>
                    <a:lnTo>
                      <a:pt x="644" y="10"/>
                    </a:lnTo>
                    <a:lnTo>
                      <a:pt x="646" y="10"/>
                    </a:lnTo>
                    <a:lnTo>
                      <a:pt x="648" y="10"/>
                    </a:lnTo>
                    <a:lnTo>
                      <a:pt x="649" y="10"/>
                    </a:lnTo>
                    <a:lnTo>
                      <a:pt x="651" y="10"/>
                    </a:lnTo>
                    <a:lnTo>
                      <a:pt x="653" y="10"/>
                    </a:lnTo>
                    <a:lnTo>
                      <a:pt x="655" y="10"/>
                    </a:lnTo>
                    <a:lnTo>
                      <a:pt x="657" y="10"/>
                    </a:lnTo>
                    <a:lnTo>
                      <a:pt x="659" y="10"/>
                    </a:lnTo>
                    <a:lnTo>
                      <a:pt x="661" y="10"/>
                    </a:lnTo>
                    <a:lnTo>
                      <a:pt x="663" y="10"/>
                    </a:lnTo>
                    <a:lnTo>
                      <a:pt x="665" y="10"/>
                    </a:lnTo>
                    <a:lnTo>
                      <a:pt x="669" y="10"/>
                    </a:lnTo>
                    <a:lnTo>
                      <a:pt x="671" y="10"/>
                    </a:lnTo>
                    <a:lnTo>
                      <a:pt x="672" y="10"/>
                    </a:lnTo>
                    <a:lnTo>
                      <a:pt x="674" y="10"/>
                    </a:lnTo>
                    <a:lnTo>
                      <a:pt x="676" y="10"/>
                    </a:lnTo>
                    <a:lnTo>
                      <a:pt x="678" y="10"/>
                    </a:lnTo>
                    <a:lnTo>
                      <a:pt x="680" y="10"/>
                    </a:lnTo>
                    <a:lnTo>
                      <a:pt x="682" y="10"/>
                    </a:lnTo>
                    <a:lnTo>
                      <a:pt x="684" y="10"/>
                    </a:lnTo>
                    <a:lnTo>
                      <a:pt x="686" y="10"/>
                    </a:lnTo>
                    <a:lnTo>
                      <a:pt x="688" y="10"/>
                    </a:lnTo>
                    <a:lnTo>
                      <a:pt x="690" y="10"/>
                    </a:lnTo>
                    <a:lnTo>
                      <a:pt x="692" y="10"/>
                    </a:lnTo>
                    <a:lnTo>
                      <a:pt x="694" y="10"/>
                    </a:lnTo>
                    <a:lnTo>
                      <a:pt x="695" y="10"/>
                    </a:lnTo>
                    <a:lnTo>
                      <a:pt x="699" y="10"/>
                    </a:lnTo>
                    <a:lnTo>
                      <a:pt x="701" y="10"/>
                    </a:lnTo>
                    <a:lnTo>
                      <a:pt x="703" y="10"/>
                    </a:lnTo>
                    <a:lnTo>
                      <a:pt x="705" y="10"/>
                    </a:lnTo>
                    <a:lnTo>
                      <a:pt x="707" y="10"/>
                    </a:lnTo>
                    <a:lnTo>
                      <a:pt x="709" y="10"/>
                    </a:lnTo>
                    <a:lnTo>
                      <a:pt x="711" y="10"/>
                    </a:lnTo>
                    <a:lnTo>
                      <a:pt x="715" y="10"/>
                    </a:lnTo>
                    <a:lnTo>
                      <a:pt x="717" y="10"/>
                    </a:lnTo>
                    <a:lnTo>
                      <a:pt x="718" y="10"/>
                    </a:lnTo>
                    <a:lnTo>
                      <a:pt x="720" y="10"/>
                    </a:lnTo>
                    <a:lnTo>
                      <a:pt x="722" y="10"/>
                    </a:lnTo>
                    <a:lnTo>
                      <a:pt x="724" y="10"/>
                    </a:lnTo>
                    <a:lnTo>
                      <a:pt x="726" y="10"/>
                    </a:lnTo>
                    <a:lnTo>
                      <a:pt x="728" y="10"/>
                    </a:lnTo>
                    <a:lnTo>
                      <a:pt x="730" y="10"/>
                    </a:lnTo>
                    <a:lnTo>
                      <a:pt x="732" y="10"/>
                    </a:lnTo>
                    <a:lnTo>
                      <a:pt x="734" y="10"/>
                    </a:lnTo>
                    <a:lnTo>
                      <a:pt x="736" y="10"/>
                    </a:lnTo>
                    <a:lnTo>
                      <a:pt x="738" y="10"/>
                    </a:lnTo>
                    <a:lnTo>
                      <a:pt x="740" y="10"/>
                    </a:lnTo>
                    <a:lnTo>
                      <a:pt x="741" y="10"/>
                    </a:lnTo>
                    <a:lnTo>
                      <a:pt x="745" y="10"/>
                    </a:lnTo>
                    <a:lnTo>
                      <a:pt x="747" y="10"/>
                    </a:lnTo>
                    <a:lnTo>
                      <a:pt x="749" y="10"/>
                    </a:lnTo>
                    <a:lnTo>
                      <a:pt x="751" y="10"/>
                    </a:lnTo>
                    <a:lnTo>
                      <a:pt x="753" y="10"/>
                    </a:lnTo>
                    <a:lnTo>
                      <a:pt x="755" y="10"/>
                    </a:lnTo>
                    <a:lnTo>
                      <a:pt x="759" y="10"/>
                    </a:lnTo>
                    <a:lnTo>
                      <a:pt x="761" y="10"/>
                    </a:lnTo>
                    <a:lnTo>
                      <a:pt x="763" y="10"/>
                    </a:lnTo>
                    <a:lnTo>
                      <a:pt x="764" y="10"/>
                    </a:lnTo>
                    <a:lnTo>
                      <a:pt x="766" y="10"/>
                    </a:lnTo>
                    <a:lnTo>
                      <a:pt x="768" y="10"/>
                    </a:lnTo>
                    <a:lnTo>
                      <a:pt x="770" y="10"/>
                    </a:lnTo>
                    <a:lnTo>
                      <a:pt x="772" y="10"/>
                    </a:lnTo>
                    <a:lnTo>
                      <a:pt x="776" y="10"/>
                    </a:lnTo>
                    <a:lnTo>
                      <a:pt x="778" y="10"/>
                    </a:lnTo>
                    <a:lnTo>
                      <a:pt x="780" y="10"/>
                    </a:lnTo>
                    <a:lnTo>
                      <a:pt x="782" y="10"/>
                    </a:lnTo>
                    <a:lnTo>
                      <a:pt x="784" y="10"/>
                    </a:lnTo>
                    <a:lnTo>
                      <a:pt x="786" y="10"/>
                    </a:lnTo>
                    <a:lnTo>
                      <a:pt x="787" y="10"/>
                    </a:lnTo>
                    <a:lnTo>
                      <a:pt x="789" y="10"/>
                    </a:lnTo>
                    <a:lnTo>
                      <a:pt x="791" y="10"/>
                    </a:lnTo>
                    <a:lnTo>
                      <a:pt x="793" y="10"/>
                    </a:lnTo>
                    <a:lnTo>
                      <a:pt x="795" y="10"/>
                    </a:lnTo>
                    <a:lnTo>
                      <a:pt x="797" y="10"/>
                    </a:lnTo>
                    <a:lnTo>
                      <a:pt x="799" y="10"/>
                    </a:lnTo>
                    <a:lnTo>
                      <a:pt x="801" y="10"/>
                    </a:lnTo>
                    <a:lnTo>
                      <a:pt x="803" y="10"/>
                    </a:lnTo>
                    <a:lnTo>
                      <a:pt x="807" y="10"/>
                    </a:lnTo>
                    <a:lnTo>
                      <a:pt x="809" y="10"/>
                    </a:lnTo>
                    <a:lnTo>
                      <a:pt x="810" y="10"/>
                    </a:lnTo>
                    <a:lnTo>
                      <a:pt x="812" y="10"/>
                    </a:lnTo>
                    <a:lnTo>
                      <a:pt x="814" y="10"/>
                    </a:lnTo>
                    <a:lnTo>
                      <a:pt x="816" y="10"/>
                    </a:lnTo>
                    <a:lnTo>
                      <a:pt x="818" y="10"/>
                    </a:lnTo>
                    <a:lnTo>
                      <a:pt x="820" y="10"/>
                    </a:lnTo>
                    <a:lnTo>
                      <a:pt x="822" y="10"/>
                    </a:lnTo>
                    <a:lnTo>
                      <a:pt x="824" y="10"/>
                    </a:lnTo>
                    <a:lnTo>
                      <a:pt x="826" y="10"/>
                    </a:lnTo>
                    <a:lnTo>
                      <a:pt x="830" y="10"/>
                    </a:lnTo>
                    <a:lnTo>
                      <a:pt x="832" y="10"/>
                    </a:lnTo>
                    <a:lnTo>
                      <a:pt x="833" y="10"/>
                    </a:lnTo>
                    <a:lnTo>
                      <a:pt x="835" y="10"/>
                    </a:lnTo>
                    <a:lnTo>
                      <a:pt x="837" y="10"/>
                    </a:lnTo>
                    <a:lnTo>
                      <a:pt x="839" y="10"/>
                    </a:lnTo>
                    <a:lnTo>
                      <a:pt x="841" y="10"/>
                    </a:lnTo>
                    <a:lnTo>
                      <a:pt x="843" y="10"/>
                    </a:lnTo>
                    <a:lnTo>
                      <a:pt x="845" y="10"/>
                    </a:lnTo>
                    <a:lnTo>
                      <a:pt x="847" y="10"/>
                    </a:lnTo>
                    <a:lnTo>
                      <a:pt x="849" y="10"/>
                    </a:lnTo>
                    <a:lnTo>
                      <a:pt x="851" y="10"/>
                    </a:lnTo>
                    <a:lnTo>
                      <a:pt x="854" y="10"/>
                    </a:lnTo>
                    <a:lnTo>
                      <a:pt x="856" y="10"/>
                    </a:lnTo>
                    <a:lnTo>
                      <a:pt x="858" y="10"/>
                    </a:lnTo>
                    <a:lnTo>
                      <a:pt x="860" y="10"/>
                    </a:lnTo>
                    <a:lnTo>
                      <a:pt x="862" y="10"/>
                    </a:lnTo>
                    <a:lnTo>
                      <a:pt x="864" y="10"/>
                    </a:lnTo>
                    <a:lnTo>
                      <a:pt x="866" y="10"/>
                    </a:lnTo>
                    <a:lnTo>
                      <a:pt x="868" y="10"/>
                    </a:lnTo>
                    <a:lnTo>
                      <a:pt x="870" y="10"/>
                    </a:lnTo>
                    <a:lnTo>
                      <a:pt x="872" y="10"/>
                    </a:lnTo>
                    <a:lnTo>
                      <a:pt x="874" y="10"/>
                    </a:lnTo>
                    <a:lnTo>
                      <a:pt x="876" y="10"/>
                    </a:lnTo>
                    <a:lnTo>
                      <a:pt x="877" y="10"/>
                    </a:lnTo>
                    <a:lnTo>
                      <a:pt x="879" y="10"/>
                    </a:lnTo>
                    <a:lnTo>
                      <a:pt x="883" y="10"/>
                    </a:lnTo>
                    <a:lnTo>
                      <a:pt x="885" y="10"/>
                    </a:lnTo>
                    <a:lnTo>
                      <a:pt x="887" y="10"/>
                    </a:lnTo>
                    <a:lnTo>
                      <a:pt x="889" y="10"/>
                    </a:lnTo>
                    <a:lnTo>
                      <a:pt x="891" y="10"/>
                    </a:lnTo>
                    <a:lnTo>
                      <a:pt x="893" y="10"/>
                    </a:lnTo>
                    <a:lnTo>
                      <a:pt x="895" y="10"/>
                    </a:lnTo>
                    <a:lnTo>
                      <a:pt x="897" y="10"/>
                    </a:lnTo>
                    <a:lnTo>
                      <a:pt x="899" y="10"/>
                    </a:lnTo>
                    <a:lnTo>
                      <a:pt x="900" y="10"/>
                    </a:lnTo>
                    <a:lnTo>
                      <a:pt x="902" y="10"/>
                    </a:lnTo>
                    <a:lnTo>
                      <a:pt x="904" y="10"/>
                    </a:lnTo>
                    <a:lnTo>
                      <a:pt x="906" y="10"/>
                    </a:lnTo>
                    <a:lnTo>
                      <a:pt x="908" y="10"/>
                    </a:lnTo>
                    <a:lnTo>
                      <a:pt x="910" y="10"/>
                    </a:lnTo>
                    <a:lnTo>
                      <a:pt x="912" y="10"/>
                    </a:lnTo>
                    <a:lnTo>
                      <a:pt x="914" y="10"/>
                    </a:lnTo>
                    <a:lnTo>
                      <a:pt x="916" y="10"/>
                    </a:lnTo>
                    <a:lnTo>
                      <a:pt x="918" y="10"/>
                    </a:lnTo>
                    <a:lnTo>
                      <a:pt x="920" y="10"/>
                    </a:lnTo>
                    <a:lnTo>
                      <a:pt x="922" y="10"/>
                    </a:lnTo>
                    <a:lnTo>
                      <a:pt x="923" y="10"/>
                    </a:lnTo>
                    <a:lnTo>
                      <a:pt x="925" y="10"/>
                    </a:lnTo>
                    <a:lnTo>
                      <a:pt x="927" y="10"/>
                    </a:lnTo>
                    <a:lnTo>
                      <a:pt x="931" y="10"/>
                    </a:lnTo>
                    <a:lnTo>
                      <a:pt x="933" y="10"/>
                    </a:lnTo>
                    <a:lnTo>
                      <a:pt x="935" y="10"/>
                    </a:lnTo>
                    <a:lnTo>
                      <a:pt x="937" y="10"/>
                    </a:lnTo>
                    <a:lnTo>
                      <a:pt x="939" y="10"/>
                    </a:lnTo>
                    <a:lnTo>
                      <a:pt x="941" y="10"/>
                    </a:lnTo>
                    <a:lnTo>
                      <a:pt x="943" y="10"/>
                    </a:lnTo>
                    <a:lnTo>
                      <a:pt x="945" y="10"/>
                    </a:lnTo>
                    <a:lnTo>
                      <a:pt x="946" y="10"/>
                    </a:lnTo>
                    <a:lnTo>
                      <a:pt x="948" y="10"/>
                    </a:lnTo>
                    <a:lnTo>
                      <a:pt x="950" y="10"/>
                    </a:lnTo>
                    <a:lnTo>
                      <a:pt x="952" y="10"/>
                    </a:lnTo>
                    <a:lnTo>
                      <a:pt x="954" y="10"/>
                    </a:lnTo>
                    <a:lnTo>
                      <a:pt x="956" y="10"/>
                    </a:lnTo>
                    <a:lnTo>
                      <a:pt x="960" y="10"/>
                    </a:lnTo>
                    <a:lnTo>
                      <a:pt x="962" y="10"/>
                    </a:lnTo>
                    <a:lnTo>
                      <a:pt x="964" y="10"/>
                    </a:lnTo>
                    <a:lnTo>
                      <a:pt x="966" y="10"/>
                    </a:lnTo>
                    <a:lnTo>
                      <a:pt x="968" y="10"/>
                    </a:lnTo>
                    <a:lnTo>
                      <a:pt x="969" y="10"/>
                    </a:lnTo>
                    <a:lnTo>
                      <a:pt x="971" y="10"/>
                    </a:lnTo>
                    <a:lnTo>
                      <a:pt x="973" y="10"/>
                    </a:lnTo>
                    <a:lnTo>
                      <a:pt x="975" y="10"/>
                    </a:lnTo>
                    <a:lnTo>
                      <a:pt x="977" y="10"/>
                    </a:lnTo>
                    <a:lnTo>
                      <a:pt x="979" y="10"/>
                    </a:lnTo>
                    <a:lnTo>
                      <a:pt x="981" y="10"/>
                    </a:lnTo>
                    <a:lnTo>
                      <a:pt x="983" y="10"/>
                    </a:lnTo>
                    <a:lnTo>
                      <a:pt x="985" y="10"/>
                    </a:lnTo>
                    <a:lnTo>
                      <a:pt x="987" y="10"/>
                    </a:lnTo>
                    <a:lnTo>
                      <a:pt x="989" y="10"/>
                    </a:lnTo>
                    <a:lnTo>
                      <a:pt x="991" y="10"/>
                    </a:lnTo>
                    <a:lnTo>
                      <a:pt x="992" y="10"/>
                    </a:lnTo>
                    <a:lnTo>
                      <a:pt x="994" y="10"/>
                    </a:lnTo>
                    <a:lnTo>
                      <a:pt x="996" y="10"/>
                    </a:lnTo>
                    <a:lnTo>
                      <a:pt x="998" y="10"/>
                    </a:lnTo>
                    <a:lnTo>
                      <a:pt x="1000" y="10"/>
                    </a:lnTo>
                    <a:lnTo>
                      <a:pt x="1002" y="10"/>
                    </a:lnTo>
                    <a:lnTo>
                      <a:pt x="1004" y="10"/>
                    </a:lnTo>
                    <a:lnTo>
                      <a:pt x="1008" y="10"/>
                    </a:lnTo>
                    <a:lnTo>
                      <a:pt x="1010" y="10"/>
                    </a:lnTo>
                    <a:lnTo>
                      <a:pt x="1012" y="10"/>
                    </a:lnTo>
                    <a:lnTo>
                      <a:pt x="1014" y="10"/>
                    </a:lnTo>
                    <a:lnTo>
                      <a:pt x="1015" y="10"/>
                    </a:lnTo>
                    <a:lnTo>
                      <a:pt x="1019" y="10"/>
                    </a:lnTo>
                    <a:lnTo>
                      <a:pt x="1021" y="10"/>
                    </a:lnTo>
                    <a:lnTo>
                      <a:pt x="1023" y="10"/>
                    </a:lnTo>
                    <a:lnTo>
                      <a:pt x="1025" y="10"/>
                    </a:lnTo>
                    <a:lnTo>
                      <a:pt x="1027" y="10"/>
                    </a:lnTo>
                    <a:lnTo>
                      <a:pt x="1029" y="10"/>
                    </a:lnTo>
                    <a:lnTo>
                      <a:pt x="1031" y="10"/>
                    </a:lnTo>
                    <a:lnTo>
                      <a:pt x="1033" y="10"/>
                    </a:lnTo>
                    <a:lnTo>
                      <a:pt x="1037" y="10"/>
                    </a:lnTo>
                    <a:lnTo>
                      <a:pt x="1038" y="10"/>
                    </a:lnTo>
                    <a:lnTo>
                      <a:pt x="1040" y="10"/>
                    </a:lnTo>
                    <a:lnTo>
                      <a:pt x="1042" y="10"/>
                    </a:lnTo>
                    <a:lnTo>
                      <a:pt x="1044" y="10"/>
                    </a:lnTo>
                    <a:lnTo>
                      <a:pt x="1046" y="10"/>
                    </a:lnTo>
                    <a:lnTo>
                      <a:pt x="1048" y="10"/>
                    </a:lnTo>
                    <a:lnTo>
                      <a:pt x="1052" y="10"/>
                    </a:lnTo>
                    <a:lnTo>
                      <a:pt x="1054" y="10"/>
                    </a:lnTo>
                    <a:lnTo>
                      <a:pt x="1056" y="10"/>
                    </a:lnTo>
                    <a:lnTo>
                      <a:pt x="1058" y="10"/>
                    </a:lnTo>
                    <a:lnTo>
                      <a:pt x="1060" y="10"/>
                    </a:lnTo>
                    <a:lnTo>
                      <a:pt x="1061" y="10"/>
                    </a:lnTo>
                    <a:lnTo>
                      <a:pt x="1063" y="10"/>
                    </a:lnTo>
                    <a:lnTo>
                      <a:pt x="1069" y="10"/>
                    </a:lnTo>
                    <a:lnTo>
                      <a:pt x="1071" y="10"/>
                    </a:lnTo>
                    <a:lnTo>
                      <a:pt x="1073" y="10"/>
                    </a:lnTo>
                    <a:lnTo>
                      <a:pt x="1075" y="10"/>
                    </a:lnTo>
                    <a:lnTo>
                      <a:pt x="1077" y="10"/>
                    </a:lnTo>
                    <a:lnTo>
                      <a:pt x="1079" y="10"/>
                    </a:lnTo>
                    <a:lnTo>
                      <a:pt x="1082" y="10"/>
                    </a:lnTo>
                    <a:lnTo>
                      <a:pt x="1084" y="10"/>
                    </a:lnTo>
                    <a:lnTo>
                      <a:pt x="1086" y="10"/>
                    </a:lnTo>
                    <a:lnTo>
                      <a:pt x="1088" y="10"/>
                    </a:lnTo>
                    <a:lnTo>
                      <a:pt x="1090" y="10"/>
                    </a:lnTo>
                    <a:lnTo>
                      <a:pt x="1092" y="10"/>
                    </a:lnTo>
                    <a:lnTo>
                      <a:pt x="1094" y="10"/>
                    </a:lnTo>
                    <a:lnTo>
                      <a:pt x="1096" y="10"/>
                    </a:lnTo>
                    <a:lnTo>
                      <a:pt x="1098" y="10"/>
                    </a:lnTo>
                    <a:lnTo>
                      <a:pt x="1100" y="10"/>
                    </a:lnTo>
                    <a:lnTo>
                      <a:pt x="1102" y="10"/>
                    </a:lnTo>
                    <a:lnTo>
                      <a:pt x="1104" y="10"/>
                    </a:lnTo>
                    <a:lnTo>
                      <a:pt x="1105" y="10"/>
                    </a:lnTo>
                    <a:lnTo>
                      <a:pt x="1107" y="10"/>
                    </a:lnTo>
                    <a:lnTo>
                      <a:pt x="1109" y="10"/>
                    </a:lnTo>
                    <a:lnTo>
                      <a:pt x="1111" y="10"/>
                    </a:lnTo>
                    <a:lnTo>
                      <a:pt x="1113" y="10"/>
                    </a:lnTo>
                    <a:lnTo>
                      <a:pt x="1115" y="10"/>
                    </a:lnTo>
                    <a:lnTo>
                      <a:pt x="1117" y="10"/>
                    </a:lnTo>
                    <a:lnTo>
                      <a:pt x="1119" y="10"/>
                    </a:lnTo>
                    <a:lnTo>
                      <a:pt x="1121" y="10"/>
                    </a:lnTo>
                    <a:lnTo>
                      <a:pt x="1123" y="10"/>
                    </a:lnTo>
                    <a:lnTo>
                      <a:pt x="1125" y="10"/>
                    </a:lnTo>
                    <a:lnTo>
                      <a:pt x="1127" y="10"/>
                    </a:lnTo>
                    <a:lnTo>
                      <a:pt x="1128" y="10"/>
                    </a:lnTo>
                    <a:lnTo>
                      <a:pt x="1130" y="10"/>
                    </a:lnTo>
                    <a:lnTo>
                      <a:pt x="1132" y="10"/>
                    </a:lnTo>
                    <a:lnTo>
                      <a:pt x="1134" y="10"/>
                    </a:lnTo>
                    <a:lnTo>
                      <a:pt x="1136" y="10"/>
                    </a:lnTo>
                    <a:lnTo>
                      <a:pt x="1138" y="10"/>
                    </a:lnTo>
                    <a:lnTo>
                      <a:pt x="1140" y="10"/>
                    </a:lnTo>
                    <a:lnTo>
                      <a:pt x="1144" y="10"/>
                    </a:lnTo>
                    <a:lnTo>
                      <a:pt x="1146" y="10"/>
                    </a:lnTo>
                    <a:lnTo>
                      <a:pt x="1148" y="10"/>
                    </a:lnTo>
                    <a:lnTo>
                      <a:pt x="1150" y="10"/>
                    </a:lnTo>
                    <a:lnTo>
                      <a:pt x="1151" y="10"/>
                    </a:lnTo>
                    <a:lnTo>
                      <a:pt x="1153" y="10"/>
                    </a:lnTo>
                    <a:lnTo>
                      <a:pt x="1155" y="10"/>
                    </a:lnTo>
                    <a:lnTo>
                      <a:pt x="1159" y="10"/>
                    </a:lnTo>
                    <a:lnTo>
                      <a:pt x="1161" y="10"/>
                    </a:lnTo>
                    <a:lnTo>
                      <a:pt x="1163" y="10"/>
                    </a:lnTo>
                    <a:lnTo>
                      <a:pt x="1165" y="10"/>
                    </a:lnTo>
                    <a:lnTo>
                      <a:pt x="1167" y="10"/>
                    </a:lnTo>
                    <a:lnTo>
                      <a:pt x="1169" y="10"/>
                    </a:lnTo>
                    <a:lnTo>
                      <a:pt x="1171" y="10"/>
                    </a:lnTo>
                    <a:lnTo>
                      <a:pt x="1173" y="10"/>
                    </a:lnTo>
                    <a:lnTo>
                      <a:pt x="1176" y="10"/>
                    </a:lnTo>
                    <a:lnTo>
                      <a:pt x="1178" y="10"/>
                    </a:lnTo>
                    <a:lnTo>
                      <a:pt x="1178" y="12"/>
                    </a:lnTo>
                    <a:lnTo>
                      <a:pt x="1180" y="10"/>
                    </a:lnTo>
                    <a:lnTo>
                      <a:pt x="1182" y="10"/>
                    </a:lnTo>
                    <a:lnTo>
                      <a:pt x="1184" y="10"/>
                    </a:lnTo>
                    <a:lnTo>
                      <a:pt x="1186" y="10"/>
                    </a:lnTo>
                    <a:lnTo>
                      <a:pt x="1188" y="10"/>
                    </a:lnTo>
                    <a:lnTo>
                      <a:pt x="1190" y="10"/>
                    </a:lnTo>
                    <a:lnTo>
                      <a:pt x="1192" y="10"/>
                    </a:lnTo>
                    <a:lnTo>
                      <a:pt x="1194" y="10"/>
                    </a:lnTo>
                    <a:lnTo>
                      <a:pt x="1196" y="10"/>
                    </a:lnTo>
                    <a:lnTo>
                      <a:pt x="1197" y="10"/>
                    </a:lnTo>
                    <a:lnTo>
                      <a:pt x="1199" y="10"/>
                    </a:lnTo>
                    <a:lnTo>
                      <a:pt x="1201" y="10"/>
                    </a:lnTo>
                    <a:lnTo>
                      <a:pt x="1205" y="10"/>
                    </a:lnTo>
                    <a:lnTo>
                      <a:pt x="1207" y="10"/>
                    </a:lnTo>
                    <a:lnTo>
                      <a:pt x="1209" y="10"/>
                    </a:lnTo>
                    <a:lnTo>
                      <a:pt x="1211" y="10"/>
                    </a:lnTo>
                    <a:lnTo>
                      <a:pt x="1213" y="10"/>
                    </a:lnTo>
                    <a:lnTo>
                      <a:pt x="1215" y="10"/>
                    </a:lnTo>
                    <a:lnTo>
                      <a:pt x="1217" y="10"/>
                    </a:lnTo>
                    <a:lnTo>
                      <a:pt x="1220" y="10"/>
                    </a:lnTo>
                    <a:lnTo>
                      <a:pt x="1220" y="12"/>
                    </a:lnTo>
                    <a:lnTo>
                      <a:pt x="1222" y="10"/>
                    </a:lnTo>
                    <a:lnTo>
                      <a:pt x="1224" y="10"/>
                    </a:lnTo>
                    <a:lnTo>
                      <a:pt x="1228" y="10"/>
                    </a:lnTo>
                    <a:lnTo>
                      <a:pt x="1230" y="10"/>
                    </a:lnTo>
                    <a:lnTo>
                      <a:pt x="1232" y="10"/>
                    </a:lnTo>
                    <a:lnTo>
                      <a:pt x="1236" y="10"/>
                    </a:lnTo>
                    <a:lnTo>
                      <a:pt x="1238" y="10"/>
                    </a:lnTo>
                    <a:lnTo>
                      <a:pt x="1240" y="10"/>
                    </a:lnTo>
                    <a:lnTo>
                      <a:pt x="1242" y="10"/>
                    </a:lnTo>
                    <a:lnTo>
                      <a:pt x="1243" y="10"/>
                    </a:lnTo>
                    <a:lnTo>
                      <a:pt x="1245" y="10"/>
                    </a:lnTo>
                    <a:lnTo>
                      <a:pt x="1247" y="10"/>
                    </a:lnTo>
                    <a:lnTo>
                      <a:pt x="1251" y="10"/>
                    </a:lnTo>
                    <a:lnTo>
                      <a:pt x="1253" y="10"/>
                    </a:lnTo>
                    <a:lnTo>
                      <a:pt x="1255" y="10"/>
                    </a:lnTo>
                    <a:lnTo>
                      <a:pt x="1257" y="10"/>
                    </a:lnTo>
                    <a:lnTo>
                      <a:pt x="1259" y="10"/>
                    </a:lnTo>
                    <a:lnTo>
                      <a:pt x="1261" y="10"/>
                    </a:lnTo>
                    <a:lnTo>
                      <a:pt x="1263" y="10"/>
                    </a:lnTo>
                    <a:lnTo>
                      <a:pt x="1265" y="10"/>
                    </a:lnTo>
                    <a:lnTo>
                      <a:pt x="1266" y="10"/>
                    </a:lnTo>
                    <a:lnTo>
                      <a:pt x="1270" y="10"/>
                    </a:lnTo>
                    <a:lnTo>
                      <a:pt x="1272" y="10"/>
                    </a:lnTo>
                    <a:lnTo>
                      <a:pt x="1274" y="10"/>
                    </a:lnTo>
                    <a:lnTo>
                      <a:pt x="1276" y="10"/>
                    </a:lnTo>
                    <a:lnTo>
                      <a:pt x="1278" y="10"/>
                    </a:lnTo>
                    <a:lnTo>
                      <a:pt x="1280" y="10"/>
                    </a:lnTo>
                    <a:lnTo>
                      <a:pt x="1282" y="10"/>
                    </a:lnTo>
                    <a:lnTo>
                      <a:pt x="1284" y="10"/>
                    </a:lnTo>
                    <a:lnTo>
                      <a:pt x="1286" y="10"/>
                    </a:lnTo>
                    <a:lnTo>
                      <a:pt x="1288" y="10"/>
                    </a:lnTo>
                    <a:lnTo>
                      <a:pt x="1289" y="10"/>
                    </a:lnTo>
                    <a:lnTo>
                      <a:pt x="1291" y="10"/>
                    </a:lnTo>
                    <a:lnTo>
                      <a:pt x="1293" y="12"/>
                    </a:lnTo>
                    <a:lnTo>
                      <a:pt x="1293" y="10"/>
                    </a:lnTo>
                    <a:lnTo>
                      <a:pt x="1295" y="10"/>
                    </a:lnTo>
                    <a:lnTo>
                      <a:pt x="1297" y="10"/>
                    </a:lnTo>
                    <a:lnTo>
                      <a:pt x="1299" y="10"/>
                    </a:lnTo>
                    <a:lnTo>
                      <a:pt x="1301" y="10"/>
                    </a:lnTo>
                    <a:lnTo>
                      <a:pt x="1303" y="10"/>
                    </a:lnTo>
                    <a:lnTo>
                      <a:pt x="1305" y="10"/>
                    </a:lnTo>
                    <a:lnTo>
                      <a:pt x="1307" y="10"/>
                    </a:lnTo>
                    <a:lnTo>
                      <a:pt x="1309" y="10"/>
                    </a:lnTo>
                    <a:lnTo>
                      <a:pt x="1310" y="10"/>
                    </a:lnTo>
                    <a:lnTo>
                      <a:pt x="1314" y="10"/>
                    </a:lnTo>
                    <a:lnTo>
                      <a:pt x="1316" y="10"/>
                    </a:lnTo>
                    <a:lnTo>
                      <a:pt x="1318" y="10"/>
                    </a:lnTo>
                    <a:lnTo>
                      <a:pt x="1320" y="10"/>
                    </a:lnTo>
                    <a:lnTo>
                      <a:pt x="1322" y="10"/>
                    </a:lnTo>
                    <a:lnTo>
                      <a:pt x="1324" y="10"/>
                    </a:lnTo>
                    <a:lnTo>
                      <a:pt x="1326" y="10"/>
                    </a:lnTo>
                    <a:lnTo>
                      <a:pt x="1328" y="10"/>
                    </a:lnTo>
                    <a:lnTo>
                      <a:pt x="1328" y="12"/>
                    </a:lnTo>
                    <a:lnTo>
                      <a:pt x="1330" y="10"/>
                    </a:lnTo>
                    <a:lnTo>
                      <a:pt x="1332" y="10"/>
                    </a:lnTo>
                    <a:lnTo>
                      <a:pt x="1335" y="10"/>
                    </a:lnTo>
                    <a:lnTo>
                      <a:pt x="1337" y="10"/>
                    </a:lnTo>
                    <a:lnTo>
                      <a:pt x="1339" y="10"/>
                    </a:lnTo>
                    <a:lnTo>
                      <a:pt x="1341" y="10"/>
                    </a:lnTo>
                    <a:lnTo>
                      <a:pt x="1343" y="10"/>
                    </a:lnTo>
                    <a:lnTo>
                      <a:pt x="1345" y="10"/>
                    </a:lnTo>
                    <a:lnTo>
                      <a:pt x="1347" y="10"/>
                    </a:lnTo>
                    <a:lnTo>
                      <a:pt x="1349" y="10"/>
                    </a:lnTo>
                    <a:lnTo>
                      <a:pt x="1351" y="10"/>
                    </a:lnTo>
                    <a:lnTo>
                      <a:pt x="1353" y="10"/>
                    </a:lnTo>
                    <a:lnTo>
                      <a:pt x="1355" y="10"/>
                    </a:lnTo>
                    <a:lnTo>
                      <a:pt x="1356" y="10"/>
                    </a:lnTo>
                    <a:lnTo>
                      <a:pt x="1358" y="10"/>
                    </a:lnTo>
                    <a:lnTo>
                      <a:pt x="1360" y="10"/>
                    </a:lnTo>
                    <a:lnTo>
                      <a:pt x="1362" y="10"/>
                    </a:lnTo>
                    <a:lnTo>
                      <a:pt x="1364" y="10"/>
                    </a:lnTo>
                    <a:lnTo>
                      <a:pt x="1366" y="10"/>
                    </a:lnTo>
                    <a:lnTo>
                      <a:pt x="1368" y="10"/>
                    </a:lnTo>
                    <a:lnTo>
                      <a:pt x="1370" y="12"/>
                    </a:lnTo>
                    <a:lnTo>
                      <a:pt x="1372" y="10"/>
                    </a:lnTo>
                    <a:lnTo>
                      <a:pt x="1374" y="10"/>
                    </a:lnTo>
                    <a:lnTo>
                      <a:pt x="1376" y="10"/>
                    </a:lnTo>
                    <a:lnTo>
                      <a:pt x="1378" y="10"/>
                    </a:lnTo>
                    <a:lnTo>
                      <a:pt x="1379" y="10"/>
                    </a:lnTo>
                    <a:lnTo>
                      <a:pt x="1381" y="10"/>
                    </a:lnTo>
                    <a:lnTo>
                      <a:pt x="1383" y="10"/>
                    </a:lnTo>
                    <a:lnTo>
                      <a:pt x="1385" y="10"/>
                    </a:lnTo>
                    <a:lnTo>
                      <a:pt x="1387" y="10"/>
                    </a:lnTo>
                    <a:lnTo>
                      <a:pt x="1389" y="10"/>
                    </a:lnTo>
                    <a:lnTo>
                      <a:pt x="1391" y="10"/>
                    </a:lnTo>
                    <a:lnTo>
                      <a:pt x="1393" y="10"/>
                    </a:lnTo>
                    <a:lnTo>
                      <a:pt x="1395" y="10"/>
                    </a:lnTo>
                    <a:lnTo>
                      <a:pt x="1397" y="10"/>
                    </a:lnTo>
                    <a:lnTo>
                      <a:pt x="1399" y="10"/>
                    </a:lnTo>
                    <a:lnTo>
                      <a:pt x="1401" y="10"/>
                    </a:lnTo>
                    <a:lnTo>
                      <a:pt x="1402" y="10"/>
                    </a:lnTo>
                    <a:lnTo>
                      <a:pt x="1404" y="10"/>
                    </a:lnTo>
                    <a:lnTo>
                      <a:pt x="1406" y="10"/>
                    </a:lnTo>
                    <a:lnTo>
                      <a:pt x="1408" y="10"/>
                    </a:lnTo>
                    <a:lnTo>
                      <a:pt x="1410" y="10"/>
                    </a:lnTo>
                    <a:lnTo>
                      <a:pt x="1412" y="10"/>
                    </a:lnTo>
                    <a:lnTo>
                      <a:pt x="1414" y="10"/>
                    </a:lnTo>
                    <a:lnTo>
                      <a:pt x="1416" y="10"/>
                    </a:lnTo>
                    <a:lnTo>
                      <a:pt x="1418" y="10"/>
                    </a:lnTo>
                    <a:lnTo>
                      <a:pt x="1420" y="10"/>
                    </a:lnTo>
                    <a:lnTo>
                      <a:pt x="1422" y="10"/>
                    </a:lnTo>
                    <a:lnTo>
                      <a:pt x="1424" y="10"/>
                    </a:lnTo>
                    <a:lnTo>
                      <a:pt x="1425" y="10"/>
                    </a:lnTo>
                    <a:lnTo>
                      <a:pt x="1427" y="10"/>
                    </a:lnTo>
                    <a:lnTo>
                      <a:pt x="1429" y="10"/>
                    </a:lnTo>
                    <a:lnTo>
                      <a:pt x="1431" y="10"/>
                    </a:lnTo>
                    <a:lnTo>
                      <a:pt x="1433" y="10"/>
                    </a:lnTo>
                    <a:lnTo>
                      <a:pt x="1437" y="10"/>
                    </a:lnTo>
                    <a:lnTo>
                      <a:pt x="1439" y="10"/>
                    </a:lnTo>
                    <a:lnTo>
                      <a:pt x="1441" y="10"/>
                    </a:lnTo>
                    <a:lnTo>
                      <a:pt x="1443" y="10"/>
                    </a:lnTo>
                    <a:lnTo>
                      <a:pt x="1445" y="10"/>
                    </a:lnTo>
                    <a:lnTo>
                      <a:pt x="1447" y="10"/>
                    </a:lnTo>
                    <a:lnTo>
                      <a:pt x="1450" y="10"/>
                    </a:lnTo>
                    <a:lnTo>
                      <a:pt x="1452" y="10"/>
                    </a:lnTo>
                    <a:lnTo>
                      <a:pt x="1454" y="10"/>
                    </a:lnTo>
                    <a:lnTo>
                      <a:pt x="1456" y="10"/>
                    </a:lnTo>
                    <a:lnTo>
                      <a:pt x="1458" y="10"/>
                    </a:lnTo>
                    <a:lnTo>
                      <a:pt x="1460" y="10"/>
                    </a:lnTo>
                    <a:lnTo>
                      <a:pt x="1462" y="10"/>
                    </a:lnTo>
                    <a:lnTo>
                      <a:pt x="1466" y="10"/>
                    </a:lnTo>
                    <a:lnTo>
                      <a:pt x="1468" y="10"/>
                    </a:lnTo>
                    <a:lnTo>
                      <a:pt x="1470" y="10"/>
                    </a:lnTo>
                    <a:lnTo>
                      <a:pt x="1471" y="10"/>
                    </a:lnTo>
                    <a:lnTo>
                      <a:pt x="1473" y="10"/>
                    </a:lnTo>
                    <a:lnTo>
                      <a:pt x="1475" y="10"/>
                    </a:lnTo>
                    <a:lnTo>
                      <a:pt x="1477" y="10"/>
                    </a:lnTo>
                    <a:lnTo>
                      <a:pt x="1479" y="10"/>
                    </a:lnTo>
                    <a:lnTo>
                      <a:pt x="1481" y="10"/>
                    </a:lnTo>
                    <a:lnTo>
                      <a:pt x="1483" y="10"/>
                    </a:lnTo>
                    <a:lnTo>
                      <a:pt x="1485" y="10"/>
                    </a:lnTo>
                    <a:lnTo>
                      <a:pt x="1487" y="10"/>
                    </a:lnTo>
                    <a:lnTo>
                      <a:pt x="1489" y="10"/>
                    </a:lnTo>
                    <a:lnTo>
                      <a:pt x="1491" y="10"/>
                    </a:lnTo>
                    <a:lnTo>
                      <a:pt x="1493" y="10"/>
                    </a:lnTo>
                    <a:lnTo>
                      <a:pt x="1496" y="10"/>
                    </a:lnTo>
                    <a:lnTo>
                      <a:pt x="1498" y="10"/>
                    </a:lnTo>
                    <a:lnTo>
                      <a:pt x="1500" y="10"/>
                    </a:lnTo>
                    <a:lnTo>
                      <a:pt x="1502" y="12"/>
                    </a:lnTo>
                    <a:lnTo>
                      <a:pt x="1504" y="10"/>
                    </a:lnTo>
                    <a:lnTo>
                      <a:pt x="1506" y="10"/>
                    </a:lnTo>
                    <a:lnTo>
                      <a:pt x="1508" y="10"/>
                    </a:lnTo>
                    <a:lnTo>
                      <a:pt x="1512" y="10"/>
                    </a:lnTo>
                    <a:lnTo>
                      <a:pt x="1514" y="10"/>
                    </a:lnTo>
                    <a:lnTo>
                      <a:pt x="1515" y="10"/>
                    </a:lnTo>
                    <a:lnTo>
                      <a:pt x="1517" y="10"/>
                    </a:lnTo>
                    <a:lnTo>
                      <a:pt x="1519" y="10"/>
                    </a:lnTo>
                    <a:lnTo>
                      <a:pt x="1521" y="10"/>
                    </a:lnTo>
                    <a:lnTo>
                      <a:pt x="1523" y="10"/>
                    </a:lnTo>
                    <a:lnTo>
                      <a:pt x="1525" y="10"/>
                    </a:lnTo>
                    <a:lnTo>
                      <a:pt x="1527" y="10"/>
                    </a:lnTo>
                    <a:lnTo>
                      <a:pt x="1529" y="10"/>
                    </a:lnTo>
                    <a:lnTo>
                      <a:pt x="1531" y="10"/>
                    </a:lnTo>
                    <a:lnTo>
                      <a:pt x="1533" y="10"/>
                    </a:lnTo>
                    <a:lnTo>
                      <a:pt x="1535" y="10"/>
                    </a:lnTo>
                    <a:lnTo>
                      <a:pt x="1537" y="10"/>
                    </a:lnTo>
                    <a:lnTo>
                      <a:pt x="1538" y="10"/>
                    </a:lnTo>
                    <a:lnTo>
                      <a:pt x="1540" y="10"/>
                    </a:lnTo>
                    <a:lnTo>
                      <a:pt x="1542" y="10"/>
                    </a:lnTo>
                    <a:lnTo>
                      <a:pt x="1544" y="10"/>
                    </a:lnTo>
                    <a:lnTo>
                      <a:pt x="1546" y="10"/>
                    </a:lnTo>
                    <a:lnTo>
                      <a:pt x="1548" y="10"/>
                    </a:lnTo>
                    <a:lnTo>
                      <a:pt x="1550" y="10"/>
                    </a:lnTo>
                    <a:lnTo>
                      <a:pt x="1552" y="10"/>
                    </a:lnTo>
                    <a:lnTo>
                      <a:pt x="1554" y="10"/>
                    </a:lnTo>
                    <a:lnTo>
                      <a:pt x="1558" y="10"/>
                    </a:lnTo>
                    <a:lnTo>
                      <a:pt x="1560" y="10"/>
                    </a:lnTo>
                    <a:lnTo>
                      <a:pt x="1561" y="10"/>
                    </a:lnTo>
                    <a:lnTo>
                      <a:pt x="1563" y="10"/>
                    </a:lnTo>
                    <a:lnTo>
                      <a:pt x="1565" y="10"/>
                    </a:lnTo>
                    <a:lnTo>
                      <a:pt x="1567" y="10"/>
                    </a:lnTo>
                    <a:lnTo>
                      <a:pt x="1571" y="10"/>
                    </a:lnTo>
                    <a:lnTo>
                      <a:pt x="1573" y="10"/>
                    </a:lnTo>
                    <a:lnTo>
                      <a:pt x="1575" y="10"/>
                    </a:lnTo>
                    <a:lnTo>
                      <a:pt x="1577" y="10"/>
                    </a:lnTo>
                    <a:lnTo>
                      <a:pt x="1579" y="10"/>
                    </a:lnTo>
                    <a:lnTo>
                      <a:pt x="1581" y="10"/>
                    </a:lnTo>
                    <a:lnTo>
                      <a:pt x="1583" y="10"/>
                    </a:lnTo>
                    <a:lnTo>
                      <a:pt x="1584" y="10"/>
                    </a:lnTo>
                    <a:lnTo>
                      <a:pt x="1586" y="10"/>
                    </a:lnTo>
                    <a:lnTo>
                      <a:pt x="1588" y="10"/>
                    </a:lnTo>
                    <a:lnTo>
                      <a:pt x="1590" y="10"/>
                    </a:lnTo>
                    <a:lnTo>
                      <a:pt x="1592" y="10"/>
                    </a:lnTo>
                    <a:lnTo>
                      <a:pt x="1594" y="10"/>
                    </a:lnTo>
                    <a:lnTo>
                      <a:pt x="1596" y="10"/>
                    </a:lnTo>
                    <a:lnTo>
                      <a:pt x="1598" y="10"/>
                    </a:lnTo>
                    <a:lnTo>
                      <a:pt x="1600" y="10"/>
                    </a:lnTo>
                    <a:lnTo>
                      <a:pt x="1602" y="10"/>
                    </a:lnTo>
                    <a:lnTo>
                      <a:pt x="1604" y="10"/>
                    </a:lnTo>
                    <a:lnTo>
                      <a:pt x="1606" y="10"/>
                    </a:lnTo>
                    <a:lnTo>
                      <a:pt x="1607" y="10"/>
                    </a:lnTo>
                    <a:lnTo>
                      <a:pt x="1609" y="10"/>
                    </a:lnTo>
                    <a:lnTo>
                      <a:pt x="1611" y="10"/>
                    </a:lnTo>
                    <a:lnTo>
                      <a:pt x="1613" y="10"/>
                    </a:lnTo>
                    <a:lnTo>
                      <a:pt x="1615" y="10"/>
                    </a:lnTo>
                    <a:lnTo>
                      <a:pt x="1617" y="10"/>
                    </a:lnTo>
                    <a:lnTo>
                      <a:pt x="1619" y="10"/>
                    </a:lnTo>
                    <a:lnTo>
                      <a:pt x="1621" y="10"/>
                    </a:lnTo>
                    <a:lnTo>
                      <a:pt x="1623" y="10"/>
                    </a:lnTo>
                    <a:lnTo>
                      <a:pt x="1625" y="10"/>
                    </a:lnTo>
                    <a:lnTo>
                      <a:pt x="1627" y="10"/>
                    </a:lnTo>
                    <a:lnTo>
                      <a:pt x="1629" y="10"/>
                    </a:lnTo>
                    <a:lnTo>
                      <a:pt x="1630" y="10"/>
                    </a:lnTo>
                    <a:lnTo>
                      <a:pt x="1634" y="10"/>
                    </a:lnTo>
                    <a:lnTo>
                      <a:pt x="1636" y="10"/>
                    </a:lnTo>
                    <a:lnTo>
                      <a:pt x="1638" y="10"/>
                    </a:lnTo>
                    <a:lnTo>
                      <a:pt x="1640" y="10"/>
                    </a:lnTo>
                    <a:lnTo>
                      <a:pt x="1642" y="10"/>
                    </a:lnTo>
                    <a:lnTo>
                      <a:pt x="1644" y="10"/>
                    </a:lnTo>
                    <a:lnTo>
                      <a:pt x="1646" y="10"/>
                    </a:lnTo>
                    <a:lnTo>
                      <a:pt x="1648" y="10"/>
                    </a:lnTo>
                    <a:lnTo>
                      <a:pt x="1650" y="10"/>
                    </a:lnTo>
                    <a:lnTo>
                      <a:pt x="1652" y="10"/>
                    </a:lnTo>
                    <a:lnTo>
                      <a:pt x="1653" y="10"/>
                    </a:lnTo>
                    <a:lnTo>
                      <a:pt x="1655" y="10"/>
                    </a:lnTo>
                    <a:lnTo>
                      <a:pt x="1657" y="10"/>
                    </a:lnTo>
                    <a:lnTo>
                      <a:pt x="1659" y="10"/>
                    </a:lnTo>
                    <a:lnTo>
                      <a:pt x="1661" y="10"/>
                    </a:lnTo>
                    <a:lnTo>
                      <a:pt x="1665" y="10"/>
                    </a:lnTo>
                    <a:lnTo>
                      <a:pt x="1667" y="10"/>
                    </a:lnTo>
                    <a:lnTo>
                      <a:pt x="1669" y="10"/>
                    </a:lnTo>
                    <a:lnTo>
                      <a:pt x="1671" y="10"/>
                    </a:lnTo>
                    <a:lnTo>
                      <a:pt x="1673" y="10"/>
                    </a:lnTo>
                    <a:lnTo>
                      <a:pt x="1675" y="10"/>
                    </a:lnTo>
                    <a:lnTo>
                      <a:pt x="1676" y="10"/>
                    </a:lnTo>
                    <a:lnTo>
                      <a:pt x="1680" y="10"/>
                    </a:lnTo>
                    <a:lnTo>
                      <a:pt x="1682" y="10"/>
                    </a:lnTo>
                    <a:lnTo>
                      <a:pt x="1684" y="10"/>
                    </a:lnTo>
                    <a:lnTo>
                      <a:pt x="1686" y="10"/>
                    </a:lnTo>
                    <a:lnTo>
                      <a:pt x="1688" y="10"/>
                    </a:lnTo>
                    <a:lnTo>
                      <a:pt x="1690" y="10"/>
                    </a:lnTo>
                    <a:lnTo>
                      <a:pt x="1692" y="10"/>
                    </a:lnTo>
                    <a:lnTo>
                      <a:pt x="1696" y="10"/>
                    </a:lnTo>
                    <a:lnTo>
                      <a:pt x="1698" y="10"/>
                    </a:lnTo>
                    <a:lnTo>
                      <a:pt x="1699" y="10"/>
                    </a:lnTo>
                    <a:lnTo>
                      <a:pt x="1701" y="10"/>
                    </a:lnTo>
                    <a:lnTo>
                      <a:pt x="1703" y="10"/>
                    </a:lnTo>
                    <a:lnTo>
                      <a:pt x="1705" y="10"/>
                    </a:lnTo>
                    <a:lnTo>
                      <a:pt x="1707" y="10"/>
                    </a:lnTo>
                    <a:lnTo>
                      <a:pt x="1709" y="10"/>
                    </a:lnTo>
                    <a:lnTo>
                      <a:pt x="1713" y="10"/>
                    </a:lnTo>
                    <a:lnTo>
                      <a:pt x="1715" y="10"/>
                    </a:lnTo>
                    <a:lnTo>
                      <a:pt x="1717" y="10"/>
                    </a:lnTo>
                    <a:lnTo>
                      <a:pt x="1719" y="10"/>
                    </a:lnTo>
                    <a:lnTo>
                      <a:pt x="1721" y="10"/>
                    </a:lnTo>
                    <a:lnTo>
                      <a:pt x="1722" y="10"/>
                    </a:lnTo>
                    <a:lnTo>
                      <a:pt x="1724" y="10"/>
                    </a:lnTo>
                    <a:lnTo>
                      <a:pt x="1726" y="10"/>
                    </a:lnTo>
                    <a:lnTo>
                      <a:pt x="1728" y="10"/>
                    </a:lnTo>
                    <a:lnTo>
                      <a:pt x="1730" y="10"/>
                    </a:lnTo>
                    <a:lnTo>
                      <a:pt x="1732" y="10"/>
                    </a:lnTo>
                    <a:lnTo>
                      <a:pt x="1734" y="10"/>
                    </a:lnTo>
                    <a:lnTo>
                      <a:pt x="1736" y="10"/>
                    </a:lnTo>
                    <a:lnTo>
                      <a:pt x="1738" y="10"/>
                    </a:lnTo>
                    <a:lnTo>
                      <a:pt x="1742" y="10"/>
                    </a:lnTo>
                    <a:lnTo>
                      <a:pt x="1743" y="10"/>
                    </a:lnTo>
                    <a:lnTo>
                      <a:pt x="1745" y="10"/>
                    </a:lnTo>
                    <a:lnTo>
                      <a:pt x="1747" y="10"/>
                    </a:lnTo>
                    <a:lnTo>
                      <a:pt x="1749" y="10"/>
                    </a:lnTo>
                    <a:lnTo>
                      <a:pt x="1751" y="10"/>
                    </a:lnTo>
                    <a:lnTo>
                      <a:pt x="1753" y="8"/>
                    </a:lnTo>
                    <a:lnTo>
                      <a:pt x="1757" y="8"/>
                    </a:lnTo>
                    <a:lnTo>
                      <a:pt x="1759" y="6"/>
                    </a:lnTo>
                    <a:lnTo>
                      <a:pt x="1761" y="6"/>
                    </a:lnTo>
                    <a:lnTo>
                      <a:pt x="1763" y="6"/>
                    </a:lnTo>
                    <a:lnTo>
                      <a:pt x="1765" y="4"/>
                    </a:lnTo>
                    <a:lnTo>
                      <a:pt x="1766" y="4"/>
                    </a:lnTo>
                    <a:lnTo>
                      <a:pt x="1768" y="4"/>
                    </a:lnTo>
                    <a:lnTo>
                      <a:pt x="1772" y="4"/>
                    </a:lnTo>
                    <a:lnTo>
                      <a:pt x="1774" y="6"/>
                    </a:lnTo>
                    <a:lnTo>
                      <a:pt x="1776" y="6"/>
                    </a:lnTo>
                    <a:lnTo>
                      <a:pt x="1778" y="6"/>
                    </a:lnTo>
                    <a:lnTo>
                      <a:pt x="1778" y="8"/>
                    </a:lnTo>
                    <a:lnTo>
                      <a:pt x="1780" y="8"/>
                    </a:lnTo>
                    <a:lnTo>
                      <a:pt x="1782" y="8"/>
                    </a:lnTo>
                    <a:lnTo>
                      <a:pt x="1784" y="10"/>
                    </a:lnTo>
                    <a:lnTo>
                      <a:pt x="1788" y="10"/>
                    </a:lnTo>
                    <a:lnTo>
                      <a:pt x="1789" y="10"/>
                    </a:lnTo>
                    <a:lnTo>
                      <a:pt x="1791" y="10"/>
                    </a:lnTo>
                    <a:lnTo>
                      <a:pt x="1793" y="10"/>
                    </a:lnTo>
                    <a:lnTo>
                      <a:pt x="1795" y="10"/>
                    </a:lnTo>
                    <a:lnTo>
                      <a:pt x="1797" y="10"/>
                    </a:lnTo>
                    <a:lnTo>
                      <a:pt x="1799" y="10"/>
                    </a:lnTo>
                    <a:lnTo>
                      <a:pt x="1803" y="10"/>
                    </a:lnTo>
                    <a:lnTo>
                      <a:pt x="1805" y="10"/>
                    </a:lnTo>
                    <a:lnTo>
                      <a:pt x="1807" y="10"/>
                    </a:lnTo>
                    <a:lnTo>
                      <a:pt x="1809" y="10"/>
                    </a:lnTo>
                    <a:lnTo>
                      <a:pt x="1811" y="10"/>
                    </a:lnTo>
                    <a:lnTo>
                      <a:pt x="1812" y="10"/>
                    </a:lnTo>
                    <a:lnTo>
                      <a:pt x="1816" y="10"/>
                    </a:lnTo>
                    <a:lnTo>
                      <a:pt x="1818" y="10"/>
                    </a:lnTo>
                    <a:lnTo>
                      <a:pt x="1820" y="10"/>
                    </a:lnTo>
                    <a:lnTo>
                      <a:pt x="1822" y="10"/>
                    </a:lnTo>
                    <a:lnTo>
                      <a:pt x="1824" y="10"/>
                    </a:lnTo>
                    <a:lnTo>
                      <a:pt x="1826" y="10"/>
                    </a:lnTo>
                    <a:lnTo>
                      <a:pt x="1828" y="10"/>
                    </a:lnTo>
                    <a:lnTo>
                      <a:pt x="1830" y="10"/>
                    </a:lnTo>
                    <a:lnTo>
                      <a:pt x="1834" y="10"/>
                    </a:lnTo>
                    <a:lnTo>
                      <a:pt x="1835" y="10"/>
                    </a:lnTo>
                    <a:lnTo>
                      <a:pt x="1837" y="10"/>
                    </a:lnTo>
                    <a:lnTo>
                      <a:pt x="1839" y="10"/>
                    </a:lnTo>
                    <a:lnTo>
                      <a:pt x="1841" y="10"/>
                    </a:lnTo>
                    <a:lnTo>
                      <a:pt x="1843" y="10"/>
                    </a:lnTo>
                    <a:lnTo>
                      <a:pt x="1845" y="10"/>
                    </a:lnTo>
                    <a:lnTo>
                      <a:pt x="1847" y="10"/>
                    </a:lnTo>
                    <a:lnTo>
                      <a:pt x="1849" y="10"/>
                    </a:lnTo>
                    <a:lnTo>
                      <a:pt x="1851" y="10"/>
                    </a:lnTo>
                    <a:lnTo>
                      <a:pt x="1853" y="10"/>
                    </a:lnTo>
                    <a:lnTo>
                      <a:pt x="1855" y="10"/>
                    </a:lnTo>
                    <a:lnTo>
                      <a:pt x="1857" y="10"/>
                    </a:lnTo>
                    <a:lnTo>
                      <a:pt x="1858" y="10"/>
                    </a:lnTo>
                    <a:lnTo>
                      <a:pt x="1860" y="10"/>
                    </a:lnTo>
                    <a:lnTo>
                      <a:pt x="1862" y="10"/>
                    </a:lnTo>
                    <a:lnTo>
                      <a:pt x="1864" y="10"/>
                    </a:lnTo>
                    <a:lnTo>
                      <a:pt x="1866" y="10"/>
                    </a:lnTo>
                    <a:lnTo>
                      <a:pt x="1868" y="10"/>
                    </a:lnTo>
                    <a:lnTo>
                      <a:pt x="1872" y="10"/>
                    </a:lnTo>
                    <a:lnTo>
                      <a:pt x="1874" y="10"/>
                    </a:lnTo>
                    <a:lnTo>
                      <a:pt x="1876" y="10"/>
                    </a:lnTo>
                    <a:lnTo>
                      <a:pt x="1880" y="10"/>
                    </a:lnTo>
                    <a:lnTo>
                      <a:pt x="1881" y="10"/>
                    </a:lnTo>
                    <a:lnTo>
                      <a:pt x="1883" y="10"/>
                    </a:lnTo>
                    <a:lnTo>
                      <a:pt x="1885" y="10"/>
                    </a:lnTo>
                    <a:lnTo>
                      <a:pt x="1887" y="10"/>
                    </a:lnTo>
                    <a:lnTo>
                      <a:pt x="1889" y="10"/>
                    </a:lnTo>
                    <a:lnTo>
                      <a:pt x="1893" y="10"/>
                    </a:lnTo>
                    <a:lnTo>
                      <a:pt x="1895" y="10"/>
                    </a:lnTo>
                    <a:lnTo>
                      <a:pt x="1897" y="10"/>
                    </a:lnTo>
                    <a:lnTo>
                      <a:pt x="1899" y="10"/>
                    </a:lnTo>
                    <a:lnTo>
                      <a:pt x="1903" y="10"/>
                    </a:lnTo>
                    <a:lnTo>
                      <a:pt x="1904" y="10"/>
                    </a:lnTo>
                    <a:lnTo>
                      <a:pt x="1906" y="10"/>
                    </a:lnTo>
                    <a:lnTo>
                      <a:pt x="1908" y="10"/>
                    </a:lnTo>
                    <a:lnTo>
                      <a:pt x="1910" y="10"/>
                    </a:lnTo>
                    <a:lnTo>
                      <a:pt x="1912" y="10"/>
                    </a:lnTo>
                    <a:lnTo>
                      <a:pt x="1914" y="10"/>
                    </a:lnTo>
                    <a:lnTo>
                      <a:pt x="1918" y="10"/>
                    </a:lnTo>
                    <a:lnTo>
                      <a:pt x="1920" y="10"/>
                    </a:lnTo>
                    <a:lnTo>
                      <a:pt x="1922" y="10"/>
                    </a:lnTo>
                    <a:lnTo>
                      <a:pt x="1926" y="10"/>
                    </a:lnTo>
                    <a:lnTo>
                      <a:pt x="1927" y="10"/>
                    </a:lnTo>
                    <a:lnTo>
                      <a:pt x="1929" y="10"/>
                    </a:lnTo>
                    <a:lnTo>
                      <a:pt x="1931" y="10"/>
                    </a:lnTo>
                    <a:lnTo>
                      <a:pt x="1933" y="10"/>
                    </a:lnTo>
                    <a:lnTo>
                      <a:pt x="1935" y="10"/>
                    </a:lnTo>
                    <a:lnTo>
                      <a:pt x="1937" y="10"/>
                    </a:lnTo>
                    <a:lnTo>
                      <a:pt x="1941" y="10"/>
                    </a:lnTo>
                    <a:lnTo>
                      <a:pt x="1943" y="10"/>
                    </a:lnTo>
                    <a:lnTo>
                      <a:pt x="1945" y="10"/>
                    </a:lnTo>
                    <a:lnTo>
                      <a:pt x="1947" y="10"/>
                    </a:lnTo>
                    <a:lnTo>
                      <a:pt x="1949" y="10"/>
                    </a:lnTo>
                    <a:lnTo>
                      <a:pt x="1950" y="10"/>
                    </a:lnTo>
                    <a:lnTo>
                      <a:pt x="1952" y="10"/>
                    </a:lnTo>
                    <a:lnTo>
                      <a:pt x="1954" y="10"/>
                    </a:lnTo>
                    <a:lnTo>
                      <a:pt x="1956" y="10"/>
                    </a:lnTo>
                    <a:lnTo>
                      <a:pt x="1958" y="10"/>
                    </a:lnTo>
                    <a:lnTo>
                      <a:pt x="1960" y="10"/>
                    </a:lnTo>
                    <a:lnTo>
                      <a:pt x="1962" y="10"/>
                    </a:lnTo>
                    <a:lnTo>
                      <a:pt x="1964" y="10"/>
                    </a:lnTo>
                    <a:lnTo>
                      <a:pt x="1966" y="10"/>
                    </a:lnTo>
                    <a:lnTo>
                      <a:pt x="1968" y="10"/>
                    </a:lnTo>
                    <a:lnTo>
                      <a:pt x="1971" y="10"/>
                    </a:lnTo>
                    <a:lnTo>
                      <a:pt x="1973" y="10"/>
                    </a:lnTo>
                    <a:lnTo>
                      <a:pt x="1975" y="10"/>
                    </a:lnTo>
                    <a:lnTo>
                      <a:pt x="1977" y="10"/>
                    </a:lnTo>
                    <a:lnTo>
                      <a:pt x="1979" y="10"/>
                    </a:lnTo>
                    <a:lnTo>
                      <a:pt x="1981" y="10"/>
                    </a:lnTo>
                    <a:lnTo>
                      <a:pt x="1983" y="10"/>
                    </a:lnTo>
                    <a:lnTo>
                      <a:pt x="1987" y="10"/>
                    </a:lnTo>
                    <a:lnTo>
                      <a:pt x="1989" y="10"/>
                    </a:lnTo>
                    <a:lnTo>
                      <a:pt x="1991" y="10"/>
                    </a:lnTo>
                    <a:lnTo>
                      <a:pt x="1993" y="10"/>
                    </a:lnTo>
                    <a:lnTo>
                      <a:pt x="1994" y="10"/>
                    </a:lnTo>
                    <a:lnTo>
                      <a:pt x="1996" y="10"/>
                    </a:lnTo>
                    <a:lnTo>
                      <a:pt x="2000" y="10"/>
                    </a:lnTo>
                    <a:lnTo>
                      <a:pt x="2002" y="10"/>
                    </a:lnTo>
                    <a:lnTo>
                      <a:pt x="2004" y="10"/>
                    </a:lnTo>
                    <a:lnTo>
                      <a:pt x="2006" y="10"/>
                    </a:lnTo>
                    <a:lnTo>
                      <a:pt x="2008" y="10"/>
                    </a:lnTo>
                    <a:lnTo>
                      <a:pt x="2010" y="10"/>
                    </a:lnTo>
                    <a:lnTo>
                      <a:pt x="2012" y="10"/>
                    </a:lnTo>
                    <a:lnTo>
                      <a:pt x="2014" y="10"/>
                    </a:lnTo>
                    <a:lnTo>
                      <a:pt x="2017" y="10"/>
                    </a:lnTo>
                    <a:lnTo>
                      <a:pt x="2019" y="10"/>
                    </a:lnTo>
                    <a:lnTo>
                      <a:pt x="2021" y="10"/>
                    </a:lnTo>
                    <a:lnTo>
                      <a:pt x="2025" y="10"/>
                    </a:lnTo>
                    <a:lnTo>
                      <a:pt x="2027" y="10"/>
                    </a:lnTo>
                    <a:lnTo>
                      <a:pt x="2029" y="10"/>
                    </a:lnTo>
                    <a:lnTo>
                      <a:pt x="2031" y="10"/>
                    </a:lnTo>
                    <a:lnTo>
                      <a:pt x="2035" y="10"/>
                    </a:lnTo>
                    <a:lnTo>
                      <a:pt x="2037" y="10"/>
                    </a:lnTo>
                    <a:lnTo>
                      <a:pt x="2039" y="10"/>
                    </a:lnTo>
                    <a:lnTo>
                      <a:pt x="2040" y="10"/>
                    </a:lnTo>
                    <a:lnTo>
                      <a:pt x="2042" y="10"/>
                    </a:lnTo>
                    <a:lnTo>
                      <a:pt x="2044" y="10"/>
                    </a:lnTo>
                    <a:lnTo>
                      <a:pt x="2048" y="10"/>
                    </a:lnTo>
                    <a:lnTo>
                      <a:pt x="2050" y="10"/>
                    </a:lnTo>
                    <a:lnTo>
                      <a:pt x="2052" y="10"/>
                    </a:lnTo>
                    <a:lnTo>
                      <a:pt x="2054" y="10"/>
                    </a:lnTo>
                    <a:lnTo>
                      <a:pt x="2056" y="10"/>
                    </a:lnTo>
                    <a:lnTo>
                      <a:pt x="2058" y="10"/>
                    </a:lnTo>
                    <a:lnTo>
                      <a:pt x="2060" y="10"/>
                    </a:lnTo>
                    <a:lnTo>
                      <a:pt x="2063" y="10"/>
                    </a:lnTo>
                    <a:lnTo>
                      <a:pt x="2065" y="10"/>
                    </a:lnTo>
                    <a:lnTo>
                      <a:pt x="2067" y="10"/>
                    </a:lnTo>
                    <a:lnTo>
                      <a:pt x="2069" y="10"/>
                    </a:lnTo>
                    <a:lnTo>
                      <a:pt x="2071" y="10"/>
                    </a:lnTo>
                    <a:lnTo>
                      <a:pt x="2073" y="10"/>
                    </a:lnTo>
                    <a:lnTo>
                      <a:pt x="2075" y="10"/>
                    </a:lnTo>
                    <a:lnTo>
                      <a:pt x="2079" y="10"/>
                    </a:lnTo>
                    <a:lnTo>
                      <a:pt x="2081" y="10"/>
                    </a:lnTo>
                    <a:lnTo>
                      <a:pt x="2083" y="10"/>
                    </a:lnTo>
                    <a:lnTo>
                      <a:pt x="2085" y="10"/>
                    </a:lnTo>
                    <a:lnTo>
                      <a:pt x="2086" y="10"/>
                    </a:lnTo>
                    <a:lnTo>
                      <a:pt x="2088" y="10"/>
                    </a:lnTo>
                    <a:lnTo>
                      <a:pt x="2090" y="10"/>
                    </a:lnTo>
                    <a:lnTo>
                      <a:pt x="2094" y="10"/>
                    </a:lnTo>
                    <a:lnTo>
                      <a:pt x="2096" y="10"/>
                    </a:lnTo>
                    <a:lnTo>
                      <a:pt x="2098" y="10"/>
                    </a:lnTo>
                    <a:lnTo>
                      <a:pt x="2100" y="10"/>
                    </a:lnTo>
                    <a:lnTo>
                      <a:pt x="2102" y="10"/>
                    </a:lnTo>
                    <a:lnTo>
                      <a:pt x="2104" y="10"/>
                    </a:lnTo>
                    <a:lnTo>
                      <a:pt x="2106" y="10"/>
                    </a:lnTo>
                    <a:lnTo>
                      <a:pt x="2109" y="10"/>
                    </a:lnTo>
                    <a:lnTo>
                      <a:pt x="2111" y="10"/>
                    </a:lnTo>
                    <a:lnTo>
                      <a:pt x="2113" y="10"/>
                    </a:lnTo>
                    <a:lnTo>
                      <a:pt x="2115" y="10"/>
                    </a:lnTo>
                    <a:lnTo>
                      <a:pt x="2117" y="10"/>
                    </a:lnTo>
                    <a:lnTo>
                      <a:pt x="2119" y="10"/>
                    </a:lnTo>
                    <a:lnTo>
                      <a:pt x="2121" y="10"/>
                    </a:lnTo>
                    <a:lnTo>
                      <a:pt x="2123" y="10"/>
                    </a:lnTo>
                    <a:lnTo>
                      <a:pt x="2125" y="10"/>
                    </a:lnTo>
                    <a:lnTo>
                      <a:pt x="2127" y="10"/>
                    </a:lnTo>
                    <a:lnTo>
                      <a:pt x="2129" y="10"/>
                    </a:lnTo>
                    <a:lnTo>
                      <a:pt x="2131" y="10"/>
                    </a:lnTo>
                    <a:lnTo>
                      <a:pt x="2132" y="10"/>
                    </a:lnTo>
                    <a:lnTo>
                      <a:pt x="2134" y="10"/>
                    </a:lnTo>
                    <a:lnTo>
                      <a:pt x="2136" y="10"/>
                    </a:lnTo>
                    <a:lnTo>
                      <a:pt x="2138" y="10"/>
                    </a:lnTo>
                    <a:lnTo>
                      <a:pt x="2140" y="10"/>
                    </a:lnTo>
                    <a:lnTo>
                      <a:pt x="2142" y="10"/>
                    </a:lnTo>
                    <a:lnTo>
                      <a:pt x="2144" y="10"/>
                    </a:lnTo>
                    <a:lnTo>
                      <a:pt x="2146" y="10"/>
                    </a:lnTo>
                    <a:lnTo>
                      <a:pt x="2148" y="10"/>
                    </a:lnTo>
                    <a:lnTo>
                      <a:pt x="2150" y="10"/>
                    </a:lnTo>
                    <a:lnTo>
                      <a:pt x="2152" y="10"/>
                    </a:lnTo>
                    <a:lnTo>
                      <a:pt x="2154" y="10"/>
                    </a:lnTo>
                    <a:lnTo>
                      <a:pt x="2155" y="10"/>
                    </a:lnTo>
                    <a:lnTo>
                      <a:pt x="2157" y="10"/>
                    </a:lnTo>
                    <a:lnTo>
                      <a:pt x="2159" y="10"/>
                    </a:lnTo>
                    <a:lnTo>
                      <a:pt x="2161" y="10"/>
                    </a:lnTo>
                    <a:lnTo>
                      <a:pt x="2163" y="10"/>
                    </a:lnTo>
                    <a:lnTo>
                      <a:pt x="2165" y="10"/>
                    </a:lnTo>
                    <a:lnTo>
                      <a:pt x="2167" y="10"/>
                    </a:lnTo>
                    <a:lnTo>
                      <a:pt x="2171" y="10"/>
                    </a:lnTo>
                    <a:lnTo>
                      <a:pt x="2173" y="10"/>
                    </a:lnTo>
                    <a:lnTo>
                      <a:pt x="2175" y="10"/>
                    </a:lnTo>
                    <a:lnTo>
                      <a:pt x="2177" y="10"/>
                    </a:lnTo>
                    <a:lnTo>
                      <a:pt x="2178" y="10"/>
                    </a:lnTo>
                    <a:lnTo>
                      <a:pt x="2180" y="10"/>
                    </a:lnTo>
                    <a:lnTo>
                      <a:pt x="2182" y="10"/>
                    </a:lnTo>
                    <a:lnTo>
                      <a:pt x="2186" y="10"/>
                    </a:lnTo>
                    <a:lnTo>
                      <a:pt x="2188" y="10"/>
                    </a:lnTo>
                    <a:lnTo>
                      <a:pt x="2190" y="10"/>
                    </a:lnTo>
                    <a:lnTo>
                      <a:pt x="2192" y="10"/>
                    </a:lnTo>
                    <a:lnTo>
                      <a:pt x="2194" y="10"/>
                    </a:lnTo>
                    <a:lnTo>
                      <a:pt x="2196" y="10"/>
                    </a:lnTo>
                    <a:lnTo>
                      <a:pt x="2198" y="10"/>
                    </a:lnTo>
                    <a:lnTo>
                      <a:pt x="2201" y="10"/>
                    </a:lnTo>
                    <a:lnTo>
                      <a:pt x="2203" y="10"/>
                    </a:lnTo>
                    <a:lnTo>
                      <a:pt x="2205" y="10"/>
                    </a:lnTo>
                    <a:lnTo>
                      <a:pt x="2207" y="10"/>
                    </a:lnTo>
                    <a:lnTo>
                      <a:pt x="2209" y="10"/>
                    </a:lnTo>
                    <a:lnTo>
                      <a:pt x="2211" y="10"/>
                    </a:lnTo>
                    <a:lnTo>
                      <a:pt x="2213" y="10"/>
                    </a:lnTo>
                    <a:lnTo>
                      <a:pt x="2217" y="10"/>
                    </a:lnTo>
                    <a:lnTo>
                      <a:pt x="2219" y="10"/>
                    </a:lnTo>
                    <a:lnTo>
                      <a:pt x="2221" y="10"/>
                    </a:lnTo>
                    <a:lnTo>
                      <a:pt x="2224" y="10"/>
                    </a:lnTo>
                    <a:lnTo>
                      <a:pt x="2226" y="10"/>
                    </a:lnTo>
                    <a:lnTo>
                      <a:pt x="2228" y="10"/>
                    </a:lnTo>
                    <a:lnTo>
                      <a:pt x="2232" y="10"/>
                    </a:lnTo>
                    <a:lnTo>
                      <a:pt x="2234" y="10"/>
                    </a:lnTo>
                    <a:lnTo>
                      <a:pt x="2236" y="10"/>
                    </a:lnTo>
                    <a:lnTo>
                      <a:pt x="2238" y="10"/>
                    </a:lnTo>
                    <a:lnTo>
                      <a:pt x="2240" y="10"/>
                    </a:lnTo>
                    <a:lnTo>
                      <a:pt x="2242" y="10"/>
                    </a:lnTo>
                    <a:lnTo>
                      <a:pt x="2244" y="10"/>
                    </a:lnTo>
                    <a:lnTo>
                      <a:pt x="2247" y="10"/>
                    </a:lnTo>
                    <a:lnTo>
                      <a:pt x="2249" y="10"/>
                    </a:lnTo>
                    <a:lnTo>
                      <a:pt x="2251" y="10"/>
                    </a:lnTo>
                    <a:lnTo>
                      <a:pt x="2253" y="10"/>
                    </a:lnTo>
                    <a:lnTo>
                      <a:pt x="2255" y="10"/>
                    </a:lnTo>
                    <a:lnTo>
                      <a:pt x="2257" y="10"/>
                    </a:lnTo>
                    <a:lnTo>
                      <a:pt x="2259" y="10"/>
                    </a:lnTo>
                    <a:lnTo>
                      <a:pt x="2261" y="10"/>
                    </a:lnTo>
                    <a:lnTo>
                      <a:pt x="2263" y="10"/>
                    </a:lnTo>
                    <a:lnTo>
                      <a:pt x="2265" y="10"/>
                    </a:lnTo>
                    <a:lnTo>
                      <a:pt x="2267" y="10"/>
                    </a:lnTo>
                    <a:lnTo>
                      <a:pt x="2268" y="10"/>
                    </a:lnTo>
                    <a:lnTo>
                      <a:pt x="2270" y="10"/>
                    </a:lnTo>
                    <a:lnTo>
                      <a:pt x="2272" y="10"/>
                    </a:lnTo>
                    <a:lnTo>
                      <a:pt x="2274" y="10"/>
                    </a:lnTo>
                    <a:lnTo>
                      <a:pt x="2278" y="10"/>
                    </a:lnTo>
                    <a:lnTo>
                      <a:pt x="2280" y="10"/>
                    </a:lnTo>
                    <a:lnTo>
                      <a:pt x="2282" y="10"/>
                    </a:lnTo>
                    <a:lnTo>
                      <a:pt x="2284" y="10"/>
                    </a:lnTo>
                    <a:lnTo>
                      <a:pt x="2286" y="10"/>
                    </a:lnTo>
                    <a:lnTo>
                      <a:pt x="2288" y="10"/>
                    </a:lnTo>
                    <a:lnTo>
                      <a:pt x="2291" y="10"/>
                    </a:lnTo>
                    <a:lnTo>
                      <a:pt x="2293" y="10"/>
                    </a:lnTo>
                    <a:lnTo>
                      <a:pt x="2295" y="10"/>
                    </a:lnTo>
                    <a:lnTo>
                      <a:pt x="2297" y="10"/>
                    </a:lnTo>
                    <a:lnTo>
                      <a:pt x="2299" y="10"/>
                    </a:lnTo>
                    <a:lnTo>
                      <a:pt x="2301" y="10"/>
                    </a:lnTo>
                    <a:lnTo>
                      <a:pt x="2303" y="10"/>
                    </a:lnTo>
                    <a:lnTo>
                      <a:pt x="2305" y="10"/>
                    </a:lnTo>
                    <a:lnTo>
                      <a:pt x="2309" y="10"/>
                    </a:lnTo>
                    <a:lnTo>
                      <a:pt x="2311" y="10"/>
                    </a:lnTo>
                    <a:lnTo>
                      <a:pt x="2313" y="10"/>
                    </a:lnTo>
                    <a:lnTo>
                      <a:pt x="2316" y="10"/>
                    </a:lnTo>
                    <a:lnTo>
                      <a:pt x="2318" y="10"/>
                    </a:lnTo>
                    <a:lnTo>
                      <a:pt x="2320" y="10"/>
                    </a:lnTo>
                    <a:lnTo>
                      <a:pt x="2324" y="10"/>
                    </a:lnTo>
                    <a:lnTo>
                      <a:pt x="2326" y="10"/>
                    </a:lnTo>
                    <a:lnTo>
                      <a:pt x="2328" y="10"/>
                    </a:lnTo>
                    <a:lnTo>
                      <a:pt x="2330" y="10"/>
                    </a:lnTo>
                    <a:lnTo>
                      <a:pt x="2332" y="10"/>
                    </a:lnTo>
                    <a:lnTo>
                      <a:pt x="2334" y="10"/>
                    </a:lnTo>
                    <a:lnTo>
                      <a:pt x="2336" y="10"/>
                    </a:lnTo>
                    <a:lnTo>
                      <a:pt x="2339" y="10"/>
                    </a:lnTo>
                    <a:lnTo>
                      <a:pt x="2341" y="10"/>
                    </a:lnTo>
                    <a:lnTo>
                      <a:pt x="2343" y="10"/>
                    </a:lnTo>
                    <a:lnTo>
                      <a:pt x="2345" y="10"/>
                    </a:lnTo>
                    <a:lnTo>
                      <a:pt x="2347" y="10"/>
                    </a:lnTo>
                    <a:lnTo>
                      <a:pt x="2349" y="10"/>
                    </a:lnTo>
                    <a:lnTo>
                      <a:pt x="2351" y="10"/>
                    </a:lnTo>
                    <a:lnTo>
                      <a:pt x="2353" y="10"/>
                    </a:lnTo>
                    <a:lnTo>
                      <a:pt x="2355" y="10"/>
                    </a:lnTo>
                    <a:lnTo>
                      <a:pt x="2357" y="10"/>
                    </a:lnTo>
                    <a:lnTo>
                      <a:pt x="2359" y="10"/>
                    </a:lnTo>
                    <a:lnTo>
                      <a:pt x="2360" y="10"/>
                    </a:lnTo>
                    <a:lnTo>
                      <a:pt x="2362" y="10"/>
                    </a:lnTo>
                    <a:lnTo>
                      <a:pt x="2364" y="10"/>
                    </a:lnTo>
                    <a:lnTo>
                      <a:pt x="2366" y="10"/>
                    </a:lnTo>
                    <a:lnTo>
                      <a:pt x="2368" y="10"/>
                    </a:lnTo>
                    <a:lnTo>
                      <a:pt x="2370" y="10"/>
                    </a:lnTo>
                    <a:lnTo>
                      <a:pt x="2372" y="10"/>
                    </a:lnTo>
                    <a:lnTo>
                      <a:pt x="2374" y="10"/>
                    </a:lnTo>
                    <a:lnTo>
                      <a:pt x="2376" y="10"/>
                    </a:lnTo>
                    <a:lnTo>
                      <a:pt x="2378" y="10"/>
                    </a:lnTo>
                    <a:lnTo>
                      <a:pt x="2380" y="10"/>
                    </a:lnTo>
                    <a:lnTo>
                      <a:pt x="2383" y="10"/>
                    </a:lnTo>
                    <a:lnTo>
                      <a:pt x="2385" y="10"/>
                    </a:lnTo>
                  </a:path>
                </a:pathLst>
              </a:custGeom>
              <a:no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2"/>
              <p:cNvSpPr>
                <a:spLocks/>
              </p:cNvSpPr>
              <p:nvPr/>
            </p:nvSpPr>
            <p:spPr bwMode="auto">
              <a:xfrm>
                <a:off x="3024188" y="5006975"/>
                <a:ext cx="3679825" cy="46038"/>
              </a:xfrm>
              <a:custGeom>
                <a:avLst/>
                <a:gdLst>
                  <a:gd name="T0" fmla="*/ 46 w 2318"/>
                  <a:gd name="T1" fmla="*/ 29 h 29"/>
                  <a:gd name="T2" fmla="*/ 84 w 2318"/>
                  <a:gd name="T3" fmla="*/ 29 h 29"/>
                  <a:gd name="T4" fmla="*/ 117 w 2318"/>
                  <a:gd name="T5" fmla="*/ 27 h 29"/>
                  <a:gd name="T6" fmla="*/ 148 w 2318"/>
                  <a:gd name="T7" fmla="*/ 0 h 29"/>
                  <a:gd name="T8" fmla="*/ 182 w 2318"/>
                  <a:gd name="T9" fmla="*/ 27 h 29"/>
                  <a:gd name="T10" fmla="*/ 218 w 2318"/>
                  <a:gd name="T11" fmla="*/ 27 h 29"/>
                  <a:gd name="T12" fmla="*/ 255 w 2318"/>
                  <a:gd name="T13" fmla="*/ 27 h 29"/>
                  <a:gd name="T14" fmla="*/ 291 w 2318"/>
                  <a:gd name="T15" fmla="*/ 27 h 29"/>
                  <a:gd name="T16" fmla="*/ 328 w 2318"/>
                  <a:gd name="T17" fmla="*/ 27 h 29"/>
                  <a:gd name="T18" fmla="*/ 364 w 2318"/>
                  <a:gd name="T19" fmla="*/ 27 h 29"/>
                  <a:gd name="T20" fmla="*/ 404 w 2318"/>
                  <a:gd name="T21" fmla="*/ 27 h 29"/>
                  <a:gd name="T22" fmla="*/ 439 w 2318"/>
                  <a:gd name="T23" fmla="*/ 23 h 29"/>
                  <a:gd name="T24" fmla="*/ 475 w 2318"/>
                  <a:gd name="T25" fmla="*/ 27 h 29"/>
                  <a:gd name="T26" fmla="*/ 512 w 2318"/>
                  <a:gd name="T27" fmla="*/ 27 h 29"/>
                  <a:gd name="T28" fmla="*/ 550 w 2318"/>
                  <a:gd name="T29" fmla="*/ 27 h 29"/>
                  <a:gd name="T30" fmla="*/ 588 w 2318"/>
                  <a:gd name="T31" fmla="*/ 27 h 29"/>
                  <a:gd name="T32" fmla="*/ 627 w 2318"/>
                  <a:gd name="T33" fmla="*/ 27 h 29"/>
                  <a:gd name="T34" fmla="*/ 667 w 2318"/>
                  <a:gd name="T35" fmla="*/ 27 h 29"/>
                  <a:gd name="T36" fmla="*/ 703 w 2318"/>
                  <a:gd name="T37" fmla="*/ 27 h 29"/>
                  <a:gd name="T38" fmla="*/ 743 w 2318"/>
                  <a:gd name="T39" fmla="*/ 27 h 29"/>
                  <a:gd name="T40" fmla="*/ 780 w 2318"/>
                  <a:gd name="T41" fmla="*/ 27 h 29"/>
                  <a:gd name="T42" fmla="*/ 822 w 2318"/>
                  <a:gd name="T43" fmla="*/ 27 h 29"/>
                  <a:gd name="T44" fmla="*/ 862 w 2318"/>
                  <a:gd name="T45" fmla="*/ 27 h 29"/>
                  <a:gd name="T46" fmla="*/ 897 w 2318"/>
                  <a:gd name="T47" fmla="*/ 27 h 29"/>
                  <a:gd name="T48" fmla="*/ 931 w 2318"/>
                  <a:gd name="T49" fmla="*/ 27 h 29"/>
                  <a:gd name="T50" fmla="*/ 966 w 2318"/>
                  <a:gd name="T51" fmla="*/ 27 h 29"/>
                  <a:gd name="T52" fmla="*/ 1006 w 2318"/>
                  <a:gd name="T53" fmla="*/ 27 h 29"/>
                  <a:gd name="T54" fmla="*/ 1046 w 2318"/>
                  <a:gd name="T55" fmla="*/ 27 h 29"/>
                  <a:gd name="T56" fmla="*/ 1083 w 2318"/>
                  <a:gd name="T57" fmla="*/ 27 h 29"/>
                  <a:gd name="T58" fmla="*/ 1117 w 2318"/>
                  <a:gd name="T59" fmla="*/ 27 h 29"/>
                  <a:gd name="T60" fmla="*/ 1155 w 2318"/>
                  <a:gd name="T61" fmla="*/ 27 h 29"/>
                  <a:gd name="T62" fmla="*/ 1196 w 2318"/>
                  <a:gd name="T63" fmla="*/ 27 h 29"/>
                  <a:gd name="T64" fmla="*/ 1232 w 2318"/>
                  <a:gd name="T65" fmla="*/ 27 h 29"/>
                  <a:gd name="T66" fmla="*/ 1268 w 2318"/>
                  <a:gd name="T67" fmla="*/ 27 h 29"/>
                  <a:gd name="T68" fmla="*/ 1309 w 2318"/>
                  <a:gd name="T69" fmla="*/ 27 h 29"/>
                  <a:gd name="T70" fmla="*/ 1347 w 2318"/>
                  <a:gd name="T71" fmla="*/ 27 h 29"/>
                  <a:gd name="T72" fmla="*/ 1387 w 2318"/>
                  <a:gd name="T73" fmla="*/ 27 h 29"/>
                  <a:gd name="T74" fmla="*/ 1426 w 2318"/>
                  <a:gd name="T75" fmla="*/ 27 h 29"/>
                  <a:gd name="T76" fmla="*/ 1462 w 2318"/>
                  <a:gd name="T77" fmla="*/ 27 h 29"/>
                  <a:gd name="T78" fmla="*/ 1498 w 2318"/>
                  <a:gd name="T79" fmla="*/ 27 h 29"/>
                  <a:gd name="T80" fmla="*/ 1535 w 2318"/>
                  <a:gd name="T81" fmla="*/ 27 h 29"/>
                  <a:gd name="T82" fmla="*/ 1571 w 2318"/>
                  <a:gd name="T83" fmla="*/ 27 h 29"/>
                  <a:gd name="T84" fmla="*/ 1608 w 2318"/>
                  <a:gd name="T85" fmla="*/ 27 h 29"/>
                  <a:gd name="T86" fmla="*/ 1646 w 2318"/>
                  <a:gd name="T87" fmla="*/ 27 h 29"/>
                  <a:gd name="T88" fmla="*/ 1682 w 2318"/>
                  <a:gd name="T89" fmla="*/ 27 h 29"/>
                  <a:gd name="T90" fmla="*/ 1719 w 2318"/>
                  <a:gd name="T91" fmla="*/ 27 h 29"/>
                  <a:gd name="T92" fmla="*/ 1755 w 2318"/>
                  <a:gd name="T93" fmla="*/ 27 h 29"/>
                  <a:gd name="T94" fmla="*/ 1791 w 2318"/>
                  <a:gd name="T95" fmla="*/ 27 h 29"/>
                  <a:gd name="T96" fmla="*/ 1828 w 2318"/>
                  <a:gd name="T97" fmla="*/ 27 h 29"/>
                  <a:gd name="T98" fmla="*/ 1862 w 2318"/>
                  <a:gd name="T99" fmla="*/ 27 h 29"/>
                  <a:gd name="T100" fmla="*/ 1901 w 2318"/>
                  <a:gd name="T101" fmla="*/ 25 h 29"/>
                  <a:gd name="T102" fmla="*/ 1941 w 2318"/>
                  <a:gd name="T103" fmla="*/ 27 h 29"/>
                  <a:gd name="T104" fmla="*/ 1975 w 2318"/>
                  <a:gd name="T105" fmla="*/ 27 h 29"/>
                  <a:gd name="T106" fmla="*/ 2014 w 2318"/>
                  <a:gd name="T107" fmla="*/ 27 h 29"/>
                  <a:gd name="T108" fmla="*/ 2048 w 2318"/>
                  <a:gd name="T109" fmla="*/ 27 h 29"/>
                  <a:gd name="T110" fmla="*/ 2087 w 2318"/>
                  <a:gd name="T111" fmla="*/ 27 h 29"/>
                  <a:gd name="T112" fmla="*/ 2123 w 2318"/>
                  <a:gd name="T113" fmla="*/ 27 h 29"/>
                  <a:gd name="T114" fmla="*/ 2157 w 2318"/>
                  <a:gd name="T115" fmla="*/ 27 h 29"/>
                  <a:gd name="T116" fmla="*/ 2194 w 2318"/>
                  <a:gd name="T117" fmla="*/ 27 h 29"/>
                  <a:gd name="T118" fmla="*/ 2230 w 2318"/>
                  <a:gd name="T119" fmla="*/ 27 h 29"/>
                  <a:gd name="T120" fmla="*/ 2267 w 2318"/>
                  <a:gd name="T121" fmla="*/ 27 h 29"/>
                  <a:gd name="T122" fmla="*/ 2301 w 2318"/>
                  <a:gd name="T123" fmla="*/ 2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18" h="29">
                    <a:moveTo>
                      <a:pt x="0" y="29"/>
                    </a:moveTo>
                    <a:lnTo>
                      <a:pt x="2" y="27"/>
                    </a:lnTo>
                    <a:lnTo>
                      <a:pt x="4" y="29"/>
                    </a:lnTo>
                    <a:lnTo>
                      <a:pt x="8" y="29"/>
                    </a:lnTo>
                    <a:lnTo>
                      <a:pt x="10" y="29"/>
                    </a:lnTo>
                    <a:lnTo>
                      <a:pt x="13" y="29"/>
                    </a:lnTo>
                    <a:lnTo>
                      <a:pt x="15" y="29"/>
                    </a:lnTo>
                    <a:lnTo>
                      <a:pt x="19" y="29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9" y="29"/>
                    </a:lnTo>
                    <a:lnTo>
                      <a:pt x="31" y="29"/>
                    </a:lnTo>
                    <a:lnTo>
                      <a:pt x="35" y="29"/>
                    </a:lnTo>
                    <a:lnTo>
                      <a:pt x="38" y="27"/>
                    </a:lnTo>
                    <a:lnTo>
                      <a:pt x="38" y="29"/>
                    </a:lnTo>
                    <a:lnTo>
                      <a:pt x="40" y="29"/>
                    </a:lnTo>
                    <a:lnTo>
                      <a:pt x="44" y="29"/>
                    </a:lnTo>
                    <a:lnTo>
                      <a:pt x="46" y="29"/>
                    </a:lnTo>
                    <a:lnTo>
                      <a:pt x="48" y="27"/>
                    </a:lnTo>
                    <a:lnTo>
                      <a:pt x="50" y="29"/>
                    </a:lnTo>
                    <a:lnTo>
                      <a:pt x="52" y="27"/>
                    </a:lnTo>
                    <a:lnTo>
                      <a:pt x="54" y="29"/>
                    </a:lnTo>
                    <a:lnTo>
                      <a:pt x="56" y="27"/>
                    </a:lnTo>
                    <a:lnTo>
                      <a:pt x="58" y="29"/>
                    </a:lnTo>
                    <a:lnTo>
                      <a:pt x="59" y="29"/>
                    </a:lnTo>
                    <a:lnTo>
                      <a:pt x="59" y="27"/>
                    </a:lnTo>
                    <a:lnTo>
                      <a:pt x="61" y="29"/>
                    </a:lnTo>
                    <a:lnTo>
                      <a:pt x="65" y="29"/>
                    </a:lnTo>
                    <a:lnTo>
                      <a:pt x="69" y="27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3" y="27"/>
                    </a:lnTo>
                    <a:lnTo>
                      <a:pt x="75" y="29"/>
                    </a:lnTo>
                    <a:lnTo>
                      <a:pt x="77" y="29"/>
                    </a:lnTo>
                    <a:lnTo>
                      <a:pt x="81" y="29"/>
                    </a:lnTo>
                    <a:lnTo>
                      <a:pt x="84" y="29"/>
                    </a:lnTo>
                    <a:lnTo>
                      <a:pt x="86" y="29"/>
                    </a:lnTo>
                    <a:lnTo>
                      <a:pt x="88" y="27"/>
                    </a:lnTo>
                    <a:lnTo>
                      <a:pt x="90" y="29"/>
                    </a:lnTo>
                    <a:lnTo>
                      <a:pt x="90" y="27"/>
                    </a:lnTo>
                    <a:lnTo>
                      <a:pt x="92" y="29"/>
                    </a:lnTo>
                    <a:lnTo>
                      <a:pt x="94" y="27"/>
                    </a:lnTo>
                    <a:lnTo>
                      <a:pt x="96" y="29"/>
                    </a:lnTo>
                    <a:lnTo>
                      <a:pt x="98" y="27"/>
                    </a:lnTo>
                    <a:lnTo>
                      <a:pt x="100" y="27"/>
                    </a:lnTo>
                    <a:lnTo>
                      <a:pt x="102" y="29"/>
                    </a:lnTo>
                    <a:lnTo>
                      <a:pt x="105" y="29"/>
                    </a:lnTo>
                    <a:lnTo>
                      <a:pt x="105" y="27"/>
                    </a:lnTo>
                    <a:lnTo>
                      <a:pt x="107" y="29"/>
                    </a:lnTo>
                    <a:lnTo>
                      <a:pt x="109" y="27"/>
                    </a:lnTo>
                    <a:lnTo>
                      <a:pt x="111" y="29"/>
                    </a:lnTo>
                    <a:lnTo>
                      <a:pt x="113" y="27"/>
                    </a:lnTo>
                    <a:lnTo>
                      <a:pt x="115" y="29"/>
                    </a:lnTo>
                    <a:lnTo>
                      <a:pt x="117" y="27"/>
                    </a:lnTo>
                    <a:lnTo>
                      <a:pt x="117" y="29"/>
                    </a:lnTo>
                    <a:lnTo>
                      <a:pt x="121" y="27"/>
                    </a:lnTo>
                    <a:lnTo>
                      <a:pt x="123" y="29"/>
                    </a:lnTo>
                    <a:lnTo>
                      <a:pt x="126" y="27"/>
                    </a:lnTo>
                    <a:lnTo>
                      <a:pt x="126" y="29"/>
                    </a:lnTo>
                    <a:lnTo>
                      <a:pt x="128" y="27"/>
                    </a:lnTo>
                    <a:lnTo>
                      <a:pt x="130" y="27"/>
                    </a:lnTo>
                    <a:lnTo>
                      <a:pt x="132" y="27"/>
                    </a:lnTo>
                    <a:lnTo>
                      <a:pt x="134" y="27"/>
                    </a:lnTo>
                    <a:lnTo>
                      <a:pt x="136" y="27"/>
                    </a:lnTo>
                    <a:lnTo>
                      <a:pt x="138" y="27"/>
                    </a:lnTo>
                    <a:lnTo>
                      <a:pt x="138" y="25"/>
                    </a:lnTo>
                    <a:lnTo>
                      <a:pt x="142" y="23"/>
                    </a:lnTo>
                    <a:lnTo>
                      <a:pt x="142" y="21"/>
                    </a:lnTo>
                    <a:lnTo>
                      <a:pt x="144" y="14"/>
                    </a:lnTo>
                    <a:lnTo>
                      <a:pt x="146" y="10"/>
                    </a:lnTo>
                    <a:lnTo>
                      <a:pt x="148" y="2"/>
                    </a:lnTo>
                    <a:lnTo>
                      <a:pt x="148" y="0"/>
                    </a:lnTo>
                    <a:lnTo>
                      <a:pt x="149" y="8"/>
                    </a:lnTo>
                    <a:lnTo>
                      <a:pt x="151" y="12"/>
                    </a:lnTo>
                    <a:lnTo>
                      <a:pt x="153" y="21"/>
                    </a:lnTo>
                    <a:lnTo>
                      <a:pt x="153" y="25"/>
                    </a:lnTo>
                    <a:lnTo>
                      <a:pt x="157" y="27"/>
                    </a:lnTo>
                    <a:lnTo>
                      <a:pt x="159" y="27"/>
                    </a:lnTo>
                    <a:lnTo>
                      <a:pt x="161" y="27"/>
                    </a:lnTo>
                    <a:lnTo>
                      <a:pt x="163" y="27"/>
                    </a:lnTo>
                    <a:lnTo>
                      <a:pt x="165" y="27"/>
                    </a:lnTo>
                    <a:lnTo>
                      <a:pt x="167" y="27"/>
                    </a:lnTo>
                    <a:lnTo>
                      <a:pt x="169" y="27"/>
                    </a:lnTo>
                    <a:lnTo>
                      <a:pt x="171" y="27"/>
                    </a:lnTo>
                    <a:lnTo>
                      <a:pt x="172" y="27"/>
                    </a:lnTo>
                    <a:lnTo>
                      <a:pt x="174" y="27"/>
                    </a:lnTo>
                    <a:lnTo>
                      <a:pt x="176" y="27"/>
                    </a:lnTo>
                    <a:lnTo>
                      <a:pt x="178" y="27"/>
                    </a:lnTo>
                    <a:lnTo>
                      <a:pt x="180" y="27"/>
                    </a:lnTo>
                    <a:lnTo>
                      <a:pt x="182" y="27"/>
                    </a:lnTo>
                    <a:lnTo>
                      <a:pt x="184" y="27"/>
                    </a:lnTo>
                    <a:lnTo>
                      <a:pt x="186" y="27"/>
                    </a:lnTo>
                    <a:lnTo>
                      <a:pt x="188" y="27"/>
                    </a:lnTo>
                    <a:lnTo>
                      <a:pt x="190" y="27"/>
                    </a:lnTo>
                    <a:lnTo>
                      <a:pt x="192" y="27"/>
                    </a:lnTo>
                    <a:lnTo>
                      <a:pt x="194" y="27"/>
                    </a:lnTo>
                    <a:lnTo>
                      <a:pt x="195" y="27"/>
                    </a:lnTo>
                    <a:lnTo>
                      <a:pt x="197" y="27"/>
                    </a:lnTo>
                    <a:lnTo>
                      <a:pt x="199" y="27"/>
                    </a:lnTo>
                    <a:lnTo>
                      <a:pt x="203" y="27"/>
                    </a:lnTo>
                    <a:lnTo>
                      <a:pt x="205" y="27"/>
                    </a:lnTo>
                    <a:lnTo>
                      <a:pt x="207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13" y="27"/>
                    </a:lnTo>
                    <a:lnTo>
                      <a:pt x="215" y="27"/>
                    </a:lnTo>
                    <a:lnTo>
                      <a:pt x="217" y="27"/>
                    </a:lnTo>
                    <a:lnTo>
                      <a:pt x="218" y="27"/>
                    </a:lnTo>
                    <a:lnTo>
                      <a:pt x="220" y="27"/>
                    </a:lnTo>
                    <a:lnTo>
                      <a:pt x="222" y="27"/>
                    </a:lnTo>
                    <a:lnTo>
                      <a:pt x="224" y="27"/>
                    </a:lnTo>
                    <a:lnTo>
                      <a:pt x="226" y="27"/>
                    </a:lnTo>
                    <a:lnTo>
                      <a:pt x="228" y="27"/>
                    </a:lnTo>
                    <a:lnTo>
                      <a:pt x="230" y="27"/>
                    </a:lnTo>
                    <a:lnTo>
                      <a:pt x="232" y="27"/>
                    </a:lnTo>
                    <a:lnTo>
                      <a:pt x="234" y="27"/>
                    </a:lnTo>
                    <a:lnTo>
                      <a:pt x="236" y="27"/>
                    </a:lnTo>
                    <a:lnTo>
                      <a:pt x="238" y="27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3" y="27"/>
                    </a:lnTo>
                    <a:lnTo>
                      <a:pt x="245" y="27"/>
                    </a:lnTo>
                    <a:lnTo>
                      <a:pt x="249" y="27"/>
                    </a:lnTo>
                    <a:lnTo>
                      <a:pt x="251" y="27"/>
                    </a:lnTo>
                    <a:lnTo>
                      <a:pt x="253" y="27"/>
                    </a:lnTo>
                    <a:lnTo>
                      <a:pt x="255" y="27"/>
                    </a:lnTo>
                    <a:lnTo>
                      <a:pt x="257" y="27"/>
                    </a:lnTo>
                    <a:lnTo>
                      <a:pt x="259" y="27"/>
                    </a:lnTo>
                    <a:lnTo>
                      <a:pt x="261" y="27"/>
                    </a:lnTo>
                    <a:lnTo>
                      <a:pt x="264" y="27"/>
                    </a:lnTo>
                    <a:lnTo>
                      <a:pt x="266" y="27"/>
                    </a:lnTo>
                    <a:lnTo>
                      <a:pt x="268" y="27"/>
                    </a:lnTo>
                    <a:lnTo>
                      <a:pt x="270" y="27"/>
                    </a:lnTo>
                    <a:lnTo>
                      <a:pt x="272" y="27"/>
                    </a:lnTo>
                    <a:lnTo>
                      <a:pt x="274" y="27"/>
                    </a:lnTo>
                    <a:lnTo>
                      <a:pt x="276" y="27"/>
                    </a:lnTo>
                    <a:lnTo>
                      <a:pt x="278" y="27"/>
                    </a:lnTo>
                    <a:lnTo>
                      <a:pt x="280" y="27"/>
                    </a:lnTo>
                    <a:lnTo>
                      <a:pt x="282" y="27"/>
                    </a:lnTo>
                    <a:lnTo>
                      <a:pt x="284" y="27"/>
                    </a:lnTo>
                    <a:lnTo>
                      <a:pt x="286" y="27"/>
                    </a:lnTo>
                    <a:lnTo>
                      <a:pt x="287" y="27"/>
                    </a:lnTo>
                    <a:lnTo>
                      <a:pt x="289" y="27"/>
                    </a:lnTo>
                    <a:lnTo>
                      <a:pt x="291" y="27"/>
                    </a:lnTo>
                    <a:lnTo>
                      <a:pt x="293" y="27"/>
                    </a:lnTo>
                    <a:lnTo>
                      <a:pt x="295" y="27"/>
                    </a:lnTo>
                    <a:lnTo>
                      <a:pt x="297" y="27"/>
                    </a:lnTo>
                    <a:lnTo>
                      <a:pt x="299" y="27"/>
                    </a:lnTo>
                    <a:lnTo>
                      <a:pt x="301" y="27"/>
                    </a:lnTo>
                    <a:lnTo>
                      <a:pt x="303" y="27"/>
                    </a:lnTo>
                    <a:lnTo>
                      <a:pt x="305" y="27"/>
                    </a:lnTo>
                    <a:lnTo>
                      <a:pt x="309" y="27"/>
                    </a:lnTo>
                    <a:lnTo>
                      <a:pt x="310" y="27"/>
                    </a:lnTo>
                    <a:lnTo>
                      <a:pt x="312" y="27"/>
                    </a:lnTo>
                    <a:lnTo>
                      <a:pt x="314" y="27"/>
                    </a:lnTo>
                    <a:lnTo>
                      <a:pt x="316" y="27"/>
                    </a:lnTo>
                    <a:lnTo>
                      <a:pt x="318" y="27"/>
                    </a:lnTo>
                    <a:lnTo>
                      <a:pt x="320" y="27"/>
                    </a:lnTo>
                    <a:lnTo>
                      <a:pt x="322" y="27"/>
                    </a:lnTo>
                    <a:lnTo>
                      <a:pt x="324" y="27"/>
                    </a:lnTo>
                    <a:lnTo>
                      <a:pt x="326" y="27"/>
                    </a:lnTo>
                    <a:lnTo>
                      <a:pt x="328" y="27"/>
                    </a:lnTo>
                    <a:lnTo>
                      <a:pt x="330" y="27"/>
                    </a:lnTo>
                    <a:lnTo>
                      <a:pt x="331" y="27"/>
                    </a:lnTo>
                    <a:lnTo>
                      <a:pt x="333" y="27"/>
                    </a:lnTo>
                    <a:lnTo>
                      <a:pt x="335" y="27"/>
                    </a:lnTo>
                    <a:lnTo>
                      <a:pt x="337" y="27"/>
                    </a:lnTo>
                    <a:lnTo>
                      <a:pt x="339" y="27"/>
                    </a:lnTo>
                    <a:lnTo>
                      <a:pt x="341" y="27"/>
                    </a:lnTo>
                    <a:lnTo>
                      <a:pt x="343" y="27"/>
                    </a:lnTo>
                    <a:lnTo>
                      <a:pt x="345" y="27"/>
                    </a:lnTo>
                    <a:lnTo>
                      <a:pt x="347" y="27"/>
                    </a:lnTo>
                    <a:lnTo>
                      <a:pt x="349" y="27"/>
                    </a:lnTo>
                    <a:lnTo>
                      <a:pt x="351" y="27"/>
                    </a:lnTo>
                    <a:lnTo>
                      <a:pt x="353" y="27"/>
                    </a:lnTo>
                    <a:lnTo>
                      <a:pt x="356" y="27"/>
                    </a:lnTo>
                    <a:lnTo>
                      <a:pt x="358" y="27"/>
                    </a:lnTo>
                    <a:lnTo>
                      <a:pt x="360" y="27"/>
                    </a:lnTo>
                    <a:lnTo>
                      <a:pt x="362" y="27"/>
                    </a:lnTo>
                    <a:lnTo>
                      <a:pt x="364" y="27"/>
                    </a:lnTo>
                    <a:lnTo>
                      <a:pt x="366" y="27"/>
                    </a:lnTo>
                    <a:lnTo>
                      <a:pt x="368" y="27"/>
                    </a:lnTo>
                    <a:lnTo>
                      <a:pt x="370" y="27"/>
                    </a:lnTo>
                    <a:lnTo>
                      <a:pt x="374" y="27"/>
                    </a:lnTo>
                    <a:lnTo>
                      <a:pt x="376" y="27"/>
                    </a:lnTo>
                    <a:lnTo>
                      <a:pt x="377" y="27"/>
                    </a:lnTo>
                    <a:lnTo>
                      <a:pt x="379" y="27"/>
                    </a:lnTo>
                    <a:lnTo>
                      <a:pt x="381" y="27"/>
                    </a:lnTo>
                    <a:lnTo>
                      <a:pt x="383" y="27"/>
                    </a:lnTo>
                    <a:lnTo>
                      <a:pt x="387" y="27"/>
                    </a:lnTo>
                    <a:lnTo>
                      <a:pt x="389" y="27"/>
                    </a:lnTo>
                    <a:lnTo>
                      <a:pt x="391" y="27"/>
                    </a:lnTo>
                    <a:lnTo>
                      <a:pt x="395" y="27"/>
                    </a:lnTo>
                    <a:lnTo>
                      <a:pt x="397" y="27"/>
                    </a:lnTo>
                    <a:lnTo>
                      <a:pt x="399" y="27"/>
                    </a:lnTo>
                    <a:lnTo>
                      <a:pt x="400" y="27"/>
                    </a:lnTo>
                    <a:lnTo>
                      <a:pt x="402" y="27"/>
                    </a:lnTo>
                    <a:lnTo>
                      <a:pt x="404" y="27"/>
                    </a:lnTo>
                    <a:lnTo>
                      <a:pt x="406" y="27"/>
                    </a:lnTo>
                    <a:lnTo>
                      <a:pt x="408" y="27"/>
                    </a:lnTo>
                    <a:lnTo>
                      <a:pt x="410" y="27"/>
                    </a:lnTo>
                    <a:lnTo>
                      <a:pt x="412" y="27"/>
                    </a:lnTo>
                    <a:lnTo>
                      <a:pt x="414" y="27"/>
                    </a:lnTo>
                    <a:lnTo>
                      <a:pt x="418" y="27"/>
                    </a:lnTo>
                    <a:lnTo>
                      <a:pt x="420" y="27"/>
                    </a:lnTo>
                    <a:lnTo>
                      <a:pt x="422" y="27"/>
                    </a:lnTo>
                    <a:lnTo>
                      <a:pt x="423" y="27"/>
                    </a:lnTo>
                    <a:lnTo>
                      <a:pt x="425" y="27"/>
                    </a:lnTo>
                    <a:lnTo>
                      <a:pt x="427" y="27"/>
                    </a:lnTo>
                    <a:lnTo>
                      <a:pt x="429" y="25"/>
                    </a:lnTo>
                    <a:lnTo>
                      <a:pt x="431" y="21"/>
                    </a:lnTo>
                    <a:lnTo>
                      <a:pt x="433" y="23"/>
                    </a:lnTo>
                    <a:lnTo>
                      <a:pt x="435" y="21"/>
                    </a:lnTo>
                    <a:lnTo>
                      <a:pt x="437" y="23"/>
                    </a:lnTo>
                    <a:lnTo>
                      <a:pt x="439" y="25"/>
                    </a:lnTo>
                    <a:lnTo>
                      <a:pt x="439" y="23"/>
                    </a:lnTo>
                    <a:lnTo>
                      <a:pt x="441" y="25"/>
                    </a:lnTo>
                    <a:lnTo>
                      <a:pt x="443" y="27"/>
                    </a:lnTo>
                    <a:lnTo>
                      <a:pt x="445" y="27"/>
                    </a:lnTo>
                    <a:lnTo>
                      <a:pt x="448" y="27"/>
                    </a:lnTo>
                    <a:lnTo>
                      <a:pt x="450" y="27"/>
                    </a:lnTo>
                    <a:lnTo>
                      <a:pt x="452" y="27"/>
                    </a:lnTo>
                    <a:lnTo>
                      <a:pt x="454" y="27"/>
                    </a:lnTo>
                    <a:lnTo>
                      <a:pt x="456" y="27"/>
                    </a:lnTo>
                    <a:lnTo>
                      <a:pt x="458" y="27"/>
                    </a:lnTo>
                    <a:lnTo>
                      <a:pt x="460" y="27"/>
                    </a:lnTo>
                    <a:lnTo>
                      <a:pt x="462" y="27"/>
                    </a:lnTo>
                    <a:lnTo>
                      <a:pt x="464" y="27"/>
                    </a:lnTo>
                    <a:lnTo>
                      <a:pt x="466" y="27"/>
                    </a:lnTo>
                    <a:lnTo>
                      <a:pt x="468" y="27"/>
                    </a:lnTo>
                    <a:lnTo>
                      <a:pt x="469" y="27"/>
                    </a:lnTo>
                    <a:lnTo>
                      <a:pt x="471" y="27"/>
                    </a:lnTo>
                    <a:lnTo>
                      <a:pt x="473" y="27"/>
                    </a:lnTo>
                    <a:lnTo>
                      <a:pt x="475" y="27"/>
                    </a:lnTo>
                    <a:lnTo>
                      <a:pt x="477" y="27"/>
                    </a:lnTo>
                    <a:lnTo>
                      <a:pt x="479" y="27"/>
                    </a:lnTo>
                    <a:lnTo>
                      <a:pt x="481" y="27"/>
                    </a:lnTo>
                    <a:lnTo>
                      <a:pt x="483" y="27"/>
                    </a:lnTo>
                    <a:lnTo>
                      <a:pt x="485" y="27"/>
                    </a:lnTo>
                    <a:lnTo>
                      <a:pt x="487" y="27"/>
                    </a:lnTo>
                    <a:lnTo>
                      <a:pt x="489" y="27"/>
                    </a:lnTo>
                    <a:lnTo>
                      <a:pt x="491" y="27"/>
                    </a:lnTo>
                    <a:lnTo>
                      <a:pt x="492" y="27"/>
                    </a:lnTo>
                    <a:lnTo>
                      <a:pt x="494" y="27"/>
                    </a:lnTo>
                    <a:lnTo>
                      <a:pt x="496" y="27"/>
                    </a:lnTo>
                    <a:lnTo>
                      <a:pt x="498" y="27"/>
                    </a:lnTo>
                    <a:lnTo>
                      <a:pt x="500" y="27"/>
                    </a:lnTo>
                    <a:lnTo>
                      <a:pt x="502" y="27"/>
                    </a:lnTo>
                    <a:lnTo>
                      <a:pt x="504" y="27"/>
                    </a:lnTo>
                    <a:lnTo>
                      <a:pt x="506" y="27"/>
                    </a:lnTo>
                    <a:lnTo>
                      <a:pt x="510" y="27"/>
                    </a:lnTo>
                    <a:lnTo>
                      <a:pt x="512" y="27"/>
                    </a:lnTo>
                    <a:lnTo>
                      <a:pt x="514" y="27"/>
                    </a:lnTo>
                    <a:lnTo>
                      <a:pt x="515" y="27"/>
                    </a:lnTo>
                    <a:lnTo>
                      <a:pt x="517" y="27"/>
                    </a:lnTo>
                    <a:lnTo>
                      <a:pt x="519" y="27"/>
                    </a:lnTo>
                    <a:lnTo>
                      <a:pt x="521" y="27"/>
                    </a:lnTo>
                    <a:lnTo>
                      <a:pt x="525" y="27"/>
                    </a:lnTo>
                    <a:lnTo>
                      <a:pt x="527" y="27"/>
                    </a:lnTo>
                    <a:lnTo>
                      <a:pt x="529" y="27"/>
                    </a:lnTo>
                    <a:lnTo>
                      <a:pt x="531" y="27"/>
                    </a:lnTo>
                    <a:lnTo>
                      <a:pt x="533" y="27"/>
                    </a:lnTo>
                    <a:lnTo>
                      <a:pt x="535" y="27"/>
                    </a:lnTo>
                    <a:lnTo>
                      <a:pt x="538" y="27"/>
                    </a:lnTo>
                    <a:lnTo>
                      <a:pt x="540" y="27"/>
                    </a:lnTo>
                    <a:lnTo>
                      <a:pt x="542" y="27"/>
                    </a:lnTo>
                    <a:lnTo>
                      <a:pt x="544" y="27"/>
                    </a:lnTo>
                    <a:lnTo>
                      <a:pt x="546" y="27"/>
                    </a:lnTo>
                    <a:lnTo>
                      <a:pt x="548" y="27"/>
                    </a:lnTo>
                    <a:lnTo>
                      <a:pt x="550" y="27"/>
                    </a:lnTo>
                    <a:lnTo>
                      <a:pt x="552" y="27"/>
                    </a:lnTo>
                    <a:lnTo>
                      <a:pt x="554" y="27"/>
                    </a:lnTo>
                    <a:lnTo>
                      <a:pt x="556" y="27"/>
                    </a:lnTo>
                    <a:lnTo>
                      <a:pt x="558" y="27"/>
                    </a:lnTo>
                    <a:lnTo>
                      <a:pt x="559" y="27"/>
                    </a:lnTo>
                    <a:lnTo>
                      <a:pt x="561" y="27"/>
                    </a:lnTo>
                    <a:lnTo>
                      <a:pt x="563" y="27"/>
                    </a:lnTo>
                    <a:lnTo>
                      <a:pt x="565" y="27"/>
                    </a:lnTo>
                    <a:lnTo>
                      <a:pt x="567" y="27"/>
                    </a:lnTo>
                    <a:lnTo>
                      <a:pt x="569" y="27"/>
                    </a:lnTo>
                    <a:lnTo>
                      <a:pt x="573" y="27"/>
                    </a:lnTo>
                    <a:lnTo>
                      <a:pt x="575" y="27"/>
                    </a:lnTo>
                    <a:lnTo>
                      <a:pt x="577" y="27"/>
                    </a:lnTo>
                    <a:lnTo>
                      <a:pt x="579" y="27"/>
                    </a:lnTo>
                    <a:lnTo>
                      <a:pt x="581" y="27"/>
                    </a:lnTo>
                    <a:lnTo>
                      <a:pt x="584" y="27"/>
                    </a:lnTo>
                    <a:lnTo>
                      <a:pt x="586" y="27"/>
                    </a:lnTo>
                    <a:lnTo>
                      <a:pt x="588" y="27"/>
                    </a:lnTo>
                    <a:lnTo>
                      <a:pt x="590" y="27"/>
                    </a:lnTo>
                    <a:lnTo>
                      <a:pt x="592" y="27"/>
                    </a:lnTo>
                    <a:lnTo>
                      <a:pt x="594" y="27"/>
                    </a:lnTo>
                    <a:lnTo>
                      <a:pt x="596" y="27"/>
                    </a:lnTo>
                    <a:lnTo>
                      <a:pt x="600" y="27"/>
                    </a:lnTo>
                    <a:lnTo>
                      <a:pt x="602" y="27"/>
                    </a:lnTo>
                    <a:lnTo>
                      <a:pt x="604" y="27"/>
                    </a:lnTo>
                    <a:lnTo>
                      <a:pt x="605" y="27"/>
                    </a:lnTo>
                    <a:lnTo>
                      <a:pt x="607" y="27"/>
                    </a:lnTo>
                    <a:lnTo>
                      <a:pt x="609" y="27"/>
                    </a:lnTo>
                    <a:lnTo>
                      <a:pt x="611" y="27"/>
                    </a:lnTo>
                    <a:lnTo>
                      <a:pt x="613" y="27"/>
                    </a:lnTo>
                    <a:lnTo>
                      <a:pt x="615" y="27"/>
                    </a:lnTo>
                    <a:lnTo>
                      <a:pt x="617" y="27"/>
                    </a:lnTo>
                    <a:lnTo>
                      <a:pt x="619" y="27"/>
                    </a:lnTo>
                    <a:lnTo>
                      <a:pt x="621" y="27"/>
                    </a:lnTo>
                    <a:lnTo>
                      <a:pt x="625" y="27"/>
                    </a:lnTo>
                    <a:lnTo>
                      <a:pt x="627" y="27"/>
                    </a:lnTo>
                    <a:lnTo>
                      <a:pt x="628" y="27"/>
                    </a:lnTo>
                    <a:lnTo>
                      <a:pt x="632" y="27"/>
                    </a:lnTo>
                    <a:lnTo>
                      <a:pt x="634" y="27"/>
                    </a:lnTo>
                    <a:lnTo>
                      <a:pt x="636" y="27"/>
                    </a:lnTo>
                    <a:lnTo>
                      <a:pt x="638" y="27"/>
                    </a:lnTo>
                    <a:lnTo>
                      <a:pt x="640" y="27"/>
                    </a:lnTo>
                    <a:lnTo>
                      <a:pt x="642" y="27"/>
                    </a:lnTo>
                    <a:lnTo>
                      <a:pt x="644" y="27"/>
                    </a:lnTo>
                    <a:lnTo>
                      <a:pt x="648" y="27"/>
                    </a:lnTo>
                    <a:lnTo>
                      <a:pt x="650" y="27"/>
                    </a:lnTo>
                    <a:lnTo>
                      <a:pt x="651" y="27"/>
                    </a:lnTo>
                    <a:lnTo>
                      <a:pt x="653" y="27"/>
                    </a:lnTo>
                    <a:lnTo>
                      <a:pt x="655" y="27"/>
                    </a:lnTo>
                    <a:lnTo>
                      <a:pt x="657" y="27"/>
                    </a:lnTo>
                    <a:lnTo>
                      <a:pt x="661" y="27"/>
                    </a:lnTo>
                    <a:lnTo>
                      <a:pt x="663" y="27"/>
                    </a:lnTo>
                    <a:lnTo>
                      <a:pt x="665" y="27"/>
                    </a:lnTo>
                    <a:lnTo>
                      <a:pt x="667" y="27"/>
                    </a:lnTo>
                    <a:lnTo>
                      <a:pt x="669" y="27"/>
                    </a:lnTo>
                    <a:lnTo>
                      <a:pt x="671" y="27"/>
                    </a:lnTo>
                    <a:lnTo>
                      <a:pt x="673" y="27"/>
                    </a:lnTo>
                    <a:lnTo>
                      <a:pt x="674" y="27"/>
                    </a:lnTo>
                    <a:lnTo>
                      <a:pt x="678" y="27"/>
                    </a:lnTo>
                    <a:lnTo>
                      <a:pt x="680" y="27"/>
                    </a:lnTo>
                    <a:lnTo>
                      <a:pt x="682" y="27"/>
                    </a:lnTo>
                    <a:lnTo>
                      <a:pt x="684" y="27"/>
                    </a:lnTo>
                    <a:lnTo>
                      <a:pt x="686" y="27"/>
                    </a:lnTo>
                    <a:lnTo>
                      <a:pt x="688" y="27"/>
                    </a:lnTo>
                    <a:lnTo>
                      <a:pt x="690" y="27"/>
                    </a:lnTo>
                    <a:lnTo>
                      <a:pt x="692" y="27"/>
                    </a:lnTo>
                    <a:lnTo>
                      <a:pt x="694" y="27"/>
                    </a:lnTo>
                    <a:lnTo>
                      <a:pt x="696" y="27"/>
                    </a:lnTo>
                    <a:lnTo>
                      <a:pt x="697" y="27"/>
                    </a:lnTo>
                    <a:lnTo>
                      <a:pt x="699" y="27"/>
                    </a:lnTo>
                    <a:lnTo>
                      <a:pt x="701" y="27"/>
                    </a:lnTo>
                    <a:lnTo>
                      <a:pt x="703" y="27"/>
                    </a:lnTo>
                    <a:lnTo>
                      <a:pt x="705" y="27"/>
                    </a:lnTo>
                    <a:lnTo>
                      <a:pt x="707" y="27"/>
                    </a:lnTo>
                    <a:lnTo>
                      <a:pt x="711" y="27"/>
                    </a:lnTo>
                    <a:lnTo>
                      <a:pt x="713" y="27"/>
                    </a:lnTo>
                    <a:lnTo>
                      <a:pt x="715" y="27"/>
                    </a:lnTo>
                    <a:lnTo>
                      <a:pt x="717" y="27"/>
                    </a:lnTo>
                    <a:lnTo>
                      <a:pt x="719" y="27"/>
                    </a:lnTo>
                    <a:lnTo>
                      <a:pt x="720" y="27"/>
                    </a:lnTo>
                    <a:lnTo>
                      <a:pt x="722" y="27"/>
                    </a:lnTo>
                    <a:lnTo>
                      <a:pt x="724" y="27"/>
                    </a:lnTo>
                    <a:lnTo>
                      <a:pt x="726" y="27"/>
                    </a:lnTo>
                    <a:lnTo>
                      <a:pt x="728" y="27"/>
                    </a:lnTo>
                    <a:lnTo>
                      <a:pt x="732" y="27"/>
                    </a:lnTo>
                    <a:lnTo>
                      <a:pt x="734" y="27"/>
                    </a:lnTo>
                    <a:lnTo>
                      <a:pt x="736" y="27"/>
                    </a:lnTo>
                    <a:lnTo>
                      <a:pt x="740" y="27"/>
                    </a:lnTo>
                    <a:lnTo>
                      <a:pt x="742" y="27"/>
                    </a:lnTo>
                    <a:lnTo>
                      <a:pt x="743" y="27"/>
                    </a:lnTo>
                    <a:lnTo>
                      <a:pt x="745" y="27"/>
                    </a:lnTo>
                    <a:lnTo>
                      <a:pt x="747" y="27"/>
                    </a:lnTo>
                    <a:lnTo>
                      <a:pt x="749" y="27"/>
                    </a:lnTo>
                    <a:lnTo>
                      <a:pt x="751" y="27"/>
                    </a:lnTo>
                    <a:lnTo>
                      <a:pt x="753" y="27"/>
                    </a:lnTo>
                    <a:lnTo>
                      <a:pt x="755" y="27"/>
                    </a:lnTo>
                    <a:lnTo>
                      <a:pt x="757" y="27"/>
                    </a:lnTo>
                    <a:lnTo>
                      <a:pt x="759" y="27"/>
                    </a:lnTo>
                    <a:lnTo>
                      <a:pt x="761" y="27"/>
                    </a:lnTo>
                    <a:lnTo>
                      <a:pt x="763" y="27"/>
                    </a:lnTo>
                    <a:lnTo>
                      <a:pt x="765" y="27"/>
                    </a:lnTo>
                    <a:lnTo>
                      <a:pt x="766" y="27"/>
                    </a:lnTo>
                    <a:lnTo>
                      <a:pt x="770" y="27"/>
                    </a:lnTo>
                    <a:lnTo>
                      <a:pt x="772" y="27"/>
                    </a:lnTo>
                    <a:lnTo>
                      <a:pt x="774" y="27"/>
                    </a:lnTo>
                    <a:lnTo>
                      <a:pt x="776" y="27"/>
                    </a:lnTo>
                    <a:lnTo>
                      <a:pt x="778" y="27"/>
                    </a:lnTo>
                    <a:lnTo>
                      <a:pt x="780" y="27"/>
                    </a:lnTo>
                    <a:lnTo>
                      <a:pt x="782" y="27"/>
                    </a:lnTo>
                    <a:lnTo>
                      <a:pt x="786" y="27"/>
                    </a:lnTo>
                    <a:lnTo>
                      <a:pt x="787" y="27"/>
                    </a:lnTo>
                    <a:lnTo>
                      <a:pt x="789" y="27"/>
                    </a:lnTo>
                    <a:lnTo>
                      <a:pt x="793" y="27"/>
                    </a:lnTo>
                    <a:lnTo>
                      <a:pt x="795" y="27"/>
                    </a:lnTo>
                    <a:lnTo>
                      <a:pt x="797" y="27"/>
                    </a:lnTo>
                    <a:lnTo>
                      <a:pt x="799" y="27"/>
                    </a:lnTo>
                    <a:lnTo>
                      <a:pt x="803" y="27"/>
                    </a:lnTo>
                    <a:lnTo>
                      <a:pt x="805" y="27"/>
                    </a:lnTo>
                    <a:lnTo>
                      <a:pt x="807" y="27"/>
                    </a:lnTo>
                    <a:lnTo>
                      <a:pt x="809" y="27"/>
                    </a:lnTo>
                    <a:lnTo>
                      <a:pt x="810" y="27"/>
                    </a:lnTo>
                    <a:lnTo>
                      <a:pt x="812" y="27"/>
                    </a:lnTo>
                    <a:lnTo>
                      <a:pt x="816" y="27"/>
                    </a:lnTo>
                    <a:lnTo>
                      <a:pt x="818" y="27"/>
                    </a:lnTo>
                    <a:lnTo>
                      <a:pt x="820" y="27"/>
                    </a:lnTo>
                    <a:lnTo>
                      <a:pt x="822" y="27"/>
                    </a:lnTo>
                    <a:lnTo>
                      <a:pt x="824" y="27"/>
                    </a:lnTo>
                    <a:lnTo>
                      <a:pt x="826" y="27"/>
                    </a:lnTo>
                    <a:lnTo>
                      <a:pt x="828" y="27"/>
                    </a:lnTo>
                    <a:lnTo>
                      <a:pt x="832" y="27"/>
                    </a:lnTo>
                    <a:lnTo>
                      <a:pt x="833" y="27"/>
                    </a:lnTo>
                    <a:lnTo>
                      <a:pt x="835" y="27"/>
                    </a:lnTo>
                    <a:lnTo>
                      <a:pt x="839" y="27"/>
                    </a:lnTo>
                    <a:lnTo>
                      <a:pt x="841" y="27"/>
                    </a:lnTo>
                    <a:lnTo>
                      <a:pt x="843" y="27"/>
                    </a:lnTo>
                    <a:lnTo>
                      <a:pt x="845" y="27"/>
                    </a:lnTo>
                    <a:lnTo>
                      <a:pt x="847" y="27"/>
                    </a:lnTo>
                    <a:lnTo>
                      <a:pt x="849" y="27"/>
                    </a:lnTo>
                    <a:lnTo>
                      <a:pt x="851" y="27"/>
                    </a:lnTo>
                    <a:lnTo>
                      <a:pt x="853" y="27"/>
                    </a:lnTo>
                    <a:lnTo>
                      <a:pt x="855" y="27"/>
                    </a:lnTo>
                    <a:lnTo>
                      <a:pt x="856" y="27"/>
                    </a:lnTo>
                    <a:lnTo>
                      <a:pt x="858" y="27"/>
                    </a:lnTo>
                    <a:lnTo>
                      <a:pt x="862" y="27"/>
                    </a:lnTo>
                    <a:lnTo>
                      <a:pt x="864" y="27"/>
                    </a:lnTo>
                    <a:lnTo>
                      <a:pt x="866" y="27"/>
                    </a:lnTo>
                    <a:lnTo>
                      <a:pt x="868" y="27"/>
                    </a:lnTo>
                    <a:lnTo>
                      <a:pt x="870" y="27"/>
                    </a:lnTo>
                    <a:lnTo>
                      <a:pt x="872" y="27"/>
                    </a:lnTo>
                    <a:lnTo>
                      <a:pt x="874" y="27"/>
                    </a:lnTo>
                    <a:lnTo>
                      <a:pt x="876" y="27"/>
                    </a:lnTo>
                    <a:lnTo>
                      <a:pt x="878" y="27"/>
                    </a:lnTo>
                    <a:lnTo>
                      <a:pt x="879" y="27"/>
                    </a:lnTo>
                    <a:lnTo>
                      <a:pt x="881" y="27"/>
                    </a:lnTo>
                    <a:lnTo>
                      <a:pt x="883" y="27"/>
                    </a:lnTo>
                    <a:lnTo>
                      <a:pt x="885" y="27"/>
                    </a:lnTo>
                    <a:lnTo>
                      <a:pt x="887" y="27"/>
                    </a:lnTo>
                    <a:lnTo>
                      <a:pt x="889" y="27"/>
                    </a:lnTo>
                    <a:lnTo>
                      <a:pt x="891" y="27"/>
                    </a:lnTo>
                    <a:lnTo>
                      <a:pt x="893" y="27"/>
                    </a:lnTo>
                    <a:lnTo>
                      <a:pt x="895" y="27"/>
                    </a:lnTo>
                    <a:lnTo>
                      <a:pt x="897" y="27"/>
                    </a:lnTo>
                    <a:lnTo>
                      <a:pt x="899" y="27"/>
                    </a:lnTo>
                    <a:lnTo>
                      <a:pt x="901" y="27"/>
                    </a:lnTo>
                    <a:lnTo>
                      <a:pt x="902" y="27"/>
                    </a:lnTo>
                    <a:lnTo>
                      <a:pt x="904" y="27"/>
                    </a:lnTo>
                    <a:lnTo>
                      <a:pt x="906" y="27"/>
                    </a:lnTo>
                    <a:lnTo>
                      <a:pt x="908" y="27"/>
                    </a:lnTo>
                    <a:lnTo>
                      <a:pt x="910" y="27"/>
                    </a:lnTo>
                    <a:lnTo>
                      <a:pt x="912" y="27"/>
                    </a:lnTo>
                    <a:lnTo>
                      <a:pt x="914" y="27"/>
                    </a:lnTo>
                    <a:lnTo>
                      <a:pt x="916" y="27"/>
                    </a:lnTo>
                    <a:lnTo>
                      <a:pt x="918" y="27"/>
                    </a:lnTo>
                    <a:lnTo>
                      <a:pt x="920" y="27"/>
                    </a:lnTo>
                    <a:lnTo>
                      <a:pt x="922" y="27"/>
                    </a:lnTo>
                    <a:lnTo>
                      <a:pt x="924" y="27"/>
                    </a:lnTo>
                    <a:lnTo>
                      <a:pt x="925" y="27"/>
                    </a:lnTo>
                    <a:lnTo>
                      <a:pt x="927" y="27"/>
                    </a:lnTo>
                    <a:lnTo>
                      <a:pt x="929" y="27"/>
                    </a:lnTo>
                    <a:lnTo>
                      <a:pt x="931" y="27"/>
                    </a:lnTo>
                    <a:lnTo>
                      <a:pt x="933" y="27"/>
                    </a:lnTo>
                    <a:lnTo>
                      <a:pt x="935" y="27"/>
                    </a:lnTo>
                    <a:lnTo>
                      <a:pt x="937" y="27"/>
                    </a:lnTo>
                    <a:lnTo>
                      <a:pt x="939" y="27"/>
                    </a:lnTo>
                    <a:lnTo>
                      <a:pt x="941" y="27"/>
                    </a:lnTo>
                    <a:lnTo>
                      <a:pt x="943" y="27"/>
                    </a:lnTo>
                    <a:lnTo>
                      <a:pt x="945" y="27"/>
                    </a:lnTo>
                    <a:lnTo>
                      <a:pt x="947" y="27"/>
                    </a:lnTo>
                    <a:lnTo>
                      <a:pt x="948" y="27"/>
                    </a:lnTo>
                    <a:lnTo>
                      <a:pt x="950" y="27"/>
                    </a:lnTo>
                    <a:lnTo>
                      <a:pt x="952" y="27"/>
                    </a:lnTo>
                    <a:lnTo>
                      <a:pt x="954" y="27"/>
                    </a:lnTo>
                    <a:lnTo>
                      <a:pt x="956" y="27"/>
                    </a:lnTo>
                    <a:lnTo>
                      <a:pt x="958" y="27"/>
                    </a:lnTo>
                    <a:lnTo>
                      <a:pt x="960" y="27"/>
                    </a:lnTo>
                    <a:lnTo>
                      <a:pt x="962" y="27"/>
                    </a:lnTo>
                    <a:lnTo>
                      <a:pt x="964" y="27"/>
                    </a:lnTo>
                    <a:lnTo>
                      <a:pt x="966" y="27"/>
                    </a:lnTo>
                    <a:lnTo>
                      <a:pt x="970" y="27"/>
                    </a:lnTo>
                    <a:lnTo>
                      <a:pt x="971" y="27"/>
                    </a:lnTo>
                    <a:lnTo>
                      <a:pt x="973" y="27"/>
                    </a:lnTo>
                    <a:lnTo>
                      <a:pt x="975" y="27"/>
                    </a:lnTo>
                    <a:lnTo>
                      <a:pt x="977" y="27"/>
                    </a:lnTo>
                    <a:lnTo>
                      <a:pt x="979" y="27"/>
                    </a:lnTo>
                    <a:lnTo>
                      <a:pt x="981" y="27"/>
                    </a:lnTo>
                    <a:lnTo>
                      <a:pt x="985" y="27"/>
                    </a:lnTo>
                    <a:lnTo>
                      <a:pt x="987" y="27"/>
                    </a:lnTo>
                    <a:lnTo>
                      <a:pt x="989" y="27"/>
                    </a:lnTo>
                    <a:lnTo>
                      <a:pt x="991" y="27"/>
                    </a:lnTo>
                    <a:lnTo>
                      <a:pt x="993" y="27"/>
                    </a:lnTo>
                    <a:lnTo>
                      <a:pt x="994" y="27"/>
                    </a:lnTo>
                    <a:lnTo>
                      <a:pt x="996" y="27"/>
                    </a:lnTo>
                    <a:lnTo>
                      <a:pt x="1000" y="27"/>
                    </a:lnTo>
                    <a:lnTo>
                      <a:pt x="1002" y="27"/>
                    </a:lnTo>
                    <a:lnTo>
                      <a:pt x="1004" y="27"/>
                    </a:lnTo>
                    <a:lnTo>
                      <a:pt x="1006" y="27"/>
                    </a:lnTo>
                    <a:lnTo>
                      <a:pt x="1008" y="27"/>
                    </a:lnTo>
                    <a:lnTo>
                      <a:pt x="1010" y="27"/>
                    </a:lnTo>
                    <a:lnTo>
                      <a:pt x="1012" y="27"/>
                    </a:lnTo>
                    <a:lnTo>
                      <a:pt x="1014" y="27"/>
                    </a:lnTo>
                    <a:lnTo>
                      <a:pt x="1015" y="27"/>
                    </a:lnTo>
                    <a:lnTo>
                      <a:pt x="1019" y="27"/>
                    </a:lnTo>
                    <a:lnTo>
                      <a:pt x="1021" y="27"/>
                    </a:lnTo>
                    <a:lnTo>
                      <a:pt x="1023" y="27"/>
                    </a:lnTo>
                    <a:lnTo>
                      <a:pt x="1025" y="27"/>
                    </a:lnTo>
                    <a:lnTo>
                      <a:pt x="1027" y="27"/>
                    </a:lnTo>
                    <a:lnTo>
                      <a:pt x="1031" y="27"/>
                    </a:lnTo>
                    <a:lnTo>
                      <a:pt x="1033" y="27"/>
                    </a:lnTo>
                    <a:lnTo>
                      <a:pt x="1035" y="27"/>
                    </a:lnTo>
                    <a:lnTo>
                      <a:pt x="1037" y="27"/>
                    </a:lnTo>
                    <a:lnTo>
                      <a:pt x="1038" y="27"/>
                    </a:lnTo>
                    <a:lnTo>
                      <a:pt x="1040" y="27"/>
                    </a:lnTo>
                    <a:lnTo>
                      <a:pt x="1042" y="27"/>
                    </a:lnTo>
                    <a:lnTo>
                      <a:pt x="1046" y="27"/>
                    </a:lnTo>
                    <a:lnTo>
                      <a:pt x="1048" y="27"/>
                    </a:lnTo>
                    <a:lnTo>
                      <a:pt x="1050" y="27"/>
                    </a:lnTo>
                    <a:lnTo>
                      <a:pt x="1052" y="27"/>
                    </a:lnTo>
                    <a:lnTo>
                      <a:pt x="1054" y="27"/>
                    </a:lnTo>
                    <a:lnTo>
                      <a:pt x="1056" y="27"/>
                    </a:lnTo>
                    <a:lnTo>
                      <a:pt x="1060" y="27"/>
                    </a:lnTo>
                    <a:lnTo>
                      <a:pt x="1061" y="27"/>
                    </a:lnTo>
                    <a:lnTo>
                      <a:pt x="1063" y="27"/>
                    </a:lnTo>
                    <a:lnTo>
                      <a:pt x="1065" y="27"/>
                    </a:lnTo>
                    <a:lnTo>
                      <a:pt x="1067" y="27"/>
                    </a:lnTo>
                    <a:lnTo>
                      <a:pt x="1069" y="27"/>
                    </a:lnTo>
                    <a:lnTo>
                      <a:pt x="1071" y="27"/>
                    </a:lnTo>
                    <a:lnTo>
                      <a:pt x="1073" y="27"/>
                    </a:lnTo>
                    <a:lnTo>
                      <a:pt x="1075" y="27"/>
                    </a:lnTo>
                    <a:lnTo>
                      <a:pt x="1077" y="27"/>
                    </a:lnTo>
                    <a:lnTo>
                      <a:pt x="1079" y="27"/>
                    </a:lnTo>
                    <a:lnTo>
                      <a:pt x="1081" y="27"/>
                    </a:lnTo>
                    <a:lnTo>
                      <a:pt x="1083" y="27"/>
                    </a:lnTo>
                    <a:lnTo>
                      <a:pt x="1084" y="27"/>
                    </a:lnTo>
                    <a:lnTo>
                      <a:pt x="1086" y="27"/>
                    </a:lnTo>
                    <a:lnTo>
                      <a:pt x="1088" y="27"/>
                    </a:lnTo>
                    <a:lnTo>
                      <a:pt x="1090" y="27"/>
                    </a:lnTo>
                    <a:lnTo>
                      <a:pt x="1092" y="27"/>
                    </a:lnTo>
                    <a:lnTo>
                      <a:pt x="1094" y="27"/>
                    </a:lnTo>
                    <a:lnTo>
                      <a:pt x="1096" y="27"/>
                    </a:lnTo>
                    <a:lnTo>
                      <a:pt x="1098" y="27"/>
                    </a:lnTo>
                    <a:lnTo>
                      <a:pt x="1100" y="27"/>
                    </a:lnTo>
                    <a:lnTo>
                      <a:pt x="1102" y="27"/>
                    </a:lnTo>
                    <a:lnTo>
                      <a:pt x="1104" y="27"/>
                    </a:lnTo>
                    <a:lnTo>
                      <a:pt x="1106" y="27"/>
                    </a:lnTo>
                    <a:lnTo>
                      <a:pt x="1107" y="27"/>
                    </a:lnTo>
                    <a:lnTo>
                      <a:pt x="1109" y="27"/>
                    </a:lnTo>
                    <a:lnTo>
                      <a:pt x="1111" y="27"/>
                    </a:lnTo>
                    <a:lnTo>
                      <a:pt x="1113" y="27"/>
                    </a:lnTo>
                    <a:lnTo>
                      <a:pt x="1115" y="27"/>
                    </a:lnTo>
                    <a:lnTo>
                      <a:pt x="1117" y="27"/>
                    </a:lnTo>
                    <a:lnTo>
                      <a:pt x="1119" y="27"/>
                    </a:lnTo>
                    <a:lnTo>
                      <a:pt x="1123" y="27"/>
                    </a:lnTo>
                    <a:lnTo>
                      <a:pt x="1125" y="27"/>
                    </a:lnTo>
                    <a:lnTo>
                      <a:pt x="1127" y="27"/>
                    </a:lnTo>
                    <a:lnTo>
                      <a:pt x="1129" y="27"/>
                    </a:lnTo>
                    <a:lnTo>
                      <a:pt x="1130" y="27"/>
                    </a:lnTo>
                    <a:lnTo>
                      <a:pt x="1132" y="27"/>
                    </a:lnTo>
                    <a:lnTo>
                      <a:pt x="1136" y="27"/>
                    </a:lnTo>
                    <a:lnTo>
                      <a:pt x="1138" y="27"/>
                    </a:lnTo>
                    <a:lnTo>
                      <a:pt x="1140" y="27"/>
                    </a:lnTo>
                    <a:lnTo>
                      <a:pt x="1142" y="27"/>
                    </a:lnTo>
                    <a:lnTo>
                      <a:pt x="1144" y="27"/>
                    </a:lnTo>
                    <a:lnTo>
                      <a:pt x="1146" y="27"/>
                    </a:lnTo>
                    <a:lnTo>
                      <a:pt x="1148" y="27"/>
                    </a:lnTo>
                    <a:lnTo>
                      <a:pt x="1150" y="27"/>
                    </a:lnTo>
                    <a:lnTo>
                      <a:pt x="1152" y="27"/>
                    </a:lnTo>
                    <a:lnTo>
                      <a:pt x="1153" y="27"/>
                    </a:lnTo>
                    <a:lnTo>
                      <a:pt x="1155" y="27"/>
                    </a:lnTo>
                    <a:lnTo>
                      <a:pt x="1157" y="27"/>
                    </a:lnTo>
                    <a:lnTo>
                      <a:pt x="1161" y="27"/>
                    </a:lnTo>
                    <a:lnTo>
                      <a:pt x="1163" y="27"/>
                    </a:lnTo>
                    <a:lnTo>
                      <a:pt x="1165" y="27"/>
                    </a:lnTo>
                    <a:lnTo>
                      <a:pt x="1169" y="27"/>
                    </a:lnTo>
                    <a:lnTo>
                      <a:pt x="1171" y="27"/>
                    </a:lnTo>
                    <a:lnTo>
                      <a:pt x="1173" y="27"/>
                    </a:lnTo>
                    <a:lnTo>
                      <a:pt x="1175" y="27"/>
                    </a:lnTo>
                    <a:lnTo>
                      <a:pt x="1176" y="27"/>
                    </a:lnTo>
                    <a:lnTo>
                      <a:pt x="1178" y="27"/>
                    </a:lnTo>
                    <a:lnTo>
                      <a:pt x="1180" y="27"/>
                    </a:lnTo>
                    <a:lnTo>
                      <a:pt x="1184" y="27"/>
                    </a:lnTo>
                    <a:lnTo>
                      <a:pt x="1186" y="27"/>
                    </a:lnTo>
                    <a:lnTo>
                      <a:pt x="1188" y="27"/>
                    </a:lnTo>
                    <a:lnTo>
                      <a:pt x="1190" y="27"/>
                    </a:lnTo>
                    <a:lnTo>
                      <a:pt x="1192" y="27"/>
                    </a:lnTo>
                    <a:lnTo>
                      <a:pt x="1194" y="27"/>
                    </a:lnTo>
                    <a:lnTo>
                      <a:pt x="1196" y="27"/>
                    </a:lnTo>
                    <a:lnTo>
                      <a:pt x="1199" y="27"/>
                    </a:lnTo>
                    <a:lnTo>
                      <a:pt x="1201" y="27"/>
                    </a:lnTo>
                    <a:lnTo>
                      <a:pt x="1203" y="27"/>
                    </a:lnTo>
                    <a:lnTo>
                      <a:pt x="1205" y="27"/>
                    </a:lnTo>
                    <a:lnTo>
                      <a:pt x="1207" y="27"/>
                    </a:lnTo>
                    <a:lnTo>
                      <a:pt x="1209" y="27"/>
                    </a:lnTo>
                    <a:lnTo>
                      <a:pt x="1211" y="27"/>
                    </a:lnTo>
                    <a:lnTo>
                      <a:pt x="1213" y="27"/>
                    </a:lnTo>
                    <a:lnTo>
                      <a:pt x="1215" y="27"/>
                    </a:lnTo>
                    <a:lnTo>
                      <a:pt x="1217" y="27"/>
                    </a:lnTo>
                    <a:lnTo>
                      <a:pt x="1219" y="27"/>
                    </a:lnTo>
                    <a:lnTo>
                      <a:pt x="1221" y="27"/>
                    </a:lnTo>
                    <a:lnTo>
                      <a:pt x="1222" y="27"/>
                    </a:lnTo>
                    <a:lnTo>
                      <a:pt x="1224" y="27"/>
                    </a:lnTo>
                    <a:lnTo>
                      <a:pt x="1226" y="27"/>
                    </a:lnTo>
                    <a:lnTo>
                      <a:pt x="1228" y="27"/>
                    </a:lnTo>
                    <a:lnTo>
                      <a:pt x="1230" y="27"/>
                    </a:lnTo>
                    <a:lnTo>
                      <a:pt x="1232" y="27"/>
                    </a:lnTo>
                    <a:lnTo>
                      <a:pt x="1234" y="27"/>
                    </a:lnTo>
                    <a:lnTo>
                      <a:pt x="1236" y="27"/>
                    </a:lnTo>
                    <a:lnTo>
                      <a:pt x="1238" y="27"/>
                    </a:lnTo>
                    <a:lnTo>
                      <a:pt x="1240" y="27"/>
                    </a:lnTo>
                    <a:lnTo>
                      <a:pt x="1242" y="27"/>
                    </a:lnTo>
                    <a:lnTo>
                      <a:pt x="1243" y="27"/>
                    </a:lnTo>
                    <a:lnTo>
                      <a:pt x="1245" y="27"/>
                    </a:lnTo>
                    <a:lnTo>
                      <a:pt x="1247" y="27"/>
                    </a:lnTo>
                    <a:lnTo>
                      <a:pt x="1249" y="27"/>
                    </a:lnTo>
                    <a:lnTo>
                      <a:pt x="1251" y="27"/>
                    </a:lnTo>
                    <a:lnTo>
                      <a:pt x="1253" y="27"/>
                    </a:lnTo>
                    <a:lnTo>
                      <a:pt x="1255" y="27"/>
                    </a:lnTo>
                    <a:lnTo>
                      <a:pt x="1257" y="27"/>
                    </a:lnTo>
                    <a:lnTo>
                      <a:pt x="1261" y="27"/>
                    </a:lnTo>
                    <a:lnTo>
                      <a:pt x="1263" y="27"/>
                    </a:lnTo>
                    <a:lnTo>
                      <a:pt x="1265" y="27"/>
                    </a:lnTo>
                    <a:lnTo>
                      <a:pt x="1266" y="27"/>
                    </a:lnTo>
                    <a:lnTo>
                      <a:pt x="1268" y="27"/>
                    </a:lnTo>
                    <a:lnTo>
                      <a:pt x="1270" y="27"/>
                    </a:lnTo>
                    <a:lnTo>
                      <a:pt x="1272" y="27"/>
                    </a:lnTo>
                    <a:lnTo>
                      <a:pt x="1276" y="27"/>
                    </a:lnTo>
                    <a:lnTo>
                      <a:pt x="1278" y="27"/>
                    </a:lnTo>
                    <a:lnTo>
                      <a:pt x="1280" y="27"/>
                    </a:lnTo>
                    <a:lnTo>
                      <a:pt x="1282" y="27"/>
                    </a:lnTo>
                    <a:lnTo>
                      <a:pt x="1284" y="27"/>
                    </a:lnTo>
                    <a:lnTo>
                      <a:pt x="1286" y="27"/>
                    </a:lnTo>
                    <a:lnTo>
                      <a:pt x="1288" y="27"/>
                    </a:lnTo>
                    <a:lnTo>
                      <a:pt x="1291" y="27"/>
                    </a:lnTo>
                    <a:lnTo>
                      <a:pt x="1293" y="27"/>
                    </a:lnTo>
                    <a:lnTo>
                      <a:pt x="1295" y="29"/>
                    </a:lnTo>
                    <a:lnTo>
                      <a:pt x="1295" y="27"/>
                    </a:lnTo>
                    <a:lnTo>
                      <a:pt x="1299" y="27"/>
                    </a:lnTo>
                    <a:lnTo>
                      <a:pt x="1301" y="27"/>
                    </a:lnTo>
                    <a:lnTo>
                      <a:pt x="1303" y="27"/>
                    </a:lnTo>
                    <a:lnTo>
                      <a:pt x="1307" y="27"/>
                    </a:lnTo>
                    <a:lnTo>
                      <a:pt x="1309" y="27"/>
                    </a:lnTo>
                    <a:lnTo>
                      <a:pt x="1311" y="27"/>
                    </a:lnTo>
                    <a:lnTo>
                      <a:pt x="1312" y="27"/>
                    </a:lnTo>
                    <a:lnTo>
                      <a:pt x="1314" y="27"/>
                    </a:lnTo>
                    <a:lnTo>
                      <a:pt x="1316" y="27"/>
                    </a:lnTo>
                    <a:lnTo>
                      <a:pt x="1318" y="27"/>
                    </a:lnTo>
                    <a:lnTo>
                      <a:pt x="1322" y="27"/>
                    </a:lnTo>
                    <a:lnTo>
                      <a:pt x="1324" y="27"/>
                    </a:lnTo>
                    <a:lnTo>
                      <a:pt x="1326" y="27"/>
                    </a:lnTo>
                    <a:lnTo>
                      <a:pt x="1328" y="27"/>
                    </a:lnTo>
                    <a:lnTo>
                      <a:pt x="1330" y="27"/>
                    </a:lnTo>
                    <a:lnTo>
                      <a:pt x="1332" y="27"/>
                    </a:lnTo>
                    <a:lnTo>
                      <a:pt x="1334" y="27"/>
                    </a:lnTo>
                    <a:lnTo>
                      <a:pt x="1337" y="27"/>
                    </a:lnTo>
                    <a:lnTo>
                      <a:pt x="1339" y="27"/>
                    </a:lnTo>
                    <a:lnTo>
                      <a:pt x="1341" y="27"/>
                    </a:lnTo>
                    <a:lnTo>
                      <a:pt x="1343" y="27"/>
                    </a:lnTo>
                    <a:lnTo>
                      <a:pt x="1345" y="27"/>
                    </a:lnTo>
                    <a:lnTo>
                      <a:pt x="1347" y="27"/>
                    </a:lnTo>
                    <a:lnTo>
                      <a:pt x="1349" y="27"/>
                    </a:lnTo>
                    <a:lnTo>
                      <a:pt x="1351" y="27"/>
                    </a:lnTo>
                    <a:lnTo>
                      <a:pt x="1355" y="27"/>
                    </a:lnTo>
                    <a:lnTo>
                      <a:pt x="1357" y="27"/>
                    </a:lnTo>
                    <a:lnTo>
                      <a:pt x="1358" y="27"/>
                    </a:lnTo>
                    <a:lnTo>
                      <a:pt x="1360" y="27"/>
                    </a:lnTo>
                    <a:lnTo>
                      <a:pt x="1362" y="27"/>
                    </a:lnTo>
                    <a:lnTo>
                      <a:pt x="1364" y="27"/>
                    </a:lnTo>
                    <a:lnTo>
                      <a:pt x="1368" y="27"/>
                    </a:lnTo>
                    <a:lnTo>
                      <a:pt x="1370" y="27"/>
                    </a:lnTo>
                    <a:lnTo>
                      <a:pt x="1372" y="27"/>
                    </a:lnTo>
                    <a:lnTo>
                      <a:pt x="1374" y="27"/>
                    </a:lnTo>
                    <a:lnTo>
                      <a:pt x="1376" y="27"/>
                    </a:lnTo>
                    <a:lnTo>
                      <a:pt x="1378" y="27"/>
                    </a:lnTo>
                    <a:lnTo>
                      <a:pt x="1380" y="27"/>
                    </a:lnTo>
                    <a:lnTo>
                      <a:pt x="1383" y="27"/>
                    </a:lnTo>
                    <a:lnTo>
                      <a:pt x="1385" y="27"/>
                    </a:lnTo>
                    <a:lnTo>
                      <a:pt x="1387" y="27"/>
                    </a:lnTo>
                    <a:lnTo>
                      <a:pt x="1389" y="27"/>
                    </a:lnTo>
                    <a:lnTo>
                      <a:pt x="1391" y="27"/>
                    </a:lnTo>
                    <a:lnTo>
                      <a:pt x="1393" y="27"/>
                    </a:lnTo>
                    <a:lnTo>
                      <a:pt x="1395" y="27"/>
                    </a:lnTo>
                    <a:lnTo>
                      <a:pt x="1397" y="27"/>
                    </a:lnTo>
                    <a:lnTo>
                      <a:pt x="1399" y="27"/>
                    </a:lnTo>
                    <a:lnTo>
                      <a:pt x="1401" y="27"/>
                    </a:lnTo>
                    <a:lnTo>
                      <a:pt x="1403" y="27"/>
                    </a:lnTo>
                    <a:lnTo>
                      <a:pt x="1404" y="27"/>
                    </a:lnTo>
                    <a:lnTo>
                      <a:pt x="1406" y="27"/>
                    </a:lnTo>
                    <a:lnTo>
                      <a:pt x="1408" y="27"/>
                    </a:lnTo>
                    <a:lnTo>
                      <a:pt x="1410" y="27"/>
                    </a:lnTo>
                    <a:lnTo>
                      <a:pt x="1414" y="27"/>
                    </a:lnTo>
                    <a:lnTo>
                      <a:pt x="1416" y="27"/>
                    </a:lnTo>
                    <a:lnTo>
                      <a:pt x="1418" y="27"/>
                    </a:lnTo>
                    <a:lnTo>
                      <a:pt x="1422" y="27"/>
                    </a:lnTo>
                    <a:lnTo>
                      <a:pt x="1424" y="27"/>
                    </a:lnTo>
                    <a:lnTo>
                      <a:pt x="1426" y="27"/>
                    </a:lnTo>
                    <a:lnTo>
                      <a:pt x="1427" y="27"/>
                    </a:lnTo>
                    <a:lnTo>
                      <a:pt x="1431" y="27"/>
                    </a:lnTo>
                    <a:lnTo>
                      <a:pt x="1433" y="27"/>
                    </a:lnTo>
                    <a:lnTo>
                      <a:pt x="1435" y="27"/>
                    </a:lnTo>
                    <a:lnTo>
                      <a:pt x="1437" y="27"/>
                    </a:lnTo>
                    <a:lnTo>
                      <a:pt x="1439" y="27"/>
                    </a:lnTo>
                    <a:lnTo>
                      <a:pt x="1441" y="27"/>
                    </a:lnTo>
                    <a:lnTo>
                      <a:pt x="1443" y="27"/>
                    </a:lnTo>
                    <a:lnTo>
                      <a:pt x="1445" y="27"/>
                    </a:lnTo>
                    <a:lnTo>
                      <a:pt x="1447" y="27"/>
                    </a:lnTo>
                    <a:lnTo>
                      <a:pt x="1448" y="27"/>
                    </a:lnTo>
                    <a:lnTo>
                      <a:pt x="1450" y="27"/>
                    </a:lnTo>
                    <a:lnTo>
                      <a:pt x="1452" y="27"/>
                    </a:lnTo>
                    <a:lnTo>
                      <a:pt x="1454" y="27"/>
                    </a:lnTo>
                    <a:lnTo>
                      <a:pt x="1456" y="27"/>
                    </a:lnTo>
                    <a:lnTo>
                      <a:pt x="1458" y="27"/>
                    </a:lnTo>
                    <a:lnTo>
                      <a:pt x="1460" y="27"/>
                    </a:lnTo>
                    <a:lnTo>
                      <a:pt x="1462" y="27"/>
                    </a:lnTo>
                    <a:lnTo>
                      <a:pt x="1464" y="27"/>
                    </a:lnTo>
                    <a:lnTo>
                      <a:pt x="1466" y="27"/>
                    </a:lnTo>
                    <a:lnTo>
                      <a:pt x="1468" y="27"/>
                    </a:lnTo>
                    <a:lnTo>
                      <a:pt x="1470" y="27"/>
                    </a:lnTo>
                    <a:lnTo>
                      <a:pt x="1471" y="27"/>
                    </a:lnTo>
                    <a:lnTo>
                      <a:pt x="1473" y="27"/>
                    </a:lnTo>
                    <a:lnTo>
                      <a:pt x="1475" y="27"/>
                    </a:lnTo>
                    <a:lnTo>
                      <a:pt x="1477" y="27"/>
                    </a:lnTo>
                    <a:lnTo>
                      <a:pt x="1479" y="27"/>
                    </a:lnTo>
                    <a:lnTo>
                      <a:pt x="1481" y="27"/>
                    </a:lnTo>
                    <a:lnTo>
                      <a:pt x="1483" y="27"/>
                    </a:lnTo>
                    <a:lnTo>
                      <a:pt x="1485" y="27"/>
                    </a:lnTo>
                    <a:lnTo>
                      <a:pt x="1487" y="27"/>
                    </a:lnTo>
                    <a:lnTo>
                      <a:pt x="1489" y="27"/>
                    </a:lnTo>
                    <a:lnTo>
                      <a:pt x="1491" y="27"/>
                    </a:lnTo>
                    <a:lnTo>
                      <a:pt x="1493" y="27"/>
                    </a:lnTo>
                    <a:lnTo>
                      <a:pt x="1494" y="27"/>
                    </a:lnTo>
                    <a:lnTo>
                      <a:pt x="1498" y="27"/>
                    </a:lnTo>
                    <a:lnTo>
                      <a:pt x="1500" y="27"/>
                    </a:lnTo>
                    <a:lnTo>
                      <a:pt x="1502" y="27"/>
                    </a:lnTo>
                    <a:lnTo>
                      <a:pt x="1504" y="27"/>
                    </a:lnTo>
                    <a:lnTo>
                      <a:pt x="1506" y="27"/>
                    </a:lnTo>
                    <a:lnTo>
                      <a:pt x="1508" y="27"/>
                    </a:lnTo>
                    <a:lnTo>
                      <a:pt x="1510" y="27"/>
                    </a:lnTo>
                    <a:lnTo>
                      <a:pt x="1512" y="27"/>
                    </a:lnTo>
                    <a:lnTo>
                      <a:pt x="1514" y="27"/>
                    </a:lnTo>
                    <a:lnTo>
                      <a:pt x="1516" y="27"/>
                    </a:lnTo>
                    <a:lnTo>
                      <a:pt x="1517" y="27"/>
                    </a:lnTo>
                    <a:lnTo>
                      <a:pt x="1519" y="27"/>
                    </a:lnTo>
                    <a:lnTo>
                      <a:pt x="1521" y="27"/>
                    </a:lnTo>
                    <a:lnTo>
                      <a:pt x="1523" y="27"/>
                    </a:lnTo>
                    <a:lnTo>
                      <a:pt x="1525" y="27"/>
                    </a:lnTo>
                    <a:lnTo>
                      <a:pt x="1529" y="27"/>
                    </a:lnTo>
                    <a:lnTo>
                      <a:pt x="1531" y="27"/>
                    </a:lnTo>
                    <a:lnTo>
                      <a:pt x="1533" y="27"/>
                    </a:lnTo>
                    <a:lnTo>
                      <a:pt x="1535" y="27"/>
                    </a:lnTo>
                    <a:lnTo>
                      <a:pt x="1537" y="27"/>
                    </a:lnTo>
                    <a:lnTo>
                      <a:pt x="1539" y="27"/>
                    </a:lnTo>
                    <a:lnTo>
                      <a:pt x="1540" y="27"/>
                    </a:lnTo>
                    <a:lnTo>
                      <a:pt x="1542" y="27"/>
                    </a:lnTo>
                    <a:lnTo>
                      <a:pt x="1544" y="27"/>
                    </a:lnTo>
                    <a:lnTo>
                      <a:pt x="1546" y="27"/>
                    </a:lnTo>
                    <a:lnTo>
                      <a:pt x="1548" y="27"/>
                    </a:lnTo>
                    <a:lnTo>
                      <a:pt x="1552" y="27"/>
                    </a:lnTo>
                    <a:lnTo>
                      <a:pt x="1554" y="27"/>
                    </a:lnTo>
                    <a:lnTo>
                      <a:pt x="1556" y="27"/>
                    </a:lnTo>
                    <a:lnTo>
                      <a:pt x="1558" y="27"/>
                    </a:lnTo>
                    <a:lnTo>
                      <a:pt x="1560" y="27"/>
                    </a:lnTo>
                    <a:lnTo>
                      <a:pt x="1562" y="27"/>
                    </a:lnTo>
                    <a:lnTo>
                      <a:pt x="1563" y="27"/>
                    </a:lnTo>
                    <a:lnTo>
                      <a:pt x="1565" y="27"/>
                    </a:lnTo>
                    <a:lnTo>
                      <a:pt x="1567" y="27"/>
                    </a:lnTo>
                    <a:lnTo>
                      <a:pt x="1569" y="29"/>
                    </a:lnTo>
                    <a:lnTo>
                      <a:pt x="1571" y="27"/>
                    </a:lnTo>
                    <a:lnTo>
                      <a:pt x="1573" y="27"/>
                    </a:lnTo>
                    <a:lnTo>
                      <a:pt x="1575" y="27"/>
                    </a:lnTo>
                    <a:lnTo>
                      <a:pt x="1577" y="27"/>
                    </a:lnTo>
                    <a:lnTo>
                      <a:pt x="1581" y="27"/>
                    </a:lnTo>
                    <a:lnTo>
                      <a:pt x="1583" y="27"/>
                    </a:lnTo>
                    <a:lnTo>
                      <a:pt x="1585" y="27"/>
                    </a:lnTo>
                    <a:lnTo>
                      <a:pt x="1586" y="27"/>
                    </a:lnTo>
                    <a:lnTo>
                      <a:pt x="1588" y="27"/>
                    </a:lnTo>
                    <a:lnTo>
                      <a:pt x="1590" y="27"/>
                    </a:lnTo>
                    <a:lnTo>
                      <a:pt x="1592" y="27"/>
                    </a:lnTo>
                    <a:lnTo>
                      <a:pt x="1594" y="27"/>
                    </a:lnTo>
                    <a:lnTo>
                      <a:pt x="1596" y="27"/>
                    </a:lnTo>
                    <a:lnTo>
                      <a:pt x="1598" y="27"/>
                    </a:lnTo>
                    <a:lnTo>
                      <a:pt x="1600" y="27"/>
                    </a:lnTo>
                    <a:lnTo>
                      <a:pt x="1602" y="27"/>
                    </a:lnTo>
                    <a:lnTo>
                      <a:pt x="1604" y="27"/>
                    </a:lnTo>
                    <a:lnTo>
                      <a:pt x="1606" y="27"/>
                    </a:lnTo>
                    <a:lnTo>
                      <a:pt x="1608" y="27"/>
                    </a:lnTo>
                    <a:lnTo>
                      <a:pt x="1609" y="27"/>
                    </a:lnTo>
                    <a:lnTo>
                      <a:pt x="1611" y="27"/>
                    </a:lnTo>
                    <a:lnTo>
                      <a:pt x="1615" y="27"/>
                    </a:lnTo>
                    <a:lnTo>
                      <a:pt x="1617" y="27"/>
                    </a:lnTo>
                    <a:lnTo>
                      <a:pt x="1621" y="27"/>
                    </a:lnTo>
                    <a:lnTo>
                      <a:pt x="1623" y="27"/>
                    </a:lnTo>
                    <a:lnTo>
                      <a:pt x="1625" y="27"/>
                    </a:lnTo>
                    <a:lnTo>
                      <a:pt x="1627" y="27"/>
                    </a:lnTo>
                    <a:lnTo>
                      <a:pt x="1629" y="27"/>
                    </a:lnTo>
                    <a:lnTo>
                      <a:pt x="1631" y="27"/>
                    </a:lnTo>
                    <a:lnTo>
                      <a:pt x="1632" y="27"/>
                    </a:lnTo>
                    <a:lnTo>
                      <a:pt x="1634" y="27"/>
                    </a:lnTo>
                    <a:lnTo>
                      <a:pt x="1636" y="27"/>
                    </a:lnTo>
                    <a:lnTo>
                      <a:pt x="1638" y="27"/>
                    </a:lnTo>
                    <a:lnTo>
                      <a:pt x="1640" y="27"/>
                    </a:lnTo>
                    <a:lnTo>
                      <a:pt x="1642" y="27"/>
                    </a:lnTo>
                    <a:lnTo>
                      <a:pt x="1644" y="27"/>
                    </a:lnTo>
                    <a:lnTo>
                      <a:pt x="1646" y="27"/>
                    </a:lnTo>
                    <a:lnTo>
                      <a:pt x="1648" y="27"/>
                    </a:lnTo>
                    <a:lnTo>
                      <a:pt x="1650" y="27"/>
                    </a:lnTo>
                    <a:lnTo>
                      <a:pt x="1652" y="27"/>
                    </a:lnTo>
                    <a:lnTo>
                      <a:pt x="1654" y="27"/>
                    </a:lnTo>
                    <a:lnTo>
                      <a:pt x="1655" y="27"/>
                    </a:lnTo>
                    <a:lnTo>
                      <a:pt x="1657" y="27"/>
                    </a:lnTo>
                    <a:lnTo>
                      <a:pt x="1659" y="27"/>
                    </a:lnTo>
                    <a:lnTo>
                      <a:pt x="1661" y="27"/>
                    </a:lnTo>
                    <a:lnTo>
                      <a:pt x="1663" y="27"/>
                    </a:lnTo>
                    <a:lnTo>
                      <a:pt x="1665" y="27"/>
                    </a:lnTo>
                    <a:lnTo>
                      <a:pt x="1667" y="27"/>
                    </a:lnTo>
                    <a:lnTo>
                      <a:pt x="1669" y="27"/>
                    </a:lnTo>
                    <a:lnTo>
                      <a:pt x="1671" y="27"/>
                    </a:lnTo>
                    <a:lnTo>
                      <a:pt x="1675" y="27"/>
                    </a:lnTo>
                    <a:lnTo>
                      <a:pt x="1676" y="27"/>
                    </a:lnTo>
                    <a:lnTo>
                      <a:pt x="1678" y="27"/>
                    </a:lnTo>
                    <a:lnTo>
                      <a:pt x="1680" y="27"/>
                    </a:lnTo>
                    <a:lnTo>
                      <a:pt x="1682" y="27"/>
                    </a:lnTo>
                    <a:lnTo>
                      <a:pt x="1684" y="27"/>
                    </a:lnTo>
                    <a:lnTo>
                      <a:pt x="1686" y="27"/>
                    </a:lnTo>
                    <a:lnTo>
                      <a:pt x="1690" y="27"/>
                    </a:lnTo>
                    <a:lnTo>
                      <a:pt x="1692" y="27"/>
                    </a:lnTo>
                    <a:lnTo>
                      <a:pt x="1694" y="27"/>
                    </a:lnTo>
                    <a:lnTo>
                      <a:pt x="1696" y="27"/>
                    </a:lnTo>
                    <a:lnTo>
                      <a:pt x="1698" y="27"/>
                    </a:lnTo>
                    <a:lnTo>
                      <a:pt x="1699" y="27"/>
                    </a:lnTo>
                    <a:lnTo>
                      <a:pt x="1701" y="27"/>
                    </a:lnTo>
                    <a:lnTo>
                      <a:pt x="1703" y="27"/>
                    </a:lnTo>
                    <a:lnTo>
                      <a:pt x="1705" y="27"/>
                    </a:lnTo>
                    <a:lnTo>
                      <a:pt x="1707" y="27"/>
                    </a:lnTo>
                    <a:lnTo>
                      <a:pt x="1709" y="27"/>
                    </a:lnTo>
                    <a:lnTo>
                      <a:pt x="1711" y="27"/>
                    </a:lnTo>
                    <a:lnTo>
                      <a:pt x="1713" y="27"/>
                    </a:lnTo>
                    <a:lnTo>
                      <a:pt x="1715" y="27"/>
                    </a:lnTo>
                    <a:lnTo>
                      <a:pt x="1717" y="27"/>
                    </a:lnTo>
                    <a:lnTo>
                      <a:pt x="1719" y="27"/>
                    </a:lnTo>
                    <a:lnTo>
                      <a:pt x="1721" y="27"/>
                    </a:lnTo>
                    <a:lnTo>
                      <a:pt x="1722" y="27"/>
                    </a:lnTo>
                    <a:lnTo>
                      <a:pt x="1724" y="27"/>
                    </a:lnTo>
                    <a:lnTo>
                      <a:pt x="1728" y="27"/>
                    </a:lnTo>
                    <a:lnTo>
                      <a:pt x="1730" y="27"/>
                    </a:lnTo>
                    <a:lnTo>
                      <a:pt x="1732" y="27"/>
                    </a:lnTo>
                    <a:lnTo>
                      <a:pt x="1734" y="27"/>
                    </a:lnTo>
                    <a:lnTo>
                      <a:pt x="1736" y="27"/>
                    </a:lnTo>
                    <a:lnTo>
                      <a:pt x="1738" y="27"/>
                    </a:lnTo>
                    <a:lnTo>
                      <a:pt x="1740" y="27"/>
                    </a:lnTo>
                    <a:lnTo>
                      <a:pt x="1742" y="27"/>
                    </a:lnTo>
                    <a:lnTo>
                      <a:pt x="1744" y="27"/>
                    </a:lnTo>
                    <a:lnTo>
                      <a:pt x="1745" y="27"/>
                    </a:lnTo>
                    <a:lnTo>
                      <a:pt x="1747" y="27"/>
                    </a:lnTo>
                    <a:lnTo>
                      <a:pt x="1749" y="27"/>
                    </a:lnTo>
                    <a:lnTo>
                      <a:pt x="1751" y="27"/>
                    </a:lnTo>
                    <a:lnTo>
                      <a:pt x="1753" y="27"/>
                    </a:lnTo>
                    <a:lnTo>
                      <a:pt x="1755" y="27"/>
                    </a:lnTo>
                    <a:lnTo>
                      <a:pt x="1757" y="27"/>
                    </a:lnTo>
                    <a:lnTo>
                      <a:pt x="1759" y="27"/>
                    </a:lnTo>
                    <a:lnTo>
                      <a:pt x="1761" y="27"/>
                    </a:lnTo>
                    <a:lnTo>
                      <a:pt x="1763" y="27"/>
                    </a:lnTo>
                    <a:lnTo>
                      <a:pt x="1765" y="27"/>
                    </a:lnTo>
                    <a:lnTo>
                      <a:pt x="1767" y="27"/>
                    </a:lnTo>
                    <a:lnTo>
                      <a:pt x="1768" y="27"/>
                    </a:lnTo>
                    <a:lnTo>
                      <a:pt x="1770" y="27"/>
                    </a:lnTo>
                    <a:lnTo>
                      <a:pt x="1774" y="27"/>
                    </a:lnTo>
                    <a:lnTo>
                      <a:pt x="1776" y="27"/>
                    </a:lnTo>
                    <a:lnTo>
                      <a:pt x="1778" y="27"/>
                    </a:lnTo>
                    <a:lnTo>
                      <a:pt x="1780" y="27"/>
                    </a:lnTo>
                    <a:lnTo>
                      <a:pt x="1782" y="27"/>
                    </a:lnTo>
                    <a:lnTo>
                      <a:pt x="1784" y="27"/>
                    </a:lnTo>
                    <a:lnTo>
                      <a:pt x="1786" y="27"/>
                    </a:lnTo>
                    <a:lnTo>
                      <a:pt x="1788" y="27"/>
                    </a:lnTo>
                    <a:lnTo>
                      <a:pt x="1790" y="27"/>
                    </a:lnTo>
                    <a:lnTo>
                      <a:pt x="1791" y="27"/>
                    </a:lnTo>
                    <a:lnTo>
                      <a:pt x="1795" y="27"/>
                    </a:lnTo>
                    <a:lnTo>
                      <a:pt x="1797" y="27"/>
                    </a:lnTo>
                    <a:lnTo>
                      <a:pt x="1799" y="27"/>
                    </a:lnTo>
                    <a:lnTo>
                      <a:pt x="1801" y="27"/>
                    </a:lnTo>
                    <a:lnTo>
                      <a:pt x="1803" y="27"/>
                    </a:lnTo>
                    <a:lnTo>
                      <a:pt x="1805" y="27"/>
                    </a:lnTo>
                    <a:lnTo>
                      <a:pt x="1807" y="27"/>
                    </a:lnTo>
                    <a:lnTo>
                      <a:pt x="1809" y="27"/>
                    </a:lnTo>
                    <a:lnTo>
                      <a:pt x="1811" y="27"/>
                    </a:lnTo>
                    <a:lnTo>
                      <a:pt x="1813" y="27"/>
                    </a:lnTo>
                    <a:lnTo>
                      <a:pt x="1814" y="27"/>
                    </a:lnTo>
                    <a:lnTo>
                      <a:pt x="1816" y="27"/>
                    </a:lnTo>
                    <a:lnTo>
                      <a:pt x="1818" y="27"/>
                    </a:lnTo>
                    <a:lnTo>
                      <a:pt x="1820" y="27"/>
                    </a:lnTo>
                    <a:lnTo>
                      <a:pt x="1822" y="27"/>
                    </a:lnTo>
                    <a:lnTo>
                      <a:pt x="1824" y="27"/>
                    </a:lnTo>
                    <a:lnTo>
                      <a:pt x="1826" y="27"/>
                    </a:lnTo>
                    <a:lnTo>
                      <a:pt x="1828" y="27"/>
                    </a:lnTo>
                    <a:lnTo>
                      <a:pt x="1830" y="27"/>
                    </a:lnTo>
                    <a:lnTo>
                      <a:pt x="1832" y="27"/>
                    </a:lnTo>
                    <a:lnTo>
                      <a:pt x="1834" y="27"/>
                    </a:lnTo>
                    <a:lnTo>
                      <a:pt x="1836" y="27"/>
                    </a:lnTo>
                    <a:lnTo>
                      <a:pt x="1837" y="27"/>
                    </a:lnTo>
                    <a:lnTo>
                      <a:pt x="1839" y="27"/>
                    </a:lnTo>
                    <a:lnTo>
                      <a:pt x="1841" y="27"/>
                    </a:lnTo>
                    <a:lnTo>
                      <a:pt x="1843" y="27"/>
                    </a:lnTo>
                    <a:lnTo>
                      <a:pt x="1845" y="27"/>
                    </a:lnTo>
                    <a:lnTo>
                      <a:pt x="1847" y="27"/>
                    </a:lnTo>
                    <a:lnTo>
                      <a:pt x="1849" y="27"/>
                    </a:lnTo>
                    <a:lnTo>
                      <a:pt x="1851" y="27"/>
                    </a:lnTo>
                    <a:lnTo>
                      <a:pt x="1853" y="27"/>
                    </a:lnTo>
                    <a:lnTo>
                      <a:pt x="1855" y="27"/>
                    </a:lnTo>
                    <a:lnTo>
                      <a:pt x="1857" y="27"/>
                    </a:lnTo>
                    <a:lnTo>
                      <a:pt x="1859" y="27"/>
                    </a:lnTo>
                    <a:lnTo>
                      <a:pt x="1860" y="27"/>
                    </a:lnTo>
                    <a:lnTo>
                      <a:pt x="1862" y="27"/>
                    </a:lnTo>
                    <a:lnTo>
                      <a:pt x="1864" y="27"/>
                    </a:lnTo>
                    <a:lnTo>
                      <a:pt x="1866" y="27"/>
                    </a:lnTo>
                    <a:lnTo>
                      <a:pt x="1868" y="27"/>
                    </a:lnTo>
                    <a:lnTo>
                      <a:pt x="1870" y="27"/>
                    </a:lnTo>
                    <a:lnTo>
                      <a:pt x="1874" y="27"/>
                    </a:lnTo>
                    <a:lnTo>
                      <a:pt x="1876" y="27"/>
                    </a:lnTo>
                    <a:lnTo>
                      <a:pt x="1878" y="27"/>
                    </a:lnTo>
                    <a:lnTo>
                      <a:pt x="1880" y="27"/>
                    </a:lnTo>
                    <a:lnTo>
                      <a:pt x="1882" y="27"/>
                    </a:lnTo>
                    <a:lnTo>
                      <a:pt x="1883" y="27"/>
                    </a:lnTo>
                    <a:lnTo>
                      <a:pt x="1885" y="27"/>
                    </a:lnTo>
                    <a:lnTo>
                      <a:pt x="1889" y="27"/>
                    </a:lnTo>
                    <a:lnTo>
                      <a:pt x="1891" y="25"/>
                    </a:lnTo>
                    <a:lnTo>
                      <a:pt x="1893" y="25"/>
                    </a:lnTo>
                    <a:lnTo>
                      <a:pt x="1895" y="23"/>
                    </a:lnTo>
                    <a:lnTo>
                      <a:pt x="1897" y="23"/>
                    </a:lnTo>
                    <a:lnTo>
                      <a:pt x="1899" y="23"/>
                    </a:lnTo>
                    <a:lnTo>
                      <a:pt x="1901" y="25"/>
                    </a:lnTo>
                    <a:lnTo>
                      <a:pt x="1904" y="27"/>
                    </a:lnTo>
                    <a:lnTo>
                      <a:pt x="1906" y="27"/>
                    </a:lnTo>
                    <a:lnTo>
                      <a:pt x="1908" y="27"/>
                    </a:lnTo>
                    <a:lnTo>
                      <a:pt x="1910" y="27"/>
                    </a:lnTo>
                    <a:lnTo>
                      <a:pt x="1912" y="27"/>
                    </a:lnTo>
                    <a:lnTo>
                      <a:pt x="1914" y="27"/>
                    </a:lnTo>
                    <a:lnTo>
                      <a:pt x="1916" y="27"/>
                    </a:lnTo>
                    <a:lnTo>
                      <a:pt x="1918" y="27"/>
                    </a:lnTo>
                    <a:lnTo>
                      <a:pt x="1922" y="27"/>
                    </a:lnTo>
                    <a:lnTo>
                      <a:pt x="1924" y="27"/>
                    </a:lnTo>
                    <a:lnTo>
                      <a:pt x="1927" y="27"/>
                    </a:lnTo>
                    <a:lnTo>
                      <a:pt x="1929" y="27"/>
                    </a:lnTo>
                    <a:lnTo>
                      <a:pt x="1931" y="27"/>
                    </a:lnTo>
                    <a:lnTo>
                      <a:pt x="1933" y="27"/>
                    </a:lnTo>
                    <a:lnTo>
                      <a:pt x="1935" y="27"/>
                    </a:lnTo>
                    <a:lnTo>
                      <a:pt x="1937" y="27"/>
                    </a:lnTo>
                    <a:lnTo>
                      <a:pt x="1939" y="27"/>
                    </a:lnTo>
                    <a:lnTo>
                      <a:pt x="1941" y="27"/>
                    </a:lnTo>
                    <a:lnTo>
                      <a:pt x="1943" y="27"/>
                    </a:lnTo>
                    <a:lnTo>
                      <a:pt x="1945" y="27"/>
                    </a:lnTo>
                    <a:lnTo>
                      <a:pt x="1947" y="27"/>
                    </a:lnTo>
                    <a:lnTo>
                      <a:pt x="1949" y="27"/>
                    </a:lnTo>
                    <a:lnTo>
                      <a:pt x="1950" y="27"/>
                    </a:lnTo>
                    <a:lnTo>
                      <a:pt x="1952" y="27"/>
                    </a:lnTo>
                    <a:lnTo>
                      <a:pt x="1954" y="27"/>
                    </a:lnTo>
                    <a:lnTo>
                      <a:pt x="1956" y="27"/>
                    </a:lnTo>
                    <a:lnTo>
                      <a:pt x="1958" y="27"/>
                    </a:lnTo>
                    <a:lnTo>
                      <a:pt x="1960" y="27"/>
                    </a:lnTo>
                    <a:lnTo>
                      <a:pt x="1962" y="27"/>
                    </a:lnTo>
                    <a:lnTo>
                      <a:pt x="1964" y="27"/>
                    </a:lnTo>
                    <a:lnTo>
                      <a:pt x="1966" y="27"/>
                    </a:lnTo>
                    <a:lnTo>
                      <a:pt x="1968" y="27"/>
                    </a:lnTo>
                    <a:lnTo>
                      <a:pt x="1970" y="27"/>
                    </a:lnTo>
                    <a:lnTo>
                      <a:pt x="1972" y="27"/>
                    </a:lnTo>
                    <a:lnTo>
                      <a:pt x="1973" y="27"/>
                    </a:lnTo>
                    <a:lnTo>
                      <a:pt x="1975" y="27"/>
                    </a:lnTo>
                    <a:lnTo>
                      <a:pt x="1977" y="27"/>
                    </a:lnTo>
                    <a:lnTo>
                      <a:pt x="1979" y="27"/>
                    </a:lnTo>
                    <a:lnTo>
                      <a:pt x="1981" y="27"/>
                    </a:lnTo>
                    <a:lnTo>
                      <a:pt x="1983" y="27"/>
                    </a:lnTo>
                    <a:lnTo>
                      <a:pt x="1985" y="27"/>
                    </a:lnTo>
                    <a:lnTo>
                      <a:pt x="1987" y="27"/>
                    </a:lnTo>
                    <a:lnTo>
                      <a:pt x="1989" y="27"/>
                    </a:lnTo>
                    <a:lnTo>
                      <a:pt x="1991" y="27"/>
                    </a:lnTo>
                    <a:lnTo>
                      <a:pt x="1993" y="27"/>
                    </a:lnTo>
                    <a:lnTo>
                      <a:pt x="1996" y="27"/>
                    </a:lnTo>
                    <a:lnTo>
                      <a:pt x="1998" y="27"/>
                    </a:lnTo>
                    <a:lnTo>
                      <a:pt x="2000" y="27"/>
                    </a:lnTo>
                    <a:lnTo>
                      <a:pt x="2002" y="27"/>
                    </a:lnTo>
                    <a:lnTo>
                      <a:pt x="2004" y="27"/>
                    </a:lnTo>
                    <a:lnTo>
                      <a:pt x="2006" y="27"/>
                    </a:lnTo>
                    <a:lnTo>
                      <a:pt x="2008" y="27"/>
                    </a:lnTo>
                    <a:lnTo>
                      <a:pt x="2012" y="27"/>
                    </a:lnTo>
                    <a:lnTo>
                      <a:pt x="2014" y="27"/>
                    </a:lnTo>
                    <a:lnTo>
                      <a:pt x="2016" y="27"/>
                    </a:lnTo>
                    <a:lnTo>
                      <a:pt x="2018" y="27"/>
                    </a:lnTo>
                    <a:lnTo>
                      <a:pt x="2019" y="27"/>
                    </a:lnTo>
                    <a:lnTo>
                      <a:pt x="2021" y="27"/>
                    </a:lnTo>
                    <a:lnTo>
                      <a:pt x="2023" y="27"/>
                    </a:lnTo>
                    <a:lnTo>
                      <a:pt x="2025" y="27"/>
                    </a:lnTo>
                    <a:lnTo>
                      <a:pt x="2027" y="27"/>
                    </a:lnTo>
                    <a:lnTo>
                      <a:pt x="2029" y="27"/>
                    </a:lnTo>
                    <a:lnTo>
                      <a:pt x="2031" y="27"/>
                    </a:lnTo>
                    <a:lnTo>
                      <a:pt x="2033" y="27"/>
                    </a:lnTo>
                    <a:lnTo>
                      <a:pt x="2035" y="27"/>
                    </a:lnTo>
                    <a:lnTo>
                      <a:pt x="2037" y="27"/>
                    </a:lnTo>
                    <a:lnTo>
                      <a:pt x="2039" y="27"/>
                    </a:lnTo>
                    <a:lnTo>
                      <a:pt x="2041" y="27"/>
                    </a:lnTo>
                    <a:lnTo>
                      <a:pt x="2042" y="27"/>
                    </a:lnTo>
                    <a:lnTo>
                      <a:pt x="2044" y="27"/>
                    </a:lnTo>
                    <a:lnTo>
                      <a:pt x="2046" y="27"/>
                    </a:lnTo>
                    <a:lnTo>
                      <a:pt x="2048" y="27"/>
                    </a:lnTo>
                    <a:lnTo>
                      <a:pt x="2050" y="27"/>
                    </a:lnTo>
                    <a:lnTo>
                      <a:pt x="2052" y="27"/>
                    </a:lnTo>
                    <a:lnTo>
                      <a:pt x="2056" y="27"/>
                    </a:lnTo>
                    <a:lnTo>
                      <a:pt x="2058" y="27"/>
                    </a:lnTo>
                    <a:lnTo>
                      <a:pt x="2060" y="27"/>
                    </a:lnTo>
                    <a:lnTo>
                      <a:pt x="2062" y="27"/>
                    </a:lnTo>
                    <a:lnTo>
                      <a:pt x="2065" y="27"/>
                    </a:lnTo>
                    <a:lnTo>
                      <a:pt x="2067" y="27"/>
                    </a:lnTo>
                    <a:lnTo>
                      <a:pt x="2069" y="27"/>
                    </a:lnTo>
                    <a:lnTo>
                      <a:pt x="2071" y="27"/>
                    </a:lnTo>
                    <a:lnTo>
                      <a:pt x="2073" y="27"/>
                    </a:lnTo>
                    <a:lnTo>
                      <a:pt x="2075" y="27"/>
                    </a:lnTo>
                    <a:lnTo>
                      <a:pt x="2077" y="27"/>
                    </a:lnTo>
                    <a:lnTo>
                      <a:pt x="2079" y="27"/>
                    </a:lnTo>
                    <a:lnTo>
                      <a:pt x="2081" y="27"/>
                    </a:lnTo>
                    <a:lnTo>
                      <a:pt x="2083" y="27"/>
                    </a:lnTo>
                    <a:lnTo>
                      <a:pt x="2085" y="27"/>
                    </a:lnTo>
                    <a:lnTo>
                      <a:pt x="2087" y="27"/>
                    </a:lnTo>
                    <a:lnTo>
                      <a:pt x="2088" y="27"/>
                    </a:lnTo>
                    <a:lnTo>
                      <a:pt x="2090" y="27"/>
                    </a:lnTo>
                    <a:lnTo>
                      <a:pt x="2092" y="27"/>
                    </a:lnTo>
                    <a:lnTo>
                      <a:pt x="2096" y="27"/>
                    </a:lnTo>
                    <a:lnTo>
                      <a:pt x="2098" y="27"/>
                    </a:lnTo>
                    <a:lnTo>
                      <a:pt x="2100" y="27"/>
                    </a:lnTo>
                    <a:lnTo>
                      <a:pt x="2102" y="27"/>
                    </a:lnTo>
                    <a:lnTo>
                      <a:pt x="2104" y="27"/>
                    </a:lnTo>
                    <a:lnTo>
                      <a:pt x="2106" y="27"/>
                    </a:lnTo>
                    <a:lnTo>
                      <a:pt x="2108" y="27"/>
                    </a:lnTo>
                    <a:lnTo>
                      <a:pt x="2110" y="27"/>
                    </a:lnTo>
                    <a:lnTo>
                      <a:pt x="2111" y="27"/>
                    </a:lnTo>
                    <a:lnTo>
                      <a:pt x="2113" y="27"/>
                    </a:lnTo>
                    <a:lnTo>
                      <a:pt x="2115" y="27"/>
                    </a:lnTo>
                    <a:lnTo>
                      <a:pt x="2117" y="27"/>
                    </a:lnTo>
                    <a:lnTo>
                      <a:pt x="2119" y="27"/>
                    </a:lnTo>
                    <a:lnTo>
                      <a:pt x="2121" y="27"/>
                    </a:lnTo>
                    <a:lnTo>
                      <a:pt x="2123" y="27"/>
                    </a:lnTo>
                    <a:lnTo>
                      <a:pt x="2125" y="27"/>
                    </a:lnTo>
                    <a:lnTo>
                      <a:pt x="2127" y="27"/>
                    </a:lnTo>
                    <a:lnTo>
                      <a:pt x="2129" y="27"/>
                    </a:lnTo>
                    <a:lnTo>
                      <a:pt x="2131" y="27"/>
                    </a:lnTo>
                    <a:lnTo>
                      <a:pt x="2132" y="27"/>
                    </a:lnTo>
                    <a:lnTo>
                      <a:pt x="2134" y="27"/>
                    </a:lnTo>
                    <a:lnTo>
                      <a:pt x="2136" y="27"/>
                    </a:lnTo>
                    <a:lnTo>
                      <a:pt x="2138" y="27"/>
                    </a:lnTo>
                    <a:lnTo>
                      <a:pt x="2140" y="27"/>
                    </a:lnTo>
                    <a:lnTo>
                      <a:pt x="2142" y="27"/>
                    </a:lnTo>
                    <a:lnTo>
                      <a:pt x="2144" y="27"/>
                    </a:lnTo>
                    <a:lnTo>
                      <a:pt x="2146" y="27"/>
                    </a:lnTo>
                    <a:lnTo>
                      <a:pt x="2148" y="27"/>
                    </a:lnTo>
                    <a:lnTo>
                      <a:pt x="2150" y="27"/>
                    </a:lnTo>
                    <a:lnTo>
                      <a:pt x="2152" y="27"/>
                    </a:lnTo>
                    <a:lnTo>
                      <a:pt x="2154" y="27"/>
                    </a:lnTo>
                    <a:lnTo>
                      <a:pt x="2155" y="27"/>
                    </a:lnTo>
                    <a:lnTo>
                      <a:pt x="2157" y="27"/>
                    </a:lnTo>
                    <a:lnTo>
                      <a:pt x="2159" y="27"/>
                    </a:lnTo>
                    <a:lnTo>
                      <a:pt x="2163" y="27"/>
                    </a:lnTo>
                    <a:lnTo>
                      <a:pt x="2165" y="27"/>
                    </a:lnTo>
                    <a:lnTo>
                      <a:pt x="2167" y="27"/>
                    </a:lnTo>
                    <a:lnTo>
                      <a:pt x="2169" y="27"/>
                    </a:lnTo>
                    <a:lnTo>
                      <a:pt x="2171" y="27"/>
                    </a:lnTo>
                    <a:lnTo>
                      <a:pt x="2173" y="27"/>
                    </a:lnTo>
                    <a:lnTo>
                      <a:pt x="2175" y="27"/>
                    </a:lnTo>
                    <a:lnTo>
                      <a:pt x="2177" y="27"/>
                    </a:lnTo>
                    <a:lnTo>
                      <a:pt x="2178" y="27"/>
                    </a:lnTo>
                    <a:lnTo>
                      <a:pt x="2180" y="27"/>
                    </a:lnTo>
                    <a:lnTo>
                      <a:pt x="2182" y="27"/>
                    </a:lnTo>
                    <a:lnTo>
                      <a:pt x="2184" y="27"/>
                    </a:lnTo>
                    <a:lnTo>
                      <a:pt x="2186" y="27"/>
                    </a:lnTo>
                    <a:lnTo>
                      <a:pt x="2188" y="27"/>
                    </a:lnTo>
                    <a:lnTo>
                      <a:pt x="2190" y="27"/>
                    </a:lnTo>
                    <a:lnTo>
                      <a:pt x="2192" y="27"/>
                    </a:lnTo>
                    <a:lnTo>
                      <a:pt x="2194" y="27"/>
                    </a:lnTo>
                    <a:lnTo>
                      <a:pt x="2196" y="27"/>
                    </a:lnTo>
                    <a:lnTo>
                      <a:pt x="2198" y="27"/>
                    </a:lnTo>
                    <a:lnTo>
                      <a:pt x="2200" y="27"/>
                    </a:lnTo>
                    <a:lnTo>
                      <a:pt x="2201" y="27"/>
                    </a:lnTo>
                    <a:lnTo>
                      <a:pt x="2203" y="27"/>
                    </a:lnTo>
                    <a:lnTo>
                      <a:pt x="2205" y="27"/>
                    </a:lnTo>
                    <a:lnTo>
                      <a:pt x="2207" y="27"/>
                    </a:lnTo>
                    <a:lnTo>
                      <a:pt x="2211" y="27"/>
                    </a:lnTo>
                    <a:lnTo>
                      <a:pt x="2213" y="27"/>
                    </a:lnTo>
                    <a:lnTo>
                      <a:pt x="2215" y="27"/>
                    </a:lnTo>
                    <a:lnTo>
                      <a:pt x="2217" y="27"/>
                    </a:lnTo>
                    <a:lnTo>
                      <a:pt x="2219" y="27"/>
                    </a:lnTo>
                    <a:lnTo>
                      <a:pt x="2221" y="27"/>
                    </a:lnTo>
                    <a:lnTo>
                      <a:pt x="2223" y="27"/>
                    </a:lnTo>
                    <a:lnTo>
                      <a:pt x="2224" y="27"/>
                    </a:lnTo>
                    <a:lnTo>
                      <a:pt x="2226" y="27"/>
                    </a:lnTo>
                    <a:lnTo>
                      <a:pt x="2228" y="27"/>
                    </a:lnTo>
                    <a:lnTo>
                      <a:pt x="2230" y="27"/>
                    </a:lnTo>
                    <a:lnTo>
                      <a:pt x="2232" y="27"/>
                    </a:lnTo>
                    <a:lnTo>
                      <a:pt x="2234" y="27"/>
                    </a:lnTo>
                    <a:lnTo>
                      <a:pt x="2236" y="27"/>
                    </a:lnTo>
                    <a:lnTo>
                      <a:pt x="2238" y="27"/>
                    </a:lnTo>
                    <a:lnTo>
                      <a:pt x="2240" y="27"/>
                    </a:lnTo>
                    <a:lnTo>
                      <a:pt x="2242" y="27"/>
                    </a:lnTo>
                    <a:lnTo>
                      <a:pt x="2244" y="27"/>
                    </a:lnTo>
                    <a:lnTo>
                      <a:pt x="2246" y="27"/>
                    </a:lnTo>
                    <a:lnTo>
                      <a:pt x="2247" y="27"/>
                    </a:lnTo>
                    <a:lnTo>
                      <a:pt x="2249" y="27"/>
                    </a:lnTo>
                    <a:lnTo>
                      <a:pt x="2251" y="27"/>
                    </a:lnTo>
                    <a:lnTo>
                      <a:pt x="2253" y="27"/>
                    </a:lnTo>
                    <a:lnTo>
                      <a:pt x="2257" y="27"/>
                    </a:lnTo>
                    <a:lnTo>
                      <a:pt x="2259" y="27"/>
                    </a:lnTo>
                    <a:lnTo>
                      <a:pt x="2261" y="27"/>
                    </a:lnTo>
                    <a:lnTo>
                      <a:pt x="2263" y="27"/>
                    </a:lnTo>
                    <a:lnTo>
                      <a:pt x="2265" y="27"/>
                    </a:lnTo>
                    <a:lnTo>
                      <a:pt x="2267" y="27"/>
                    </a:lnTo>
                    <a:lnTo>
                      <a:pt x="2269" y="27"/>
                    </a:lnTo>
                    <a:lnTo>
                      <a:pt x="2270" y="27"/>
                    </a:lnTo>
                    <a:lnTo>
                      <a:pt x="2272" y="27"/>
                    </a:lnTo>
                    <a:lnTo>
                      <a:pt x="2274" y="27"/>
                    </a:lnTo>
                    <a:lnTo>
                      <a:pt x="2276" y="27"/>
                    </a:lnTo>
                    <a:lnTo>
                      <a:pt x="2278" y="27"/>
                    </a:lnTo>
                    <a:lnTo>
                      <a:pt x="2280" y="27"/>
                    </a:lnTo>
                    <a:lnTo>
                      <a:pt x="2282" y="27"/>
                    </a:lnTo>
                    <a:lnTo>
                      <a:pt x="2284" y="27"/>
                    </a:lnTo>
                    <a:lnTo>
                      <a:pt x="2286" y="27"/>
                    </a:lnTo>
                    <a:lnTo>
                      <a:pt x="2288" y="27"/>
                    </a:lnTo>
                    <a:lnTo>
                      <a:pt x="2290" y="27"/>
                    </a:lnTo>
                    <a:lnTo>
                      <a:pt x="2292" y="27"/>
                    </a:lnTo>
                    <a:lnTo>
                      <a:pt x="2293" y="27"/>
                    </a:lnTo>
                    <a:lnTo>
                      <a:pt x="2295" y="27"/>
                    </a:lnTo>
                    <a:lnTo>
                      <a:pt x="2297" y="27"/>
                    </a:lnTo>
                    <a:lnTo>
                      <a:pt x="2299" y="27"/>
                    </a:lnTo>
                    <a:lnTo>
                      <a:pt x="2301" y="27"/>
                    </a:lnTo>
                    <a:lnTo>
                      <a:pt x="2303" y="27"/>
                    </a:lnTo>
                    <a:lnTo>
                      <a:pt x="2305" y="27"/>
                    </a:lnTo>
                    <a:lnTo>
                      <a:pt x="2307" y="27"/>
                    </a:lnTo>
                    <a:lnTo>
                      <a:pt x="2309" y="27"/>
                    </a:lnTo>
                    <a:lnTo>
                      <a:pt x="2311" y="27"/>
                    </a:lnTo>
                    <a:lnTo>
                      <a:pt x="2313" y="27"/>
                    </a:lnTo>
                    <a:lnTo>
                      <a:pt x="2315" y="27"/>
                    </a:lnTo>
                    <a:lnTo>
                      <a:pt x="2318" y="27"/>
                    </a:lnTo>
                  </a:path>
                </a:pathLst>
              </a:custGeom>
              <a:noFill/>
              <a:ln w="2">
                <a:solidFill>
                  <a:srgbClr val="FF45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04"/>
              <p:cNvSpPr>
                <a:spLocks/>
              </p:cNvSpPr>
              <p:nvPr/>
            </p:nvSpPr>
            <p:spPr bwMode="auto">
              <a:xfrm>
                <a:off x="3240088" y="4926013"/>
                <a:ext cx="3463925" cy="127000"/>
              </a:xfrm>
              <a:custGeom>
                <a:avLst/>
                <a:gdLst>
                  <a:gd name="T0" fmla="*/ 33 w 2182"/>
                  <a:gd name="T1" fmla="*/ 80 h 80"/>
                  <a:gd name="T2" fmla="*/ 77 w 2182"/>
                  <a:gd name="T3" fmla="*/ 80 h 80"/>
                  <a:gd name="T4" fmla="*/ 119 w 2182"/>
                  <a:gd name="T5" fmla="*/ 78 h 80"/>
                  <a:gd name="T6" fmla="*/ 159 w 2182"/>
                  <a:gd name="T7" fmla="*/ 80 h 80"/>
                  <a:gd name="T8" fmla="*/ 197 w 2182"/>
                  <a:gd name="T9" fmla="*/ 78 h 80"/>
                  <a:gd name="T10" fmla="*/ 236 w 2182"/>
                  <a:gd name="T11" fmla="*/ 78 h 80"/>
                  <a:gd name="T12" fmla="*/ 272 w 2182"/>
                  <a:gd name="T13" fmla="*/ 78 h 80"/>
                  <a:gd name="T14" fmla="*/ 303 w 2182"/>
                  <a:gd name="T15" fmla="*/ 80 h 80"/>
                  <a:gd name="T16" fmla="*/ 330 w 2182"/>
                  <a:gd name="T17" fmla="*/ 80 h 80"/>
                  <a:gd name="T18" fmla="*/ 362 w 2182"/>
                  <a:gd name="T19" fmla="*/ 78 h 80"/>
                  <a:gd name="T20" fmla="*/ 393 w 2182"/>
                  <a:gd name="T21" fmla="*/ 78 h 80"/>
                  <a:gd name="T22" fmla="*/ 423 w 2182"/>
                  <a:gd name="T23" fmla="*/ 80 h 80"/>
                  <a:gd name="T24" fmla="*/ 460 w 2182"/>
                  <a:gd name="T25" fmla="*/ 78 h 80"/>
                  <a:gd name="T26" fmla="*/ 491 w 2182"/>
                  <a:gd name="T27" fmla="*/ 78 h 80"/>
                  <a:gd name="T28" fmla="*/ 527 w 2182"/>
                  <a:gd name="T29" fmla="*/ 70 h 80"/>
                  <a:gd name="T30" fmla="*/ 552 w 2182"/>
                  <a:gd name="T31" fmla="*/ 76 h 80"/>
                  <a:gd name="T32" fmla="*/ 586 w 2182"/>
                  <a:gd name="T33" fmla="*/ 78 h 80"/>
                  <a:gd name="T34" fmla="*/ 623 w 2182"/>
                  <a:gd name="T35" fmla="*/ 78 h 80"/>
                  <a:gd name="T36" fmla="*/ 657 w 2182"/>
                  <a:gd name="T37" fmla="*/ 78 h 80"/>
                  <a:gd name="T38" fmla="*/ 690 w 2182"/>
                  <a:gd name="T39" fmla="*/ 78 h 80"/>
                  <a:gd name="T40" fmla="*/ 722 w 2182"/>
                  <a:gd name="T41" fmla="*/ 78 h 80"/>
                  <a:gd name="T42" fmla="*/ 757 w 2182"/>
                  <a:gd name="T43" fmla="*/ 78 h 80"/>
                  <a:gd name="T44" fmla="*/ 791 w 2182"/>
                  <a:gd name="T45" fmla="*/ 78 h 80"/>
                  <a:gd name="T46" fmla="*/ 826 w 2182"/>
                  <a:gd name="T47" fmla="*/ 78 h 80"/>
                  <a:gd name="T48" fmla="*/ 864 w 2182"/>
                  <a:gd name="T49" fmla="*/ 78 h 80"/>
                  <a:gd name="T50" fmla="*/ 897 w 2182"/>
                  <a:gd name="T51" fmla="*/ 78 h 80"/>
                  <a:gd name="T52" fmla="*/ 933 w 2182"/>
                  <a:gd name="T53" fmla="*/ 78 h 80"/>
                  <a:gd name="T54" fmla="*/ 971 w 2182"/>
                  <a:gd name="T55" fmla="*/ 78 h 80"/>
                  <a:gd name="T56" fmla="*/ 1010 w 2182"/>
                  <a:gd name="T57" fmla="*/ 78 h 80"/>
                  <a:gd name="T58" fmla="*/ 1050 w 2182"/>
                  <a:gd name="T59" fmla="*/ 78 h 80"/>
                  <a:gd name="T60" fmla="*/ 1086 w 2182"/>
                  <a:gd name="T61" fmla="*/ 78 h 80"/>
                  <a:gd name="T62" fmla="*/ 1123 w 2182"/>
                  <a:gd name="T63" fmla="*/ 78 h 80"/>
                  <a:gd name="T64" fmla="*/ 1159 w 2182"/>
                  <a:gd name="T65" fmla="*/ 78 h 80"/>
                  <a:gd name="T66" fmla="*/ 1192 w 2182"/>
                  <a:gd name="T67" fmla="*/ 78 h 80"/>
                  <a:gd name="T68" fmla="*/ 1226 w 2182"/>
                  <a:gd name="T69" fmla="*/ 78 h 80"/>
                  <a:gd name="T70" fmla="*/ 1263 w 2182"/>
                  <a:gd name="T71" fmla="*/ 78 h 80"/>
                  <a:gd name="T72" fmla="*/ 1297 w 2182"/>
                  <a:gd name="T73" fmla="*/ 78 h 80"/>
                  <a:gd name="T74" fmla="*/ 1330 w 2182"/>
                  <a:gd name="T75" fmla="*/ 78 h 80"/>
                  <a:gd name="T76" fmla="*/ 1364 w 2182"/>
                  <a:gd name="T77" fmla="*/ 78 h 80"/>
                  <a:gd name="T78" fmla="*/ 1399 w 2182"/>
                  <a:gd name="T79" fmla="*/ 78 h 80"/>
                  <a:gd name="T80" fmla="*/ 1435 w 2182"/>
                  <a:gd name="T81" fmla="*/ 78 h 80"/>
                  <a:gd name="T82" fmla="*/ 1470 w 2182"/>
                  <a:gd name="T83" fmla="*/ 78 h 80"/>
                  <a:gd name="T84" fmla="*/ 1502 w 2182"/>
                  <a:gd name="T85" fmla="*/ 78 h 80"/>
                  <a:gd name="T86" fmla="*/ 1539 w 2182"/>
                  <a:gd name="T87" fmla="*/ 78 h 80"/>
                  <a:gd name="T88" fmla="*/ 1571 w 2182"/>
                  <a:gd name="T89" fmla="*/ 78 h 80"/>
                  <a:gd name="T90" fmla="*/ 1608 w 2182"/>
                  <a:gd name="T91" fmla="*/ 78 h 80"/>
                  <a:gd name="T92" fmla="*/ 1644 w 2182"/>
                  <a:gd name="T93" fmla="*/ 78 h 80"/>
                  <a:gd name="T94" fmla="*/ 1678 w 2182"/>
                  <a:gd name="T95" fmla="*/ 78 h 80"/>
                  <a:gd name="T96" fmla="*/ 1713 w 2182"/>
                  <a:gd name="T97" fmla="*/ 78 h 80"/>
                  <a:gd name="T98" fmla="*/ 1747 w 2182"/>
                  <a:gd name="T99" fmla="*/ 78 h 80"/>
                  <a:gd name="T100" fmla="*/ 1784 w 2182"/>
                  <a:gd name="T101" fmla="*/ 78 h 80"/>
                  <a:gd name="T102" fmla="*/ 1816 w 2182"/>
                  <a:gd name="T103" fmla="*/ 78 h 80"/>
                  <a:gd name="T104" fmla="*/ 1851 w 2182"/>
                  <a:gd name="T105" fmla="*/ 78 h 80"/>
                  <a:gd name="T106" fmla="*/ 1885 w 2182"/>
                  <a:gd name="T107" fmla="*/ 78 h 80"/>
                  <a:gd name="T108" fmla="*/ 1922 w 2182"/>
                  <a:gd name="T109" fmla="*/ 78 h 80"/>
                  <a:gd name="T110" fmla="*/ 1958 w 2182"/>
                  <a:gd name="T111" fmla="*/ 78 h 80"/>
                  <a:gd name="T112" fmla="*/ 1993 w 2182"/>
                  <a:gd name="T113" fmla="*/ 78 h 80"/>
                  <a:gd name="T114" fmla="*/ 2029 w 2182"/>
                  <a:gd name="T115" fmla="*/ 78 h 80"/>
                  <a:gd name="T116" fmla="*/ 2065 w 2182"/>
                  <a:gd name="T117" fmla="*/ 78 h 80"/>
                  <a:gd name="T118" fmla="*/ 2098 w 2182"/>
                  <a:gd name="T119" fmla="*/ 78 h 80"/>
                  <a:gd name="T120" fmla="*/ 2136 w 2182"/>
                  <a:gd name="T121" fmla="*/ 78 h 80"/>
                  <a:gd name="T122" fmla="*/ 2173 w 2182"/>
                  <a:gd name="T123" fmla="*/ 7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82" h="80">
                    <a:moveTo>
                      <a:pt x="0" y="80"/>
                    </a:moveTo>
                    <a:lnTo>
                      <a:pt x="2" y="80"/>
                    </a:lnTo>
                    <a:lnTo>
                      <a:pt x="4" y="78"/>
                    </a:lnTo>
                    <a:lnTo>
                      <a:pt x="6" y="78"/>
                    </a:lnTo>
                    <a:lnTo>
                      <a:pt x="8" y="78"/>
                    </a:lnTo>
                    <a:lnTo>
                      <a:pt x="10" y="78"/>
                    </a:lnTo>
                    <a:lnTo>
                      <a:pt x="12" y="78"/>
                    </a:lnTo>
                    <a:lnTo>
                      <a:pt x="13" y="78"/>
                    </a:lnTo>
                    <a:lnTo>
                      <a:pt x="15" y="78"/>
                    </a:lnTo>
                    <a:lnTo>
                      <a:pt x="17" y="80"/>
                    </a:lnTo>
                    <a:lnTo>
                      <a:pt x="19" y="78"/>
                    </a:lnTo>
                    <a:lnTo>
                      <a:pt x="21" y="78"/>
                    </a:lnTo>
                    <a:lnTo>
                      <a:pt x="23" y="80"/>
                    </a:lnTo>
                    <a:lnTo>
                      <a:pt x="25" y="80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40" y="80"/>
                    </a:lnTo>
                    <a:lnTo>
                      <a:pt x="40" y="78"/>
                    </a:lnTo>
                    <a:lnTo>
                      <a:pt x="42" y="80"/>
                    </a:lnTo>
                    <a:lnTo>
                      <a:pt x="46" y="80"/>
                    </a:lnTo>
                    <a:lnTo>
                      <a:pt x="48" y="80"/>
                    </a:lnTo>
                    <a:lnTo>
                      <a:pt x="52" y="80"/>
                    </a:lnTo>
                    <a:lnTo>
                      <a:pt x="56" y="80"/>
                    </a:lnTo>
                    <a:lnTo>
                      <a:pt x="58" y="78"/>
                    </a:lnTo>
                    <a:lnTo>
                      <a:pt x="59" y="80"/>
                    </a:lnTo>
                    <a:lnTo>
                      <a:pt x="61" y="80"/>
                    </a:lnTo>
                    <a:lnTo>
                      <a:pt x="63" y="80"/>
                    </a:lnTo>
                    <a:lnTo>
                      <a:pt x="67" y="80"/>
                    </a:lnTo>
                    <a:lnTo>
                      <a:pt x="71" y="80"/>
                    </a:lnTo>
                    <a:lnTo>
                      <a:pt x="73" y="78"/>
                    </a:lnTo>
                    <a:lnTo>
                      <a:pt x="75" y="80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81" y="80"/>
                    </a:lnTo>
                    <a:lnTo>
                      <a:pt x="82" y="80"/>
                    </a:lnTo>
                    <a:lnTo>
                      <a:pt x="86" y="80"/>
                    </a:lnTo>
                    <a:lnTo>
                      <a:pt x="88" y="80"/>
                    </a:lnTo>
                    <a:lnTo>
                      <a:pt x="92" y="80"/>
                    </a:lnTo>
                    <a:lnTo>
                      <a:pt x="94" y="78"/>
                    </a:lnTo>
                    <a:lnTo>
                      <a:pt x="96" y="80"/>
                    </a:lnTo>
                    <a:lnTo>
                      <a:pt x="98" y="80"/>
                    </a:lnTo>
                    <a:lnTo>
                      <a:pt x="102" y="80"/>
                    </a:lnTo>
                    <a:lnTo>
                      <a:pt x="104" y="80"/>
                    </a:lnTo>
                    <a:lnTo>
                      <a:pt x="107" y="80"/>
                    </a:lnTo>
                    <a:lnTo>
                      <a:pt x="109" y="80"/>
                    </a:lnTo>
                    <a:lnTo>
                      <a:pt x="113" y="78"/>
                    </a:lnTo>
                    <a:lnTo>
                      <a:pt x="115" y="80"/>
                    </a:lnTo>
                    <a:lnTo>
                      <a:pt x="117" y="80"/>
                    </a:lnTo>
                    <a:lnTo>
                      <a:pt x="119" y="78"/>
                    </a:lnTo>
                    <a:lnTo>
                      <a:pt x="121" y="80"/>
                    </a:lnTo>
                    <a:lnTo>
                      <a:pt x="123" y="80"/>
                    </a:lnTo>
                    <a:lnTo>
                      <a:pt x="125" y="80"/>
                    </a:lnTo>
                    <a:lnTo>
                      <a:pt x="128" y="80"/>
                    </a:lnTo>
                    <a:lnTo>
                      <a:pt x="132" y="78"/>
                    </a:lnTo>
                    <a:lnTo>
                      <a:pt x="132" y="80"/>
                    </a:lnTo>
                    <a:lnTo>
                      <a:pt x="134" y="80"/>
                    </a:lnTo>
                    <a:lnTo>
                      <a:pt x="136" y="78"/>
                    </a:lnTo>
                    <a:lnTo>
                      <a:pt x="138" y="80"/>
                    </a:lnTo>
                    <a:lnTo>
                      <a:pt x="140" y="80"/>
                    </a:lnTo>
                    <a:lnTo>
                      <a:pt x="144" y="78"/>
                    </a:lnTo>
                    <a:lnTo>
                      <a:pt x="146" y="80"/>
                    </a:lnTo>
                    <a:lnTo>
                      <a:pt x="148" y="80"/>
                    </a:lnTo>
                    <a:lnTo>
                      <a:pt x="150" y="80"/>
                    </a:lnTo>
                    <a:lnTo>
                      <a:pt x="153" y="80"/>
                    </a:lnTo>
                    <a:lnTo>
                      <a:pt x="155" y="80"/>
                    </a:lnTo>
                    <a:lnTo>
                      <a:pt x="159" y="80"/>
                    </a:lnTo>
                    <a:lnTo>
                      <a:pt x="163" y="80"/>
                    </a:lnTo>
                    <a:lnTo>
                      <a:pt x="165" y="80"/>
                    </a:lnTo>
                    <a:lnTo>
                      <a:pt x="167" y="78"/>
                    </a:lnTo>
                    <a:lnTo>
                      <a:pt x="169" y="80"/>
                    </a:lnTo>
                    <a:lnTo>
                      <a:pt x="169" y="78"/>
                    </a:lnTo>
                    <a:lnTo>
                      <a:pt x="171" y="80"/>
                    </a:lnTo>
                    <a:lnTo>
                      <a:pt x="174" y="80"/>
                    </a:lnTo>
                    <a:lnTo>
                      <a:pt x="178" y="78"/>
                    </a:lnTo>
                    <a:lnTo>
                      <a:pt x="178" y="80"/>
                    </a:lnTo>
                    <a:lnTo>
                      <a:pt x="180" y="80"/>
                    </a:lnTo>
                    <a:lnTo>
                      <a:pt x="184" y="80"/>
                    </a:lnTo>
                    <a:lnTo>
                      <a:pt x="186" y="80"/>
                    </a:lnTo>
                    <a:lnTo>
                      <a:pt x="190" y="78"/>
                    </a:lnTo>
                    <a:lnTo>
                      <a:pt x="192" y="80"/>
                    </a:lnTo>
                    <a:lnTo>
                      <a:pt x="194" y="80"/>
                    </a:lnTo>
                    <a:lnTo>
                      <a:pt x="195" y="80"/>
                    </a:lnTo>
                    <a:lnTo>
                      <a:pt x="197" y="78"/>
                    </a:lnTo>
                    <a:lnTo>
                      <a:pt x="199" y="78"/>
                    </a:lnTo>
                    <a:lnTo>
                      <a:pt x="199" y="80"/>
                    </a:lnTo>
                    <a:lnTo>
                      <a:pt x="201" y="80"/>
                    </a:lnTo>
                    <a:lnTo>
                      <a:pt x="205" y="80"/>
                    </a:lnTo>
                    <a:lnTo>
                      <a:pt x="209" y="78"/>
                    </a:lnTo>
                    <a:lnTo>
                      <a:pt x="209" y="80"/>
                    </a:lnTo>
                    <a:lnTo>
                      <a:pt x="211" y="80"/>
                    </a:lnTo>
                    <a:lnTo>
                      <a:pt x="215" y="80"/>
                    </a:lnTo>
                    <a:lnTo>
                      <a:pt x="217" y="78"/>
                    </a:lnTo>
                    <a:lnTo>
                      <a:pt x="217" y="80"/>
                    </a:lnTo>
                    <a:lnTo>
                      <a:pt x="218" y="78"/>
                    </a:lnTo>
                    <a:lnTo>
                      <a:pt x="220" y="80"/>
                    </a:lnTo>
                    <a:lnTo>
                      <a:pt x="224" y="80"/>
                    </a:lnTo>
                    <a:lnTo>
                      <a:pt x="226" y="80"/>
                    </a:lnTo>
                    <a:lnTo>
                      <a:pt x="230" y="80"/>
                    </a:lnTo>
                    <a:lnTo>
                      <a:pt x="232" y="80"/>
                    </a:lnTo>
                    <a:lnTo>
                      <a:pt x="236" y="78"/>
                    </a:lnTo>
                    <a:lnTo>
                      <a:pt x="238" y="78"/>
                    </a:lnTo>
                    <a:lnTo>
                      <a:pt x="240" y="80"/>
                    </a:lnTo>
                    <a:lnTo>
                      <a:pt x="241" y="80"/>
                    </a:lnTo>
                    <a:lnTo>
                      <a:pt x="245" y="80"/>
                    </a:lnTo>
                    <a:lnTo>
                      <a:pt x="245" y="78"/>
                    </a:lnTo>
                    <a:lnTo>
                      <a:pt x="247" y="80"/>
                    </a:lnTo>
                    <a:lnTo>
                      <a:pt x="251" y="80"/>
                    </a:lnTo>
                    <a:lnTo>
                      <a:pt x="253" y="78"/>
                    </a:lnTo>
                    <a:lnTo>
                      <a:pt x="255" y="80"/>
                    </a:lnTo>
                    <a:lnTo>
                      <a:pt x="257" y="80"/>
                    </a:lnTo>
                    <a:lnTo>
                      <a:pt x="259" y="78"/>
                    </a:lnTo>
                    <a:lnTo>
                      <a:pt x="261" y="80"/>
                    </a:lnTo>
                    <a:lnTo>
                      <a:pt x="263" y="80"/>
                    </a:lnTo>
                    <a:lnTo>
                      <a:pt x="266" y="80"/>
                    </a:lnTo>
                    <a:lnTo>
                      <a:pt x="268" y="78"/>
                    </a:lnTo>
                    <a:lnTo>
                      <a:pt x="270" y="80"/>
                    </a:lnTo>
                    <a:lnTo>
                      <a:pt x="272" y="78"/>
                    </a:lnTo>
                    <a:lnTo>
                      <a:pt x="272" y="80"/>
                    </a:lnTo>
                    <a:lnTo>
                      <a:pt x="274" y="78"/>
                    </a:lnTo>
                    <a:lnTo>
                      <a:pt x="276" y="80"/>
                    </a:lnTo>
                    <a:lnTo>
                      <a:pt x="278" y="78"/>
                    </a:lnTo>
                    <a:lnTo>
                      <a:pt x="282" y="80"/>
                    </a:lnTo>
                    <a:lnTo>
                      <a:pt x="282" y="78"/>
                    </a:lnTo>
                    <a:lnTo>
                      <a:pt x="284" y="80"/>
                    </a:lnTo>
                    <a:lnTo>
                      <a:pt x="286" y="80"/>
                    </a:lnTo>
                    <a:lnTo>
                      <a:pt x="287" y="80"/>
                    </a:lnTo>
                    <a:lnTo>
                      <a:pt x="291" y="80"/>
                    </a:lnTo>
                    <a:lnTo>
                      <a:pt x="293" y="80"/>
                    </a:lnTo>
                    <a:lnTo>
                      <a:pt x="297" y="78"/>
                    </a:lnTo>
                    <a:lnTo>
                      <a:pt x="297" y="80"/>
                    </a:lnTo>
                    <a:lnTo>
                      <a:pt x="299" y="78"/>
                    </a:lnTo>
                    <a:lnTo>
                      <a:pt x="301" y="80"/>
                    </a:lnTo>
                    <a:lnTo>
                      <a:pt x="301" y="78"/>
                    </a:lnTo>
                    <a:lnTo>
                      <a:pt x="303" y="80"/>
                    </a:lnTo>
                    <a:lnTo>
                      <a:pt x="305" y="78"/>
                    </a:lnTo>
                    <a:lnTo>
                      <a:pt x="307" y="78"/>
                    </a:lnTo>
                    <a:lnTo>
                      <a:pt x="307" y="80"/>
                    </a:lnTo>
                    <a:lnTo>
                      <a:pt x="309" y="80"/>
                    </a:lnTo>
                    <a:lnTo>
                      <a:pt x="310" y="78"/>
                    </a:lnTo>
                    <a:lnTo>
                      <a:pt x="312" y="80"/>
                    </a:lnTo>
                    <a:lnTo>
                      <a:pt x="314" y="78"/>
                    </a:lnTo>
                    <a:lnTo>
                      <a:pt x="316" y="78"/>
                    </a:lnTo>
                    <a:lnTo>
                      <a:pt x="316" y="80"/>
                    </a:lnTo>
                    <a:lnTo>
                      <a:pt x="318" y="80"/>
                    </a:lnTo>
                    <a:lnTo>
                      <a:pt x="320" y="78"/>
                    </a:lnTo>
                    <a:lnTo>
                      <a:pt x="322" y="78"/>
                    </a:lnTo>
                    <a:lnTo>
                      <a:pt x="322" y="80"/>
                    </a:lnTo>
                    <a:lnTo>
                      <a:pt x="324" y="78"/>
                    </a:lnTo>
                    <a:lnTo>
                      <a:pt x="326" y="78"/>
                    </a:lnTo>
                    <a:lnTo>
                      <a:pt x="328" y="78"/>
                    </a:lnTo>
                    <a:lnTo>
                      <a:pt x="330" y="80"/>
                    </a:lnTo>
                    <a:lnTo>
                      <a:pt x="332" y="78"/>
                    </a:lnTo>
                    <a:lnTo>
                      <a:pt x="332" y="80"/>
                    </a:lnTo>
                    <a:lnTo>
                      <a:pt x="333" y="78"/>
                    </a:lnTo>
                    <a:lnTo>
                      <a:pt x="335" y="80"/>
                    </a:lnTo>
                    <a:lnTo>
                      <a:pt x="337" y="80"/>
                    </a:lnTo>
                    <a:lnTo>
                      <a:pt x="339" y="78"/>
                    </a:lnTo>
                    <a:lnTo>
                      <a:pt x="343" y="80"/>
                    </a:lnTo>
                    <a:lnTo>
                      <a:pt x="345" y="78"/>
                    </a:lnTo>
                    <a:lnTo>
                      <a:pt x="347" y="80"/>
                    </a:lnTo>
                    <a:lnTo>
                      <a:pt x="349" y="78"/>
                    </a:lnTo>
                    <a:lnTo>
                      <a:pt x="349" y="80"/>
                    </a:lnTo>
                    <a:lnTo>
                      <a:pt x="353" y="78"/>
                    </a:lnTo>
                    <a:lnTo>
                      <a:pt x="355" y="80"/>
                    </a:lnTo>
                    <a:lnTo>
                      <a:pt x="358" y="78"/>
                    </a:lnTo>
                    <a:lnTo>
                      <a:pt x="360" y="80"/>
                    </a:lnTo>
                    <a:lnTo>
                      <a:pt x="362" y="80"/>
                    </a:lnTo>
                    <a:lnTo>
                      <a:pt x="362" y="78"/>
                    </a:lnTo>
                    <a:lnTo>
                      <a:pt x="364" y="78"/>
                    </a:lnTo>
                    <a:lnTo>
                      <a:pt x="366" y="80"/>
                    </a:lnTo>
                    <a:lnTo>
                      <a:pt x="368" y="78"/>
                    </a:lnTo>
                    <a:lnTo>
                      <a:pt x="368" y="80"/>
                    </a:lnTo>
                    <a:lnTo>
                      <a:pt x="370" y="78"/>
                    </a:lnTo>
                    <a:lnTo>
                      <a:pt x="372" y="80"/>
                    </a:lnTo>
                    <a:lnTo>
                      <a:pt x="374" y="80"/>
                    </a:lnTo>
                    <a:lnTo>
                      <a:pt x="376" y="78"/>
                    </a:lnTo>
                    <a:lnTo>
                      <a:pt x="378" y="80"/>
                    </a:lnTo>
                    <a:lnTo>
                      <a:pt x="379" y="80"/>
                    </a:lnTo>
                    <a:lnTo>
                      <a:pt x="381" y="78"/>
                    </a:lnTo>
                    <a:lnTo>
                      <a:pt x="383" y="78"/>
                    </a:lnTo>
                    <a:lnTo>
                      <a:pt x="383" y="80"/>
                    </a:lnTo>
                    <a:lnTo>
                      <a:pt x="385" y="78"/>
                    </a:lnTo>
                    <a:lnTo>
                      <a:pt x="389" y="78"/>
                    </a:lnTo>
                    <a:lnTo>
                      <a:pt x="389" y="80"/>
                    </a:lnTo>
                    <a:lnTo>
                      <a:pt x="393" y="78"/>
                    </a:lnTo>
                    <a:lnTo>
                      <a:pt x="395" y="80"/>
                    </a:lnTo>
                    <a:lnTo>
                      <a:pt x="395" y="78"/>
                    </a:lnTo>
                    <a:lnTo>
                      <a:pt x="397" y="80"/>
                    </a:lnTo>
                    <a:lnTo>
                      <a:pt x="399" y="78"/>
                    </a:lnTo>
                    <a:lnTo>
                      <a:pt x="399" y="80"/>
                    </a:lnTo>
                    <a:lnTo>
                      <a:pt x="401" y="78"/>
                    </a:lnTo>
                    <a:lnTo>
                      <a:pt x="402" y="78"/>
                    </a:lnTo>
                    <a:lnTo>
                      <a:pt x="404" y="80"/>
                    </a:lnTo>
                    <a:lnTo>
                      <a:pt x="408" y="78"/>
                    </a:lnTo>
                    <a:lnTo>
                      <a:pt x="410" y="80"/>
                    </a:lnTo>
                    <a:lnTo>
                      <a:pt x="414" y="80"/>
                    </a:lnTo>
                    <a:lnTo>
                      <a:pt x="414" y="78"/>
                    </a:lnTo>
                    <a:lnTo>
                      <a:pt x="416" y="78"/>
                    </a:lnTo>
                    <a:lnTo>
                      <a:pt x="418" y="80"/>
                    </a:lnTo>
                    <a:lnTo>
                      <a:pt x="420" y="78"/>
                    </a:lnTo>
                    <a:lnTo>
                      <a:pt x="422" y="80"/>
                    </a:lnTo>
                    <a:lnTo>
                      <a:pt x="423" y="80"/>
                    </a:lnTo>
                    <a:lnTo>
                      <a:pt x="425" y="78"/>
                    </a:lnTo>
                    <a:lnTo>
                      <a:pt x="427" y="80"/>
                    </a:lnTo>
                    <a:lnTo>
                      <a:pt x="429" y="78"/>
                    </a:lnTo>
                    <a:lnTo>
                      <a:pt x="431" y="78"/>
                    </a:lnTo>
                    <a:lnTo>
                      <a:pt x="435" y="80"/>
                    </a:lnTo>
                    <a:lnTo>
                      <a:pt x="437" y="78"/>
                    </a:lnTo>
                    <a:lnTo>
                      <a:pt x="439" y="80"/>
                    </a:lnTo>
                    <a:lnTo>
                      <a:pt x="439" y="78"/>
                    </a:lnTo>
                    <a:lnTo>
                      <a:pt x="443" y="78"/>
                    </a:lnTo>
                    <a:lnTo>
                      <a:pt x="445" y="78"/>
                    </a:lnTo>
                    <a:lnTo>
                      <a:pt x="446" y="80"/>
                    </a:lnTo>
                    <a:lnTo>
                      <a:pt x="452" y="78"/>
                    </a:lnTo>
                    <a:lnTo>
                      <a:pt x="452" y="80"/>
                    </a:lnTo>
                    <a:lnTo>
                      <a:pt x="454" y="78"/>
                    </a:lnTo>
                    <a:lnTo>
                      <a:pt x="458" y="78"/>
                    </a:lnTo>
                    <a:lnTo>
                      <a:pt x="460" y="80"/>
                    </a:lnTo>
                    <a:lnTo>
                      <a:pt x="460" y="78"/>
                    </a:lnTo>
                    <a:lnTo>
                      <a:pt x="462" y="78"/>
                    </a:lnTo>
                    <a:lnTo>
                      <a:pt x="464" y="78"/>
                    </a:lnTo>
                    <a:lnTo>
                      <a:pt x="466" y="78"/>
                    </a:lnTo>
                    <a:lnTo>
                      <a:pt x="468" y="80"/>
                    </a:lnTo>
                    <a:lnTo>
                      <a:pt x="469" y="78"/>
                    </a:lnTo>
                    <a:lnTo>
                      <a:pt x="471" y="78"/>
                    </a:lnTo>
                    <a:lnTo>
                      <a:pt x="473" y="78"/>
                    </a:lnTo>
                    <a:lnTo>
                      <a:pt x="475" y="80"/>
                    </a:lnTo>
                    <a:lnTo>
                      <a:pt x="477" y="78"/>
                    </a:lnTo>
                    <a:lnTo>
                      <a:pt x="479" y="78"/>
                    </a:lnTo>
                    <a:lnTo>
                      <a:pt x="481" y="78"/>
                    </a:lnTo>
                    <a:lnTo>
                      <a:pt x="483" y="78"/>
                    </a:lnTo>
                    <a:lnTo>
                      <a:pt x="485" y="78"/>
                    </a:lnTo>
                    <a:lnTo>
                      <a:pt x="487" y="80"/>
                    </a:lnTo>
                    <a:lnTo>
                      <a:pt x="487" y="78"/>
                    </a:lnTo>
                    <a:lnTo>
                      <a:pt x="489" y="78"/>
                    </a:lnTo>
                    <a:lnTo>
                      <a:pt x="491" y="78"/>
                    </a:lnTo>
                    <a:lnTo>
                      <a:pt x="492" y="78"/>
                    </a:lnTo>
                    <a:lnTo>
                      <a:pt x="496" y="78"/>
                    </a:lnTo>
                    <a:lnTo>
                      <a:pt x="498" y="78"/>
                    </a:lnTo>
                    <a:lnTo>
                      <a:pt x="500" y="78"/>
                    </a:lnTo>
                    <a:lnTo>
                      <a:pt x="502" y="78"/>
                    </a:lnTo>
                    <a:lnTo>
                      <a:pt x="504" y="78"/>
                    </a:lnTo>
                    <a:lnTo>
                      <a:pt x="506" y="78"/>
                    </a:lnTo>
                    <a:lnTo>
                      <a:pt x="508" y="78"/>
                    </a:lnTo>
                    <a:lnTo>
                      <a:pt x="512" y="78"/>
                    </a:lnTo>
                    <a:lnTo>
                      <a:pt x="514" y="78"/>
                    </a:lnTo>
                    <a:lnTo>
                      <a:pt x="515" y="78"/>
                    </a:lnTo>
                    <a:lnTo>
                      <a:pt x="517" y="78"/>
                    </a:lnTo>
                    <a:lnTo>
                      <a:pt x="519" y="78"/>
                    </a:lnTo>
                    <a:lnTo>
                      <a:pt x="521" y="78"/>
                    </a:lnTo>
                    <a:lnTo>
                      <a:pt x="523" y="74"/>
                    </a:lnTo>
                    <a:lnTo>
                      <a:pt x="523" y="72"/>
                    </a:lnTo>
                    <a:lnTo>
                      <a:pt x="527" y="70"/>
                    </a:lnTo>
                    <a:lnTo>
                      <a:pt x="529" y="65"/>
                    </a:lnTo>
                    <a:lnTo>
                      <a:pt x="529" y="57"/>
                    </a:lnTo>
                    <a:lnTo>
                      <a:pt x="531" y="66"/>
                    </a:lnTo>
                    <a:lnTo>
                      <a:pt x="531" y="53"/>
                    </a:lnTo>
                    <a:lnTo>
                      <a:pt x="535" y="47"/>
                    </a:lnTo>
                    <a:lnTo>
                      <a:pt x="535" y="42"/>
                    </a:lnTo>
                    <a:lnTo>
                      <a:pt x="537" y="42"/>
                    </a:lnTo>
                    <a:lnTo>
                      <a:pt x="538" y="15"/>
                    </a:lnTo>
                    <a:lnTo>
                      <a:pt x="538" y="0"/>
                    </a:lnTo>
                    <a:lnTo>
                      <a:pt x="542" y="49"/>
                    </a:lnTo>
                    <a:lnTo>
                      <a:pt x="542" y="57"/>
                    </a:lnTo>
                    <a:lnTo>
                      <a:pt x="544" y="65"/>
                    </a:lnTo>
                    <a:lnTo>
                      <a:pt x="546" y="65"/>
                    </a:lnTo>
                    <a:lnTo>
                      <a:pt x="548" y="70"/>
                    </a:lnTo>
                    <a:lnTo>
                      <a:pt x="548" y="72"/>
                    </a:lnTo>
                    <a:lnTo>
                      <a:pt x="550" y="74"/>
                    </a:lnTo>
                    <a:lnTo>
                      <a:pt x="552" y="76"/>
                    </a:lnTo>
                    <a:lnTo>
                      <a:pt x="552" y="78"/>
                    </a:lnTo>
                    <a:lnTo>
                      <a:pt x="554" y="78"/>
                    </a:lnTo>
                    <a:lnTo>
                      <a:pt x="558" y="78"/>
                    </a:lnTo>
                    <a:lnTo>
                      <a:pt x="560" y="78"/>
                    </a:lnTo>
                    <a:lnTo>
                      <a:pt x="561" y="78"/>
                    </a:lnTo>
                    <a:lnTo>
                      <a:pt x="563" y="78"/>
                    </a:lnTo>
                    <a:lnTo>
                      <a:pt x="565" y="78"/>
                    </a:lnTo>
                    <a:lnTo>
                      <a:pt x="567" y="78"/>
                    </a:lnTo>
                    <a:lnTo>
                      <a:pt x="569" y="78"/>
                    </a:lnTo>
                    <a:lnTo>
                      <a:pt x="573" y="78"/>
                    </a:lnTo>
                    <a:lnTo>
                      <a:pt x="575" y="78"/>
                    </a:lnTo>
                    <a:lnTo>
                      <a:pt x="577" y="78"/>
                    </a:lnTo>
                    <a:lnTo>
                      <a:pt x="579" y="78"/>
                    </a:lnTo>
                    <a:lnTo>
                      <a:pt x="581" y="78"/>
                    </a:lnTo>
                    <a:lnTo>
                      <a:pt x="583" y="78"/>
                    </a:lnTo>
                    <a:lnTo>
                      <a:pt x="584" y="78"/>
                    </a:lnTo>
                    <a:lnTo>
                      <a:pt x="586" y="78"/>
                    </a:lnTo>
                    <a:lnTo>
                      <a:pt x="590" y="78"/>
                    </a:lnTo>
                    <a:lnTo>
                      <a:pt x="592" y="78"/>
                    </a:lnTo>
                    <a:lnTo>
                      <a:pt x="594" y="78"/>
                    </a:lnTo>
                    <a:lnTo>
                      <a:pt x="596" y="78"/>
                    </a:lnTo>
                    <a:lnTo>
                      <a:pt x="598" y="78"/>
                    </a:lnTo>
                    <a:lnTo>
                      <a:pt x="600" y="78"/>
                    </a:lnTo>
                    <a:lnTo>
                      <a:pt x="604" y="78"/>
                    </a:lnTo>
                    <a:lnTo>
                      <a:pt x="606" y="78"/>
                    </a:lnTo>
                    <a:lnTo>
                      <a:pt x="607" y="78"/>
                    </a:lnTo>
                    <a:lnTo>
                      <a:pt x="609" y="78"/>
                    </a:lnTo>
                    <a:lnTo>
                      <a:pt x="611" y="78"/>
                    </a:lnTo>
                    <a:lnTo>
                      <a:pt x="613" y="78"/>
                    </a:lnTo>
                    <a:lnTo>
                      <a:pt x="615" y="78"/>
                    </a:lnTo>
                    <a:lnTo>
                      <a:pt x="617" y="78"/>
                    </a:lnTo>
                    <a:lnTo>
                      <a:pt x="619" y="78"/>
                    </a:lnTo>
                    <a:lnTo>
                      <a:pt x="621" y="78"/>
                    </a:lnTo>
                    <a:lnTo>
                      <a:pt x="623" y="78"/>
                    </a:lnTo>
                    <a:lnTo>
                      <a:pt x="625" y="78"/>
                    </a:lnTo>
                    <a:lnTo>
                      <a:pt x="627" y="78"/>
                    </a:lnTo>
                    <a:lnTo>
                      <a:pt x="629" y="78"/>
                    </a:lnTo>
                    <a:lnTo>
                      <a:pt x="630" y="78"/>
                    </a:lnTo>
                    <a:lnTo>
                      <a:pt x="632" y="78"/>
                    </a:lnTo>
                    <a:lnTo>
                      <a:pt x="634" y="78"/>
                    </a:lnTo>
                    <a:lnTo>
                      <a:pt x="636" y="78"/>
                    </a:lnTo>
                    <a:lnTo>
                      <a:pt x="638" y="78"/>
                    </a:lnTo>
                    <a:lnTo>
                      <a:pt x="640" y="78"/>
                    </a:lnTo>
                    <a:lnTo>
                      <a:pt x="642" y="78"/>
                    </a:lnTo>
                    <a:lnTo>
                      <a:pt x="644" y="78"/>
                    </a:lnTo>
                    <a:lnTo>
                      <a:pt x="646" y="78"/>
                    </a:lnTo>
                    <a:lnTo>
                      <a:pt x="650" y="78"/>
                    </a:lnTo>
                    <a:lnTo>
                      <a:pt x="651" y="78"/>
                    </a:lnTo>
                    <a:lnTo>
                      <a:pt x="653" y="78"/>
                    </a:lnTo>
                    <a:lnTo>
                      <a:pt x="655" y="78"/>
                    </a:lnTo>
                    <a:lnTo>
                      <a:pt x="657" y="78"/>
                    </a:lnTo>
                    <a:lnTo>
                      <a:pt x="659" y="78"/>
                    </a:lnTo>
                    <a:lnTo>
                      <a:pt x="661" y="78"/>
                    </a:lnTo>
                    <a:lnTo>
                      <a:pt x="663" y="78"/>
                    </a:lnTo>
                    <a:lnTo>
                      <a:pt x="665" y="78"/>
                    </a:lnTo>
                    <a:lnTo>
                      <a:pt x="667" y="78"/>
                    </a:lnTo>
                    <a:lnTo>
                      <a:pt x="669" y="78"/>
                    </a:lnTo>
                    <a:lnTo>
                      <a:pt x="671" y="78"/>
                    </a:lnTo>
                    <a:lnTo>
                      <a:pt x="673" y="78"/>
                    </a:lnTo>
                    <a:lnTo>
                      <a:pt x="674" y="78"/>
                    </a:lnTo>
                    <a:lnTo>
                      <a:pt x="676" y="78"/>
                    </a:lnTo>
                    <a:lnTo>
                      <a:pt x="678" y="78"/>
                    </a:lnTo>
                    <a:lnTo>
                      <a:pt x="680" y="78"/>
                    </a:lnTo>
                    <a:lnTo>
                      <a:pt x="682" y="78"/>
                    </a:lnTo>
                    <a:lnTo>
                      <a:pt x="684" y="78"/>
                    </a:lnTo>
                    <a:lnTo>
                      <a:pt x="686" y="78"/>
                    </a:lnTo>
                    <a:lnTo>
                      <a:pt x="688" y="78"/>
                    </a:lnTo>
                    <a:lnTo>
                      <a:pt x="690" y="78"/>
                    </a:lnTo>
                    <a:lnTo>
                      <a:pt x="692" y="78"/>
                    </a:lnTo>
                    <a:lnTo>
                      <a:pt x="694" y="78"/>
                    </a:lnTo>
                    <a:lnTo>
                      <a:pt x="696" y="78"/>
                    </a:lnTo>
                    <a:lnTo>
                      <a:pt x="697" y="78"/>
                    </a:lnTo>
                    <a:lnTo>
                      <a:pt x="699" y="78"/>
                    </a:lnTo>
                    <a:lnTo>
                      <a:pt x="701" y="78"/>
                    </a:lnTo>
                    <a:lnTo>
                      <a:pt x="703" y="78"/>
                    </a:lnTo>
                    <a:lnTo>
                      <a:pt x="705" y="78"/>
                    </a:lnTo>
                    <a:lnTo>
                      <a:pt x="707" y="78"/>
                    </a:lnTo>
                    <a:lnTo>
                      <a:pt x="709" y="78"/>
                    </a:lnTo>
                    <a:lnTo>
                      <a:pt x="711" y="78"/>
                    </a:lnTo>
                    <a:lnTo>
                      <a:pt x="713" y="78"/>
                    </a:lnTo>
                    <a:lnTo>
                      <a:pt x="715" y="78"/>
                    </a:lnTo>
                    <a:lnTo>
                      <a:pt x="717" y="78"/>
                    </a:lnTo>
                    <a:lnTo>
                      <a:pt x="719" y="78"/>
                    </a:lnTo>
                    <a:lnTo>
                      <a:pt x="720" y="78"/>
                    </a:lnTo>
                    <a:lnTo>
                      <a:pt x="722" y="78"/>
                    </a:lnTo>
                    <a:lnTo>
                      <a:pt x="724" y="78"/>
                    </a:lnTo>
                    <a:lnTo>
                      <a:pt x="726" y="78"/>
                    </a:lnTo>
                    <a:lnTo>
                      <a:pt x="728" y="78"/>
                    </a:lnTo>
                    <a:lnTo>
                      <a:pt x="730" y="78"/>
                    </a:lnTo>
                    <a:lnTo>
                      <a:pt x="732" y="78"/>
                    </a:lnTo>
                    <a:lnTo>
                      <a:pt x="734" y="78"/>
                    </a:lnTo>
                    <a:lnTo>
                      <a:pt x="736" y="78"/>
                    </a:lnTo>
                    <a:lnTo>
                      <a:pt x="738" y="78"/>
                    </a:lnTo>
                    <a:lnTo>
                      <a:pt x="740" y="78"/>
                    </a:lnTo>
                    <a:lnTo>
                      <a:pt x="742" y="78"/>
                    </a:lnTo>
                    <a:lnTo>
                      <a:pt x="743" y="78"/>
                    </a:lnTo>
                    <a:lnTo>
                      <a:pt x="745" y="78"/>
                    </a:lnTo>
                    <a:lnTo>
                      <a:pt x="749" y="78"/>
                    </a:lnTo>
                    <a:lnTo>
                      <a:pt x="751" y="78"/>
                    </a:lnTo>
                    <a:lnTo>
                      <a:pt x="753" y="78"/>
                    </a:lnTo>
                    <a:lnTo>
                      <a:pt x="755" y="78"/>
                    </a:lnTo>
                    <a:lnTo>
                      <a:pt x="757" y="78"/>
                    </a:lnTo>
                    <a:lnTo>
                      <a:pt x="759" y="78"/>
                    </a:lnTo>
                    <a:lnTo>
                      <a:pt x="761" y="78"/>
                    </a:lnTo>
                    <a:lnTo>
                      <a:pt x="763" y="78"/>
                    </a:lnTo>
                    <a:lnTo>
                      <a:pt x="765" y="78"/>
                    </a:lnTo>
                    <a:lnTo>
                      <a:pt x="766" y="78"/>
                    </a:lnTo>
                    <a:lnTo>
                      <a:pt x="768" y="78"/>
                    </a:lnTo>
                    <a:lnTo>
                      <a:pt x="770" y="78"/>
                    </a:lnTo>
                    <a:lnTo>
                      <a:pt x="772" y="78"/>
                    </a:lnTo>
                    <a:lnTo>
                      <a:pt x="774" y="78"/>
                    </a:lnTo>
                    <a:lnTo>
                      <a:pt x="776" y="78"/>
                    </a:lnTo>
                    <a:lnTo>
                      <a:pt x="778" y="78"/>
                    </a:lnTo>
                    <a:lnTo>
                      <a:pt x="780" y="78"/>
                    </a:lnTo>
                    <a:lnTo>
                      <a:pt x="782" y="78"/>
                    </a:lnTo>
                    <a:lnTo>
                      <a:pt x="784" y="78"/>
                    </a:lnTo>
                    <a:lnTo>
                      <a:pt x="788" y="78"/>
                    </a:lnTo>
                    <a:lnTo>
                      <a:pt x="789" y="78"/>
                    </a:lnTo>
                    <a:lnTo>
                      <a:pt x="791" y="78"/>
                    </a:lnTo>
                    <a:lnTo>
                      <a:pt x="793" y="78"/>
                    </a:lnTo>
                    <a:lnTo>
                      <a:pt x="795" y="78"/>
                    </a:lnTo>
                    <a:lnTo>
                      <a:pt x="797" y="78"/>
                    </a:lnTo>
                    <a:lnTo>
                      <a:pt x="799" y="78"/>
                    </a:lnTo>
                    <a:lnTo>
                      <a:pt x="801" y="78"/>
                    </a:lnTo>
                    <a:lnTo>
                      <a:pt x="805" y="78"/>
                    </a:lnTo>
                    <a:lnTo>
                      <a:pt x="807" y="78"/>
                    </a:lnTo>
                    <a:lnTo>
                      <a:pt x="809" y="78"/>
                    </a:lnTo>
                    <a:lnTo>
                      <a:pt x="811" y="78"/>
                    </a:lnTo>
                    <a:lnTo>
                      <a:pt x="812" y="78"/>
                    </a:lnTo>
                    <a:lnTo>
                      <a:pt x="814" y="78"/>
                    </a:lnTo>
                    <a:lnTo>
                      <a:pt x="816" y="78"/>
                    </a:lnTo>
                    <a:lnTo>
                      <a:pt x="818" y="78"/>
                    </a:lnTo>
                    <a:lnTo>
                      <a:pt x="820" y="78"/>
                    </a:lnTo>
                    <a:lnTo>
                      <a:pt x="822" y="78"/>
                    </a:lnTo>
                    <a:lnTo>
                      <a:pt x="824" y="78"/>
                    </a:lnTo>
                    <a:lnTo>
                      <a:pt x="826" y="78"/>
                    </a:lnTo>
                    <a:lnTo>
                      <a:pt x="828" y="78"/>
                    </a:lnTo>
                    <a:lnTo>
                      <a:pt x="830" y="78"/>
                    </a:lnTo>
                    <a:lnTo>
                      <a:pt x="834" y="78"/>
                    </a:lnTo>
                    <a:lnTo>
                      <a:pt x="835" y="78"/>
                    </a:lnTo>
                    <a:lnTo>
                      <a:pt x="837" y="78"/>
                    </a:lnTo>
                    <a:lnTo>
                      <a:pt x="839" y="78"/>
                    </a:lnTo>
                    <a:lnTo>
                      <a:pt x="841" y="78"/>
                    </a:lnTo>
                    <a:lnTo>
                      <a:pt x="843" y="78"/>
                    </a:lnTo>
                    <a:lnTo>
                      <a:pt x="845" y="78"/>
                    </a:lnTo>
                    <a:lnTo>
                      <a:pt x="847" y="78"/>
                    </a:lnTo>
                    <a:lnTo>
                      <a:pt x="851" y="78"/>
                    </a:lnTo>
                    <a:lnTo>
                      <a:pt x="853" y="78"/>
                    </a:lnTo>
                    <a:lnTo>
                      <a:pt x="855" y="78"/>
                    </a:lnTo>
                    <a:lnTo>
                      <a:pt x="857" y="78"/>
                    </a:lnTo>
                    <a:lnTo>
                      <a:pt x="858" y="78"/>
                    </a:lnTo>
                    <a:lnTo>
                      <a:pt x="860" y="78"/>
                    </a:lnTo>
                    <a:lnTo>
                      <a:pt x="864" y="78"/>
                    </a:lnTo>
                    <a:lnTo>
                      <a:pt x="866" y="78"/>
                    </a:lnTo>
                    <a:lnTo>
                      <a:pt x="868" y="78"/>
                    </a:lnTo>
                    <a:lnTo>
                      <a:pt x="870" y="78"/>
                    </a:lnTo>
                    <a:lnTo>
                      <a:pt x="872" y="78"/>
                    </a:lnTo>
                    <a:lnTo>
                      <a:pt x="874" y="78"/>
                    </a:lnTo>
                    <a:lnTo>
                      <a:pt x="876" y="78"/>
                    </a:lnTo>
                    <a:lnTo>
                      <a:pt x="878" y="78"/>
                    </a:lnTo>
                    <a:lnTo>
                      <a:pt x="879" y="78"/>
                    </a:lnTo>
                    <a:lnTo>
                      <a:pt x="881" y="78"/>
                    </a:lnTo>
                    <a:lnTo>
                      <a:pt x="883" y="78"/>
                    </a:lnTo>
                    <a:lnTo>
                      <a:pt x="885" y="78"/>
                    </a:lnTo>
                    <a:lnTo>
                      <a:pt x="887" y="78"/>
                    </a:lnTo>
                    <a:lnTo>
                      <a:pt x="889" y="78"/>
                    </a:lnTo>
                    <a:lnTo>
                      <a:pt x="891" y="78"/>
                    </a:lnTo>
                    <a:lnTo>
                      <a:pt x="893" y="78"/>
                    </a:lnTo>
                    <a:lnTo>
                      <a:pt x="895" y="78"/>
                    </a:lnTo>
                    <a:lnTo>
                      <a:pt x="897" y="78"/>
                    </a:lnTo>
                    <a:lnTo>
                      <a:pt x="899" y="78"/>
                    </a:lnTo>
                    <a:lnTo>
                      <a:pt x="901" y="78"/>
                    </a:lnTo>
                    <a:lnTo>
                      <a:pt x="902" y="78"/>
                    </a:lnTo>
                    <a:lnTo>
                      <a:pt x="904" y="78"/>
                    </a:lnTo>
                    <a:lnTo>
                      <a:pt x="906" y="78"/>
                    </a:lnTo>
                    <a:lnTo>
                      <a:pt x="910" y="78"/>
                    </a:lnTo>
                    <a:lnTo>
                      <a:pt x="912" y="78"/>
                    </a:lnTo>
                    <a:lnTo>
                      <a:pt x="914" y="78"/>
                    </a:lnTo>
                    <a:lnTo>
                      <a:pt x="916" y="78"/>
                    </a:lnTo>
                    <a:lnTo>
                      <a:pt x="918" y="78"/>
                    </a:lnTo>
                    <a:lnTo>
                      <a:pt x="920" y="78"/>
                    </a:lnTo>
                    <a:lnTo>
                      <a:pt x="922" y="78"/>
                    </a:lnTo>
                    <a:lnTo>
                      <a:pt x="924" y="78"/>
                    </a:lnTo>
                    <a:lnTo>
                      <a:pt x="927" y="78"/>
                    </a:lnTo>
                    <a:lnTo>
                      <a:pt x="929" y="78"/>
                    </a:lnTo>
                    <a:lnTo>
                      <a:pt x="931" y="78"/>
                    </a:lnTo>
                    <a:lnTo>
                      <a:pt x="933" y="78"/>
                    </a:lnTo>
                    <a:lnTo>
                      <a:pt x="935" y="78"/>
                    </a:lnTo>
                    <a:lnTo>
                      <a:pt x="937" y="78"/>
                    </a:lnTo>
                    <a:lnTo>
                      <a:pt x="941" y="78"/>
                    </a:lnTo>
                    <a:lnTo>
                      <a:pt x="943" y="78"/>
                    </a:lnTo>
                    <a:lnTo>
                      <a:pt x="945" y="78"/>
                    </a:lnTo>
                    <a:lnTo>
                      <a:pt x="947" y="78"/>
                    </a:lnTo>
                    <a:lnTo>
                      <a:pt x="948" y="78"/>
                    </a:lnTo>
                    <a:lnTo>
                      <a:pt x="950" y="78"/>
                    </a:lnTo>
                    <a:lnTo>
                      <a:pt x="952" y="78"/>
                    </a:lnTo>
                    <a:lnTo>
                      <a:pt x="954" y="78"/>
                    </a:lnTo>
                    <a:lnTo>
                      <a:pt x="956" y="78"/>
                    </a:lnTo>
                    <a:lnTo>
                      <a:pt x="958" y="78"/>
                    </a:lnTo>
                    <a:lnTo>
                      <a:pt x="960" y="78"/>
                    </a:lnTo>
                    <a:lnTo>
                      <a:pt x="964" y="78"/>
                    </a:lnTo>
                    <a:lnTo>
                      <a:pt x="966" y="78"/>
                    </a:lnTo>
                    <a:lnTo>
                      <a:pt x="968" y="78"/>
                    </a:lnTo>
                    <a:lnTo>
                      <a:pt x="971" y="78"/>
                    </a:lnTo>
                    <a:lnTo>
                      <a:pt x="973" y="78"/>
                    </a:lnTo>
                    <a:lnTo>
                      <a:pt x="975" y="78"/>
                    </a:lnTo>
                    <a:lnTo>
                      <a:pt x="977" y="78"/>
                    </a:lnTo>
                    <a:lnTo>
                      <a:pt x="979" y="78"/>
                    </a:lnTo>
                    <a:lnTo>
                      <a:pt x="981" y="78"/>
                    </a:lnTo>
                    <a:lnTo>
                      <a:pt x="985" y="78"/>
                    </a:lnTo>
                    <a:lnTo>
                      <a:pt x="987" y="78"/>
                    </a:lnTo>
                    <a:lnTo>
                      <a:pt x="989" y="78"/>
                    </a:lnTo>
                    <a:lnTo>
                      <a:pt x="991" y="78"/>
                    </a:lnTo>
                    <a:lnTo>
                      <a:pt x="993" y="78"/>
                    </a:lnTo>
                    <a:lnTo>
                      <a:pt x="994" y="78"/>
                    </a:lnTo>
                    <a:lnTo>
                      <a:pt x="996" y="78"/>
                    </a:lnTo>
                    <a:lnTo>
                      <a:pt x="998" y="78"/>
                    </a:lnTo>
                    <a:lnTo>
                      <a:pt x="1002" y="78"/>
                    </a:lnTo>
                    <a:lnTo>
                      <a:pt x="1004" y="78"/>
                    </a:lnTo>
                    <a:lnTo>
                      <a:pt x="1006" y="78"/>
                    </a:lnTo>
                    <a:lnTo>
                      <a:pt x="1010" y="78"/>
                    </a:lnTo>
                    <a:lnTo>
                      <a:pt x="1012" y="78"/>
                    </a:lnTo>
                    <a:lnTo>
                      <a:pt x="1016" y="78"/>
                    </a:lnTo>
                    <a:lnTo>
                      <a:pt x="1017" y="78"/>
                    </a:lnTo>
                    <a:lnTo>
                      <a:pt x="1019" y="78"/>
                    </a:lnTo>
                    <a:lnTo>
                      <a:pt x="1021" y="78"/>
                    </a:lnTo>
                    <a:lnTo>
                      <a:pt x="1023" y="78"/>
                    </a:lnTo>
                    <a:lnTo>
                      <a:pt x="1025" y="78"/>
                    </a:lnTo>
                    <a:lnTo>
                      <a:pt x="1027" y="78"/>
                    </a:lnTo>
                    <a:lnTo>
                      <a:pt x="1029" y="78"/>
                    </a:lnTo>
                    <a:lnTo>
                      <a:pt x="1033" y="78"/>
                    </a:lnTo>
                    <a:lnTo>
                      <a:pt x="1035" y="78"/>
                    </a:lnTo>
                    <a:lnTo>
                      <a:pt x="1037" y="78"/>
                    </a:lnTo>
                    <a:lnTo>
                      <a:pt x="1040" y="78"/>
                    </a:lnTo>
                    <a:lnTo>
                      <a:pt x="1042" y="78"/>
                    </a:lnTo>
                    <a:lnTo>
                      <a:pt x="1044" y="78"/>
                    </a:lnTo>
                    <a:lnTo>
                      <a:pt x="1048" y="78"/>
                    </a:lnTo>
                    <a:lnTo>
                      <a:pt x="1050" y="78"/>
                    </a:lnTo>
                    <a:lnTo>
                      <a:pt x="1052" y="78"/>
                    </a:lnTo>
                    <a:lnTo>
                      <a:pt x="1054" y="78"/>
                    </a:lnTo>
                    <a:lnTo>
                      <a:pt x="1056" y="78"/>
                    </a:lnTo>
                    <a:lnTo>
                      <a:pt x="1058" y="78"/>
                    </a:lnTo>
                    <a:lnTo>
                      <a:pt x="1062" y="78"/>
                    </a:lnTo>
                    <a:lnTo>
                      <a:pt x="1063" y="78"/>
                    </a:lnTo>
                    <a:lnTo>
                      <a:pt x="1065" y="78"/>
                    </a:lnTo>
                    <a:lnTo>
                      <a:pt x="1067" y="78"/>
                    </a:lnTo>
                    <a:lnTo>
                      <a:pt x="1069" y="78"/>
                    </a:lnTo>
                    <a:lnTo>
                      <a:pt x="1071" y="78"/>
                    </a:lnTo>
                    <a:lnTo>
                      <a:pt x="1073" y="78"/>
                    </a:lnTo>
                    <a:lnTo>
                      <a:pt x="1075" y="78"/>
                    </a:lnTo>
                    <a:lnTo>
                      <a:pt x="1079" y="78"/>
                    </a:lnTo>
                    <a:lnTo>
                      <a:pt x="1081" y="78"/>
                    </a:lnTo>
                    <a:lnTo>
                      <a:pt x="1083" y="78"/>
                    </a:lnTo>
                    <a:lnTo>
                      <a:pt x="1085" y="78"/>
                    </a:lnTo>
                    <a:lnTo>
                      <a:pt x="1086" y="78"/>
                    </a:lnTo>
                    <a:lnTo>
                      <a:pt x="1088" y="78"/>
                    </a:lnTo>
                    <a:lnTo>
                      <a:pt x="1090" y="78"/>
                    </a:lnTo>
                    <a:lnTo>
                      <a:pt x="1092" y="78"/>
                    </a:lnTo>
                    <a:lnTo>
                      <a:pt x="1094" y="78"/>
                    </a:lnTo>
                    <a:lnTo>
                      <a:pt x="1096" y="78"/>
                    </a:lnTo>
                    <a:lnTo>
                      <a:pt x="1098" y="78"/>
                    </a:lnTo>
                    <a:lnTo>
                      <a:pt x="1102" y="78"/>
                    </a:lnTo>
                    <a:lnTo>
                      <a:pt x="1104" y="78"/>
                    </a:lnTo>
                    <a:lnTo>
                      <a:pt x="1106" y="78"/>
                    </a:lnTo>
                    <a:lnTo>
                      <a:pt x="1107" y="78"/>
                    </a:lnTo>
                    <a:lnTo>
                      <a:pt x="1111" y="78"/>
                    </a:lnTo>
                    <a:lnTo>
                      <a:pt x="1113" y="78"/>
                    </a:lnTo>
                    <a:lnTo>
                      <a:pt x="1115" y="78"/>
                    </a:lnTo>
                    <a:lnTo>
                      <a:pt x="1117" y="78"/>
                    </a:lnTo>
                    <a:lnTo>
                      <a:pt x="1119" y="78"/>
                    </a:lnTo>
                    <a:lnTo>
                      <a:pt x="1121" y="78"/>
                    </a:lnTo>
                    <a:lnTo>
                      <a:pt x="1123" y="78"/>
                    </a:lnTo>
                    <a:lnTo>
                      <a:pt x="1125" y="78"/>
                    </a:lnTo>
                    <a:lnTo>
                      <a:pt x="1127" y="78"/>
                    </a:lnTo>
                    <a:lnTo>
                      <a:pt x="1129" y="78"/>
                    </a:lnTo>
                    <a:lnTo>
                      <a:pt x="1130" y="78"/>
                    </a:lnTo>
                    <a:lnTo>
                      <a:pt x="1132" y="78"/>
                    </a:lnTo>
                    <a:lnTo>
                      <a:pt x="1134" y="78"/>
                    </a:lnTo>
                    <a:lnTo>
                      <a:pt x="1136" y="78"/>
                    </a:lnTo>
                    <a:lnTo>
                      <a:pt x="1138" y="78"/>
                    </a:lnTo>
                    <a:lnTo>
                      <a:pt x="1142" y="78"/>
                    </a:lnTo>
                    <a:lnTo>
                      <a:pt x="1144" y="78"/>
                    </a:lnTo>
                    <a:lnTo>
                      <a:pt x="1146" y="78"/>
                    </a:lnTo>
                    <a:lnTo>
                      <a:pt x="1148" y="78"/>
                    </a:lnTo>
                    <a:lnTo>
                      <a:pt x="1150" y="78"/>
                    </a:lnTo>
                    <a:lnTo>
                      <a:pt x="1152" y="78"/>
                    </a:lnTo>
                    <a:lnTo>
                      <a:pt x="1153" y="78"/>
                    </a:lnTo>
                    <a:lnTo>
                      <a:pt x="1157" y="78"/>
                    </a:lnTo>
                    <a:lnTo>
                      <a:pt x="1159" y="78"/>
                    </a:lnTo>
                    <a:lnTo>
                      <a:pt x="1161" y="78"/>
                    </a:lnTo>
                    <a:lnTo>
                      <a:pt x="1163" y="78"/>
                    </a:lnTo>
                    <a:lnTo>
                      <a:pt x="1165" y="78"/>
                    </a:lnTo>
                    <a:lnTo>
                      <a:pt x="1167" y="78"/>
                    </a:lnTo>
                    <a:lnTo>
                      <a:pt x="1169" y="78"/>
                    </a:lnTo>
                    <a:lnTo>
                      <a:pt x="1171" y="78"/>
                    </a:lnTo>
                    <a:lnTo>
                      <a:pt x="1173" y="78"/>
                    </a:lnTo>
                    <a:lnTo>
                      <a:pt x="1175" y="78"/>
                    </a:lnTo>
                    <a:lnTo>
                      <a:pt x="1176" y="78"/>
                    </a:lnTo>
                    <a:lnTo>
                      <a:pt x="1178" y="78"/>
                    </a:lnTo>
                    <a:lnTo>
                      <a:pt x="1180" y="78"/>
                    </a:lnTo>
                    <a:lnTo>
                      <a:pt x="1182" y="78"/>
                    </a:lnTo>
                    <a:lnTo>
                      <a:pt x="1184" y="78"/>
                    </a:lnTo>
                    <a:lnTo>
                      <a:pt x="1186" y="78"/>
                    </a:lnTo>
                    <a:lnTo>
                      <a:pt x="1188" y="78"/>
                    </a:lnTo>
                    <a:lnTo>
                      <a:pt x="1190" y="78"/>
                    </a:lnTo>
                    <a:lnTo>
                      <a:pt x="1192" y="78"/>
                    </a:lnTo>
                    <a:lnTo>
                      <a:pt x="1194" y="78"/>
                    </a:lnTo>
                    <a:lnTo>
                      <a:pt x="1196" y="78"/>
                    </a:lnTo>
                    <a:lnTo>
                      <a:pt x="1198" y="78"/>
                    </a:lnTo>
                    <a:lnTo>
                      <a:pt x="1201" y="78"/>
                    </a:lnTo>
                    <a:lnTo>
                      <a:pt x="1203" y="78"/>
                    </a:lnTo>
                    <a:lnTo>
                      <a:pt x="1205" y="78"/>
                    </a:lnTo>
                    <a:lnTo>
                      <a:pt x="1207" y="78"/>
                    </a:lnTo>
                    <a:lnTo>
                      <a:pt x="1209" y="78"/>
                    </a:lnTo>
                    <a:lnTo>
                      <a:pt x="1211" y="78"/>
                    </a:lnTo>
                    <a:lnTo>
                      <a:pt x="1213" y="78"/>
                    </a:lnTo>
                    <a:lnTo>
                      <a:pt x="1215" y="78"/>
                    </a:lnTo>
                    <a:lnTo>
                      <a:pt x="1217" y="78"/>
                    </a:lnTo>
                    <a:lnTo>
                      <a:pt x="1219" y="78"/>
                    </a:lnTo>
                    <a:lnTo>
                      <a:pt x="1221" y="78"/>
                    </a:lnTo>
                    <a:lnTo>
                      <a:pt x="1222" y="78"/>
                    </a:lnTo>
                    <a:lnTo>
                      <a:pt x="1224" y="78"/>
                    </a:lnTo>
                    <a:lnTo>
                      <a:pt x="1226" y="78"/>
                    </a:lnTo>
                    <a:lnTo>
                      <a:pt x="1228" y="78"/>
                    </a:lnTo>
                    <a:lnTo>
                      <a:pt x="1230" y="78"/>
                    </a:lnTo>
                    <a:lnTo>
                      <a:pt x="1232" y="78"/>
                    </a:lnTo>
                    <a:lnTo>
                      <a:pt x="1234" y="78"/>
                    </a:lnTo>
                    <a:lnTo>
                      <a:pt x="1236" y="78"/>
                    </a:lnTo>
                    <a:lnTo>
                      <a:pt x="1238" y="78"/>
                    </a:lnTo>
                    <a:lnTo>
                      <a:pt x="1240" y="78"/>
                    </a:lnTo>
                    <a:lnTo>
                      <a:pt x="1242" y="78"/>
                    </a:lnTo>
                    <a:lnTo>
                      <a:pt x="1244" y="78"/>
                    </a:lnTo>
                    <a:lnTo>
                      <a:pt x="1247" y="78"/>
                    </a:lnTo>
                    <a:lnTo>
                      <a:pt x="1249" y="78"/>
                    </a:lnTo>
                    <a:lnTo>
                      <a:pt x="1251" y="78"/>
                    </a:lnTo>
                    <a:lnTo>
                      <a:pt x="1253" y="78"/>
                    </a:lnTo>
                    <a:lnTo>
                      <a:pt x="1255" y="78"/>
                    </a:lnTo>
                    <a:lnTo>
                      <a:pt x="1257" y="78"/>
                    </a:lnTo>
                    <a:lnTo>
                      <a:pt x="1259" y="78"/>
                    </a:lnTo>
                    <a:lnTo>
                      <a:pt x="1263" y="78"/>
                    </a:lnTo>
                    <a:lnTo>
                      <a:pt x="1265" y="78"/>
                    </a:lnTo>
                    <a:lnTo>
                      <a:pt x="1267" y="78"/>
                    </a:lnTo>
                    <a:lnTo>
                      <a:pt x="1268" y="78"/>
                    </a:lnTo>
                    <a:lnTo>
                      <a:pt x="1270" y="78"/>
                    </a:lnTo>
                    <a:lnTo>
                      <a:pt x="1272" y="78"/>
                    </a:lnTo>
                    <a:lnTo>
                      <a:pt x="1274" y="78"/>
                    </a:lnTo>
                    <a:lnTo>
                      <a:pt x="1276" y="78"/>
                    </a:lnTo>
                    <a:lnTo>
                      <a:pt x="1280" y="78"/>
                    </a:lnTo>
                    <a:lnTo>
                      <a:pt x="1282" y="78"/>
                    </a:lnTo>
                    <a:lnTo>
                      <a:pt x="1284" y="78"/>
                    </a:lnTo>
                    <a:lnTo>
                      <a:pt x="1286" y="78"/>
                    </a:lnTo>
                    <a:lnTo>
                      <a:pt x="1288" y="78"/>
                    </a:lnTo>
                    <a:lnTo>
                      <a:pt x="1290" y="78"/>
                    </a:lnTo>
                    <a:lnTo>
                      <a:pt x="1291" y="78"/>
                    </a:lnTo>
                    <a:lnTo>
                      <a:pt x="1293" y="78"/>
                    </a:lnTo>
                    <a:lnTo>
                      <a:pt x="1295" y="78"/>
                    </a:lnTo>
                    <a:lnTo>
                      <a:pt x="1297" y="78"/>
                    </a:lnTo>
                    <a:lnTo>
                      <a:pt x="1299" y="78"/>
                    </a:lnTo>
                    <a:lnTo>
                      <a:pt x="1301" y="78"/>
                    </a:lnTo>
                    <a:lnTo>
                      <a:pt x="1303" y="78"/>
                    </a:lnTo>
                    <a:lnTo>
                      <a:pt x="1305" y="78"/>
                    </a:lnTo>
                    <a:lnTo>
                      <a:pt x="1307" y="78"/>
                    </a:lnTo>
                    <a:lnTo>
                      <a:pt x="1309" y="78"/>
                    </a:lnTo>
                    <a:lnTo>
                      <a:pt x="1311" y="78"/>
                    </a:lnTo>
                    <a:lnTo>
                      <a:pt x="1312" y="78"/>
                    </a:lnTo>
                    <a:lnTo>
                      <a:pt x="1314" y="78"/>
                    </a:lnTo>
                    <a:lnTo>
                      <a:pt x="1316" y="78"/>
                    </a:lnTo>
                    <a:lnTo>
                      <a:pt x="1318" y="78"/>
                    </a:lnTo>
                    <a:lnTo>
                      <a:pt x="1320" y="78"/>
                    </a:lnTo>
                    <a:lnTo>
                      <a:pt x="1322" y="78"/>
                    </a:lnTo>
                    <a:lnTo>
                      <a:pt x="1324" y="78"/>
                    </a:lnTo>
                    <a:lnTo>
                      <a:pt x="1326" y="78"/>
                    </a:lnTo>
                    <a:lnTo>
                      <a:pt x="1328" y="78"/>
                    </a:lnTo>
                    <a:lnTo>
                      <a:pt x="1330" y="78"/>
                    </a:lnTo>
                    <a:lnTo>
                      <a:pt x="1332" y="78"/>
                    </a:lnTo>
                    <a:lnTo>
                      <a:pt x="1334" y="78"/>
                    </a:lnTo>
                    <a:lnTo>
                      <a:pt x="1335" y="78"/>
                    </a:lnTo>
                    <a:lnTo>
                      <a:pt x="1337" y="78"/>
                    </a:lnTo>
                    <a:lnTo>
                      <a:pt x="1339" y="78"/>
                    </a:lnTo>
                    <a:lnTo>
                      <a:pt x="1341" y="78"/>
                    </a:lnTo>
                    <a:lnTo>
                      <a:pt x="1343" y="78"/>
                    </a:lnTo>
                    <a:lnTo>
                      <a:pt x="1345" y="78"/>
                    </a:lnTo>
                    <a:lnTo>
                      <a:pt x="1347" y="78"/>
                    </a:lnTo>
                    <a:lnTo>
                      <a:pt x="1349" y="78"/>
                    </a:lnTo>
                    <a:lnTo>
                      <a:pt x="1351" y="78"/>
                    </a:lnTo>
                    <a:lnTo>
                      <a:pt x="1353" y="78"/>
                    </a:lnTo>
                    <a:lnTo>
                      <a:pt x="1357" y="78"/>
                    </a:lnTo>
                    <a:lnTo>
                      <a:pt x="1358" y="78"/>
                    </a:lnTo>
                    <a:lnTo>
                      <a:pt x="1360" y="78"/>
                    </a:lnTo>
                    <a:lnTo>
                      <a:pt x="1362" y="78"/>
                    </a:lnTo>
                    <a:lnTo>
                      <a:pt x="1364" y="78"/>
                    </a:lnTo>
                    <a:lnTo>
                      <a:pt x="1366" y="78"/>
                    </a:lnTo>
                    <a:lnTo>
                      <a:pt x="1370" y="78"/>
                    </a:lnTo>
                    <a:lnTo>
                      <a:pt x="1372" y="78"/>
                    </a:lnTo>
                    <a:lnTo>
                      <a:pt x="1374" y="78"/>
                    </a:lnTo>
                    <a:lnTo>
                      <a:pt x="1376" y="78"/>
                    </a:lnTo>
                    <a:lnTo>
                      <a:pt x="1378" y="78"/>
                    </a:lnTo>
                    <a:lnTo>
                      <a:pt x="1380" y="78"/>
                    </a:lnTo>
                    <a:lnTo>
                      <a:pt x="1381" y="78"/>
                    </a:lnTo>
                    <a:lnTo>
                      <a:pt x="1383" y="78"/>
                    </a:lnTo>
                    <a:lnTo>
                      <a:pt x="1385" y="78"/>
                    </a:lnTo>
                    <a:lnTo>
                      <a:pt x="1387" y="78"/>
                    </a:lnTo>
                    <a:lnTo>
                      <a:pt x="1389" y="78"/>
                    </a:lnTo>
                    <a:lnTo>
                      <a:pt x="1391" y="78"/>
                    </a:lnTo>
                    <a:lnTo>
                      <a:pt x="1393" y="78"/>
                    </a:lnTo>
                    <a:lnTo>
                      <a:pt x="1395" y="78"/>
                    </a:lnTo>
                    <a:lnTo>
                      <a:pt x="1397" y="78"/>
                    </a:lnTo>
                    <a:lnTo>
                      <a:pt x="1399" y="78"/>
                    </a:lnTo>
                    <a:lnTo>
                      <a:pt x="1401" y="78"/>
                    </a:lnTo>
                    <a:lnTo>
                      <a:pt x="1403" y="78"/>
                    </a:lnTo>
                    <a:lnTo>
                      <a:pt x="1404" y="78"/>
                    </a:lnTo>
                    <a:lnTo>
                      <a:pt x="1406" y="78"/>
                    </a:lnTo>
                    <a:lnTo>
                      <a:pt x="1408" y="78"/>
                    </a:lnTo>
                    <a:lnTo>
                      <a:pt x="1410" y="78"/>
                    </a:lnTo>
                    <a:lnTo>
                      <a:pt x="1412" y="78"/>
                    </a:lnTo>
                    <a:lnTo>
                      <a:pt x="1416" y="78"/>
                    </a:lnTo>
                    <a:lnTo>
                      <a:pt x="1418" y="78"/>
                    </a:lnTo>
                    <a:lnTo>
                      <a:pt x="1420" y="78"/>
                    </a:lnTo>
                    <a:lnTo>
                      <a:pt x="1422" y="78"/>
                    </a:lnTo>
                    <a:lnTo>
                      <a:pt x="1424" y="78"/>
                    </a:lnTo>
                    <a:lnTo>
                      <a:pt x="1426" y="78"/>
                    </a:lnTo>
                    <a:lnTo>
                      <a:pt x="1427" y="78"/>
                    </a:lnTo>
                    <a:lnTo>
                      <a:pt x="1431" y="78"/>
                    </a:lnTo>
                    <a:lnTo>
                      <a:pt x="1433" y="78"/>
                    </a:lnTo>
                    <a:lnTo>
                      <a:pt x="1435" y="78"/>
                    </a:lnTo>
                    <a:lnTo>
                      <a:pt x="1437" y="78"/>
                    </a:lnTo>
                    <a:lnTo>
                      <a:pt x="1439" y="78"/>
                    </a:lnTo>
                    <a:lnTo>
                      <a:pt x="1441" y="78"/>
                    </a:lnTo>
                    <a:lnTo>
                      <a:pt x="1443" y="78"/>
                    </a:lnTo>
                    <a:lnTo>
                      <a:pt x="1445" y="78"/>
                    </a:lnTo>
                    <a:lnTo>
                      <a:pt x="1447" y="78"/>
                    </a:lnTo>
                    <a:lnTo>
                      <a:pt x="1449" y="78"/>
                    </a:lnTo>
                    <a:lnTo>
                      <a:pt x="1450" y="78"/>
                    </a:lnTo>
                    <a:lnTo>
                      <a:pt x="1452" y="78"/>
                    </a:lnTo>
                    <a:lnTo>
                      <a:pt x="1454" y="78"/>
                    </a:lnTo>
                    <a:lnTo>
                      <a:pt x="1456" y="78"/>
                    </a:lnTo>
                    <a:lnTo>
                      <a:pt x="1458" y="78"/>
                    </a:lnTo>
                    <a:lnTo>
                      <a:pt x="1460" y="78"/>
                    </a:lnTo>
                    <a:lnTo>
                      <a:pt x="1464" y="78"/>
                    </a:lnTo>
                    <a:lnTo>
                      <a:pt x="1466" y="78"/>
                    </a:lnTo>
                    <a:lnTo>
                      <a:pt x="1468" y="78"/>
                    </a:lnTo>
                    <a:lnTo>
                      <a:pt x="1470" y="78"/>
                    </a:lnTo>
                    <a:lnTo>
                      <a:pt x="1472" y="78"/>
                    </a:lnTo>
                    <a:lnTo>
                      <a:pt x="1473" y="78"/>
                    </a:lnTo>
                    <a:lnTo>
                      <a:pt x="1475" y="78"/>
                    </a:lnTo>
                    <a:lnTo>
                      <a:pt x="1477" y="78"/>
                    </a:lnTo>
                    <a:lnTo>
                      <a:pt x="1479" y="78"/>
                    </a:lnTo>
                    <a:lnTo>
                      <a:pt x="1481" y="78"/>
                    </a:lnTo>
                    <a:lnTo>
                      <a:pt x="1483" y="78"/>
                    </a:lnTo>
                    <a:lnTo>
                      <a:pt x="1485" y="78"/>
                    </a:lnTo>
                    <a:lnTo>
                      <a:pt x="1487" y="78"/>
                    </a:lnTo>
                    <a:lnTo>
                      <a:pt x="1489" y="78"/>
                    </a:lnTo>
                    <a:lnTo>
                      <a:pt x="1491" y="78"/>
                    </a:lnTo>
                    <a:lnTo>
                      <a:pt x="1493" y="78"/>
                    </a:lnTo>
                    <a:lnTo>
                      <a:pt x="1495" y="78"/>
                    </a:lnTo>
                    <a:lnTo>
                      <a:pt x="1496" y="78"/>
                    </a:lnTo>
                    <a:lnTo>
                      <a:pt x="1498" y="78"/>
                    </a:lnTo>
                    <a:lnTo>
                      <a:pt x="1500" y="78"/>
                    </a:lnTo>
                    <a:lnTo>
                      <a:pt x="1502" y="78"/>
                    </a:lnTo>
                    <a:lnTo>
                      <a:pt x="1504" y="78"/>
                    </a:lnTo>
                    <a:lnTo>
                      <a:pt x="1508" y="78"/>
                    </a:lnTo>
                    <a:lnTo>
                      <a:pt x="1510" y="78"/>
                    </a:lnTo>
                    <a:lnTo>
                      <a:pt x="1512" y="78"/>
                    </a:lnTo>
                    <a:lnTo>
                      <a:pt x="1514" y="78"/>
                    </a:lnTo>
                    <a:lnTo>
                      <a:pt x="1516" y="78"/>
                    </a:lnTo>
                    <a:lnTo>
                      <a:pt x="1518" y="78"/>
                    </a:lnTo>
                    <a:lnTo>
                      <a:pt x="1519" y="78"/>
                    </a:lnTo>
                    <a:lnTo>
                      <a:pt x="1521" y="78"/>
                    </a:lnTo>
                    <a:lnTo>
                      <a:pt x="1523" y="78"/>
                    </a:lnTo>
                    <a:lnTo>
                      <a:pt x="1525" y="78"/>
                    </a:lnTo>
                    <a:lnTo>
                      <a:pt x="1527" y="78"/>
                    </a:lnTo>
                    <a:lnTo>
                      <a:pt x="1529" y="78"/>
                    </a:lnTo>
                    <a:lnTo>
                      <a:pt x="1531" y="78"/>
                    </a:lnTo>
                    <a:lnTo>
                      <a:pt x="1533" y="78"/>
                    </a:lnTo>
                    <a:lnTo>
                      <a:pt x="1535" y="78"/>
                    </a:lnTo>
                    <a:lnTo>
                      <a:pt x="1539" y="78"/>
                    </a:lnTo>
                    <a:lnTo>
                      <a:pt x="1540" y="78"/>
                    </a:lnTo>
                    <a:lnTo>
                      <a:pt x="1542" y="78"/>
                    </a:lnTo>
                    <a:lnTo>
                      <a:pt x="1544" y="78"/>
                    </a:lnTo>
                    <a:lnTo>
                      <a:pt x="1546" y="78"/>
                    </a:lnTo>
                    <a:lnTo>
                      <a:pt x="1548" y="78"/>
                    </a:lnTo>
                    <a:lnTo>
                      <a:pt x="1550" y="78"/>
                    </a:lnTo>
                    <a:lnTo>
                      <a:pt x="1552" y="78"/>
                    </a:lnTo>
                    <a:lnTo>
                      <a:pt x="1554" y="78"/>
                    </a:lnTo>
                    <a:lnTo>
                      <a:pt x="1556" y="78"/>
                    </a:lnTo>
                    <a:lnTo>
                      <a:pt x="1558" y="78"/>
                    </a:lnTo>
                    <a:lnTo>
                      <a:pt x="1560" y="78"/>
                    </a:lnTo>
                    <a:lnTo>
                      <a:pt x="1562" y="78"/>
                    </a:lnTo>
                    <a:lnTo>
                      <a:pt x="1563" y="78"/>
                    </a:lnTo>
                    <a:lnTo>
                      <a:pt x="1565" y="78"/>
                    </a:lnTo>
                    <a:lnTo>
                      <a:pt x="1567" y="78"/>
                    </a:lnTo>
                    <a:lnTo>
                      <a:pt x="1569" y="78"/>
                    </a:lnTo>
                    <a:lnTo>
                      <a:pt x="1571" y="78"/>
                    </a:lnTo>
                    <a:lnTo>
                      <a:pt x="1573" y="78"/>
                    </a:lnTo>
                    <a:lnTo>
                      <a:pt x="1575" y="78"/>
                    </a:lnTo>
                    <a:lnTo>
                      <a:pt x="1577" y="78"/>
                    </a:lnTo>
                    <a:lnTo>
                      <a:pt x="1579" y="78"/>
                    </a:lnTo>
                    <a:lnTo>
                      <a:pt x="1581" y="78"/>
                    </a:lnTo>
                    <a:lnTo>
                      <a:pt x="1585" y="78"/>
                    </a:lnTo>
                    <a:lnTo>
                      <a:pt x="1586" y="78"/>
                    </a:lnTo>
                    <a:lnTo>
                      <a:pt x="1588" y="78"/>
                    </a:lnTo>
                    <a:lnTo>
                      <a:pt x="1590" y="78"/>
                    </a:lnTo>
                    <a:lnTo>
                      <a:pt x="1592" y="78"/>
                    </a:lnTo>
                    <a:lnTo>
                      <a:pt x="1594" y="78"/>
                    </a:lnTo>
                    <a:lnTo>
                      <a:pt x="1596" y="78"/>
                    </a:lnTo>
                    <a:lnTo>
                      <a:pt x="1600" y="78"/>
                    </a:lnTo>
                    <a:lnTo>
                      <a:pt x="1602" y="78"/>
                    </a:lnTo>
                    <a:lnTo>
                      <a:pt x="1604" y="78"/>
                    </a:lnTo>
                    <a:lnTo>
                      <a:pt x="1606" y="78"/>
                    </a:lnTo>
                    <a:lnTo>
                      <a:pt x="1608" y="78"/>
                    </a:lnTo>
                    <a:lnTo>
                      <a:pt x="1609" y="78"/>
                    </a:lnTo>
                    <a:lnTo>
                      <a:pt x="1611" y="78"/>
                    </a:lnTo>
                    <a:lnTo>
                      <a:pt x="1615" y="78"/>
                    </a:lnTo>
                    <a:lnTo>
                      <a:pt x="1617" y="78"/>
                    </a:lnTo>
                    <a:lnTo>
                      <a:pt x="1619" y="78"/>
                    </a:lnTo>
                    <a:lnTo>
                      <a:pt x="1621" y="78"/>
                    </a:lnTo>
                    <a:lnTo>
                      <a:pt x="1623" y="78"/>
                    </a:lnTo>
                    <a:lnTo>
                      <a:pt x="1625" y="78"/>
                    </a:lnTo>
                    <a:lnTo>
                      <a:pt x="1627" y="78"/>
                    </a:lnTo>
                    <a:lnTo>
                      <a:pt x="1631" y="78"/>
                    </a:lnTo>
                    <a:lnTo>
                      <a:pt x="1632" y="78"/>
                    </a:lnTo>
                    <a:lnTo>
                      <a:pt x="1634" y="78"/>
                    </a:lnTo>
                    <a:lnTo>
                      <a:pt x="1636" y="78"/>
                    </a:lnTo>
                    <a:lnTo>
                      <a:pt x="1638" y="78"/>
                    </a:lnTo>
                    <a:lnTo>
                      <a:pt x="1640" y="78"/>
                    </a:lnTo>
                    <a:lnTo>
                      <a:pt x="1642" y="78"/>
                    </a:lnTo>
                    <a:lnTo>
                      <a:pt x="1644" y="78"/>
                    </a:lnTo>
                    <a:lnTo>
                      <a:pt x="1646" y="78"/>
                    </a:lnTo>
                    <a:lnTo>
                      <a:pt x="1648" y="78"/>
                    </a:lnTo>
                    <a:lnTo>
                      <a:pt x="1650" y="78"/>
                    </a:lnTo>
                    <a:lnTo>
                      <a:pt x="1654" y="78"/>
                    </a:lnTo>
                    <a:lnTo>
                      <a:pt x="1655" y="78"/>
                    </a:lnTo>
                    <a:lnTo>
                      <a:pt x="1657" y="78"/>
                    </a:lnTo>
                    <a:lnTo>
                      <a:pt x="1659" y="78"/>
                    </a:lnTo>
                    <a:lnTo>
                      <a:pt x="1661" y="78"/>
                    </a:lnTo>
                    <a:lnTo>
                      <a:pt x="1663" y="78"/>
                    </a:lnTo>
                    <a:lnTo>
                      <a:pt x="1665" y="78"/>
                    </a:lnTo>
                    <a:lnTo>
                      <a:pt x="1667" y="78"/>
                    </a:lnTo>
                    <a:lnTo>
                      <a:pt x="1669" y="78"/>
                    </a:lnTo>
                    <a:lnTo>
                      <a:pt x="1671" y="78"/>
                    </a:lnTo>
                    <a:lnTo>
                      <a:pt x="1673" y="78"/>
                    </a:lnTo>
                    <a:lnTo>
                      <a:pt x="1675" y="78"/>
                    </a:lnTo>
                    <a:lnTo>
                      <a:pt x="1677" y="78"/>
                    </a:lnTo>
                    <a:lnTo>
                      <a:pt x="1678" y="78"/>
                    </a:lnTo>
                    <a:lnTo>
                      <a:pt x="1680" y="78"/>
                    </a:lnTo>
                    <a:lnTo>
                      <a:pt x="1682" y="78"/>
                    </a:lnTo>
                    <a:lnTo>
                      <a:pt x="1684" y="78"/>
                    </a:lnTo>
                    <a:lnTo>
                      <a:pt x="1686" y="78"/>
                    </a:lnTo>
                    <a:lnTo>
                      <a:pt x="1688" y="78"/>
                    </a:lnTo>
                    <a:lnTo>
                      <a:pt x="1692" y="78"/>
                    </a:lnTo>
                    <a:lnTo>
                      <a:pt x="1694" y="78"/>
                    </a:lnTo>
                    <a:lnTo>
                      <a:pt x="1696" y="78"/>
                    </a:lnTo>
                    <a:lnTo>
                      <a:pt x="1698" y="78"/>
                    </a:lnTo>
                    <a:lnTo>
                      <a:pt x="1700" y="78"/>
                    </a:lnTo>
                    <a:lnTo>
                      <a:pt x="1701" y="78"/>
                    </a:lnTo>
                    <a:lnTo>
                      <a:pt x="1703" y="78"/>
                    </a:lnTo>
                    <a:lnTo>
                      <a:pt x="1705" y="78"/>
                    </a:lnTo>
                    <a:lnTo>
                      <a:pt x="1707" y="78"/>
                    </a:lnTo>
                    <a:lnTo>
                      <a:pt x="1709" y="78"/>
                    </a:lnTo>
                    <a:lnTo>
                      <a:pt x="1711" y="78"/>
                    </a:lnTo>
                    <a:lnTo>
                      <a:pt x="1713" y="78"/>
                    </a:lnTo>
                    <a:lnTo>
                      <a:pt x="1715" y="78"/>
                    </a:lnTo>
                    <a:lnTo>
                      <a:pt x="1717" y="78"/>
                    </a:lnTo>
                    <a:lnTo>
                      <a:pt x="1719" y="78"/>
                    </a:lnTo>
                    <a:lnTo>
                      <a:pt x="1723" y="78"/>
                    </a:lnTo>
                    <a:lnTo>
                      <a:pt x="1724" y="78"/>
                    </a:lnTo>
                    <a:lnTo>
                      <a:pt x="1726" y="78"/>
                    </a:lnTo>
                    <a:lnTo>
                      <a:pt x="1728" y="78"/>
                    </a:lnTo>
                    <a:lnTo>
                      <a:pt x="1730" y="78"/>
                    </a:lnTo>
                    <a:lnTo>
                      <a:pt x="1732" y="78"/>
                    </a:lnTo>
                    <a:lnTo>
                      <a:pt x="1734" y="78"/>
                    </a:lnTo>
                    <a:lnTo>
                      <a:pt x="1736" y="78"/>
                    </a:lnTo>
                    <a:lnTo>
                      <a:pt x="1738" y="78"/>
                    </a:lnTo>
                    <a:lnTo>
                      <a:pt x="1740" y="78"/>
                    </a:lnTo>
                    <a:lnTo>
                      <a:pt x="1742" y="78"/>
                    </a:lnTo>
                    <a:lnTo>
                      <a:pt x="1744" y="78"/>
                    </a:lnTo>
                    <a:lnTo>
                      <a:pt x="1746" y="78"/>
                    </a:lnTo>
                    <a:lnTo>
                      <a:pt x="1747" y="78"/>
                    </a:lnTo>
                    <a:lnTo>
                      <a:pt x="1749" y="78"/>
                    </a:lnTo>
                    <a:lnTo>
                      <a:pt x="1751" y="78"/>
                    </a:lnTo>
                    <a:lnTo>
                      <a:pt x="1753" y="78"/>
                    </a:lnTo>
                    <a:lnTo>
                      <a:pt x="1755" y="78"/>
                    </a:lnTo>
                    <a:lnTo>
                      <a:pt x="1757" y="78"/>
                    </a:lnTo>
                    <a:lnTo>
                      <a:pt x="1761" y="78"/>
                    </a:lnTo>
                    <a:lnTo>
                      <a:pt x="1763" y="78"/>
                    </a:lnTo>
                    <a:lnTo>
                      <a:pt x="1765" y="78"/>
                    </a:lnTo>
                    <a:lnTo>
                      <a:pt x="1767" y="78"/>
                    </a:lnTo>
                    <a:lnTo>
                      <a:pt x="1768" y="78"/>
                    </a:lnTo>
                    <a:lnTo>
                      <a:pt x="1770" y="78"/>
                    </a:lnTo>
                    <a:lnTo>
                      <a:pt x="1772" y="78"/>
                    </a:lnTo>
                    <a:lnTo>
                      <a:pt x="1774" y="78"/>
                    </a:lnTo>
                    <a:lnTo>
                      <a:pt x="1776" y="78"/>
                    </a:lnTo>
                    <a:lnTo>
                      <a:pt x="1778" y="78"/>
                    </a:lnTo>
                    <a:lnTo>
                      <a:pt x="1780" y="78"/>
                    </a:lnTo>
                    <a:lnTo>
                      <a:pt x="1784" y="78"/>
                    </a:lnTo>
                    <a:lnTo>
                      <a:pt x="1786" y="78"/>
                    </a:lnTo>
                    <a:lnTo>
                      <a:pt x="1788" y="78"/>
                    </a:lnTo>
                    <a:lnTo>
                      <a:pt x="1790" y="78"/>
                    </a:lnTo>
                    <a:lnTo>
                      <a:pt x="1791" y="78"/>
                    </a:lnTo>
                    <a:lnTo>
                      <a:pt x="1793" y="78"/>
                    </a:lnTo>
                    <a:lnTo>
                      <a:pt x="1795" y="78"/>
                    </a:lnTo>
                    <a:lnTo>
                      <a:pt x="1797" y="78"/>
                    </a:lnTo>
                    <a:lnTo>
                      <a:pt x="1799" y="78"/>
                    </a:lnTo>
                    <a:lnTo>
                      <a:pt x="1801" y="78"/>
                    </a:lnTo>
                    <a:lnTo>
                      <a:pt x="1803" y="78"/>
                    </a:lnTo>
                    <a:lnTo>
                      <a:pt x="1805" y="78"/>
                    </a:lnTo>
                    <a:lnTo>
                      <a:pt x="1807" y="78"/>
                    </a:lnTo>
                    <a:lnTo>
                      <a:pt x="1809" y="78"/>
                    </a:lnTo>
                    <a:lnTo>
                      <a:pt x="1811" y="78"/>
                    </a:lnTo>
                    <a:lnTo>
                      <a:pt x="1813" y="78"/>
                    </a:lnTo>
                    <a:lnTo>
                      <a:pt x="1814" y="78"/>
                    </a:lnTo>
                    <a:lnTo>
                      <a:pt x="1816" y="78"/>
                    </a:lnTo>
                    <a:lnTo>
                      <a:pt x="1818" y="78"/>
                    </a:lnTo>
                    <a:lnTo>
                      <a:pt x="1820" y="78"/>
                    </a:lnTo>
                    <a:lnTo>
                      <a:pt x="1822" y="78"/>
                    </a:lnTo>
                    <a:lnTo>
                      <a:pt x="1824" y="78"/>
                    </a:lnTo>
                    <a:lnTo>
                      <a:pt x="1826" y="78"/>
                    </a:lnTo>
                    <a:lnTo>
                      <a:pt x="1828" y="78"/>
                    </a:lnTo>
                    <a:lnTo>
                      <a:pt x="1830" y="78"/>
                    </a:lnTo>
                    <a:lnTo>
                      <a:pt x="1832" y="78"/>
                    </a:lnTo>
                    <a:lnTo>
                      <a:pt x="1834" y="78"/>
                    </a:lnTo>
                    <a:lnTo>
                      <a:pt x="1836" y="78"/>
                    </a:lnTo>
                    <a:lnTo>
                      <a:pt x="1837" y="78"/>
                    </a:lnTo>
                    <a:lnTo>
                      <a:pt x="1839" y="78"/>
                    </a:lnTo>
                    <a:lnTo>
                      <a:pt x="1841" y="78"/>
                    </a:lnTo>
                    <a:lnTo>
                      <a:pt x="1845" y="78"/>
                    </a:lnTo>
                    <a:lnTo>
                      <a:pt x="1847" y="78"/>
                    </a:lnTo>
                    <a:lnTo>
                      <a:pt x="1849" y="78"/>
                    </a:lnTo>
                    <a:lnTo>
                      <a:pt x="1851" y="78"/>
                    </a:lnTo>
                    <a:lnTo>
                      <a:pt x="1853" y="78"/>
                    </a:lnTo>
                    <a:lnTo>
                      <a:pt x="1855" y="78"/>
                    </a:lnTo>
                    <a:lnTo>
                      <a:pt x="1857" y="78"/>
                    </a:lnTo>
                    <a:lnTo>
                      <a:pt x="1860" y="78"/>
                    </a:lnTo>
                    <a:lnTo>
                      <a:pt x="1862" y="78"/>
                    </a:lnTo>
                    <a:lnTo>
                      <a:pt x="1864" y="78"/>
                    </a:lnTo>
                    <a:lnTo>
                      <a:pt x="1866" y="78"/>
                    </a:lnTo>
                    <a:lnTo>
                      <a:pt x="1868" y="78"/>
                    </a:lnTo>
                    <a:lnTo>
                      <a:pt x="1870" y="78"/>
                    </a:lnTo>
                    <a:lnTo>
                      <a:pt x="1872" y="78"/>
                    </a:lnTo>
                    <a:lnTo>
                      <a:pt x="1874" y="78"/>
                    </a:lnTo>
                    <a:lnTo>
                      <a:pt x="1876" y="78"/>
                    </a:lnTo>
                    <a:lnTo>
                      <a:pt x="1878" y="78"/>
                    </a:lnTo>
                    <a:lnTo>
                      <a:pt x="1880" y="78"/>
                    </a:lnTo>
                    <a:lnTo>
                      <a:pt x="1882" y="78"/>
                    </a:lnTo>
                    <a:lnTo>
                      <a:pt x="1883" y="78"/>
                    </a:lnTo>
                    <a:lnTo>
                      <a:pt x="1885" y="78"/>
                    </a:lnTo>
                    <a:lnTo>
                      <a:pt x="1887" y="78"/>
                    </a:lnTo>
                    <a:lnTo>
                      <a:pt x="1889" y="78"/>
                    </a:lnTo>
                    <a:lnTo>
                      <a:pt x="1893" y="78"/>
                    </a:lnTo>
                    <a:lnTo>
                      <a:pt x="1895" y="78"/>
                    </a:lnTo>
                    <a:lnTo>
                      <a:pt x="1897" y="78"/>
                    </a:lnTo>
                    <a:lnTo>
                      <a:pt x="1899" y="78"/>
                    </a:lnTo>
                    <a:lnTo>
                      <a:pt x="1901" y="78"/>
                    </a:lnTo>
                    <a:lnTo>
                      <a:pt x="1903" y="78"/>
                    </a:lnTo>
                    <a:lnTo>
                      <a:pt x="1906" y="78"/>
                    </a:lnTo>
                    <a:lnTo>
                      <a:pt x="1908" y="78"/>
                    </a:lnTo>
                    <a:lnTo>
                      <a:pt x="1910" y="78"/>
                    </a:lnTo>
                    <a:lnTo>
                      <a:pt x="1912" y="78"/>
                    </a:lnTo>
                    <a:lnTo>
                      <a:pt x="1914" y="78"/>
                    </a:lnTo>
                    <a:lnTo>
                      <a:pt x="1916" y="78"/>
                    </a:lnTo>
                    <a:lnTo>
                      <a:pt x="1918" y="78"/>
                    </a:lnTo>
                    <a:lnTo>
                      <a:pt x="1920" y="78"/>
                    </a:lnTo>
                    <a:lnTo>
                      <a:pt x="1922" y="78"/>
                    </a:lnTo>
                    <a:lnTo>
                      <a:pt x="1924" y="78"/>
                    </a:lnTo>
                    <a:lnTo>
                      <a:pt x="1926" y="78"/>
                    </a:lnTo>
                    <a:lnTo>
                      <a:pt x="1928" y="78"/>
                    </a:lnTo>
                    <a:lnTo>
                      <a:pt x="1929" y="78"/>
                    </a:lnTo>
                    <a:lnTo>
                      <a:pt x="1931" y="78"/>
                    </a:lnTo>
                    <a:lnTo>
                      <a:pt x="1933" y="78"/>
                    </a:lnTo>
                    <a:lnTo>
                      <a:pt x="1937" y="78"/>
                    </a:lnTo>
                    <a:lnTo>
                      <a:pt x="1939" y="78"/>
                    </a:lnTo>
                    <a:lnTo>
                      <a:pt x="1941" y="78"/>
                    </a:lnTo>
                    <a:lnTo>
                      <a:pt x="1943" y="78"/>
                    </a:lnTo>
                    <a:lnTo>
                      <a:pt x="1945" y="78"/>
                    </a:lnTo>
                    <a:lnTo>
                      <a:pt x="1947" y="78"/>
                    </a:lnTo>
                    <a:lnTo>
                      <a:pt x="1951" y="78"/>
                    </a:lnTo>
                    <a:lnTo>
                      <a:pt x="1952" y="78"/>
                    </a:lnTo>
                    <a:lnTo>
                      <a:pt x="1954" y="78"/>
                    </a:lnTo>
                    <a:lnTo>
                      <a:pt x="1956" y="78"/>
                    </a:lnTo>
                    <a:lnTo>
                      <a:pt x="1958" y="78"/>
                    </a:lnTo>
                    <a:lnTo>
                      <a:pt x="1960" y="78"/>
                    </a:lnTo>
                    <a:lnTo>
                      <a:pt x="1962" y="78"/>
                    </a:lnTo>
                    <a:lnTo>
                      <a:pt x="1964" y="78"/>
                    </a:lnTo>
                    <a:lnTo>
                      <a:pt x="1966" y="78"/>
                    </a:lnTo>
                    <a:lnTo>
                      <a:pt x="1968" y="78"/>
                    </a:lnTo>
                    <a:lnTo>
                      <a:pt x="1970" y="78"/>
                    </a:lnTo>
                    <a:lnTo>
                      <a:pt x="1972" y="78"/>
                    </a:lnTo>
                    <a:lnTo>
                      <a:pt x="1974" y="78"/>
                    </a:lnTo>
                    <a:lnTo>
                      <a:pt x="1975" y="78"/>
                    </a:lnTo>
                    <a:lnTo>
                      <a:pt x="1977" y="78"/>
                    </a:lnTo>
                    <a:lnTo>
                      <a:pt x="1979" y="78"/>
                    </a:lnTo>
                    <a:lnTo>
                      <a:pt x="1983" y="78"/>
                    </a:lnTo>
                    <a:lnTo>
                      <a:pt x="1985" y="78"/>
                    </a:lnTo>
                    <a:lnTo>
                      <a:pt x="1987" y="78"/>
                    </a:lnTo>
                    <a:lnTo>
                      <a:pt x="1989" y="78"/>
                    </a:lnTo>
                    <a:lnTo>
                      <a:pt x="1991" y="78"/>
                    </a:lnTo>
                    <a:lnTo>
                      <a:pt x="1993" y="78"/>
                    </a:lnTo>
                    <a:lnTo>
                      <a:pt x="1995" y="78"/>
                    </a:lnTo>
                    <a:lnTo>
                      <a:pt x="1996" y="78"/>
                    </a:lnTo>
                    <a:lnTo>
                      <a:pt x="1998" y="78"/>
                    </a:lnTo>
                    <a:lnTo>
                      <a:pt x="2000" y="78"/>
                    </a:lnTo>
                    <a:lnTo>
                      <a:pt x="2002" y="78"/>
                    </a:lnTo>
                    <a:lnTo>
                      <a:pt x="2004" y="78"/>
                    </a:lnTo>
                    <a:lnTo>
                      <a:pt x="2006" y="78"/>
                    </a:lnTo>
                    <a:lnTo>
                      <a:pt x="2008" y="78"/>
                    </a:lnTo>
                    <a:lnTo>
                      <a:pt x="2012" y="78"/>
                    </a:lnTo>
                    <a:lnTo>
                      <a:pt x="2014" y="78"/>
                    </a:lnTo>
                    <a:lnTo>
                      <a:pt x="2016" y="78"/>
                    </a:lnTo>
                    <a:lnTo>
                      <a:pt x="2018" y="78"/>
                    </a:lnTo>
                    <a:lnTo>
                      <a:pt x="2019" y="78"/>
                    </a:lnTo>
                    <a:lnTo>
                      <a:pt x="2021" y="78"/>
                    </a:lnTo>
                    <a:lnTo>
                      <a:pt x="2023" y="78"/>
                    </a:lnTo>
                    <a:lnTo>
                      <a:pt x="2027" y="78"/>
                    </a:lnTo>
                    <a:lnTo>
                      <a:pt x="2029" y="78"/>
                    </a:lnTo>
                    <a:lnTo>
                      <a:pt x="2031" y="78"/>
                    </a:lnTo>
                    <a:lnTo>
                      <a:pt x="2033" y="78"/>
                    </a:lnTo>
                    <a:lnTo>
                      <a:pt x="2035" y="78"/>
                    </a:lnTo>
                    <a:lnTo>
                      <a:pt x="2037" y="78"/>
                    </a:lnTo>
                    <a:lnTo>
                      <a:pt x="2039" y="78"/>
                    </a:lnTo>
                    <a:lnTo>
                      <a:pt x="2041" y="78"/>
                    </a:lnTo>
                    <a:lnTo>
                      <a:pt x="2042" y="78"/>
                    </a:lnTo>
                    <a:lnTo>
                      <a:pt x="2046" y="78"/>
                    </a:lnTo>
                    <a:lnTo>
                      <a:pt x="2048" y="78"/>
                    </a:lnTo>
                    <a:lnTo>
                      <a:pt x="2050" y="78"/>
                    </a:lnTo>
                    <a:lnTo>
                      <a:pt x="2052" y="78"/>
                    </a:lnTo>
                    <a:lnTo>
                      <a:pt x="2054" y="78"/>
                    </a:lnTo>
                    <a:lnTo>
                      <a:pt x="2056" y="78"/>
                    </a:lnTo>
                    <a:lnTo>
                      <a:pt x="2060" y="78"/>
                    </a:lnTo>
                    <a:lnTo>
                      <a:pt x="2062" y="78"/>
                    </a:lnTo>
                    <a:lnTo>
                      <a:pt x="2064" y="78"/>
                    </a:lnTo>
                    <a:lnTo>
                      <a:pt x="2065" y="78"/>
                    </a:lnTo>
                    <a:lnTo>
                      <a:pt x="2067" y="78"/>
                    </a:lnTo>
                    <a:lnTo>
                      <a:pt x="2069" y="78"/>
                    </a:lnTo>
                    <a:lnTo>
                      <a:pt x="2071" y="78"/>
                    </a:lnTo>
                    <a:lnTo>
                      <a:pt x="2073" y="78"/>
                    </a:lnTo>
                    <a:lnTo>
                      <a:pt x="2075" y="78"/>
                    </a:lnTo>
                    <a:lnTo>
                      <a:pt x="2077" y="78"/>
                    </a:lnTo>
                    <a:lnTo>
                      <a:pt x="2079" y="78"/>
                    </a:lnTo>
                    <a:lnTo>
                      <a:pt x="2081" y="78"/>
                    </a:lnTo>
                    <a:lnTo>
                      <a:pt x="2083" y="78"/>
                    </a:lnTo>
                    <a:lnTo>
                      <a:pt x="2085" y="78"/>
                    </a:lnTo>
                    <a:lnTo>
                      <a:pt x="2087" y="78"/>
                    </a:lnTo>
                    <a:lnTo>
                      <a:pt x="2088" y="78"/>
                    </a:lnTo>
                    <a:lnTo>
                      <a:pt x="2090" y="78"/>
                    </a:lnTo>
                    <a:lnTo>
                      <a:pt x="2092" y="78"/>
                    </a:lnTo>
                    <a:lnTo>
                      <a:pt x="2094" y="78"/>
                    </a:lnTo>
                    <a:lnTo>
                      <a:pt x="2096" y="78"/>
                    </a:lnTo>
                    <a:lnTo>
                      <a:pt x="2098" y="78"/>
                    </a:lnTo>
                    <a:lnTo>
                      <a:pt x="2100" y="78"/>
                    </a:lnTo>
                    <a:lnTo>
                      <a:pt x="2102" y="78"/>
                    </a:lnTo>
                    <a:lnTo>
                      <a:pt x="2106" y="78"/>
                    </a:lnTo>
                    <a:lnTo>
                      <a:pt x="2108" y="78"/>
                    </a:lnTo>
                    <a:lnTo>
                      <a:pt x="2110" y="78"/>
                    </a:lnTo>
                    <a:lnTo>
                      <a:pt x="2111" y="78"/>
                    </a:lnTo>
                    <a:lnTo>
                      <a:pt x="2113" y="78"/>
                    </a:lnTo>
                    <a:lnTo>
                      <a:pt x="2115" y="78"/>
                    </a:lnTo>
                    <a:lnTo>
                      <a:pt x="2117" y="78"/>
                    </a:lnTo>
                    <a:lnTo>
                      <a:pt x="2121" y="78"/>
                    </a:lnTo>
                    <a:lnTo>
                      <a:pt x="2123" y="78"/>
                    </a:lnTo>
                    <a:lnTo>
                      <a:pt x="2125" y="78"/>
                    </a:lnTo>
                    <a:lnTo>
                      <a:pt x="2127" y="78"/>
                    </a:lnTo>
                    <a:lnTo>
                      <a:pt x="2129" y="78"/>
                    </a:lnTo>
                    <a:lnTo>
                      <a:pt x="2131" y="78"/>
                    </a:lnTo>
                    <a:lnTo>
                      <a:pt x="2133" y="78"/>
                    </a:lnTo>
                    <a:lnTo>
                      <a:pt x="2136" y="78"/>
                    </a:lnTo>
                    <a:lnTo>
                      <a:pt x="2138" y="78"/>
                    </a:lnTo>
                    <a:lnTo>
                      <a:pt x="2140" y="78"/>
                    </a:lnTo>
                    <a:lnTo>
                      <a:pt x="2142" y="78"/>
                    </a:lnTo>
                    <a:lnTo>
                      <a:pt x="2144" y="78"/>
                    </a:lnTo>
                    <a:lnTo>
                      <a:pt x="2146" y="78"/>
                    </a:lnTo>
                    <a:lnTo>
                      <a:pt x="2148" y="78"/>
                    </a:lnTo>
                    <a:lnTo>
                      <a:pt x="2150" y="78"/>
                    </a:lnTo>
                    <a:lnTo>
                      <a:pt x="2154" y="78"/>
                    </a:lnTo>
                    <a:lnTo>
                      <a:pt x="2156" y="78"/>
                    </a:lnTo>
                    <a:lnTo>
                      <a:pt x="2157" y="78"/>
                    </a:lnTo>
                    <a:lnTo>
                      <a:pt x="2159" y="78"/>
                    </a:lnTo>
                    <a:lnTo>
                      <a:pt x="2161" y="78"/>
                    </a:lnTo>
                    <a:lnTo>
                      <a:pt x="2163" y="78"/>
                    </a:lnTo>
                    <a:lnTo>
                      <a:pt x="2167" y="78"/>
                    </a:lnTo>
                    <a:lnTo>
                      <a:pt x="2169" y="78"/>
                    </a:lnTo>
                    <a:lnTo>
                      <a:pt x="2171" y="78"/>
                    </a:lnTo>
                    <a:lnTo>
                      <a:pt x="2173" y="78"/>
                    </a:lnTo>
                    <a:lnTo>
                      <a:pt x="2175" y="78"/>
                    </a:lnTo>
                    <a:lnTo>
                      <a:pt x="2177" y="78"/>
                    </a:lnTo>
                    <a:lnTo>
                      <a:pt x="2179" y="78"/>
                    </a:lnTo>
                    <a:lnTo>
                      <a:pt x="2182" y="78"/>
                    </a:lnTo>
                  </a:path>
                </a:pathLst>
              </a:custGeom>
              <a:noFill/>
              <a:ln w="2">
                <a:solidFill>
                  <a:srgbClr val="FF69B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05"/>
              <p:cNvSpPr>
                <a:spLocks/>
              </p:cNvSpPr>
              <p:nvPr/>
            </p:nvSpPr>
            <p:spPr bwMode="auto">
              <a:xfrm>
                <a:off x="2898775" y="5037138"/>
                <a:ext cx="3805237" cy="15875"/>
              </a:xfrm>
              <a:custGeom>
                <a:avLst/>
                <a:gdLst>
                  <a:gd name="T0" fmla="*/ 33 w 2397"/>
                  <a:gd name="T1" fmla="*/ 10 h 10"/>
                  <a:gd name="T2" fmla="*/ 69 w 2397"/>
                  <a:gd name="T3" fmla="*/ 8 h 10"/>
                  <a:gd name="T4" fmla="*/ 102 w 2397"/>
                  <a:gd name="T5" fmla="*/ 8 h 10"/>
                  <a:gd name="T6" fmla="*/ 135 w 2397"/>
                  <a:gd name="T7" fmla="*/ 10 h 10"/>
                  <a:gd name="T8" fmla="*/ 167 w 2397"/>
                  <a:gd name="T9" fmla="*/ 8 h 10"/>
                  <a:gd name="T10" fmla="*/ 204 w 2397"/>
                  <a:gd name="T11" fmla="*/ 8 h 10"/>
                  <a:gd name="T12" fmla="*/ 240 w 2397"/>
                  <a:gd name="T13" fmla="*/ 10 h 10"/>
                  <a:gd name="T14" fmla="*/ 278 w 2397"/>
                  <a:gd name="T15" fmla="*/ 10 h 10"/>
                  <a:gd name="T16" fmla="*/ 315 w 2397"/>
                  <a:gd name="T17" fmla="*/ 8 h 10"/>
                  <a:gd name="T18" fmla="*/ 351 w 2397"/>
                  <a:gd name="T19" fmla="*/ 8 h 10"/>
                  <a:gd name="T20" fmla="*/ 388 w 2397"/>
                  <a:gd name="T21" fmla="*/ 8 h 10"/>
                  <a:gd name="T22" fmla="*/ 428 w 2397"/>
                  <a:gd name="T23" fmla="*/ 8 h 10"/>
                  <a:gd name="T24" fmla="*/ 466 w 2397"/>
                  <a:gd name="T25" fmla="*/ 8 h 10"/>
                  <a:gd name="T26" fmla="*/ 506 w 2397"/>
                  <a:gd name="T27" fmla="*/ 8 h 10"/>
                  <a:gd name="T28" fmla="*/ 547 w 2397"/>
                  <a:gd name="T29" fmla="*/ 8 h 10"/>
                  <a:gd name="T30" fmla="*/ 585 w 2397"/>
                  <a:gd name="T31" fmla="*/ 8 h 10"/>
                  <a:gd name="T32" fmla="*/ 625 w 2397"/>
                  <a:gd name="T33" fmla="*/ 8 h 10"/>
                  <a:gd name="T34" fmla="*/ 661 w 2397"/>
                  <a:gd name="T35" fmla="*/ 8 h 10"/>
                  <a:gd name="T36" fmla="*/ 706 w 2397"/>
                  <a:gd name="T37" fmla="*/ 8 h 10"/>
                  <a:gd name="T38" fmla="*/ 746 w 2397"/>
                  <a:gd name="T39" fmla="*/ 8 h 10"/>
                  <a:gd name="T40" fmla="*/ 784 w 2397"/>
                  <a:gd name="T41" fmla="*/ 8 h 10"/>
                  <a:gd name="T42" fmla="*/ 824 w 2397"/>
                  <a:gd name="T43" fmla="*/ 8 h 10"/>
                  <a:gd name="T44" fmla="*/ 865 w 2397"/>
                  <a:gd name="T45" fmla="*/ 8 h 10"/>
                  <a:gd name="T46" fmla="*/ 901 w 2397"/>
                  <a:gd name="T47" fmla="*/ 8 h 10"/>
                  <a:gd name="T48" fmla="*/ 941 w 2397"/>
                  <a:gd name="T49" fmla="*/ 8 h 10"/>
                  <a:gd name="T50" fmla="*/ 980 w 2397"/>
                  <a:gd name="T51" fmla="*/ 8 h 10"/>
                  <a:gd name="T52" fmla="*/ 1022 w 2397"/>
                  <a:gd name="T53" fmla="*/ 8 h 10"/>
                  <a:gd name="T54" fmla="*/ 1062 w 2397"/>
                  <a:gd name="T55" fmla="*/ 8 h 10"/>
                  <a:gd name="T56" fmla="*/ 1098 w 2397"/>
                  <a:gd name="T57" fmla="*/ 8 h 10"/>
                  <a:gd name="T58" fmla="*/ 1137 w 2397"/>
                  <a:gd name="T59" fmla="*/ 8 h 10"/>
                  <a:gd name="T60" fmla="*/ 1173 w 2397"/>
                  <a:gd name="T61" fmla="*/ 6 h 10"/>
                  <a:gd name="T62" fmla="*/ 1215 w 2397"/>
                  <a:gd name="T63" fmla="*/ 8 h 10"/>
                  <a:gd name="T64" fmla="*/ 1254 w 2397"/>
                  <a:gd name="T65" fmla="*/ 8 h 10"/>
                  <a:gd name="T66" fmla="*/ 1296 w 2397"/>
                  <a:gd name="T67" fmla="*/ 8 h 10"/>
                  <a:gd name="T68" fmla="*/ 1334 w 2397"/>
                  <a:gd name="T69" fmla="*/ 8 h 10"/>
                  <a:gd name="T70" fmla="*/ 1378 w 2397"/>
                  <a:gd name="T71" fmla="*/ 8 h 10"/>
                  <a:gd name="T72" fmla="*/ 1418 w 2397"/>
                  <a:gd name="T73" fmla="*/ 8 h 10"/>
                  <a:gd name="T74" fmla="*/ 1459 w 2397"/>
                  <a:gd name="T75" fmla="*/ 8 h 10"/>
                  <a:gd name="T76" fmla="*/ 1497 w 2397"/>
                  <a:gd name="T77" fmla="*/ 8 h 10"/>
                  <a:gd name="T78" fmla="*/ 1535 w 2397"/>
                  <a:gd name="T79" fmla="*/ 8 h 10"/>
                  <a:gd name="T80" fmla="*/ 1573 w 2397"/>
                  <a:gd name="T81" fmla="*/ 8 h 10"/>
                  <a:gd name="T82" fmla="*/ 1614 w 2397"/>
                  <a:gd name="T83" fmla="*/ 8 h 10"/>
                  <a:gd name="T84" fmla="*/ 1656 w 2397"/>
                  <a:gd name="T85" fmla="*/ 8 h 10"/>
                  <a:gd name="T86" fmla="*/ 1694 w 2397"/>
                  <a:gd name="T87" fmla="*/ 8 h 10"/>
                  <a:gd name="T88" fmla="*/ 1731 w 2397"/>
                  <a:gd name="T89" fmla="*/ 8 h 10"/>
                  <a:gd name="T90" fmla="*/ 1769 w 2397"/>
                  <a:gd name="T91" fmla="*/ 8 h 10"/>
                  <a:gd name="T92" fmla="*/ 1807 w 2397"/>
                  <a:gd name="T93" fmla="*/ 8 h 10"/>
                  <a:gd name="T94" fmla="*/ 1847 w 2397"/>
                  <a:gd name="T95" fmla="*/ 8 h 10"/>
                  <a:gd name="T96" fmla="*/ 1886 w 2397"/>
                  <a:gd name="T97" fmla="*/ 8 h 10"/>
                  <a:gd name="T98" fmla="*/ 1930 w 2397"/>
                  <a:gd name="T99" fmla="*/ 8 h 10"/>
                  <a:gd name="T100" fmla="*/ 1970 w 2397"/>
                  <a:gd name="T101" fmla="*/ 8 h 10"/>
                  <a:gd name="T102" fmla="*/ 2008 w 2397"/>
                  <a:gd name="T103" fmla="*/ 8 h 10"/>
                  <a:gd name="T104" fmla="*/ 2051 w 2397"/>
                  <a:gd name="T105" fmla="*/ 8 h 10"/>
                  <a:gd name="T106" fmla="*/ 2095 w 2397"/>
                  <a:gd name="T107" fmla="*/ 8 h 10"/>
                  <a:gd name="T108" fmla="*/ 2137 w 2397"/>
                  <a:gd name="T109" fmla="*/ 8 h 10"/>
                  <a:gd name="T110" fmla="*/ 2173 w 2397"/>
                  <a:gd name="T111" fmla="*/ 8 h 10"/>
                  <a:gd name="T112" fmla="*/ 2213 w 2397"/>
                  <a:gd name="T113" fmla="*/ 8 h 10"/>
                  <a:gd name="T114" fmla="*/ 2252 w 2397"/>
                  <a:gd name="T115" fmla="*/ 8 h 10"/>
                  <a:gd name="T116" fmla="*/ 2292 w 2397"/>
                  <a:gd name="T117" fmla="*/ 8 h 10"/>
                  <a:gd name="T118" fmla="*/ 2330 w 2397"/>
                  <a:gd name="T119" fmla="*/ 8 h 10"/>
                  <a:gd name="T120" fmla="*/ 2372 w 2397"/>
                  <a:gd name="T121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97" h="10">
                    <a:moveTo>
                      <a:pt x="0" y="10"/>
                    </a:moveTo>
                    <a:lnTo>
                      <a:pt x="2" y="8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10" y="10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6" y="10"/>
                    </a:lnTo>
                    <a:lnTo>
                      <a:pt x="18" y="8"/>
                    </a:lnTo>
                    <a:lnTo>
                      <a:pt x="20" y="10"/>
                    </a:lnTo>
                    <a:lnTo>
                      <a:pt x="22" y="8"/>
                    </a:lnTo>
                    <a:lnTo>
                      <a:pt x="23" y="8"/>
                    </a:lnTo>
                    <a:lnTo>
                      <a:pt x="25" y="10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31" y="10"/>
                    </a:lnTo>
                    <a:lnTo>
                      <a:pt x="33" y="8"/>
                    </a:lnTo>
                    <a:lnTo>
                      <a:pt x="33" y="10"/>
                    </a:lnTo>
                    <a:lnTo>
                      <a:pt x="35" y="8"/>
                    </a:lnTo>
                    <a:lnTo>
                      <a:pt x="37" y="10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48" y="8"/>
                    </a:lnTo>
                    <a:lnTo>
                      <a:pt x="48" y="10"/>
                    </a:lnTo>
                    <a:lnTo>
                      <a:pt x="50" y="8"/>
                    </a:lnTo>
                    <a:lnTo>
                      <a:pt x="52" y="8"/>
                    </a:lnTo>
                    <a:lnTo>
                      <a:pt x="54" y="10"/>
                    </a:lnTo>
                    <a:lnTo>
                      <a:pt x="56" y="8"/>
                    </a:lnTo>
                    <a:lnTo>
                      <a:pt x="58" y="10"/>
                    </a:lnTo>
                    <a:lnTo>
                      <a:pt x="60" y="8"/>
                    </a:lnTo>
                    <a:lnTo>
                      <a:pt x="62" y="10"/>
                    </a:lnTo>
                    <a:lnTo>
                      <a:pt x="64" y="8"/>
                    </a:lnTo>
                    <a:lnTo>
                      <a:pt x="66" y="10"/>
                    </a:lnTo>
                    <a:lnTo>
                      <a:pt x="68" y="10"/>
                    </a:lnTo>
                    <a:lnTo>
                      <a:pt x="69" y="8"/>
                    </a:lnTo>
                    <a:lnTo>
                      <a:pt x="71" y="8"/>
                    </a:lnTo>
                    <a:lnTo>
                      <a:pt x="73" y="8"/>
                    </a:lnTo>
                    <a:lnTo>
                      <a:pt x="75" y="10"/>
                    </a:lnTo>
                    <a:lnTo>
                      <a:pt x="77" y="8"/>
                    </a:lnTo>
                    <a:lnTo>
                      <a:pt x="77" y="10"/>
                    </a:lnTo>
                    <a:lnTo>
                      <a:pt x="79" y="8"/>
                    </a:lnTo>
                    <a:lnTo>
                      <a:pt x="81" y="8"/>
                    </a:lnTo>
                    <a:lnTo>
                      <a:pt x="83" y="10"/>
                    </a:lnTo>
                    <a:lnTo>
                      <a:pt x="87" y="10"/>
                    </a:lnTo>
                    <a:lnTo>
                      <a:pt x="87" y="8"/>
                    </a:lnTo>
                    <a:lnTo>
                      <a:pt x="89" y="8"/>
                    </a:lnTo>
                    <a:lnTo>
                      <a:pt x="91" y="10"/>
                    </a:lnTo>
                    <a:lnTo>
                      <a:pt x="92" y="8"/>
                    </a:lnTo>
                    <a:lnTo>
                      <a:pt x="92" y="10"/>
                    </a:lnTo>
                    <a:lnTo>
                      <a:pt x="94" y="10"/>
                    </a:lnTo>
                    <a:lnTo>
                      <a:pt x="96" y="8"/>
                    </a:lnTo>
                    <a:lnTo>
                      <a:pt x="98" y="10"/>
                    </a:lnTo>
                    <a:lnTo>
                      <a:pt x="100" y="8"/>
                    </a:lnTo>
                    <a:lnTo>
                      <a:pt x="102" y="8"/>
                    </a:lnTo>
                    <a:lnTo>
                      <a:pt x="104" y="8"/>
                    </a:lnTo>
                    <a:lnTo>
                      <a:pt x="106" y="8"/>
                    </a:lnTo>
                    <a:lnTo>
                      <a:pt x="108" y="10"/>
                    </a:lnTo>
                    <a:lnTo>
                      <a:pt x="110" y="8"/>
                    </a:lnTo>
                    <a:lnTo>
                      <a:pt x="110" y="10"/>
                    </a:lnTo>
                    <a:lnTo>
                      <a:pt x="114" y="10"/>
                    </a:lnTo>
                    <a:lnTo>
                      <a:pt x="115" y="8"/>
                    </a:lnTo>
                    <a:lnTo>
                      <a:pt x="117" y="8"/>
                    </a:lnTo>
                    <a:lnTo>
                      <a:pt x="119" y="8"/>
                    </a:lnTo>
                    <a:lnTo>
                      <a:pt x="121" y="10"/>
                    </a:lnTo>
                    <a:lnTo>
                      <a:pt x="123" y="10"/>
                    </a:lnTo>
                    <a:lnTo>
                      <a:pt x="123" y="8"/>
                    </a:lnTo>
                    <a:lnTo>
                      <a:pt x="125" y="10"/>
                    </a:lnTo>
                    <a:lnTo>
                      <a:pt x="127" y="8"/>
                    </a:lnTo>
                    <a:lnTo>
                      <a:pt x="129" y="8"/>
                    </a:lnTo>
                    <a:lnTo>
                      <a:pt x="131" y="8"/>
                    </a:lnTo>
                    <a:lnTo>
                      <a:pt x="133" y="8"/>
                    </a:lnTo>
                    <a:lnTo>
                      <a:pt x="135" y="8"/>
                    </a:lnTo>
                    <a:lnTo>
                      <a:pt x="135" y="10"/>
                    </a:lnTo>
                    <a:lnTo>
                      <a:pt x="138" y="8"/>
                    </a:lnTo>
                    <a:lnTo>
                      <a:pt x="138" y="10"/>
                    </a:lnTo>
                    <a:lnTo>
                      <a:pt x="140" y="8"/>
                    </a:lnTo>
                    <a:lnTo>
                      <a:pt x="144" y="10"/>
                    </a:lnTo>
                    <a:lnTo>
                      <a:pt x="144" y="8"/>
                    </a:lnTo>
                    <a:lnTo>
                      <a:pt x="146" y="10"/>
                    </a:lnTo>
                    <a:lnTo>
                      <a:pt x="148" y="10"/>
                    </a:lnTo>
                    <a:lnTo>
                      <a:pt x="150" y="8"/>
                    </a:lnTo>
                    <a:lnTo>
                      <a:pt x="150" y="10"/>
                    </a:lnTo>
                    <a:lnTo>
                      <a:pt x="152" y="8"/>
                    </a:lnTo>
                    <a:lnTo>
                      <a:pt x="154" y="8"/>
                    </a:lnTo>
                    <a:lnTo>
                      <a:pt x="154" y="10"/>
                    </a:lnTo>
                    <a:lnTo>
                      <a:pt x="156" y="8"/>
                    </a:lnTo>
                    <a:lnTo>
                      <a:pt x="158" y="8"/>
                    </a:lnTo>
                    <a:lnTo>
                      <a:pt x="160" y="8"/>
                    </a:lnTo>
                    <a:lnTo>
                      <a:pt x="161" y="10"/>
                    </a:lnTo>
                    <a:lnTo>
                      <a:pt x="163" y="8"/>
                    </a:lnTo>
                    <a:lnTo>
                      <a:pt x="165" y="8"/>
                    </a:lnTo>
                    <a:lnTo>
                      <a:pt x="167" y="8"/>
                    </a:lnTo>
                    <a:lnTo>
                      <a:pt x="169" y="8"/>
                    </a:lnTo>
                    <a:lnTo>
                      <a:pt x="171" y="8"/>
                    </a:lnTo>
                    <a:lnTo>
                      <a:pt x="171" y="10"/>
                    </a:lnTo>
                    <a:lnTo>
                      <a:pt x="175" y="8"/>
                    </a:lnTo>
                    <a:lnTo>
                      <a:pt x="177" y="10"/>
                    </a:lnTo>
                    <a:lnTo>
                      <a:pt x="179" y="8"/>
                    </a:lnTo>
                    <a:lnTo>
                      <a:pt x="181" y="8"/>
                    </a:lnTo>
                    <a:lnTo>
                      <a:pt x="183" y="8"/>
                    </a:lnTo>
                    <a:lnTo>
                      <a:pt x="184" y="8"/>
                    </a:lnTo>
                    <a:lnTo>
                      <a:pt x="186" y="8"/>
                    </a:lnTo>
                    <a:lnTo>
                      <a:pt x="188" y="8"/>
                    </a:lnTo>
                    <a:lnTo>
                      <a:pt x="190" y="8"/>
                    </a:lnTo>
                    <a:lnTo>
                      <a:pt x="192" y="8"/>
                    </a:lnTo>
                    <a:lnTo>
                      <a:pt x="194" y="8"/>
                    </a:lnTo>
                    <a:lnTo>
                      <a:pt x="196" y="10"/>
                    </a:lnTo>
                    <a:lnTo>
                      <a:pt x="198" y="8"/>
                    </a:lnTo>
                    <a:lnTo>
                      <a:pt x="200" y="8"/>
                    </a:lnTo>
                    <a:lnTo>
                      <a:pt x="202" y="8"/>
                    </a:lnTo>
                    <a:lnTo>
                      <a:pt x="204" y="8"/>
                    </a:lnTo>
                    <a:lnTo>
                      <a:pt x="205" y="10"/>
                    </a:lnTo>
                    <a:lnTo>
                      <a:pt x="207" y="8"/>
                    </a:lnTo>
                    <a:lnTo>
                      <a:pt x="209" y="8"/>
                    </a:lnTo>
                    <a:lnTo>
                      <a:pt x="211" y="8"/>
                    </a:lnTo>
                    <a:lnTo>
                      <a:pt x="213" y="10"/>
                    </a:lnTo>
                    <a:lnTo>
                      <a:pt x="215" y="8"/>
                    </a:lnTo>
                    <a:lnTo>
                      <a:pt x="215" y="10"/>
                    </a:lnTo>
                    <a:lnTo>
                      <a:pt x="217" y="8"/>
                    </a:lnTo>
                    <a:lnTo>
                      <a:pt x="219" y="10"/>
                    </a:lnTo>
                    <a:lnTo>
                      <a:pt x="221" y="8"/>
                    </a:lnTo>
                    <a:lnTo>
                      <a:pt x="223" y="8"/>
                    </a:lnTo>
                    <a:lnTo>
                      <a:pt x="225" y="8"/>
                    </a:lnTo>
                    <a:lnTo>
                      <a:pt x="227" y="8"/>
                    </a:lnTo>
                    <a:lnTo>
                      <a:pt x="230" y="8"/>
                    </a:lnTo>
                    <a:lnTo>
                      <a:pt x="232" y="8"/>
                    </a:lnTo>
                    <a:lnTo>
                      <a:pt x="234" y="8"/>
                    </a:lnTo>
                    <a:lnTo>
                      <a:pt x="236" y="10"/>
                    </a:lnTo>
                    <a:lnTo>
                      <a:pt x="238" y="8"/>
                    </a:lnTo>
                    <a:lnTo>
                      <a:pt x="240" y="10"/>
                    </a:lnTo>
                    <a:lnTo>
                      <a:pt x="242" y="8"/>
                    </a:lnTo>
                    <a:lnTo>
                      <a:pt x="242" y="10"/>
                    </a:lnTo>
                    <a:lnTo>
                      <a:pt x="244" y="8"/>
                    </a:lnTo>
                    <a:lnTo>
                      <a:pt x="246" y="8"/>
                    </a:lnTo>
                    <a:lnTo>
                      <a:pt x="248" y="10"/>
                    </a:lnTo>
                    <a:lnTo>
                      <a:pt x="251" y="8"/>
                    </a:lnTo>
                    <a:lnTo>
                      <a:pt x="255" y="8"/>
                    </a:lnTo>
                    <a:lnTo>
                      <a:pt x="257" y="8"/>
                    </a:lnTo>
                    <a:lnTo>
                      <a:pt x="259" y="10"/>
                    </a:lnTo>
                    <a:lnTo>
                      <a:pt x="261" y="8"/>
                    </a:lnTo>
                    <a:lnTo>
                      <a:pt x="263" y="8"/>
                    </a:lnTo>
                    <a:lnTo>
                      <a:pt x="265" y="8"/>
                    </a:lnTo>
                    <a:lnTo>
                      <a:pt x="269" y="10"/>
                    </a:lnTo>
                    <a:lnTo>
                      <a:pt x="269" y="8"/>
                    </a:lnTo>
                    <a:lnTo>
                      <a:pt x="271" y="8"/>
                    </a:lnTo>
                    <a:lnTo>
                      <a:pt x="274" y="8"/>
                    </a:lnTo>
                    <a:lnTo>
                      <a:pt x="276" y="8"/>
                    </a:lnTo>
                    <a:lnTo>
                      <a:pt x="278" y="8"/>
                    </a:lnTo>
                    <a:lnTo>
                      <a:pt x="278" y="10"/>
                    </a:lnTo>
                    <a:lnTo>
                      <a:pt x="280" y="8"/>
                    </a:lnTo>
                    <a:lnTo>
                      <a:pt x="282" y="8"/>
                    </a:lnTo>
                    <a:lnTo>
                      <a:pt x="284" y="8"/>
                    </a:lnTo>
                    <a:lnTo>
                      <a:pt x="286" y="8"/>
                    </a:lnTo>
                    <a:lnTo>
                      <a:pt x="288" y="8"/>
                    </a:lnTo>
                    <a:lnTo>
                      <a:pt x="290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7" y="10"/>
                    </a:lnTo>
                    <a:lnTo>
                      <a:pt x="297" y="8"/>
                    </a:lnTo>
                    <a:lnTo>
                      <a:pt x="299" y="8"/>
                    </a:lnTo>
                    <a:lnTo>
                      <a:pt x="301" y="10"/>
                    </a:lnTo>
                    <a:lnTo>
                      <a:pt x="303" y="8"/>
                    </a:lnTo>
                    <a:lnTo>
                      <a:pt x="305" y="8"/>
                    </a:lnTo>
                    <a:lnTo>
                      <a:pt x="307" y="8"/>
                    </a:lnTo>
                    <a:lnTo>
                      <a:pt x="309" y="8"/>
                    </a:lnTo>
                    <a:lnTo>
                      <a:pt x="311" y="8"/>
                    </a:lnTo>
                    <a:lnTo>
                      <a:pt x="313" y="8"/>
                    </a:lnTo>
                    <a:lnTo>
                      <a:pt x="315" y="8"/>
                    </a:lnTo>
                    <a:lnTo>
                      <a:pt x="317" y="8"/>
                    </a:lnTo>
                    <a:lnTo>
                      <a:pt x="319" y="8"/>
                    </a:lnTo>
                    <a:lnTo>
                      <a:pt x="320" y="8"/>
                    </a:lnTo>
                    <a:lnTo>
                      <a:pt x="322" y="8"/>
                    </a:lnTo>
                    <a:lnTo>
                      <a:pt x="324" y="8"/>
                    </a:lnTo>
                    <a:lnTo>
                      <a:pt x="326" y="8"/>
                    </a:lnTo>
                    <a:lnTo>
                      <a:pt x="328" y="8"/>
                    </a:lnTo>
                    <a:lnTo>
                      <a:pt x="330" y="8"/>
                    </a:lnTo>
                    <a:lnTo>
                      <a:pt x="332" y="8"/>
                    </a:lnTo>
                    <a:lnTo>
                      <a:pt x="334" y="8"/>
                    </a:lnTo>
                    <a:lnTo>
                      <a:pt x="336" y="8"/>
                    </a:lnTo>
                    <a:lnTo>
                      <a:pt x="338" y="8"/>
                    </a:lnTo>
                    <a:lnTo>
                      <a:pt x="340" y="8"/>
                    </a:lnTo>
                    <a:lnTo>
                      <a:pt x="342" y="8"/>
                    </a:lnTo>
                    <a:lnTo>
                      <a:pt x="343" y="8"/>
                    </a:lnTo>
                    <a:lnTo>
                      <a:pt x="345" y="8"/>
                    </a:lnTo>
                    <a:lnTo>
                      <a:pt x="347" y="8"/>
                    </a:lnTo>
                    <a:lnTo>
                      <a:pt x="349" y="8"/>
                    </a:lnTo>
                    <a:lnTo>
                      <a:pt x="351" y="8"/>
                    </a:lnTo>
                    <a:lnTo>
                      <a:pt x="353" y="8"/>
                    </a:lnTo>
                    <a:lnTo>
                      <a:pt x="355" y="8"/>
                    </a:lnTo>
                    <a:lnTo>
                      <a:pt x="357" y="8"/>
                    </a:lnTo>
                    <a:lnTo>
                      <a:pt x="359" y="10"/>
                    </a:lnTo>
                    <a:lnTo>
                      <a:pt x="359" y="8"/>
                    </a:lnTo>
                    <a:lnTo>
                      <a:pt x="361" y="8"/>
                    </a:lnTo>
                    <a:lnTo>
                      <a:pt x="363" y="8"/>
                    </a:lnTo>
                    <a:lnTo>
                      <a:pt x="365" y="8"/>
                    </a:lnTo>
                    <a:lnTo>
                      <a:pt x="366" y="8"/>
                    </a:lnTo>
                    <a:lnTo>
                      <a:pt x="368" y="8"/>
                    </a:lnTo>
                    <a:lnTo>
                      <a:pt x="370" y="8"/>
                    </a:lnTo>
                    <a:lnTo>
                      <a:pt x="374" y="8"/>
                    </a:lnTo>
                    <a:lnTo>
                      <a:pt x="376" y="8"/>
                    </a:lnTo>
                    <a:lnTo>
                      <a:pt x="378" y="8"/>
                    </a:lnTo>
                    <a:lnTo>
                      <a:pt x="380" y="8"/>
                    </a:lnTo>
                    <a:lnTo>
                      <a:pt x="382" y="8"/>
                    </a:lnTo>
                    <a:lnTo>
                      <a:pt x="384" y="8"/>
                    </a:lnTo>
                    <a:lnTo>
                      <a:pt x="386" y="8"/>
                    </a:lnTo>
                    <a:lnTo>
                      <a:pt x="388" y="8"/>
                    </a:lnTo>
                    <a:lnTo>
                      <a:pt x="389" y="8"/>
                    </a:lnTo>
                    <a:lnTo>
                      <a:pt x="391" y="8"/>
                    </a:lnTo>
                    <a:lnTo>
                      <a:pt x="393" y="8"/>
                    </a:lnTo>
                    <a:lnTo>
                      <a:pt x="395" y="8"/>
                    </a:lnTo>
                    <a:lnTo>
                      <a:pt x="397" y="8"/>
                    </a:lnTo>
                    <a:lnTo>
                      <a:pt x="399" y="8"/>
                    </a:lnTo>
                    <a:lnTo>
                      <a:pt x="401" y="8"/>
                    </a:lnTo>
                    <a:lnTo>
                      <a:pt x="403" y="8"/>
                    </a:lnTo>
                    <a:lnTo>
                      <a:pt x="405" y="8"/>
                    </a:lnTo>
                    <a:lnTo>
                      <a:pt x="407" y="8"/>
                    </a:lnTo>
                    <a:lnTo>
                      <a:pt x="409" y="8"/>
                    </a:lnTo>
                    <a:lnTo>
                      <a:pt x="410" y="8"/>
                    </a:lnTo>
                    <a:lnTo>
                      <a:pt x="412" y="8"/>
                    </a:lnTo>
                    <a:lnTo>
                      <a:pt x="414" y="8"/>
                    </a:lnTo>
                    <a:lnTo>
                      <a:pt x="416" y="8"/>
                    </a:lnTo>
                    <a:lnTo>
                      <a:pt x="420" y="8"/>
                    </a:lnTo>
                    <a:lnTo>
                      <a:pt x="422" y="8"/>
                    </a:lnTo>
                    <a:lnTo>
                      <a:pt x="424" y="8"/>
                    </a:lnTo>
                    <a:lnTo>
                      <a:pt x="428" y="8"/>
                    </a:lnTo>
                    <a:lnTo>
                      <a:pt x="430" y="8"/>
                    </a:lnTo>
                    <a:lnTo>
                      <a:pt x="432" y="8"/>
                    </a:lnTo>
                    <a:lnTo>
                      <a:pt x="433" y="8"/>
                    </a:lnTo>
                    <a:lnTo>
                      <a:pt x="435" y="8"/>
                    </a:lnTo>
                    <a:lnTo>
                      <a:pt x="437" y="8"/>
                    </a:lnTo>
                    <a:lnTo>
                      <a:pt x="439" y="8"/>
                    </a:lnTo>
                    <a:lnTo>
                      <a:pt x="441" y="8"/>
                    </a:lnTo>
                    <a:lnTo>
                      <a:pt x="443" y="8"/>
                    </a:lnTo>
                    <a:lnTo>
                      <a:pt x="445" y="8"/>
                    </a:lnTo>
                    <a:lnTo>
                      <a:pt x="447" y="8"/>
                    </a:lnTo>
                    <a:lnTo>
                      <a:pt x="451" y="8"/>
                    </a:lnTo>
                    <a:lnTo>
                      <a:pt x="453" y="8"/>
                    </a:lnTo>
                    <a:lnTo>
                      <a:pt x="455" y="8"/>
                    </a:lnTo>
                    <a:lnTo>
                      <a:pt x="456" y="8"/>
                    </a:lnTo>
                    <a:lnTo>
                      <a:pt x="458" y="8"/>
                    </a:lnTo>
                    <a:lnTo>
                      <a:pt x="460" y="8"/>
                    </a:lnTo>
                    <a:lnTo>
                      <a:pt x="462" y="8"/>
                    </a:lnTo>
                    <a:lnTo>
                      <a:pt x="464" y="8"/>
                    </a:lnTo>
                    <a:lnTo>
                      <a:pt x="466" y="8"/>
                    </a:lnTo>
                    <a:lnTo>
                      <a:pt x="468" y="8"/>
                    </a:lnTo>
                    <a:lnTo>
                      <a:pt x="470" y="8"/>
                    </a:lnTo>
                    <a:lnTo>
                      <a:pt x="472" y="8"/>
                    </a:lnTo>
                    <a:lnTo>
                      <a:pt x="474" y="8"/>
                    </a:lnTo>
                    <a:lnTo>
                      <a:pt x="476" y="8"/>
                    </a:lnTo>
                    <a:lnTo>
                      <a:pt x="478" y="8"/>
                    </a:lnTo>
                    <a:lnTo>
                      <a:pt x="479" y="8"/>
                    </a:lnTo>
                    <a:lnTo>
                      <a:pt x="481" y="8"/>
                    </a:lnTo>
                    <a:lnTo>
                      <a:pt x="483" y="8"/>
                    </a:lnTo>
                    <a:lnTo>
                      <a:pt x="485" y="8"/>
                    </a:lnTo>
                    <a:lnTo>
                      <a:pt x="487" y="8"/>
                    </a:lnTo>
                    <a:lnTo>
                      <a:pt x="489" y="8"/>
                    </a:lnTo>
                    <a:lnTo>
                      <a:pt x="491" y="8"/>
                    </a:lnTo>
                    <a:lnTo>
                      <a:pt x="493" y="8"/>
                    </a:lnTo>
                    <a:lnTo>
                      <a:pt x="497" y="8"/>
                    </a:lnTo>
                    <a:lnTo>
                      <a:pt x="499" y="8"/>
                    </a:lnTo>
                    <a:lnTo>
                      <a:pt x="501" y="8"/>
                    </a:lnTo>
                    <a:lnTo>
                      <a:pt x="502" y="8"/>
                    </a:lnTo>
                    <a:lnTo>
                      <a:pt x="506" y="8"/>
                    </a:lnTo>
                    <a:lnTo>
                      <a:pt x="508" y="8"/>
                    </a:lnTo>
                    <a:lnTo>
                      <a:pt x="510" y="8"/>
                    </a:lnTo>
                    <a:lnTo>
                      <a:pt x="512" y="8"/>
                    </a:lnTo>
                    <a:lnTo>
                      <a:pt x="514" y="8"/>
                    </a:lnTo>
                    <a:lnTo>
                      <a:pt x="516" y="8"/>
                    </a:lnTo>
                    <a:lnTo>
                      <a:pt x="518" y="8"/>
                    </a:lnTo>
                    <a:lnTo>
                      <a:pt x="520" y="8"/>
                    </a:lnTo>
                    <a:lnTo>
                      <a:pt x="522" y="8"/>
                    </a:lnTo>
                    <a:lnTo>
                      <a:pt x="524" y="8"/>
                    </a:lnTo>
                    <a:lnTo>
                      <a:pt x="527" y="8"/>
                    </a:lnTo>
                    <a:lnTo>
                      <a:pt x="529" y="8"/>
                    </a:lnTo>
                    <a:lnTo>
                      <a:pt x="531" y="8"/>
                    </a:lnTo>
                    <a:lnTo>
                      <a:pt x="533" y="8"/>
                    </a:lnTo>
                    <a:lnTo>
                      <a:pt x="535" y="8"/>
                    </a:lnTo>
                    <a:lnTo>
                      <a:pt x="537" y="8"/>
                    </a:lnTo>
                    <a:lnTo>
                      <a:pt x="539" y="8"/>
                    </a:lnTo>
                    <a:lnTo>
                      <a:pt x="543" y="8"/>
                    </a:lnTo>
                    <a:lnTo>
                      <a:pt x="545" y="8"/>
                    </a:lnTo>
                    <a:lnTo>
                      <a:pt x="547" y="8"/>
                    </a:lnTo>
                    <a:lnTo>
                      <a:pt x="548" y="8"/>
                    </a:lnTo>
                    <a:lnTo>
                      <a:pt x="550" y="8"/>
                    </a:lnTo>
                    <a:lnTo>
                      <a:pt x="552" y="8"/>
                    </a:lnTo>
                    <a:lnTo>
                      <a:pt x="554" y="8"/>
                    </a:lnTo>
                    <a:lnTo>
                      <a:pt x="556" y="8"/>
                    </a:lnTo>
                    <a:lnTo>
                      <a:pt x="558" y="8"/>
                    </a:lnTo>
                    <a:lnTo>
                      <a:pt x="560" y="8"/>
                    </a:lnTo>
                    <a:lnTo>
                      <a:pt x="562" y="8"/>
                    </a:lnTo>
                    <a:lnTo>
                      <a:pt x="564" y="8"/>
                    </a:lnTo>
                    <a:lnTo>
                      <a:pt x="566" y="8"/>
                    </a:lnTo>
                    <a:lnTo>
                      <a:pt x="568" y="8"/>
                    </a:lnTo>
                    <a:lnTo>
                      <a:pt x="570" y="8"/>
                    </a:lnTo>
                    <a:lnTo>
                      <a:pt x="571" y="8"/>
                    </a:lnTo>
                    <a:lnTo>
                      <a:pt x="575" y="8"/>
                    </a:lnTo>
                    <a:lnTo>
                      <a:pt x="577" y="8"/>
                    </a:lnTo>
                    <a:lnTo>
                      <a:pt x="579" y="8"/>
                    </a:lnTo>
                    <a:lnTo>
                      <a:pt x="581" y="8"/>
                    </a:lnTo>
                    <a:lnTo>
                      <a:pt x="583" y="8"/>
                    </a:lnTo>
                    <a:lnTo>
                      <a:pt x="585" y="8"/>
                    </a:lnTo>
                    <a:lnTo>
                      <a:pt x="587" y="8"/>
                    </a:lnTo>
                    <a:lnTo>
                      <a:pt x="591" y="8"/>
                    </a:lnTo>
                    <a:lnTo>
                      <a:pt x="593" y="8"/>
                    </a:lnTo>
                    <a:lnTo>
                      <a:pt x="594" y="8"/>
                    </a:lnTo>
                    <a:lnTo>
                      <a:pt x="596" y="8"/>
                    </a:lnTo>
                    <a:lnTo>
                      <a:pt x="598" y="8"/>
                    </a:lnTo>
                    <a:lnTo>
                      <a:pt x="600" y="8"/>
                    </a:lnTo>
                    <a:lnTo>
                      <a:pt x="602" y="8"/>
                    </a:lnTo>
                    <a:lnTo>
                      <a:pt x="604" y="8"/>
                    </a:lnTo>
                    <a:lnTo>
                      <a:pt x="606" y="8"/>
                    </a:lnTo>
                    <a:lnTo>
                      <a:pt x="608" y="8"/>
                    </a:lnTo>
                    <a:lnTo>
                      <a:pt x="610" y="8"/>
                    </a:lnTo>
                    <a:lnTo>
                      <a:pt x="612" y="8"/>
                    </a:lnTo>
                    <a:lnTo>
                      <a:pt x="614" y="8"/>
                    </a:lnTo>
                    <a:lnTo>
                      <a:pt x="616" y="8"/>
                    </a:lnTo>
                    <a:lnTo>
                      <a:pt x="617" y="8"/>
                    </a:lnTo>
                    <a:lnTo>
                      <a:pt x="621" y="8"/>
                    </a:lnTo>
                    <a:lnTo>
                      <a:pt x="623" y="8"/>
                    </a:lnTo>
                    <a:lnTo>
                      <a:pt x="625" y="8"/>
                    </a:lnTo>
                    <a:lnTo>
                      <a:pt x="627" y="8"/>
                    </a:lnTo>
                    <a:lnTo>
                      <a:pt x="629" y="8"/>
                    </a:lnTo>
                    <a:lnTo>
                      <a:pt x="631" y="8"/>
                    </a:lnTo>
                    <a:lnTo>
                      <a:pt x="633" y="8"/>
                    </a:lnTo>
                    <a:lnTo>
                      <a:pt x="635" y="8"/>
                    </a:lnTo>
                    <a:lnTo>
                      <a:pt x="637" y="8"/>
                    </a:lnTo>
                    <a:lnTo>
                      <a:pt x="638" y="8"/>
                    </a:lnTo>
                    <a:lnTo>
                      <a:pt x="640" y="8"/>
                    </a:lnTo>
                    <a:lnTo>
                      <a:pt x="642" y="8"/>
                    </a:lnTo>
                    <a:lnTo>
                      <a:pt x="644" y="8"/>
                    </a:lnTo>
                    <a:lnTo>
                      <a:pt x="646" y="8"/>
                    </a:lnTo>
                    <a:lnTo>
                      <a:pt x="648" y="8"/>
                    </a:lnTo>
                    <a:lnTo>
                      <a:pt x="650" y="8"/>
                    </a:lnTo>
                    <a:lnTo>
                      <a:pt x="652" y="8"/>
                    </a:lnTo>
                    <a:lnTo>
                      <a:pt x="654" y="8"/>
                    </a:lnTo>
                    <a:lnTo>
                      <a:pt x="656" y="8"/>
                    </a:lnTo>
                    <a:lnTo>
                      <a:pt x="658" y="8"/>
                    </a:lnTo>
                    <a:lnTo>
                      <a:pt x="660" y="8"/>
                    </a:lnTo>
                    <a:lnTo>
                      <a:pt x="661" y="8"/>
                    </a:lnTo>
                    <a:lnTo>
                      <a:pt x="663" y="8"/>
                    </a:lnTo>
                    <a:lnTo>
                      <a:pt x="665" y="8"/>
                    </a:lnTo>
                    <a:lnTo>
                      <a:pt x="667" y="8"/>
                    </a:lnTo>
                    <a:lnTo>
                      <a:pt x="669" y="8"/>
                    </a:lnTo>
                    <a:lnTo>
                      <a:pt x="671" y="8"/>
                    </a:lnTo>
                    <a:lnTo>
                      <a:pt x="673" y="8"/>
                    </a:lnTo>
                    <a:lnTo>
                      <a:pt x="675" y="8"/>
                    </a:lnTo>
                    <a:lnTo>
                      <a:pt x="677" y="8"/>
                    </a:lnTo>
                    <a:lnTo>
                      <a:pt x="681" y="8"/>
                    </a:lnTo>
                    <a:lnTo>
                      <a:pt x="683" y="8"/>
                    </a:lnTo>
                    <a:lnTo>
                      <a:pt x="684" y="8"/>
                    </a:lnTo>
                    <a:lnTo>
                      <a:pt x="688" y="8"/>
                    </a:lnTo>
                    <a:lnTo>
                      <a:pt x="690" y="8"/>
                    </a:lnTo>
                    <a:lnTo>
                      <a:pt x="692" y="8"/>
                    </a:lnTo>
                    <a:lnTo>
                      <a:pt x="696" y="8"/>
                    </a:lnTo>
                    <a:lnTo>
                      <a:pt x="698" y="8"/>
                    </a:lnTo>
                    <a:lnTo>
                      <a:pt x="700" y="8"/>
                    </a:lnTo>
                    <a:lnTo>
                      <a:pt x="704" y="8"/>
                    </a:lnTo>
                    <a:lnTo>
                      <a:pt x="706" y="8"/>
                    </a:lnTo>
                    <a:lnTo>
                      <a:pt x="707" y="8"/>
                    </a:lnTo>
                    <a:lnTo>
                      <a:pt x="709" y="8"/>
                    </a:lnTo>
                    <a:lnTo>
                      <a:pt x="711" y="8"/>
                    </a:lnTo>
                    <a:lnTo>
                      <a:pt x="713" y="8"/>
                    </a:lnTo>
                    <a:lnTo>
                      <a:pt x="715" y="8"/>
                    </a:lnTo>
                    <a:lnTo>
                      <a:pt x="717" y="8"/>
                    </a:lnTo>
                    <a:lnTo>
                      <a:pt x="719" y="8"/>
                    </a:lnTo>
                    <a:lnTo>
                      <a:pt x="721" y="8"/>
                    </a:lnTo>
                    <a:lnTo>
                      <a:pt x="723" y="8"/>
                    </a:lnTo>
                    <a:lnTo>
                      <a:pt x="727" y="8"/>
                    </a:lnTo>
                    <a:lnTo>
                      <a:pt x="729" y="8"/>
                    </a:lnTo>
                    <a:lnTo>
                      <a:pt x="730" y="8"/>
                    </a:lnTo>
                    <a:lnTo>
                      <a:pt x="732" y="8"/>
                    </a:lnTo>
                    <a:lnTo>
                      <a:pt x="734" y="8"/>
                    </a:lnTo>
                    <a:lnTo>
                      <a:pt x="736" y="8"/>
                    </a:lnTo>
                    <a:lnTo>
                      <a:pt x="738" y="8"/>
                    </a:lnTo>
                    <a:lnTo>
                      <a:pt x="742" y="8"/>
                    </a:lnTo>
                    <a:lnTo>
                      <a:pt x="744" y="8"/>
                    </a:lnTo>
                    <a:lnTo>
                      <a:pt x="746" y="8"/>
                    </a:lnTo>
                    <a:lnTo>
                      <a:pt x="748" y="8"/>
                    </a:lnTo>
                    <a:lnTo>
                      <a:pt x="750" y="8"/>
                    </a:lnTo>
                    <a:lnTo>
                      <a:pt x="752" y="8"/>
                    </a:lnTo>
                    <a:lnTo>
                      <a:pt x="753" y="8"/>
                    </a:lnTo>
                    <a:lnTo>
                      <a:pt x="757" y="8"/>
                    </a:lnTo>
                    <a:lnTo>
                      <a:pt x="759" y="8"/>
                    </a:lnTo>
                    <a:lnTo>
                      <a:pt x="761" y="8"/>
                    </a:lnTo>
                    <a:lnTo>
                      <a:pt x="763" y="8"/>
                    </a:lnTo>
                    <a:lnTo>
                      <a:pt x="765" y="8"/>
                    </a:lnTo>
                    <a:lnTo>
                      <a:pt x="767" y="8"/>
                    </a:lnTo>
                    <a:lnTo>
                      <a:pt x="769" y="8"/>
                    </a:lnTo>
                    <a:lnTo>
                      <a:pt x="771" y="8"/>
                    </a:lnTo>
                    <a:lnTo>
                      <a:pt x="773" y="8"/>
                    </a:lnTo>
                    <a:lnTo>
                      <a:pt x="775" y="8"/>
                    </a:lnTo>
                    <a:lnTo>
                      <a:pt x="776" y="8"/>
                    </a:lnTo>
                    <a:lnTo>
                      <a:pt x="778" y="8"/>
                    </a:lnTo>
                    <a:lnTo>
                      <a:pt x="780" y="8"/>
                    </a:lnTo>
                    <a:lnTo>
                      <a:pt x="782" y="8"/>
                    </a:lnTo>
                    <a:lnTo>
                      <a:pt x="784" y="8"/>
                    </a:lnTo>
                    <a:lnTo>
                      <a:pt x="786" y="8"/>
                    </a:lnTo>
                    <a:lnTo>
                      <a:pt x="788" y="8"/>
                    </a:lnTo>
                    <a:lnTo>
                      <a:pt x="790" y="8"/>
                    </a:lnTo>
                    <a:lnTo>
                      <a:pt x="792" y="8"/>
                    </a:lnTo>
                    <a:lnTo>
                      <a:pt x="794" y="8"/>
                    </a:lnTo>
                    <a:lnTo>
                      <a:pt x="796" y="8"/>
                    </a:lnTo>
                    <a:lnTo>
                      <a:pt x="798" y="8"/>
                    </a:lnTo>
                    <a:lnTo>
                      <a:pt x="799" y="8"/>
                    </a:lnTo>
                    <a:lnTo>
                      <a:pt x="801" y="8"/>
                    </a:lnTo>
                    <a:lnTo>
                      <a:pt x="803" y="8"/>
                    </a:lnTo>
                    <a:lnTo>
                      <a:pt x="807" y="8"/>
                    </a:lnTo>
                    <a:lnTo>
                      <a:pt x="809" y="8"/>
                    </a:lnTo>
                    <a:lnTo>
                      <a:pt x="811" y="8"/>
                    </a:lnTo>
                    <a:lnTo>
                      <a:pt x="813" y="8"/>
                    </a:lnTo>
                    <a:lnTo>
                      <a:pt x="815" y="8"/>
                    </a:lnTo>
                    <a:lnTo>
                      <a:pt x="819" y="8"/>
                    </a:lnTo>
                    <a:lnTo>
                      <a:pt x="821" y="8"/>
                    </a:lnTo>
                    <a:lnTo>
                      <a:pt x="822" y="8"/>
                    </a:lnTo>
                    <a:lnTo>
                      <a:pt x="824" y="8"/>
                    </a:lnTo>
                    <a:lnTo>
                      <a:pt x="826" y="8"/>
                    </a:lnTo>
                    <a:lnTo>
                      <a:pt x="828" y="8"/>
                    </a:lnTo>
                    <a:lnTo>
                      <a:pt x="830" y="8"/>
                    </a:lnTo>
                    <a:lnTo>
                      <a:pt x="832" y="8"/>
                    </a:lnTo>
                    <a:lnTo>
                      <a:pt x="834" y="8"/>
                    </a:lnTo>
                    <a:lnTo>
                      <a:pt x="836" y="8"/>
                    </a:lnTo>
                    <a:lnTo>
                      <a:pt x="838" y="8"/>
                    </a:lnTo>
                    <a:lnTo>
                      <a:pt x="840" y="8"/>
                    </a:lnTo>
                    <a:lnTo>
                      <a:pt x="842" y="8"/>
                    </a:lnTo>
                    <a:lnTo>
                      <a:pt x="844" y="8"/>
                    </a:lnTo>
                    <a:lnTo>
                      <a:pt x="845" y="8"/>
                    </a:lnTo>
                    <a:lnTo>
                      <a:pt x="849" y="8"/>
                    </a:lnTo>
                    <a:lnTo>
                      <a:pt x="851" y="8"/>
                    </a:lnTo>
                    <a:lnTo>
                      <a:pt x="853" y="8"/>
                    </a:lnTo>
                    <a:lnTo>
                      <a:pt x="855" y="8"/>
                    </a:lnTo>
                    <a:lnTo>
                      <a:pt x="857" y="8"/>
                    </a:lnTo>
                    <a:lnTo>
                      <a:pt x="859" y="8"/>
                    </a:lnTo>
                    <a:lnTo>
                      <a:pt x="861" y="8"/>
                    </a:lnTo>
                    <a:lnTo>
                      <a:pt x="865" y="8"/>
                    </a:lnTo>
                    <a:lnTo>
                      <a:pt x="866" y="8"/>
                    </a:lnTo>
                    <a:lnTo>
                      <a:pt x="868" y="8"/>
                    </a:lnTo>
                    <a:lnTo>
                      <a:pt x="870" y="8"/>
                    </a:lnTo>
                    <a:lnTo>
                      <a:pt x="872" y="8"/>
                    </a:lnTo>
                    <a:lnTo>
                      <a:pt x="874" y="8"/>
                    </a:lnTo>
                    <a:lnTo>
                      <a:pt x="876" y="8"/>
                    </a:lnTo>
                    <a:lnTo>
                      <a:pt x="878" y="8"/>
                    </a:lnTo>
                    <a:lnTo>
                      <a:pt x="880" y="8"/>
                    </a:lnTo>
                    <a:lnTo>
                      <a:pt x="882" y="8"/>
                    </a:lnTo>
                    <a:lnTo>
                      <a:pt x="884" y="8"/>
                    </a:lnTo>
                    <a:lnTo>
                      <a:pt x="886" y="8"/>
                    </a:lnTo>
                    <a:lnTo>
                      <a:pt x="888" y="8"/>
                    </a:lnTo>
                    <a:lnTo>
                      <a:pt x="889" y="8"/>
                    </a:lnTo>
                    <a:lnTo>
                      <a:pt x="891" y="8"/>
                    </a:lnTo>
                    <a:lnTo>
                      <a:pt x="893" y="8"/>
                    </a:lnTo>
                    <a:lnTo>
                      <a:pt x="895" y="8"/>
                    </a:lnTo>
                    <a:lnTo>
                      <a:pt x="897" y="8"/>
                    </a:lnTo>
                    <a:lnTo>
                      <a:pt x="899" y="8"/>
                    </a:lnTo>
                    <a:lnTo>
                      <a:pt x="901" y="8"/>
                    </a:lnTo>
                    <a:lnTo>
                      <a:pt x="903" y="8"/>
                    </a:lnTo>
                    <a:lnTo>
                      <a:pt x="905" y="8"/>
                    </a:lnTo>
                    <a:lnTo>
                      <a:pt x="907" y="8"/>
                    </a:lnTo>
                    <a:lnTo>
                      <a:pt x="911" y="8"/>
                    </a:lnTo>
                    <a:lnTo>
                      <a:pt x="912" y="8"/>
                    </a:lnTo>
                    <a:lnTo>
                      <a:pt x="914" y="8"/>
                    </a:lnTo>
                    <a:lnTo>
                      <a:pt x="916" y="8"/>
                    </a:lnTo>
                    <a:lnTo>
                      <a:pt x="918" y="8"/>
                    </a:lnTo>
                    <a:lnTo>
                      <a:pt x="920" y="8"/>
                    </a:lnTo>
                    <a:lnTo>
                      <a:pt x="922" y="8"/>
                    </a:lnTo>
                    <a:lnTo>
                      <a:pt x="924" y="8"/>
                    </a:lnTo>
                    <a:lnTo>
                      <a:pt x="926" y="8"/>
                    </a:lnTo>
                    <a:lnTo>
                      <a:pt x="928" y="8"/>
                    </a:lnTo>
                    <a:lnTo>
                      <a:pt x="930" y="8"/>
                    </a:lnTo>
                    <a:lnTo>
                      <a:pt x="932" y="8"/>
                    </a:lnTo>
                    <a:lnTo>
                      <a:pt x="934" y="8"/>
                    </a:lnTo>
                    <a:lnTo>
                      <a:pt x="935" y="8"/>
                    </a:lnTo>
                    <a:lnTo>
                      <a:pt x="937" y="8"/>
                    </a:lnTo>
                    <a:lnTo>
                      <a:pt x="941" y="8"/>
                    </a:lnTo>
                    <a:lnTo>
                      <a:pt x="943" y="8"/>
                    </a:lnTo>
                    <a:lnTo>
                      <a:pt x="945" y="8"/>
                    </a:lnTo>
                    <a:lnTo>
                      <a:pt x="947" y="8"/>
                    </a:lnTo>
                    <a:lnTo>
                      <a:pt x="949" y="8"/>
                    </a:lnTo>
                    <a:lnTo>
                      <a:pt x="951" y="8"/>
                    </a:lnTo>
                    <a:lnTo>
                      <a:pt x="953" y="8"/>
                    </a:lnTo>
                    <a:lnTo>
                      <a:pt x="957" y="8"/>
                    </a:lnTo>
                    <a:lnTo>
                      <a:pt x="958" y="8"/>
                    </a:lnTo>
                    <a:lnTo>
                      <a:pt x="960" y="8"/>
                    </a:lnTo>
                    <a:lnTo>
                      <a:pt x="962" y="8"/>
                    </a:lnTo>
                    <a:lnTo>
                      <a:pt x="964" y="8"/>
                    </a:lnTo>
                    <a:lnTo>
                      <a:pt x="966" y="8"/>
                    </a:lnTo>
                    <a:lnTo>
                      <a:pt x="968" y="8"/>
                    </a:lnTo>
                    <a:lnTo>
                      <a:pt x="970" y="8"/>
                    </a:lnTo>
                    <a:lnTo>
                      <a:pt x="972" y="8"/>
                    </a:lnTo>
                    <a:lnTo>
                      <a:pt x="974" y="8"/>
                    </a:lnTo>
                    <a:lnTo>
                      <a:pt x="976" y="8"/>
                    </a:lnTo>
                    <a:lnTo>
                      <a:pt x="978" y="8"/>
                    </a:lnTo>
                    <a:lnTo>
                      <a:pt x="980" y="8"/>
                    </a:lnTo>
                    <a:lnTo>
                      <a:pt x="981" y="8"/>
                    </a:lnTo>
                    <a:lnTo>
                      <a:pt x="983" y="8"/>
                    </a:lnTo>
                    <a:lnTo>
                      <a:pt x="987" y="8"/>
                    </a:lnTo>
                    <a:lnTo>
                      <a:pt x="989" y="8"/>
                    </a:lnTo>
                    <a:lnTo>
                      <a:pt x="991" y="8"/>
                    </a:lnTo>
                    <a:lnTo>
                      <a:pt x="993" y="8"/>
                    </a:lnTo>
                    <a:lnTo>
                      <a:pt x="995" y="8"/>
                    </a:lnTo>
                    <a:lnTo>
                      <a:pt x="997" y="8"/>
                    </a:lnTo>
                    <a:lnTo>
                      <a:pt x="999" y="8"/>
                    </a:lnTo>
                    <a:lnTo>
                      <a:pt x="1001" y="8"/>
                    </a:lnTo>
                    <a:lnTo>
                      <a:pt x="1003" y="8"/>
                    </a:lnTo>
                    <a:lnTo>
                      <a:pt x="1004" y="8"/>
                    </a:lnTo>
                    <a:lnTo>
                      <a:pt x="1006" y="8"/>
                    </a:lnTo>
                    <a:lnTo>
                      <a:pt x="1010" y="8"/>
                    </a:lnTo>
                    <a:lnTo>
                      <a:pt x="1012" y="8"/>
                    </a:lnTo>
                    <a:lnTo>
                      <a:pt x="1014" y="8"/>
                    </a:lnTo>
                    <a:lnTo>
                      <a:pt x="1018" y="8"/>
                    </a:lnTo>
                    <a:lnTo>
                      <a:pt x="1020" y="8"/>
                    </a:lnTo>
                    <a:lnTo>
                      <a:pt x="1022" y="8"/>
                    </a:lnTo>
                    <a:lnTo>
                      <a:pt x="1024" y="8"/>
                    </a:lnTo>
                    <a:lnTo>
                      <a:pt x="1026" y="8"/>
                    </a:lnTo>
                    <a:lnTo>
                      <a:pt x="1027" y="8"/>
                    </a:lnTo>
                    <a:lnTo>
                      <a:pt x="1029" y="8"/>
                    </a:lnTo>
                    <a:lnTo>
                      <a:pt x="1031" y="8"/>
                    </a:lnTo>
                    <a:lnTo>
                      <a:pt x="1035" y="8"/>
                    </a:lnTo>
                    <a:lnTo>
                      <a:pt x="1037" y="8"/>
                    </a:lnTo>
                    <a:lnTo>
                      <a:pt x="1039" y="8"/>
                    </a:lnTo>
                    <a:lnTo>
                      <a:pt x="1041" y="8"/>
                    </a:lnTo>
                    <a:lnTo>
                      <a:pt x="1043" y="8"/>
                    </a:lnTo>
                    <a:lnTo>
                      <a:pt x="1045" y="8"/>
                    </a:lnTo>
                    <a:lnTo>
                      <a:pt x="1049" y="8"/>
                    </a:lnTo>
                    <a:lnTo>
                      <a:pt x="1050" y="8"/>
                    </a:lnTo>
                    <a:lnTo>
                      <a:pt x="1052" y="8"/>
                    </a:lnTo>
                    <a:lnTo>
                      <a:pt x="1054" y="8"/>
                    </a:lnTo>
                    <a:lnTo>
                      <a:pt x="1056" y="8"/>
                    </a:lnTo>
                    <a:lnTo>
                      <a:pt x="1058" y="8"/>
                    </a:lnTo>
                    <a:lnTo>
                      <a:pt x="1060" y="8"/>
                    </a:lnTo>
                    <a:lnTo>
                      <a:pt x="1062" y="8"/>
                    </a:lnTo>
                    <a:lnTo>
                      <a:pt x="1064" y="8"/>
                    </a:lnTo>
                    <a:lnTo>
                      <a:pt x="1066" y="8"/>
                    </a:lnTo>
                    <a:lnTo>
                      <a:pt x="1068" y="8"/>
                    </a:lnTo>
                    <a:lnTo>
                      <a:pt x="1070" y="8"/>
                    </a:lnTo>
                    <a:lnTo>
                      <a:pt x="1072" y="8"/>
                    </a:lnTo>
                    <a:lnTo>
                      <a:pt x="1073" y="8"/>
                    </a:lnTo>
                    <a:lnTo>
                      <a:pt x="1075" y="8"/>
                    </a:lnTo>
                    <a:lnTo>
                      <a:pt x="1077" y="8"/>
                    </a:lnTo>
                    <a:lnTo>
                      <a:pt x="1079" y="8"/>
                    </a:lnTo>
                    <a:lnTo>
                      <a:pt x="1081" y="8"/>
                    </a:lnTo>
                    <a:lnTo>
                      <a:pt x="1083" y="8"/>
                    </a:lnTo>
                    <a:lnTo>
                      <a:pt x="1085" y="8"/>
                    </a:lnTo>
                    <a:lnTo>
                      <a:pt x="1087" y="8"/>
                    </a:lnTo>
                    <a:lnTo>
                      <a:pt x="1089" y="8"/>
                    </a:lnTo>
                    <a:lnTo>
                      <a:pt x="1091" y="8"/>
                    </a:lnTo>
                    <a:lnTo>
                      <a:pt x="1093" y="8"/>
                    </a:lnTo>
                    <a:lnTo>
                      <a:pt x="1094" y="8"/>
                    </a:lnTo>
                    <a:lnTo>
                      <a:pt x="1096" y="8"/>
                    </a:lnTo>
                    <a:lnTo>
                      <a:pt x="1098" y="8"/>
                    </a:lnTo>
                    <a:lnTo>
                      <a:pt x="1100" y="8"/>
                    </a:lnTo>
                    <a:lnTo>
                      <a:pt x="1102" y="8"/>
                    </a:lnTo>
                    <a:lnTo>
                      <a:pt x="1104" y="8"/>
                    </a:lnTo>
                    <a:lnTo>
                      <a:pt x="1106" y="8"/>
                    </a:lnTo>
                    <a:lnTo>
                      <a:pt x="1108" y="8"/>
                    </a:lnTo>
                    <a:lnTo>
                      <a:pt x="1110" y="8"/>
                    </a:lnTo>
                    <a:lnTo>
                      <a:pt x="1112" y="8"/>
                    </a:lnTo>
                    <a:lnTo>
                      <a:pt x="1114" y="8"/>
                    </a:lnTo>
                    <a:lnTo>
                      <a:pt x="1116" y="8"/>
                    </a:lnTo>
                    <a:lnTo>
                      <a:pt x="1117" y="8"/>
                    </a:lnTo>
                    <a:lnTo>
                      <a:pt x="1119" y="8"/>
                    </a:lnTo>
                    <a:lnTo>
                      <a:pt x="1121" y="8"/>
                    </a:lnTo>
                    <a:lnTo>
                      <a:pt x="1123" y="8"/>
                    </a:lnTo>
                    <a:lnTo>
                      <a:pt x="1127" y="8"/>
                    </a:lnTo>
                    <a:lnTo>
                      <a:pt x="1129" y="8"/>
                    </a:lnTo>
                    <a:lnTo>
                      <a:pt x="1131" y="8"/>
                    </a:lnTo>
                    <a:lnTo>
                      <a:pt x="1133" y="8"/>
                    </a:lnTo>
                    <a:lnTo>
                      <a:pt x="1135" y="8"/>
                    </a:lnTo>
                    <a:lnTo>
                      <a:pt x="1137" y="8"/>
                    </a:lnTo>
                    <a:lnTo>
                      <a:pt x="1140" y="8"/>
                    </a:lnTo>
                    <a:lnTo>
                      <a:pt x="1142" y="8"/>
                    </a:lnTo>
                    <a:lnTo>
                      <a:pt x="1144" y="8"/>
                    </a:lnTo>
                    <a:lnTo>
                      <a:pt x="1146" y="8"/>
                    </a:lnTo>
                    <a:lnTo>
                      <a:pt x="1148" y="8"/>
                    </a:lnTo>
                    <a:lnTo>
                      <a:pt x="1150" y="8"/>
                    </a:lnTo>
                    <a:lnTo>
                      <a:pt x="1152" y="8"/>
                    </a:lnTo>
                    <a:lnTo>
                      <a:pt x="1156" y="6"/>
                    </a:lnTo>
                    <a:lnTo>
                      <a:pt x="1158" y="6"/>
                    </a:lnTo>
                    <a:lnTo>
                      <a:pt x="1160" y="4"/>
                    </a:lnTo>
                    <a:lnTo>
                      <a:pt x="1162" y="6"/>
                    </a:lnTo>
                    <a:lnTo>
                      <a:pt x="1162" y="2"/>
                    </a:lnTo>
                    <a:lnTo>
                      <a:pt x="1163" y="4"/>
                    </a:lnTo>
                    <a:lnTo>
                      <a:pt x="1165" y="4"/>
                    </a:lnTo>
                    <a:lnTo>
                      <a:pt x="1165" y="0"/>
                    </a:lnTo>
                    <a:lnTo>
                      <a:pt x="1167" y="4"/>
                    </a:lnTo>
                    <a:lnTo>
                      <a:pt x="1169" y="4"/>
                    </a:lnTo>
                    <a:lnTo>
                      <a:pt x="1171" y="2"/>
                    </a:lnTo>
                    <a:lnTo>
                      <a:pt x="1173" y="6"/>
                    </a:lnTo>
                    <a:lnTo>
                      <a:pt x="1175" y="6"/>
                    </a:lnTo>
                    <a:lnTo>
                      <a:pt x="1177" y="6"/>
                    </a:lnTo>
                    <a:lnTo>
                      <a:pt x="1179" y="6"/>
                    </a:lnTo>
                    <a:lnTo>
                      <a:pt x="1181" y="8"/>
                    </a:lnTo>
                    <a:lnTo>
                      <a:pt x="1183" y="8"/>
                    </a:lnTo>
                    <a:lnTo>
                      <a:pt x="1186" y="8"/>
                    </a:lnTo>
                    <a:lnTo>
                      <a:pt x="1188" y="8"/>
                    </a:lnTo>
                    <a:lnTo>
                      <a:pt x="1190" y="8"/>
                    </a:lnTo>
                    <a:lnTo>
                      <a:pt x="1192" y="8"/>
                    </a:lnTo>
                    <a:lnTo>
                      <a:pt x="1194" y="8"/>
                    </a:lnTo>
                    <a:lnTo>
                      <a:pt x="1196" y="8"/>
                    </a:lnTo>
                    <a:lnTo>
                      <a:pt x="1198" y="8"/>
                    </a:lnTo>
                    <a:lnTo>
                      <a:pt x="1200" y="8"/>
                    </a:lnTo>
                    <a:lnTo>
                      <a:pt x="1204" y="8"/>
                    </a:lnTo>
                    <a:lnTo>
                      <a:pt x="1206" y="8"/>
                    </a:lnTo>
                    <a:lnTo>
                      <a:pt x="1208" y="8"/>
                    </a:lnTo>
                    <a:lnTo>
                      <a:pt x="1209" y="8"/>
                    </a:lnTo>
                    <a:lnTo>
                      <a:pt x="1211" y="8"/>
                    </a:lnTo>
                    <a:lnTo>
                      <a:pt x="1215" y="8"/>
                    </a:lnTo>
                    <a:lnTo>
                      <a:pt x="1217" y="8"/>
                    </a:lnTo>
                    <a:lnTo>
                      <a:pt x="1219" y="8"/>
                    </a:lnTo>
                    <a:lnTo>
                      <a:pt x="1221" y="8"/>
                    </a:lnTo>
                    <a:lnTo>
                      <a:pt x="1223" y="8"/>
                    </a:lnTo>
                    <a:lnTo>
                      <a:pt x="1225" y="8"/>
                    </a:lnTo>
                    <a:lnTo>
                      <a:pt x="1227" y="8"/>
                    </a:lnTo>
                    <a:lnTo>
                      <a:pt x="1229" y="8"/>
                    </a:lnTo>
                    <a:lnTo>
                      <a:pt x="1231" y="8"/>
                    </a:lnTo>
                    <a:lnTo>
                      <a:pt x="1232" y="8"/>
                    </a:lnTo>
                    <a:lnTo>
                      <a:pt x="1234" y="8"/>
                    </a:lnTo>
                    <a:lnTo>
                      <a:pt x="1236" y="8"/>
                    </a:lnTo>
                    <a:lnTo>
                      <a:pt x="1238" y="8"/>
                    </a:lnTo>
                    <a:lnTo>
                      <a:pt x="1240" y="8"/>
                    </a:lnTo>
                    <a:lnTo>
                      <a:pt x="1242" y="8"/>
                    </a:lnTo>
                    <a:lnTo>
                      <a:pt x="1244" y="8"/>
                    </a:lnTo>
                    <a:lnTo>
                      <a:pt x="1248" y="8"/>
                    </a:lnTo>
                    <a:lnTo>
                      <a:pt x="1250" y="8"/>
                    </a:lnTo>
                    <a:lnTo>
                      <a:pt x="1252" y="8"/>
                    </a:lnTo>
                    <a:lnTo>
                      <a:pt x="1254" y="8"/>
                    </a:lnTo>
                    <a:lnTo>
                      <a:pt x="1255" y="8"/>
                    </a:lnTo>
                    <a:lnTo>
                      <a:pt x="1257" y="8"/>
                    </a:lnTo>
                    <a:lnTo>
                      <a:pt x="1259" y="8"/>
                    </a:lnTo>
                    <a:lnTo>
                      <a:pt x="1263" y="8"/>
                    </a:lnTo>
                    <a:lnTo>
                      <a:pt x="1265" y="8"/>
                    </a:lnTo>
                    <a:lnTo>
                      <a:pt x="1267" y="8"/>
                    </a:lnTo>
                    <a:lnTo>
                      <a:pt x="1269" y="8"/>
                    </a:lnTo>
                    <a:lnTo>
                      <a:pt x="1271" y="8"/>
                    </a:lnTo>
                    <a:lnTo>
                      <a:pt x="1273" y="8"/>
                    </a:lnTo>
                    <a:lnTo>
                      <a:pt x="1275" y="8"/>
                    </a:lnTo>
                    <a:lnTo>
                      <a:pt x="1278" y="8"/>
                    </a:lnTo>
                    <a:lnTo>
                      <a:pt x="1280" y="8"/>
                    </a:lnTo>
                    <a:lnTo>
                      <a:pt x="1282" y="8"/>
                    </a:lnTo>
                    <a:lnTo>
                      <a:pt x="1284" y="8"/>
                    </a:lnTo>
                    <a:lnTo>
                      <a:pt x="1286" y="8"/>
                    </a:lnTo>
                    <a:lnTo>
                      <a:pt x="1288" y="8"/>
                    </a:lnTo>
                    <a:lnTo>
                      <a:pt x="1290" y="8"/>
                    </a:lnTo>
                    <a:lnTo>
                      <a:pt x="1294" y="8"/>
                    </a:lnTo>
                    <a:lnTo>
                      <a:pt x="1296" y="8"/>
                    </a:lnTo>
                    <a:lnTo>
                      <a:pt x="1298" y="8"/>
                    </a:lnTo>
                    <a:lnTo>
                      <a:pt x="1300" y="8"/>
                    </a:lnTo>
                    <a:lnTo>
                      <a:pt x="1301" y="8"/>
                    </a:lnTo>
                    <a:lnTo>
                      <a:pt x="1303" y="8"/>
                    </a:lnTo>
                    <a:lnTo>
                      <a:pt x="1305" y="8"/>
                    </a:lnTo>
                    <a:lnTo>
                      <a:pt x="1307" y="8"/>
                    </a:lnTo>
                    <a:lnTo>
                      <a:pt x="1309" y="8"/>
                    </a:lnTo>
                    <a:lnTo>
                      <a:pt x="1311" y="8"/>
                    </a:lnTo>
                    <a:lnTo>
                      <a:pt x="1313" y="8"/>
                    </a:lnTo>
                    <a:lnTo>
                      <a:pt x="1315" y="8"/>
                    </a:lnTo>
                    <a:lnTo>
                      <a:pt x="1317" y="8"/>
                    </a:lnTo>
                    <a:lnTo>
                      <a:pt x="1319" y="8"/>
                    </a:lnTo>
                    <a:lnTo>
                      <a:pt x="1321" y="8"/>
                    </a:lnTo>
                    <a:lnTo>
                      <a:pt x="1324" y="8"/>
                    </a:lnTo>
                    <a:lnTo>
                      <a:pt x="1326" y="8"/>
                    </a:lnTo>
                    <a:lnTo>
                      <a:pt x="1328" y="8"/>
                    </a:lnTo>
                    <a:lnTo>
                      <a:pt x="1330" y="8"/>
                    </a:lnTo>
                    <a:lnTo>
                      <a:pt x="1332" y="8"/>
                    </a:lnTo>
                    <a:lnTo>
                      <a:pt x="1334" y="8"/>
                    </a:lnTo>
                    <a:lnTo>
                      <a:pt x="1336" y="8"/>
                    </a:lnTo>
                    <a:lnTo>
                      <a:pt x="1340" y="8"/>
                    </a:lnTo>
                    <a:lnTo>
                      <a:pt x="1342" y="8"/>
                    </a:lnTo>
                    <a:lnTo>
                      <a:pt x="1344" y="8"/>
                    </a:lnTo>
                    <a:lnTo>
                      <a:pt x="1345" y="8"/>
                    </a:lnTo>
                    <a:lnTo>
                      <a:pt x="1347" y="8"/>
                    </a:lnTo>
                    <a:lnTo>
                      <a:pt x="1349" y="8"/>
                    </a:lnTo>
                    <a:lnTo>
                      <a:pt x="1351" y="8"/>
                    </a:lnTo>
                    <a:lnTo>
                      <a:pt x="1353" y="8"/>
                    </a:lnTo>
                    <a:lnTo>
                      <a:pt x="1357" y="8"/>
                    </a:lnTo>
                    <a:lnTo>
                      <a:pt x="1359" y="8"/>
                    </a:lnTo>
                    <a:lnTo>
                      <a:pt x="1361" y="8"/>
                    </a:lnTo>
                    <a:lnTo>
                      <a:pt x="1363" y="8"/>
                    </a:lnTo>
                    <a:lnTo>
                      <a:pt x="1365" y="8"/>
                    </a:lnTo>
                    <a:lnTo>
                      <a:pt x="1367" y="8"/>
                    </a:lnTo>
                    <a:lnTo>
                      <a:pt x="1370" y="8"/>
                    </a:lnTo>
                    <a:lnTo>
                      <a:pt x="1372" y="8"/>
                    </a:lnTo>
                    <a:lnTo>
                      <a:pt x="1374" y="8"/>
                    </a:lnTo>
                    <a:lnTo>
                      <a:pt x="1378" y="8"/>
                    </a:lnTo>
                    <a:lnTo>
                      <a:pt x="1380" y="8"/>
                    </a:lnTo>
                    <a:lnTo>
                      <a:pt x="1382" y="8"/>
                    </a:lnTo>
                    <a:lnTo>
                      <a:pt x="1386" y="8"/>
                    </a:lnTo>
                    <a:lnTo>
                      <a:pt x="1388" y="8"/>
                    </a:lnTo>
                    <a:lnTo>
                      <a:pt x="1390" y="8"/>
                    </a:lnTo>
                    <a:lnTo>
                      <a:pt x="1391" y="8"/>
                    </a:lnTo>
                    <a:lnTo>
                      <a:pt x="1393" y="8"/>
                    </a:lnTo>
                    <a:lnTo>
                      <a:pt x="1395" y="8"/>
                    </a:lnTo>
                    <a:lnTo>
                      <a:pt x="1397" y="8"/>
                    </a:lnTo>
                    <a:lnTo>
                      <a:pt x="1399" y="8"/>
                    </a:lnTo>
                    <a:lnTo>
                      <a:pt x="1401" y="8"/>
                    </a:lnTo>
                    <a:lnTo>
                      <a:pt x="1403" y="8"/>
                    </a:lnTo>
                    <a:lnTo>
                      <a:pt x="1405" y="8"/>
                    </a:lnTo>
                    <a:lnTo>
                      <a:pt x="1407" y="8"/>
                    </a:lnTo>
                    <a:lnTo>
                      <a:pt x="1409" y="8"/>
                    </a:lnTo>
                    <a:lnTo>
                      <a:pt x="1411" y="8"/>
                    </a:lnTo>
                    <a:lnTo>
                      <a:pt x="1413" y="8"/>
                    </a:lnTo>
                    <a:lnTo>
                      <a:pt x="1414" y="8"/>
                    </a:lnTo>
                    <a:lnTo>
                      <a:pt x="1418" y="8"/>
                    </a:lnTo>
                    <a:lnTo>
                      <a:pt x="1420" y="8"/>
                    </a:lnTo>
                    <a:lnTo>
                      <a:pt x="1424" y="8"/>
                    </a:lnTo>
                    <a:lnTo>
                      <a:pt x="1426" y="8"/>
                    </a:lnTo>
                    <a:lnTo>
                      <a:pt x="1430" y="8"/>
                    </a:lnTo>
                    <a:lnTo>
                      <a:pt x="1432" y="8"/>
                    </a:lnTo>
                    <a:lnTo>
                      <a:pt x="1434" y="8"/>
                    </a:lnTo>
                    <a:lnTo>
                      <a:pt x="1436" y="8"/>
                    </a:lnTo>
                    <a:lnTo>
                      <a:pt x="1437" y="8"/>
                    </a:lnTo>
                    <a:lnTo>
                      <a:pt x="1439" y="8"/>
                    </a:lnTo>
                    <a:lnTo>
                      <a:pt x="1441" y="8"/>
                    </a:lnTo>
                    <a:lnTo>
                      <a:pt x="1443" y="8"/>
                    </a:lnTo>
                    <a:lnTo>
                      <a:pt x="1445" y="8"/>
                    </a:lnTo>
                    <a:lnTo>
                      <a:pt x="1447" y="8"/>
                    </a:lnTo>
                    <a:lnTo>
                      <a:pt x="1449" y="8"/>
                    </a:lnTo>
                    <a:lnTo>
                      <a:pt x="1451" y="8"/>
                    </a:lnTo>
                    <a:lnTo>
                      <a:pt x="1453" y="8"/>
                    </a:lnTo>
                    <a:lnTo>
                      <a:pt x="1455" y="8"/>
                    </a:lnTo>
                    <a:lnTo>
                      <a:pt x="1457" y="8"/>
                    </a:lnTo>
                    <a:lnTo>
                      <a:pt x="1459" y="8"/>
                    </a:lnTo>
                    <a:lnTo>
                      <a:pt x="1462" y="8"/>
                    </a:lnTo>
                    <a:lnTo>
                      <a:pt x="1464" y="8"/>
                    </a:lnTo>
                    <a:lnTo>
                      <a:pt x="1466" y="8"/>
                    </a:lnTo>
                    <a:lnTo>
                      <a:pt x="1468" y="8"/>
                    </a:lnTo>
                    <a:lnTo>
                      <a:pt x="1470" y="8"/>
                    </a:lnTo>
                    <a:lnTo>
                      <a:pt x="1472" y="8"/>
                    </a:lnTo>
                    <a:lnTo>
                      <a:pt x="1474" y="8"/>
                    </a:lnTo>
                    <a:lnTo>
                      <a:pt x="1476" y="8"/>
                    </a:lnTo>
                    <a:lnTo>
                      <a:pt x="1478" y="8"/>
                    </a:lnTo>
                    <a:lnTo>
                      <a:pt x="1480" y="8"/>
                    </a:lnTo>
                    <a:lnTo>
                      <a:pt x="1482" y="8"/>
                    </a:lnTo>
                    <a:lnTo>
                      <a:pt x="1483" y="8"/>
                    </a:lnTo>
                    <a:lnTo>
                      <a:pt x="1485" y="8"/>
                    </a:lnTo>
                    <a:lnTo>
                      <a:pt x="1487" y="8"/>
                    </a:lnTo>
                    <a:lnTo>
                      <a:pt x="1489" y="8"/>
                    </a:lnTo>
                    <a:lnTo>
                      <a:pt x="1491" y="8"/>
                    </a:lnTo>
                    <a:lnTo>
                      <a:pt x="1493" y="8"/>
                    </a:lnTo>
                    <a:lnTo>
                      <a:pt x="1495" y="8"/>
                    </a:lnTo>
                    <a:lnTo>
                      <a:pt x="1497" y="8"/>
                    </a:lnTo>
                    <a:lnTo>
                      <a:pt x="1499" y="8"/>
                    </a:lnTo>
                    <a:lnTo>
                      <a:pt x="1501" y="8"/>
                    </a:lnTo>
                    <a:lnTo>
                      <a:pt x="1503" y="8"/>
                    </a:lnTo>
                    <a:lnTo>
                      <a:pt x="1505" y="8"/>
                    </a:lnTo>
                    <a:lnTo>
                      <a:pt x="1506" y="8"/>
                    </a:lnTo>
                    <a:lnTo>
                      <a:pt x="1508" y="8"/>
                    </a:lnTo>
                    <a:lnTo>
                      <a:pt x="1510" y="8"/>
                    </a:lnTo>
                    <a:lnTo>
                      <a:pt x="1512" y="8"/>
                    </a:lnTo>
                    <a:lnTo>
                      <a:pt x="1516" y="8"/>
                    </a:lnTo>
                    <a:lnTo>
                      <a:pt x="1518" y="8"/>
                    </a:lnTo>
                    <a:lnTo>
                      <a:pt x="1520" y="8"/>
                    </a:lnTo>
                    <a:lnTo>
                      <a:pt x="1522" y="8"/>
                    </a:lnTo>
                    <a:lnTo>
                      <a:pt x="1524" y="8"/>
                    </a:lnTo>
                    <a:lnTo>
                      <a:pt x="1526" y="8"/>
                    </a:lnTo>
                    <a:lnTo>
                      <a:pt x="1527" y="8"/>
                    </a:lnTo>
                    <a:lnTo>
                      <a:pt x="1529" y="8"/>
                    </a:lnTo>
                    <a:lnTo>
                      <a:pt x="1531" y="8"/>
                    </a:lnTo>
                    <a:lnTo>
                      <a:pt x="1533" y="8"/>
                    </a:lnTo>
                    <a:lnTo>
                      <a:pt x="1535" y="8"/>
                    </a:lnTo>
                    <a:lnTo>
                      <a:pt x="1537" y="8"/>
                    </a:lnTo>
                    <a:lnTo>
                      <a:pt x="1539" y="8"/>
                    </a:lnTo>
                    <a:lnTo>
                      <a:pt x="1541" y="8"/>
                    </a:lnTo>
                    <a:lnTo>
                      <a:pt x="1543" y="8"/>
                    </a:lnTo>
                    <a:lnTo>
                      <a:pt x="1545" y="8"/>
                    </a:lnTo>
                    <a:lnTo>
                      <a:pt x="1547" y="8"/>
                    </a:lnTo>
                    <a:lnTo>
                      <a:pt x="1549" y="8"/>
                    </a:lnTo>
                    <a:lnTo>
                      <a:pt x="1550" y="8"/>
                    </a:lnTo>
                    <a:lnTo>
                      <a:pt x="1552" y="8"/>
                    </a:lnTo>
                    <a:lnTo>
                      <a:pt x="1554" y="8"/>
                    </a:lnTo>
                    <a:lnTo>
                      <a:pt x="1556" y="8"/>
                    </a:lnTo>
                    <a:lnTo>
                      <a:pt x="1558" y="8"/>
                    </a:lnTo>
                    <a:lnTo>
                      <a:pt x="1560" y="8"/>
                    </a:lnTo>
                    <a:lnTo>
                      <a:pt x="1562" y="8"/>
                    </a:lnTo>
                    <a:lnTo>
                      <a:pt x="1564" y="8"/>
                    </a:lnTo>
                    <a:lnTo>
                      <a:pt x="1566" y="8"/>
                    </a:lnTo>
                    <a:lnTo>
                      <a:pt x="1570" y="8"/>
                    </a:lnTo>
                    <a:lnTo>
                      <a:pt x="1572" y="8"/>
                    </a:lnTo>
                    <a:lnTo>
                      <a:pt x="1573" y="8"/>
                    </a:lnTo>
                    <a:lnTo>
                      <a:pt x="1575" y="8"/>
                    </a:lnTo>
                    <a:lnTo>
                      <a:pt x="1577" y="8"/>
                    </a:lnTo>
                    <a:lnTo>
                      <a:pt x="1579" y="8"/>
                    </a:lnTo>
                    <a:lnTo>
                      <a:pt x="1581" y="8"/>
                    </a:lnTo>
                    <a:lnTo>
                      <a:pt x="1583" y="8"/>
                    </a:lnTo>
                    <a:lnTo>
                      <a:pt x="1587" y="8"/>
                    </a:lnTo>
                    <a:lnTo>
                      <a:pt x="1589" y="8"/>
                    </a:lnTo>
                    <a:lnTo>
                      <a:pt x="1591" y="8"/>
                    </a:lnTo>
                    <a:lnTo>
                      <a:pt x="1593" y="8"/>
                    </a:lnTo>
                    <a:lnTo>
                      <a:pt x="1595" y="8"/>
                    </a:lnTo>
                    <a:lnTo>
                      <a:pt x="1596" y="8"/>
                    </a:lnTo>
                    <a:lnTo>
                      <a:pt x="1600" y="8"/>
                    </a:lnTo>
                    <a:lnTo>
                      <a:pt x="1602" y="8"/>
                    </a:lnTo>
                    <a:lnTo>
                      <a:pt x="1604" y="8"/>
                    </a:lnTo>
                    <a:lnTo>
                      <a:pt x="1606" y="8"/>
                    </a:lnTo>
                    <a:lnTo>
                      <a:pt x="1608" y="8"/>
                    </a:lnTo>
                    <a:lnTo>
                      <a:pt x="1610" y="8"/>
                    </a:lnTo>
                    <a:lnTo>
                      <a:pt x="1612" y="8"/>
                    </a:lnTo>
                    <a:lnTo>
                      <a:pt x="1614" y="8"/>
                    </a:lnTo>
                    <a:lnTo>
                      <a:pt x="1618" y="8"/>
                    </a:lnTo>
                    <a:lnTo>
                      <a:pt x="1619" y="8"/>
                    </a:lnTo>
                    <a:lnTo>
                      <a:pt x="1621" y="8"/>
                    </a:lnTo>
                    <a:lnTo>
                      <a:pt x="1623" y="8"/>
                    </a:lnTo>
                    <a:lnTo>
                      <a:pt x="1625" y="8"/>
                    </a:lnTo>
                    <a:lnTo>
                      <a:pt x="1627" y="8"/>
                    </a:lnTo>
                    <a:lnTo>
                      <a:pt x="1631" y="8"/>
                    </a:lnTo>
                    <a:lnTo>
                      <a:pt x="1633" y="8"/>
                    </a:lnTo>
                    <a:lnTo>
                      <a:pt x="1635" y="8"/>
                    </a:lnTo>
                    <a:lnTo>
                      <a:pt x="1637" y="8"/>
                    </a:lnTo>
                    <a:lnTo>
                      <a:pt x="1639" y="8"/>
                    </a:lnTo>
                    <a:lnTo>
                      <a:pt x="1641" y="8"/>
                    </a:lnTo>
                    <a:lnTo>
                      <a:pt x="1642" y="8"/>
                    </a:lnTo>
                    <a:lnTo>
                      <a:pt x="1646" y="8"/>
                    </a:lnTo>
                    <a:lnTo>
                      <a:pt x="1648" y="8"/>
                    </a:lnTo>
                    <a:lnTo>
                      <a:pt x="1650" y="8"/>
                    </a:lnTo>
                    <a:lnTo>
                      <a:pt x="1652" y="8"/>
                    </a:lnTo>
                    <a:lnTo>
                      <a:pt x="1654" y="8"/>
                    </a:lnTo>
                    <a:lnTo>
                      <a:pt x="1656" y="8"/>
                    </a:lnTo>
                    <a:lnTo>
                      <a:pt x="1658" y="8"/>
                    </a:lnTo>
                    <a:lnTo>
                      <a:pt x="1662" y="8"/>
                    </a:lnTo>
                    <a:lnTo>
                      <a:pt x="1664" y="8"/>
                    </a:lnTo>
                    <a:lnTo>
                      <a:pt x="1665" y="8"/>
                    </a:lnTo>
                    <a:lnTo>
                      <a:pt x="1667" y="8"/>
                    </a:lnTo>
                    <a:lnTo>
                      <a:pt x="1669" y="8"/>
                    </a:lnTo>
                    <a:lnTo>
                      <a:pt x="1671" y="8"/>
                    </a:lnTo>
                    <a:lnTo>
                      <a:pt x="1673" y="8"/>
                    </a:lnTo>
                    <a:lnTo>
                      <a:pt x="1675" y="8"/>
                    </a:lnTo>
                    <a:lnTo>
                      <a:pt x="1677" y="8"/>
                    </a:lnTo>
                    <a:lnTo>
                      <a:pt x="1679" y="8"/>
                    </a:lnTo>
                    <a:lnTo>
                      <a:pt x="1681" y="8"/>
                    </a:lnTo>
                    <a:lnTo>
                      <a:pt x="1683" y="8"/>
                    </a:lnTo>
                    <a:lnTo>
                      <a:pt x="1685" y="8"/>
                    </a:lnTo>
                    <a:lnTo>
                      <a:pt x="1687" y="8"/>
                    </a:lnTo>
                    <a:lnTo>
                      <a:pt x="1688" y="8"/>
                    </a:lnTo>
                    <a:lnTo>
                      <a:pt x="1690" y="8"/>
                    </a:lnTo>
                    <a:lnTo>
                      <a:pt x="1692" y="8"/>
                    </a:lnTo>
                    <a:lnTo>
                      <a:pt x="1694" y="8"/>
                    </a:lnTo>
                    <a:lnTo>
                      <a:pt x="1696" y="8"/>
                    </a:lnTo>
                    <a:lnTo>
                      <a:pt x="1698" y="8"/>
                    </a:lnTo>
                    <a:lnTo>
                      <a:pt x="1700" y="8"/>
                    </a:lnTo>
                    <a:lnTo>
                      <a:pt x="1702" y="8"/>
                    </a:lnTo>
                    <a:lnTo>
                      <a:pt x="1704" y="8"/>
                    </a:lnTo>
                    <a:lnTo>
                      <a:pt x="1706" y="8"/>
                    </a:lnTo>
                    <a:lnTo>
                      <a:pt x="1708" y="8"/>
                    </a:lnTo>
                    <a:lnTo>
                      <a:pt x="1710" y="8"/>
                    </a:lnTo>
                    <a:lnTo>
                      <a:pt x="1711" y="8"/>
                    </a:lnTo>
                    <a:lnTo>
                      <a:pt x="1713" y="8"/>
                    </a:lnTo>
                    <a:lnTo>
                      <a:pt x="1715" y="8"/>
                    </a:lnTo>
                    <a:lnTo>
                      <a:pt x="1717" y="8"/>
                    </a:lnTo>
                    <a:lnTo>
                      <a:pt x="1719" y="8"/>
                    </a:lnTo>
                    <a:lnTo>
                      <a:pt x="1721" y="8"/>
                    </a:lnTo>
                    <a:lnTo>
                      <a:pt x="1723" y="8"/>
                    </a:lnTo>
                    <a:lnTo>
                      <a:pt x="1725" y="8"/>
                    </a:lnTo>
                    <a:lnTo>
                      <a:pt x="1727" y="8"/>
                    </a:lnTo>
                    <a:lnTo>
                      <a:pt x="1729" y="8"/>
                    </a:lnTo>
                    <a:lnTo>
                      <a:pt x="1731" y="8"/>
                    </a:lnTo>
                    <a:lnTo>
                      <a:pt x="1733" y="8"/>
                    </a:lnTo>
                    <a:lnTo>
                      <a:pt x="1734" y="8"/>
                    </a:lnTo>
                    <a:lnTo>
                      <a:pt x="1736" y="8"/>
                    </a:lnTo>
                    <a:lnTo>
                      <a:pt x="1738" y="8"/>
                    </a:lnTo>
                    <a:lnTo>
                      <a:pt x="1740" y="8"/>
                    </a:lnTo>
                    <a:lnTo>
                      <a:pt x="1742" y="8"/>
                    </a:lnTo>
                    <a:lnTo>
                      <a:pt x="1744" y="8"/>
                    </a:lnTo>
                    <a:lnTo>
                      <a:pt x="1746" y="8"/>
                    </a:lnTo>
                    <a:lnTo>
                      <a:pt x="1748" y="8"/>
                    </a:lnTo>
                    <a:lnTo>
                      <a:pt x="1750" y="8"/>
                    </a:lnTo>
                    <a:lnTo>
                      <a:pt x="1754" y="8"/>
                    </a:lnTo>
                    <a:lnTo>
                      <a:pt x="1755" y="8"/>
                    </a:lnTo>
                    <a:lnTo>
                      <a:pt x="1757" y="8"/>
                    </a:lnTo>
                    <a:lnTo>
                      <a:pt x="1759" y="8"/>
                    </a:lnTo>
                    <a:lnTo>
                      <a:pt x="1761" y="8"/>
                    </a:lnTo>
                    <a:lnTo>
                      <a:pt x="1763" y="8"/>
                    </a:lnTo>
                    <a:lnTo>
                      <a:pt x="1765" y="8"/>
                    </a:lnTo>
                    <a:lnTo>
                      <a:pt x="1767" y="8"/>
                    </a:lnTo>
                    <a:lnTo>
                      <a:pt x="1769" y="8"/>
                    </a:lnTo>
                    <a:lnTo>
                      <a:pt x="1771" y="8"/>
                    </a:lnTo>
                    <a:lnTo>
                      <a:pt x="1773" y="8"/>
                    </a:lnTo>
                    <a:lnTo>
                      <a:pt x="1775" y="8"/>
                    </a:lnTo>
                    <a:lnTo>
                      <a:pt x="1777" y="8"/>
                    </a:lnTo>
                    <a:lnTo>
                      <a:pt x="1778" y="8"/>
                    </a:lnTo>
                    <a:lnTo>
                      <a:pt x="1780" y="8"/>
                    </a:lnTo>
                    <a:lnTo>
                      <a:pt x="1782" y="8"/>
                    </a:lnTo>
                    <a:lnTo>
                      <a:pt x="1784" y="8"/>
                    </a:lnTo>
                    <a:lnTo>
                      <a:pt x="1786" y="8"/>
                    </a:lnTo>
                    <a:lnTo>
                      <a:pt x="1788" y="8"/>
                    </a:lnTo>
                    <a:lnTo>
                      <a:pt x="1790" y="8"/>
                    </a:lnTo>
                    <a:lnTo>
                      <a:pt x="1792" y="8"/>
                    </a:lnTo>
                    <a:lnTo>
                      <a:pt x="1794" y="8"/>
                    </a:lnTo>
                    <a:lnTo>
                      <a:pt x="1796" y="8"/>
                    </a:lnTo>
                    <a:lnTo>
                      <a:pt x="1800" y="8"/>
                    </a:lnTo>
                    <a:lnTo>
                      <a:pt x="1801" y="8"/>
                    </a:lnTo>
                    <a:lnTo>
                      <a:pt x="1803" y="8"/>
                    </a:lnTo>
                    <a:lnTo>
                      <a:pt x="1805" y="8"/>
                    </a:lnTo>
                    <a:lnTo>
                      <a:pt x="1807" y="8"/>
                    </a:lnTo>
                    <a:lnTo>
                      <a:pt x="1809" y="8"/>
                    </a:lnTo>
                    <a:lnTo>
                      <a:pt x="1811" y="8"/>
                    </a:lnTo>
                    <a:lnTo>
                      <a:pt x="1813" y="8"/>
                    </a:lnTo>
                    <a:lnTo>
                      <a:pt x="1815" y="8"/>
                    </a:lnTo>
                    <a:lnTo>
                      <a:pt x="1817" y="8"/>
                    </a:lnTo>
                    <a:lnTo>
                      <a:pt x="1819" y="8"/>
                    </a:lnTo>
                    <a:lnTo>
                      <a:pt x="1823" y="8"/>
                    </a:lnTo>
                    <a:lnTo>
                      <a:pt x="1824" y="8"/>
                    </a:lnTo>
                    <a:lnTo>
                      <a:pt x="1826" y="8"/>
                    </a:lnTo>
                    <a:lnTo>
                      <a:pt x="1830" y="8"/>
                    </a:lnTo>
                    <a:lnTo>
                      <a:pt x="1832" y="8"/>
                    </a:lnTo>
                    <a:lnTo>
                      <a:pt x="1834" y="8"/>
                    </a:lnTo>
                    <a:lnTo>
                      <a:pt x="1836" y="8"/>
                    </a:lnTo>
                    <a:lnTo>
                      <a:pt x="1838" y="8"/>
                    </a:lnTo>
                    <a:lnTo>
                      <a:pt x="1840" y="8"/>
                    </a:lnTo>
                    <a:lnTo>
                      <a:pt x="1842" y="8"/>
                    </a:lnTo>
                    <a:lnTo>
                      <a:pt x="1844" y="8"/>
                    </a:lnTo>
                    <a:lnTo>
                      <a:pt x="1846" y="8"/>
                    </a:lnTo>
                    <a:lnTo>
                      <a:pt x="1847" y="8"/>
                    </a:lnTo>
                    <a:lnTo>
                      <a:pt x="1849" y="8"/>
                    </a:lnTo>
                    <a:lnTo>
                      <a:pt x="1851" y="8"/>
                    </a:lnTo>
                    <a:lnTo>
                      <a:pt x="1853" y="8"/>
                    </a:lnTo>
                    <a:lnTo>
                      <a:pt x="1855" y="8"/>
                    </a:lnTo>
                    <a:lnTo>
                      <a:pt x="1857" y="8"/>
                    </a:lnTo>
                    <a:lnTo>
                      <a:pt x="1859" y="8"/>
                    </a:lnTo>
                    <a:lnTo>
                      <a:pt x="1863" y="8"/>
                    </a:lnTo>
                    <a:lnTo>
                      <a:pt x="1865" y="8"/>
                    </a:lnTo>
                    <a:lnTo>
                      <a:pt x="1867" y="8"/>
                    </a:lnTo>
                    <a:lnTo>
                      <a:pt x="1869" y="8"/>
                    </a:lnTo>
                    <a:lnTo>
                      <a:pt x="1870" y="8"/>
                    </a:lnTo>
                    <a:lnTo>
                      <a:pt x="1872" y="8"/>
                    </a:lnTo>
                    <a:lnTo>
                      <a:pt x="1874" y="8"/>
                    </a:lnTo>
                    <a:lnTo>
                      <a:pt x="1876" y="8"/>
                    </a:lnTo>
                    <a:lnTo>
                      <a:pt x="1878" y="8"/>
                    </a:lnTo>
                    <a:lnTo>
                      <a:pt x="1880" y="8"/>
                    </a:lnTo>
                    <a:lnTo>
                      <a:pt x="1882" y="8"/>
                    </a:lnTo>
                    <a:lnTo>
                      <a:pt x="1884" y="8"/>
                    </a:lnTo>
                    <a:lnTo>
                      <a:pt x="1886" y="8"/>
                    </a:lnTo>
                    <a:lnTo>
                      <a:pt x="1890" y="8"/>
                    </a:lnTo>
                    <a:lnTo>
                      <a:pt x="1892" y="8"/>
                    </a:lnTo>
                    <a:lnTo>
                      <a:pt x="1893" y="8"/>
                    </a:lnTo>
                    <a:lnTo>
                      <a:pt x="1895" y="8"/>
                    </a:lnTo>
                    <a:lnTo>
                      <a:pt x="1897" y="8"/>
                    </a:lnTo>
                    <a:lnTo>
                      <a:pt x="1899" y="8"/>
                    </a:lnTo>
                    <a:lnTo>
                      <a:pt x="1901" y="8"/>
                    </a:lnTo>
                    <a:lnTo>
                      <a:pt x="1905" y="8"/>
                    </a:lnTo>
                    <a:lnTo>
                      <a:pt x="1907" y="8"/>
                    </a:lnTo>
                    <a:lnTo>
                      <a:pt x="1909" y="8"/>
                    </a:lnTo>
                    <a:lnTo>
                      <a:pt x="1911" y="8"/>
                    </a:lnTo>
                    <a:lnTo>
                      <a:pt x="1913" y="8"/>
                    </a:lnTo>
                    <a:lnTo>
                      <a:pt x="1915" y="8"/>
                    </a:lnTo>
                    <a:lnTo>
                      <a:pt x="1916" y="8"/>
                    </a:lnTo>
                    <a:lnTo>
                      <a:pt x="1918" y="8"/>
                    </a:lnTo>
                    <a:lnTo>
                      <a:pt x="1922" y="8"/>
                    </a:lnTo>
                    <a:lnTo>
                      <a:pt x="1924" y="8"/>
                    </a:lnTo>
                    <a:lnTo>
                      <a:pt x="1926" y="8"/>
                    </a:lnTo>
                    <a:lnTo>
                      <a:pt x="1930" y="8"/>
                    </a:lnTo>
                    <a:lnTo>
                      <a:pt x="1932" y="8"/>
                    </a:lnTo>
                    <a:lnTo>
                      <a:pt x="1934" y="8"/>
                    </a:lnTo>
                    <a:lnTo>
                      <a:pt x="1936" y="8"/>
                    </a:lnTo>
                    <a:lnTo>
                      <a:pt x="1939" y="8"/>
                    </a:lnTo>
                    <a:lnTo>
                      <a:pt x="1941" y="8"/>
                    </a:lnTo>
                    <a:lnTo>
                      <a:pt x="1943" y="8"/>
                    </a:lnTo>
                    <a:lnTo>
                      <a:pt x="1945" y="8"/>
                    </a:lnTo>
                    <a:lnTo>
                      <a:pt x="1947" y="8"/>
                    </a:lnTo>
                    <a:lnTo>
                      <a:pt x="1949" y="8"/>
                    </a:lnTo>
                    <a:lnTo>
                      <a:pt x="1951" y="8"/>
                    </a:lnTo>
                    <a:lnTo>
                      <a:pt x="1955" y="8"/>
                    </a:lnTo>
                    <a:lnTo>
                      <a:pt x="1957" y="8"/>
                    </a:lnTo>
                    <a:lnTo>
                      <a:pt x="1959" y="8"/>
                    </a:lnTo>
                    <a:lnTo>
                      <a:pt x="1961" y="8"/>
                    </a:lnTo>
                    <a:lnTo>
                      <a:pt x="1962" y="8"/>
                    </a:lnTo>
                    <a:lnTo>
                      <a:pt x="1964" y="8"/>
                    </a:lnTo>
                    <a:lnTo>
                      <a:pt x="1966" y="8"/>
                    </a:lnTo>
                    <a:lnTo>
                      <a:pt x="1968" y="8"/>
                    </a:lnTo>
                    <a:lnTo>
                      <a:pt x="1970" y="8"/>
                    </a:lnTo>
                    <a:lnTo>
                      <a:pt x="1972" y="8"/>
                    </a:lnTo>
                    <a:lnTo>
                      <a:pt x="1974" y="8"/>
                    </a:lnTo>
                    <a:lnTo>
                      <a:pt x="1976" y="8"/>
                    </a:lnTo>
                    <a:lnTo>
                      <a:pt x="1978" y="8"/>
                    </a:lnTo>
                    <a:lnTo>
                      <a:pt x="1980" y="8"/>
                    </a:lnTo>
                    <a:lnTo>
                      <a:pt x="1983" y="8"/>
                    </a:lnTo>
                    <a:lnTo>
                      <a:pt x="1985" y="8"/>
                    </a:lnTo>
                    <a:lnTo>
                      <a:pt x="1987" y="8"/>
                    </a:lnTo>
                    <a:lnTo>
                      <a:pt x="1989" y="8"/>
                    </a:lnTo>
                    <a:lnTo>
                      <a:pt x="1991" y="8"/>
                    </a:lnTo>
                    <a:lnTo>
                      <a:pt x="1993" y="8"/>
                    </a:lnTo>
                    <a:lnTo>
                      <a:pt x="1995" y="8"/>
                    </a:lnTo>
                    <a:lnTo>
                      <a:pt x="1997" y="8"/>
                    </a:lnTo>
                    <a:lnTo>
                      <a:pt x="1999" y="8"/>
                    </a:lnTo>
                    <a:lnTo>
                      <a:pt x="2001" y="8"/>
                    </a:lnTo>
                    <a:lnTo>
                      <a:pt x="2003" y="8"/>
                    </a:lnTo>
                    <a:lnTo>
                      <a:pt x="2005" y="8"/>
                    </a:lnTo>
                    <a:lnTo>
                      <a:pt x="2006" y="8"/>
                    </a:lnTo>
                    <a:lnTo>
                      <a:pt x="2008" y="8"/>
                    </a:lnTo>
                    <a:lnTo>
                      <a:pt x="2012" y="8"/>
                    </a:lnTo>
                    <a:lnTo>
                      <a:pt x="2014" y="8"/>
                    </a:lnTo>
                    <a:lnTo>
                      <a:pt x="2016" y="8"/>
                    </a:lnTo>
                    <a:lnTo>
                      <a:pt x="2018" y="8"/>
                    </a:lnTo>
                    <a:lnTo>
                      <a:pt x="2022" y="8"/>
                    </a:lnTo>
                    <a:lnTo>
                      <a:pt x="2024" y="8"/>
                    </a:lnTo>
                    <a:lnTo>
                      <a:pt x="2026" y="8"/>
                    </a:lnTo>
                    <a:lnTo>
                      <a:pt x="2028" y="8"/>
                    </a:lnTo>
                    <a:lnTo>
                      <a:pt x="2029" y="8"/>
                    </a:lnTo>
                    <a:lnTo>
                      <a:pt x="2031" y="8"/>
                    </a:lnTo>
                    <a:lnTo>
                      <a:pt x="2033" y="8"/>
                    </a:lnTo>
                    <a:lnTo>
                      <a:pt x="2035" y="8"/>
                    </a:lnTo>
                    <a:lnTo>
                      <a:pt x="2037" y="8"/>
                    </a:lnTo>
                    <a:lnTo>
                      <a:pt x="2039" y="8"/>
                    </a:lnTo>
                    <a:lnTo>
                      <a:pt x="2041" y="8"/>
                    </a:lnTo>
                    <a:lnTo>
                      <a:pt x="2045" y="8"/>
                    </a:lnTo>
                    <a:lnTo>
                      <a:pt x="2047" y="8"/>
                    </a:lnTo>
                    <a:lnTo>
                      <a:pt x="2049" y="8"/>
                    </a:lnTo>
                    <a:lnTo>
                      <a:pt x="2051" y="8"/>
                    </a:lnTo>
                    <a:lnTo>
                      <a:pt x="2052" y="8"/>
                    </a:lnTo>
                    <a:lnTo>
                      <a:pt x="2054" y="8"/>
                    </a:lnTo>
                    <a:lnTo>
                      <a:pt x="2058" y="8"/>
                    </a:lnTo>
                    <a:lnTo>
                      <a:pt x="2060" y="8"/>
                    </a:lnTo>
                    <a:lnTo>
                      <a:pt x="2062" y="8"/>
                    </a:lnTo>
                    <a:lnTo>
                      <a:pt x="2064" y="8"/>
                    </a:lnTo>
                    <a:lnTo>
                      <a:pt x="2066" y="8"/>
                    </a:lnTo>
                    <a:lnTo>
                      <a:pt x="2068" y="8"/>
                    </a:lnTo>
                    <a:lnTo>
                      <a:pt x="2070" y="8"/>
                    </a:lnTo>
                    <a:lnTo>
                      <a:pt x="2072" y="8"/>
                    </a:lnTo>
                    <a:lnTo>
                      <a:pt x="2075" y="8"/>
                    </a:lnTo>
                    <a:lnTo>
                      <a:pt x="2077" y="8"/>
                    </a:lnTo>
                    <a:lnTo>
                      <a:pt x="2079" y="8"/>
                    </a:lnTo>
                    <a:lnTo>
                      <a:pt x="2083" y="8"/>
                    </a:lnTo>
                    <a:lnTo>
                      <a:pt x="2085" y="8"/>
                    </a:lnTo>
                    <a:lnTo>
                      <a:pt x="2087" y="8"/>
                    </a:lnTo>
                    <a:lnTo>
                      <a:pt x="2091" y="8"/>
                    </a:lnTo>
                    <a:lnTo>
                      <a:pt x="2093" y="8"/>
                    </a:lnTo>
                    <a:lnTo>
                      <a:pt x="2095" y="8"/>
                    </a:lnTo>
                    <a:lnTo>
                      <a:pt x="2098" y="8"/>
                    </a:lnTo>
                    <a:lnTo>
                      <a:pt x="2100" y="8"/>
                    </a:lnTo>
                    <a:lnTo>
                      <a:pt x="2102" y="8"/>
                    </a:lnTo>
                    <a:lnTo>
                      <a:pt x="2106" y="8"/>
                    </a:lnTo>
                    <a:lnTo>
                      <a:pt x="2108" y="8"/>
                    </a:lnTo>
                    <a:lnTo>
                      <a:pt x="2110" y="8"/>
                    </a:lnTo>
                    <a:lnTo>
                      <a:pt x="2112" y="8"/>
                    </a:lnTo>
                    <a:lnTo>
                      <a:pt x="2114" y="8"/>
                    </a:lnTo>
                    <a:lnTo>
                      <a:pt x="2116" y="8"/>
                    </a:lnTo>
                    <a:lnTo>
                      <a:pt x="2120" y="8"/>
                    </a:lnTo>
                    <a:lnTo>
                      <a:pt x="2121" y="8"/>
                    </a:lnTo>
                    <a:lnTo>
                      <a:pt x="2123" y="8"/>
                    </a:lnTo>
                    <a:lnTo>
                      <a:pt x="2125" y="8"/>
                    </a:lnTo>
                    <a:lnTo>
                      <a:pt x="2127" y="8"/>
                    </a:lnTo>
                    <a:lnTo>
                      <a:pt x="2129" y="8"/>
                    </a:lnTo>
                    <a:lnTo>
                      <a:pt x="2131" y="8"/>
                    </a:lnTo>
                    <a:lnTo>
                      <a:pt x="2133" y="8"/>
                    </a:lnTo>
                    <a:lnTo>
                      <a:pt x="2135" y="8"/>
                    </a:lnTo>
                    <a:lnTo>
                      <a:pt x="2137" y="8"/>
                    </a:lnTo>
                    <a:lnTo>
                      <a:pt x="2139" y="8"/>
                    </a:lnTo>
                    <a:lnTo>
                      <a:pt x="2141" y="8"/>
                    </a:lnTo>
                    <a:lnTo>
                      <a:pt x="2143" y="8"/>
                    </a:lnTo>
                    <a:lnTo>
                      <a:pt x="2144" y="8"/>
                    </a:lnTo>
                    <a:lnTo>
                      <a:pt x="2146" y="8"/>
                    </a:lnTo>
                    <a:lnTo>
                      <a:pt x="2148" y="8"/>
                    </a:lnTo>
                    <a:lnTo>
                      <a:pt x="2150" y="8"/>
                    </a:lnTo>
                    <a:lnTo>
                      <a:pt x="2152" y="8"/>
                    </a:lnTo>
                    <a:lnTo>
                      <a:pt x="2154" y="8"/>
                    </a:lnTo>
                    <a:lnTo>
                      <a:pt x="2156" y="8"/>
                    </a:lnTo>
                    <a:lnTo>
                      <a:pt x="2158" y="8"/>
                    </a:lnTo>
                    <a:lnTo>
                      <a:pt x="2160" y="8"/>
                    </a:lnTo>
                    <a:lnTo>
                      <a:pt x="2162" y="8"/>
                    </a:lnTo>
                    <a:lnTo>
                      <a:pt x="2164" y="8"/>
                    </a:lnTo>
                    <a:lnTo>
                      <a:pt x="2166" y="8"/>
                    </a:lnTo>
                    <a:lnTo>
                      <a:pt x="2167" y="8"/>
                    </a:lnTo>
                    <a:lnTo>
                      <a:pt x="2169" y="8"/>
                    </a:lnTo>
                    <a:lnTo>
                      <a:pt x="2171" y="8"/>
                    </a:lnTo>
                    <a:lnTo>
                      <a:pt x="2173" y="8"/>
                    </a:lnTo>
                    <a:lnTo>
                      <a:pt x="2175" y="8"/>
                    </a:lnTo>
                    <a:lnTo>
                      <a:pt x="2177" y="8"/>
                    </a:lnTo>
                    <a:lnTo>
                      <a:pt x="2179" y="8"/>
                    </a:lnTo>
                    <a:lnTo>
                      <a:pt x="2181" y="8"/>
                    </a:lnTo>
                    <a:lnTo>
                      <a:pt x="2183" y="8"/>
                    </a:lnTo>
                    <a:lnTo>
                      <a:pt x="2185" y="8"/>
                    </a:lnTo>
                    <a:lnTo>
                      <a:pt x="2187" y="8"/>
                    </a:lnTo>
                    <a:lnTo>
                      <a:pt x="2189" y="8"/>
                    </a:lnTo>
                    <a:lnTo>
                      <a:pt x="2190" y="8"/>
                    </a:lnTo>
                    <a:lnTo>
                      <a:pt x="2192" y="8"/>
                    </a:lnTo>
                    <a:lnTo>
                      <a:pt x="2194" y="8"/>
                    </a:lnTo>
                    <a:lnTo>
                      <a:pt x="2198" y="8"/>
                    </a:lnTo>
                    <a:lnTo>
                      <a:pt x="2200" y="8"/>
                    </a:lnTo>
                    <a:lnTo>
                      <a:pt x="2202" y="8"/>
                    </a:lnTo>
                    <a:lnTo>
                      <a:pt x="2204" y="8"/>
                    </a:lnTo>
                    <a:lnTo>
                      <a:pt x="2206" y="8"/>
                    </a:lnTo>
                    <a:lnTo>
                      <a:pt x="2208" y="8"/>
                    </a:lnTo>
                    <a:lnTo>
                      <a:pt x="2210" y="8"/>
                    </a:lnTo>
                    <a:lnTo>
                      <a:pt x="2213" y="8"/>
                    </a:lnTo>
                    <a:lnTo>
                      <a:pt x="2215" y="8"/>
                    </a:lnTo>
                    <a:lnTo>
                      <a:pt x="2217" y="8"/>
                    </a:lnTo>
                    <a:lnTo>
                      <a:pt x="2219" y="8"/>
                    </a:lnTo>
                    <a:lnTo>
                      <a:pt x="2221" y="8"/>
                    </a:lnTo>
                    <a:lnTo>
                      <a:pt x="2223" y="8"/>
                    </a:lnTo>
                    <a:lnTo>
                      <a:pt x="2225" y="8"/>
                    </a:lnTo>
                    <a:lnTo>
                      <a:pt x="2227" y="8"/>
                    </a:lnTo>
                    <a:lnTo>
                      <a:pt x="2229" y="8"/>
                    </a:lnTo>
                    <a:lnTo>
                      <a:pt x="2231" y="8"/>
                    </a:lnTo>
                    <a:lnTo>
                      <a:pt x="2233" y="8"/>
                    </a:lnTo>
                    <a:lnTo>
                      <a:pt x="2236" y="8"/>
                    </a:lnTo>
                    <a:lnTo>
                      <a:pt x="2238" y="8"/>
                    </a:lnTo>
                    <a:lnTo>
                      <a:pt x="2240" y="8"/>
                    </a:lnTo>
                    <a:lnTo>
                      <a:pt x="2242" y="8"/>
                    </a:lnTo>
                    <a:lnTo>
                      <a:pt x="2244" y="8"/>
                    </a:lnTo>
                    <a:lnTo>
                      <a:pt x="2246" y="8"/>
                    </a:lnTo>
                    <a:lnTo>
                      <a:pt x="2248" y="8"/>
                    </a:lnTo>
                    <a:lnTo>
                      <a:pt x="2250" y="8"/>
                    </a:lnTo>
                    <a:lnTo>
                      <a:pt x="2252" y="8"/>
                    </a:lnTo>
                    <a:lnTo>
                      <a:pt x="2254" y="8"/>
                    </a:lnTo>
                    <a:lnTo>
                      <a:pt x="2256" y="8"/>
                    </a:lnTo>
                    <a:lnTo>
                      <a:pt x="2259" y="8"/>
                    </a:lnTo>
                    <a:lnTo>
                      <a:pt x="2261" y="8"/>
                    </a:lnTo>
                    <a:lnTo>
                      <a:pt x="2263" y="8"/>
                    </a:lnTo>
                    <a:lnTo>
                      <a:pt x="2265" y="8"/>
                    </a:lnTo>
                    <a:lnTo>
                      <a:pt x="2267" y="8"/>
                    </a:lnTo>
                    <a:lnTo>
                      <a:pt x="2269" y="8"/>
                    </a:lnTo>
                    <a:lnTo>
                      <a:pt x="2271" y="8"/>
                    </a:lnTo>
                    <a:lnTo>
                      <a:pt x="2273" y="8"/>
                    </a:lnTo>
                    <a:lnTo>
                      <a:pt x="2275" y="8"/>
                    </a:lnTo>
                    <a:lnTo>
                      <a:pt x="2277" y="8"/>
                    </a:lnTo>
                    <a:lnTo>
                      <a:pt x="2279" y="8"/>
                    </a:lnTo>
                    <a:lnTo>
                      <a:pt x="2280" y="8"/>
                    </a:lnTo>
                    <a:lnTo>
                      <a:pt x="2282" y="8"/>
                    </a:lnTo>
                    <a:lnTo>
                      <a:pt x="2284" y="8"/>
                    </a:lnTo>
                    <a:lnTo>
                      <a:pt x="2288" y="8"/>
                    </a:lnTo>
                    <a:lnTo>
                      <a:pt x="2290" y="8"/>
                    </a:lnTo>
                    <a:lnTo>
                      <a:pt x="2292" y="8"/>
                    </a:lnTo>
                    <a:lnTo>
                      <a:pt x="2294" y="8"/>
                    </a:lnTo>
                    <a:lnTo>
                      <a:pt x="2296" y="8"/>
                    </a:lnTo>
                    <a:lnTo>
                      <a:pt x="2298" y="8"/>
                    </a:lnTo>
                    <a:lnTo>
                      <a:pt x="2300" y="8"/>
                    </a:lnTo>
                    <a:lnTo>
                      <a:pt x="2302" y="8"/>
                    </a:lnTo>
                    <a:lnTo>
                      <a:pt x="2305" y="8"/>
                    </a:lnTo>
                    <a:lnTo>
                      <a:pt x="2307" y="8"/>
                    </a:lnTo>
                    <a:lnTo>
                      <a:pt x="2309" y="8"/>
                    </a:lnTo>
                    <a:lnTo>
                      <a:pt x="2311" y="8"/>
                    </a:lnTo>
                    <a:lnTo>
                      <a:pt x="2313" y="8"/>
                    </a:lnTo>
                    <a:lnTo>
                      <a:pt x="2315" y="8"/>
                    </a:lnTo>
                    <a:lnTo>
                      <a:pt x="2317" y="8"/>
                    </a:lnTo>
                    <a:lnTo>
                      <a:pt x="2319" y="8"/>
                    </a:lnTo>
                    <a:lnTo>
                      <a:pt x="2321" y="8"/>
                    </a:lnTo>
                    <a:lnTo>
                      <a:pt x="2323" y="8"/>
                    </a:lnTo>
                    <a:lnTo>
                      <a:pt x="2325" y="8"/>
                    </a:lnTo>
                    <a:lnTo>
                      <a:pt x="2326" y="8"/>
                    </a:lnTo>
                    <a:lnTo>
                      <a:pt x="2328" y="8"/>
                    </a:lnTo>
                    <a:lnTo>
                      <a:pt x="2330" y="8"/>
                    </a:lnTo>
                    <a:lnTo>
                      <a:pt x="2332" y="8"/>
                    </a:lnTo>
                    <a:lnTo>
                      <a:pt x="2336" y="8"/>
                    </a:lnTo>
                    <a:lnTo>
                      <a:pt x="2338" y="8"/>
                    </a:lnTo>
                    <a:lnTo>
                      <a:pt x="2340" y="8"/>
                    </a:lnTo>
                    <a:lnTo>
                      <a:pt x="2342" y="8"/>
                    </a:lnTo>
                    <a:lnTo>
                      <a:pt x="2344" y="8"/>
                    </a:lnTo>
                    <a:lnTo>
                      <a:pt x="2346" y="8"/>
                    </a:lnTo>
                    <a:lnTo>
                      <a:pt x="2348" y="8"/>
                    </a:lnTo>
                    <a:lnTo>
                      <a:pt x="2351" y="8"/>
                    </a:lnTo>
                    <a:lnTo>
                      <a:pt x="2353" y="8"/>
                    </a:lnTo>
                    <a:lnTo>
                      <a:pt x="2355" y="8"/>
                    </a:lnTo>
                    <a:lnTo>
                      <a:pt x="2357" y="8"/>
                    </a:lnTo>
                    <a:lnTo>
                      <a:pt x="2359" y="8"/>
                    </a:lnTo>
                    <a:lnTo>
                      <a:pt x="2361" y="8"/>
                    </a:lnTo>
                    <a:lnTo>
                      <a:pt x="2363" y="8"/>
                    </a:lnTo>
                    <a:lnTo>
                      <a:pt x="2365" y="8"/>
                    </a:lnTo>
                    <a:lnTo>
                      <a:pt x="2369" y="8"/>
                    </a:lnTo>
                    <a:lnTo>
                      <a:pt x="2371" y="8"/>
                    </a:lnTo>
                    <a:lnTo>
                      <a:pt x="2372" y="8"/>
                    </a:lnTo>
                    <a:lnTo>
                      <a:pt x="2374" y="8"/>
                    </a:lnTo>
                    <a:lnTo>
                      <a:pt x="2376" y="8"/>
                    </a:lnTo>
                    <a:lnTo>
                      <a:pt x="2380" y="8"/>
                    </a:lnTo>
                    <a:lnTo>
                      <a:pt x="2382" y="8"/>
                    </a:lnTo>
                    <a:lnTo>
                      <a:pt x="2384" y="8"/>
                    </a:lnTo>
                    <a:lnTo>
                      <a:pt x="2386" y="8"/>
                    </a:lnTo>
                    <a:lnTo>
                      <a:pt x="2388" y="6"/>
                    </a:lnTo>
                    <a:lnTo>
                      <a:pt x="2390" y="6"/>
                    </a:lnTo>
                    <a:lnTo>
                      <a:pt x="2392" y="6"/>
                    </a:lnTo>
                    <a:lnTo>
                      <a:pt x="2394" y="6"/>
                    </a:lnTo>
                    <a:lnTo>
                      <a:pt x="2397" y="6"/>
                    </a:lnTo>
                  </a:path>
                </a:pathLst>
              </a:custGeom>
              <a:noFill/>
              <a:ln w="2">
                <a:solidFill>
                  <a:srgbClr val="9932C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06"/>
              <p:cNvSpPr>
                <a:spLocks/>
              </p:cNvSpPr>
              <p:nvPr/>
            </p:nvSpPr>
            <p:spPr bwMode="auto">
              <a:xfrm>
                <a:off x="2081213" y="4562475"/>
                <a:ext cx="4619625" cy="490538"/>
              </a:xfrm>
              <a:custGeom>
                <a:avLst/>
                <a:gdLst>
                  <a:gd name="T0" fmla="*/ 42 w 2910"/>
                  <a:gd name="T1" fmla="*/ 309 h 309"/>
                  <a:gd name="T2" fmla="*/ 86 w 2910"/>
                  <a:gd name="T3" fmla="*/ 307 h 309"/>
                  <a:gd name="T4" fmla="*/ 130 w 2910"/>
                  <a:gd name="T5" fmla="*/ 307 h 309"/>
                  <a:gd name="T6" fmla="*/ 178 w 2910"/>
                  <a:gd name="T7" fmla="*/ 309 h 309"/>
                  <a:gd name="T8" fmla="*/ 220 w 2910"/>
                  <a:gd name="T9" fmla="*/ 307 h 309"/>
                  <a:gd name="T10" fmla="*/ 263 w 2910"/>
                  <a:gd name="T11" fmla="*/ 307 h 309"/>
                  <a:gd name="T12" fmla="*/ 303 w 2910"/>
                  <a:gd name="T13" fmla="*/ 309 h 309"/>
                  <a:gd name="T14" fmla="*/ 341 w 2910"/>
                  <a:gd name="T15" fmla="*/ 309 h 309"/>
                  <a:gd name="T16" fmla="*/ 381 w 2910"/>
                  <a:gd name="T17" fmla="*/ 307 h 309"/>
                  <a:gd name="T18" fmla="*/ 424 w 2910"/>
                  <a:gd name="T19" fmla="*/ 307 h 309"/>
                  <a:gd name="T20" fmla="*/ 470 w 2910"/>
                  <a:gd name="T21" fmla="*/ 307 h 309"/>
                  <a:gd name="T22" fmla="*/ 514 w 2910"/>
                  <a:gd name="T23" fmla="*/ 307 h 309"/>
                  <a:gd name="T24" fmla="*/ 556 w 2910"/>
                  <a:gd name="T25" fmla="*/ 307 h 309"/>
                  <a:gd name="T26" fmla="*/ 598 w 2910"/>
                  <a:gd name="T27" fmla="*/ 309 h 309"/>
                  <a:gd name="T28" fmla="*/ 638 w 2910"/>
                  <a:gd name="T29" fmla="*/ 307 h 309"/>
                  <a:gd name="T30" fmla="*/ 678 w 2910"/>
                  <a:gd name="T31" fmla="*/ 309 h 309"/>
                  <a:gd name="T32" fmla="*/ 717 w 2910"/>
                  <a:gd name="T33" fmla="*/ 309 h 309"/>
                  <a:gd name="T34" fmla="*/ 761 w 2910"/>
                  <a:gd name="T35" fmla="*/ 307 h 309"/>
                  <a:gd name="T36" fmla="*/ 805 w 2910"/>
                  <a:gd name="T37" fmla="*/ 307 h 309"/>
                  <a:gd name="T38" fmla="*/ 847 w 2910"/>
                  <a:gd name="T39" fmla="*/ 307 h 309"/>
                  <a:gd name="T40" fmla="*/ 887 w 2910"/>
                  <a:gd name="T41" fmla="*/ 307 h 309"/>
                  <a:gd name="T42" fmla="*/ 931 w 2910"/>
                  <a:gd name="T43" fmla="*/ 307 h 309"/>
                  <a:gd name="T44" fmla="*/ 979 w 2910"/>
                  <a:gd name="T45" fmla="*/ 307 h 309"/>
                  <a:gd name="T46" fmla="*/ 1021 w 2910"/>
                  <a:gd name="T47" fmla="*/ 307 h 309"/>
                  <a:gd name="T48" fmla="*/ 1063 w 2910"/>
                  <a:gd name="T49" fmla="*/ 307 h 309"/>
                  <a:gd name="T50" fmla="*/ 1108 w 2910"/>
                  <a:gd name="T51" fmla="*/ 307 h 309"/>
                  <a:gd name="T52" fmla="*/ 1155 w 2910"/>
                  <a:gd name="T53" fmla="*/ 307 h 309"/>
                  <a:gd name="T54" fmla="*/ 1203 w 2910"/>
                  <a:gd name="T55" fmla="*/ 307 h 309"/>
                  <a:gd name="T56" fmla="*/ 1251 w 2910"/>
                  <a:gd name="T57" fmla="*/ 307 h 309"/>
                  <a:gd name="T58" fmla="*/ 1297 w 2910"/>
                  <a:gd name="T59" fmla="*/ 307 h 309"/>
                  <a:gd name="T60" fmla="*/ 1343 w 2910"/>
                  <a:gd name="T61" fmla="*/ 307 h 309"/>
                  <a:gd name="T62" fmla="*/ 1393 w 2910"/>
                  <a:gd name="T63" fmla="*/ 307 h 309"/>
                  <a:gd name="T64" fmla="*/ 1443 w 2910"/>
                  <a:gd name="T65" fmla="*/ 307 h 309"/>
                  <a:gd name="T66" fmla="*/ 1495 w 2910"/>
                  <a:gd name="T67" fmla="*/ 307 h 309"/>
                  <a:gd name="T68" fmla="*/ 1544 w 2910"/>
                  <a:gd name="T69" fmla="*/ 307 h 309"/>
                  <a:gd name="T70" fmla="*/ 1596 w 2910"/>
                  <a:gd name="T71" fmla="*/ 307 h 309"/>
                  <a:gd name="T72" fmla="*/ 1650 w 2910"/>
                  <a:gd name="T73" fmla="*/ 307 h 309"/>
                  <a:gd name="T74" fmla="*/ 1700 w 2910"/>
                  <a:gd name="T75" fmla="*/ 307 h 309"/>
                  <a:gd name="T76" fmla="*/ 1749 w 2910"/>
                  <a:gd name="T77" fmla="*/ 307 h 309"/>
                  <a:gd name="T78" fmla="*/ 1801 w 2910"/>
                  <a:gd name="T79" fmla="*/ 307 h 309"/>
                  <a:gd name="T80" fmla="*/ 1851 w 2910"/>
                  <a:gd name="T81" fmla="*/ 307 h 309"/>
                  <a:gd name="T82" fmla="*/ 1899 w 2910"/>
                  <a:gd name="T83" fmla="*/ 307 h 309"/>
                  <a:gd name="T84" fmla="*/ 1949 w 2910"/>
                  <a:gd name="T85" fmla="*/ 307 h 309"/>
                  <a:gd name="T86" fmla="*/ 2000 w 2910"/>
                  <a:gd name="T87" fmla="*/ 307 h 309"/>
                  <a:gd name="T88" fmla="*/ 2050 w 2910"/>
                  <a:gd name="T89" fmla="*/ 307 h 309"/>
                  <a:gd name="T90" fmla="*/ 2104 w 2910"/>
                  <a:gd name="T91" fmla="*/ 307 h 309"/>
                  <a:gd name="T92" fmla="*/ 2156 w 2910"/>
                  <a:gd name="T93" fmla="*/ 307 h 309"/>
                  <a:gd name="T94" fmla="*/ 2209 w 2910"/>
                  <a:gd name="T95" fmla="*/ 307 h 309"/>
                  <a:gd name="T96" fmla="*/ 2257 w 2910"/>
                  <a:gd name="T97" fmla="*/ 307 h 309"/>
                  <a:gd name="T98" fmla="*/ 2307 w 2910"/>
                  <a:gd name="T99" fmla="*/ 307 h 309"/>
                  <a:gd name="T100" fmla="*/ 2359 w 2910"/>
                  <a:gd name="T101" fmla="*/ 307 h 309"/>
                  <a:gd name="T102" fmla="*/ 2414 w 2910"/>
                  <a:gd name="T103" fmla="*/ 305 h 309"/>
                  <a:gd name="T104" fmla="*/ 2454 w 2910"/>
                  <a:gd name="T105" fmla="*/ 307 h 309"/>
                  <a:gd name="T106" fmla="*/ 2510 w 2910"/>
                  <a:gd name="T107" fmla="*/ 307 h 309"/>
                  <a:gd name="T108" fmla="*/ 2567 w 2910"/>
                  <a:gd name="T109" fmla="*/ 307 h 309"/>
                  <a:gd name="T110" fmla="*/ 2621 w 2910"/>
                  <a:gd name="T111" fmla="*/ 307 h 309"/>
                  <a:gd name="T112" fmla="*/ 2671 w 2910"/>
                  <a:gd name="T113" fmla="*/ 307 h 309"/>
                  <a:gd name="T114" fmla="*/ 2725 w 2910"/>
                  <a:gd name="T115" fmla="*/ 307 h 309"/>
                  <a:gd name="T116" fmla="*/ 2772 w 2910"/>
                  <a:gd name="T117" fmla="*/ 307 h 309"/>
                  <a:gd name="T118" fmla="*/ 2822 w 2910"/>
                  <a:gd name="T119" fmla="*/ 307 h 309"/>
                  <a:gd name="T120" fmla="*/ 2872 w 2910"/>
                  <a:gd name="T121" fmla="*/ 307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10" h="309">
                    <a:moveTo>
                      <a:pt x="0" y="307"/>
                    </a:moveTo>
                    <a:lnTo>
                      <a:pt x="4" y="307"/>
                    </a:lnTo>
                    <a:lnTo>
                      <a:pt x="6" y="309"/>
                    </a:lnTo>
                    <a:lnTo>
                      <a:pt x="6" y="307"/>
                    </a:lnTo>
                    <a:lnTo>
                      <a:pt x="8" y="309"/>
                    </a:lnTo>
                    <a:lnTo>
                      <a:pt x="10" y="307"/>
                    </a:lnTo>
                    <a:lnTo>
                      <a:pt x="12" y="309"/>
                    </a:lnTo>
                    <a:lnTo>
                      <a:pt x="14" y="307"/>
                    </a:lnTo>
                    <a:lnTo>
                      <a:pt x="15" y="307"/>
                    </a:lnTo>
                    <a:lnTo>
                      <a:pt x="17" y="309"/>
                    </a:lnTo>
                    <a:lnTo>
                      <a:pt x="19" y="309"/>
                    </a:lnTo>
                    <a:lnTo>
                      <a:pt x="19" y="307"/>
                    </a:lnTo>
                    <a:lnTo>
                      <a:pt x="21" y="307"/>
                    </a:lnTo>
                    <a:lnTo>
                      <a:pt x="23" y="307"/>
                    </a:lnTo>
                    <a:lnTo>
                      <a:pt x="25" y="307"/>
                    </a:lnTo>
                    <a:lnTo>
                      <a:pt x="27" y="307"/>
                    </a:lnTo>
                    <a:lnTo>
                      <a:pt x="31" y="307"/>
                    </a:lnTo>
                    <a:lnTo>
                      <a:pt x="33" y="307"/>
                    </a:lnTo>
                    <a:lnTo>
                      <a:pt x="35" y="307"/>
                    </a:lnTo>
                    <a:lnTo>
                      <a:pt x="36" y="309"/>
                    </a:lnTo>
                    <a:lnTo>
                      <a:pt x="38" y="309"/>
                    </a:lnTo>
                    <a:lnTo>
                      <a:pt x="38" y="307"/>
                    </a:lnTo>
                    <a:lnTo>
                      <a:pt x="40" y="307"/>
                    </a:lnTo>
                    <a:lnTo>
                      <a:pt x="42" y="309"/>
                    </a:lnTo>
                    <a:lnTo>
                      <a:pt x="44" y="307"/>
                    </a:lnTo>
                    <a:lnTo>
                      <a:pt x="46" y="309"/>
                    </a:lnTo>
                    <a:lnTo>
                      <a:pt x="46" y="307"/>
                    </a:lnTo>
                    <a:lnTo>
                      <a:pt x="48" y="309"/>
                    </a:lnTo>
                    <a:lnTo>
                      <a:pt x="50" y="307"/>
                    </a:lnTo>
                    <a:lnTo>
                      <a:pt x="52" y="307"/>
                    </a:lnTo>
                    <a:lnTo>
                      <a:pt x="54" y="309"/>
                    </a:lnTo>
                    <a:lnTo>
                      <a:pt x="56" y="307"/>
                    </a:lnTo>
                    <a:lnTo>
                      <a:pt x="56" y="309"/>
                    </a:lnTo>
                    <a:lnTo>
                      <a:pt x="58" y="309"/>
                    </a:lnTo>
                    <a:lnTo>
                      <a:pt x="59" y="307"/>
                    </a:lnTo>
                    <a:lnTo>
                      <a:pt x="61" y="307"/>
                    </a:lnTo>
                    <a:lnTo>
                      <a:pt x="63" y="307"/>
                    </a:lnTo>
                    <a:lnTo>
                      <a:pt x="65" y="307"/>
                    </a:lnTo>
                    <a:lnTo>
                      <a:pt x="67" y="309"/>
                    </a:lnTo>
                    <a:lnTo>
                      <a:pt x="69" y="307"/>
                    </a:lnTo>
                    <a:lnTo>
                      <a:pt x="71" y="307"/>
                    </a:lnTo>
                    <a:lnTo>
                      <a:pt x="73" y="307"/>
                    </a:lnTo>
                    <a:lnTo>
                      <a:pt x="75" y="307"/>
                    </a:lnTo>
                    <a:lnTo>
                      <a:pt x="77" y="307"/>
                    </a:lnTo>
                    <a:lnTo>
                      <a:pt x="81" y="307"/>
                    </a:lnTo>
                    <a:lnTo>
                      <a:pt x="82" y="307"/>
                    </a:lnTo>
                    <a:lnTo>
                      <a:pt x="84" y="307"/>
                    </a:lnTo>
                    <a:lnTo>
                      <a:pt x="86" y="307"/>
                    </a:lnTo>
                    <a:lnTo>
                      <a:pt x="88" y="307"/>
                    </a:lnTo>
                    <a:lnTo>
                      <a:pt x="90" y="307"/>
                    </a:lnTo>
                    <a:lnTo>
                      <a:pt x="92" y="309"/>
                    </a:lnTo>
                    <a:lnTo>
                      <a:pt x="94" y="307"/>
                    </a:lnTo>
                    <a:lnTo>
                      <a:pt x="96" y="309"/>
                    </a:lnTo>
                    <a:lnTo>
                      <a:pt x="98" y="307"/>
                    </a:lnTo>
                    <a:lnTo>
                      <a:pt x="100" y="309"/>
                    </a:lnTo>
                    <a:lnTo>
                      <a:pt x="100" y="307"/>
                    </a:lnTo>
                    <a:lnTo>
                      <a:pt x="102" y="307"/>
                    </a:lnTo>
                    <a:lnTo>
                      <a:pt x="104" y="307"/>
                    </a:lnTo>
                    <a:lnTo>
                      <a:pt x="107" y="307"/>
                    </a:lnTo>
                    <a:lnTo>
                      <a:pt x="109" y="307"/>
                    </a:lnTo>
                    <a:lnTo>
                      <a:pt x="111" y="307"/>
                    </a:lnTo>
                    <a:lnTo>
                      <a:pt x="115" y="307"/>
                    </a:lnTo>
                    <a:lnTo>
                      <a:pt x="117" y="309"/>
                    </a:lnTo>
                    <a:lnTo>
                      <a:pt x="119" y="307"/>
                    </a:lnTo>
                    <a:lnTo>
                      <a:pt x="119" y="309"/>
                    </a:lnTo>
                    <a:lnTo>
                      <a:pt x="121" y="307"/>
                    </a:lnTo>
                    <a:lnTo>
                      <a:pt x="125" y="309"/>
                    </a:lnTo>
                    <a:lnTo>
                      <a:pt x="125" y="307"/>
                    </a:lnTo>
                    <a:lnTo>
                      <a:pt x="127" y="307"/>
                    </a:lnTo>
                    <a:lnTo>
                      <a:pt x="127" y="309"/>
                    </a:lnTo>
                    <a:lnTo>
                      <a:pt x="128" y="309"/>
                    </a:lnTo>
                    <a:lnTo>
                      <a:pt x="130" y="307"/>
                    </a:lnTo>
                    <a:lnTo>
                      <a:pt x="132" y="307"/>
                    </a:lnTo>
                    <a:lnTo>
                      <a:pt x="134" y="307"/>
                    </a:lnTo>
                    <a:lnTo>
                      <a:pt x="138" y="309"/>
                    </a:lnTo>
                    <a:lnTo>
                      <a:pt x="140" y="307"/>
                    </a:lnTo>
                    <a:lnTo>
                      <a:pt x="142" y="307"/>
                    </a:lnTo>
                    <a:lnTo>
                      <a:pt x="144" y="307"/>
                    </a:lnTo>
                    <a:lnTo>
                      <a:pt x="146" y="309"/>
                    </a:lnTo>
                    <a:lnTo>
                      <a:pt x="148" y="307"/>
                    </a:lnTo>
                    <a:lnTo>
                      <a:pt x="150" y="307"/>
                    </a:lnTo>
                    <a:lnTo>
                      <a:pt x="153" y="309"/>
                    </a:lnTo>
                    <a:lnTo>
                      <a:pt x="153" y="307"/>
                    </a:lnTo>
                    <a:lnTo>
                      <a:pt x="157" y="307"/>
                    </a:lnTo>
                    <a:lnTo>
                      <a:pt x="159" y="309"/>
                    </a:lnTo>
                    <a:lnTo>
                      <a:pt x="161" y="307"/>
                    </a:lnTo>
                    <a:lnTo>
                      <a:pt x="163" y="307"/>
                    </a:lnTo>
                    <a:lnTo>
                      <a:pt x="163" y="309"/>
                    </a:lnTo>
                    <a:lnTo>
                      <a:pt x="165" y="309"/>
                    </a:lnTo>
                    <a:lnTo>
                      <a:pt x="167" y="307"/>
                    </a:lnTo>
                    <a:lnTo>
                      <a:pt x="169" y="307"/>
                    </a:lnTo>
                    <a:lnTo>
                      <a:pt x="171" y="307"/>
                    </a:lnTo>
                    <a:lnTo>
                      <a:pt x="173" y="307"/>
                    </a:lnTo>
                    <a:lnTo>
                      <a:pt x="174" y="309"/>
                    </a:lnTo>
                    <a:lnTo>
                      <a:pt x="176" y="307"/>
                    </a:lnTo>
                    <a:lnTo>
                      <a:pt x="178" y="309"/>
                    </a:lnTo>
                    <a:lnTo>
                      <a:pt x="180" y="307"/>
                    </a:lnTo>
                    <a:lnTo>
                      <a:pt x="180" y="309"/>
                    </a:lnTo>
                    <a:lnTo>
                      <a:pt x="182" y="307"/>
                    </a:lnTo>
                    <a:lnTo>
                      <a:pt x="184" y="307"/>
                    </a:lnTo>
                    <a:lnTo>
                      <a:pt x="186" y="307"/>
                    </a:lnTo>
                    <a:lnTo>
                      <a:pt x="188" y="307"/>
                    </a:lnTo>
                    <a:lnTo>
                      <a:pt x="190" y="309"/>
                    </a:lnTo>
                    <a:lnTo>
                      <a:pt x="192" y="307"/>
                    </a:lnTo>
                    <a:lnTo>
                      <a:pt x="194" y="307"/>
                    </a:lnTo>
                    <a:lnTo>
                      <a:pt x="196" y="307"/>
                    </a:lnTo>
                    <a:lnTo>
                      <a:pt x="197" y="307"/>
                    </a:lnTo>
                    <a:lnTo>
                      <a:pt x="199" y="307"/>
                    </a:lnTo>
                    <a:lnTo>
                      <a:pt x="201" y="309"/>
                    </a:lnTo>
                    <a:lnTo>
                      <a:pt x="203" y="309"/>
                    </a:lnTo>
                    <a:lnTo>
                      <a:pt x="205" y="307"/>
                    </a:lnTo>
                    <a:lnTo>
                      <a:pt x="207" y="309"/>
                    </a:lnTo>
                    <a:lnTo>
                      <a:pt x="209" y="309"/>
                    </a:lnTo>
                    <a:lnTo>
                      <a:pt x="211" y="307"/>
                    </a:lnTo>
                    <a:lnTo>
                      <a:pt x="211" y="309"/>
                    </a:lnTo>
                    <a:lnTo>
                      <a:pt x="213" y="307"/>
                    </a:lnTo>
                    <a:lnTo>
                      <a:pt x="215" y="309"/>
                    </a:lnTo>
                    <a:lnTo>
                      <a:pt x="217" y="307"/>
                    </a:lnTo>
                    <a:lnTo>
                      <a:pt x="219" y="309"/>
                    </a:lnTo>
                    <a:lnTo>
                      <a:pt x="220" y="307"/>
                    </a:lnTo>
                    <a:lnTo>
                      <a:pt x="222" y="307"/>
                    </a:lnTo>
                    <a:lnTo>
                      <a:pt x="222" y="309"/>
                    </a:lnTo>
                    <a:lnTo>
                      <a:pt x="224" y="307"/>
                    </a:lnTo>
                    <a:lnTo>
                      <a:pt x="226" y="307"/>
                    </a:lnTo>
                    <a:lnTo>
                      <a:pt x="232" y="309"/>
                    </a:lnTo>
                    <a:lnTo>
                      <a:pt x="232" y="307"/>
                    </a:lnTo>
                    <a:lnTo>
                      <a:pt x="234" y="307"/>
                    </a:lnTo>
                    <a:lnTo>
                      <a:pt x="234" y="309"/>
                    </a:lnTo>
                    <a:lnTo>
                      <a:pt x="236" y="309"/>
                    </a:lnTo>
                    <a:lnTo>
                      <a:pt x="238" y="307"/>
                    </a:lnTo>
                    <a:lnTo>
                      <a:pt x="240" y="307"/>
                    </a:lnTo>
                    <a:lnTo>
                      <a:pt x="242" y="309"/>
                    </a:lnTo>
                    <a:lnTo>
                      <a:pt x="243" y="307"/>
                    </a:lnTo>
                    <a:lnTo>
                      <a:pt x="245" y="309"/>
                    </a:lnTo>
                    <a:lnTo>
                      <a:pt x="247" y="307"/>
                    </a:lnTo>
                    <a:lnTo>
                      <a:pt x="249" y="309"/>
                    </a:lnTo>
                    <a:lnTo>
                      <a:pt x="251" y="307"/>
                    </a:lnTo>
                    <a:lnTo>
                      <a:pt x="253" y="309"/>
                    </a:lnTo>
                    <a:lnTo>
                      <a:pt x="255" y="307"/>
                    </a:lnTo>
                    <a:lnTo>
                      <a:pt x="255" y="309"/>
                    </a:lnTo>
                    <a:lnTo>
                      <a:pt x="257" y="307"/>
                    </a:lnTo>
                    <a:lnTo>
                      <a:pt x="259" y="309"/>
                    </a:lnTo>
                    <a:lnTo>
                      <a:pt x="261" y="309"/>
                    </a:lnTo>
                    <a:lnTo>
                      <a:pt x="263" y="307"/>
                    </a:lnTo>
                    <a:lnTo>
                      <a:pt x="264" y="307"/>
                    </a:lnTo>
                    <a:lnTo>
                      <a:pt x="266" y="309"/>
                    </a:lnTo>
                    <a:lnTo>
                      <a:pt x="268" y="307"/>
                    </a:lnTo>
                    <a:lnTo>
                      <a:pt x="270" y="307"/>
                    </a:lnTo>
                    <a:lnTo>
                      <a:pt x="270" y="309"/>
                    </a:lnTo>
                    <a:lnTo>
                      <a:pt x="272" y="307"/>
                    </a:lnTo>
                    <a:lnTo>
                      <a:pt x="276" y="309"/>
                    </a:lnTo>
                    <a:lnTo>
                      <a:pt x="276" y="307"/>
                    </a:lnTo>
                    <a:lnTo>
                      <a:pt x="278" y="307"/>
                    </a:lnTo>
                    <a:lnTo>
                      <a:pt x="280" y="307"/>
                    </a:lnTo>
                    <a:lnTo>
                      <a:pt x="282" y="309"/>
                    </a:lnTo>
                    <a:lnTo>
                      <a:pt x="284" y="307"/>
                    </a:lnTo>
                    <a:lnTo>
                      <a:pt x="286" y="307"/>
                    </a:lnTo>
                    <a:lnTo>
                      <a:pt x="287" y="309"/>
                    </a:lnTo>
                    <a:lnTo>
                      <a:pt x="289" y="307"/>
                    </a:lnTo>
                    <a:lnTo>
                      <a:pt x="291" y="309"/>
                    </a:lnTo>
                    <a:lnTo>
                      <a:pt x="293" y="307"/>
                    </a:lnTo>
                    <a:lnTo>
                      <a:pt x="295" y="309"/>
                    </a:lnTo>
                    <a:lnTo>
                      <a:pt x="295" y="307"/>
                    </a:lnTo>
                    <a:lnTo>
                      <a:pt x="297" y="307"/>
                    </a:lnTo>
                    <a:lnTo>
                      <a:pt x="299" y="309"/>
                    </a:lnTo>
                    <a:lnTo>
                      <a:pt x="301" y="309"/>
                    </a:lnTo>
                    <a:lnTo>
                      <a:pt x="301" y="307"/>
                    </a:lnTo>
                    <a:lnTo>
                      <a:pt x="303" y="309"/>
                    </a:lnTo>
                    <a:lnTo>
                      <a:pt x="305" y="307"/>
                    </a:lnTo>
                    <a:lnTo>
                      <a:pt x="307" y="309"/>
                    </a:lnTo>
                    <a:lnTo>
                      <a:pt x="309" y="307"/>
                    </a:lnTo>
                    <a:lnTo>
                      <a:pt x="310" y="307"/>
                    </a:lnTo>
                    <a:lnTo>
                      <a:pt x="312" y="309"/>
                    </a:lnTo>
                    <a:lnTo>
                      <a:pt x="312" y="307"/>
                    </a:lnTo>
                    <a:lnTo>
                      <a:pt x="314" y="307"/>
                    </a:lnTo>
                    <a:lnTo>
                      <a:pt x="316" y="307"/>
                    </a:lnTo>
                    <a:lnTo>
                      <a:pt x="316" y="309"/>
                    </a:lnTo>
                    <a:lnTo>
                      <a:pt x="318" y="309"/>
                    </a:lnTo>
                    <a:lnTo>
                      <a:pt x="322" y="307"/>
                    </a:lnTo>
                    <a:lnTo>
                      <a:pt x="322" y="309"/>
                    </a:lnTo>
                    <a:lnTo>
                      <a:pt x="324" y="307"/>
                    </a:lnTo>
                    <a:lnTo>
                      <a:pt x="326" y="309"/>
                    </a:lnTo>
                    <a:lnTo>
                      <a:pt x="326" y="307"/>
                    </a:lnTo>
                    <a:lnTo>
                      <a:pt x="328" y="307"/>
                    </a:lnTo>
                    <a:lnTo>
                      <a:pt x="330" y="307"/>
                    </a:lnTo>
                    <a:lnTo>
                      <a:pt x="332" y="307"/>
                    </a:lnTo>
                    <a:lnTo>
                      <a:pt x="333" y="307"/>
                    </a:lnTo>
                    <a:lnTo>
                      <a:pt x="335" y="309"/>
                    </a:lnTo>
                    <a:lnTo>
                      <a:pt x="337" y="309"/>
                    </a:lnTo>
                    <a:lnTo>
                      <a:pt x="339" y="307"/>
                    </a:lnTo>
                    <a:lnTo>
                      <a:pt x="341" y="307"/>
                    </a:lnTo>
                    <a:lnTo>
                      <a:pt x="341" y="309"/>
                    </a:lnTo>
                    <a:lnTo>
                      <a:pt x="343" y="309"/>
                    </a:lnTo>
                    <a:lnTo>
                      <a:pt x="345" y="307"/>
                    </a:lnTo>
                    <a:lnTo>
                      <a:pt x="347" y="307"/>
                    </a:lnTo>
                    <a:lnTo>
                      <a:pt x="349" y="307"/>
                    </a:lnTo>
                    <a:lnTo>
                      <a:pt x="349" y="309"/>
                    </a:lnTo>
                    <a:lnTo>
                      <a:pt x="351" y="307"/>
                    </a:lnTo>
                    <a:lnTo>
                      <a:pt x="353" y="309"/>
                    </a:lnTo>
                    <a:lnTo>
                      <a:pt x="355" y="307"/>
                    </a:lnTo>
                    <a:lnTo>
                      <a:pt x="356" y="307"/>
                    </a:lnTo>
                    <a:lnTo>
                      <a:pt x="356" y="309"/>
                    </a:lnTo>
                    <a:lnTo>
                      <a:pt x="358" y="307"/>
                    </a:lnTo>
                    <a:lnTo>
                      <a:pt x="360" y="307"/>
                    </a:lnTo>
                    <a:lnTo>
                      <a:pt x="362" y="307"/>
                    </a:lnTo>
                    <a:lnTo>
                      <a:pt x="364" y="307"/>
                    </a:lnTo>
                    <a:lnTo>
                      <a:pt x="368" y="307"/>
                    </a:lnTo>
                    <a:lnTo>
                      <a:pt x="368" y="309"/>
                    </a:lnTo>
                    <a:lnTo>
                      <a:pt x="370" y="307"/>
                    </a:lnTo>
                    <a:lnTo>
                      <a:pt x="372" y="309"/>
                    </a:lnTo>
                    <a:lnTo>
                      <a:pt x="372" y="307"/>
                    </a:lnTo>
                    <a:lnTo>
                      <a:pt x="374" y="309"/>
                    </a:lnTo>
                    <a:lnTo>
                      <a:pt x="376" y="307"/>
                    </a:lnTo>
                    <a:lnTo>
                      <a:pt x="378" y="307"/>
                    </a:lnTo>
                    <a:lnTo>
                      <a:pt x="379" y="309"/>
                    </a:lnTo>
                    <a:lnTo>
                      <a:pt x="381" y="307"/>
                    </a:lnTo>
                    <a:lnTo>
                      <a:pt x="383" y="307"/>
                    </a:lnTo>
                    <a:lnTo>
                      <a:pt x="385" y="307"/>
                    </a:lnTo>
                    <a:lnTo>
                      <a:pt x="387" y="307"/>
                    </a:lnTo>
                    <a:lnTo>
                      <a:pt x="389" y="307"/>
                    </a:lnTo>
                    <a:lnTo>
                      <a:pt x="391" y="307"/>
                    </a:lnTo>
                    <a:lnTo>
                      <a:pt x="393" y="307"/>
                    </a:lnTo>
                    <a:lnTo>
                      <a:pt x="395" y="309"/>
                    </a:lnTo>
                    <a:lnTo>
                      <a:pt x="399" y="307"/>
                    </a:lnTo>
                    <a:lnTo>
                      <a:pt x="401" y="309"/>
                    </a:lnTo>
                    <a:lnTo>
                      <a:pt x="402" y="309"/>
                    </a:lnTo>
                    <a:lnTo>
                      <a:pt x="404" y="307"/>
                    </a:lnTo>
                    <a:lnTo>
                      <a:pt x="404" y="309"/>
                    </a:lnTo>
                    <a:lnTo>
                      <a:pt x="406" y="307"/>
                    </a:lnTo>
                    <a:lnTo>
                      <a:pt x="408" y="307"/>
                    </a:lnTo>
                    <a:lnTo>
                      <a:pt x="408" y="309"/>
                    </a:lnTo>
                    <a:lnTo>
                      <a:pt x="410" y="307"/>
                    </a:lnTo>
                    <a:lnTo>
                      <a:pt x="412" y="309"/>
                    </a:lnTo>
                    <a:lnTo>
                      <a:pt x="414" y="309"/>
                    </a:lnTo>
                    <a:lnTo>
                      <a:pt x="416" y="307"/>
                    </a:lnTo>
                    <a:lnTo>
                      <a:pt x="418" y="307"/>
                    </a:lnTo>
                    <a:lnTo>
                      <a:pt x="420" y="307"/>
                    </a:lnTo>
                    <a:lnTo>
                      <a:pt x="422" y="309"/>
                    </a:lnTo>
                    <a:lnTo>
                      <a:pt x="424" y="309"/>
                    </a:lnTo>
                    <a:lnTo>
                      <a:pt x="424" y="307"/>
                    </a:lnTo>
                    <a:lnTo>
                      <a:pt x="425" y="309"/>
                    </a:lnTo>
                    <a:lnTo>
                      <a:pt x="427" y="307"/>
                    </a:lnTo>
                    <a:lnTo>
                      <a:pt x="429" y="309"/>
                    </a:lnTo>
                    <a:lnTo>
                      <a:pt x="431" y="307"/>
                    </a:lnTo>
                    <a:lnTo>
                      <a:pt x="433" y="307"/>
                    </a:lnTo>
                    <a:lnTo>
                      <a:pt x="435" y="307"/>
                    </a:lnTo>
                    <a:lnTo>
                      <a:pt x="437" y="309"/>
                    </a:lnTo>
                    <a:lnTo>
                      <a:pt x="439" y="309"/>
                    </a:lnTo>
                    <a:lnTo>
                      <a:pt x="441" y="309"/>
                    </a:lnTo>
                    <a:lnTo>
                      <a:pt x="445" y="307"/>
                    </a:lnTo>
                    <a:lnTo>
                      <a:pt x="447" y="309"/>
                    </a:lnTo>
                    <a:lnTo>
                      <a:pt x="448" y="307"/>
                    </a:lnTo>
                    <a:lnTo>
                      <a:pt x="450" y="307"/>
                    </a:lnTo>
                    <a:lnTo>
                      <a:pt x="452" y="309"/>
                    </a:lnTo>
                    <a:lnTo>
                      <a:pt x="454" y="307"/>
                    </a:lnTo>
                    <a:lnTo>
                      <a:pt x="454" y="309"/>
                    </a:lnTo>
                    <a:lnTo>
                      <a:pt x="456" y="309"/>
                    </a:lnTo>
                    <a:lnTo>
                      <a:pt x="458" y="307"/>
                    </a:lnTo>
                    <a:lnTo>
                      <a:pt x="460" y="309"/>
                    </a:lnTo>
                    <a:lnTo>
                      <a:pt x="462" y="307"/>
                    </a:lnTo>
                    <a:lnTo>
                      <a:pt x="464" y="309"/>
                    </a:lnTo>
                    <a:lnTo>
                      <a:pt x="466" y="307"/>
                    </a:lnTo>
                    <a:lnTo>
                      <a:pt x="468" y="309"/>
                    </a:lnTo>
                    <a:lnTo>
                      <a:pt x="470" y="307"/>
                    </a:lnTo>
                    <a:lnTo>
                      <a:pt x="471" y="309"/>
                    </a:lnTo>
                    <a:lnTo>
                      <a:pt x="475" y="307"/>
                    </a:lnTo>
                    <a:lnTo>
                      <a:pt x="477" y="309"/>
                    </a:lnTo>
                    <a:lnTo>
                      <a:pt x="479" y="307"/>
                    </a:lnTo>
                    <a:lnTo>
                      <a:pt x="479" y="309"/>
                    </a:lnTo>
                    <a:lnTo>
                      <a:pt x="481" y="307"/>
                    </a:lnTo>
                    <a:lnTo>
                      <a:pt x="483" y="309"/>
                    </a:lnTo>
                    <a:lnTo>
                      <a:pt x="485" y="307"/>
                    </a:lnTo>
                    <a:lnTo>
                      <a:pt x="487" y="307"/>
                    </a:lnTo>
                    <a:lnTo>
                      <a:pt x="489" y="309"/>
                    </a:lnTo>
                    <a:lnTo>
                      <a:pt x="491" y="307"/>
                    </a:lnTo>
                    <a:lnTo>
                      <a:pt x="492" y="309"/>
                    </a:lnTo>
                    <a:lnTo>
                      <a:pt x="494" y="307"/>
                    </a:lnTo>
                    <a:lnTo>
                      <a:pt x="494" y="309"/>
                    </a:lnTo>
                    <a:lnTo>
                      <a:pt x="496" y="307"/>
                    </a:lnTo>
                    <a:lnTo>
                      <a:pt x="498" y="309"/>
                    </a:lnTo>
                    <a:lnTo>
                      <a:pt x="500" y="309"/>
                    </a:lnTo>
                    <a:lnTo>
                      <a:pt x="500" y="307"/>
                    </a:lnTo>
                    <a:lnTo>
                      <a:pt x="502" y="307"/>
                    </a:lnTo>
                    <a:lnTo>
                      <a:pt x="506" y="307"/>
                    </a:lnTo>
                    <a:lnTo>
                      <a:pt x="508" y="309"/>
                    </a:lnTo>
                    <a:lnTo>
                      <a:pt x="510" y="309"/>
                    </a:lnTo>
                    <a:lnTo>
                      <a:pt x="512" y="309"/>
                    </a:lnTo>
                    <a:lnTo>
                      <a:pt x="514" y="307"/>
                    </a:lnTo>
                    <a:lnTo>
                      <a:pt x="515" y="307"/>
                    </a:lnTo>
                    <a:lnTo>
                      <a:pt x="517" y="309"/>
                    </a:lnTo>
                    <a:lnTo>
                      <a:pt x="519" y="309"/>
                    </a:lnTo>
                    <a:lnTo>
                      <a:pt x="521" y="307"/>
                    </a:lnTo>
                    <a:lnTo>
                      <a:pt x="521" y="309"/>
                    </a:lnTo>
                    <a:lnTo>
                      <a:pt x="523" y="307"/>
                    </a:lnTo>
                    <a:lnTo>
                      <a:pt x="525" y="307"/>
                    </a:lnTo>
                    <a:lnTo>
                      <a:pt x="527" y="307"/>
                    </a:lnTo>
                    <a:lnTo>
                      <a:pt x="531" y="307"/>
                    </a:lnTo>
                    <a:lnTo>
                      <a:pt x="533" y="309"/>
                    </a:lnTo>
                    <a:lnTo>
                      <a:pt x="535" y="307"/>
                    </a:lnTo>
                    <a:lnTo>
                      <a:pt x="537" y="309"/>
                    </a:lnTo>
                    <a:lnTo>
                      <a:pt x="538" y="307"/>
                    </a:lnTo>
                    <a:lnTo>
                      <a:pt x="540" y="307"/>
                    </a:lnTo>
                    <a:lnTo>
                      <a:pt x="542" y="309"/>
                    </a:lnTo>
                    <a:lnTo>
                      <a:pt x="544" y="307"/>
                    </a:lnTo>
                    <a:lnTo>
                      <a:pt x="546" y="307"/>
                    </a:lnTo>
                    <a:lnTo>
                      <a:pt x="546" y="309"/>
                    </a:lnTo>
                    <a:lnTo>
                      <a:pt x="548" y="307"/>
                    </a:lnTo>
                    <a:lnTo>
                      <a:pt x="550" y="307"/>
                    </a:lnTo>
                    <a:lnTo>
                      <a:pt x="552" y="307"/>
                    </a:lnTo>
                    <a:lnTo>
                      <a:pt x="554" y="309"/>
                    </a:lnTo>
                    <a:lnTo>
                      <a:pt x="556" y="309"/>
                    </a:lnTo>
                    <a:lnTo>
                      <a:pt x="556" y="307"/>
                    </a:lnTo>
                    <a:lnTo>
                      <a:pt x="558" y="309"/>
                    </a:lnTo>
                    <a:lnTo>
                      <a:pt x="560" y="307"/>
                    </a:lnTo>
                    <a:lnTo>
                      <a:pt x="561" y="309"/>
                    </a:lnTo>
                    <a:lnTo>
                      <a:pt x="563" y="307"/>
                    </a:lnTo>
                    <a:lnTo>
                      <a:pt x="565" y="309"/>
                    </a:lnTo>
                    <a:lnTo>
                      <a:pt x="569" y="307"/>
                    </a:lnTo>
                    <a:lnTo>
                      <a:pt x="569" y="309"/>
                    </a:lnTo>
                    <a:lnTo>
                      <a:pt x="571" y="307"/>
                    </a:lnTo>
                    <a:lnTo>
                      <a:pt x="573" y="307"/>
                    </a:lnTo>
                    <a:lnTo>
                      <a:pt x="573" y="309"/>
                    </a:lnTo>
                    <a:lnTo>
                      <a:pt x="575" y="307"/>
                    </a:lnTo>
                    <a:lnTo>
                      <a:pt x="577" y="307"/>
                    </a:lnTo>
                    <a:lnTo>
                      <a:pt x="579" y="309"/>
                    </a:lnTo>
                    <a:lnTo>
                      <a:pt x="581" y="309"/>
                    </a:lnTo>
                    <a:lnTo>
                      <a:pt x="583" y="307"/>
                    </a:lnTo>
                    <a:lnTo>
                      <a:pt x="584" y="309"/>
                    </a:lnTo>
                    <a:lnTo>
                      <a:pt x="586" y="309"/>
                    </a:lnTo>
                    <a:lnTo>
                      <a:pt x="588" y="307"/>
                    </a:lnTo>
                    <a:lnTo>
                      <a:pt x="588" y="309"/>
                    </a:lnTo>
                    <a:lnTo>
                      <a:pt x="590" y="307"/>
                    </a:lnTo>
                    <a:lnTo>
                      <a:pt x="592" y="307"/>
                    </a:lnTo>
                    <a:lnTo>
                      <a:pt x="594" y="307"/>
                    </a:lnTo>
                    <a:lnTo>
                      <a:pt x="598" y="307"/>
                    </a:lnTo>
                    <a:lnTo>
                      <a:pt x="598" y="309"/>
                    </a:lnTo>
                    <a:lnTo>
                      <a:pt x="600" y="307"/>
                    </a:lnTo>
                    <a:lnTo>
                      <a:pt x="602" y="307"/>
                    </a:lnTo>
                    <a:lnTo>
                      <a:pt x="604" y="307"/>
                    </a:lnTo>
                    <a:lnTo>
                      <a:pt x="606" y="307"/>
                    </a:lnTo>
                    <a:lnTo>
                      <a:pt x="607" y="309"/>
                    </a:lnTo>
                    <a:lnTo>
                      <a:pt x="607" y="307"/>
                    </a:lnTo>
                    <a:lnTo>
                      <a:pt x="609" y="309"/>
                    </a:lnTo>
                    <a:lnTo>
                      <a:pt x="613" y="307"/>
                    </a:lnTo>
                    <a:lnTo>
                      <a:pt x="615" y="307"/>
                    </a:lnTo>
                    <a:lnTo>
                      <a:pt x="617" y="309"/>
                    </a:lnTo>
                    <a:lnTo>
                      <a:pt x="617" y="307"/>
                    </a:lnTo>
                    <a:lnTo>
                      <a:pt x="619" y="309"/>
                    </a:lnTo>
                    <a:lnTo>
                      <a:pt x="621" y="307"/>
                    </a:lnTo>
                    <a:lnTo>
                      <a:pt x="623" y="307"/>
                    </a:lnTo>
                    <a:lnTo>
                      <a:pt x="625" y="307"/>
                    </a:lnTo>
                    <a:lnTo>
                      <a:pt x="627" y="307"/>
                    </a:lnTo>
                    <a:lnTo>
                      <a:pt x="629" y="309"/>
                    </a:lnTo>
                    <a:lnTo>
                      <a:pt x="630" y="307"/>
                    </a:lnTo>
                    <a:lnTo>
                      <a:pt x="630" y="309"/>
                    </a:lnTo>
                    <a:lnTo>
                      <a:pt x="632" y="307"/>
                    </a:lnTo>
                    <a:lnTo>
                      <a:pt x="632" y="309"/>
                    </a:lnTo>
                    <a:lnTo>
                      <a:pt x="634" y="307"/>
                    </a:lnTo>
                    <a:lnTo>
                      <a:pt x="636" y="309"/>
                    </a:lnTo>
                    <a:lnTo>
                      <a:pt x="638" y="307"/>
                    </a:lnTo>
                    <a:lnTo>
                      <a:pt x="638" y="309"/>
                    </a:lnTo>
                    <a:lnTo>
                      <a:pt x="640" y="307"/>
                    </a:lnTo>
                    <a:lnTo>
                      <a:pt x="642" y="309"/>
                    </a:lnTo>
                    <a:lnTo>
                      <a:pt x="644" y="309"/>
                    </a:lnTo>
                    <a:lnTo>
                      <a:pt x="646" y="307"/>
                    </a:lnTo>
                    <a:lnTo>
                      <a:pt x="648" y="307"/>
                    </a:lnTo>
                    <a:lnTo>
                      <a:pt x="650" y="307"/>
                    </a:lnTo>
                    <a:lnTo>
                      <a:pt x="652" y="309"/>
                    </a:lnTo>
                    <a:lnTo>
                      <a:pt x="653" y="307"/>
                    </a:lnTo>
                    <a:lnTo>
                      <a:pt x="653" y="309"/>
                    </a:lnTo>
                    <a:lnTo>
                      <a:pt x="655" y="307"/>
                    </a:lnTo>
                    <a:lnTo>
                      <a:pt x="657" y="307"/>
                    </a:lnTo>
                    <a:lnTo>
                      <a:pt x="659" y="309"/>
                    </a:lnTo>
                    <a:lnTo>
                      <a:pt x="661" y="307"/>
                    </a:lnTo>
                    <a:lnTo>
                      <a:pt x="663" y="309"/>
                    </a:lnTo>
                    <a:lnTo>
                      <a:pt x="665" y="307"/>
                    </a:lnTo>
                    <a:lnTo>
                      <a:pt x="667" y="309"/>
                    </a:lnTo>
                    <a:lnTo>
                      <a:pt x="667" y="307"/>
                    </a:lnTo>
                    <a:lnTo>
                      <a:pt x="669" y="307"/>
                    </a:lnTo>
                    <a:lnTo>
                      <a:pt x="671" y="309"/>
                    </a:lnTo>
                    <a:lnTo>
                      <a:pt x="673" y="307"/>
                    </a:lnTo>
                    <a:lnTo>
                      <a:pt x="675" y="309"/>
                    </a:lnTo>
                    <a:lnTo>
                      <a:pt x="676" y="307"/>
                    </a:lnTo>
                    <a:lnTo>
                      <a:pt x="678" y="309"/>
                    </a:lnTo>
                    <a:lnTo>
                      <a:pt x="678" y="307"/>
                    </a:lnTo>
                    <a:lnTo>
                      <a:pt x="680" y="309"/>
                    </a:lnTo>
                    <a:lnTo>
                      <a:pt x="682" y="307"/>
                    </a:lnTo>
                    <a:lnTo>
                      <a:pt x="684" y="307"/>
                    </a:lnTo>
                    <a:lnTo>
                      <a:pt x="684" y="309"/>
                    </a:lnTo>
                    <a:lnTo>
                      <a:pt x="686" y="309"/>
                    </a:lnTo>
                    <a:lnTo>
                      <a:pt x="688" y="307"/>
                    </a:lnTo>
                    <a:lnTo>
                      <a:pt x="690" y="307"/>
                    </a:lnTo>
                    <a:lnTo>
                      <a:pt x="692" y="307"/>
                    </a:lnTo>
                    <a:lnTo>
                      <a:pt x="694" y="309"/>
                    </a:lnTo>
                    <a:lnTo>
                      <a:pt x="696" y="307"/>
                    </a:lnTo>
                    <a:lnTo>
                      <a:pt x="698" y="309"/>
                    </a:lnTo>
                    <a:lnTo>
                      <a:pt x="698" y="307"/>
                    </a:lnTo>
                    <a:lnTo>
                      <a:pt x="699" y="307"/>
                    </a:lnTo>
                    <a:lnTo>
                      <a:pt x="701" y="307"/>
                    </a:lnTo>
                    <a:lnTo>
                      <a:pt x="701" y="309"/>
                    </a:lnTo>
                    <a:lnTo>
                      <a:pt x="705" y="307"/>
                    </a:lnTo>
                    <a:lnTo>
                      <a:pt x="707" y="307"/>
                    </a:lnTo>
                    <a:lnTo>
                      <a:pt x="709" y="307"/>
                    </a:lnTo>
                    <a:lnTo>
                      <a:pt x="711" y="309"/>
                    </a:lnTo>
                    <a:lnTo>
                      <a:pt x="711" y="307"/>
                    </a:lnTo>
                    <a:lnTo>
                      <a:pt x="713" y="309"/>
                    </a:lnTo>
                    <a:lnTo>
                      <a:pt x="715" y="307"/>
                    </a:lnTo>
                    <a:lnTo>
                      <a:pt x="717" y="309"/>
                    </a:lnTo>
                    <a:lnTo>
                      <a:pt x="719" y="307"/>
                    </a:lnTo>
                    <a:lnTo>
                      <a:pt x="720" y="307"/>
                    </a:lnTo>
                    <a:lnTo>
                      <a:pt x="722" y="307"/>
                    </a:lnTo>
                    <a:lnTo>
                      <a:pt x="724" y="307"/>
                    </a:lnTo>
                    <a:lnTo>
                      <a:pt x="728" y="309"/>
                    </a:lnTo>
                    <a:lnTo>
                      <a:pt x="728" y="307"/>
                    </a:lnTo>
                    <a:lnTo>
                      <a:pt x="730" y="307"/>
                    </a:lnTo>
                    <a:lnTo>
                      <a:pt x="732" y="307"/>
                    </a:lnTo>
                    <a:lnTo>
                      <a:pt x="736" y="309"/>
                    </a:lnTo>
                    <a:lnTo>
                      <a:pt x="736" y="307"/>
                    </a:lnTo>
                    <a:lnTo>
                      <a:pt x="738" y="307"/>
                    </a:lnTo>
                    <a:lnTo>
                      <a:pt x="740" y="307"/>
                    </a:lnTo>
                    <a:lnTo>
                      <a:pt x="742" y="307"/>
                    </a:lnTo>
                    <a:lnTo>
                      <a:pt x="743" y="309"/>
                    </a:lnTo>
                    <a:lnTo>
                      <a:pt x="745" y="309"/>
                    </a:lnTo>
                    <a:lnTo>
                      <a:pt x="747" y="307"/>
                    </a:lnTo>
                    <a:lnTo>
                      <a:pt x="749" y="309"/>
                    </a:lnTo>
                    <a:lnTo>
                      <a:pt x="751" y="307"/>
                    </a:lnTo>
                    <a:lnTo>
                      <a:pt x="753" y="309"/>
                    </a:lnTo>
                    <a:lnTo>
                      <a:pt x="755" y="307"/>
                    </a:lnTo>
                    <a:lnTo>
                      <a:pt x="757" y="307"/>
                    </a:lnTo>
                    <a:lnTo>
                      <a:pt x="759" y="307"/>
                    </a:lnTo>
                    <a:lnTo>
                      <a:pt x="761" y="309"/>
                    </a:lnTo>
                    <a:lnTo>
                      <a:pt x="761" y="307"/>
                    </a:lnTo>
                    <a:lnTo>
                      <a:pt x="763" y="307"/>
                    </a:lnTo>
                    <a:lnTo>
                      <a:pt x="766" y="307"/>
                    </a:lnTo>
                    <a:lnTo>
                      <a:pt x="768" y="309"/>
                    </a:lnTo>
                    <a:lnTo>
                      <a:pt x="770" y="307"/>
                    </a:lnTo>
                    <a:lnTo>
                      <a:pt x="770" y="309"/>
                    </a:lnTo>
                    <a:lnTo>
                      <a:pt x="772" y="307"/>
                    </a:lnTo>
                    <a:lnTo>
                      <a:pt x="774" y="309"/>
                    </a:lnTo>
                    <a:lnTo>
                      <a:pt x="776" y="307"/>
                    </a:lnTo>
                    <a:lnTo>
                      <a:pt x="778" y="309"/>
                    </a:lnTo>
                    <a:lnTo>
                      <a:pt x="778" y="307"/>
                    </a:lnTo>
                    <a:lnTo>
                      <a:pt x="782" y="309"/>
                    </a:lnTo>
                    <a:lnTo>
                      <a:pt x="784" y="307"/>
                    </a:lnTo>
                    <a:lnTo>
                      <a:pt x="786" y="309"/>
                    </a:lnTo>
                    <a:lnTo>
                      <a:pt x="788" y="307"/>
                    </a:lnTo>
                    <a:lnTo>
                      <a:pt x="789" y="309"/>
                    </a:lnTo>
                    <a:lnTo>
                      <a:pt x="791" y="307"/>
                    </a:lnTo>
                    <a:lnTo>
                      <a:pt x="791" y="309"/>
                    </a:lnTo>
                    <a:lnTo>
                      <a:pt x="793" y="309"/>
                    </a:lnTo>
                    <a:lnTo>
                      <a:pt x="795" y="307"/>
                    </a:lnTo>
                    <a:lnTo>
                      <a:pt x="797" y="307"/>
                    </a:lnTo>
                    <a:lnTo>
                      <a:pt x="801" y="307"/>
                    </a:lnTo>
                    <a:lnTo>
                      <a:pt x="803" y="309"/>
                    </a:lnTo>
                    <a:lnTo>
                      <a:pt x="803" y="307"/>
                    </a:lnTo>
                    <a:lnTo>
                      <a:pt x="805" y="307"/>
                    </a:lnTo>
                    <a:lnTo>
                      <a:pt x="807" y="307"/>
                    </a:lnTo>
                    <a:lnTo>
                      <a:pt x="809" y="309"/>
                    </a:lnTo>
                    <a:lnTo>
                      <a:pt x="812" y="307"/>
                    </a:lnTo>
                    <a:lnTo>
                      <a:pt x="816" y="309"/>
                    </a:lnTo>
                    <a:lnTo>
                      <a:pt x="816" y="307"/>
                    </a:lnTo>
                    <a:lnTo>
                      <a:pt x="818" y="307"/>
                    </a:lnTo>
                    <a:lnTo>
                      <a:pt x="820" y="307"/>
                    </a:lnTo>
                    <a:lnTo>
                      <a:pt x="822" y="309"/>
                    </a:lnTo>
                    <a:lnTo>
                      <a:pt x="822" y="307"/>
                    </a:lnTo>
                    <a:lnTo>
                      <a:pt x="824" y="307"/>
                    </a:lnTo>
                    <a:lnTo>
                      <a:pt x="826" y="307"/>
                    </a:lnTo>
                    <a:lnTo>
                      <a:pt x="828" y="309"/>
                    </a:lnTo>
                    <a:lnTo>
                      <a:pt x="830" y="307"/>
                    </a:lnTo>
                    <a:lnTo>
                      <a:pt x="832" y="309"/>
                    </a:lnTo>
                    <a:lnTo>
                      <a:pt x="832" y="307"/>
                    </a:lnTo>
                    <a:lnTo>
                      <a:pt x="834" y="307"/>
                    </a:lnTo>
                    <a:lnTo>
                      <a:pt x="835" y="307"/>
                    </a:lnTo>
                    <a:lnTo>
                      <a:pt x="837" y="309"/>
                    </a:lnTo>
                    <a:lnTo>
                      <a:pt x="837" y="307"/>
                    </a:lnTo>
                    <a:lnTo>
                      <a:pt x="839" y="307"/>
                    </a:lnTo>
                    <a:lnTo>
                      <a:pt x="841" y="309"/>
                    </a:lnTo>
                    <a:lnTo>
                      <a:pt x="843" y="307"/>
                    </a:lnTo>
                    <a:lnTo>
                      <a:pt x="845" y="307"/>
                    </a:lnTo>
                    <a:lnTo>
                      <a:pt x="847" y="307"/>
                    </a:lnTo>
                    <a:lnTo>
                      <a:pt x="849" y="307"/>
                    </a:lnTo>
                    <a:lnTo>
                      <a:pt x="851" y="307"/>
                    </a:lnTo>
                    <a:lnTo>
                      <a:pt x="853" y="309"/>
                    </a:lnTo>
                    <a:lnTo>
                      <a:pt x="853" y="307"/>
                    </a:lnTo>
                    <a:lnTo>
                      <a:pt x="857" y="309"/>
                    </a:lnTo>
                    <a:lnTo>
                      <a:pt x="858" y="307"/>
                    </a:lnTo>
                    <a:lnTo>
                      <a:pt x="860" y="307"/>
                    </a:lnTo>
                    <a:lnTo>
                      <a:pt x="862" y="307"/>
                    </a:lnTo>
                    <a:lnTo>
                      <a:pt x="862" y="309"/>
                    </a:lnTo>
                    <a:lnTo>
                      <a:pt x="864" y="307"/>
                    </a:lnTo>
                    <a:lnTo>
                      <a:pt x="866" y="309"/>
                    </a:lnTo>
                    <a:lnTo>
                      <a:pt x="868" y="309"/>
                    </a:lnTo>
                    <a:lnTo>
                      <a:pt x="868" y="307"/>
                    </a:lnTo>
                    <a:lnTo>
                      <a:pt x="870" y="307"/>
                    </a:lnTo>
                    <a:lnTo>
                      <a:pt x="874" y="307"/>
                    </a:lnTo>
                    <a:lnTo>
                      <a:pt x="876" y="309"/>
                    </a:lnTo>
                    <a:lnTo>
                      <a:pt x="876" y="307"/>
                    </a:lnTo>
                    <a:lnTo>
                      <a:pt x="878" y="307"/>
                    </a:lnTo>
                    <a:lnTo>
                      <a:pt x="880" y="307"/>
                    </a:lnTo>
                    <a:lnTo>
                      <a:pt x="881" y="309"/>
                    </a:lnTo>
                    <a:lnTo>
                      <a:pt x="883" y="307"/>
                    </a:lnTo>
                    <a:lnTo>
                      <a:pt x="883" y="309"/>
                    </a:lnTo>
                    <a:lnTo>
                      <a:pt x="885" y="307"/>
                    </a:lnTo>
                    <a:lnTo>
                      <a:pt x="887" y="307"/>
                    </a:lnTo>
                    <a:lnTo>
                      <a:pt x="889" y="307"/>
                    </a:lnTo>
                    <a:lnTo>
                      <a:pt x="891" y="307"/>
                    </a:lnTo>
                    <a:lnTo>
                      <a:pt x="893" y="307"/>
                    </a:lnTo>
                    <a:lnTo>
                      <a:pt x="895" y="307"/>
                    </a:lnTo>
                    <a:lnTo>
                      <a:pt x="897" y="309"/>
                    </a:lnTo>
                    <a:lnTo>
                      <a:pt x="899" y="309"/>
                    </a:lnTo>
                    <a:lnTo>
                      <a:pt x="901" y="307"/>
                    </a:lnTo>
                    <a:lnTo>
                      <a:pt x="903" y="307"/>
                    </a:lnTo>
                    <a:lnTo>
                      <a:pt x="904" y="307"/>
                    </a:lnTo>
                    <a:lnTo>
                      <a:pt x="906" y="307"/>
                    </a:lnTo>
                    <a:lnTo>
                      <a:pt x="908" y="307"/>
                    </a:lnTo>
                    <a:lnTo>
                      <a:pt x="910" y="307"/>
                    </a:lnTo>
                    <a:lnTo>
                      <a:pt x="910" y="309"/>
                    </a:lnTo>
                    <a:lnTo>
                      <a:pt x="912" y="307"/>
                    </a:lnTo>
                    <a:lnTo>
                      <a:pt x="914" y="307"/>
                    </a:lnTo>
                    <a:lnTo>
                      <a:pt x="916" y="307"/>
                    </a:lnTo>
                    <a:lnTo>
                      <a:pt x="918" y="309"/>
                    </a:lnTo>
                    <a:lnTo>
                      <a:pt x="920" y="307"/>
                    </a:lnTo>
                    <a:lnTo>
                      <a:pt x="922" y="307"/>
                    </a:lnTo>
                    <a:lnTo>
                      <a:pt x="924" y="307"/>
                    </a:lnTo>
                    <a:lnTo>
                      <a:pt x="925" y="307"/>
                    </a:lnTo>
                    <a:lnTo>
                      <a:pt x="927" y="309"/>
                    </a:lnTo>
                    <a:lnTo>
                      <a:pt x="929" y="307"/>
                    </a:lnTo>
                    <a:lnTo>
                      <a:pt x="931" y="307"/>
                    </a:lnTo>
                    <a:lnTo>
                      <a:pt x="935" y="307"/>
                    </a:lnTo>
                    <a:lnTo>
                      <a:pt x="937" y="307"/>
                    </a:lnTo>
                    <a:lnTo>
                      <a:pt x="939" y="307"/>
                    </a:lnTo>
                    <a:lnTo>
                      <a:pt x="941" y="307"/>
                    </a:lnTo>
                    <a:lnTo>
                      <a:pt x="943" y="307"/>
                    </a:lnTo>
                    <a:lnTo>
                      <a:pt x="945" y="307"/>
                    </a:lnTo>
                    <a:lnTo>
                      <a:pt x="947" y="307"/>
                    </a:lnTo>
                    <a:lnTo>
                      <a:pt x="950" y="307"/>
                    </a:lnTo>
                    <a:lnTo>
                      <a:pt x="952" y="309"/>
                    </a:lnTo>
                    <a:lnTo>
                      <a:pt x="952" y="307"/>
                    </a:lnTo>
                    <a:lnTo>
                      <a:pt x="954" y="307"/>
                    </a:lnTo>
                    <a:lnTo>
                      <a:pt x="956" y="307"/>
                    </a:lnTo>
                    <a:lnTo>
                      <a:pt x="958" y="307"/>
                    </a:lnTo>
                    <a:lnTo>
                      <a:pt x="960" y="309"/>
                    </a:lnTo>
                    <a:lnTo>
                      <a:pt x="960" y="307"/>
                    </a:lnTo>
                    <a:lnTo>
                      <a:pt x="962" y="307"/>
                    </a:lnTo>
                    <a:lnTo>
                      <a:pt x="964" y="307"/>
                    </a:lnTo>
                    <a:lnTo>
                      <a:pt x="966" y="307"/>
                    </a:lnTo>
                    <a:lnTo>
                      <a:pt x="968" y="309"/>
                    </a:lnTo>
                    <a:lnTo>
                      <a:pt x="970" y="307"/>
                    </a:lnTo>
                    <a:lnTo>
                      <a:pt x="971" y="307"/>
                    </a:lnTo>
                    <a:lnTo>
                      <a:pt x="973" y="309"/>
                    </a:lnTo>
                    <a:lnTo>
                      <a:pt x="975" y="307"/>
                    </a:lnTo>
                    <a:lnTo>
                      <a:pt x="979" y="307"/>
                    </a:lnTo>
                    <a:lnTo>
                      <a:pt x="981" y="307"/>
                    </a:lnTo>
                    <a:lnTo>
                      <a:pt x="983" y="309"/>
                    </a:lnTo>
                    <a:lnTo>
                      <a:pt x="985" y="307"/>
                    </a:lnTo>
                    <a:lnTo>
                      <a:pt x="987" y="307"/>
                    </a:lnTo>
                    <a:lnTo>
                      <a:pt x="989" y="307"/>
                    </a:lnTo>
                    <a:lnTo>
                      <a:pt x="991" y="307"/>
                    </a:lnTo>
                    <a:lnTo>
                      <a:pt x="993" y="309"/>
                    </a:lnTo>
                    <a:lnTo>
                      <a:pt x="993" y="307"/>
                    </a:lnTo>
                    <a:lnTo>
                      <a:pt x="996" y="307"/>
                    </a:lnTo>
                    <a:lnTo>
                      <a:pt x="998" y="309"/>
                    </a:lnTo>
                    <a:lnTo>
                      <a:pt x="1000" y="307"/>
                    </a:lnTo>
                    <a:lnTo>
                      <a:pt x="1002" y="309"/>
                    </a:lnTo>
                    <a:lnTo>
                      <a:pt x="1002" y="307"/>
                    </a:lnTo>
                    <a:lnTo>
                      <a:pt x="1004" y="307"/>
                    </a:lnTo>
                    <a:lnTo>
                      <a:pt x="1006" y="307"/>
                    </a:lnTo>
                    <a:lnTo>
                      <a:pt x="1008" y="307"/>
                    </a:lnTo>
                    <a:lnTo>
                      <a:pt x="1010" y="307"/>
                    </a:lnTo>
                    <a:lnTo>
                      <a:pt x="1012" y="307"/>
                    </a:lnTo>
                    <a:lnTo>
                      <a:pt x="1014" y="307"/>
                    </a:lnTo>
                    <a:lnTo>
                      <a:pt x="1016" y="307"/>
                    </a:lnTo>
                    <a:lnTo>
                      <a:pt x="1016" y="309"/>
                    </a:lnTo>
                    <a:lnTo>
                      <a:pt x="1017" y="307"/>
                    </a:lnTo>
                    <a:lnTo>
                      <a:pt x="1019" y="307"/>
                    </a:lnTo>
                    <a:lnTo>
                      <a:pt x="1021" y="307"/>
                    </a:lnTo>
                    <a:lnTo>
                      <a:pt x="1021" y="309"/>
                    </a:lnTo>
                    <a:lnTo>
                      <a:pt x="1025" y="307"/>
                    </a:lnTo>
                    <a:lnTo>
                      <a:pt x="1027" y="309"/>
                    </a:lnTo>
                    <a:lnTo>
                      <a:pt x="1027" y="307"/>
                    </a:lnTo>
                    <a:lnTo>
                      <a:pt x="1029" y="307"/>
                    </a:lnTo>
                    <a:lnTo>
                      <a:pt x="1031" y="309"/>
                    </a:lnTo>
                    <a:lnTo>
                      <a:pt x="1033" y="307"/>
                    </a:lnTo>
                    <a:lnTo>
                      <a:pt x="1035" y="307"/>
                    </a:lnTo>
                    <a:lnTo>
                      <a:pt x="1037" y="307"/>
                    </a:lnTo>
                    <a:lnTo>
                      <a:pt x="1039" y="307"/>
                    </a:lnTo>
                    <a:lnTo>
                      <a:pt x="1040" y="307"/>
                    </a:lnTo>
                    <a:lnTo>
                      <a:pt x="1042" y="309"/>
                    </a:lnTo>
                    <a:lnTo>
                      <a:pt x="1044" y="307"/>
                    </a:lnTo>
                    <a:lnTo>
                      <a:pt x="1046" y="307"/>
                    </a:lnTo>
                    <a:lnTo>
                      <a:pt x="1048" y="309"/>
                    </a:lnTo>
                    <a:lnTo>
                      <a:pt x="1048" y="307"/>
                    </a:lnTo>
                    <a:lnTo>
                      <a:pt x="1050" y="309"/>
                    </a:lnTo>
                    <a:lnTo>
                      <a:pt x="1052" y="307"/>
                    </a:lnTo>
                    <a:lnTo>
                      <a:pt x="1054" y="307"/>
                    </a:lnTo>
                    <a:lnTo>
                      <a:pt x="1056" y="307"/>
                    </a:lnTo>
                    <a:lnTo>
                      <a:pt x="1058" y="307"/>
                    </a:lnTo>
                    <a:lnTo>
                      <a:pt x="1060" y="307"/>
                    </a:lnTo>
                    <a:lnTo>
                      <a:pt x="1062" y="307"/>
                    </a:lnTo>
                    <a:lnTo>
                      <a:pt x="1063" y="307"/>
                    </a:lnTo>
                    <a:lnTo>
                      <a:pt x="1065" y="307"/>
                    </a:lnTo>
                    <a:lnTo>
                      <a:pt x="1067" y="307"/>
                    </a:lnTo>
                    <a:lnTo>
                      <a:pt x="1069" y="307"/>
                    </a:lnTo>
                    <a:lnTo>
                      <a:pt x="1073" y="307"/>
                    </a:lnTo>
                    <a:lnTo>
                      <a:pt x="1075" y="307"/>
                    </a:lnTo>
                    <a:lnTo>
                      <a:pt x="1077" y="307"/>
                    </a:lnTo>
                    <a:lnTo>
                      <a:pt x="1079" y="307"/>
                    </a:lnTo>
                    <a:lnTo>
                      <a:pt x="1079" y="309"/>
                    </a:lnTo>
                    <a:lnTo>
                      <a:pt x="1081" y="307"/>
                    </a:lnTo>
                    <a:lnTo>
                      <a:pt x="1083" y="307"/>
                    </a:lnTo>
                    <a:lnTo>
                      <a:pt x="1085" y="307"/>
                    </a:lnTo>
                    <a:lnTo>
                      <a:pt x="1085" y="309"/>
                    </a:lnTo>
                    <a:lnTo>
                      <a:pt x="1088" y="307"/>
                    </a:lnTo>
                    <a:lnTo>
                      <a:pt x="1090" y="307"/>
                    </a:lnTo>
                    <a:lnTo>
                      <a:pt x="1092" y="307"/>
                    </a:lnTo>
                    <a:lnTo>
                      <a:pt x="1094" y="309"/>
                    </a:lnTo>
                    <a:lnTo>
                      <a:pt x="1094" y="307"/>
                    </a:lnTo>
                    <a:lnTo>
                      <a:pt x="1096" y="307"/>
                    </a:lnTo>
                    <a:lnTo>
                      <a:pt x="1098" y="307"/>
                    </a:lnTo>
                    <a:lnTo>
                      <a:pt x="1100" y="307"/>
                    </a:lnTo>
                    <a:lnTo>
                      <a:pt x="1104" y="307"/>
                    </a:lnTo>
                    <a:lnTo>
                      <a:pt x="1104" y="309"/>
                    </a:lnTo>
                    <a:lnTo>
                      <a:pt x="1106" y="307"/>
                    </a:lnTo>
                    <a:lnTo>
                      <a:pt x="1108" y="307"/>
                    </a:lnTo>
                    <a:lnTo>
                      <a:pt x="1109" y="307"/>
                    </a:lnTo>
                    <a:lnTo>
                      <a:pt x="1111" y="307"/>
                    </a:lnTo>
                    <a:lnTo>
                      <a:pt x="1113" y="307"/>
                    </a:lnTo>
                    <a:lnTo>
                      <a:pt x="1113" y="309"/>
                    </a:lnTo>
                    <a:lnTo>
                      <a:pt x="1115" y="307"/>
                    </a:lnTo>
                    <a:lnTo>
                      <a:pt x="1119" y="307"/>
                    </a:lnTo>
                    <a:lnTo>
                      <a:pt x="1121" y="307"/>
                    </a:lnTo>
                    <a:lnTo>
                      <a:pt x="1123" y="307"/>
                    </a:lnTo>
                    <a:lnTo>
                      <a:pt x="1125" y="307"/>
                    </a:lnTo>
                    <a:lnTo>
                      <a:pt x="1127" y="307"/>
                    </a:lnTo>
                    <a:lnTo>
                      <a:pt x="1129" y="307"/>
                    </a:lnTo>
                    <a:lnTo>
                      <a:pt x="1132" y="307"/>
                    </a:lnTo>
                    <a:lnTo>
                      <a:pt x="1134" y="309"/>
                    </a:lnTo>
                    <a:lnTo>
                      <a:pt x="1134" y="307"/>
                    </a:lnTo>
                    <a:lnTo>
                      <a:pt x="1136" y="307"/>
                    </a:lnTo>
                    <a:lnTo>
                      <a:pt x="1138" y="307"/>
                    </a:lnTo>
                    <a:lnTo>
                      <a:pt x="1140" y="307"/>
                    </a:lnTo>
                    <a:lnTo>
                      <a:pt x="1142" y="307"/>
                    </a:lnTo>
                    <a:lnTo>
                      <a:pt x="1144" y="307"/>
                    </a:lnTo>
                    <a:lnTo>
                      <a:pt x="1146" y="307"/>
                    </a:lnTo>
                    <a:lnTo>
                      <a:pt x="1150" y="307"/>
                    </a:lnTo>
                    <a:lnTo>
                      <a:pt x="1152" y="307"/>
                    </a:lnTo>
                    <a:lnTo>
                      <a:pt x="1153" y="307"/>
                    </a:lnTo>
                    <a:lnTo>
                      <a:pt x="1155" y="307"/>
                    </a:lnTo>
                    <a:lnTo>
                      <a:pt x="1157" y="307"/>
                    </a:lnTo>
                    <a:lnTo>
                      <a:pt x="1159" y="307"/>
                    </a:lnTo>
                    <a:lnTo>
                      <a:pt x="1161" y="307"/>
                    </a:lnTo>
                    <a:lnTo>
                      <a:pt x="1163" y="307"/>
                    </a:lnTo>
                    <a:lnTo>
                      <a:pt x="1167" y="307"/>
                    </a:lnTo>
                    <a:lnTo>
                      <a:pt x="1169" y="307"/>
                    </a:lnTo>
                    <a:lnTo>
                      <a:pt x="1171" y="307"/>
                    </a:lnTo>
                    <a:lnTo>
                      <a:pt x="1173" y="307"/>
                    </a:lnTo>
                    <a:lnTo>
                      <a:pt x="1175" y="307"/>
                    </a:lnTo>
                    <a:lnTo>
                      <a:pt x="1176" y="307"/>
                    </a:lnTo>
                    <a:lnTo>
                      <a:pt x="1176" y="309"/>
                    </a:lnTo>
                    <a:lnTo>
                      <a:pt x="1180" y="307"/>
                    </a:lnTo>
                    <a:lnTo>
                      <a:pt x="1180" y="309"/>
                    </a:lnTo>
                    <a:lnTo>
                      <a:pt x="1182" y="307"/>
                    </a:lnTo>
                    <a:lnTo>
                      <a:pt x="1184" y="307"/>
                    </a:lnTo>
                    <a:lnTo>
                      <a:pt x="1186" y="307"/>
                    </a:lnTo>
                    <a:lnTo>
                      <a:pt x="1188" y="307"/>
                    </a:lnTo>
                    <a:lnTo>
                      <a:pt x="1190" y="307"/>
                    </a:lnTo>
                    <a:lnTo>
                      <a:pt x="1192" y="307"/>
                    </a:lnTo>
                    <a:lnTo>
                      <a:pt x="1194" y="307"/>
                    </a:lnTo>
                    <a:lnTo>
                      <a:pt x="1198" y="307"/>
                    </a:lnTo>
                    <a:lnTo>
                      <a:pt x="1199" y="307"/>
                    </a:lnTo>
                    <a:lnTo>
                      <a:pt x="1201" y="307"/>
                    </a:lnTo>
                    <a:lnTo>
                      <a:pt x="1203" y="307"/>
                    </a:lnTo>
                    <a:lnTo>
                      <a:pt x="1205" y="307"/>
                    </a:lnTo>
                    <a:lnTo>
                      <a:pt x="1207" y="307"/>
                    </a:lnTo>
                    <a:lnTo>
                      <a:pt x="1211" y="307"/>
                    </a:lnTo>
                    <a:lnTo>
                      <a:pt x="1213" y="307"/>
                    </a:lnTo>
                    <a:lnTo>
                      <a:pt x="1215" y="307"/>
                    </a:lnTo>
                    <a:lnTo>
                      <a:pt x="1217" y="307"/>
                    </a:lnTo>
                    <a:lnTo>
                      <a:pt x="1217" y="309"/>
                    </a:lnTo>
                    <a:lnTo>
                      <a:pt x="1219" y="307"/>
                    </a:lnTo>
                    <a:lnTo>
                      <a:pt x="1221" y="307"/>
                    </a:lnTo>
                    <a:lnTo>
                      <a:pt x="1222" y="307"/>
                    </a:lnTo>
                    <a:lnTo>
                      <a:pt x="1224" y="307"/>
                    </a:lnTo>
                    <a:lnTo>
                      <a:pt x="1226" y="307"/>
                    </a:lnTo>
                    <a:lnTo>
                      <a:pt x="1230" y="307"/>
                    </a:lnTo>
                    <a:lnTo>
                      <a:pt x="1232" y="307"/>
                    </a:lnTo>
                    <a:lnTo>
                      <a:pt x="1234" y="307"/>
                    </a:lnTo>
                    <a:lnTo>
                      <a:pt x="1236" y="307"/>
                    </a:lnTo>
                    <a:lnTo>
                      <a:pt x="1238" y="307"/>
                    </a:lnTo>
                    <a:lnTo>
                      <a:pt x="1240" y="307"/>
                    </a:lnTo>
                    <a:lnTo>
                      <a:pt x="1242" y="307"/>
                    </a:lnTo>
                    <a:lnTo>
                      <a:pt x="1244" y="307"/>
                    </a:lnTo>
                    <a:lnTo>
                      <a:pt x="1245" y="307"/>
                    </a:lnTo>
                    <a:lnTo>
                      <a:pt x="1247" y="307"/>
                    </a:lnTo>
                    <a:lnTo>
                      <a:pt x="1249" y="307"/>
                    </a:lnTo>
                    <a:lnTo>
                      <a:pt x="1251" y="307"/>
                    </a:lnTo>
                    <a:lnTo>
                      <a:pt x="1253" y="307"/>
                    </a:lnTo>
                    <a:lnTo>
                      <a:pt x="1255" y="307"/>
                    </a:lnTo>
                    <a:lnTo>
                      <a:pt x="1257" y="307"/>
                    </a:lnTo>
                    <a:lnTo>
                      <a:pt x="1259" y="307"/>
                    </a:lnTo>
                    <a:lnTo>
                      <a:pt x="1261" y="307"/>
                    </a:lnTo>
                    <a:lnTo>
                      <a:pt x="1263" y="307"/>
                    </a:lnTo>
                    <a:lnTo>
                      <a:pt x="1265" y="307"/>
                    </a:lnTo>
                    <a:lnTo>
                      <a:pt x="1267" y="309"/>
                    </a:lnTo>
                    <a:lnTo>
                      <a:pt x="1268" y="307"/>
                    </a:lnTo>
                    <a:lnTo>
                      <a:pt x="1270" y="307"/>
                    </a:lnTo>
                    <a:lnTo>
                      <a:pt x="1272" y="307"/>
                    </a:lnTo>
                    <a:lnTo>
                      <a:pt x="1274" y="307"/>
                    </a:lnTo>
                    <a:lnTo>
                      <a:pt x="1276" y="307"/>
                    </a:lnTo>
                    <a:lnTo>
                      <a:pt x="1278" y="307"/>
                    </a:lnTo>
                    <a:lnTo>
                      <a:pt x="1280" y="309"/>
                    </a:lnTo>
                    <a:lnTo>
                      <a:pt x="1282" y="307"/>
                    </a:lnTo>
                    <a:lnTo>
                      <a:pt x="1284" y="307"/>
                    </a:lnTo>
                    <a:lnTo>
                      <a:pt x="1286" y="307"/>
                    </a:lnTo>
                    <a:lnTo>
                      <a:pt x="1288" y="307"/>
                    </a:lnTo>
                    <a:lnTo>
                      <a:pt x="1290" y="307"/>
                    </a:lnTo>
                    <a:lnTo>
                      <a:pt x="1291" y="307"/>
                    </a:lnTo>
                    <a:lnTo>
                      <a:pt x="1293" y="307"/>
                    </a:lnTo>
                    <a:lnTo>
                      <a:pt x="1295" y="307"/>
                    </a:lnTo>
                    <a:lnTo>
                      <a:pt x="1297" y="307"/>
                    </a:lnTo>
                    <a:lnTo>
                      <a:pt x="1299" y="307"/>
                    </a:lnTo>
                    <a:lnTo>
                      <a:pt x="1301" y="307"/>
                    </a:lnTo>
                    <a:lnTo>
                      <a:pt x="1303" y="307"/>
                    </a:lnTo>
                    <a:lnTo>
                      <a:pt x="1305" y="307"/>
                    </a:lnTo>
                    <a:lnTo>
                      <a:pt x="1307" y="307"/>
                    </a:lnTo>
                    <a:lnTo>
                      <a:pt x="1309" y="307"/>
                    </a:lnTo>
                    <a:lnTo>
                      <a:pt x="1311" y="307"/>
                    </a:lnTo>
                    <a:lnTo>
                      <a:pt x="1313" y="307"/>
                    </a:lnTo>
                    <a:lnTo>
                      <a:pt x="1314" y="307"/>
                    </a:lnTo>
                    <a:lnTo>
                      <a:pt x="1316" y="307"/>
                    </a:lnTo>
                    <a:lnTo>
                      <a:pt x="1318" y="307"/>
                    </a:lnTo>
                    <a:lnTo>
                      <a:pt x="1320" y="307"/>
                    </a:lnTo>
                    <a:lnTo>
                      <a:pt x="1322" y="307"/>
                    </a:lnTo>
                    <a:lnTo>
                      <a:pt x="1324" y="307"/>
                    </a:lnTo>
                    <a:lnTo>
                      <a:pt x="1326" y="307"/>
                    </a:lnTo>
                    <a:lnTo>
                      <a:pt x="1328" y="307"/>
                    </a:lnTo>
                    <a:lnTo>
                      <a:pt x="1330" y="307"/>
                    </a:lnTo>
                    <a:lnTo>
                      <a:pt x="1332" y="307"/>
                    </a:lnTo>
                    <a:lnTo>
                      <a:pt x="1334" y="307"/>
                    </a:lnTo>
                    <a:lnTo>
                      <a:pt x="1336" y="307"/>
                    </a:lnTo>
                    <a:lnTo>
                      <a:pt x="1337" y="307"/>
                    </a:lnTo>
                    <a:lnTo>
                      <a:pt x="1339" y="307"/>
                    </a:lnTo>
                    <a:lnTo>
                      <a:pt x="1341" y="307"/>
                    </a:lnTo>
                    <a:lnTo>
                      <a:pt x="1343" y="307"/>
                    </a:lnTo>
                    <a:lnTo>
                      <a:pt x="1345" y="307"/>
                    </a:lnTo>
                    <a:lnTo>
                      <a:pt x="1347" y="307"/>
                    </a:lnTo>
                    <a:lnTo>
                      <a:pt x="1349" y="307"/>
                    </a:lnTo>
                    <a:lnTo>
                      <a:pt x="1351" y="307"/>
                    </a:lnTo>
                    <a:lnTo>
                      <a:pt x="1353" y="307"/>
                    </a:lnTo>
                    <a:lnTo>
                      <a:pt x="1355" y="307"/>
                    </a:lnTo>
                    <a:lnTo>
                      <a:pt x="1357" y="307"/>
                    </a:lnTo>
                    <a:lnTo>
                      <a:pt x="1359" y="307"/>
                    </a:lnTo>
                    <a:lnTo>
                      <a:pt x="1360" y="307"/>
                    </a:lnTo>
                    <a:lnTo>
                      <a:pt x="1364" y="307"/>
                    </a:lnTo>
                    <a:lnTo>
                      <a:pt x="1366" y="307"/>
                    </a:lnTo>
                    <a:lnTo>
                      <a:pt x="1368" y="307"/>
                    </a:lnTo>
                    <a:lnTo>
                      <a:pt x="1370" y="307"/>
                    </a:lnTo>
                    <a:lnTo>
                      <a:pt x="1372" y="307"/>
                    </a:lnTo>
                    <a:lnTo>
                      <a:pt x="1374" y="307"/>
                    </a:lnTo>
                    <a:lnTo>
                      <a:pt x="1376" y="307"/>
                    </a:lnTo>
                    <a:lnTo>
                      <a:pt x="1380" y="307"/>
                    </a:lnTo>
                    <a:lnTo>
                      <a:pt x="1381" y="307"/>
                    </a:lnTo>
                    <a:lnTo>
                      <a:pt x="1383" y="307"/>
                    </a:lnTo>
                    <a:lnTo>
                      <a:pt x="1385" y="307"/>
                    </a:lnTo>
                    <a:lnTo>
                      <a:pt x="1387" y="307"/>
                    </a:lnTo>
                    <a:lnTo>
                      <a:pt x="1389" y="307"/>
                    </a:lnTo>
                    <a:lnTo>
                      <a:pt x="1391" y="307"/>
                    </a:lnTo>
                    <a:lnTo>
                      <a:pt x="1393" y="307"/>
                    </a:lnTo>
                    <a:lnTo>
                      <a:pt x="1397" y="307"/>
                    </a:lnTo>
                    <a:lnTo>
                      <a:pt x="1399" y="307"/>
                    </a:lnTo>
                    <a:lnTo>
                      <a:pt x="1401" y="307"/>
                    </a:lnTo>
                    <a:lnTo>
                      <a:pt x="1403" y="307"/>
                    </a:lnTo>
                    <a:lnTo>
                      <a:pt x="1404" y="307"/>
                    </a:lnTo>
                    <a:lnTo>
                      <a:pt x="1406" y="307"/>
                    </a:lnTo>
                    <a:lnTo>
                      <a:pt x="1408" y="307"/>
                    </a:lnTo>
                    <a:lnTo>
                      <a:pt x="1410" y="307"/>
                    </a:lnTo>
                    <a:lnTo>
                      <a:pt x="1412" y="307"/>
                    </a:lnTo>
                    <a:lnTo>
                      <a:pt x="1414" y="307"/>
                    </a:lnTo>
                    <a:lnTo>
                      <a:pt x="1416" y="307"/>
                    </a:lnTo>
                    <a:lnTo>
                      <a:pt x="1418" y="307"/>
                    </a:lnTo>
                    <a:lnTo>
                      <a:pt x="1420" y="307"/>
                    </a:lnTo>
                    <a:lnTo>
                      <a:pt x="1422" y="307"/>
                    </a:lnTo>
                    <a:lnTo>
                      <a:pt x="1424" y="307"/>
                    </a:lnTo>
                    <a:lnTo>
                      <a:pt x="1426" y="307"/>
                    </a:lnTo>
                    <a:lnTo>
                      <a:pt x="1427" y="307"/>
                    </a:lnTo>
                    <a:lnTo>
                      <a:pt x="1429" y="307"/>
                    </a:lnTo>
                    <a:lnTo>
                      <a:pt x="1431" y="307"/>
                    </a:lnTo>
                    <a:lnTo>
                      <a:pt x="1433" y="307"/>
                    </a:lnTo>
                    <a:lnTo>
                      <a:pt x="1435" y="307"/>
                    </a:lnTo>
                    <a:lnTo>
                      <a:pt x="1439" y="307"/>
                    </a:lnTo>
                    <a:lnTo>
                      <a:pt x="1441" y="307"/>
                    </a:lnTo>
                    <a:lnTo>
                      <a:pt x="1443" y="307"/>
                    </a:lnTo>
                    <a:lnTo>
                      <a:pt x="1445" y="307"/>
                    </a:lnTo>
                    <a:lnTo>
                      <a:pt x="1447" y="307"/>
                    </a:lnTo>
                    <a:lnTo>
                      <a:pt x="1449" y="307"/>
                    </a:lnTo>
                    <a:lnTo>
                      <a:pt x="1450" y="307"/>
                    </a:lnTo>
                    <a:lnTo>
                      <a:pt x="1452" y="307"/>
                    </a:lnTo>
                    <a:lnTo>
                      <a:pt x="1456" y="307"/>
                    </a:lnTo>
                    <a:lnTo>
                      <a:pt x="1458" y="307"/>
                    </a:lnTo>
                    <a:lnTo>
                      <a:pt x="1460" y="307"/>
                    </a:lnTo>
                    <a:lnTo>
                      <a:pt x="1462" y="307"/>
                    </a:lnTo>
                    <a:lnTo>
                      <a:pt x="1464" y="307"/>
                    </a:lnTo>
                    <a:lnTo>
                      <a:pt x="1466" y="307"/>
                    </a:lnTo>
                    <a:lnTo>
                      <a:pt x="1468" y="307"/>
                    </a:lnTo>
                    <a:lnTo>
                      <a:pt x="1472" y="307"/>
                    </a:lnTo>
                    <a:lnTo>
                      <a:pt x="1473" y="307"/>
                    </a:lnTo>
                    <a:lnTo>
                      <a:pt x="1475" y="307"/>
                    </a:lnTo>
                    <a:lnTo>
                      <a:pt x="1477" y="307"/>
                    </a:lnTo>
                    <a:lnTo>
                      <a:pt x="1479" y="307"/>
                    </a:lnTo>
                    <a:lnTo>
                      <a:pt x="1481" y="307"/>
                    </a:lnTo>
                    <a:lnTo>
                      <a:pt x="1483" y="307"/>
                    </a:lnTo>
                    <a:lnTo>
                      <a:pt x="1487" y="307"/>
                    </a:lnTo>
                    <a:lnTo>
                      <a:pt x="1489" y="307"/>
                    </a:lnTo>
                    <a:lnTo>
                      <a:pt x="1491" y="307"/>
                    </a:lnTo>
                    <a:lnTo>
                      <a:pt x="1493" y="307"/>
                    </a:lnTo>
                    <a:lnTo>
                      <a:pt x="1495" y="307"/>
                    </a:lnTo>
                    <a:lnTo>
                      <a:pt x="1496" y="307"/>
                    </a:lnTo>
                    <a:lnTo>
                      <a:pt x="1498" y="307"/>
                    </a:lnTo>
                    <a:lnTo>
                      <a:pt x="1500" y="307"/>
                    </a:lnTo>
                    <a:lnTo>
                      <a:pt x="1502" y="307"/>
                    </a:lnTo>
                    <a:lnTo>
                      <a:pt x="1504" y="307"/>
                    </a:lnTo>
                    <a:lnTo>
                      <a:pt x="1506" y="307"/>
                    </a:lnTo>
                    <a:lnTo>
                      <a:pt x="1508" y="307"/>
                    </a:lnTo>
                    <a:lnTo>
                      <a:pt x="1510" y="307"/>
                    </a:lnTo>
                    <a:lnTo>
                      <a:pt x="1512" y="307"/>
                    </a:lnTo>
                    <a:lnTo>
                      <a:pt x="1514" y="307"/>
                    </a:lnTo>
                    <a:lnTo>
                      <a:pt x="1518" y="307"/>
                    </a:lnTo>
                    <a:lnTo>
                      <a:pt x="1519" y="307"/>
                    </a:lnTo>
                    <a:lnTo>
                      <a:pt x="1521" y="307"/>
                    </a:lnTo>
                    <a:lnTo>
                      <a:pt x="1523" y="307"/>
                    </a:lnTo>
                    <a:lnTo>
                      <a:pt x="1525" y="307"/>
                    </a:lnTo>
                    <a:lnTo>
                      <a:pt x="1527" y="307"/>
                    </a:lnTo>
                    <a:lnTo>
                      <a:pt x="1529" y="307"/>
                    </a:lnTo>
                    <a:lnTo>
                      <a:pt x="1533" y="307"/>
                    </a:lnTo>
                    <a:lnTo>
                      <a:pt x="1535" y="307"/>
                    </a:lnTo>
                    <a:lnTo>
                      <a:pt x="1537" y="307"/>
                    </a:lnTo>
                    <a:lnTo>
                      <a:pt x="1539" y="307"/>
                    </a:lnTo>
                    <a:lnTo>
                      <a:pt x="1541" y="307"/>
                    </a:lnTo>
                    <a:lnTo>
                      <a:pt x="1542" y="307"/>
                    </a:lnTo>
                    <a:lnTo>
                      <a:pt x="1544" y="307"/>
                    </a:lnTo>
                    <a:lnTo>
                      <a:pt x="1546" y="307"/>
                    </a:lnTo>
                    <a:lnTo>
                      <a:pt x="1548" y="307"/>
                    </a:lnTo>
                    <a:lnTo>
                      <a:pt x="1550" y="307"/>
                    </a:lnTo>
                    <a:lnTo>
                      <a:pt x="1552" y="307"/>
                    </a:lnTo>
                    <a:lnTo>
                      <a:pt x="1554" y="307"/>
                    </a:lnTo>
                    <a:lnTo>
                      <a:pt x="1556" y="307"/>
                    </a:lnTo>
                    <a:lnTo>
                      <a:pt x="1558" y="307"/>
                    </a:lnTo>
                    <a:lnTo>
                      <a:pt x="1560" y="307"/>
                    </a:lnTo>
                    <a:lnTo>
                      <a:pt x="1564" y="307"/>
                    </a:lnTo>
                    <a:lnTo>
                      <a:pt x="1565" y="307"/>
                    </a:lnTo>
                    <a:lnTo>
                      <a:pt x="1567" y="307"/>
                    </a:lnTo>
                    <a:lnTo>
                      <a:pt x="1569" y="307"/>
                    </a:lnTo>
                    <a:lnTo>
                      <a:pt x="1571" y="307"/>
                    </a:lnTo>
                    <a:lnTo>
                      <a:pt x="1573" y="307"/>
                    </a:lnTo>
                    <a:lnTo>
                      <a:pt x="1577" y="307"/>
                    </a:lnTo>
                    <a:lnTo>
                      <a:pt x="1579" y="307"/>
                    </a:lnTo>
                    <a:lnTo>
                      <a:pt x="1581" y="307"/>
                    </a:lnTo>
                    <a:lnTo>
                      <a:pt x="1583" y="307"/>
                    </a:lnTo>
                    <a:lnTo>
                      <a:pt x="1585" y="307"/>
                    </a:lnTo>
                    <a:lnTo>
                      <a:pt x="1587" y="307"/>
                    </a:lnTo>
                    <a:lnTo>
                      <a:pt x="1588" y="307"/>
                    </a:lnTo>
                    <a:lnTo>
                      <a:pt x="1590" y="307"/>
                    </a:lnTo>
                    <a:lnTo>
                      <a:pt x="1592" y="307"/>
                    </a:lnTo>
                    <a:lnTo>
                      <a:pt x="1596" y="307"/>
                    </a:lnTo>
                    <a:lnTo>
                      <a:pt x="1598" y="307"/>
                    </a:lnTo>
                    <a:lnTo>
                      <a:pt x="1600" y="307"/>
                    </a:lnTo>
                    <a:lnTo>
                      <a:pt x="1602" y="307"/>
                    </a:lnTo>
                    <a:lnTo>
                      <a:pt x="1604" y="307"/>
                    </a:lnTo>
                    <a:lnTo>
                      <a:pt x="1606" y="307"/>
                    </a:lnTo>
                    <a:lnTo>
                      <a:pt x="1609" y="307"/>
                    </a:lnTo>
                    <a:lnTo>
                      <a:pt x="1611" y="307"/>
                    </a:lnTo>
                    <a:lnTo>
                      <a:pt x="1613" y="307"/>
                    </a:lnTo>
                    <a:lnTo>
                      <a:pt x="1617" y="307"/>
                    </a:lnTo>
                    <a:lnTo>
                      <a:pt x="1619" y="307"/>
                    </a:lnTo>
                    <a:lnTo>
                      <a:pt x="1621" y="307"/>
                    </a:lnTo>
                    <a:lnTo>
                      <a:pt x="1625" y="307"/>
                    </a:lnTo>
                    <a:lnTo>
                      <a:pt x="1627" y="307"/>
                    </a:lnTo>
                    <a:lnTo>
                      <a:pt x="1629" y="307"/>
                    </a:lnTo>
                    <a:lnTo>
                      <a:pt x="1631" y="307"/>
                    </a:lnTo>
                    <a:lnTo>
                      <a:pt x="1632" y="307"/>
                    </a:lnTo>
                    <a:lnTo>
                      <a:pt x="1634" y="307"/>
                    </a:lnTo>
                    <a:lnTo>
                      <a:pt x="1638" y="307"/>
                    </a:lnTo>
                    <a:lnTo>
                      <a:pt x="1640" y="307"/>
                    </a:lnTo>
                    <a:lnTo>
                      <a:pt x="1642" y="307"/>
                    </a:lnTo>
                    <a:lnTo>
                      <a:pt x="1644" y="307"/>
                    </a:lnTo>
                    <a:lnTo>
                      <a:pt x="1646" y="307"/>
                    </a:lnTo>
                    <a:lnTo>
                      <a:pt x="1648" y="307"/>
                    </a:lnTo>
                    <a:lnTo>
                      <a:pt x="1650" y="307"/>
                    </a:lnTo>
                    <a:lnTo>
                      <a:pt x="1652" y="307"/>
                    </a:lnTo>
                    <a:lnTo>
                      <a:pt x="1655" y="307"/>
                    </a:lnTo>
                    <a:lnTo>
                      <a:pt x="1657" y="307"/>
                    </a:lnTo>
                    <a:lnTo>
                      <a:pt x="1659" y="307"/>
                    </a:lnTo>
                    <a:lnTo>
                      <a:pt x="1661" y="307"/>
                    </a:lnTo>
                    <a:lnTo>
                      <a:pt x="1663" y="307"/>
                    </a:lnTo>
                    <a:lnTo>
                      <a:pt x="1665" y="307"/>
                    </a:lnTo>
                    <a:lnTo>
                      <a:pt x="1667" y="307"/>
                    </a:lnTo>
                    <a:lnTo>
                      <a:pt x="1669" y="307"/>
                    </a:lnTo>
                    <a:lnTo>
                      <a:pt x="1671" y="307"/>
                    </a:lnTo>
                    <a:lnTo>
                      <a:pt x="1673" y="307"/>
                    </a:lnTo>
                    <a:lnTo>
                      <a:pt x="1675" y="307"/>
                    </a:lnTo>
                    <a:lnTo>
                      <a:pt x="1677" y="307"/>
                    </a:lnTo>
                    <a:lnTo>
                      <a:pt x="1678" y="307"/>
                    </a:lnTo>
                    <a:lnTo>
                      <a:pt x="1680" y="307"/>
                    </a:lnTo>
                    <a:lnTo>
                      <a:pt x="1682" y="307"/>
                    </a:lnTo>
                    <a:lnTo>
                      <a:pt x="1684" y="307"/>
                    </a:lnTo>
                    <a:lnTo>
                      <a:pt x="1688" y="307"/>
                    </a:lnTo>
                    <a:lnTo>
                      <a:pt x="1690" y="307"/>
                    </a:lnTo>
                    <a:lnTo>
                      <a:pt x="1692" y="307"/>
                    </a:lnTo>
                    <a:lnTo>
                      <a:pt x="1694" y="307"/>
                    </a:lnTo>
                    <a:lnTo>
                      <a:pt x="1696" y="307"/>
                    </a:lnTo>
                    <a:lnTo>
                      <a:pt x="1698" y="307"/>
                    </a:lnTo>
                    <a:lnTo>
                      <a:pt x="1700" y="307"/>
                    </a:lnTo>
                    <a:lnTo>
                      <a:pt x="1701" y="307"/>
                    </a:lnTo>
                    <a:lnTo>
                      <a:pt x="1703" y="307"/>
                    </a:lnTo>
                    <a:lnTo>
                      <a:pt x="1705" y="307"/>
                    </a:lnTo>
                    <a:lnTo>
                      <a:pt x="1707" y="307"/>
                    </a:lnTo>
                    <a:lnTo>
                      <a:pt x="1709" y="307"/>
                    </a:lnTo>
                    <a:lnTo>
                      <a:pt x="1711" y="307"/>
                    </a:lnTo>
                    <a:lnTo>
                      <a:pt x="1713" y="307"/>
                    </a:lnTo>
                    <a:lnTo>
                      <a:pt x="1715" y="307"/>
                    </a:lnTo>
                    <a:lnTo>
                      <a:pt x="1717" y="307"/>
                    </a:lnTo>
                    <a:lnTo>
                      <a:pt x="1719" y="307"/>
                    </a:lnTo>
                    <a:lnTo>
                      <a:pt x="1721" y="307"/>
                    </a:lnTo>
                    <a:lnTo>
                      <a:pt x="1724" y="307"/>
                    </a:lnTo>
                    <a:lnTo>
                      <a:pt x="1726" y="307"/>
                    </a:lnTo>
                    <a:lnTo>
                      <a:pt x="1730" y="307"/>
                    </a:lnTo>
                    <a:lnTo>
                      <a:pt x="1732" y="307"/>
                    </a:lnTo>
                    <a:lnTo>
                      <a:pt x="1734" y="307"/>
                    </a:lnTo>
                    <a:lnTo>
                      <a:pt x="1736" y="307"/>
                    </a:lnTo>
                    <a:lnTo>
                      <a:pt x="1738" y="307"/>
                    </a:lnTo>
                    <a:lnTo>
                      <a:pt x="1740" y="307"/>
                    </a:lnTo>
                    <a:lnTo>
                      <a:pt x="1742" y="307"/>
                    </a:lnTo>
                    <a:lnTo>
                      <a:pt x="1744" y="307"/>
                    </a:lnTo>
                    <a:lnTo>
                      <a:pt x="1746" y="307"/>
                    </a:lnTo>
                    <a:lnTo>
                      <a:pt x="1747" y="307"/>
                    </a:lnTo>
                    <a:lnTo>
                      <a:pt x="1749" y="307"/>
                    </a:lnTo>
                    <a:lnTo>
                      <a:pt x="1751" y="307"/>
                    </a:lnTo>
                    <a:lnTo>
                      <a:pt x="1753" y="307"/>
                    </a:lnTo>
                    <a:lnTo>
                      <a:pt x="1755" y="307"/>
                    </a:lnTo>
                    <a:lnTo>
                      <a:pt x="1757" y="307"/>
                    </a:lnTo>
                    <a:lnTo>
                      <a:pt x="1759" y="307"/>
                    </a:lnTo>
                    <a:lnTo>
                      <a:pt x="1763" y="307"/>
                    </a:lnTo>
                    <a:lnTo>
                      <a:pt x="1765" y="307"/>
                    </a:lnTo>
                    <a:lnTo>
                      <a:pt x="1767" y="307"/>
                    </a:lnTo>
                    <a:lnTo>
                      <a:pt x="1769" y="307"/>
                    </a:lnTo>
                    <a:lnTo>
                      <a:pt x="1770" y="307"/>
                    </a:lnTo>
                    <a:lnTo>
                      <a:pt x="1772" y="307"/>
                    </a:lnTo>
                    <a:lnTo>
                      <a:pt x="1774" y="307"/>
                    </a:lnTo>
                    <a:lnTo>
                      <a:pt x="1776" y="307"/>
                    </a:lnTo>
                    <a:lnTo>
                      <a:pt x="1780" y="307"/>
                    </a:lnTo>
                    <a:lnTo>
                      <a:pt x="1782" y="307"/>
                    </a:lnTo>
                    <a:lnTo>
                      <a:pt x="1784" y="307"/>
                    </a:lnTo>
                    <a:lnTo>
                      <a:pt x="1786" y="307"/>
                    </a:lnTo>
                    <a:lnTo>
                      <a:pt x="1788" y="307"/>
                    </a:lnTo>
                    <a:lnTo>
                      <a:pt x="1790" y="307"/>
                    </a:lnTo>
                    <a:lnTo>
                      <a:pt x="1793" y="307"/>
                    </a:lnTo>
                    <a:lnTo>
                      <a:pt x="1795" y="307"/>
                    </a:lnTo>
                    <a:lnTo>
                      <a:pt x="1797" y="307"/>
                    </a:lnTo>
                    <a:lnTo>
                      <a:pt x="1799" y="307"/>
                    </a:lnTo>
                    <a:lnTo>
                      <a:pt x="1801" y="307"/>
                    </a:lnTo>
                    <a:lnTo>
                      <a:pt x="1803" y="307"/>
                    </a:lnTo>
                    <a:lnTo>
                      <a:pt x="1805" y="307"/>
                    </a:lnTo>
                    <a:lnTo>
                      <a:pt x="1807" y="307"/>
                    </a:lnTo>
                    <a:lnTo>
                      <a:pt x="1811" y="307"/>
                    </a:lnTo>
                    <a:lnTo>
                      <a:pt x="1813" y="307"/>
                    </a:lnTo>
                    <a:lnTo>
                      <a:pt x="1815" y="307"/>
                    </a:lnTo>
                    <a:lnTo>
                      <a:pt x="1816" y="307"/>
                    </a:lnTo>
                    <a:lnTo>
                      <a:pt x="1818" y="307"/>
                    </a:lnTo>
                    <a:lnTo>
                      <a:pt x="1820" y="307"/>
                    </a:lnTo>
                    <a:lnTo>
                      <a:pt x="1824" y="307"/>
                    </a:lnTo>
                    <a:lnTo>
                      <a:pt x="1826" y="307"/>
                    </a:lnTo>
                    <a:lnTo>
                      <a:pt x="1828" y="307"/>
                    </a:lnTo>
                    <a:lnTo>
                      <a:pt x="1830" y="307"/>
                    </a:lnTo>
                    <a:lnTo>
                      <a:pt x="1832" y="307"/>
                    </a:lnTo>
                    <a:lnTo>
                      <a:pt x="1834" y="307"/>
                    </a:lnTo>
                    <a:lnTo>
                      <a:pt x="1836" y="307"/>
                    </a:lnTo>
                    <a:lnTo>
                      <a:pt x="1837" y="307"/>
                    </a:lnTo>
                    <a:lnTo>
                      <a:pt x="1839" y="307"/>
                    </a:lnTo>
                    <a:lnTo>
                      <a:pt x="1841" y="307"/>
                    </a:lnTo>
                    <a:lnTo>
                      <a:pt x="1843" y="307"/>
                    </a:lnTo>
                    <a:lnTo>
                      <a:pt x="1845" y="307"/>
                    </a:lnTo>
                    <a:lnTo>
                      <a:pt x="1847" y="307"/>
                    </a:lnTo>
                    <a:lnTo>
                      <a:pt x="1849" y="307"/>
                    </a:lnTo>
                    <a:lnTo>
                      <a:pt x="1851" y="307"/>
                    </a:lnTo>
                    <a:lnTo>
                      <a:pt x="1853" y="307"/>
                    </a:lnTo>
                    <a:lnTo>
                      <a:pt x="1855" y="307"/>
                    </a:lnTo>
                    <a:lnTo>
                      <a:pt x="1857" y="307"/>
                    </a:lnTo>
                    <a:lnTo>
                      <a:pt x="1859" y="307"/>
                    </a:lnTo>
                    <a:lnTo>
                      <a:pt x="1860" y="307"/>
                    </a:lnTo>
                    <a:lnTo>
                      <a:pt x="1862" y="307"/>
                    </a:lnTo>
                    <a:lnTo>
                      <a:pt x="1864" y="307"/>
                    </a:lnTo>
                    <a:lnTo>
                      <a:pt x="1866" y="307"/>
                    </a:lnTo>
                    <a:lnTo>
                      <a:pt x="1868" y="307"/>
                    </a:lnTo>
                    <a:lnTo>
                      <a:pt x="1870" y="307"/>
                    </a:lnTo>
                    <a:lnTo>
                      <a:pt x="1872" y="307"/>
                    </a:lnTo>
                    <a:lnTo>
                      <a:pt x="1874" y="307"/>
                    </a:lnTo>
                    <a:lnTo>
                      <a:pt x="1878" y="307"/>
                    </a:lnTo>
                    <a:lnTo>
                      <a:pt x="1880" y="307"/>
                    </a:lnTo>
                    <a:lnTo>
                      <a:pt x="1882" y="307"/>
                    </a:lnTo>
                    <a:lnTo>
                      <a:pt x="1883" y="307"/>
                    </a:lnTo>
                    <a:lnTo>
                      <a:pt x="1885" y="307"/>
                    </a:lnTo>
                    <a:lnTo>
                      <a:pt x="1887" y="307"/>
                    </a:lnTo>
                    <a:lnTo>
                      <a:pt x="1889" y="307"/>
                    </a:lnTo>
                    <a:lnTo>
                      <a:pt x="1891" y="307"/>
                    </a:lnTo>
                    <a:lnTo>
                      <a:pt x="1893" y="307"/>
                    </a:lnTo>
                    <a:lnTo>
                      <a:pt x="1895" y="307"/>
                    </a:lnTo>
                    <a:lnTo>
                      <a:pt x="1897" y="307"/>
                    </a:lnTo>
                    <a:lnTo>
                      <a:pt x="1899" y="307"/>
                    </a:lnTo>
                    <a:lnTo>
                      <a:pt x="1901" y="307"/>
                    </a:lnTo>
                    <a:lnTo>
                      <a:pt x="1903" y="307"/>
                    </a:lnTo>
                    <a:lnTo>
                      <a:pt x="1905" y="307"/>
                    </a:lnTo>
                    <a:lnTo>
                      <a:pt x="1906" y="307"/>
                    </a:lnTo>
                    <a:lnTo>
                      <a:pt x="1908" y="307"/>
                    </a:lnTo>
                    <a:lnTo>
                      <a:pt x="1910" y="307"/>
                    </a:lnTo>
                    <a:lnTo>
                      <a:pt x="1914" y="307"/>
                    </a:lnTo>
                    <a:lnTo>
                      <a:pt x="1916" y="307"/>
                    </a:lnTo>
                    <a:lnTo>
                      <a:pt x="1918" y="307"/>
                    </a:lnTo>
                    <a:lnTo>
                      <a:pt x="1920" y="307"/>
                    </a:lnTo>
                    <a:lnTo>
                      <a:pt x="1922" y="307"/>
                    </a:lnTo>
                    <a:lnTo>
                      <a:pt x="1924" y="307"/>
                    </a:lnTo>
                    <a:lnTo>
                      <a:pt x="1926" y="307"/>
                    </a:lnTo>
                    <a:lnTo>
                      <a:pt x="1928" y="307"/>
                    </a:lnTo>
                    <a:lnTo>
                      <a:pt x="1929" y="307"/>
                    </a:lnTo>
                    <a:lnTo>
                      <a:pt x="1931" y="307"/>
                    </a:lnTo>
                    <a:lnTo>
                      <a:pt x="1933" y="307"/>
                    </a:lnTo>
                    <a:lnTo>
                      <a:pt x="1935" y="307"/>
                    </a:lnTo>
                    <a:lnTo>
                      <a:pt x="1937" y="307"/>
                    </a:lnTo>
                    <a:lnTo>
                      <a:pt x="1939" y="307"/>
                    </a:lnTo>
                    <a:lnTo>
                      <a:pt x="1941" y="307"/>
                    </a:lnTo>
                    <a:lnTo>
                      <a:pt x="1943" y="307"/>
                    </a:lnTo>
                    <a:lnTo>
                      <a:pt x="1947" y="307"/>
                    </a:lnTo>
                    <a:lnTo>
                      <a:pt x="1949" y="307"/>
                    </a:lnTo>
                    <a:lnTo>
                      <a:pt x="1951" y="307"/>
                    </a:lnTo>
                    <a:lnTo>
                      <a:pt x="1952" y="307"/>
                    </a:lnTo>
                    <a:lnTo>
                      <a:pt x="1954" y="307"/>
                    </a:lnTo>
                    <a:lnTo>
                      <a:pt x="1956" y="307"/>
                    </a:lnTo>
                    <a:lnTo>
                      <a:pt x="1958" y="307"/>
                    </a:lnTo>
                    <a:lnTo>
                      <a:pt x="1962" y="307"/>
                    </a:lnTo>
                    <a:lnTo>
                      <a:pt x="1964" y="307"/>
                    </a:lnTo>
                    <a:lnTo>
                      <a:pt x="1966" y="307"/>
                    </a:lnTo>
                    <a:lnTo>
                      <a:pt x="1970" y="307"/>
                    </a:lnTo>
                    <a:lnTo>
                      <a:pt x="1972" y="307"/>
                    </a:lnTo>
                    <a:lnTo>
                      <a:pt x="1974" y="307"/>
                    </a:lnTo>
                    <a:lnTo>
                      <a:pt x="1977" y="307"/>
                    </a:lnTo>
                    <a:lnTo>
                      <a:pt x="1979" y="307"/>
                    </a:lnTo>
                    <a:lnTo>
                      <a:pt x="1981" y="307"/>
                    </a:lnTo>
                    <a:lnTo>
                      <a:pt x="1983" y="307"/>
                    </a:lnTo>
                    <a:lnTo>
                      <a:pt x="1985" y="307"/>
                    </a:lnTo>
                    <a:lnTo>
                      <a:pt x="1987" y="307"/>
                    </a:lnTo>
                    <a:lnTo>
                      <a:pt x="1989" y="307"/>
                    </a:lnTo>
                    <a:lnTo>
                      <a:pt x="1991" y="307"/>
                    </a:lnTo>
                    <a:lnTo>
                      <a:pt x="1993" y="307"/>
                    </a:lnTo>
                    <a:lnTo>
                      <a:pt x="1995" y="307"/>
                    </a:lnTo>
                    <a:lnTo>
                      <a:pt x="1997" y="307"/>
                    </a:lnTo>
                    <a:lnTo>
                      <a:pt x="1998" y="307"/>
                    </a:lnTo>
                    <a:lnTo>
                      <a:pt x="2000" y="307"/>
                    </a:lnTo>
                    <a:lnTo>
                      <a:pt x="2002" y="307"/>
                    </a:lnTo>
                    <a:lnTo>
                      <a:pt x="2004" y="307"/>
                    </a:lnTo>
                    <a:lnTo>
                      <a:pt x="2006" y="307"/>
                    </a:lnTo>
                    <a:lnTo>
                      <a:pt x="2010" y="307"/>
                    </a:lnTo>
                    <a:lnTo>
                      <a:pt x="2012" y="307"/>
                    </a:lnTo>
                    <a:lnTo>
                      <a:pt x="2014" y="307"/>
                    </a:lnTo>
                    <a:lnTo>
                      <a:pt x="2016" y="307"/>
                    </a:lnTo>
                    <a:lnTo>
                      <a:pt x="2018" y="307"/>
                    </a:lnTo>
                    <a:lnTo>
                      <a:pt x="2020" y="307"/>
                    </a:lnTo>
                    <a:lnTo>
                      <a:pt x="2021" y="307"/>
                    </a:lnTo>
                    <a:lnTo>
                      <a:pt x="2023" y="307"/>
                    </a:lnTo>
                    <a:lnTo>
                      <a:pt x="2025" y="307"/>
                    </a:lnTo>
                    <a:lnTo>
                      <a:pt x="2027" y="307"/>
                    </a:lnTo>
                    <a:lnTo>
                      <a:pt x="2029" y="307"/>
                    </a:lnTo>
                    <a:lnTo>
                      <a:pt x="2031" y="307"/>
                    </a:lnTo>
                    <a:lnTo>
                      <a:pt x="2033" y="307"/>
                    </a:lnTo>
                    <a:lnTo>
                      <a:pt x="2035" y="307"/>
                    </a:lnTo>
                    <a:lnTo>
                      <a:pt x="2039" y="307"/>
                    </a:lnTo>
                    <a:lnTo>
                      <a:pt x="2041" y="307"/>
                    </a:lnTo>
                    <a:lnTo>
                      <a:pt x="2042" y="307"/>
                    </a:lnTo>
                    <a:lnTo>
                      <a:pt x="2044" y="307"/>
                    </a:lnTo>
                    <a:lnTo>
                      <a:pt x="2046" y="307"/>
                    </a:lnTo>
                    <a:lnTo>
                      <a:pt x="2048" y="307"/>
                    </a:lnTo>
                    <a:lnTo>
                      <a:pt x="2050" y="307"/>
                    </a:lnTo>
                    <a:lnTo>
                      <a:pt x="2052" y="307"/>
                    </a:lnTo>
                    <a:lnTo>
                      <a:pt x="2054" y="307"/>
                    </a:lnTo>
                    <a:lnTo>
                      <a:pt x="2056" y="307"/>
                    </a:lnTo>
                    <a:lnTo>
                      <a:pt x="2058" y="307"/>
                    </a:lnTo>
                    <a:lnTo>
                      <a:pt x="2060" y="307"/>
                    </a:lnTo>
                    <a:lnTo>
                      <a:pt x="2062" y="307"/>
                    </a:lnTo>
                    <a:lnTo>
                      <a:pt x="2064" y="307"/>
                    </a:lnTo>
                    <a:lnTo>
                      <a:pt x="2065" y="307"/>
                    </a:lnTo>
                    <a:lnTo>
                      <a:pt x="2067" y="307"/>
                    </a:lnTo>
                    <a:lnTo>
                      <a:pt x="2071" y="307"/>
                    </a:lnTo>
                    <a:lnTo>
                      <a:pt x="2073" y="307"/>
                    </a:lnTo>
                    <a:lnTo>
                      <a:pt x="2075" y="307"/>
                    </a:lnTo>
                    <a:lnTo>
                      <a:pt x="2079" y="307"/>
                    </a:lnTo>
                    <a:lnTo>
                      <a:pt x="2081" y="307"/>
                    </a:lnTo>
                    <a:lnTo>
                      <a:pt x="2085" y="307"/>
                    </a:lnTo>
                    <a:lnTo>
                      <a:pt x="2087" y="307"/>
                    </a:lnTo>
                    <a:lnTo>
                      <a:pt x="2088" y="307"/>
                    </a:lnTo>
                    <a:lnTo>
                      <a:pt x="2090" y="307"/>
                    </a:lnTo>
                    <a:lnTo>
                      <a:pt x="2092" y="307"/>
                    </a:lnTo>
                    <a:lnTo>
                      <a:pt x="2094" y="307"/>
                    </a:lnTo>
                    <a:lnTo>
                      <a:pt x="2096" y="307"/>
                    </a:lnTo>
                    <a:lnTo>
                      <a:pt x="2100" y="307"/>
                    </a:lnTo>
                    <a:lnTo>
                      <a:pt x="2102" y="307"/>
                    </a:lnTo>
                    <a:lnTo>
                      <a:pt x="2104" y="307"/>
                    </a:lnTo>
                    <a:lnTo>
                      <a:pt x="2106" y="307"/>
                    </a:lnTo>
                    <a:lnTo>
                      <a:pt x="2108" y="307"/>
                    </a:lnTo>
                    <a:lnTo>
                      <a:pt x="2110" y="307"/>
                    </a:lnTo>
                    <a:lnTo>
                      <a:pt x="2111" y="307"/>
                    </a:lnTo>
                    <a:lnTo>
                      <a:pt x="2115" y="307"/>
                    </a:lnTo>
                    <a:lnTo>
                      <a:pt x="2117" y="307"/>
                    </a:lnTo>
                    <a:lnTo>
                      <a:pt x="2119" y="307"/>
                    </a:lnTo>
                    <a:lnTo>
                      <a:pt x="2121" y="307"/>
                    </a:lnTo>
                    <a:lnTo>
                      <a:pt x="2123" y="307"/>
                    </a:lnTo>
                    <a:lnTo>
                      <a:pt x="2125" y="307"/>
                    </a:lnTo>
                    <a:lnTo>
                      <a:pt x="2127" y="307"/>
                    </a:lnTo>
                    <a:lnTo>
                      <a:pt x="2129" y="307"/>
                    </a:lnTo>
                    <a:lnTo>
                      <a:pt x="2131" y="307"/>
                    </a:lnTo>
                    <a:lnTo>
                      <a:pt x="2133" y="307"/>
                    </a:lnTo>
                    <a:lnTo>
                      <a:pt x="2134" y="307"/>
                    </a:lnTo>
                    <a:lnTo>
                      <a:pt x="2136" y="307"/>
                    </a:lnTo>
                    <a:lnTo>
                      <a:pt x="2138" y="307"/>
                    </a:lnTo>
                    <a:lnTo>
                      <a:pt x="2140" y="307"/>
                    </a:lnTo>
                    <a:lnTo>
                      <a:pt x="2142" y="307"/>
                    </a:lnTo>
                    <a:lnTo>
                      <a:pt x="2146" y="307"/>
                    </a:lnTo>
                    <a:lnTo>
                      <a:pt x="2148" y="307"/>
                    </a:lnTo>
                    <a:lnTo>
                      <a:pt x="2150" y="307"/>
                    </a:lnTo>
                    <a:lnTo>
                      <a:pt x="2154" y="307"/>
                    </a:lnTo>
                    <a:lnTo>
                      <a:pt x="2156" y="307"/>
                    </a:lnTo>
                    <a:lnTo>
                      <a:pt x="2157" y="307"/>
                    </a:lnTo>
                    <a:lnTo>
                      <a:pt x="2161" y="307"/>
                    </a:lnTo>
                    <a:lnTo>
                      <a:pt x="2163" y="307"/>
                    </a:lnTo>
                    <a:lnTo>
                      <a:pt x="2165" y="307"/>
                    </a:lnTo>
                    <a:lnTo>
                      <a:pt x="2167" y="307"/>
                    </a:lnTo>
                    <a:lnTo>
                      <a:pt x="2169" y="307"/>
                    </a:lnTo>
                    <a:lnTo>
                      <a:pt x="2171" y="307"/>
                    </a:lnTo>
                    <a:lnTo>
                      <a:pt x="2173" y="307"/>
                    </a:lnTo>
                    <a:lnTo>
                      <a:pt x="2175" y="307"/>
                    </a:lnTo>
                    <a:lnTo>
                      <a:pt x="2179" y="307"/>
                    </a:lnTo>
                    <a:lnTo>
                      <a:pt x="2180" y="307"/>
                    </a:lnTo>
                    <a:lnTo>
                      <a:pt x="2184" y="307"/>
                    </a:lnTo>
                    <a:lnTo>
                      <a:pt x="2186" y="307"/>
                    </a:lnTo>
                    <a:lnTo>
                      <a:pt x="2188" y="307"/>
                    </a:lnTo>
                    <a:lnTo>
                      <a:pt x="2192" y="307"/>
                    </a:lnTo>
                    <a:lnTo>
                      <a:pt x="2194" y="307"/>
                    </a:lnTo>
                    <a:lnTo>
                      <a:pt x="2196" y="307"/>
                    </a:lnTo>
                    <a:lnTo>
                      <a:pt x="2198" y="307"/>
                    </a:lnTo>
                    <a:lnTo>
                      <a:pt x="2200" y="307"/>
                    </a:lnTo>
                    <a:lnTo>
                      <a:pt x="2202" y="307"/>
                    </a:lnTo>
                    <a:lnTo>
                      <a:pt x="2203" y="307"/>
                    </a:lnTo>
                    <a:lnTo>
                      <a:pt x="2205" y="307"/>
                    </a:lnTo>
                    <a:lnTo>
                      <a:pt x="2207" y="307"/>
                    </a:lnTo>
                    <a:lnTo>
                      <a:pt x="2209" y="307"/>
                    </a:lnTo>
                    <a:lnTo>
                      <a:pt x="2211" y="307"/>
                    </a:lnTo>
                    <a:lnTo>
                      <a:pt x="2213" y="307"/>
                    </a:lnTo>
                    <a:lnTo>
                      <a:pt x="2215" y="307"/>
                    </a:lnTo>
                    <a:lnTo>
                      <a:pt x="2217" y="307"/>
                    </a:lnTo>
                    <a:lnTo>
                      <a:pt x="2219" y="307"/>
                    </a:lnTo>
                    <a:lnTo>
                      <a:pt x="2221" y="307"/>
                    </a:lnTo>
                    <a:lnTo>
                      <a:pt x="2223" y="307"/>
                    </a:lnTo>
                    <a:lnTo>
                      <a:pt x="2225" y="307"/>
                    </a:lnTo>
                    <a:lnTo>
                      <a:pt x="2226" y="307"/>
                    </a:lnTo>
                    <a:lnTo>
                      <a:pt x="2228" y="307"/>
                    </a:lnTo>
                    <a:lnTo>
                      <a:pt x="2230" y="307"/>
                    </a:lnTo>
                    <a:lnTo>
                      <a:pt x="2232" y="307"/>
                    </a:lnTo>
                    <a:lnTo>
                      <a:pt x="2234" y="307"/>
                    </a:lnTo>
                    <a:lnTo>
                      <a:pt x="2238" y="307"/>
                    </a:lnTo>
                    <a:lnTo>
                      <a:pt x="2240" y="307"/>
                    </a:lnTo>
                    <a:lnTo>
                      <a:pt x="2242" y="307"/>
                    </a:lnTo>
                    <a:lnTo>
                      <a:pt x="2244" y="307"/>
                    </a:lnTo>
                    <a:lnTo>
                      <a:pt x="2246" y="307"/>
                    </a:lnTo>
                    <a:lnTo>
                      <a:pt x="2248" y="307"/>
                    </a:lnTo>
                    <a:lnTo>
                      <a:pt x="2249" y="307"/>
                    </a:lnTo>
                    <a:lnTo>
                      <a:pt x="2251" y="307"/>
                    </a:lnTo>
                    <a:lnTo>
                      <a:pt x="2253" y="307"/>
                    </a:lnTo>
                    <a:lnTo>
                      <a:pt x="2255" y="307"/>
                    </a:lnTo>
                    <a:lnTo>
                      <a:pt x="2257" y="307"/>
                    </a:lnTo>
                    <a:lnTo>
                      <a:pt x="2259" y="307"/>
                    </a:lnTo>
                    <a:lnTo>
                      <a:pt x="2261" y="307"/>
                    </a:lnTo>
                    <a:lnTo>
                      <a:pt x="2263" y="307"/>
                    </a:lnTo>
                    <a:lnTo>
                      <a:pt x="2265" y="307"/>
                    </a:lnTo>
                    <a:lnTo>
                      <a:pt x="2267" y="307"/>
                    </a:lnTo>
                    <a:lnTo>
                      <a:pt x="2269" y="307"/>
                    </a:lnTo>
                    <a:lnTo>
                      <a:pt x="2270" y="307"/>
                    </a:lnTo>
                    <a:lnTo>
                      <a:pt x="2272" y="307"/>
                    </a:lnTo>
                    <a:lnTo>
                      <a:pt x="2274" y="307"/>
                    </a:lnTo>
                    <a:lnTo>
                      <a:pt x="2276" y="307"/>
                    </a:lnTo>
                    <a:lnTo>
                      <a:pt x="2278" y="307"/>
                    </a:lnTo>
                    <a:lnTo>
                      <a:pt x="2280" y="307"/>
                    </a:lnTo>
                    <a:lnTo>
                      <a:pt x="2284" y="307"/>
                    </a:lnTo>
                    <a:lnTo>
                      <a:pt x="2286" y="307"/>
                    </a:lnTo>
                    <a:lnTo>
                      <a:pt x="2288" y="307"/>
                    </a:lnTo>
                    <a:lnTo>
                      <a:pt x="2290" y="307"/>
                    </a:lnTo>
                    <a:lnTo>
                      <a:pt x="2292" y="307"/>
                    </a:lnTo>
                    <a:lnTo>
                      <a:pt x="2293" y="307"/>
                    </a:lnTo>
                    <a:lnTo>
                      <a:pt x="2297" y="307"/>
                    </a:lnTo>
                    <a:lnTo>
                      <a:pt x="2299" y="307"/>
                    </a:lnTo>
                    <a:lnTo>
                      <a:pt x="2301" y="307"/>
                    </a:lnTo>
                    <a:lnTo>
                      <a:pt x="2303" y="307"/>
                    </a:lnTo>
                    <a:lnTo>
                      <a:pt x="2305" y="307"/>
                    </a:lnTo>
                    <a:lnTo>
                      <a:pt x="2307" y="307"/>
                    </a:lnTo>
                    <a:lnTo>
                      <a:pt x="2309" y="307"/>
                    </a:lnTo>
                    <a:lnTo>
                      <a:pt x="2311" y="307"/>
                    </a:lnTo>
                    <a:lnTo>
                      <a:pt x="2313" y="307"/>
                    </a:lnTo>
                    <a:lnTo>
                      <a:pt x="2316" y="307"/>
                    </a:lnTo>
                    <a:lnTo>
                      <a:pt x="2318" y="307"/>
                    </a:lnTo>
                    <a:lnTo>
                      <a:pt x="2320" y="307"/>
                    </a:lnTo>
                    <a:lnTo>
                      <a:pt x="2322" y="307"/>
                    </a:lnTo>
                    <a:lnTo>
                      <a:pt x="2324" y="307"/>
                    </a:lnTo>
                    <a:lnTo>
                      <a:pt x="2326" y="307"/>
                    </a:lnTo>
                    <a:lnTo>
                      <a:pt x="2328" y="307"/>
                    </a:lnTo>
                    <a:lnTo>
                      <a:pt x="2332" y="307"/>
                    </a:lnTo>
                    <a:lnTo>
                      <a:pt x="2334" y="307"/>
                    </a:lnTo>
                    <a:lnTo>
                      <a:pt x="2338" y="307"/>
                    </a:lnTo>
                    <a:lnTo>
                      <a:pt x="2339" y="307"/>
                    </a:lnTo>
                    <a:lnTo>
                      <a:pt x="2341" y="307"/>
                    </a:lnTo>
                    <a:lnTo>
                      <a:pt x="2343" y="307"/>
                    </a:lnTo>
                    <a:lnTo>
                      <a:pt x="2345" y="307"/>
                    </a:lnTo>
                    <a:lnTo>
                      <a:pt x="2347" y="307"/>
                    </a:lnTo>
                    <a:lnTo>
                      <a:pt x="2349" y="307"/>
                    </a:lnTo>
                    <a:lnTo>
                      <a:pt x="2351" y="307"/>
                    </a:lnTo>
                    <a:lnTo>
                      <a:pt x="2353" y="307"/>
                    </a:lnTo>
                    <a:lnTo>
                      <a:pt x="2355" y="307"/>
                    </a:lnTo>
                    <a:lnTo>
                      <a:pt x="2357" y="307"/>
                    </a:lnTo>
                    <a:lnTo>
                      <a:pt x="2359" y="307"/>
                    </a:lnTo>
                    <a:lnTo>
                      <a:pt x="2361" y="307"/>
                    </a:lnTo>
                    <a:lnTo>
                      <a:pt x="2362" y="307"/>
                    </a:lnTo>
                    <a:lnTo>
                      <a:pt x="2364" y="307"/>
                    </a:lnTo>
                    <a:lnTo>
                      <a:pt x="2368" y="307"/>
                    </a:lnTo>
                    <a:lnTo>
                      <a:pt x="2370" y="307"/>
                    </a:lnTo>
                    <a:lnTo>
                      <a:pt x="2372" y="307"/>
                    </a:lnTo>
                    <a:lnTo>
                      <a:pt x="2376" y="307"/>
                    </a:lnTo>
                    <a:lnTo>
                      <a:pt x="2378" y="307"/>
                    </a:lnTo>
                    <a:lnTo>
                      <a:pt x="2380" y="307"/>
                    </a:lnTo>
                    <a:lnTo>
                      <a:pt x="2384" y="307"/>
                    </a:lnTo>
                    <a:lnTo>
                      <a:pt x="2385" y="307"/>
                    </a:lnTo>
                    <a:lnTo>
                      <a:pt x="2387" y="307"/>
                    </a:lnTo>
                    <a:lnTo>
                      <a:pt x="2391" y="307"/>
                    </a:lnTo>
                    <a:lnTo>
                      <a:pt x="2393" y="307"/>
                    </a:lnTo>
                    <a:lnTo>
                      <a:pt x="2395" y="307"/>
                    </a:lnTo>
                    <a:lnTo>
                      <a:pt x="2397" y="307"/>
                    </a:lnTo>
                    <a:lnTo>
                      <a:pt x="2399" y="307"/>
                    </a:lnTo>
                    <a:lnTo>
                      <a:pt x="2401" y="307"/>
                    </a:lnTo>
                    <a:lnTo>
                      <a:pt x="2403" y="307"/>
                    </a:lnTo>
                    <a:lnTo>
                      <a:pt x="2407" y="307"/>
                    </a:lnTo>
                    <a:lnTo>
                      <a:pt x="2408" y="307"/>
                    </a:lnTo>
                    <a:lnTo>
                      <a:pt x="2410" y="307"/>
                    </a:lnTo>
                    <a:lnTo>
                      <a:pt x="2412" y="307"/>
                    </a:lnTo>
                    <a:lnTo>
                      <a:pt x="2414" y="305"/>
                    </a:lnTo>
                    <a:lnTo>
                      <a:pt x="2416" y="303"/>
                    </a:lnTo>
                    <a:lnTo>
                      <a:pt x="2418" y="295"/>
                    </a:lnTo>
                    <a:lnTo>
                      <a:pt x="2418" y="290"/>
                    </a:lnTo>
                    <a:lnTo>
                      <a:pt x="2422" y="246"/>
                    </a:lnTo>
                    <a:lnTo>
                      <a:pt x="2422" y="232"/>
                    </a:lnTo>
                    <a:lnTo>
                      <a:pt x="2424" y="160"/>
                    </a:lnTo>
                    <a:lnTo>
                      <a:pt x="2426" y="114"/>
                    </a:lnTo>
                    <a:lnTo>
                      <a:pt x="2428" y="26"/>
                    </a:lnTo>
                    <a:lnTo>
                      <a:pt x="2430" y="9"/>
                    </a:lnTo>
                    <a:lnTo>
                      <a:pt x="2430" y="0"/>
                    </a:lnTo>
                    <a:lnTo>
                      <a:pt x="2431" y="15"/>
                    </a:lnTo>
                    <a:lnTo>
                      <a:pt x="2433" y="51"/>
                    </a:lnTo>
                    <a:lnTo>
                      <a:pt x="2433" y="106"/>
                    </a:lnTo>
                    <a:lnTo>
                      <a:pt x="2437" y="181"/>
                    </a:lnTo>
                    <a:lnTo>
                      <a:pt x="2437" y="211"/>
                    </a:lnTo>
                    <a:lnTo>
                      <a:pt x="2439" y="276"/>
                    </a:lnTo>
                    <a:lnTo>
                      <a:pt x="2441" y="286"/>
                    </a:lnTo>
                    <a:lnTo>
                      <a:pt x="2443" y="297"/>
                    </a:lnTo>
                    <a:lnTo>
                      <a:pt x="2443" y="301"/>
                    </a:lnTo>
                    <a:lnTo>
                      <a:pt x="2445" y="305"/>
                    </a:lnTo>
                    <a:lnTo>
                      <a:pt x="2447" y="305"/>
                    </a:lnTo>
                    <a:lnTo>
                      <a:pt x="2449" y="307"/>
                    </a:lnTo>
                    <a:lnTo>
                      <a:pt x="2453" y="307"/>
                    </a:lnTo>
                    <a:lnTo>
                      <a:pt x="2454" y="307"/>
                    </a:lnTo>
                    <a:lnTo>
                      <a:pt x="2456" y="307"/>
                    </a:lnTo>
                    <a:lnTo>
                      <a:pt x="2460" y="307"/>
                    </a:lnTo>
                    <a:lnTo>
                      <a:pt x="2462" y="307"/>
                    </a:lnTo>
                    <a:lnTo>
                      <a:pt x="2464" y="307"/>
                    </a:lnTo>
                    <a:lnTo>
                      <a:pt x="2468" y="307"/>
                    </a:lnTo>
                    <a:lnTo>
                      <a:pt x="2470" y="307"/>
                    </a:lnTo>
                    <a:lnTo>
                      <a:pt x="2472" y="307"/>
                    </a:lnTo>
                    <a:lnTo>
                      <a:pt x="2474" y="307"/>
                    </a:lnTo>
                    <a:lnTo>
                      <a:pt x="2476" y="307"/>
                    </a:lnTo>
                    <a:lnTo>
                      <a:pt x="2477" y="307"/>
                    </a:lnTo>
                    <a:lnTo>
                      <a:pt x="2479" y="307"/>
                    </a:lnTo>
                    <a:lnTo>
                      <a:pt x="2483" y="307"/>
                    </a:lnTo>
                    <a:lnTo>
                      <a:pt x="2485" y="307"/>
                    </a:lnTo>
                    <a:lnTo>
                      <a:pt x="2487" y="307"/>
                    </a:lnTo>
                    <a:lnTo>
                      <a:pt x="2489" y="307"/>
                    </a:lnTo>
                    <a:lnTo>
                      <a:pt x="2491" y="307"/>
                    </a:lnTo>
                    <a:lnTo>
                      <a:pt x="2493" y="307"/>
                    </a:lnTo>
                    <a:lnTo>
                      <a:pt x="2495" y="307"/>
                    </a:lnTo>
                    <a:lnTo>
                      <a:pt x="2498" y="307"/>
                    </a:lnTo>
                    <a:lnTo>
                      <a:pt x="2500" y="307"/>
                    </a:lnTo>
                    <a:lnTo>
                      <a:pt x="2502" y="307"/>
                    </a:lnTo>
                    <a:lnTo>
                      <a:pt x="2506" y="307"/>
                    </a:lnTo>
                    <a:lnTo>
                      <a:pt x="2508" y="307"/>
                    </a:lnTo>
                    <a:lnTo>
                      <a:pt x="2510" y="307"/>
                    </a:lnTo>
                    <a:lnTo>
                      <a:pt x="2514" y="307"/>
                    </a:lnTo>
                    <a:lnTo>
                      <a:pt x="2516" y="307"/>
                    </a:lnTo>
                    <a:lnTo>
                      <a:pt x="2518" y="307"/>
                    </a:lnTo>
                    <a:lnTo>
                      <a:pt x="2521" y="307"/>
                    </a:lnTo>
                    <a:lnTo>
                      <a:pt x="2523" y="307"/>
                    </a:lnTo>
                    <a:lnTo>
                      <a:pt x="2525" y="307"/>
                    </a:lnTo>
                    <a:lnTo>
                      <a:pt x="2529" y="307"/>
                    </a:lnTo>
                    <a:lnTo>
                      <a:pt x="2531" y="307"/>
                    </a:lnTo>
                    <a:lnTo>
                      <a:pt x="2533" y="307"/>
                    </a:lnTo>
                    <a:lnTo>
                      <a:pt x="2537" y="307"/>
                    </a:lnTo>
                    <a:lnTo>
                      <a:pt x="2539" y="307"/>
                    </a:lnTo>
                    <a:lnTo>
                      <a:pt x="2541" y="307"/>
                    </a:lnTo>
                    <a:lnTo>
                      <a:pt x="2544" y="307"/>
                    </a:lnTo>
                    <a:lnTo>
                      <a:pt x="2546" y="307"/>
                    </a:lnTo>
                    <a:lnTo>
                      <a:pt x="2548" y="307"/>
                    </a:lnTo>
                    <a:lnTo>
                      <a:pt x="2550" y="307"/>
                    </a:lnTo>
                    <a:lnTo>
                      <a:pt x="2552" y="307"/>
                    </a:lnTo>
                    <a:lnTo>
                      <a:pt x="2554" y="307"/>
                    </a:lnTo>
                    <a:lnTo>
                      <a:pt x="2556" y="307"/>
                    </a:lnTo>
                    <a:lnTo>
                      <a:pt x="2560" y="307"/>
                    </a:lnTo>
                    <a:lnTo>
                      <a:pt x="2562" y="307"/>
                    </a:lnTo>
                    <a:lnTo>
                      <a:pt x="2564" y="307"/>
                    </a:lnTo>
                    <a:lnTo>
                      <a:pt x="2566" y="307"/>
                    </a:lnTo>
                    <a:lnTo>
                      <a:pt x="2567" y="307"/>
                    </a:lnTo>
                    <a:lnTo>
                      <a:pt x="2569" y="307"/>
                    </a:lnTo>
                    <a:lnTo>
                      <a:pt x="2571" y="307"/>
                    </a:lnTo>
                    <a:lnTo>
                      <a:pt x="2573" y="307"/>
                    </a:lnTo>
                    <a:lnTo>
                      <a:pt x="2575" y="307"/>
                    </a:lnTo>
                    <a:lnTo>
                      <a:pt x="2577" y="307"/>
                    </a:lnTo>
                    <a:lnTo>
                      <a:pt x="2579" y="307"/>
                    </a:lnTo>
                    <a:lnTo>
                      <a:pt x="2581" y="307"/>
                    </a:lnTo>
                    <a:lnTo>
                      <a:pt x="2583" y="307"/>
                    </a:lnTo>
                    <a:lnTo>
                      <a:pt x="2585" y="307"/>
                    </a:lnTo>
                    <a:lnTo>
                      <a:pt x="2589" y="307"/>
                    </a:lnTo>
                    <a:lnTo>
                      <a:pt x="2590" y="307"/>
                    </a:lnTo>
                    <a:lnTo>
                      <a:pt x="2592" y="307"/>
                    </a:lnTo>
                    <a:lnTo>
                      <a:pt x="2594" y="307"/>
                    </a:lnTo>
                    <a:lnTo>
                      <a:pt x="2596" y="307"/>
                    </a:lnTo>
                    <a:lnTo>
                      <a:pt x="2598" y="307"/>
                    </a:lnTo>
                    <a:lnTo>
                      <a:pt x="2600" y="307"/>
                    </a:lnTo>
                    <a:lnTo>
                      <a:pt x="2602" y="307"/>
                    </a:lnTo>
                    <a:lnTo>
                      <a:pt x="2606" y="307"/>
                    </a:lnTo>
                    <a:lnTo>
                      <a:pt x="2608" y="307"/>
                    </a:lnTo>
                    <a:lnTo>
                      <a:pt x="2610" y="307"/>
                    </a:lnTo>
                    <a:lnTo>
                      <a:pt x="2613" y="307"/>
                    </a:lnTo>
                    <a:lnTo>
                      <a:pt x="2615" y="307"/>
                    </a:lnTo>
                    <a:lnTo>
                      <a:pt x="2617" y="307"/>
                    </a:lnTo>
                    <a:lnTo>
                      <a:pt x="2621" y="307"/>
                    </a:lnTo>
                    <a:lnTo>
                      <a:pt x="2623" y="307"/>
                    </a:lnTo>
                    <a:lnTo>
                      <a:pt x="2625" y="307"/>
                    </a:lnTo>
                    <a:lnTo>
                      <a:pt x="2627" y="307"/>
                    </a:lnTo>
                    <a:lnTo>
                      <a:pt x="2629" y="307"/>
                    </a:lnTo>
                    <a:lnTo>
                      <a:pt x="2631" y="307"/>
                    </a:lnTo>
                    <a:lnTo>
                      <a:pt x="2633" y="307"/>
                    </a:lnTo>
                    <a:lnTo>
                      <a:pt x="2636" y="307"/>
                    </a:lnTo>
                    <a:lnTo>
                      <a:pt x="2638" y="307"/>
                    </a:lnTo>
                    <a:lnTo>
                      <a:pt x="2640" y="307"/>
                    </a:lnTo>
                    <a:lnTo>
                      <a:pt x="2642" y="307"/>
                    </a:lnTo>
                    <a:lnTo>
                      <a:pt x="2644" y="307"/>
                    </a:lnTo>
                    <a:lnTo>
                      <a:pt x="2646" y="307"/>
                    </a:lnTo>
                    <a:lnTo>
                      <a:pt x="2648" y="307"/>
                    </a:lnTo>
                    <a:lnTo>
                      <a:pt x="2650" y="307"/>
                    </a:lnTo>
                    <a:lnTo>
                      <a:pt x="2652" y="307"/>
                    </a:lnTo>
                    <a:lnTo>
                      <a:pt x="2654" y="307"/>
                    </a:lnTo>
                    <a:lnTo>
                      <a:pt x="2656" y="307"/>
                    </a:lnTo>
                    <a:lnTo>
                      <a:pt x="2658" y="307"/>
                    </a:lnTo>
                    <a:lnTo>
                      <a:pt x="2659" y="307"/>
                    </a:lnTo>
                    <a:lnTo>
                      <a:pt x="2661" y="307"/>
                    </a:lnTo>
                    <a:lnTo>
                      <a:pt x="2663" y="307"/>
                    </a:lnTo>
                    <a:lnTo>
                      <a:pt x="2665" y="307"/>
                    </a:lnTo>
                    <a:lnTo>
                      <a:pt x="2669" y="307"/>
                    </a:lnTo>
                    <a:lnTo>
                      <a:pt x="2671" y="307"/>
                    </a:lnTo>
                    <a:lnTo>
                      <a:pt x="2673" y="307"/>
                    </a:lnTo>
                    <a:lnTo>
                      <a:pt x="2675" y="307"/>
                    </a:lnTo>
                    <a:lnTo>
                      <a:pt x="2677" y="307"/>
                    </a:lnTo>
                    <a:lnTo>
                      <a:pt x="2679" y="307"/>
                    </a:lnTo>
                    <a:lnTo>
                      <a:pt x="2682" y="307"/>
                    </a:lnTo>
                    <a:lnTo>
                      <a:pt x="2684" y="307"/>
                    </a:lnTo>
                    <a:lnTo>
                      <a:pt x="2686" y="307"/>
                    </a:lnTo>
                    <a:lnTo>
                      <a:pt x="2688" y="307"/>
                    </a:lnTo>
                    <a:lnTo>
                      <a:pt x="2690" y="307"/>
                    </a:lnTo>
                    <a:lnTo>
                      <a:pt x="2692" y="307"/>
                    </a:lnTo>
                    <a:lnTo>
                      <a:pt x="2694" y="307"/>
                    </a:lnTo>
                    <a:lnTo>
                      <a:pt x="2698" y="307"/>
                    </a:lnTo>
                    <a:lnTo>
                      <a:pt x="2700" y="307"/>
                    </a:lnTo>
                    <a:lnTo>
                      <a:pt x="2702" y="307"/>
                    </a:lnTo>
                    <a:lnTo>
                      <a:pt x="2704" y="307"/>
                    </a:lnTo>
                    <a:lnTo>
                      <a:pt x="2705" y="307"/>
                    </a:lnTo>
                    <a:lnTo>
                      <a:pt x="2707" y="307"/>
                    </a:lnTo>
                    <a:lnTo>
                      <a:pt x="2709" y="307"/>
                    </a:lnTo>
                    <a:lnTo>
                      <a:pt x="2713" y="307"/>
                    </a:lnTo>
                    <a:lnTo>
                      <a:pt x="2715" y="307"/>
                    </a:lnTo>
                    <a:lnTo>
                      <a:pt x="2717" y="307"/>
                    </a:lnTo>
                    <a:lnTo>
                      <a:pt x="2721" y="307"/>
                    </a:lnTo>
                    <a:lnTo>
                      <a:pt x="2723" y="307"/>
                    </a:lnTo>
                    <a:lnTo>
                      <a:pt x="2725" y="307"/>
                    </a:lnTo>
                    <a:lnTo>
                      <a:pt x="2726" y="307"/>
                    </a:lnTo>
                    <a:lnTo>
                      <a:pt x="2730" y="307"/>
                    </a:lnTo>
                    <a:lnTo>
                      <a:pt x="2732" y="307"/>
                    </a:lnTo>
                    <a:lnTo>
                      <a:pt x="2734" y="307"/>
                    </a:lnTo>
                    <a:lnTo>
                      <a:pt x="2736" y="307"/>
                    </a:lnTo>
                    <a:lnTo>
                      <a:pt x="2738" y="307"/>
                    </a:lnTo>
                    <a:lnTo>
                      <a:pt x="2740" y="307"/>
                    </a:lnTo>
                    <a:lnTo>
                      <a:pt x="2742" y="307"/>
                    </a:lnTo>
                    <a:lnTo>
                      <a:pt x="2744" y="307"/>
                    </a:lnTo>
                    <a:lnTo>
                      <a:pt x="2746" y="307"/>
                    </a:lnTo>
                    <a:lnTo>
                      <a:pt x="2748" y="307"/>
                    </a:lnTo>
                    <a:lnTo>
                      <a:pt x="2749" y="307"/>
                    </a:lnTo>
                    <a:lnTo>
                      <a:pt x="2751" y="307"/>
                    </a:lnTo>
                    <a:lnTo>
                      <a:pt x="2753" y="307"/>
                    </a:lnTo>
                    <a:lnTo>
                      <a:pt x="2755" y="307"/>
                    </a:lnTo>
                    <a:lnTo>
                      <a:pt x="2757" y="307"/>
                    </a:lnTo>
                    <a:lnTo>
                      <a:pt x="2759" y="307"/>
                    </a:lnTo>
                    <a:lnTo>
                      <a:pt x="2761" y="307"/>
                    </a:lnTo>
                    <a:lnTo>
                      <a:pt x="2763" y="307"/>
                    </a:lnTo>
                    <a:lnTo>
                      <a:pt x="2765" y="307"/>
                    </a:lnTo>
                    <a:lnTo>
                      <a:pt x="2767" y="307"/>
                    </a:lnTo>
                    <a:lnTo>
                      <a:pt x="2769" y="307"/>
                    </a:lnTo>
                    <a:lnTo>
                      <a:pt x="2771" y="307"/>
                    </a:lnTo>
                    <a:lnTo>
                      <a:pt x="2772" y="307"/>
                    </a:lnTo>
                    <a:lnTo>
                      <a:pt x="2774" y="307"/>
                    </a:lnTo>
                    <a:lnTo>
                      <a:pt x="2776" y="307"/>
                    </a:lnTo>
                    <a:lnTo>
                      <a:pt x="2778" y="307"/>
                    </a:lnTo>
                    <a:lnTo>
                      <a:pt x="2780" y="307"/>
                    </a:lnTo>
                    <a:lnTo>
                      <a:pt x="2782" y="307"/>
                    </a:lnTo>
                    <a:lnTo>
                      <a:pt x="2784" y="307"/>
                    </a:lnTo>
                    <a:lnTo>
                      <a:pt x="2786" y="307"/>
                    </a:lnTo>
                    <a:lnTo>
                      <a:pt x="2790" y="307"/>
                    </a:lnTo>
                    <a:lnTo>
                      <a:pt x="2792" y="307"/>
                    </a:lnTo>
                    <a:lnTo>
                      <a:pt x="2794" y="307"/>
                    </a:lnTo>
                    <a:lnTo>
                      <a:pt x="2797" y="307"/>
                    </a:lnTo>
                    <a:lnTo>
                      <a:pt x="2799" y="307"/>
                    </a:lnTo>
                    <a:lnTo>
                      <a:pt x="2801" y="307"/>
                    </a:lnTo>
                    <a:lnTo>
                      <a:pt x="2803" y="307"/>
                    </a:lnTo>
                    <a:lnTo>
                      <a:pt x="2805" y="307"/>
                    </a:lnTo>
                    <a:lnTo>
                      <a:pt x="2807" y="307"/>
                    </a:lnTo>
                    <a:lnTo>
                      <a:pt x="2809" y="307"/>
                    </a:lnTo>
                    <a:lnTo>
                      <a:pt x="2811" y="307"/>
                    </a:lnTo>
                    <a:lnTo>
                      <a:pt x="2813" y="307"/>
                    </a:lnTo>
                    <a:lnTo>
                      <a:pt x="2815" y="307"/>
                    </a:lnTo>
                    <a:lnTo>
                      <a:pt x="2817" y="307"/>
                    </a:lnTo>
                    <a:lnTo>
                      <a:pt x="2818" y="307"/>
                    </a:lnTo>
                    <a:lnTo>
                      <a:pt x="2820" y="307"/>
                    </a:lnTo>
                    <a:lnTo>
                      <a:pt x="2822" y="307"/>
                    </a:lnTo>
                    <a:lnTo>
                      <a:pt x="2824" y="307"/>
                    </a:lnTo>
                    <a:lnTo>
                      <a:pt x="2826" y="307"/>
                    </a:lnTo>
                    <a:lnTo>
                      <a:pt x="2828" y="307"/>
                    </a:lnTo>
                    <a:lnTo>
                      <a:pt x="2830" y="307"/>
                    </a:lnTo>
                    <a:lnTo>
                      <a:pt x="2832" y="307"/>
                    </a:lnTo>
                    <a:lnTo>
                      <a:pt x="2836" y="307"/>
                    </a:lnTo>
                    <a:lnTo>
                      <a:pt x="2838" y="307"/>
                    </a:lnTo>
                    <a:lnTo>
                      <a:pt x="2840" y="307"/>
                    </a:lnTo>
                    <a:lnTo>
                      <a:pt x="2841" y="307"/>
                    </a:lnTo>
                    <a:lnTo>
                      <a:pt x="2843" y="307"/>
                    </a:lnTo>
                    <a:lnTo>
                      <a:pt x="2845" y="307"/>
                    </a:lnTo>
                    <a:lnTo>
                      <a:pt x="2847" y="307"/>
                    </a:lnTo>
                    <a:lnTo>
                      <a:pt x="2851" y="307"/>
                    </a:lnTo>
                    <a:lnTo>
                      <a:pt x="2853" y="307"/>
                    </a:lnTo>
                    <a:lnTo>
                      <a:pt x="2855" y="307"/>
                    </a:lnTo>
                    <a:lnTo>
                      <a:pt x="2857" y="307"/>
                    </a:lnTo>
                    <a:lnTo>
                      <a:pt x="2859" y="307"/>
                    </a:lnTo>
                    <a:lnTo>
                      <a:pt x="2861" y="307"/>
                    </a:lnTo>
                    <a:lnTo>
                      <a:pt x="2863" y="307"/>
                    </a:lnTo>
                    <a:lnTo>
                      <a:pt x="2864" y="307"/>
                    </a:lnTo>
                    <a:lnTo>
                      <a:pt x="2866" y="307"/>
                    </a:lnTo>
                    <a:lnTo>
                      <a:pt x="2868" y="307"/>
                    </a:lnTo>
                    <a:lnTo>
                      <a:pt x="2870" y="307"/>
                    </a:lnTo>
                    <a:lnTo>
                      <a:pt x="2872" y="307"/>
                    </a:lnTo>
                    <a:lnTo>
                      <a:pt x="2874" y="307"/>
                    </a:lnTo>
                    <a:lnTo>
                      <a:pt x="2876" y="307"/>
                    </a:lnTo>
                    <a:lnTo>
                      <a:pt x="2880" y="307"/>
                    </a:lnTo>
                    <a:lnTo>
                      <a:pt x="2882" y="307"/>
                    </a:lnTo>
                    <a:lnTo>
                      <a:pt x="2884" y="307"/>
                    </a:lnTo>
                    <a:lnTo>
                      <a:pt x="2886" y="307"/>
                    </a:lnTo>
                    <a:lnTo>
                      <a:pt x="2889" y="307"/>
                    </a:lnTo>
                    <a:lnTo>
                      <a:pt x="2891" y="307"/>
                    </a:lnTo>
                    <a:lnTo>
                      <a:pt x="2893" y="307"/>
                    </a:lnTo>
                    <a:lnTo>
                      <a:pt x="2897" y="307"/>
                    </a:lnTo>
                    <a:lnTo>
                      <a:pt x="2899" y="307"/>
                    </a:lnTo>
                    <a:lnTo>
                      <a:pt x="2901" y="307"/>
                    </a:lnTo>
                    <a:lnTo>
                      <a:pt x="2903" y="307"/>
                    </a:lnTo>
                    <a:lnTo>
                      <a:pt x="2905" y="307"/>
                    </a:lnTo>
                    <a:lnTo>
                      <a:pt x="2907" y="307"/>
                    </a:lnTo>
                    <a:lnTo>
                      <a:pt x="2909" y="307"/>
                    </a:lnTo>
                    <a:lnTo>
                      <a:pt x="2910" y="307"/>
                    </a:lnTo>
                  </a:path>
                </a:pathLst>
              </a:custGeom>
              <a:noFill/>
              <a:ln w="2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107"/>
              <p:cNvSpPr>
                <a:spLocks/>
              </p:cNvSpPr>
              <p:nvPr/>
            </p:nvSpPr>
            <p:spPr bwMode="auto">
              <a:xfrm>
                <a:off x="2081213" y="4926014"/>
                <a:ext cx="4622800" cy="127000"/>
              </a:xfrm>
              <a:custGeom>
                <a:avLst/>
                <a:gdLst>
                  <a:gd name="T0" fmla="*/ 40 w 2912"/>
                  <a:gd name="T1" fmla="*/ 29 h 31"/>
                  <a:gd name="T2" fmla="*/ 81 w 2912"/>
                  <a:gd name="T3" fmla="*/ 31 h 31"/>
                  <a:gd name="T4" fmla="*/ 128 w 2912"/>
                  <a:gd name="T5" fmla="*/ 31 h 31"/>
                  <a:gd name="T6" fmla="*/ 174 w 2912"/>
                  <a:gd name="T7" fmla="*/ 31 h 31"/>
                  <a:gd name="T8" fmla="*/ 226 w 2912"/>
                  <a:gd name="T9" fmla="*/ 29 h 31"/>
                  <a:gd name="T10" fmla="*/ 268 w 2912"/>
                  <a:gd name="T11" fmla="*/ 31 h 31"/>
                  <a:gd name="T12" fmla="*/ 316 w 2912"/>
                  <a:gd name="T13" fmla="*/ 31 h 31"/>
                  <a:gd name="T14" fmla="*/ 356 w 2912"/>
                  <a:gd name="T15" fmla="*/ 31 h 31"/>
                  <a:gd name="T16" fmla="*/ 401 w 2912"/>
                  <a:gd name="T17" fmla="*/ 29 h 31"/>
                  <a:gd name="T18" fmla="*/ 445 w 2912"/>
                  <a:gd name="T19" fmla="*/ 31 h 31"/>
                  <a:gd name="T20" fmla="*/ 487 w 2912"/>
                  <a:gd name="T21" fmla="*/ 29 h 31"/>
                  <a:gd name="T22" fmla="*/ 531 w 2912"/>
                  <a:gd name="T23" fmla="*/ 29 h 31"/>
                  <a:gd name="T24" fmla="*/ 584 w 2912"/>
                  <a:gd name="T25" fmla="*/ 29 h 31"/>
                  <a:gd name="T26" fmla="*/ 632 w 2912"/>
                  <a:gd name="T27" fmla="*/ 29 h 31"/>
                  <a:gd name="T28" fmla="*/ 673 w 2912"/>
                  <a:gd name="T29" fmla="*/ 29 h 31"/>
                  <a:gd name="T30" fmla="*/ 720 w 2912"/>
                  <a:gd name="T31" fmla="*/ 29 h 31"/>
                  <a:gd name="T32" fmla="*/ 766 w 2912"/>
                  <a:gd name="T33" fmla="*/ 29 h 31"/>
                  <a:gd name="T34" fmla="*/ 814 w 2912"/>
                  <a:gd name="T35" fmla="*/ 29 h 31"/>
                  <a:gd name="T36" fmla="*/ 862 w 2912"/>
                  <a:gd name="T37" fmla="*/ 29 h 31"/>
                  <a:gd name="T38" fmla="*/ 908 w 2912"/>
                  <a:gd name="T39" fmla="*/ 29 h 31"/>
                  <a:gd name="T40" fmla="*/ 956 w 2912"/>
                  <a:gd name="T41" fmla="*/ 29 h 31"/>
                  <a:gd name="T42" fmla="*/ 1006 w 2912"/>
                  <a:gd name="T43" fmla="*/ 29 h 31"/>
                  <a:gd name="T44" fmla="*/ 1054 w 2912"/>
                  <a:gd name="T45" fmla="*/ 29 h 31"/>
                  <a:gd name="T46" fmla="*/ 1104 w 2912"/>
                  <a:gd name="T47" fmla="*/ 29 h 31"/>
                  <a:gd name="T48" fmla="*/ 1150 w 2912"/>
                  <a:gd name="T49" fmla="*/ 29 h 31"/>
                  <a:gd name="T50" fmla="*/ 1199 w 2912"/>
                  <a:gd name="T51" fmla="*/ 29 h 31"/>
                  <a:gd name="T52" fmla="*/ 1251 w 2912"/>
                  <a:gd name="T53" fmla="*/ 29 h 31"/>
                  <a:gd name="T54" fmla="*/ 1299 w 2912"/>
                  <a:gd name="T55" fmla="*/ 29 h 31"/>
                  <a:gd name="T56" fmla="*/ 1343 w 2912"/>
                  <a:gd name="T57" fmla="*/ 29 h 31"/>
                  <a:gd name="T58" fmla="*/ 1389 w 2912"/>
                  <a:gd name="T59" fmla="*/ 29 h 31"/>
                  <a:gd name="T60" fmla="*/ 1435 w 2912"/>
                  <a:gd name="T61" fmla="*/ 29 h 31"/>
                  <a:gd name="T62" fmla="*/ 1487 w 2912"/>
                  <a:gd name="T63" fmla="*/ 29 h 31"/>
                  <a:gd name="T64" fmla="*/ 1533 w 2912"/>
                  <a:gd name="T65" fmla="*/ 29 h 31"/>
                  <a:gd name="T66" fmla="*/ 1583 w 2912"/>
                  <a:gd name="T67" fmla="*/ 29 h 31"/>
                  <a:gd name="T68" fmla="*/ 1629 w 2912"/>
                  <a:gd name="T69" fmla="*/ 29 h 31"/>
                  <a:gd name="T70" fmla="*/ 1678 w 2912"/>
                  <a:gd name="T71" fmla="*/ 29 h 31"/>
                  <a:gd name="T72" fmla="*/ 1730 w 2912"/>
                  <a:gd name="T73" fmla="*/ 29 h 31"/>
                  <a:gd name="T74" fmla="*/ 1776 w 2912"/>
                  <a:gd name="T75" fmla="*/ 29 h 31"/>
                  <a:gd name="T76" fmla="*/ 1826 w 2912"/>
                  <a:gd name="T77" fmla="*/ 29 h 31"/>
                  <a:gd name="T78" fmla="*/ 1874 w 2912"/>
                  <a:gd name="T79" fmla="*/ 29 h 31"/>
                  <a:gd name="T80" fmla="*/ 1926 w 2912"/>
                  <a:gd name="T81" fmla="*/ 29 h 31"/>
                  <a:gd name="T82" fmla="*/ 1975 w 2912"/>
                  <a:gd name="T83" fmla="*/ 29 h 31"/>
                  <a:gd name="T84" fmla="*/ 2021 w 2912"/>
                  <a:gd name="T85" fmla="*/ 29 h 31"/>
                  <a:gd name="T86" fmla="*/ 2065 w 2912"/>
                  <a:gd name="T87" fmla="*/ 29 h 31"/>
                  <a:gd name="T88" fmla="*/ 2115 w 2912"/>
                  <a:gd name="T89" fmla="*/ 29 h 31"/>
                  <a:gd name="T90" fmla="*/ 2161 w 2912"/>
                  <a:gd name="T91" fmla="*/ 29 h 31"/>
                  <a:gd name="T92" fmla="*/ 2205 w 2912"/>
                  <a:gd name="T93" fmla="*/ 29 h 31"/>
                  <a:gd name="T94" fmla="*/ 2255 w 2912"/>
                  <a:gd name="T95" fmla="*/ 29 h 31"/>
                  <a:gd name="T96" fmla="*/ 2303 w 2912"/>
                  <a:gd name="T97" fmla="*/ 29 h 31"/>
                  <a:gd name="T98" fmla="*/ 2349 w 2912"/>
                  <a:gd name="T99" fmla="*/ 29 h 31"/>
                  <a:gd name="T100" fmla="*/ 2399 w 2912"/>
                  <a:gd name="T101" fmla="*/ 29 h 31"/>
                  <a:gd name="T102" fmla="*/ 2447 w 2912"/>
                  <a:gd name="T103" fmla="*/ 29 h 31"/>
                  <a:gd name="T104" fmla="*/ 2495 w 2912"/>
                  <a:gd name="T105" fmla="*/ 29 h 31"/>
                  <a:gd name="T106" fmla="*/ 2543 w 2912"/>
                  <a:gd name="T107" fmla="*/ 29 h 31"/>
                  <a:gd name="T108" fmla="*/ 2592 w 2912"/>
                  <a:gd name="T109" fmla="*/ 29 h 31"/>
                  <a:gd name="T110" fmla="*/ 2638 w 2912"/>
                  <a:gd name="T111" fmla="*/ 29 h 31"/>
                  <a:gd name="T112" fmla="*/ 2684 w 2912"/>
                  <a:gd name="T113" fmla="*/ 29 h 31"/>
                  <a:gd name="T114" fmla="*/ 2730 w 2912"/>
                  <a:gd name="T115" fmla="*/ 29 h 31"/>
                  <a:gd name="T116" fmla="*/ 2780 w 2912"/>
                  <a:gd name="T117" fmla="*/ 29 h 31"/>
                  <a:gd name="T118" fmla="*/ 2830 w 2912"/>
                  <a:gd name="T119" fmla="*/ 29 h 31"/>
                  <a:gd name="T120" fmla="*/ 2878 w 2912"/>
                  <a:gd name="T121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12" h="31">
                    <a:moveTo>
                      <a:pt x="0" y="29"/>
                    </a:moveTo>
                    <a:lnTo>
                      <a:pt x="4" y="29"/>
                    </a:lnTo>
                    <a:lnTo>
                      <a:pt x="6" y="31"/>
                    </a:lnTo>
                    <a:lnTo>
                      <a:pt x="8" y="29"/>
                    </a:lnTo>
                    <a:lnTo>
                      <a:pt x="10" y="31"/>
                    </a:lnTo>
                    <a:lnTo>
                      <a:pt x="12" y="29"/>
                    </a:lnTo>
                    <a:lnTo>
                      <a:pt x="14" y="29"/>
                    </a:lnTo>
                    <a:lnTo>
                      <a:pt x="15" y="29"/>
                    </a:lnTo>
                    <a:lnTo>
                      <a:pt x="17" y="31"/>
                    </a:lnTo>
                    <a:lnTo>
                      <a:pt x="19" y="31"/>
                    </a:lnTo>
                    <a:lnTo>
                      <a:pt x="21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7" y="29"/>
                    </a:lnTo>
                    <a:lnTo>
                      <a:pt x="29" y="31"/>
                    </a:lnTo>
                    <a:lnTo>
                      <a:pt x="31" y="29"/>
                    </a:lnTo>
                    <a:lnTo>
                      <a:pt x="33" y="29"/>
                    </a:lnTo>
                    <a:lnTo>
                      <a:pt x="35" y="31"/>
                    </a:lnTo>
                    <a:lnTo>
                      <a:pt x="35" y="29"/>
                    </a:lnTo>
                    <a:lnTo>
                      <a:pt x="36" y="29"/>
                    </a:lnTo>
                    <a:lnTo>
                      <a:pt x="38" y="31"/>
                    </a:lnTo>
                    <a:lnTo>
                      <a:pt x="40" y="31"/>
                    </a:lnTo>
                    <a:lnTo>
                      <a:pt x="40" y="29"/>
                    </a:lnTo>
                    <a:lnTo>
                      <a:pt x="42" y="29"/>
                    </a:lnTo>
                    <a:lnTo>
                      <a:pt x="44" y="31"/>
                    </a:lnTo>
                    <a:lnTo>
                      <a:pt x="46" y="31"/>
                    </a:lnTo>
                    <a:lnTo>
                      <a:pt x="48" y="29"/>
                    </a:lnTo>
                    <a:lnTo>
                      <a:pt x="50" y="29"/>
                    </a:lnTo>
                    <a:lnTo>
                      <a:pt x="52" y="31"/>
                    </a:lnTo>
                    <a:lnTo>
                      <a:pt x="54" y="29"/>
                    </a:lnTo>
                    <a:lnTo>
                      <a:pt x="56" y="31"/>
                    </a:lnTo>
                    <a:lnTo>
                      <a:pt x="58" y="29"/>
                    </a:lnTo>
                    <a:lnTo>
                      <a:pt x="58" y="31"/>
                    </a:lnTo>
                    <a:lnTo>
                      <a:pt x="59" y="29"/>
                    </a:lnTo>
                    <a:lnTo>
                      <a:pt x="61" y="29"/>
                    </a:lnTo>
                    <a:lnTo>
                      <a:pt x="63" y="31"/>
                    </a:lnTo>
                    <a:lnTo>
                      <a:pt x="65" y="31"/>
                    </a:lnTo>
                    <a:lnTo>
                      <a:pt x="67" y="29"/>
                    </a:lnTo>
                    <a:lnTo>
                      <a:pt x="67" y="31"/>
                    </a:lnTo>
                    <a:lnTo>
                      <a:pt x="69" y="29"/>
                    </a:lnTo>
                    <a:lnTo>
                      <a:pt x="71" y="29"/>
                    </a:lnTo>
                    <a:lnTo>
                      <a:pt x="71" y="31"/>
                    </a:lnTo>
                    <a:lnTo>
                      <a:pt x="73" y="31"/>
                    </a:lnTo>
                    <a:lnTo>
                      <a:pt x="75" y="29"/>
                    </a:lnTo>
                    <a:lnTo>
                      <a:pt x="77" y="31"/>
                    </a:lnTo>
                    <a:lnTo>
                      <a:pt x="81" y="31"/>
                    </a:lnTo>
                    <a:lnTo>
                      <a:pt x="82" y="31"/>
                    </a:lnTo>
                    <a:lnTo>
                      <a:pt x="84" y="29"/>
                    </a:lnTo>
                    <a:lnTo>
                      <a:pt x="86" y="29"/>
                    </a:lnTo>
                    <a:lnTo>
                      <a:pt x="88" y="31"/>
                    </a:lnTo>
                    <a:lnTo>
                      <a:pt x="92" y="31"/>
                    </a:lnTo>
                    <a:lnTo>
                      <a:pt x="94" y="29"/>
                    </a:lnTo>
                    <a:lnTo>
                      <a:pt x="96" y="31"/>
                    </a:lnTo>
                    <a:lnTo>
                      <a:pt x="98" y="31"/>
                    </a:lnTo>
                    <a:lnTo>
                      <a:pt x="102" y="29"/>
                    </a:lnTo>
                    <a:lnTo>
                      <a:pt x="102" y="31"/>
                    </a:lnTo>
                    <a:lnTo>
                      <a:pt x="104" y="29"/>
                    </a:lnTo>
                    <a:lnTo>
                      <a:pt x="105" y="31"/>
                    </a:lnTo>
                    <a:lnTo>
                      <a:pt x="107" y="31"/>
                    </a:lnTo>
                    <a:lnTo>
                      <a:pt x="111" y="29"/>
                    </a:lnTo>
                    <a:lnTo>
                      <a:pt x="113" y="31"/>
                    </a:lnTo>
                    <a:lnTo>
                      <a:pt x="117" y="29"/>
                    </a:lnTo>
                    <a:lnTo>
                      <a:pt x="117" y="31"/>
                    </a:lnTo>
                    <a:lnTo>
                      <a:pt x="119" y="31"/>
                    </a:lnTo>
                    <a:lnTo>
                      <a:pt x="123" y="29"/>
                    </a:lnTo>
                    <a:lnTo>
                      <a:pt x="125" y="31"/>
                    </a:lnTo>
                    <a:lnTo>
                      <a:pt x="127" y="31"/>
                    </a:lnTo>
                    <a:lnTo>
                      <a:pt x="128" y="29"/>
                    </a:lnTo>
                    <a:lnTo>
                      <a:pt x="128" y="31"/>
                    </a:lnTo>
                    <a:lnTo>
                      <a:pt x="132" y="29"/>
                    </a:lnTo>
                    <a:lnTo>
                      <a:pt x="134" y="31"/>
                    </a:lnTo>
                    <a:lnTo>
                      <a:pt x="138" y="31"/>
                    </a:lnTo>
                    <a:lnTo>
                      <a:pt x="140" y="29"/>
                    </a:lnTo>
                    <a:lnTo>
                      <a:pt x="142" y="31"/>
                    </a:lnTo>
                    <a:lnTo>
                      <a:pt x="144" y="29"/>
                    </a:lnTo>
                    <a:lnTo>
                      <a:pt x="144" y="31"/>
                    </a:lnTo>
                    <a:lnTo>
                      <a:pt x="148" y="31"/>
                    </a:lnTo>
                    <a:lnTo>
                      <a:pt x="150" y="29"/>
                    </a:lnTo>
                    <a:lnTo>
                      <a:pt x="153" y="31"/>
                    </a:lnTo>
                    <a:lnTo>
                      <a:pt x="153" y="29"/>
                    </a:lnTo>
                    <a:lnTo>
                      <a:pt x="155" y="31"/>
                    </a:lnTo>
                    <a:lnTo>
                      <a:pt x="157" y="29"/>
                    </a:lnTo>
                    <a:lnTo>
                      <a:pt x="157" y="31"/>
                    </a:lnTo>
                    <a:lnTo>
                      <a:pt x="159" y="29"/>
                    </a:lnTo>
                    <a:lnTo>
                      <a:pt x="161" y="31"/>
                    </a:lnTo>
                    <a:lnTo>
                      <a:pt x="163" y="31"/>
                    </a:lnTo>
                    <a:lnTo>
                      <a:pt x="165" y="29"/>
                    </a:lnTo>
                    <a:lnTo>
                      <a:pt x="167" y="31"/>
                    </a:lnTo>
                    <a:lnTo>
                      <a:pt x="169" y="31"/>
                    </a:lnTo>
                    <a:lnTo>
                      <a:pt x="173" y="31"/>
                    </a:lnTo>
                    <a:lnTo>
                      <a:pt x="173" y="29"/>
                    </a:lnTo>
                    <a:lnTo>
                      <a:pt x="174" y="31"/>
                    </a:lnTo>
                    <a:lnTo>
                      <a:pt x="178" y="31"/>
                    </a:lnTo>
                    <a:lnTo>
                      <a:pt x="180" y="31"/>
                    </a:lnTo>
                    <a:lnTo>
                      <a:pt x="184" y="31"/>
                    </a:lnTo>
                    <a:lnTo>
                      <a:pt x="188" y="31"/>
                    </a:lnTo>
                    <a:lnTo>
                      <a:pt x="188" y="29"/>
                    </a:lnTo>
                    <a:lnTo>
                      <a:pt x="190" y="31"/>
                    </a:lnTo>
                    <a:lnTo>
                      <a:pt x="194" y="29"/>
                    </a:lnTo>
                    <a:lnTo>
                      <a:pt x="194" y="31"/>
                    </a:lnTo>
                    <a:lnTo>
                      <a:pt x="196" y="31"/>
                    </a:lnTo>
                    <a:lnTo>
                      <a:pt x="199" y="31"/>
                    </a:lnTo>
                    <a:lnTo>
                      <a:pt x="203" y="31"/>
                    </a:lnTo>
                    <a:lnTo>
                      <a:pt x="205" y="29"/>
                    </a:lnTo>
                    <a:lnTo>
                      <a:pt x="207" y="29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11" y="31"/>
                    </a:lnTo>
                    <a:lnTo>
                      <a:pt x="213" y="29"/>
                    </a:lnTo>
                    <a:lnTo>
                      <a:pt x="215" y="31"/>
                    </a:lnTo>
                    <a:lnTo>
                      <a:pt x="219" y="31"/>
                    </a:lnTo>
                    <a:lnTo>
                      <a:pt x="219" y="29"/>
                    </a:lnTo>
                    <a:lnTo>
                      <a:pt x="220" y="31"/>
                    </a:lnTo>
                    <a:lnTo>
                      <a:pt x="224" y="31"/>
                    </a:lnTo>
                    <a:lnTo>
                      <a:pt x="226" y="29"/>
                    </a:lnTo>
                    <a:lnTo>
                      <a:pt x="226" y="31"/>
                    </a:lnTo>
                    <a:lnTo>
                      <a:pt x="230" y="29"/>
                    </a:lnTo>
                    <a:lnTo>
                      <a:pt x="232" y="31"/>
                    </a:lnTo>
                    <a:lnTo>
                      <a:pt x="234" y="31"/>
                    </a:lnTo>
                    <a:lnTo>
                      <a:pt x="236" y="29"/>
                    </a:lnTo>
                    <a:lnTo>
                      <a:pt x="236" y="31"/>
                    </a:lnTo>
                    <a:lnTo>
                      <a:pt x="238" y="29"/>
                    </a:lnTo>
                    <a:lnTo>
                      <a:pt x="240" y="31"/>
                    </a:lnTo>
                    <a:lnTo>
                      <a:pt x="242" y="29"/>
                    </a:lnTo>
                    <a:lnTo>
                      <a:pt x="242" y="31"/>
                    </a:lnTo>
                    <a:lnTo>
                      <a:pt x="245" y="29"/>
                    </a:lnTo>
                    <a:lnTo>
                      <a:pt x="247" y="31"/>
                    </a:lnTo>
                    <a:lnTo>
                      <a:pt x="249" y="31"/>
                    </a:lnTo>
                    <a:lnTo>
                      <a:pt x="251" y="29"/>
                    </a:lnTo>
                    <a:lnTo>
                      <a:pt x="253" y="31"/>
                    </a:lnTo>
                    <a:lnTo>
                      <a:pt x="255" y="29"/>
                    </a:lnTo>
                    <a:lnTo>
                      <a:pt x="255" y="31"/>
                    </a:lnTo>
                    <a:lnTo>
                      <a:pt x="257" y="31"/>
                    </a:lnTo>
                    <a:lnTo>
                      <a:pt x="261" y="31"/>
                    </a:lnTo>
                    <a:lnTo>
                      <a:pt x="263" y="29"/>
                    </a:lnTo>
                    <a:lnTo>
                      <a:pt x="264" y="31"/>
                    </a:lnTo>
                    <a:lnTo>
                      <a:pt x="266" y="29"/>
                    </a:lnTo>
                    <a:lnTo>
                      <a:pt x="268" y="31"/>
                    </a:lnTo>
                    <a:lnTo>
                      <a:pt x="270" y="31"/>
                    </a:lnTo>
                    <a:lnTo>
                      <a:pt x="272" y="29"/>
                    </a:lnTo>
                    <a:lnTo>
                      <a:pt x="276" y="31"/>
                    </a:lnTo>
                    <a:lnTo>
                      <a:pt x="278" y="29"/>
                    </a:lnTo>
                    <a:lnTo>
                      <a:pt x="280" y="31"/>
                    </a:lnTo>
                    <a:lnTo>
                      <a:pt x="282" y="31"/>
                    </a:lnTo>
                    <a:lnTo>
                      <a:pt x="286" y="31"/>
                    </a:lnTo>
                    <a:lnTo>
                      <a:pt x="286" y="29"/>
                    </a:lnTo>
                    <a:lnTo>
                      <a:pt x="287" y="31"/>
                    </a:lnTo>
                    <a:lnTo>
                      <a:pt x="291" y="31"/>
                    </a:lnTo>
                    <a:lnTo>
                      <a:pt x="293" y="29"/>
                    </a:lnTo>
                    <a:lnTo>
                      <a:pt x="295" y="29"/>
                    </a:lnTo>
                    <a:lnTo>
                      <a:pt x="297" y="31"/>
                    </a:lnTo>
                    <a:lnTo>
                      <a:pt x="301" y="29"/>
                    </a:lnTo>
                    <a:lnTo>
                      <a:pt x="301" y="31"/>
                    </a:lnTo>
                    <a:lnTo>
                      <a:pt x="305" y="31"/>
                    </a:lnTo>
                    <a:lnTo>
                      <a:pt x="307" y="29"/>
                    </a:lnTo>
                    <a:lnTo>
                      <a:pt x="309" y="31"/>
                    </a:lnTo>
                    <a:lnTo>
                      <a:pt x="310" y="31"/>
                    </a:lnTo>
                    <a:lnTo>
                      <a:pt x="310" y="29"/>
                    </a:lnTo>
                    <a:lnTo>
                      <a:pt x="312" y="29"/>
                    </a:lnTo>
                    <a:lnTo>
                      <a:pt x="314" y="31"/>
                    </a:lnTo>
                    <a:lnTo>
                      <a:pt x="316" y="31"/>
                    </a:lnTo>
                    <a:lnTo>
                      <a:pt x="318" y="31"/>
                    </a:lnTo>
                    <a:lnTo>
                      <a:pt x="322" y="31"/>
                    </a:lnTo>
                    <a:lnTo>
                      <a:pt x="324" y="29"/>
                    </a:lnTo>
                    <a:lnTo>
                      <a:pt x="326" y="29"/>
                    </a:lnTo>
                    <a:lnTo>
                      <a:pt x="328" y="31"/>
                    </a:lnTo>
                    <a:lnTo>
                      <a:pt x="328" y="29"/>
                    </a:lnTo>
                    <a:lnTo>
                      <a:pt x="330" y="31"/>
                    </a:lnTo>
                    <a:lnTo>
                      <a:pt x="332" y="31"/>
                    </a:lnTo>
                    <a:lnTo>
                      <a:pt x="333" y="29"/>
                    </a:lnTo>
                    <a:lnTo>
                      <a:pt x="333" y="31"/>
                    </a:lnTo>
                    <a:lnTo>
                      <a:pt x="337" y="29"/>
                    </a:lnTo>
                    <a:lnTo>
                      <a:pt x="337" y="31"/>
                    </a:lnTo>
                    <a:lnTo>
                      <a:pt x="339" y="29"/>
                    </a:lnTo>
                    <a:lnTo>
                      <a:pt x="341" y="31"/>
                    </a:lnTo>
                    <a:lnTo>
                      <a:pt x="341" y="29"/>
                    </a:lnTo>
                    <a:lnTo>
                      <a:pt x="343" y="31"/>
                    </a:lnTo>
                    <a:lnTo>
                      <a:pt x="345" y="29"/>
                    </a:lnTo>
                    <a:lnTo>
                      <a:pt x="347" y="29"/>
                    </a:lnTo>
                    <a:lnTo>
                      <a:pt x="347" y="31"/>
                    </a:lnTo>
                    <a:lnTo>
                      <a:pt x="349" y="31"/>
                    </a:lnTo>
                    <a:lnTo>
                      <a:pt x="353" y="29"/>
                    </a:lnTo>
                    <a:lnTo>
                      <a:pt x="355" y="31"/>
                    </a:lnTo>
                    <a:lnTo>
                      <a:pt x="356" y="31"/>
                    </a:lnTo>
                    <a:lnTo>
                      <a:pt x="358" y="29"/>
                    </a:lnTo>
                    <a:lnTo>
                      <a:pt x="360" y="29"/>
                    </a:lnTo>
                    <a:lnTo>
                      <a:pt x="362" y="29"/>
                    </a:lnTo>
                    <a:lnTo>
                      <a:pt x="362" y="31"/>
                    </a:lnTo>
                    <a:lnTo>
                      <a:pt x="364" y="31"/>
                    </a:lnTo>
                    <a:lnTo>
                      <a:pt x="368" y="31"/>
                    </a:lnTo>
                    <a:lnTo>
                      <a:pt x="370" y="29"/>
                    </a:lnTo>
                    <a:lnTo>
                      <a:pt x="372" y="29"/>
                    </a:lnTo>
                    <a:lnTo>
                      <a:pt x="374" y="31"/>
                    </a:lnTo>
                    <a:lnTo>
                      <a:pt x="374" y="29"/>
                    </a:lnTo>
                    <a:lnTo>
                      <a:pt x="376" y="31"/>
                    </a:lnTo>
                    <a:lnTo>
                      <a:pt x="378" y="31"/>
                    </a:lnTo>
                    <a:lnTo>
                      <a:pt x="378" y="29"/>
                    </a:lnTo>
                    <a:lnTo>
                      <a:pt x="379" y="31"/>
                    </a:lnTo>
                    <a:lnTo>
                      <a:pt x="383" y="29"/>
                    </a:lnTo>
                    <a:lnTo>
                      <a:pt x="385" y="31"/>
                    </a:lnTo>
                    <a:lnTo>
                      <a:pt x="387" y="29"/>
                    </a:lnTo>
                    <a:lnTo>
                      <a:pt x="389" y="31"/>
                    </a:lnTo>
                    <a:lnTo>
                      <a:pt x="391" y="29"/>
                    </a:lnTo>
                    <a:lnTo>
                      <a:pt x="393" y="31"/>
                    </a:lnTo>
                    <a:lnTo>
                      <a:pt x="395" y="29"/>
                    </a:lnTo>
                    <a:lnTo>
                      <a:pt x="399" y="31"/>
                    </a:lnTo>
                    <a:lnTo>
                      <a:pt x="401" y="29"/>
                    </a:lnTo>
                    <a:lnTo>
                      <a:pt x="402" y="31"/>
                    </a:lnTo>
                    <a:lnTo>
                      <a:pt x="404" y="29"/>
                    </a:lnTo>
                    <a:lnTo>
                      <a:pt x="406" y="29"/>
                    </a:lnTo>
                    <a:lnTo>
                      <a:pt x="408" y="31"/>
                    </a:lnTo>
                    <a:lnTo>
                      <a:pt x="410" y="29"/>
                    </a:lnTo>
                    <a:lnTo>
                      <a:pt x="414" y="31"/>
                    </a:lnTo>
                    <a:lnTo>
                      <a:pt x="414" y="29"/>
                    </a:lnTo>
                    <a:lnTo>
                      <a:pt x="416" y="31"/>
                    </a:lnTo>
                    <a:lnTo>
                      <a:pt x="418" y="29"/>
                    </a:lnTo>
                    <a:lnTo>
                      <a:pt x="420" y="31"/>
                    </a:lnTo>
                    <a:lnTo>
                      <a:pt x="422" y="29"/>
                    </a:lnTo>
                    <a:lnTo>
                      <a:pt x="424" y="29"/>
                    </a:lnTo>
                    <a:lnTo>
                      <a:pt x="424" y="31"/>
                    </a:lnTo>
                    <a:lnTo>
                      <a:pt x="425" y="29"/>
                    </a:lnTo>
                    <a:lnTo>
                      <a:pt x="427" y="29"/>
                    </a:lnTo>
                    <a:lnTo>
                      <a:pt x="429" y="29"/>
                    </a:lnTo>
                    <a:lnTo>
                      <a:pt x="431" y="31"/>
                    </a:lnTo>
                    <a:lnTo>
                      <a:pt x="433" y="29"/>
                    </a:lnTo>
                    <a:lnTo>
                      <a:pt x="435" y="29"/>
                    </a:lnTo>
                    <a:lnTo>
                      <a:pt x="437" y="29"/>
                    </a:lnTo>
                    <a:lnTo>
                      <a:pt x="439" y="29"/>
                    </a:lnTo>
                    <a:lnTo>
                      <a:pt x="443" y="29"/>
                    </a:lnTo>
                    <a:lnTo>
                      <a:pt x="445" y="31"/>
                    </a:lnTo>
                    <a:lnTo>
                      <a:pt x="447" y="29"/>
                    </a:lnTo>
                    <a:lnTo>
                      <a:pt x="447" y="31"/>
                    </a:lnTo>
                    <a:lnTo>
                      <a:pt x="448" y="31"/>
                    </a:lnTo>
                    <a:lnTo>
                      <a:pt x="450" y="29"/>
                    </a:lnTo>
                    <a:lnTo>
                      <a:pt x="450" y="31"/>
                    </a:lnTo>
                    <a:lnTo>
                      <a:pt x="452" y="29"/>
                    </a:lnTo>
                    <a:lnTo>
                      <a:pt x="454" y="29"/>
                    </a:lnTo>
                    <a:lnTo>
                      <a:pt x="454" y="31"/>
                    </a:lnTo>
                    <a:lnTo>
                      <a:pt x="456" y="31"/>
                    </a:lnTo>
                    <a:lnTo>
                      <a:pt x="460" y="29"/>
                    </a:lnTo>
                    <a:lnTo>
                      <a:pt x="462" y="29"/>
                    </a:lnTo>
                    <a:lnTo>
                      <a:pt x="464" y="29"/>
                    </a:lnTo>
                    <a:lnTo>
                      <a:pt x="466" y="29"/>
                    </a:lnTo>
                    <a:lnTo>
                      <a:pt x="468" y="29"/>
                    </a:lnTo>
                    <a:lnTo>
                      <a:pt x="470" y="29"/>
                    </a:lnTo>
                    <a:lnTo>
                      <a:pt x="471" y="29"/>
                    </a:lnTo>
                    <a:lnTo>
                      <a:pt x="475" y="31"/>
                    </a:lnTo>
                    <a:lnTo>
                      <a:pt x="477" y="29"/>
                    </a:lnTo>
                    <a:lnTo>
                      <a:pt x="479" y="29"/>
                    </a:lnTo>
                    <a:lnTo>
                      <a:pt x="481" y="29"/>
                    </a:lnTo>
                    <a:lnTo>
                      <a:pt x="483" y="29"/>
                    </a:lnTo>
                    <a:lnTo>
                      <a:pt x="485" y="29"/>
                    </a:lnTo>
                    <a:lnTo>
                      <a:pt x="487" y="29"/>
                    </a:lnTo>
                    <a:lnTo>
                      <a:pt x="489" y="29"/>
                    </a:lnTo>
                    <a:lnTo>
                      <a:pt x="491" y="29"/>
                    </a:lnTo>
                    <a:lnTo>
                      <a:pt x="492" y="29"/>
                    </a:lnTo>
                    <a:lnTo>
                      <a:pt x="494" y="29"/>
                    </a:lnTo>
                    <a:lnTo>
                      <a:pt x="496" y="31"/>
                    </a:lnTo>
                    <a:lnTo>
                      <a:pt x="498" y="29"/>
                    </a:lnTo>
                    <a:lnTo>
                      <a:pt x="500" y="29"/>
                    </a:lnTo>
                    <a:lnTo>
                      <a:pt x="502" y="29"/>
                    </a:lnTo>
                    <a:lnTo>
                      <a:pt x="504" y="29"/>
                    </a:lnTo>
                    <a:lnTo>
                      <a:pt x="506" y="29"/>
                    </a:lnTo>
                    <a:lnTo>
                      <a:pt x="508" y="29"/>
                    </a:lnTo>
                    <a:lnTo>
                      <a:pt x="510" y="29"/>
                    </a:lnTo>
                    <a:lnTo>
                      <a:pt x="512" y="31"/>
                    </a:lnTo>
                    <a:lnTo>
                      <a:pt x="512" y="29"/>
                    </a:lnTo>
                    <a:lnTo>
                      <a:pt x="514" y="29"/>
                    </a:lnTo>
                    <a:lnTo>
                      <a:pt x="515" y="29"/>
                    </a:lnTo>
                    <a:lnTo>
                      <a:pt x="517" y="29"/>
                    </a:lnTo>
                    <a:lnTo>
                      <a:pt x="521" y="29"/>
                    </a:lnTo>
                    <a:lnTo>
                      <a:pt x="523" y="29"/>
                    </a:lnTo>
                    <a:lnTo>
                      <a:pt x="525" y="29"/>
                    </a:lnTo>
                    <a:lnTo>
                      <a:pt x="527" y="29"/>
                    </a:lnTo>
                    <a:lnTo>
                      <a:pt x="529" y="29"/>
                    </a:lnTo>
                    <a:lnTo>
                      <a:pt x="531" y="29"/>
                    </a:lnTo>
                    <a:lnTo>
                      <a:pt x="533" y="29"/>
                    </a:lnTo>
                    <a:lnTo>
                      <a:pt x="537" y="29"/>
                    </a:lnTo>
                    <a:lnTo>
                      <a:pt x="538" y="29"/>
                    </a:lnTo>
                    <a:lnTo>
                      <a:pt x="540" y="29"/>
                    </a:lnTo>
                    <a:lnTo>
                      <a:pt x="542" y="29"/>
                    </a:lnTo>
                    <a:lnTo>
                      <a:pt x="544" y="29"/>
                    </a:lnTo>
                    <a:lnTo>
                      <a:pt x="546" y="29"/>
                    </a:lnTo>
                    <a:lnTo>
                      <a:pt x="548" y="29"/>
                    </a:lnTo>
                    <a:lnTo>
                      <a:pt x="550" y="29"/>
                    </a:lnTo>
                    <a:lnTo>
                      <a:pt x="554" y="29"/>
                    </a:lnTo>
                    <a:lnTo>
                      <a:pt x="556" y="29"/>
                    </a:lnTo>
                    <a:lnTo>
                      <a:pt x="560" y="29"/>
                    </a:lnTo>
                    <a:lnTo>
                      <a:pt x="561" y="29"/>
                    </a:lnTo>
                    <a:lnTo>
                      <a:pt x="563" y="29"/>
                    </a:lnTo>
                    <a:lnTo>
                      <a:pt x="565" y="29"/>
                    </a:lnTo>
                    <a:lnTo>
                      <a:pt x="567" y="29"/>
                    </a:lnTo>
                    <a:lnTo>
                      <a:pt x="569" y="29"/>
                    </a:lnTo>
                    <a:lnTo>
                      <a:pt x="571" y="29"/>
                    </a:lnTo>
                    <a:lnTo>
                      <a:pt x="575" y="29"/>
                    </a:lnTo>
                    <a:lnTo>
                      <a:pt x="577" y="29"/>
                    </a:lnTo>
                    <a:lnTo>
                      <a:pt x="579" y="29"/>
                    </a:lnTo>
                    <a:lnTo>
                      <a:pt x="583" y="29"/>
                    </a:lnTo>
                    <a:lnTo>
                      <a:pt x="584" y="29"/>
                    </a:lnTo>
                    <a:lnTo>
                      <a:pt x="586" y="29"/>
                    </a:lnTo>
                    <a:lnTo>
                      <a:pt x="588" y="29"/>
                    </a:lnTo>
                    <a:lnTo>
                      <a:pt x="590" y="29"/>
                    </a:lnTo>
                    <a:lnTo>
                      <a:pt x="592" y="29"/>
                    </a:lnTo>
                    <a:lnTo>
                      <a:pt x="594" y="29"/>
                    </a:lnTo>
                    <a:lnTo>
                      <a:pt x="596" y="29"/>
                    </a:lnTo>
                    <a:lnTo>
                      <a:pt x="598" y="29"/>
                    </a:lnTo>
                    <a:lnTo>
                      <a:pt x="600" y="29"/>
                    </a:lnTo>
                    <a:lnTo>
                      <a:pt x="602" y="29"/>
                    </a:lnTo>
                    <a:lnTo>
                      <a:pt x="606" y="29"/>
                    </a:lnTo>
                    <a:lnTo>
                      <a:pt x="607" y="29"/>
                    </a:lnTo>
                    <a:lnTo>
                      <a:pt x="609" y="29"/>
                    </a:lnTo>
                    <a:lnTo>
                      <a:pt x="611" y="29"/>
                    </a:lnTo>
                    <a:lnTo>
                      <a:pt x="613" y="29"/>
                    </a:lnTo>
                    <a:lnTo>
                      <a:pt x="615" y="29"/>
                    </a:lnTo>
                    <a:lnTo>
                      <a:pt x="617" y="29"/>
                    </a:lnTo>
                    <a:lnTo>
                      <a:pt x="619" y="29"/>
                    </a:lnTo>
                    <a:lnTo>
                      <a:pt x="621" y="29"/>
                    </a:lnTo>
                    <a:lnTo>
                      <a:pt x="623" y="29"/>
                    </a:lnTo>
                    <a:lnTo>
                      <a:pt x="625" y="29"/>
                    </a:lnTo>
                    <a:lnTo>
                      <a:pt x="629" y="29"/>
                    </a:lnTo>
                    <a:lnTo>
                      <a:pt x="630" y="29"/>
                    </a:lnTo>
                    <a:lnTo>
                      <a:pt x="632" y="29"/>
                    </a:lnTo>
                    <a:lnTo>
                      <a:pt x="634" y="29"/>
                    </a:lnTo>
                    <a:lnTo>
                      <a:pt x="636" y="25"/>
                    </a:lnTo>
                    <a:lnTo>
                      <a:pt x="638" y="23"/>
                    </a:lnTo>
                    <a:lnTo>
                      <a:pt x="640" y="17"/>
                    </a:lnTo>
                    <a:lnTo>
                      <a:pt x="640" y="10"/>
                    </a:lnTo>
                    <a:lnTo>
                      <a:pt x="644" y="4"/>
                    </a:lnTo>
                    <a:lnTo>
                      <a:pt x="644" y="0"/>
                    </a:lnTo>
                    <a:lnTo>
                      <a:pt x="646" y="6"/>
                    </a:lnTo>
                    <a:lnTo>
                      <a:pt x="648" y="14"/>
                    </a:lnTo>
                    <a:lnTo>
                      <a:pt x="650" y="25"/>
                    </a:lnTo>
                    <a:lnTo>
                      <a:pt x="650" y="27"/>
                    </a:lnTo>
                    <a:lnTo>
                      <a:pt x="652" y="29"/>
                    </a:lnTo>
                    <a:lnTo>
                      <a:pt x="653" y="29"/>
                    </a:lnTo>
                    <a:lnTo>
                      <a:pt x="655" y="29"/>
                    </a:lnTo>
                    <a:lnTo>
                      <a:pt x="657" y="29"/>
                    </a:lnTo>
                    <a:lnTo>
                      <a:pt x="659" y="29"/>
                    </a:lnTo>
                    <a:lnTo>
                      <a:pt x="661" y="29"/>
                    </a:lnTo>
                    <a:lnTo>
                      <a:pt x="663" y="29"/>
                    </a:lnTo>
                    <a:lnTo>
                      <a:pt x="665" y="29"/>
                    </a:lnTo>
                    <a:lnTo>
                      <a:pt x="667" y="29"/>
                    </a:lnTo>
                    <a:lnTo>
                      <a:pt x="669" y="29"/>
                    </a:lnTo>
                    <a:lnTo>
                      <a:pt x="671" y="29"/>
                    </a:lnTo>
                    <a:lnTo>
                      <a:pt x="673" y="29"/>
                    </a:lnTo>
                    <a:lnTo>
                      <a:pt x="675" y="29"/>
                    </a:lnTo>
                    <a:lnTo>
                      <a:pt x="676" y="29"/>
                    </a:lnTo>
                    <a:lnTo>
                      <a:pt x="678" y="29"/>
                    </a:lnTo>
                    <a:lnTo>
                      <a:pt x="680" y="29"/>
                    </a:lnTo>
                    <a:lnTo>
                      <a:pt x="682" y="29"/>
                    </a:lnTo>
                    <a:lnTo>
                      <a:pt x="684" y="29"/>
                    </a:lnTo>
                    <a:lnTo>
                      <a:pt x="686" y="29"/>
                    </a:lnTo>
                    <a:lnTo>
                      <a:pt x="688" y="29"/>
                    </a:lnTo>
                    <a:lnTo>
                      <a:pt x="690" y="29"/>
                    </a:lnTo>
                    <a:lnTo>
                      <a:pt x="692" y="29"/>
                    </a:lnTo>
                    <a:lnTo>
                      <a:pt x="694" y="29"/>
                    </a:lnTo>
                    <a:lnTo>
                      <a:pt x="696" y="29"/>
                    </a:lnTo>
                    <a:lnTo>
                      <a:pt x="698" y="29"/>
                    </a:lnTo>
                    <a:lnTo>
                      <a:pt x="699" y="29"/>
                    </a:lnTo>
                    <a:lnTo>
                      <a:pt x="701" y="29"/>
                    </a:lnTo>
                    <a:lnTo>
                      <a:pt x="705" y="29"/>
                    </a:lnTo>
                    <a:lnTo>
                      <a:pt x="707" y="29"/>
                    </a:lnTo>
                    <a:lnTo>
                      <a:pt x="709" y="29"/>
                    </a:lnTo>
                    <a:lnTo>
                      <a:pt x="711" y="29"/>
                    </a:lnTo>
                    <a:lnTo>
                      <a:pt x="713" y="29"/>
                    </a:lnTo>
                    <a:lnTo>
                      <a:pt x="715" y="29"/>
                    </a:lnTo>
                    <a:lnTo>
                      <a:pt x="717" y="29"/>
                    </a:lnTo>
                    <a:lnTo>
                      <a:pt x="720" y="29"/>
                    </a:lnTo>
                    <a:lnTo>
                      <a:pt x="722" y="29"/>
                    </a:lnTo>
                    <a:lnTo>
                      <a:pt x="724" y="29"/>
                    </a:lnTo>
                    <a:lnTo>
                      <a:pt x="726" y="29"/>
                    </a:lnTo>
                    <a:lnTo>
                      <a:pt x="728" y="29"/>
                    </a:lnTo>
                    <a:lnTo>
                      <a:pt x="730" y="29"/>
                    </a:lnTo>
                    <a:lnTo>
                      <a:pt x="732" y="29"/>
                    </a:lnTo>
                    <a:lnTo>
                      <a:pt x="734" y="29"/>
                    </a:lnTo>
                    <a:lnTo>
                      <a:pt x="736" y="29"/>
                    </a:lnTo>
                    <a:lnTo>
                      <a:pt x="738" y="29"/>
                    </a:lnTo>
                    <a:lnTo>
                      <a:pt x="740" y="29"/>
                    </a:lnTo>
                    <a:lnTo>
                      <a:pt x="742" y="29"/>
                    </a:lnTo>
                    <a:lnTo>
                      <a:pt x="743" y="29"/>
                    </a:lnTo>
                    <a:lnTo>
                      <a:pt x="745" y="29"/>
                    </a:lnTo>
                    <a:lnTo>
                      <a:pt x="747" y="29"/>
                    </a:lnTo>
                    <a:lnTo>
                      <a:pt x="749" y="29"/>
                    </a:lnTo>
                    <a:lnTo>
                      <a:pt x="751" y="29"/>
                    </a:lnTo>
                    <a:lnTo>
                      <a:pt x="753" y="29"/>
                    </a:lnTo>
                    <a:lnTo>
                      <a:pt x="755" y="29"/>
                    </a:lnTo>
                    <a:lnTo>
                      <a:pt x="757" y="29"/>
                    </a:lnTo>
                    <a:lnTo>
                      <a:pt x="759" y="29"/>
                    </a:lnTo>
                    <a:lnTo>
                      <a:pt x="761" y="29"/>
                    </a:lnTo>
                    <a:lnTo>
                      <a:pt x="763" y="29"/>
                    </a:lnTo>
                    <a:lnTo>
                      <a:pt x="766" y="29"/>
                    </a:lnTo>
                    <a:lnTo>
                      <a:pt x="768" y="29"/>
                    </a:lnTo>
                    <a:lnTo>
                      <a:pt x="770" y="29"/>
                    </a:lnTo>
                    <a:lnTo>
                      <a:pt x="772" y="29"/>
                    </a:lnTo>
                    <a:lnTo>
                      <a:pt x="774" y="29"/>
                    </a:lnTo>
                    <a:lnTo>
                      <a:pt x="776" y="29"/>
                    </a:lnTo>
                    <a:lnTo>
                      <a:pt x="778" y="29"/>
                    </a:lnTo>
                    <a:lnTo>
                      <a:pt x="782" y="29"/>
                    </a:lnTo>
                    <a:lnTo>
                      <a:pt x="784" y="29"/>
                    </a:lnTo>
                    <a:lnTo>
                      <a:pt x="786" y="29"/>
                    </a:lnTo>
                    <a:lnTo>
                      <a:pt x="788" y="29"/>
                    </a:lnTo>
                    <a:lnTo>
                      <a:pt x="789" y="29"/>
                    </a:lnTo>
                    <a:lnTo>
                      <a:pt x="791" y="29"/>
                    </a:lnTo>
                    <a:lnTo>
                      <a:pt x="793" y="29"/>
                    </a:lnTo>
                    <a:lnTo>
                      <a:pt x="795" y="29"/>
                    </a:lnTo>
                    <a:lnTo>
                      <a:pt x="799" y="29"/>
                    </a:lnTo>
                    <a:lnTo>
                      <a:pt x="801" y="29"/>
                    </a:lnTo>
                    <a:lnTo>
                      <a:pt x="803" y="29"/>
                    </a:lnTo>
                    <a:lnTo>
                      <a:pt x="805" y="29"/>
                    </a:lnTo>
                    <a:lnTo>
                      <a:pt x="807" y="29"/>
                    </a:lnTo>
                    <a:lnTo>
                      <a:pt x="809" y="29"/>
                    </a:lnTo>
                    <a:lnTo>
                      <a:pt x="811" y="29"/>
                    </a:lnTo>
                    <a:lnTo>
                      <a:pt x="812" y="29"/>
                    </a:lnTo>
                    <a:lnTo>
                      <a:pt x="814" y="29"/>
                    </a:lnTo>
                    <a:lnTo>
                      <a:pt x="816" y="29"/>
                    </a:lnTo>
                    <a:lnTo>
                      <a:pt x="818" y="29"/>
                    </a:lnTo>
                    <a:lnTo>
                      <a:pt x="820" y="29"/>
                    </a:lnTo>
                    <a:lnTo>
                      <a:pt x="822" y="29"/>
                    </a:lnTo>
                    <a:lnTo>
                      <a:pt x="824" y="29"/>
                    </a:lnTo>
                    <a:lnTo>
                      <a:pt x="826" y="29"/>
                    </a:lnTo>
                    <a:lnTo>
                      <a:pt x="828" y="29"/>
                    </a:lnTo>
                    <a:lnTo>
                      <a:pt x="830" y="29"/>
                    </a:lnTo>
                    <a:lnTo>
                      <a:pt x="832" y="29"/>
                    </a:lnTo>
                    <a:lnTo>
                      <a:pt x="834" y="29"/>
                    </a:lnTo>
                    <a:lnTo>
                      <a:pt x="835" y="29"/>
                    </a:lnTo>
                    <a:lnTo>
                      <a:pt x="837" y="29"/>
                    </a:lnTo>
                    <a:lnTo>
                      <a:pt x="839" y="29"/>
                    </a:lnTo>
                    <a:lnTo>
                      <a:pt x="843" y="29"/>
                    </a:lnTo>
                    <a:lnTo>
                      <a:pt x="845" y="29"/>
                    </a:lnTo>
                    <a:lnTo>
                      <a:pt x="847" y="29"/>
                    </a:lnTo>
                    <a:lnTo>
                      <a:pt x="849" y="29"/>
                    </a:lnTo>
                    <a:lnTo>
                      <a:pt x="851" y="29"/>
                    </a:lnTo>
                    <a:lnTo>
                      <a:pt x="853" y="29"/>
                    </a:lnTo>
                    <a:lnTo>
                      <a:pt x="855" y="29"/>
                    </a:lnTo>
                    <a:lnTo>
                      <a:pt x="858" y="29"/>
                    </a:lnTo>
                    <a:lnTo>
                      <a:pt x="860" y="29"/>
                    </a:lnTo>
                    <a:lnTo>
                      <a:pt x="862" y="29"/>
                    </a:lnTo>
                    <a:lnTo>
                      <a:pt x="864" y="29"/>
                    </a:lnTo>
                    <a:lnTo>
                      <a:pt x="866" y="29"/>
                    </a:lnTo>
                    <a:lnTo>
                      <a:pt x="868" y="29"/>
                    </a:lnTo>
                    <a:lnTo>
                      <a:pt x="870" y="29"/>
                    </a:lnTo>
                    <a:lnTo>
                      <a:pt x="872" y="29"/>
                    </a:lnTo>
                    <a:lnTo>
                      <a:pt x="876" y="29"/>
                    </a:lnTo>
                    <a:lnTo>
                      <a:pt x="878" y="29"/>
                    </a:lnTo>
                    <a:lnTo>
                      <a:pt x="880" y="29"/>
                    </a:lnTo>
                    <a:lnTo>
                      <a:pt x="881" y="29"/>
                    </a:lnTo>
                    <a:lnTo>
                      <a:pt x="883" y="29"/>
                    </a:lnTo>
                    <a:lnTo>
                      <a:pt x="885" y="29"/>
                    </a:lnTo>
                    <a:lnTo>
                      <a:pt x="887" y="29"/>
                    </a:lnTo>
                    <a:lnTo>
                      <a:pt x="889" y="29"/>
                    </a:lnTo>
                    <a:lnTo>
                      <a:pt x="891" y="29"/>
                    </a:lnTo>
                    <a:lnTo>
                      <a:pt x="893" y="29"/>
                    </a:lnTo>
                    <a:lnTo>
                      <a:pt x="895" y="29"/>
                    </a:lnTo>
                    <a:lnTo>
                      <a:pt x="897" y="29"/>
                    </a:lnTo>
                    <a:lnTo>
                      <a:pt x="899" y="29"/>
                    </a:lnTo>
                    <a:lnTo>
                      <a:pt x="901" y="29"/>
                    </a:lnTo>
                    <a:lnTo>
                      <a:pt x="903" y="29"/>
                    </a:lnTo>
                    <a:lnTo>
                      <a:pt x="904" y="29"/>
                    </a:lnTo>
                    <a:lnTo>
                      <a:pt x="906" y="29"/>
                    </a:lnTo>
                    <a:lnTo>
                      <a:pt x="908" y="29"/>
                    </a:lnTo>
                    <a:lnTo>
                      <a:pt x="910" y="29"/>
                    </a:lnTo>
                    <a:lnTo>
                      <a:pt x="912" y="29"/>
                    </a:lnTo>
                    <a:lnTo>
                      <a:pt x="914" y="29"/>
                    </a:lnTo>
                    <a:lnTo>
                      <a:pt x="916" y="29"/>
                    </a:lnTo>
                    <a:lnTo>
                      <a:pt x="918" y="29"/>
                    </a:lnTo>
                    <a:lnTo>
                      <a:pt x="920" y="29"/>
                    </a:lnTo>
                    <a:lnTo>
                      <a:pt x="922" y="29"/>
                    </a:lnTo>
                    <a:lnTo>
                      <a:pt x="924" y="29"/>
                    </a:lnTo>
                    <a:lnTo>
                      <a:pt x="927" y="29"/>
                    </a:lnTo>
                    <a:lnTo>
                      <a:pt x="929" y="29"/>
                    </a:lnTo>
                    <a:lnTo>
                      <a:pt x="931" y="29"/>
                    </a:lnTo>
                    <a:lnTo>
                      <a:pt x="933" y="29"/>
                    </a:lnTo>
                    <a:lnTo>
                      <a:pt x="935" y="29"/>
                    </a:lnTo>
                    <a:lnTo>
                      <a:pt x="937" y="29"/>
                    </a:lnTo>
                    <a:lnTo>
                      <a:pt x="939" y="29"/>
                    </a:lnTo>
                    <a:lnTo>
                      <a:pt x="941" y="29"/>
                    </a:lnTo>
                    <a:lnTo>
                      <a:pt x="943" y="29"/>
                    </a:lnTo>
                    <a:lnTo>
                      <a:pt x="945" y="29"/>
                    </a:lnTo>
                    <a:lnTo>
                      <a:pt x="947" y="29"/>
                    </a:lnTo>
                    <a:lnTo>
                      <a:pt x="950" y="29"/>
                    </a:lnTo>
                    <a:lnTo>
                      <a:pt x="952" y="29"/>
                    </a:lnTo>
                    <a:lnTo>
                      <a:pt x="954" y="29"/>
                    </a:lnTo>
                    <a:lnTo>
                      <a:pt x="956" y="29"/>
                    </a:lnTo>
                    <a:lnTo>
                      <a:pt x="958" y="29"/>
                    </a:lnTo>
                    <a:lnTo>
                      <a:pt x="960" y="29"/>
                    </a:lnTo>
                    <a:lnTo>
                      <a:pt x="962" y="29"/>
                    </a:lnTo>
                    <a:lnTo>
                      <a:pt x="964" y="29"/>
                    </a:lnTo>
                    <a:lnTo>
                      <a:pt x="966" y="29"/>
                    </a:lnTo>
                    <a:lnTo>
                      <a:pt x="968" y="29"/>
                    </a:lnTo>
                    <a:lnTo>
                      <a:pt x="970" y="29"/>
                    </a:lnTo>
                    <a:lnTo>
                      <a:pt x="973" y="29"/>
                    </a:lnTo>
                    <a:lnTo>
                      <a:pt x="975" y="29"/>
                    </a:lnTo>
                    <a:lnTo>
                      <a:pt x="977" y="29"/>
                    </a:lnTo>
                    <a:lnTo>
                      <a:pt x="981" y="29"/>
                    </a:lnTo>
                    <a:lnTo>
                      <a:pt x="983" y="29"/>
                    </a:lnTo>
                    <a:lnTo>
                      <a:pt x="985" y="29"/>
                    </a:lnTo>
                    <a:lnTo>
                      <a:pt x="987" y="29"/>
                    </a:lnTo>
                    <a:lnTo>
                      <a:pt x="989" y="29"/>
                    </a:lnTo>
                    <a:lnTo>
                      <a:pt x="991" y="29"/>
                    </a:lnTo>
                    <a:lnTo>
                      <a:pt x="993" y="29"/>
                    </a:lnTo>
                    <a:lnTo>
                      <a:pt x="996" y="29"/>
                    </a:lnTo>
                    <a:lnTo>
                      <a:pt x="998" y="29"/>
                    </a:lnTo>
                    <a:lnTo>
                      <a:pt x="1000" y="29"/>
                    </a:lnTo>
                    <a:lnTo>
                      <a:pt x="1002" y="29"/>
                    </a:lnTo>
                    <a:lnTo>
                      <a:pt x="1004" y="29"/>
                    </a:lnTo>
                    <a:lnTo>
                      <a:pt x="1006" y="29"/>
                    </a:lnTo>
                    <a:lnTo>
                      <a:pt x="1008" y="29"/>
                    </a:lnTo>
                    <a:lnTo>
                      <a:pt x="1010" y="29"/>
                    </a:lnTo>
                    <a:lnTo>
                      <a:pt x="1012" y="29"/>
                    </a:lnTo>
                    <a:lnTo>
                      <a:pt x="1014" y="29"/>
                    </a:lnTo>
                    <a:lnTo>
                      <a:pt x="1016" y="29"/>
                    </a:lnTo>
                    <a:lnTo>
                      <a:pt x="1017" y="29"/>
                    </a:lnTo>
                    <a:lnTo>
                      <a:pt x="1019" y="29"/>
                    </a:lnTo>
                    <a:lnTo>
                      <a:pt x="1021" y="29"/>
                    </a:lnTo>
                    <a:lnTo>
                      <a:pt x="1023" y="29"/>
                    </a:lnTo>
                    <a:lnTo>
                      <a:pt x="1027" y="29"/>
                    </a:lnTo>
                    <a:lnTo>
                      <a:pt x="1029" y="29"/>
                    </a:lnTo>
                    <a:lnTo>
                      <a:pt x="1031" y="29"/>
                    </a:lnTo>
                    <a:lnTo>
                      <a:pt x="1033" y="29"/>
                    </a:lnTo>
                    <a:lnTo>
                      <a:pt x="1035" y="29"/>
                    </a:lnTo>
                    <a:lnTo>
                      <a:pt x="1037" y="29"/>
                    </a:lnTo>
                    <a:lnTo>
                      <a:pt x="1039" y="29"/>
                    </a:lnTo>
                    <a:lnTo>
                      <a:pt x="1040" y="29"/>
                    </a:lnTo>
                    <a:lnTo>
                      <a:pt x="1044" y="29"/>
                    </a:lnTo>
                    <a:lnTo>
                      <a:pt x="1046" y="29"/>
                    </a:lnTo>
                    <a:lnTo>
                      <a:pt x="1048" y="29"/>
                    </a:lnTo>
                    <a:lnTo>
                      <a:pt x="1050" y="29"/>
                    </a:lnTo>
                    <a:lnTo>
                      <a:pt x="1052" y="29"/>
                    </a:lnTo>
                    <a:lnTo>
                      <a:pt x="1054" y="29"/>
                    </a:lnTo>
                    <a:lnTo>
                      <a:pt x="1056" y="29"/>
                    </a:lnTo>
                    <a:lnTo>
                      <a:pt x="1058" y="29"/>
                    </a:lnTo>
                    <a:lnTo>
                      <a:pt x="1060" y="29"/>
                    </a:lnTo>
                    <a:lnTo>
                      <a:pt x="1062" y="29"/>
                    </a:lnTo>
                    <a:lnTo>
                      <a:pt x="1063" y="29"/>
                    </a:lnTo>
                    <a:lnTo>
                      <a:pt x="1065" y="29"/>
                    </a:lnTo>
                    <a:lnTo>
                      <a:pt x="1067" y="29"/>
                    </a:lnTo>
                    <a:lnTo>
                      <a:pt x="1069" y="29"/>
                    </a:lnTo>
                    <a:lnTo>
                      <a:pt x="1071" y="29"/>
                    </a:lnTo>
                    <a:lnTo>
                      <a:pt x="1073" y="29"/>
                    </a:lnTo>
                    <a:lnTo>
                      <a:pt x="1075" y="29"/>
                    </a:lnTo>
                    <a:lnTo>
                      <a:pt x="1077" y="29"/>
                    </a:lnTo>
                    <a:lnTo>
                      <a:pt x="1081" y="29"/>
                    </a:lnTo>
                    <a:lnTo>
                      <a:pt x="1083" y="29"/>
                    </a:lnTo>
                    <a:lnTo>
                      <a:pt x="1085" y="29"/>
                    </a:lnTo>
                    <a:lnTo>
                      <a:pt x="1086" y="29"/>
                    </a:lnTo>
                    <a:lnTo>
                      <a:pt x="1088" y="29"/>
                    </a:lnTo>
                    <a:lnTo>
                      <a:pt x="1090" y="29"/>
                    </a:lnTo>
                    <a:lnTo>
                      <a:pt x="1092" y="29"/>
                    </a:lnTo>
                    <a:lnTo>
                      <a:pt x="1096" y="29"/>
                    </a:lnTo>
                    <a:lnTo>
                      <a:pt x="1098" y="29"/>
                    </a:lnTo>
                    <a:lnTo>
                      <a:pt x="1100" y="29"/>
                    </a:lnTo>
                    <a:lnTo>
                      <a:pt x="1104" y="29"/>
                    </a:lnTo>
                    <a:lnTo>
                      <a:pt x="1106" y="29"/>
                    </a:lnTo>
                    <a:lnTo>
                      <a:pt x="1108" y="29"/>
                    </a:lnTo>
                    <a:lnTo>
                      <a:pt x="1109" y="29"/>
                    </a:lnTo>
                    <a:lnTo>
                      <a:pt x="1111" y="29"/>
                    </a:lnTo>
                    <a:lnTo>
                      <a:pt x="1113" y="29"/>
                    </a:lnTo>
                    <a:lnTo>
                      <a:pt x="1115" y="29"/>
                    </a:lnTo>
                    <a:lnTo>
                      <a:pt x="1117" y="29"/>
                    </a:lnTo>
                    <a:lnTo>
                      <a:pt x="1119" y="29"/>
                    </a:lnTo>
                    <a:lnTo>
                      <a:pt x="1121" y="29"/>
                    </a:lnTo>
                    <a:lnTo>
                      <a:pt x="1123" y="29"/>
                    </a:lnTo>
                    <a:lnTo>
                      <a:pt x="1125" y="29"/>
                    </a:lnTo>
                    <a:lnTo>
                      <a:pt x="1127" y="29"/>
                    </a:lnTo>
                    <a:lnTo>
                      <a:pt x="1129" y="29"/>
                    </a:lnTo>
                    <a:lnTo>
                      <a:pt x="1131" y="29"/>
                    </a:lnTo>
                    <a:lnTo>
                      <a:pt x="1132" y="29"/>
                    </a:lnTo>
                    <a:lnTo>
                      <a:pt x="1136" y="29"/>
                    </a:lnTo>
                    <a:lnTo>
                      <a:pt x="1138" y="29"/>
                    </a:lnTo>
                    <a:lnTo>
                      <a:pt x="1140" y="29"/>
                    </a:lnTo>
                    <a:lnTo>
                      <a:pt x="1142" y="29"/>
                    </a:lnTo>
                    <a:lnTo>
                      <a:pt x="1144" y="29"/>
                    </a:lnTo>
                    <a:lnTo>
                      <a:pt x="1146" y="29"/>
                    </a:lnTo>
                    <a:lnTo>
                      <a:pt x="1148" y="29"/>
                    </a:lnTo>
                    <a:lnTo>
                      <a:pt x="1150" y="29"/>
                    </a:lnTo>
                    <a:lnTo>
                      <a:pt x="1152" y="29"/>
                    </a:lnTo>
                    <a:lnTo>
                      <a:pt x="1153" y="29"/>
                    </a:lnTo>
                    <a:lnTo>
                      <a:pt x="1155" y="29"/>
                    </a:lnTo>
                    <a:lnTo>
                      <a:pt x="1157" y="29"/>
                    </a:lnTo>
                    <a:lnTo>
                      <a:pt x="1159" y="29"/>
                    </a:lnTo>
                    <a:lnTo>
                      <a:pt x="1161" y="29"/>
                    </a:lnTo>
                    <a:lnTo>
                      <a:pt x="1165" y="29"/>
                    </a:lnTo>
                    <a:lnTo>
                      <a:pt x="1167" y="29"/>
                    </a:lnTo>
                    <a:lnTo>
                      <a:pt x="1169" y="29"/>
                    </a:lnTo>
                    <a:lnTo>
                      <a:pt x="1171" y="29"/>
                    </a:lnTo>
                    <a:lnTo>
                      <a:pt x="1173" y="29"/>
                    </a:lnTo>
                    <a:lnTo>
                      <a:pt x="1175" y="29"/>
                    </a:lnTo>
                    <a:lnTo>
                      <a:pt x="1176" y="29"/>
                    </a:lnTo>
                    <a:lnTo>
                      <a:pt x="1180" y="29"/>
                    </a:lnTo>
                    <a:lnTo>
                      <a:pt x="1182" y="29"/>
                    </a:lnTo>
                    <a:lnTo>
                      <a:pt x="1184" y="29"/>
                    </a:lnTo>
                    <a:lnTo>
                      <a:pt x="1186" y="29"/>
                    </a:lnTo>
                    <a:lnTo>
                      <a:pt x="1188" y="29"/>
                    </a:lnTo>
                    <a:lnTo>
                      <a:pt x="1190" y="29"/>
                    </a:lnTo>
                    <a:lnTo>
                      <a:pt x="1192" y="29"/>
                    </a:lnTo>
                    <a:lnTo>
                      <a:pt x="1196" y="29"/>
                    </a:lnTo>
                    <a:lnTo>
                      <a:pt x="1198" y="29"/>
                    </a:lnTo>
                    <a:lnTo>
                      <a:pt x="1199" y="29"/>
                    </a:lnTo>
                    <a:lnTo>
                      <a:pt x="1203" y="29"/>
                    </a:lnTo>
                    <a:lnTo>
                      <a:pt x="1205" y="29"/>
                    </a:lnTo>
                    <a:lnTo>
                      <a:pt x="1207" y="29"/>
                    </a:lnTo>
                    <a:lnTo>
                      <a:pt x="1211" y="29"/>
                    </a:lnTo>
                    <a:lnTo>
                      <a:pt x="1213" y="29"/>
                    </a:lnTo>
                    <a:lnTo>
                      <a:pt x="1215" y="29"/>
                    </a:lnTo>
                    <a:lnTo>
                      <a:pt x="1217" y="29"/>
                    </a:lnTo>
                    <a:lnTo>
                      <a:pt x="1219" y="29"/>
                    </a:lnTo>
                    <a:lnTo>
                      <a:pt x="1221" y="29"/>
                    </a:lnTo>
                    <a:lnTo>
                      <a:pt x="1222" y="29"/>
                    </a:lnTo>
                    <a:lnTo>
                      <a:pt x="1224" y="29"/>
                    </a:lnTo>
                    <a:lnTo>
                      <a:pt x="1228" y="29"/>
                    </a:lnTo>
                    <a:lnTo>
                      <a:pt x="1230" y="29"/>
                    </a:lnTo>
                    <a:lnTo>
                      <a:pt x="1232" y="29"/>
                    </a:lnTo>
                    <a:lnTo>
                      <a:pt x="1234" y="29"/>
                    </a:lnTo>
                    <a:lnTo>
                      <a:pt x="1236" y="29"/>
                    </a:lnTo>
                    <a:lnTo>
                      <a:pt x="1238" y="29"/>
                    </a:lnTo>
                    <a:lnTo>
                      <a:pt x="1240" y="29"/>
                    </a:lnTo>
                    <a:lnTo>
                      <a:pt x="1244" y="29"/>
                    </a:lnTo>
                    <a:lnTo>
                      <a:pt x="1245" y="29"/>
                    </a:lnTo>
                    <a:lnTo>
                      <a:pt x="1247" y="29"/>
                    </a:lnTo>
                    <a:lnTo>
                      <a:pt x="1249" y="29"/>
                    </a:lnTo>
                    <a:lnTo>
                      <a:pt x="1251" y="29"/>
                    </a:lnTo>
                    <a:lnTo>
                      <a:pt x="1253" y="29"/>
                    </a:lnTo>
                    <a:lnTo>
                      <a:pt x="1255" y="29"/>
                    </a:lnTo>
                    <a:lnTo>
                      <a:pt x="1259" y="29"/>
                    </a:lnTo>
                    <a:lnTo>
                      <a:pt x="1261" y="29"/>
                    </a:lnTo>
                    <a:lnTo>
                      <a:pt x="1263" y="29"/>
                    </a:lnTo>
                    <a:lnTo>
                      <a:pt x="1265" y="29"/>
                    </a:lnTo>
                    <a:lnTo>
                      <a:pt x="1267" y="29"/>
                    </a:lnTo>
                    <a:lnTo>
                      <a:pt x="1268" y="29"/>
                    </a:lnTo>
                    <a:lnTo>
                      <a:pt x="1272" y="29"/>
                    </a:lnTo>
                    <a:lnTo>
                      <a:pt x="1274" y="29"/>
                    </a:lnTo>
                    <a:lnTo>
                      <a:pt x="1276" y="29"/>
                    </a:lnTo>
                    <a:lnTo>
                      <a:pt x="1278" y="29"/>
                    </a:lnTo>
                    <a:lnTo>
                      <a:pt x="1280" y="29"/>
                    </a:lnTo>
                    <a:lnTo>
                      <a:pt x="1282" y="29"/>
                    </a:lnTo>
                    <a:lnTo>
                      <a:pt x="1284" y="29"/>
                    </a:lnTo>
                    <a:lnTo>
                      <a:pt x="1286" y="29"/>
                    </a:lnTo>
                    <a:lnTo>
                      <a:pt x="1288" y="29"/>
                    </a:lnTo>
                    <a:lnTo>
                      <a:pt x="1290" y="29"/>
                    </a:lnTo>
                    <a:lnTo>
                      <a:pt x="1291" y="29"/>
                    </a:lnTo>
                    <a:lnTo>
                      <a:pt x="1293" y="29"/>
                    </a:lnTo>
                    <a:lnTo>
                      <a:pt x="1295" y="29"/>
                    </a:lnTo>
                    <a:lnTo>
                      <a:pt x="1297" y="29"/>
                    </a:lnTo>
                    <a:lnTo>
                      <a:pt x="1299" y="29"/>
                    </a:lnTo>
                    <a:lnTo>
                      <a:pt x="1301" y="29"/>
                    </a:lnTo>
                    <a:lnTo>
                      <a:pt x="1303" y="29"/>
                    </a:lnTo>
                    <a:lnTo>
                      <a:pt x="1305" y="29"/>
                    </a:lnTo>
                    <a:lnTo>
                      <a:pt x="1307" y="29"/>
                    </a:lnTo>
                    <a:lnTo>
                      <a:pt x="1309" y="29"/>
                    </a:lnTo>
                    <a:lnTo>
                      <a:pt x="1311" y="29"/>
                    </a:lnTo>
                    <a:lnTo>
                      <a:pt x="1313" y="29"/>
                    </a:lnTo>
                    <a:lnTo>
                      <a:pt x="1314" y="29"/>
                    </a:lnTo>
                    <a:lnTo>
                      <a:pt x="1316" y="29"/>
                    </a:lnTo>
                    <a:lnTo>
                      <a:pt x="1318" y="29"/>
                    </a:lnTo>
                    <a:lnTo>
                      <a:pt x="1320" y="29"/>
                    </a:lnTo>
                    <a:lnTo>
                      <a:pt x="1322" y="29"/>
                    </a:lnTo>
                    <a:lnTo>
                      <a:pt x="1324" y="29"/>
                    </a:lnTo>
                    <a:lnTo>
                      <a:pt x="1326" y="29"/>
                    </a:lnTo>
                    <a:lnTo>
                      <a:pt x="1328" y="29"/>
                    </a:lnTo>
                    <a:lnTo>
                      <a:pt x="1330" y="29"/>
                    </a:lnTo>
                    <a:lnTo>
                      <a:pt x="1332" y="29"/>
                    </a:lnTo>
                    <a:lnTo>
                      <a:pt x="1334" y="29"/>
                    </a:lnTo>
                    <a:lnTo>
                      <a:pt x="1336" y="29"/>
                    </a:lnTo>
                    <a:lnTo>
                      <a:pt x="1337" y="29"/>
                    </a:lnTo>
                    <a:lnTo>
                      <a:pt x="1339" y="29"/>
                    </a:lnTo>
                    <a:lnTo>
                      <a:pt x="1341" y="29"/>
                    </a:lnTo>
                    <a:lnTo>
                      <a:pt x="1343" y="29"/>
                    </a:lnTo>
                    <a:lnTo>
                      <a:pt x="1345" y="29"/>
                    </a:lnTo>
                    <a:lnTo>
                      <a:pt x="1347" y="29"/>
                    </a:lnTo>
                    <a:lnTo>
                      <a:pt x="1349" y="29"/>
                    </a:lnTo>
                    <a:lnTo>
                      <a:pt x="1351" y="29"/>
                    </a:lnTo>
                    <a:lnTo>
                      <a:pt x="1353" y="29"/>
                    </a:lnTo>
                    <a:lnTo>
                      <a:pt x="1355" y="29"/>
                    </a:lnTo>
                    <a:lnTo>
                      <a:pt x="1357" y="29"/>
                    </a:lnTo>
                    <a:lnTo>
                      <a:pt x="1359" y="29"/>
                    </a:lnTo>
                    <a:lnTo>
                      <a:pt x="1360" y="29"/>
                    </a:lnTo>
                    <a:lnTo>
                      <a:pt x="1362" y="29"/>
                    </a:lnTo>
                    <a:lnTo>
                      <a:pt x="1364" y="29"/>
                    </a:lnTo>
                    <a:lnTo>
                      <a:pt x="1366" y="29"/>
                    </a:lnTo>
                    <a:lnTo>
                      <a:pt x="1368" y="29"/>
                    </a:lnTo>
                    <a:lnTo>
                      <a:pt x="1370" y="29"/>
                    </a:lnTo>
                    <a:lnTo>
                      <a:pt x="1372" y="29"/>
                    </a:lnTo>
                    <a:lnTo>
                      <a:pt x="1374" y="29"/>
                    </a:lnTo>
                    <a:lnTo>
                      <a:pt x="1376" y="29"/>
                    </a:lnTo>
                    <a:lnTo>
                      <a:pt x="1380" y="29"/>
                    </a:lnTo>
                    <a:lnTo>
                      <a:pt x="1381" y="29"/>
                    </a:lnTo>
                    <a:lnTo>
                      <a:pt x="1383" y="29"/>
                    </a:lnTo>
                    <a:lnTo>
                      <a:pt x="1385" y="29"/>
                    </a:lnTo>
                    <a:lnTo>
                      <a:pt x="1387" y="29"/>
                    </a:lnTo>
                    <a:lnTo>
                      <a:pt x="1389" y="29"/>
                    </a:lnTo>
                    <a:lnTo>
                      <a:pt x="1391" y="29"/>
                    </a:lnTo>
                    <a:lnTo>
                      <a:pt x="1393" y="29"/>
                    </a:lnTo>
                    <a:lnTo>
                      <a:pt x="1395" y="29"/>
                    </a:lnTo>
                    <a:lnTo>
                      <a:pt x="1397" y="29"/>
                    </a:lnTo>
                    <a:lnTo>
                      <a:pt x="1399" y="29"/>
                    </a:lnTo>
                    <a:lnTo>
                      <a:pt x="1401" y="29"/>
                    </a:lnTo>
                    <a:lnTo>
                      <a:pt x="1403" y="29"/>
                    </a:lnTo>
                    <a:lnTo>
                      <a:pt x="1404" y="29"/>
                    </a:lnTo>
                    <a:lnTo>
                      <a:pt x="1406" y="29"/>
                    </a:lnTo>
                    <a:lnTo>
                      <a:pt x="1410" y="29"/>
                    </a:lnTo>
                    <a:lnTo>
                      <a:pt x="1412" y="29"/>
                    </a:lnTo>
                    <a:lnTo>
                      <a:pt x="1414" y="29"/>
                    </a:lnTo>
                    <a:lnTo>
                      <a:pt x="1416" y="29"/>
                    </a:lnTo>
                    <a:lnTo>
                      <a:pt x="1418" y="29"/>
                    </a:lnTo>
                    <a:lnTo>
                      <a:pt x="1420" y="29"/>
                    </a:lnTo>
                    <a:lnTo>
                      <a:pt x="1422" y="29"/>
                    </a:lnTo>
                    <a:lnTo>
                      <a:pt x="1424" y="29"/>
                    </a:lnTo>
                    <a:lnTo>
                      <a:pt x="1426" y="29"/>
                    </a:lnTo>
                    <a:lnTo>
                      <a:pt x="1427" y="29"/>
                    </a:lnTo>
                    <a:lnTo>
                      <a:pt x="1429" y="29"/>
                    </a:lnTo>
                    <a:lnTo>
                      <a:pt x="1431" y="29"/>
                    </a:lnTo>
                    <a:lnTo>
                      <a:pt x="1433" y="29"/>
                    </a:lnTo>
                    <a:lnTo>
                      <a:pt x="1435" y="29"/>
                    </a:lnTo>
                    <a:lnTo>
                      <a:pt x="1437" y="29"/>
                    </a:lnTo>
                    <a:lnTo>
                      <a:pt x="1439" y="29"/>
                    </a:lnTo>
                    <a:lnTo>
                      <a:pt x="1441" y="29"/>
                    </a:lnTo>
                    <a:lnTo>
                      <a:pt x="1443" y="29"/>
                    </a:lnTo>
                    <a:lnTo>
                      <a:pt x="1445" y="29"/>
                    </a:lnTo>
                    <a:lnTo>
                      <a:pt x="1447" y="29"/>
                    </a:lnTo>
                    <a:lnTo>
                      <a:pt x="1449" y="29"/>
                    </a:lnTo>
                    <a:lnTo>
                      <a:pt x="1450" y="29"/>
                    </a:lnTo>
                    <a:lnTo>
                      <a:pt x="1454" y="29"/>
                    </a:lnTo>
                    <a:lnTo>
                      <a:pt x="1456" y="29"/>
                    </a:lnTo>
                    <a:lnTo>
                      <a:pt x="1458" y="29"/>
                    </a:lnTo>
                    <a:lnTo>
                      <a:pt x="1460" y="29"/>
                    </a:lnTo>
                    <a:lnTo>
                      <a:pt x="1462" y="29"/>
                    </a:lnTo>
                    <a:lnTo>
                      <a:pt x="1464" y="29"/>
                    </a:lnTo>
                    <a:lnTo>
                      <a:pt x="1466" y="29"/>
                    </a:lnTo>
                    <a:lnTo>
                      <a:pt x="1470" y="29"/>
                    </a:lnTo>
                    <a:lnTo>
                      <a:pt x="1472" y="29"/>
                    </a:lnTo>
                    <a:lnTo>
                      <a:pt x="1473" y="29"/>
                    </a:lnTo>
                    <a:lnTo>
                      <a:pt x="1475" y="29"/>
                    </a:lnTo>
                    <a:lnTo>
                      <a:pt x="1479" y="29"/>
                    </a:lnTo>
                    <a:lnTo>
                      <a:pt x="1481" y="29"/>
                    </a:lnTo>
                    <a:lnTo>
                      <a:pt x="1483" y="29"/>
                    </a:lnTo>
                    <a:lnTo>
                      <a:pt x="1487" y="29"/>
                    </a:lnTo>
                    <a:lnTo>
                      <a:pt x="1489" y="29"/>
                    </a:lnTo>
                    <a:lnTo>
                      <a:pt x="1491" y="29"/>
                    </a:lnTo>
                    <a:lnTo>
                      <a:pt x="1493" y="29"/>
                    </a:lnTo>
                    <a:lnTo>
                      <a:pt x="1495" y="29"/>
                    </a:lnTo>
                    <a:lnTo>
                      <a:pt x="1496" y="29"/>
                    </a:lnTo>
                    <a:lnTo>
                      <a:pt x="1498" y="29"/>
                    </a:lnTo>
                    <a:lnTo>
                      <a:pt x="1500" y="29"/>
                    </a:lnTo>
                    <a:lnTo>
                      <a:pt x="1502" y="29"/>
                    </a:lnTo>
                    <a:lnTo>
                      <a:pt x="1504" y="29"/>
                    </a:lnTo>
                    <a:lnTo>
                      <a:pt x="1506" y="29"/>
                    </a:lnTo>
                    <a:lnTo>
                      <a:pt x="1508" y="29"/>
                    </a:lnTo>
                    <a:lnTo>
                      <a:pt x="1510" y="29"/>
                    </a:lnTo>
                    <a:lnTo>
                      <a:pt x="1512" y="29"/>
                    </a:lnTo>
                    <a:lnTo>
                      <a:pt x="1516" y="29"/>
                    </a:lnTo>
                    <a:lnTo>
                      <a:pt x="1518" y="29"/>
                    </a:lnTo>
                    <a:lnTo>
                      <a:pt x="1519" y="29"/>
                    </a:lnTo>
                    <a:lnTo>
                      <a:pt x="1521" y="29"/>
                    </a:lnTo>
                    <a:lnTo>
                      <a:pt x="1523" y="29"/>
                    </a:lnTo>
                    <a:lnTo>
                      <a:pt x="1525" y="29"/>
                    </a:lnTo>
                    <a:lnTo>
                      <a:pt x="1527" y="29"/>
                    </a:lnTo>
                    <a:lnTo>
                      <a:pt x="1529" y="29"/>
                    </a:lnTo>
                    <a:lnTo>
                      <a:pt x="1531" y="29"/>
                    </a:lnTo>
                    <a:lnTo>
                      <a:pt x="1533" y="29"/>
                    </a:lnTo>
                    <a:lnTo>
                      <a:pt x="1535" y="29"/>
                    </a:lnTo>
                    <a:lnTo>
                      <a:pt x="1537" y="29"/>
                    </a:lnTo>
                    <a:lnTo>
                      <a:pt x="1539" y="29"/>
                    </a:lnTo>
                    <a:lnTo>
                      <a:pt x="1541" y="29"/>
                    </a:lnTo>
                    <a:lnTo>
                      <a:pt x="1542" y="29"/>
                    </a:lnTo>
                    <a:lnTo>
                      <a:pt x="1544" y="29"/>
                    </a:lnTo>
                    <a:lnTo>
                      <a:pt x="1546" y="29"/>
                    </a:lnTo>
                    <a:lnTo>
                      <a:pt x="1548" y="29"/>
                    </a:lnTo>
                    <a:lnTo>
                      <a:pt x="1550" y="29"/>
                    </a:lnTo>
                    <a:lnTo>
                      <a:pt x="1552" y="29"/>
                    </a:lnTo>
                    <a:lnTo>
                      <a:pt x="1556" y="29"/>
                    </a:lnTo>
                    <a:lnTo>
                      <a:pt x="1558" y="29"/>
                    </a:lnTo>
                    <a:lnTo>
                      <a:pt x="1560" y="29"/>
                    </a:lnTo>
                    <a:lnTo>
                      <a:pt x="1562" y="29"/>
                    </a:lnTo>
                    <a:lnTo>
                      <a:pt x="1564" y="29"/>
                    </a:lnTo>
                    <a:lnTo>
                      <a:pt x="1565" y="29"/>
                    </a:lnTo>
                    <a:lnTo>
                      <a:pt x="1567" y="29"/>
                    </a:lnTo>
                    <a:lnTo>
                      <a:pt x="1571" y="29"/>
                    </a:lnTo>
                    <a:lnTo>
                      <a:pt x="1573" y="29"/>
                    </a:lnTo>
                    <a:lnTo>
                      <a:pt x="1575" y="29"/>
                    </a:lnTo>
                    <a:lnTo>
                      <a:pt x="1579" y="29"/>
                    </a:lnTo>
                    <a:lnTo>
                      <a:pt x="1581" y="29"/>
                    </a:lnTo>
                    <a:lnTo>
                      <a:pt x="1583" y="29"/>
                    </a:lnTo>
                    <a:lnTo>
                      <a:pt x="1585" y="29"/>
                    </a:lnTo>
                    <a:lnTo>
                      <a:pt x="1587" y="29"/>
                    </a:lnTo>
                    <a:lnTo>
                      <a:pt x="1588" y="29"/>
                    </a:lnTo>
                    <a:lnTo>
                      <a:pt x="1590" y="29"/>
                    </a:lnTo>
                    <a:lnTo>
                      <a:pt x="1592" y="29"/>
                    </a:lnTo>
                    <a:lnTo>
                      <a:pt x="1596" y="29"/>
                    </a:lnTo>
                    <a:lnTo>
                      <a:pt x="1598" y="29"/>
                    </a:lnTo>
                    <a:lnTo>
                      <a:pt x="1600" y="29"/>
                    </a:lnTo>
                    <a:lnTo>
                      <a:pt x="1602" y="29"/>
                    </a:lnTo>
                    <a:lnTo>
                      <a:pt x="1604" y="29"/>
                    </a:lnTo>
                    <a:lnTo>
                      <a:pt x="1606" y="29"/>
                    </a:lnTo>
                    <a:lnTo>
                      <a:pt x="1608" y="29"/>
                    </a:lnTo>
                    <a:lnTo>
                      <a:pt x="1609" y="29"/>
                    </a:lnTo>
                    <a:lnTo>
                      <a:pt x="1611" y="29"/>
                    </a:lnTo>
                    <a:lnTo>
                      <a:pt x="1613" y="29"/>
                    </a:lnTo>
                    <a:lnTo>
                      <a:pt x="1615" y="29"/>
                    </a:lnTo>
                    <a:lnTo>
                      <a:pt x="1617" y="29"/>
                    </a:lnTo>
                    <a:lnTo>
                      <a:pt x="1619" y="29"/>
                    </a:lnTo>
                    <a:lnTo>
                      <a:pt x="1621" y="29"/>
                    </a:lnTo>
                    <a:lnTo>
                      <a:pt x="1623" y="29"/>
                    </a:lnTo>
                    <a:lnTo>
                      <a:pt x="1625" y="29"/>
                    </a:lnTo>
                    <a:lnTo>
                      <a:pt x="1627" y="29"/>
                    </a:lnTo>
                    <a:lnTo>
                      <a:pt x="1629" y="29"/>
                    </a:lnTo>
                    <a:lnTo>
                      <a:pt x="1631" y="29"/>
                    </a:lnTo>
                    <a:lnTo>
                      <a:pt x="1632" y="29"/>
                    </a:lnTo>
                    <a:lnTo>
                      <a:pt x="1634" y="29"/>
                    </a:lnTo>
                    <a:lnTo>
                      <a:pt x="1638" y="29"/>
                    </a:lnTo>
                    <a:lnTo>
                      <a:pt x="1640" y="29"/>
                    </a:lnTo>
                    <a:lnTo>
                      <a:pt x="1642" y="29"/>
                    </a:lnTo>
                    <a:lnTo>
                      <a:pt x="1644" y="29"/>
                    </a:lnTo>
                    <a:lnTo>
                      <a:pt x="1646" y="29"/>
                    </a:lnTo>
                    <a:lnTo>
                      <a:pt x="1648" y="29"/>
                    </a:lnTo>
                    <a:lnTo>
                      <a:pt x="1650" y="29"/>
                    </a:lnTo>
                    <a:lnTo>
                      <a:pt x="1652" y="29"/>
                    </a:lnTo>
                    <a:lnTo>
                      <a:pt x="1655" y="29"/>
                    </a:lnTo>
                    <a:lnTo>
                      <a:pt x="1657" y="29"/>
                    </a:lnTo>
                    <a:lnTo>
                      <a:pt x="1659" y="29"/>
                    </a:lnTo>
                    <a:lnTo>
                      <a:pt x="1661" y="29"/>
                    </a:lnTo>
                    <a:lnTo>
                      <a:pt x="1663" y="29"/>
                    </a:lnTo>
                    <a:lnTo>
                      <a:pt x="1665" y="29"/>
                    </a:lnTo>
                    <a:lnTo>
                      <a:pt x="1667" y="29"/>
                    </a:lnTo>
                    <a:lnTo>
                      <a:pt x="1671" y="29"/>
                    </a:lnTo>
                    <a:lnTo>
                      <a:pt x="1673" y="29"/>
                    </a:lnTo>
                    <a:lnTo>
                      <a:pt x="1675" y="29"/>
                    </a:lnTo>
                    <a:lnTo>
                      <a:pt x="1677" y="29"/>
                    </a:lnTo>
                    <a:lnTo>
                      <a:pt x="1678" y="29"/>
                    </a:lnTo>
                    <a:lnTo>
                      <a:pt x="1680" y="29"/>
                    </a:lnTo>
                    <a:lnTo>
                      <a:pt x="1682" y="29"/>
                    </a:lnTo>
                    <a:lnTo>
                      <a:pt x="1686" y="29"/>
                    </a:lnTo>
                    <a:lnTo>
                      <a:pt x="1688" y="29"/>
                    </a:lnTo>
                    <a:lnTo>
                      <a:pt x="1690" y="29"/>
                    </a:lnTo>
                    <a:lnTo>
                      <a:pt x="1692" y="29"/>
                    </a:lnTo>
                    <a:lnTo>
                      <a:pt x="1694" y="29"/>
                    </a:lnTo>
                    <a:lnTo>
                      <a:pt x="1696" y="29"/>
                    </a:lnTo>
                    <a:lnTo>
                      <a:pt x="1698" y="29"/>
                    </a:lnTo>
                    <a:lnTo>
                      <a:pt x="1701" y="29"/>
                    </a:lnTo>
                    <a:lnTo>
                      <a:pt x="1703" y="29"/>
                    </a:lnTo>
                    <a:lnTo>
                      <a:pt x="1705" y="29"/>
                    </a:lnTo>
                    <a:lnTo>
                      <a:pt x="1707" y="29"/>
                    </a:lnTo>
                    <a:lnTo>
                      <a:pt x="1709" y="29"/>
                    </a:lnTo>
                    <a:lnTo>
                      <a:pt x="1711" y="29"/>
                    </a:lnTo>
                    <a:lnTo>
                      <a:pt x="1713" y="29"/>
                    </a:lnTo>
                    <a:lnTo>
                      <a:pt x="1717" y="29"/>
                    </a:lnTo>
                    <a:lnTo>
                      <a:pt x="1719" y="29"/>
                    </a:lnTo>
                    <a:lnTo>
                      <a:pt x="1721" y="29"/>
                    </a:lnTo>
                    <a:lnTo>
                      <a:pt x="1723" y="29"/>
                    </a:lnTo>
                    <a:lnTo>
                      <a:pt x="1724" y="29"/>
                    </a:lnTo>
                    <a:lnTo>
                      <a:pt x="1726" y="29"/>
                    </a:lnTo>
                    <a:lnTo>
                      <a:pt x="1730" y="29"/>
                    </a:lnTo>
                    <a:lnTo>
                      <a:pt x="1732" y="29"/>
                    </a:lnTo>
                    <a:lnTo>
                      <a:pt x="1734" y="29"/>
                    </a:lnTo>
                    <a:lnTo>
                      <a:pt x="1736" y="29"/>
                    </a:lnTo>
                    <a:lnTo>
                      <a:pt x="1738" y="29"/>
                    </a:lnTo>
                    <a:lnTo>
                      <a:pt x="1740" y="29"/>
                    </a:lnTo>
                    <a:lnTo>
                      <a:pt x="1742" y="29"/>
                    </a:lnTo>
                    <a:lnTo>
                      <a:pt x="1744" y="29"/>
                    </a:lnTo>
                    <a:lnTo>
                      <a:pt x="1746" y="29"/>
                    </a:lnTo>
                    <a:lnTo>
                      <a:pt x="1747" y="29"/>
                    </a:lnTo>
                    <a:lnTo>
                      <a:pt x="1749" y="29"/>
                    </a:lnTo>
                    <a:lnTo>
                      <a:pt x="1751" y="29"/>
                    </a:lnTo>
                    <a:lnTo>
                      <a:pt x="1755" y="29"/>
                    </a:lnTo>
                    <a:lnTo>
                      <a:pt x="1757" y="29"/>
                    </a:lnTo>
                    <a:lnTo>
                      <a:pt x="1759" y="29"/>
                    </a:lnTo>
                    <a:lnTo>
                      <a:pt x="1761" y="29"/>
                    </a:lnTo>
                    <a:lnTo>
                      <a:pt x="1763" y="29"/>
                    </a:lnTo>
                    <a:lnTo>
                      <a:pt x="1765" y="29"/>
                    </a:lnTo>
                    <a:lnTo>
                      <a:pt x="1767" y="29"/>
                    </a:lnTo>
                    <a:lnTo>
                      <a:pt x="1769" y="29"/>
                    </a:lnTo>
                    <a:lnTo>
                      <a:pt x="1770" y="29"/>
                    </a:lnTo>
                    <a:lnTo>
                      <a:pt x="1772" y="29"/>
                    </a:lnTo>
                    <a:lnTo>
                      <a:pt x="1774" y="29"/>
                    </a:lnTo>
                    <a:lnTo>
                      <a:pt x="1776" y="29"/>
                    </a:lnTo>
                    <a:lnTo>
                      <a:pt x="1778" y="29"/>
                    </a:lnTo>
                    <a:lnTo>
                      <a:pt x="1780" y="29"/>
                    </a:lnTo>
                    <a:lnTo>
                      <a:pt x="1782" y="29"/>
                    </a:lnTo>
                    <a:lnTo>
                      <a:pt x="1786" y="29"/>
                    </a:lnTo>
                    <a:lnTo>
                      <a:pt x="1788" y="29"/>
                    </a:lnTo>
                    <a:lnTo>
                      <a:pt x="1790" y="29"/>
                    </a:lnTo>
                    <a:lnTo>
                      <a:pt x="1793" y="29"/>
                    </a:lnTo>
                    <a:lnTo>
                      <a:pt x="1795" y="29"/>
                    </a:lnTo>
                    <a:lnTo>
                      <a:pt x="1797" y="29"/>
                    </a:lnTo>
                    <a:lnTo>
                      <a:pt x="1799" y="29"/>
                    </a:lnTo>
                    <a:lnTo>
                      <a:pt x="1801" y="29"/>
                    </a:lnTo>
                    <a:lnTo>
                      <a:pt x="1803" y="29"/>
                    </a:lnTo>
                    <a:lnTo>
                      <a:pt x="1805" y="29"/>
                    </a:lnTo>
                    <a:lnTo>
                      <a:pt x="1807" y="29"/>
                    </a:lnTo>
                    <a:lnTo>
                      <a:pt x="1809" y="29"/>
                    </a:lnTo>
                    <a:lnTo>
                      <a:pt x="1811" y="29"/>
                    </a:lnTo>
                    <a:lnTo>
                      <a:pt x="1813" y="29"/>
                    </a:lnTo>
                    <a:lnTo>
                      <a:pt x="1815" y="29"/>
                    </a:lnTo>
                    <a:lnTo>
                      <a:pt x="1816" y="29"/>
                    </a:lnTo>
                    <a:lnTo>
                      <a:pt x="1818" y="29"/>
                    </a:lnTo>
                    <a:lnTo>
                      <a:pt x="1822" y="29"/>
                    </a:lnTo>
                    <a:lnTo>
                      <a:pt x="1824" y="29"/>
                    </a:lnTo>
                    <a:lnTo>
                      <a:pt x="1826" y="29"/>
                    </a:lnTo>
                    <a:lnTo>
                      <a:pt x="1828" y="29"/>
                    </a:lnTo>
                    <a:lnTo>
                      <a:pt x="1830" y="29"/>
                    </a:lnTo>
                    <a:lnTo>
                      <a:pt x="1832" y="29"/>
                    </a:lnTo>
                    <a:lnTo>
                      <a:pt x="1834" y="29"/>
                    </a:lnTo>
                    <a:lnTo>
                      <a:pt x="1836" y="29"/>
                    </a:lnTo>
                    <a:lnTo>
                      <a:pt x="1839" y="29"/>
                    </a:lnTo>
                    <a:lnTo>
                      <a:pt x="1841" y="29"/>
                    </a:lnTo>
                    <a:lnTo>
                      <a:pt x="1843" y="29"/>
                    </a:lnTo>
                    <a:lnTo>
                      <a:pt x="1845" y="29"/>
                    </a:lnTo>
                    <a:lnTo>
                      <a:pt x="1847" y="29"/>
                    </a:lnTo>
                    <a:lnTo>
                      <a:pt x="1849" y="29"/>
                    </a:lnTo>
                    <a:lnTo>
                      <a:pt x="1851" y="29"/>
                    </a:lnTo>
                    <a:lnTo>
                      <a:pt x="1855" y="29"/>
                    </a:lnTo>
                    <a:lnTo>
                      <a:pt x="1857" y="29"/>
                    </a:lnTo>
                    <a:lnTo>
                      <a:pt x="1859" y="29"/>
                    </a:lnTo>
                    <a:lnTo>
                      <a:pt x="1860" y="29"/>
                    </a:lnTo>
                    <a:lnTo>
                      <a:pt x="1862" y="29"/>
                    </a:lnTo>
                    <a:lnTo>
                      <a:pt x="1864" y="29"/>
                    </a:lnTo>
                    <a:lnTo>
                      <a:pt x="1866" y="29"/>
                    </a:lnTo>
                    <a:lnTo>
                      <a:pt x="1868" y="29"/>
                    </a:lnTo>
                    <a:lnTo>
                      <a:pt x="1870" y="29"/>
                    </a:lnTo>
                    <a:lnTo>
                      <a:pt x="1872" y="29"/>
                    </a:lnTo>
                    <a:lnTo>
                      <a:pt x="1874" y="29"/>
                    </a:lnTo>
                    <a:lnTo>
                      <a:pt x="1876" y="29"/>
                    </a:lnTo>
                    <a:lnTo>
                      <a:pt x="1878" y="29"/>
                    </a:lnTo>
                    <a:lnTo>
                      <a:pt x="1880" y="29"/>
                    </a:lnTo>
                    <a:lnTo>
                      <a:pt x="1882" y="29"/>
                    </a:lnTo>
                    <a:lnTo>
                      <a:pt x="1885" y="29"/>
                    </a:lnTo>
                    <a:lnTo>
                      <a:pt x="1887" y="29"/>
                    </a:lnTo>
                    <a:lnTo>
                      <a:pt x="1889" y="29"/>
                    </a:lnTo>
                    <a:lnTo>
                      <a:pt x="1893" y="29"/>
                    </a:lnTo>
                    <a:lnTo>
                      <a:pt x="1895" y="29"/>
                    </a:lnTo>
                    <a:lnTo>
                      <a:pt x="1897" y="29"/>
                    </a:lnTo>
                    <a:lnTo>
                      <a:pt x="1901" y="29"/>
                    </a:lnTo>
                    <a:lnTo>
                      <a:pt x="1903" y="29"/>
                    </a:lnTo>
                    <a:lnTo>
                      <a:pt x="1905" y="29"/>
                    </a:lnTo>
                    <a:lnTo>
                      <a:pt x="1906" y="29"/>
                    </a:lnTo>
                    <a:lnTo>
                      <a:pt x="1908" y="29"/>
                    </a:lnTo>
                    <a:lnTo>
                      <a:pt x="1910" y="29"/>
                    </a:lnTo>
                    <a:lnTo>
                      <a:pt x="1912" y="29"/>
                    </a:lnTo>
                    <a:lnTo>
                      <a:pt x="1914" y="29"/>
                    </a:lnTo>
                    <a:lnTo>
                      <a:pt x="1918" y="29"/>
                    </a:lnTo>
                    <a:lnTo>
                      <a:pt x="1920" y="29"/>
                    </a:lnTo>
                    <a:lnTo>
                      <a:pt x="1922" y="29"/>
                    </a:lnTo>
                    <a:lnTo>
                      <a:pt x="1924" y="29"/>
                    </a:lnTo>
                    <a:lnTo>
                      <a:pt x="1926" y="29"/>
                    </a:lnTo>
                    <a:lnTo>
                      <a:pt x="1928" y="29"/>
                    </a:lnTo>
                    <a:lnTo>
                      <a:pt x="1931" y="29"/>
                    </a:lnTo>
                    <a:lnTo>
                      <a:pt x="1933" y="29"/>
                    </a:lnTo>
                    <a:lnTo>
                      <a:pt x="1935" y="29"/>
                    </a:lnTo>
                    <a:lnTo>
                      <a:pt x="1937" y="29"/>
                    </a:lnTo>
                    <a:lnTo>
                      <a:pt x="1939" y="29"/>
                    </a:lnTo>
                    <a:lnTo>
                      <a:pt x="1941" y="29"/>
                    </a:lnTo>
                    <a:lnTo>
                      <a:pt x="1945" y="29"/>
                    </a:lnTo>
                    <a:lnTo>
                      <a:pt x="1947" y="29"/>
                    </a:lnTo>
                    <a:lnTo>
                      <a:pt x="1949" y="29"/>
                    </a:lnTo>
                    <a:lnTo>
                      <a:pt x="1951" y="29"/>
                    </a:lnTo>
                    <a:lnTo>
                      <a:pt x="1952" y="29"/>
                    </a:lnTo>
                    <a:lnTo>
                      <a:pt x="1954" y="29"/>
                    </a:lnTo>
                    <a:lnTo>
                      <a:pt x="1956" y="29"/>
                    </a:lnTo>
                    <a:lnTo>
                      <a:pt x="1958" y="29"/>
                    </a:lnTo>
                    <a:lnTo>
                      <a:pt x="1962" y="29"/>
                    </a:lnTo>
                    <a:lnTo>
                      <a:pt x="1964" y="29"/>
                    </a:lnTo>
                    <a:lnTo>
                      <a:pt x="1966" y="29"/>
                    </a:lnTo>
                    <a:lnTo>
                      <a:pt x="1968" y="29"/>
                    </a:lnTo>
                    <a:lnTo>
                      <a:pt x="1970" y="29"/>
                    </a:lnTo>
                    <a:lnTo>
                      <a:pt x="1972" y="29"/>
                    </a:lnTo>
                    <a:lnTo>
                      <a:pt x="1974" y="29"/>
                    </a:lnTo>
                    <a:lnTo>
                      <a:pt x="1975" y="29"/>
                    </a:lnTo>
                    <a:lnTo>
                      <a:pt x="1977" y="29"/>
                    </a:lnTo>
                    <a:lnTo>
                      <a:pt x="1979" y="29"/>
                    </a:lnTo>
                    <a:lnTo>
                      <a:pt x="1981" y="29"/>
                    </a:lnTo>
                    <a:lnTo>
                      <a:pt x="1983" y="29"/>
                    </a:lnTo>
                    <a:lnTo>
                      <a:pt x="1985" y="29"/>
                    </a:lnTo>
                    <a:lnTo>
                      <a:pt x="1987" y="29"/>
                    </a:lnTo>
                    <a:lnTo>
                      <a:pt x="1991" y="29"/>
                    </a:lnTo>
                    <a:lnTo>
                      <a:pt x="1993" y="29"/>
                    </a:lnTo>
                    <a:lnTo>
                      <a:pt x="1995" y="29"/>
                    </a:lnTo>
                    <a:lnTo>
                      <a:pt x="1997" y="29"/>
                    </a:lnTo>
                    <a:lnTo>
                      <a:pt x="1998" y="29"/>
                    </a:lnTo>
                    <a:lnTo>
                      <a:pt x="2000" y="29"/>
                    </a:lnTo>
                    <a:lnTo>
                      <a:pt x="2002" y="29"/>
                    </a:lnTo>
                    <a:lnTo>
                      <a:pt x="2004" y="29"/>
                    </a:lnTo>
                    <a:lnTo>
                      <a:pt x="2006" y="29"/>
                    </a:lnTo>
                    <a:lnTo>
                      <a:pt x="2008" y="29"/>
                    </a:lnTo>
                    <a:lnTo>
                      <a:pt x="2010" y="29"/>
                    </a:lnTo>
                    <a:lnTo>
                      <a:pt x="2012" y="29"/>
                    </a:lnTo>
                    <a:lnTo>
                      <a:pt x="2014" y="29"/>
                    </a:lnTo>
                    <a:lnTo>
                      <a:pt x="2016" y="29"/>
                    </a:lnTo>
                    <a:lnTo>
                      <a:pt x="2018" y="29"/>
                    </a:lnTo>
                    <a:lnTo>
                      <a:pt x="2020" y="29"/>
                    </a:lnTo>
                    <a:lnTo>
                      <a:pt x="2021" y="29"/>
                    </a:lnTo>
                    <a:lnTo>
                      <a:pt x="2023" y="29"/>
                    </a:lnTo>
                    <a:lnTo>
                      <a:pt x="2025" y="29"/>
                    </a:lnTo>
                    <a:lnTo>
                      <a:pt x="2027" y="29"/>
                    </a:lnTo>
                    <a:lnTo>
                      <a:pt x="2029" y="29"/>
                    </a:lnTo>
                    <a:lnTo>
                      <a:pt x="2031" y="29"/>
                    </a:lnTo>
                    <a:lnTo>
                      <a:pt x="2033" y="29"/>
                    </a:lnTo>
                    <a:lnTo>
                      <a:pt x="2035" y="29"/>
                    </a:lnTo>
                    <a:lnTo>
                      <a:pt x="2037" y="29"/>
                    </a:lnTo>
                    <a:lnTo>
                      <a:pt x="2039" y="29"/>
                    </a:lnTo>
                    <a:lnTo>
                      <a:pt x="2041" y="29"/>
                    </a:lnTo>
                    <a:lnTo>
                      <a:pt x="2042" y="29"/>
                    </a:lnTo>
                    <a:lnTo>
                      <a:pt x="2044" y="29"/>
                    </a:lnTo>
                    <a:lnTo>
                      <a:pt x="2046" y="29"/>
                    </a:lnTo>
                    <a:lnTo>
                      <a:pt x="2048" y="29"/>
                    </a:lnTo>
                    <a:lnTo>
                      <a:pt x="2050" y="29"/>
                    </a:lnTo>
                    <a:lnTo>
                      <a:pt x="2052" y="29"/>
                    </a:lnTo>
                    <a:lnTo>
                      <a:pt x="2054" y="29"/>
                    </a:lnTo>
                    <a:lnTo>
                      <a:pt x="2056" y="29"/>
                    </a:lnTo>
                    <a:lnTo>
                      <a:pt x="2058" y="29"/>
                    </a:lnTo>
                    <a:lnTo>
                      <a:pt x="2060" y="29"/>
                    </a:lnTo>
                    <a:lnTo>
                      <a:pt x="2062" y="29"/>
                    </a:lnTo>
                    <a:lnTo>
                      <a:pt x="2064" y="29"/>
                    </a:lnTo>
                    <a:lnTo>
                      <a:pt x="2065" y="29"/>
                    </a:lnTo>
                    <a:lnTo>
                      <a:pt x="2067" y="29"/>
                    </a:lnTo>
                    <a:lnTo>
                      <a:pt x="2069" y="29"/>
                    </a:lnTo>
                    <a:lnTo>
                      <a:pt x="2071" y="29"/>
                    </a:lnTo>
                    <a:lnTo>
                      <a:pt x="2073" y="29"/>
                    </a:lnTo>
                    <a:lnTo>
                      <a:pt x="2077" y="29"/>
                    </a:lnTo>
                    <a:lnTo>
                      <a:pt x="2079" y="29"/>
                    </a:lnTo>
                    <a:lnTo>
                      <a:pt x="2081" y="29"/>
                    </a:lnTo>
                    <a:lnTo>
                      <a:pt x="2083" y="29"/>
                    </a:lnTo>
                    <a:lnTo>
                      <a:pt x="2085" y="29"/>
                    </a:lnTo>
                    <a:lnTo>
                      <a:pt x="2087" y="29"/>
                    </a:lnTo>
                    <a:lnTo>
                      <a:pt x="2088" y="29"/>
                    </a:lnTo>
                    <a:lnTo>
                      <a:pt x="2090" y="29"/>
                    </a:lnTo>
                    <a:lnTo>
                      <a:pt x="2092" y="29"/>
                    </a:lnTo>
                    <a:lnTo>
                      <a:pt x="2094" y="29"/>
                    </a:lnTo>
                    <a:lnTo>
                      <a:pt x="2096" y="29"/>
                    </a:lnTo>
                    <a:lnTo>
                      <a:pt x="2098" y="29"/>
                    </a:lnTo>
                    <a:lnTo>
                      <a:pt x="2100" y="29"/>
                    </a:lnTo>
                    <a:lnTo>
                      <a:pt x="2102" y="29"/>
                    </a:lnTo>
                    <a:lnTo>
                      <a:pt x="2104" y="29"/>
                    </a:lnTo>
                    <a:lnTo>
                      <a:pt x="2108" y="29"/>
                    </a:lnTo>
                    <a:lnTo>
                      <a:pt x="2110" y="29"/>
                    </a:lnTo>
                    <a:lnTo>
                      <a:pt x="2113" y="29"/>
                    </a:lnTo>
                    <a:lnTo>
                      <a:pt x="2115" y="29"/>
                    </a:lnTo>
                    <a:lnTo>
                      <a:pt x="2117" y="29"/>
                    </a:lnTo>
                    <a:lnTo>
                      <a:pt x="2119" y="29"/>
                    </a:lnTo>
                    <a:lnTo>
                      <a:pt x="2121" y="29"/>
                    </a:lnTo>
                    <a:lnTo>
                      <a:pt x="2123" y="29"/>
                    </a:lnTo>
                    <a:lnTo>
                      <a:pt x="2125" y="29"/>
                    </a:lnTo>
                    <a:lnTo>
                      <a:pt x="2127" y="29"/>
                    </a:lnTo>
                    <a:lnTo>
                      <a:pt x="2129" y="29"/>
                    </a:lnTo>
                    <a:lnTo>
                      <a:pt x="2131" y="29"/>
                    </a:lnTo>
                    <a:lnTo>
                      <a:pt x="2133" y="29"/>
                    </a:lnTo>
                    <a:lnTo>
                      <a:pt x="2134" y="29"/>
                    </a:lnTo>
                    <a:lnTo>
                      <a:pt x="2136" y="29"/>
                    </a:lnTo>
                    <a:lnTo>
                      <a:pt x="2138" y="29"/>
                    </a:lnTo>
                    <a:lnTo>
                      <a:pt x="2140" y="29"/>
                    </a:lnTo>
                    <a:lnTo>
                      <a:pt x="2142" y="29"/>
                    </a:lnTo>
                    <a:lnTo>
                      <a:pt x="2144" y="29"/>
                    </a:lnTo>
                    <a:lnTo>
                      <a:pt x="2146" y="29"/>
                    </a:lnTo>
                    <a:lnTo>
                      <a:pt x="2148" y="29"/>
                    </a:lnTo>
                    <a:lnTo>
                      <a:pt x="2150" y="29"/>
                    </a:lnTo>
                    <a:lnTo>
                      <a:pt x="2152" y="29"/>
                    </a:lnTo>
                    <a:lnTo>
                      <a:pt x="2154" y="29"/>
                    </a:lnTo>
                    <a:lnTo>
                      <a:pt x="2156" y="29"/>
                    </a:lnTo>
                    <a:lnTo>
                      <a:pt x="2157" y="29"/>
                    </a:lnTo>
                    <a:lnTo>
                      <a:pt x="2161" y="29"/>
                    </a:lnTo>
                    <a:lnTo>
                      <a:pt x="2163" y="29"/>
                    </a:lnTo>
                    <a:lnTo>
                      <a:pt x="2165" y="29"/>
                    </a:lnTo>
                    <a:lnTo>
                      <a:pt x="2167" y="29"/>
                    </a:lnTo>
                    <a:lnTo>
                      <a:pt x="2169" y="29"/>
                    </a:lnTo>
                    <a:lnTo>
                      <a:pt x="2171" y="29"/>
                    </a:lnTo>
                    <a:lnTo>
                      <a:pt x="2173" y="29"/>
                    </a:lnTo>
                    <a:lnTo>
                      <a:pt x="2175" y="29"/>
                    </a:lnTo>
                    <a:lnTo>
                      <a:pt x="2177" y="29"/>
                    </a:lnTo>
                    <a:lnTo>
                      <a:pt x="2179" y="29"/>
                    </a:lnTo>
                    <a:lnTo>
                      <a:pt x="2180" y="29"/>
                    </a:lnTo>
                    <a:lnTo>
                      <a:pt x="2182" y="29"/>
                    </a:lnTo>
                    <a:lnTo>
                      <a:pt x="2184" y="29"/>
                    </a:lnTo>
                    <a:lnTo>
                      <a:pt x="2186" y="29"/>
                    </a:lnTo>
                    <a:lnTo>
                      <a:pt x="2188" y="29"/>
                    </a:lnTo>
                    <a:lnTo>
                      <a:pt x="2190" y="29"/>
                    </a:lnTo>
                    <a:lnTo>
                      <a:pt x="2192" y="29"/>
                    </a:lnTo>
                    <a:lnTo>
                      <a:pt x="2194" y="29"/>
                    </a:lnTo>
                    <a:lnTo>
                      <a:pt x="2196" y="29"/>
                    </a:lnTo>
                    <a:lnTo>
                      <a:pt x="2198" y="29"/>
                    </a:lnTo>
                    <a:lnTo>
                      <a:pt x="2200" y="29"/>
                    </a:lnTo>
                    <a:lnTo>
                      <a:pt x="2202" y="29"/>
                    </a:lnTo>
                    <a:lnTo>
                      <a:pt x="2203" y="29"/>
                    </a:lnTo>
                    <a:lnTo>
                      <a:pt x="2205" y="29"/>
                    </a:lnTo>
                    <a:lnTo>
                      <a:pt x="2207" y="29"/>
                    </a:lnTo>
                    <a:lnTo>
                      <a:pt x="2209" y="29"/>
                    </a:lnTo>
                    <a:lnTo>
                      <a:pt x="2211" y="29"/>
                    </a:lnTo>
                    <a:lnTo>
                      <a:pt x="2213" y="29"/>
                    </a:lnTo>
                    <a:lnTo>
                      <a:pt x="2215" y="29"/>
                    </a:lnTo>
                    <a:lnTo>
                      <a:pt x="2217" y="29"/>
                    </a:lnTo>
                    <a:lnTo>
                      <a:pt x="2219" y="29"/>
                    </a:lnTo>
                    <a:lnTo>
                      <a:pt x="2223" y="29"/>
                    </a:lnTo>
                    <a:lnTo>
                      <a:pt x="2225" y="29"/>
                    </a:lnTo>
                    <a:lnTo>
                      <a:pt x="2226" y="29"/>
                    </a:lnTo>
                    <a:lnTo>
                      <a:pt x="2228" y="29"/>
                    </a:lnTo>
                    <a:lnTo>
                      <a:pt x="2230" y="29"/>
                    </a:lnTo>
                    <a:lnTo>
                      <a:pt x="2232" y="29"/>
                    </a:lnTo>
                    <a:lnTo>
                      <a:pt x="2236" y="29"/>
                    </a:lnTo>
                    <a:lnTo>
                      <a:pt x="2238" y="29"/>
                    </a:lnTo>
                    <a:lnTo>
                      <a:pt x="2240" y="29"/>
                    </a:lnTo>
                    <a:lnTo>
                      <a:pt x="2242" y="29"/>
                    </a:lnTo>
                    <a:lnTo>
                      <a:pt x="2244" y="29"/>
                    </a:lnTo>
                    <a:lnTo>
                      <a:pt x="2246" y="29"/>
                    </a:lnTo>
                    <a:lnTo>
                      <a:pt x="2248" y="29"/>
                    </a:lnTo>
                    <a:lnTo>
                      <a:pt x="2249" y="29"/>
                    </a:lnTo>
                    <a:lnTo>
                      <a:pt x="2251" y="29"/>
                    </a:lnTo>
                    <a:lnTo>
                      <a:pt x="2255" y="29"/>
                    </a:lnTo>
                    <a:lnTo>
                      <a:pt x="2257" y="29"/>
                    </a:lnTo>
                    <a:lnTo>
                      <a:pt x="2259" y="29"/>
                    </a:lnTo>
                    <a:lnTo>
                      <a:pt x="2261" y="29"/>
                    </a:lnTo>
                    <a:lnTo>
                      <a:pt x="2263" y="29"/>
                    </a:lnTo>
                    <a:lnTo>
                      <a:pt x="2265" y="29"/>
                    </a:lnTo>
                    <a:lnTo>
                      <a:pt x="2267" y="29"/>
                    </a:lnTo>
                    <a:lnTo>
                      <a:pt x="2269" y="29"/>
                    </a:lnTo>
                    <a:lnTo>
                      <a:pt x="2270" y="29"/>
                    </a:lnTo>
                    <a:lnTo>
                      <a:pt x="2272" y="29"/>
                    </a:lnTo>
                    <a:lnTo>
                      <a:pt x="2274" y="29"/>
                    </a:lnTo>
                    <a:lnTo>
                      <a:pt x="2276" y="29"/>
                    </a:lnTo>
                    <a:lnTo>
                      <a:pt x="2278" y="29"/>
                    </a:lnTo>
                    <a:lnTo>
                      <a:pt x="2280" y="29"/>
                    </a:lnTo>
                    <a:lnTo>
                      <a:pt x="2282" y="29"/>
                    </a:lnTo>
                    <a:lnTo>
                      <a:pt x="2286" y="29"/>
                    </a:lnTo>
                    <a:lnTo>
                      <a:pt x="2288" y="29"/>
                    </a:lnTo>
                    <a:lnTo>
                      <a:pt x="2290" y="29"/>
                    </a:lnTo>
                    <a:lnTo>
                      <a:pt x="2292" y="29"/>
                    </a:lnTo>
                    <a:lnTo>
                      <a:pt x="2293" y="29"/>
                    </a:lnTo>
                    <a:lnTo>
                      <a:pt x="2295" y="29"/>
                    </a:lnTo>
                    <a:lnTo>
                      <a:pt x="2297" y="29"/>
                    </a:lnTo>
                    <a:lnTo>
                      <a:pt x="2301" y="29"/>
                    </a:lnTo>
                    <a:lnTo>
                      <a:pt x="2303" y="29"/>
                    </a:lnTo>
                    <a:lnTo>
                      <a:pt x="2305" y="29"/>
                    </a:lnTo>
                    <a:lnTo>
                      <a:pt x="2307" y="29"/>
                    </a:lnTo>
                    <a:lnTo>
                      <a:pt x="2309" y="29"/>
                    </a:lnTo>
                    <a:lnTo>
                      <a:pt x="2311" y="29"/>
                    </a:lnTo>
                    <a:lnTo>
                      <a:pt x="2313" y="29"/>
                    </a:lnTo>
                    <a:lnTo>
                      <a:pt x="2315" y="29"/>
                    </a:lnTo>
                    <a:lnTo>
                      <a:pt x="2316" y="29"/>
                    </a:lnTo>
                    <a:lnTo>
                      <a:pt x="2318" y="29"/>
                    </a:lnTo>
                    <a:lnTo>
                      <a:pt x="2320" y="29"/>
                    </a:lnTo>
                    <a:lnTo>
                      <a:pt x="2322" y="29"/>
                    </a:lnTo>
                    <a:lnTo>
                      <a:pt x="2324" y="29"/>
                    </a:lnTo>
                    <a:lnTo>
                      <a:pt x="2326" y="29"/>
                    </a:lnTo>
                    <a:lnTo>
                      <a:pt x="2328" y="29"/>
                    </a:lnTo>
                    <a:lnTo>
                      <a:pt x="2330" y="29"/>
                    </a:lnTo>
                    <a:lnTo>
                      <a:pt x="2332" y="29"/>
                    </a:lnTo>
                    <a:lnTo>
                      <a:pt x="2334" y="29"/>
                    </a:lnTo>
                    <a:lnTo>
                      <a:pt x="2336" y="29"/>
                    </a:lnTo>
                    <a:lnTo>
                      <a:pt x="2338" y="29"/>
                    </a:lnTo>
                    <a:lnTo>
                      <a:pt x="2339" y="29"/>
                    </a:lnTo>
                    <a:lnTo>
                      <a:pt x="2341" y="29"/>
                    </a:lnTo>
                    <a:lnTo>
                      <a:pt x="2345" y="29"/>
                    </a:lnTo>
                    <a:lnTo>
                      <a:pt x="2347" y="29"/>
                    </a:lnTo>
                    <a:lnTo>
                      <a:pt x="2349" y="29"/>
                    </a:lnTo>
                    <a:lnTo>
                      <a:pt x="2351" y="29"/>
                    </a:lnTo>
                    <a:lnTo>
                      <a:pt x="2353" y="29"/>
                    </a:lnTo>
                    <a:lnTo>
                      <a:pt x="2355" y="29"/>
                    </a:lnTo>
                    <a:lnTo>
                      <a:pt x="2357" y="29"/>
                    </a:lnTo>
                    <a:lnTo>
                      <a:pt x="2361" y="29"/>
                    </a:lnTo>
                    <a:lnTo>
                      <a:pt x="2362" y="29"/>
                    </a:lnTo>
                    <a:lnTo>
                      <a:pt x="2364" y="29"/>
                    </a:lnTo>
                    <a:lnTo>
                      <a:pt x="2366" y="29"/>
                    </a:lnTo>
                    <a:lnTo>
                      <a:pt x="2368" y="29"/>
                    </a:lnTo>
                    <a:lnTo>
                      <a:pt x="2370" y="29"/>
                    </a:lnTo>
                    <a:lnTo>
                      <a:pt x="2372" y="29"/>
                    </a:lnTo>
                    <a:lnTo>
                      <a:pt x="2374" y="29"/>
                    </a:lnTo>
                    <a:lnTo>
                      <a:pt x="2378" y="29"/>
                    </a:lnTo>
                    <a:lnTo>
                      <a:pt x="2380" y="29"/>
                    </a:lnTo>
                    <a:lnTo>
                      <a:pt x="2382" y="29"/>
                    </a:lnTo>
                    <a:lnTo>
                      <a:pt x="2384" y="29"/>
                    </a:lnTo>
                    <a:lnTo>
                      <a:pt x="2385" y="29"/>
                    </a:lnTo>
                    <a:lnTo>
                      <a:pt x="2387" y="29"/>
                    </a:lnTo>
                    <a:lnTo>
                      <a:pt x="2391" y="29"/>
                    </a:lnTo>
                    <a:lnTo>
                      <a:pt x="2393" y="29"/>
                    </a:lnTo>
                    <a:lnTo>
                      <a:pt x="2395" y="29"/>
                    </a:lnTo>
                    <a:lnTo>
                      <a:pt x="2397" y="29"/>
                    </a:lnTo>
                    <a:lnTo>
                      <a:pt x="2399" y="29"/>
                    </a:lnTo>
                    <a:lnTo>
                      <a:pt x="2401" y="29"/>
                    </a:lnTo>
                    <a:lnTo>
                      <a:pt x="2403" y="29"/>
                    </a:lnTo>
                    <a:lnTo>
                      <a:pt x="2407" y="29"/>
                    </a:lnTo>
                    <a:lnTo>
                      <a:pt x="2408" y="29"/>
                    </a:lnTo>
                    <a:lnTo>
                      <a:pt x="2410" y="29"/>
                    </a:lnTo>
                    <a:lnTo>
                      <a:pt x="2412" y="29"/>
                    </a:lnTo>
                    <a:lnTo>
                      <a:pt x="2414" y="29"/>
                    </a:lnTo>
                    <a:lnTo>
                      <a:pt x="2416" y="29"/>
                    </a:lnTo>
                    <a:lnTo>
                      <a:pt x="2418" y="29"/>
                    </a:lnTo>
                    <a:lnTo>
                      <a:pt x="2422" y="29"/>
                    </a:lnTo>
                    <a:lnTo>
                      <a:pt x="2424" y="29"/>
                    </a:lnTo>
                    <a:lnTo>
                      <a:pt x="2426" y="29"/>
                    </a:lnTo>
                    <a:lnTo>
                      <a:pt x="2428" y="29"/>
                    </a:lnTo>
                    <a:lnTo>
                      <a:pt x="2430" y="29"/>
                    </a:lnTo>
                    <a:lnTo>
                      <a:pt x="2431" y="29"/>
                    </a:lnTo>
                    <a:lnTo>
                      <a:pt x="2433" y="29"/>
                    </a:lnTo>
                    <a:lnTo>
                      <a:pt x="2435" y="29"/>
                    </a:lnTo>
                    <a:lnTo>
                      <a:pt x="2437" y="29"/>
                    </a:lnTo>
                    <a:lnTo>
                      <a:pt x="2439" y="29"/>
                    </a:lnTo>
                    <a:lnTo>
                      <a:pt x="2441" y="29"/>
                    </a:lnTo>
                    <a:lnTo>
                      <a:pt x="2443" y="29"/>
                    </a:lnTo>
                    <a:lnTo>
                      <a:pt x="2445" y="29"/>
                    </a:lnTo>
                    <a:lnTo>
                      <a:pt x="2447" y="29"/>
                    </a:lnTo>
                    <a:lnTo>
                      <a:pt x="2449" y="29"/>
                    </a:lnTo>
                    <a:lnTo>
                      <a:pt x="2451" y="29"/>
                    </a:lnTo>
                    <a:lnTo>
                      <a:pt x="2453" y="29"/>
                    </a:lnTo>
                    <a:lnTo>
                      <a:pt x="2454" y="29"/>
                    </a:lnTo>
                    <a:lnTo>
                      <a:pt x="2456" y="29"/>
                    </a:lnTo>
                    <a:lnTo>
                      <a:pt x="2458" y="29"/>
                    </a:lnTo>
                    <a:lnTo>
                      <a:pt x="2460" y="29"/>
                    </a:lnTo>
                    <a:lnTo>
                      <a:pt x="2462" y="29"/>
                    </a:lnTo>
                    <a:lnTo>
                      <a:pt x="2464" y="29"/>
                    </a:lnTo>
                    <a:lnTo>
                      <a:pt x="2468" y="29"/>
                    </a:lnTo>
                    <a:lnTo>
                      <a:pt x="2470" y="29"/>
                    </a:lnTo>
                    <a:lnTo>
                      <a:pt x="2472" y="29"/>
                    </a:lnTo>
                    <a:lnTo>
                      <a:pt x="2474" y="29"/>
                    </a:lnTo>
                    <a:lnTo>
                      <a:pt x="2476" y="29"/>
                    </a:lnTo>
                    <a:lnTo>
                      <a:pt x="2477" y="29"/>
                    </a:lnTo>
                    <a:lnTo>
                      <a:pt x="2481" y="29"/>
                    </a:lnTo>
                    <a:lnTo>
                      <a:pt x="2483" y="29"/>
                    </a:lnTo>
                    <a:lnTo>
                      <a:pt x="2485" y="29"/>
                    </a:lnTo>
                    <a:lnTo>
                      <a:pt x="2487" y="29"/>
                    </a:lnTo>
                    <a:lnTo>
                      <a:pt x="2489" y="29"/>
                    </a:lnTo>
                    <a:lnTo>
                      <a:pt x="2491" y="29"/>
                    </a:lnTo>
                    <a:lnTo>
                      <a:pt x="2493" y="29"/>
                    </a:lnTo>
                    <a:lnTo>
                      <a:pt x="2495" y="29"/>
                    </a:lnTo>
                    <a:lnTo>
                      <a:pt x="2498" y="29"/>
                    </a:lnTo>
                    <a:lnTo>
                      <a:pt x="2500" y="29"/>
                    </a:lnTo>
                    <a:lnTo>
                      <a:pt x="2502" y="29"/>
                    </a:lnTo>
                    <a:lnTo>
                      <a:pt x="2504" y="29"/>
                    </a:lnTo>
                    <a:lnTo>
                      <a:pt x="2506" y="29"/>
                    </a:lnTo>
                    <a:lnTo>
                      <a:pt x="2508" y="29"/>
                    </a:lnTo>
                    <a:lnTo>
                      <a:pt x="2510" y="29"/>
                    </a:lnTo>
                    <a:lnTo>
                      <a:pt x="2512" y="29"/>
                    </a:lnTo>
                    <a:lnTo>
                      <a:pt x="2514" y="29"/>
                    </a:lnTo>
                    <a:lnTo>
                      <a:pt x="2516" y="29"/>
                    </a:lnTo>
                    <a:lnTo>
                      <a:pt x="2518" y="29"/>
                    </a:lnTo>
                    <a:lnTo>
                      <a:pt x="2520" y="29"/>
                    </a:lnTo>
                    <a:lnTo>
                      <a:pt x="2521" y="29"/>
                    </a:lnTo>
                    <a:lnTo>
                      <a:pt x="2523" y="29"/>
                    </a:lnTo>
                    <a:lnTo>
                      <a:pt x="2525" y="29"/>
                    </a:lnTo>
                    <a:lnTo>
                      <a:pt x="2529" y="29"/>
                    </a:lnTo>
                    <a:lnTo>
                      <a:pt x="2531" y="29"/>
                    </a:lnTo>
                    <a:lnTo>
                      <a:pt x="2533" y="29"/>
                    </a:lnTo>
                    <a:lnTo>
                      <a:pt x="2535" y="29"/>
                    </a:lnTo>
                    <a:lnTo>
                      <a:pt x="2537" y="29"/>
                    </a:lnTo>
                    <a:lnTo>
                      <a:pt x="2539" y="29"/>
                    </a:lnTo>
                    <a:lnTo>
                      <a:pt x="2541" y="29"/>
                    </a:lnTo>
                    <a:lnTo>
                      <a:pt x="2543" y="29"/>
                    </a:lnTo>
                    <a:lnTo>
                      <a:pt x="2544" y="29"/>
                    </a:lnTo>
                    <a:lnTo>
                      <a:pt x="2546" y="29"/>
                    </a:lnTo>
                    <a:lnTo>
                      <a:pt x="2548" y="29"/>
                    </a:lnTo>
                    <a:lnTo>
                      <a:pt x="2550" y="29"/>
                    </a:lnTo>
                    <a:lnTo>
                      <a:pt x="2552" y="29"/>
                    </a:lnTo>
                    <a:lnTo>
                      <a:pt x="2554" y="29"/>
                    </a:lnTo>
                    <a:lnTo>
                      <a:pt x="2556" y="29"/>
                    </a:lnTo>
                    <a:lnTo>
                      <a:pt x="2560" y="29"/>
                    </a:lnTo>
                    <a:lnTo>
                      <a:pt x="2562" y="29"/>
                    </a:lnTo>
                    <a:lnTo>
                      <a:pt x="2564" y="29"/>
                    </a:lnTo>
                    <a:lnTo>
                      <a:pt x="2566" y="29"/>
                    </a:lnTo>
                    <a:lnTo>
                      <a:pt x="2567" y="29"/>
                    </a:lnTo>
                    <a:lnTo>
                      <a:pt x="2569" y="29"/>
                    </a:lnTo>
                    <a:lnTo>
                      <a:pt x="2571" y="29"/>
                    </a:lnTo>
                    <a:lnTo>
                      <a:pt x="2575" y="29"/>
                    </a:lnTo>
                    <a:lnTo>
                      <a:pt x="2577" y="29"/>
                    </a:lnTo>
                    <a:lnTo>
                      <a:pt x="2579" y="29"/>
                    </a:lnTo>
                    <a:lnTo>
                      <a:pt x="2581" y="29"/>
                    </a:lnTo>
                    <a:lnTo>
                      <a:pt x="2583" y="29"/>
                    </a:lnTo>
                    <a:lnTo>
                      <a:pt x="2585" y="29"/>
                    </a:lnTo>
                    <a:lnTo>
                      <a:pt x="2587" y="29"/>
                    </a:lnTo>
                    <a:lnTo>
                      <a:pt x="2590" y="29"/>
                    </a:lnTo>
                    <a:lnTo>
                      <a:pt x="2592" y="29"/>
                    </a:lnTo>
                    <a:lnTo>
                      <a:pt x="2594" y="29"/>
                    </a:lnTo>
                    <a:lnTo>
                      <a:pt x="2596" y="29"/>
                    </a:lnTo>
                    <a:lnTo>
                      <a:pt x="2598" y="29"/>
                    </a:lnTo>
                    <a:lnTo>
                      <a:pt x="2600" y="29"/>
                    </a:lnTo>
                    <a:lnTo>
                      <a:pt x="2604" y="29"/>
                    </a:lnTo>
                    <a:lnTo>
                      <a:pt x="2606" y="29"/>
                    </a:lnTo>
                    <a:lnTo>
                      <a:pt x="2608" y="29"/>
                    </a:lnTo>
                    <a:lnTo>
                      <a:pt x="2610" y="29"/>
                    </a:lnTo>
                    <a:lnTo>
                      <a:pt x="2612" y="29"/>
                    </a:lnTo>
                    <a:lnTo>
                      <a:pt x="2613" y="29"/>
                    </a:lnTo>
                    <a:lnTo>
                      <a:pt x="2615" y="29"/>
                    </a:lnTo>
                    <a:lnTo>
                      <a:pt x="2617" y="29"/>
                    </a:lnTo>
                    <a:lnTo>
                      <a:pt x="2619" y="29"/>
                    </a:lnTo>
                    <a:lnTo>
                      <a:pt x="2621" y="29"/>
                    </a:lnTo>
                    <a:lnTo>
                      <a:pt x="2623" y="29"/>
                    </a:lnTo>
                    <a:lnTo>
                      <a:pt x="2625" y="29"/>
                    </a:lnTo>
                    <a:lnTo>
                      <a:pt x="2627" y="29"/>
                    </a:lnTo>
                    <a:lnTo>
                      <a:pt x="2629" y="29"/>
                    </a:lnTo>
                    <a:lnTo>
                      <a:pt x="2631" y="29"/>
                    </a:lnTo>
                    <a:lnTo>
                      <a:pt x="2633" y="29"/>
                    </a:lnTo>
                    <a:lnTo>
                      <a:pt x="2635" y="29"/>
                    </a:lnTo>
                    <a:lnTo>
                      <a:pt x="2636" y="29"/>
                    </a:lnTo>
                    <a:lnTo>
                      <a:pt x="2638" y="29"/>
                    </a:lnTo>
                    <a:lnTo>
                      <a:pt x="2640" y="29"/>
                    </a:lnTo>
                    <a:lnTo>
                      <a:pt x="2642" y="29"/>
                    </a:lnTo>
                    <a:lnTo>
                      <a:pt x="2644" y="29"/>
                    </a:lnTo>
                    <a:lnTo>
                      <a:pt x="2646" y="29"/>
                    </a:lnTo>
                    <a:lnTo>
                      <a:pt x="2648" y="29"/>
                    </a:lnTo>
                    <a:lnTo>
                      <a:pt x="2650" y="29"/>
                    </a:lnTo>
                    <a:lnTo>
                      <a:pt x="2652" y="29"/>
                    </a:lnTo>
                    <a:lnTo>
                      <a:pt x="2654" y="29"/>
                    </a:lnTo>
                    <a:lnTo>
                      <a:pt x="2656" y="29"/>
                    </a:lnTo>
                    <a:lnTo>
                      <a:pt x="2658" y="29"/>
                    </a:lnTo>
                    <a:lnTo>
                      <a:pt x="2659" y="29"/>
                    </a:lnTo>
                    <a:lnTo>
                      <a:pt x="2661" y="29"/>
                    </a:lnTo>
                    <a:lnTo>
                      <a:pt x="2663" y="29"/>
                    </a:lnTo>
                    <a:lnTo>
                      <a:pt x="2665" y="29"/>
                    </a:lnTo>
                    <a:lnTo>
                      <a:pt x="2669" y="29"/>
                    </a:lnTo>
                    <a:lnTo>
                      <a:pt x="2671" y="29"/>
                    </a:lnTo>
                    <a:lnTo>
                      <a:pt x="2673" y="29"/>
                    </a:lnTo>
                    <a:lnTo>
                      <a:pt x="2675" y="29"/>
                    </a:lnTo>
                    <a:lnTo>
                      <a:pt x="2677" y="29"/>
                    </a:lnTo>
                    <a:lnTo>
                      <a:pt x="2679" y="29"/>
                    </a:lnTo>
                    <a:lnTo>
                      <a:pt x="2681" y="29"/>
                    </a:lnTo>
                    <a:lnTo>
                      <a:pt x="2682" y="29"/>
                    </a:lnTo>
                    <a:lnTo>
                      <a:pt x="2684" y="29"/>
                    </a:lnTo>
                    <a:lnTo>
                      <a:pt x="2686" y="29"/>
                    </a:lnTo>
                    <a:lnTo>
                      <a:pt x="2688" y="29"/>
                    </a:lnTo>
                    <a:lnTo>
                      <a:pt x="2690" y="29"/>
                    </a:lnTo>
                    <a:lnTo>
                      <a:pt x="2692" y="29"/>
                    </a:lnTo>
                    <a:lnTo>
                      <a:pt x="2694" y="29"/>
                    </a:lnTo>
                    <a:lnTo>
                      <a:pt x="2696" y="29"/>
                    </a:lnTo>
                    <a:lnTo>
                      <a:pt x="2698" y="29"/>
                    </a:lnTo>
                    <a:lnTo>
                      <a:pt x="2700" y="29"/>
                    </a:lnTo>
                    <a:lnTo>
                      <a:pt x="2702" y="29"/>
                    </a:lnTo>
                    <a:lnTo>
                      <a:pt x="2704" y="29"/>
                    </a:lnTo>
                    <a:lnTo>
                      <a:pt x="2705" y="29"/>
                    </a:lnTo>
                    <a:lnTo>
                      <a:pt x="2707" y="29"/>
                    </a:lnTo>
                    <a:lnTo>
                      <a:pt x="2709" y="29"/>
                    </a:lnTo>
                    <a:lnTo>
                      <a:pt x="2711" y="29"/>
                    </a:lnTo>
                    <a:lnTo>
                      <a:pt x="2713" y="29"/>
                    </a:lnTo>
                    <a:lnTo>
                      <a:pt x="2715" y="29"/>
                    </a:lnTo>
                    <a:lnTo>
                      <a:pt x="2717" y="29"/>
                    </a:lnTo>
                    <a:lnTo>
                      <a:pt x="2719" y="29"/>
                    </a:lnTo>
                    <a:lnTo>
                      <a:pt x="2721" y="29"/>
                    </a:lnTo>
                    <a:lnTo>
                      <a:pt x="2723" y="29"/>
                    </a:lnTo>
                    <a:lnTo>
                      <a:pt x="2726" y="29"/>
                    </a:lnTo>
                    <a:lnTo>
                      <a:pt x="2728" y="29"/>
                    </a:lnTo>
                    <a:lnTo>
                      <a:pt x="2730" y="29"/>
                    </a:lnTo>
                    <a:lnTo>
                      <a:pt x="2732" y="29"/>
                    </a:lnTo>
                    <a:lnTo>
                      <a:pt x="2736" y="29"/>
                    </a:lnTo>
                    <a:lnTo>
                      <a:pt x="2738" y="29"/>
                    </a:lnTo>
                    <a:lnTo>
                      <a:pt x="2740" y="29"/>
                    </a:lnTo>
                    <a:lnTo>
                      <a:pt x="2742" y="29"/>
                    </a:lnTo>
                    <a:lnTo>
                      <a:pt x="2744" y="29"/>
                    </a:lnTo>
                    <a:lnTo>
                      <a:pt x="2746" y="29"/>
                    </a:lnTo>
                    <a:lnTo>
                      <a:pt x="2748" y="29"/>
                    </a:lnTo>
                    <a:lnTo>
                      <a:pt x="2751" y="29"/>
                    </a:lnTo>
                    <a:lnTo>
                      <a:pt x="2753" y="29"/>
                    </a:lnTo>
                    <a:lnTo>
                      <a:pt x="2755" y="29"/>
                    </a:lnTo>
                    <a:lnTo>
                      <a:pt x="2757" y="29"/>
                    </a:lnTo>
                    <a:lnTo>
                      <a:pt x="2759" y="29"/>
                    </a:lnTo>
                    <a:lnTo>
                      <a:pt x="2761" y="29"/>
                    </a:lnTo>
                    <a:lnTo>
                      <a:pt x="2763" y="29"/>
                    </a:lnTo>
                    <a:lnTo>
                      <a:pt x="2765" y="29"/>
                    </a:lnTo>
                    <a:lnTo>
                      <a:pt x="2767" y="29"/>
                    </a:lnTo>
                    <a:lnTo>
                      <a:pt x="2769" y="29"/>
                    </a:lnTo>
                    <a:lnTo>
                      <a:pt x="2771" y="29"/>
                    </a:lnTo>
                    <a:lnTo>
                      <a:pt x="2774" y="29"/>
                    </a:lnTo>
                    <a:lnTo>
                      <a:pt x="2776" y="29"/>
                    </a:lnTo>
                    <a:lnTo>
                      <a:pt x="2778" y="29"/>
                    </a:lnTo>
                    <a:lnTo>
                      <a:pt x="2780" y="29"/>
                    </a:lnTo>
                    <a:lnTo>
                      <a:pt x="2782" y="29"/>
                    </a:lnTo>
                    <a:lnTo>
                      <a:pt x="2784" y="29"/>
                    </a:lnTo>
                    <a:lnTo>
                      <a:pt x="2786" y="29"/>
                    </a:lnTo>
                    <a:lnTo>
                      <a:pt x="2788" y="29"/>
                    </a:lnTo>
                    <a:lnTo>
                      <a:pt x="2790" y="29"/>
                    </a:lnTo>
                    <a:lnTo>
                      <a:pt x="2792" y="29"/>
                    </a:lnTo>
                    <a:lnTo>
                      <a:pt x="2794" y="29"/>
                    </a:lnTo>
                    <a:lnTo>
                      <a:pt x="2795" y="29"/>
                    </a:lnTo>
                    <a:lnTo>
                      <a:pt x="2797" y="29"/>
                    </a:lnTo>
                    <a:lnTo>
                      <a:pt x="2799" y="29"/>
                    </a:lnTo>
                    <a:lnTo>
                      <a:pt x="2801" y="29"/>
                    </a:lnTo>
                    <a:lnTo>
                      <a:pt x="2805" y="29"/>
                    </a:lnTo>
                    <a:lnTo>
                      <a:pt x="2807" y="29"/>
                    </a:lnTo>
                    <a:lnTo>
                      <a:pt x="2809" y="29"/>
                    </a:lnTo>
                    <a:lnTo>
                      <a:pt x="2813" y="29"/>
                    </a:lnTo>
                    <a:lnTo>
                      <a:pt x="2815" y="29"/>
                    </a:lnTo>
                    <a:lnTo>
                      <a:pt x="2817" y="29"/>
                    </a:lnTo>
                    <a:lnTo>
                      <a:pt x="2820" y="29"/>
                    </a:lnTo>
                    <a:lnTo>
                      <a:pt x="2822" y="29"/>
                    </a:lnTo>
                    <a:lnTo>
                      <a:pt x="2824" y="29"/>
                    </a:lnTo>
                    <a:lnTo>
                      <a:pt x="2826" y="29"/>
                    </a:lnTo>
                    <a:lnTo>
                      <a:pt x="2828" y="29"/>
                    </a:lnTo>
                    <a:lnTo>
                      <a:pt x="2830" y="29"/>
                    </a:lnTo>
                    <a:lnTo>
                      <a:pt x="2832" y="29"/>
                    </a:lnTo>
                    <a:lnTo>
                      <a:pt x="2836" y="29"/>
                    </a:lnTo>
                    <a:lnTo>
                      <a:pt x="2838" y="29"/>
                    </a:lnTo>
                    <a:lnTo>
                      <a:pt x="2840" y="29"/>
                    </a:lnTo>
                    <a:lnTo>
                      <a:pt x="2841" y="29"/>
                    </a:lnTo>
                    <a:lnTo>
                      <a:pt x="2843" y="29"/>
                    </a:lnTo>
                    <a:lnTo>
                      <a:pt x="2845" y="29"/>
                    </a:lnTo>
                    <a:lnTo>
                      <a:pt x="2847" y="29"/>
                    </a:lnTo>
                    <a:lnTo>
                      <a:pt x="2849" y="29"/>
                    </a:lnTo>
                    <a:lnTo>
                      <a:pt x="2851" y="29"/>
                    </a:lnTo>
                    <a:lnTo>
                      <a:pt x="2853" y="29"/>
                    </a:lnTo>
                    <a:lnTo>
                      <a:pt x="2855" y="29"/>
                    </a:lnTo>
                    <a:lnTo>
                      <a:pt x="2857" y="29"/>
                    </a:lnTo>
                    <a:lnTo>
                      <a:pt x="2859" y="29"/>
                    </a:lnTo>
                    <a:lnTo>
                      <a:pt x="2861" y="29"/>
                    </a:lnTo>
                    <a:lnTo>
                      <a:pt x="2863" y="29"/>
                    </a:lnTo>
                    <a:lnTo>
                      <a:pt x="2864" y="29"/>
                    </a:lnTo>
                    <a:lnTo>
                      <a:pt x="2866" y="29"/>
                    </a:lnTo>
                    <a:lnTo>
                      <a:pt x="2868" y="29"/>
                    </a:lnTo>
                    <a:lnTo>
                      <a:pt x="2870" y="29"/>
                    </a:lnTo>
                    <a:lnTo>
                      <a:pt x="2874" y="29"/>
                    </a:lnTo>
                    <a:lnTo>
                      <a:pt x="2876" y="29"/>
                    </a:lnTo>
                    <a:lnTo>
                      <a:pt x="2878" y="29"/>
                    </a:lnTo>
                    <a:lnTo>
                      <a:pt x="2880" y="29"/>
                    </a:lnTo>
                    <a:lnTo>
                      <a:pt x="2882" y="29"/>
                    </a:lnTo>
                    <a:lnTo>
                      <a:pt x="2884" y="29"/>
                    </a:lnTo>
                    <a:lnTo>
                      <a:pt x="2886" y="29"/>
                    </a:lnTo>
                    <a:lnTo>
                      <a:pt x="2887" y="29"/>
                    </a:lnTo>
                    <a:lnTo>
                      <a:pt x="2889" y="29"/>
                    </a:lnTo>
                    <a:lnTo>
                      <a:pt x="2891" y="29"/>
                    </a:lnTo>
                    <a:lnTo>
                      <a:pt x="2893" y="29"/>
                    </a:lnTo>
                    <a:lnTo>
                      <a:pt x="2895" y="29"/>
                    </a:lnTo>
                    <a:lnTo>
                      <a:pt x="2897" y="29"/>
                    </a:lnTo>
                    <a:lnTo>
                      <a:pt x="2899" y="29"/>
                    </a:lnTo>
                    <a:lnTo>
                      <a:pt x="2901" y="29"/>
                    </a:lnTo>
                    <a:lnTo>
                      <a:pt x="2903" y="29"/>
                    </a:lnTo>
                    <a:lnTo>
                      <a:pt x="2905" y="29"/>
                    </a:lnTo>
                    <a:lnTo>
                      <a:pt x="2907" y="29"/>
                    </a:lnTo>
                    <a:lnTo>
                      <a:pt x="2910" y="29"/>
                    </a:lnTo>
                    <a:lnTo>
                      <a:pt x="2912" y="29"/>
                    </a:lnTo>
                  </a:path>
                </a:pathLst>
              </a:cu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119"/>
              <p:cNvSpPr>
                <a:spLocks noChangeArrowheads="1"/>
              </p:cNvSpPr>
              <p:nvPr/>
            </p:nvSpPr>
            <p:spPr bwMode="auto">
              <a:xfrm>
                <a:off x="1679575" y="1989138"/>
                <a:ext cx="401637" cy="30638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125"/>
              <p:cNvSpPr>
                <a:spLocks noChangeShapeType="1"/>
              </p:cNvSpPr>
              <p:nvPr/>
            </p:nvSpPr>
            <p:spPr bwMode="auto">
              <a:xfrm flipH="1">
                <a:off x="2030413" y="5053013"/>
                <a:ext cx="50800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26"/>
              <p:cNvSpPr>
                <a:spLocks noChangeArrowheads="1"/>
              </p:cNvSpPr>
              <p:nvPr/>
            </p:nvSpPr>
            <p:spPr bwMode="auto">
              <a:xfrm>
                <a:off x="1892300" y="4992688"/>
                <a:ext cx="125412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0" name="Line 127"/>
              <p:cNvSpPr>
                <a:spLocks noChangeShapeType="1"/>
              </p:cNvSpPr>
              <p:nvPr/>
            </p:nvSpPr>
            <p:spPr bwMode="auto">
              <a:xfrm flipH="1">
                <a:off x="2030413" y="4703763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28"/>
              <p:cNvSpPr>
                <a:spLocks noChangeArrowheads="1"/>
              </p:cNvSpPr>
              <p:nvPr/>
            </p:nvSpPr>
            <p:spPr bwMode="auto">
              <a:xfrm>
                <a:off x="1716088" y="4643438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2" name="Line 129"/>
              <p:cNvSpPr>
                <a:spLocks noChangeShapeType="1"/>
              </p:cNvSpPr>
              <p:nvPr/>
            </p:nvSpPr>
            <p:spPr bwMode="auto">
              <a:xfrm flipH="1">
                <a:off x="2030413" y="4356100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130"/>
              <p:cNvSpPr>
                <a:spLocks noChangeArrowheads="1"/>
              </p:cNvSpPr>
              <p:nvPr/>
            </p:nvSpPr>
            <p:spPr bwMode="auto">
              <a:xfrm>
                <a:off x="1716088" y="4295775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4" name="Line 131"/>
              <p:cNvSpPr>
                <a:spLocks noChangeShapeType="1"/>
              </p:cNvSpPr>
              <p:nvPr/>
            </p:nvSpPr>
            <p:spPr bwMode="auto">
              <a:xfrm flipH="1">
                <a:off x="2030413" y="4010025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32"/>
              <p:cNvSpPr>
                <a:spLocks noChangeArrowheads="1"/>
              </p:cNvSpPr>
              <p:nvPr/>
            </p:nvSpPr>
            <p:spPr bwMode="auto">
              <a:xfrm>
                <a:off x="1716088" y="3949700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30M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6" name="Line 133"/>
              <p:cNvSpPr>
                <a:spLocks noChangeShapeType="1"/>
              </p:cNvSpPr>
              <p:nvPr/>
            </p:nvSpPr>
            <p:spPr bwMode="auto">
              <a:xfrm flipH="1">
                <a:off x="2030413" y="3662363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34"/>
              <p:cNvSpPr>
                <a:spLocks noChangeArrowheads="1"/>
              </p:cNvSpPr>
              <p:nvPr/>
            </p:nvSpPr>
            <p:spPr bwMode="auto">
              <a:xfrm>
                <a:off x="1716088" y="3600450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40M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" name="Line 135"/>
              <p:cNvSpPr>
                <a:spLocks noChangeShapeType="1"/>
              </p:cNvSpPr>
              <p:nvPr/>
            </p:nvSpPr>
            <p:spPr bwMode="auto">
              <a:xfrm flipH="1">
                <a:off x="2030413" y="3316288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36"/>
              <p:cNvSpPr>
                <a:spLocks noChangeArrowheads="1"/>
              </p:cNvSpPr>
              <p:nvPr/>
            </p:nvSpPr>
            <p:spPr bwMode="auto">
              <a:xfrm>
                <a:off x="1716088" y="3255963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50M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" name="Line 137"/>
              <p:cNvSpPr>
                <a:spLocks noChangeShapeType="1"/>
              </p:cNvSpPr>
              <p:nvPr/>
            </p:nvSpPr>
            <p:spPr bwMode="auto">
              <a:xfrm flipH="1">
                <a:off x="2030413" y="2968625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38"/>
              <p:cNvSpPr>
                <a:spLocks noChangeArrowheads="1"/>
              </p:cNvSpPr>
              <p:nvPr/>
            </p:nvSpPr>
            <p:spPr bwMode="auto">
              <a:xfrm>
                <a:off x="1716088" y="2906713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60M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2" name="Line 139"/>
              <p:cNvSpPr>
                <a:spLocks noChangeShapeType="1"/>
              </p:cNvSpPr>
              <p:nvPr/>
            </p:nvSpPr>
            <p:spPr bwMode="auto">
              <a:xfrm flipH="1">
                <a:off x="2030413" y="2619375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40"/>
              <p:cNvSpPr>
                <a:spLocks noChangeArrowheads="1"/>
              </p:cNvSpPr>
              <p:nvPr/>
            </p:nvSpPr>
            <p:spPr bwMode="auto">
              <a:xfrm>
                <a:off x="1716088" y="2559050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70M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4" name="Line 141"/>
              <p:cNvSpPr>
                <a:spLocks noChangeShapeType="1"/>
              </p:cNvSpPr>
              <p:nvPr/>
            </p:nvSpPr>
            <p:spPr bwMode="auto">
              <a:xfrm flipH="1">
                <a:off x="2030413" y="2273300"/>
                <a:ext cx="103187" cy="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42"/>
              <p:cNvSpPr>
                <a:spLocks noChangeArrowheads="1"/>
              </p:cNvSpPr>
              <p:nvPr/>
            </p:nvSpPr>
            <p:spPr bwMode="auto">
              <a:xfrm>
                <a:off x="1716088" y="2212975"/>
                <a:ext cx="3016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80M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6" name="Line 143"/>
              <p:cNvSpPr>
                <a:spLocks noChangeShapeType="1"/>
              </p:cNvSpPr>
              <p:nvPr/>
            </p:nvSpPr>
            <p:spPr bwMode="auto">
              <a:xfrm flipH="1">
                <a:off x="2081212" y="5045074"/>
                <a:ext cx="793" cy="80964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44"/>
              <p:cNvSpPr>
                <a:spLocks noChangeArrowheads="1"/>
              </p:cNvSpPr>
              <p:nvPr/>
            </p:nvSpPr>
            <p:spPr bwMode="auto">
              <a:xfrm>
                <a:off x="2019300" y="5119688"/>
                <a:ext cx="1238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8" name="Line 145"/>
              <p:cNvSpPr>
                <a:spLocks noChangeShapeType="1"/>
              </p:cNvSpPr>
              <p:nvPr/>
            </p:nvSpPr>
            <p:spPr bwMode="auto">
              <a:xfrm>
                <a:off x="2725738" y="5045074"/>
                <a:ext cx="0" cy="80964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46"/>
              <p:cNvSpPr>
                <a:spLocks noChangeArrowheads="1"/>
              </p:cNvSpPr>
              <p:nvPr/>
            </p:nvSpPr>
            <p:spPr bwMode="auto">
              <a:xfrm>
                <a:off x="2663825" y="5119688"/>
                <a:ext cx="12382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0" name="Line 147"/>
              <p:cNvSpPr>
                <a:spLocks noChangeShapeType="1"/>
              </p:cNvSpPr>
              <p:nvPr/>
            </p:nvSpPr>
            <p:spPr bwMode="auto">
              <a:xfrm>
                <a:off x="3370263" y="5045074"/>
                <a:ext cx="0" cy="80964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48"/>
              <p:cNvSpPr>
                <a:spLocks noChangeArrowheads="1"/>
              </p:cNvSpPr>
              <p:nvPr/>
            </p:nvSpPr>
            <p:spPr bwMode="auto">
              <a:xfrm>
                <a:off x="3273425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2" name="Line 149"/>
              <p:cNvSpPr>
                <a:spLocks noChangeShapeType="1"/>
              </p:cNvSpPr>
              <p:nvPr/>
            </p:nvSpPr>
            <p:spPr bwMode="auto">
              <a:xfrm>
                <a:off x="4019550" y="5045074"/>
                <a:ext cx="0" cy="80964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50"/>
              <p:cNvSpPr>
                <a:spLocks noChangeArrowheads="1"/>
              </p:cNvSpPr>
              <p:nvPr/>
            </p:nvSpPr>
            <p:spPr bwMode="auto">
              <a:xfrm>
                <a:off x="3922713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4" name="Line 151"/>
              <p:cNvSpPr>
                <a:spLocks noChangeShapeType="1"/>
              </p:cNvSpPr>
              <p:nvPr/>
            </p:nvSpPr>
            <p:spPr bwMode="auto">
              <a:xfrm>
                <a:off x="4664075" y="5045074"/>
                <a:ext cx="0" cy="80964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52"/>
              <p:cNvSpPr>
                <a:spLocks noChangeArrowheads="1"/>
              </p:cNvSpPr>
              <p:nvPr/>
            </p:nvSpPr>
            <p:spPr bwMode="auto">
              <a:xfrm>
                <a:off x="4567238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6" name="Line 153"/>
              <p:cNvSpPr>
                <a:spLocks noChangeShapeType="1"/>
              </p:cNvSpPr>
              <p:nvPr/>
            </p:nvSpPr>
            <p:spPr bwMode="auto">
              <a:xfrm>
                <a:off x="5311775" y="5045074"/>
                <a:ext cx="0" cy="80963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54"/>
              <p:cNvSpPr>
                <a:spLocks noChangeArrowheads="1"/>
              </p:cNvSpPr>
              <p:nvPr/>
            </p:nvSpPr>
            <p:spPr bwMode="auto">
              <a:xfrm>
                <a:off x="5214938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8" name="Line 155"/>
              <p:cNvSpPr>
                <a:spLocks noChangeShapeType="1"/>
              </p:cNvSpPr>
              <p:nvPr/>
            </p:nvSpPr>
            <p:spPr bwMode="auto">
              <a:xfrm>
                <a:off x="5956300" y="5037138"/>
                <a:ext cx="0" cy="88900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56"/>
              <p:cNvSpPr>
                <a:spLocks noChangeArrowheads="1"/>
              </p:cNvSpPr>
              <p:nvPr/>
            </p:nvSpPr>
            <p:spPr bwMode="auto">
              <a:xfrm>
                <a:off x="5859463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0" name="Line 157"/>
              <p:cNvSpPr>
                <a:spLocks noChangeShapeType="1"/>
              </p:cNvSpPr>
              <p:nvPr/>
            </p:nvSpPr>
            <p:spPr bwMode="auto">
              <a:xfrm>
                <a:off x="6604000" y="5053012"/>
                <a:ext cx="0" cy="73025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158"/>
              <p:cNvSpPr>
                <a:spLocks noChangeArrowheads="1"/>
              </p:cNvSpPr>
              <p:nvPr/>
            </p:nvSpPr>
            <p:spPr bwMode="auto">
              <a:xfrm>
                <a:off x="6507163" y="5119688"/>
                <a:ext cx="193675" cy="1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35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2" name="Rectangle 161"/>
              <p:cNvSpPr>
                <a:spLocks noChangeArrowheads="1"/>
              </p:cNvSpPr>
              <p:nvPr/>
            </p:nvSpPr>
            <p:spPr bwMode="auto">
              <a:xfrm rot="16200000">
                <a:off x="945904" y="3544243"/>
                <a:ext cx="1271928" cy="119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Intensity (cps)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" name="Rectangle 162"/>
              <p:cNvSpPr>
                <a:spLocks noChangeArrowheads="1"/>
              </p:cNvSpPr>
              <p:nvPr/>
            </p:nvSpPr>
            <p:spPr bwMode="auto">
              <a:xfrm>
                <a:off x="3738404" y="5467027"/>
                <a:ext cx="501990" cy="225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Time (min)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 flipV="1">
                <a:off x="2057400" y="5048003"/>
                <a:ext cx="4535488" cy="501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endCxn id="106" idx="0"/>
              </p:cNvCxnSpPr>
              <p:nvPr/>
            </p:nvCxnSpPr>
            <p:spPr>
              <a:xfrm>
                <a:off x="2133600" y="2081759"/>
                <a:ext cx="11113" cy="29630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3124200" y="4953000"/>
              <a:ext cx="430563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21527" y="4953000"/>
              <a:ext cx="449174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Ce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63399" y="4953000"/>
              <a:ext cx="440902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Tb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32902" y="4953000"/>
              <a:ext cx="449174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Dy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22107" y="4953000"/>
              <a:ext cx="459516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47301" y="4708922"/>
              <a:ext cx="347843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74250" y="4876800"/>
              <a:ext cx="411950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39784" y="4267200"/>
              <a:ext cx="459516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95547" y="4123567"/>
              <a:ext cx="494671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Sm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27626" y="4343400"/>
              <a:ext cx="449174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Eu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89156" y="4765530"/>
              <a:ext cx="467788" cy="167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Gd</a:t>
              </a:r>
              <a:endParaRPr lang="nb-NO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4" name="Rectangle 283"/>
          <p:cNvSpPr/>
          <p:nvPr/>
        </p:nvSpPr>
        <p:spPr>
          <a:xfrm>
            <a:off x="1721484" y="4800600"/>
            <a:ext cx="6584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C</a:t>
            </a:r>
            <a:r>
              <a:rPr lang="en-US" sz="1200" dirty="0" smtClean="0"/>
              <a:t>hromatograms acquired with C18 (250 x 4.6 mm, 5µm, 100Å) modified columns under gradient </a:t>
            </a:r>
            <a:r>
              <a:rPr lang="en-US" sz="1200" dirty="0"/>
              <a:t>elution with HNO</a:t>
            </a:r>
            <a:r>
              <a:rPr lang="en-US" sz="1200" baseline="-25000" dirty="0"/>
              <a:t>3 </a:t>
            </a:r>
            <a:r>
              <a:rPr lang="en-US" sz="1200" dirty="0"/>
              <a:t>from 0.0 – </a:t>
            </a:r>
            <a:r>
              <a:rPr lang="en-US" sz="1200" dirty="0" smtClean="0"/>
              <a:t>0.5 </a:t>
            </a:r>
            <a:r>
              <a:rPr lang="en-US" sz="1200" dirty="0"/>
              <a:t>M in </a:t>
            </a:r>
            <a:r>
              <a:rPr lang="en-US" sz="1200" dirty="0" smtClean="0"/>
              <a:t>15 </a:t>
            </a:r>
            <a:r>
              <a:rPr lang="en-US" sz="1200" dirty="0"/>
              <a:t>min and then </a:t>
            </a:r>
            <a:r>
              <a:rPr lang="en-US" sz="1200" dirty="0" smtClean="0"/>
              <a:t>0.5 </a:t>
            </a:r>
            <a:r>
              <a:rPr lang="en-US" sz="1200" dirty="0"/>
              <a:t>– 2</a:t>
            </a:r>
            <a:r>
              <a:rPr lang="en-US" sz="1200" dirty="0" smtClean="0"/>
              <a:t>.0 </a:t>
            </a:r>
            <a:r>
              <a:rPr lang="en-US" sz="1200" dirty="0"/>
              <a:t>M in 15 min </a:t>
            </a:r>
            <a:r>
              <a:rPr lang="en-US" sz="1200" dirty="0" smtClean="0"/>
              <a:t>at 60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C. </a:t>
            </a:r>
            <a:endParaRPr lang="nb-NO" sz="1200" dirty="0"/>
          </a:p>
        </p:txBody>
      </p:sp>
      <p:sp>
        <p:nvSpPr>
          <p:cNvPr id="285" name="TextBox 284"/>
          <p:cNvSpPr txBox="1"/>
          <p:nvPr/>
        </p:nvSpPr>
        <p:spPr>
          <a:xfrm>
            <a:off x="2397780" y="2195045"/>
            <a:ext cx="1050288" cy="276999"/>
          </a:xfrm>
          <a:prstGeom prst="rect">
            <a:avLst/>
          </a:prstGeom>
          <a:noFill/>
        </p:spPr>
        <p:txBody>
          <a:bodyPr vert="horz" wrap="none" rtlCol="0" anchor="t" anchorCtr="1">
            <a:spAutoFit/>
          </a:bodyPr>
          <a:lstStyle/>
          <a:p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H[(EH)EHP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nb-N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32751" y="1309084"/>
            <a:ext cx="5839649" cy="4177316"/>
            <a:chOff x="1932751" y="1309084"/>
            <a:chExt cx="5839649" cy="4177316"/>
          </a:xfrm>
        </p:grpSpPr>
        <p:grpSp>
          <p:nvGrpSpPr>
            <p:cNvPr id="18" name="Group 17"/>
            <p:cNvGrpSpPr/>
            <p:nvPr/>
          </p:nvGrpSpPr>
          <p:grpSpPr>
            <a:xfrm>
              <a:off x="1932751" y="1309084"/>
              <a:ext cx="5839649" cy="4177316"/>
              <a:chOff x="1586677" y="-580640"/>
              <a:chExt cx="5544372" cy="688085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908174" y="2724150"/>
                <a:ext cx="5222875" cy="3576068"/>
                <a:chOff x="1908174" y="1858166"/>
                <a:chExt cx="5222875" cy="3576068"/>
              </a:xfrm>
            </p:grpSpPr>
            <p:grpSp>
              <p:nvGrpSpPr>
                <p:cNvPr id="133" name="Group 132"/>
                <p:cNvGrpSpPr/>
                <p:nvPr/>
              </p:nvGrpSpPr>
              <p:grpSpPr>
                <a:xfrm>
                  <a:off x="1908174" y="1858166"/>
                  <a:ext cx="5222875" cy="3576068"/>
                  <a:chOff x="1908174" y="1858166"/>
                  <a:chExt cx="5222875" cy="3576068"/>
                </a:xfrm>
              </p:grpSpPr>
              <p:sp>
                <p:nvSpPr>
                  <p:cNvPr id="1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945853"/>
                    <a:ext cx="0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84266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74265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6426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53945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44394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33942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2362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13622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03621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393620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83301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73300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63299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52980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342979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33136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22817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12816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302815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29281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82495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7249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62492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52174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242172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32171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218528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118516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2018503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39974" y="1918491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885528"/>
                    <a:ext cx="0" cy="60325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72"/>
                  <p:cNvSpPr>
                    <a:spLocks/>
                  </p:cNvSpPr>
                  <p:nvPr/>
                </p:nvSpPr>
                <p:spPr bwMode="auto">
                  <a:xfrm>
                    <a:off x="2343149" y="4800600"/>
                    <a:ext cx="4787900" cy="152400"/>
                  </a:xfrm>
                  <a:custGeom>
                    <a:avLst/>
                    <a:gdLst>
                      <a:gd name="T0" fmla="*/ 42 w 3016"/>
                      <a:gd name="T1" fmla="*/ 19 h 19"/>
                      <a:gd name="T2" fmla="*/ 84 w 3016"/>
                      <a:gd name="T3" fmla="*/ 17 h 19"/>
                      <a:gd name="T4" fmla="*/ 125 w 3016"/>
                      <a:gd name="T5" fmla="*/ 17 h 19"/>
                      <a:gd name="T6" fmla="*/ 165 w 3016"/>
                      <a:gd name="T7" fmla="*/ 17 h 19"/>
                      <a:gd name="T8" fmla="*/ 213 w 3016"/>
                      <a:gd name="T9" fmla="*/ 17 h 19"/>
                      <a:gd name="T10" fmla="*/ 259 w 3016"/>
                      <a:gd name="T11" fmla="*/ 17 h 19"/>
                      <a:gd name="T12" fmla="*/ 309 w 3016"/>
                      <a:gd name="T13" fmla="*/ 19 h 19"/>
                      <a:gd name="T14" fmla="*/ 351 w 3016"/>
                      <a:gd name="T15" fmla="*/ 17 h 19"/>
                      <a:gd name="T16" fmla="*/ 397 w 3016"/>
                      <a:gd name="T17" fmla="*/ 17 h 19"/>
                      <a:gd name="T18" fmla="*/ 447 w 3016"/>
                      <a:gd name="T19" fmla="*/ 19 h 19"/>
                      <a:gd name="T20" fmla="*/ 493 w 3016"/>
                      <a:gd name="T21" fmla="*/ 17 h 19"/>
                      <a:gd name="T22" fmla="*/ 533 w 3016"/>
                      <a:gd name="T23" fmla="*/ 17 h 19"/>
                      <a:gd name="T24" fmla="*/ 588 w 3016"/>
                      <a:gd name="T25" fmla="*/ 17 h 19"/>
                      <a:gd name="T26" fmla="*/ 627 w 3016"/>
                      <a:gd name="T27" fmla="*/ 19 h 19"/>
                      <a:gd name="T28" fmla="*/ 669 w 3016"/>
                      <a:gd name="T29" fmla="*/ 17 h 19"/>
                      <a:gd name="T30" fmla="*/ 717 w 3016"/>
                      <a:gd name="T31" fmla="*/ 17 h 19"/>
                      <a:gd name="T32" fmla="*/ 767 w 3016"/>
                      <a:gd name="T33" fmla="*/ 17 h 19"/>
                      <a:gd name="T34" fmla="*/ 809 w 3016"/>
                      <a:gd name="T35" fmla="*/ 19 h 19"/>
                      <a:gd name="T36" fmla="*/ 851 w 3016"/>
                      <a:gd name="T37" fmla="*/ 17 h 19"/>
                      <a:gd name="T38" fmla="*/ 901 w 3016"/>
                      <a:gd name="T39" fmla="*/ 17 h 19"/>
                      <a:gd name="T40" fmla="*/ 945 w 3016"/>
                      <a:gd name="T41" fmla="*/ 17 h 19"/>
                      <a:gd name="T42" fmla="*/ 993 w 3016"/>
                      <a:gd name="T43" fmla="*/ 17 h 19"/>
                      <a:gd name="T44" fmla="*/ 1039 w 3016"/>
                      <a:gd name="T45" fmla="*/ 19 h 19"/>
                      <a:gd name="T46" fmla="*/ 1081 w 3016"/>
                      <a:gd name="T47" fmla="*/ 19 h 19"/>
                      <a:gd name="T48" fmla="*/ 1125 w 3016"/>
                      <a:gd name="T49" fmla="*/ 17 h 19"/>
                      <a:gd name="T50" fmla="*/ 1173 w 3016"/>
                      <a:gd name="T51" fmla="*/ 17 h 19"/>
                      <a:gd name="T52" fmla="*/ 1224 w 3016"/>
                      <a:gd name="T53" fmla="*/ 17 h 19"/>
                      <a:gd name="T54" fmla="*/ 1274 w 3016"/>
                      <a:gd name="T55" fmla="*/ 17 h 19"/>
                      <a:gd name="T56" fmla="*/ 1318 w 3016"/>
                      <a:gd name="T57" fmla="*/ 19 h 19"/>
                      <a:gd name="T58" fmla="*/ 1368 w 3016"/>
                      <a:gd name="T59" fmla="*/ 17 h 19"/>
                      <a:gd name="T60" fmla="*/ 1418 w 3016"/>
                      <a:gd name="T61" fmla="*/ 17 h 19"/>
                      <a:gd name="T62" fmla="*/ 1464 w 3016"/>
                      <a:gd name="T63" fmla="*/ 17 h 19"/>
                      <a:gd name="T64" fmla="*/ 1512 w 3016"/>
                      <a:gd name="T65" fmla="*/ 17 h 19"/>
                      <a:gd name="T66" fmla="*/ 1567 w 3016"/>
                      <a:gd name="T67" fmla="*/ 19 h 19"/>
                      <a:gd name="T68" fmla="*/ 1619 w 3016"/>
                      <a:gd name="T69" fmla="*/ 17 h 19"/>
                      <a:gd name="T70" fmla="*/ 1667 w 3016"/>
                      <a:gd name="T71" fmla="*/ 17 h 19"/>
                      <a:gd name="T72" fmla="*/ 1713 w 3016"/>
                      <a:gd name="T73" fmla="*/ 17 h 19"/>
                      <a:gd name="T74" fmla="*/ 1759 w 3016"/>
                      <a:gd name="T75" fmla="*/ 17 h 19"/>
                      <a:gd name="T76" fmla="*/ 1811 w 3016"/>
                      <a:gd name="T77" fmla="*/ 17 h 19"/>
                      <a:gd name="T78" fmla="*/ 1857 w 3016"/>
                      <a:gd name="T79" fmla="*/ 17 h 19"/>
                      <a:gd name="T80" fmla="*/ 1903 w 3016"/>
                      <a:gd name="T81" fmla="*/ 17 h 19"/>
                      <a:gd name="T82" fmla="*/ 1949 w 3016"/>
                      <a:gd name="T83" fmla="*/ 17 h 19"/>
                      <a:gd name="T84" fmla="*/ 2004 w 3016"/>
                      <a:gd name="T85" fmla="*/ 17 h 19"/>
                      <a:gd name="T86" fmla="*/ 2054 w 3016"/>
                      <a:gd name="T87" fmla="*/ 17 h 19"/>
                      <a:gd name="T88" fmla="*/ 2104 w 3016"/>
                      <a:gd name="T89" fmla="*/ 17 h 19"/>
                      <a:gd name="T90" fmla="*/ 2154 w 3016"/>
                      <a:gd name="T91" fmla="*/ 17 h 19"/>
                      <a:gd name="T92" fmla="*/ 2209 w 3016"/>
                      <a:gd name="T93" fmla="*/ 17 h 19"/>
                      <a:gd name="T94" fmla="*/ 2261 w 3016"/>
                      <a:gd name="T95" fmla="*/ 17 h 19"/>
                      <a:gd name="T96" fmla="*/ 2313 w 3016"/>
                      <a:gd name="T97" fmla="*/ 17 h 19"/>
                      <a:gd name="T98" fmla="*/ 2359 w 3016"/>
                      <a:gd name="T99" fmla="*/ 17 h 19"/>
                      <a:gd name="T100" fmla="*/ 2410 w 3016"/>
                      <a:gd name="T101" fmla="*/ 17 h 19"/>
                      <a:gd name="T102" fmla="*/ 2458 w 3016"/>
                      <a:gd name="T103" fmla="*/ 17 h 19"/>
                      <a:gd name="T104" fmla="*/ 2508 w 3016"/>
                      <a:gd name="T105" fmla="*/ 17 h 19"/>
                      <a:gd name="T106" fmla="*/ 2564 w 3016"/>
                      <a:gd name="T107" fmla="*/ 17 h 19"/>
                      <a:gd name="T108" fmla="*/ 2619 w 3016"/>
                      <a:gd name="T109" fmla="*/ 17 h 19"/>
                      <a:gd name="T110" fmla="*/ 2667 w 3016"/>
                      <a:gd name="T111" fmla="*/ 17 h 19"/>
                      <a:gd name="T112" fmla="*/ 2717 w 3016"/>
                      <a:gd name="T113" fmla="*/ 17 h 19"/>
                      <a:gd name="T114" fmla="*/ 2763 w 3016"/>
                      <a:gd name="T115" fmla="*/ 17 h 19"/>
                      <a:gd name="T116" fmla="*/ 2813 w 3016"/>
                      <a:gd name="T117" fmla="*/ 17 h 19"/>
                      <a:gd name="T118" fmla="*/ 2863 w 3016"/>
                      <a:gd name="T119" fmla="*/ 17 h 19"/>
                      <a:gd name="T120" fmla="*/ 2914 w 3016"/>
                      <a:gd name="T121" fmla="*/ 17 h 19"/>
                      <a:gd name="T122" fmla="*/ 2962 w 3016"/>
                      <a:gd name="T123" fmla="*/ 17 h 19"/>
                      <a:gd name="T124" fmla="*/ 3010 w 3016"/>
                      <a:gd name="T125" fmla="*/ 17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016" h="19">
                        <a:moveTo>
                          <a:pt x="0" y="17"/>
                        </a:moveTo>
                        <a:lnTo>
                          <a:pt x="2" y="17"/>
                        </a:lnTo>
                        <a:lnTo>
                          <a:pt x="4" y="19"/>
                        </a:lnTo>
                        <a:lnTo>
                          <a:pt x="6" y="17"/>
                        </a:lnTo>
                        <a:lnTo>
                          <a:pt x="8" y="17"/>
                        </a:lnTo>
                        <a:lnTo>
                          <a:pt x="12" y="17"/>
                        </a:lnTo>
                        <a:lnTo>
                          <a:pt x="14" y="17"/>
                        </a:lnTo>
                        <a:lnTo>
                          <a:pt x="15" y="19"/>
                        </a:lnTo>
                        <a:lnTo>
                          <a:pt x="17" y="17"/>
                        </a:lnTo>
                        <a:lnTo>
                          <a:pt x="19" y="17"/>
                        </a:lnTo>
                        <a:lnTo>
                          <a:pt x="21" y="19"/>
                        </a:lnTo>
                        <a:lnTo>
                          <a:pt x="21" y="17"/>
                        </a:lnTo>
                        <a:lnTo>
                          <a:pt x="23" y="17"/>
                        </a:lnTo>
                        <a:lnTo>
                          <a:pt x="25" y="17"/>
                        </a:lnTo>
                        <a:lnTo>
                          <a:pt x="27" y="17"/>
                        </a:lnTo>
                        <a:lnTo>
                          <a:pt x="29" y="19"/>
                        </a:lnTo>
                        <a:lnTo>
                          <a:pt x="31" y="17"/>
                        </a:lnTo>
                        <a:lnTo>
                          <a:pt x="33" y="17"/>
                        </a:lnTo>
                        <a:lnTo>
                          <a:pt x="35" y="19"/>
                        </a:lnTo>
                        <a:lnTo>
                          <a:pt x="37" y="19"/>
                        </a:lnTo>
                        <a:lnTo>
                          <a:pt x="38" y="17"/>
                        </a:lnTo>
                        <a:lnTo>
                          <a:pt x="40" y="17"/>
                        </a:lnTo>
                        <a:lnTo>
                          <a:pt x="42" y="19"/>
                        </a:lnTo>
                        <a:lnTo>
                          <a:pt x="42" y="17"/>
                        </a:lnTo>
                        <a:lnTo>
                          <a:pt x="46" y="19"/>
                        </a:lnTo>
                        <a:lnTo>
                          <a:pt x="48" y="17"/>
                        </a:lnTo>
                        <a:lnTo>
                          <a:pt x="48" y="19"/>
                        </a:lnTo>
                        <a:lnTo>
                          <a:pt x="52" y="17"/>
                        </a:lnTo>
                        <a:lnTo>
                          <a:pt x="52" y="19"/>
                        </a:lnTo>
                        <a:lnTo>
                          <a:pt x="56" y="17"/>
                        </a:lnTo>
                        <a:lnTo>
                          <a:pt x="58" y="19"/>
                        </a:lnTo>
                        <a:lnTo>
                          <a:pt x="60" y="19"/>
                        </a:lnTo>
                        <a:lnTo>
                          <a:pt x="60" y="17"/>
                        </a:lnTo>
                        <a:lnTo>
                          <a:pt x="61" y="17"/>
                        </a:lnTo>
                        <a:lnTo>
                          <a:pt x="63" y="17"/>
                        </a:lnTo>
                        <a:lnTo>
                          <a:pt x="65" y="17"/>
                        </a:lnTo>
                        <a:lnTo>
                          <a:pt x="67" y="19"/>
                        </a:lnTo>
                        <a:lnTo>
                          <a:pt x="69" y="17"/>
                        </a:lnTo>
                        <a:lnTo>
                          <a:pt x="71" y="17"/>
                        </a:lnTo>
                        <a:lnTo>
                          <a:pt x="73" y="19"/>
                        </a:lnTo>
                        <a:lnTo>
                          <a:pt x="75" y="19"/>
                        </a:lnTo>
                        <a:lnTo>
                          <a:pt x="77" y="19"/>
                        </a:lnTo>
                        <a:lnTo>
                          <a:pt x="81" y="17"/>
                        </a:lnTo>
                        <a:lnTo>
                          <a:pt x="83" y="17"/>
                        </a:lnTo>
                        <a:lnTo>
                          <a:pt x="83" y="19"/>
                        </a:lnTo>
                        <a:lnTo>
                          <a:pt x="84" y="17"/>
                        </a:lnTo>
                        <a:lnTo>
                          <a:pt x="86" y="17"/>
                        </a:lnTo>
                        <a:lnTo>
                          <a:pt x="90" y="19"/>
                        </a:lnTo>
                        <a:lnTo>
                          <a:pt x="92" y="17"/>
                        </a:lnTo>
                        <a:lnTo>
                          <a:pt x="94" y="19"/>
                        </a:lnTo>
                        <a:lnTo>
                          <a:pt x="94" y="17"/>
                        </a:lnTo>
                        <a:lnTo>
                          <a:pt x="96" y="17"/>
                        </a:lnTo>
                        <a:lnTo>
                          <a:pt x="98" y="17"/>
                        </a:lnTo>
                        <a:lnTo>
                          <a:pt x="100" y="17"/>
                        </a:lnTo>
                        <a:lnTo>
                          <a:pt x="102" y="17"/>
                        </a:lnTo>
                        <a:lnTo>
                          <a:pt x="104" y="19"/>
                        </a:lnTo>
                        <a:lnTo>
                          <a:pt x="104" y="17"/>
                        </a:lnTo>
                        <a:lnTo>
                          <a:pt x="106" y="17"/>
                        </a:lnTo>
                        <a:lnTo>
                          <a:pt x="107" y="19"/>
                        </a:lnTo>
                        <a:lnTo>
                          <a:pt x="109" y="17"/>
                        </a:lnTo>
                        <a:lnTo>
                          <a:pt x="111" y="17"/>
                        </a:lnTo>
                        <a:lnTo>
                          <a:pt x="113" y="17"/>
                        </a:lnTo>
                        <a:lnTo>
                          <a:pt x="113" y="19"/>
                        </a:lnTo>
                        <a:lnTo>
                          <a:pt x="115" y="17"/>
                        </a:lnTo>
                        <a:lnTo>
                          <a:pt x="117" y="19"/>
                        </a:lnTo>
                        <a:lnTo>
                          <a:pt x="119" y="17"/>
                        </a:lnTo>
                        <a:lnTo>
                          <a:pt x="121" y="17"/>
                        </a:lnTo>
                        <a:lnTo>
                          <a:pt x="125" y="19"/>
                        </a:lnTo>
                        <a:lnTo>
                          <a:pt x="125" y="17"/>
                        </a:lnTo>
                        <a:lnTo>
                          <a:pt x="127" y="19"/>
                        </a:lnTo>
                        <a:lnTo>
                          <a:pt x="129" y="17"/>
                        </a:lnTo>
                        <a:lnTo>
                          <a:pt x="130" y="19"/>
                        </a:lnTo>
                        <a:lnTo>
                          <a:pt x="132" y="17"/>
                        </a:lnTo>
                        <a:lnTo>
                          <a:pt x="134" y="19"/>
                        </a:lnTo>
                        <a:lnTo>
                          <a:pt x="136" y="17"/>
                        </a:lnTo>
                        <a:lnTo>
                          <a:pt x="138" y="19"/>
                        </a:lnTo>
                        <a:lnTo>
                          <a:pt x="138" y="17"/>
                        </a:lnTo>
                        <a:lnTo>
                          <a:pt x="142" y="17"/>
                        </a:lnTo>
                        <a:lnTo>
                          <a:pt x="144" y="19"/>
                        </a:lnTo>
                        <a:lnTo>
                          <a:pt x="146" y="17"/>
                        </a:lnTo>
                        <a:lnTo>
                          <a:pt x="148" y="17"/>
                        </a:lnTo>
                        <a:lnTo>
                          <a:pt x="148" y="19"/>
                        </a:lnTo>
                        <a:lnTo>
                          <a:pt x="152" y="17"/>
                        </a:lnTo>
                        <a:lnTo>
                          <a:pt x="152" y="19"/>
                        </a:lnTo>
                        <a:lnTo>
                          <a:pt x="153" y="19"/>
                        </a:lnTo>
                        <a:lnTo>
                          <a:pt x="155" y="17"/>
                        </a:lnTo>
                        <a:lnTo>
                          <a:pt x="157" y="19"/>
                        </a:lnTo>
                        <a:lnTo>
                          <a:pt x="159" y="17"/>
                        </a:lnTo>
                        <a:lnTo>
                          <a:pt x="159" y="19"/>
                        </a:lnTo>
                        <a:lnTo>
                          <a:pt x="161" y="17"/>
                        </a:lnTo>
                        <a:lnTo>
                          <a:pt x="163" y="19"/>
                        </a:lnTo>
                        <a:lnTo>
                          <a:pt x="165" y="17"/>
                        </a:lnTo>
                        <a:lnTo>
                          <a:pt x="167" y="17"/>
                        </a:lnTo>
                        <a:lnTo>
                          <a:pt x="169" y="19"/>
                        </a:lnTo>
                        <a:lnTo>
                          <a:pt x="169" y="17"/>
                        </a:lnTo>
                        <a:lnTo>
                          <a:pt x="171" y="19"/>
                        </a:lnTo>
                        <a:lnTo>
                          <a:pt x="173" y="19"/>
                        </a:lnTo>
                        <a:lnTo>
                          <a:pt x="176" y="17"/>
                        </a:lnTo>
                        <a:lnTo>
                          <a:pt x="176" y="19"/>
                        </a:lnTo>
                        <a:lnTo>
                          <a:pt x="180" y="17"/>
                        </a:lnTo>
                        <a:lnTo>
                          <a:pt x="180" y="19"/>
                        </a:lnTo>
                        <a:lnTo>
                          <a:pt x="182" y="17"/>
                        </a:lnTo>
                        <a:lnTo>
                          <a:pt x="184" y="17"/>
                        </a:lnTo>
                        <a:lnTo>
                          <a:pt x="186" y="19"/>
                        </a:lnTo>
                        <a:lnTo>
                          <a:pt x="190" y="17"/>
                        </a:lnTo>
                        <a:lnTo>
                          <a:pt x="192" y="19"/>
                        </a:lnTo>
                        <a:lnTo>
                          <a:pt x="196" y="19"/>
                        </a:lnTo>
                        <a:lnTo>
                          <a:pt x="199" y="19"/>
                        </a:lnTo>
                        <a:lnTo>
                          <a:pt x="201" y="19"/>
                        </a:lnTo>
                        <a:lnTo>
                          <a:pt x="203" y="17"/>
                        </a:lnTo>
                        <a:lnTo>
                          <a:pt x="205" y="19"/>
                        </a:lnTo>
                        <a:lnTo>
                          <a:pt x="207" y="17"/>
                        </a:lnTo>
                        <a:lnTo>
                          <a:pt x="209" y="19"/>
                        </a:lnTo>
                        <a:lnTo>
                          <a:pt x="211" y="19"/>
                        </a:lnTo>
                        <a:lnTo>
                          <a:pt x="213" y="17"/>
                        </a:lnTo>
                        <a:lnTo>
                          <a:pt x="213" y="19"/>
                        </a:lnTo>
                        <a:lnTo>
                          <a:pt x="215" y="17"/>
                        </a:lnTo>
                        <a:lnTo>
                          <a:pt x="219" y="19"/>
                        </a:lnTo>
                        <a:lnTo>
                          <a:pt x="221" y="17"/>
                        </a:lnTo>
                        <a:lnTo>
                          <a:pt x="221" y="19"/>
                        </a:lnTo>
                        <a:lnTo>
                          <a:pt x="224" y="19"/>
                        </a:lnTo>
                        <a:lnTo>
                          <a:pt x="224" y="17"/>
                        </a:lnTo>
                        <a:lnTo>
                          <a:pt x="228" y="19"/>
                        </a:lnTo>
                        <a:lnTo>
                          <a:pt x="230" y="19"/>
                        </a:lnTo>
                        <a:lnTo>
                          <a:pt x="232" y="17"/>
                        </a:lnTo>
                        <a:lnTo>
                          <a:pt x="234" y="19"/>
                        </a:lnTo>
                        <a:lnTo>
                          <a:pt x="238" y="19"/>
                        </a:lnTo>
                        <a:lnTo>
                          <a:pt x="240" y="17"/>
                        </a:lnTo>
                        <a:lnTo>
                          <a:pt x="242" y="19"/>
                        </a:lnTo>
                        <a:lnTo>
                          <a:pt x="243" y="19"/>
                        </a:lnTo>
                        <a:lnTo>
                          <a:pt x="245" y="19"/>
                        </a:lnTo>
                        <a:lnTo>
                          <a:pt x="247" y="17"/>
                        </a:lnTo>
                        <a:lnTo>
                          <a:pt x="249" y="19"/>
                        </a:lnTo>
                        <a:lnTo>
                          <a:pt x="251" y="19"/>
                        </a:lnTo>
                        <a:lnTo>
                          <a:pt x="253" y="17"/>
                        </a:lnTo>
                        <a:lnTo>
                          <a:pt x="255" y="17"/>
                        </a:lnTo>
                        <a:lnTo>
                          <a:pt x="257" y="19"/>
                        </a:lnTo>
                        <a:lnTo>
                          <a:pt x="259" y="17"/>
                        </a:lnTo>
                        <a:lnTo>
                          <a:pt x="261" y="19"/>
                        </a:lnTo>
                        <a:lnTo>
                          <a:pt x="263" y="17"/>
                        </a:lnTo>
                        <a:lnTo>
                          <a:pt x="263" y="19"/>
                        </a:lnTo>
                        <a:lnTo>
                          <a:pt x="265" y="19"/>
                        </a:lnTo>
                        <a:lnTo>
                          <a:pt x="266" y="17"/>
                        </a:lnTo>
                        <a:lnTo>
                          <a:pt x="268" y="19"/>
                        </a:lnTo>
                        <a:lnTo>
                          <a:pt x="272" y="17"/>
                        </a:lnTo>
                        <a:lnTo>
                          <a:pt x="276" y="17"/>
                        </a:lnTo>
                        <a:lnTo>
                          <a:pt x="276" y="19"/>
                        </a:lnTo>
                        <a:lnTo>
                          <a:pt x="278" y="19"/>
                        </a:lnTo>
                        <a:lnTo>
                          <a:pt x="282" y="19"/>
                        </a:lnTo>
                        <a:lnTo>
                          <a:pt x="284" y="19"/>
                        </a:lnTo>
                        <a:lnTo>
                          <a:pt x="286" y="17"/>
                        </a:lnTo>
                        <a:lnTo>
                          <a:pt x="288" y="17"/>
                        </a:lnTo>
                        <a:lnTo>
                          <a:pt x="289" y="17"/>
                        </a:lnTo>
                        <a:lnTo>
                          <a:pt x="291" y="17"/>
                        </a:lnTo>
                        <a:lnTo>
                          <a:pt x="293" y="19"/>
                        </a:lnTo>
                        <a:lnTo>
                          <a:pt x="295" y="17"/>
                        </a:lnTo>
                        <a:lnTo>
                          <a:pt x="297" y="19"/>
                        </a:lnTo>
                        <a:lnTo>
                          <a:pt x="299" y="19"/>
                        </a:lnTo>
                        <a:lnTo>
                          <a:pt x="303" y="19"/>
                        </a:lnTo>
                        <a:lnTo>
                          <a:pt x="307" y="17"/>
                        </a:lnTo>
                        <a:lnTo>
                          <a:pt x="309" y="19"/>
                        </a:lnTo>
                        <a:lnTo>
                          <a:pt x="311" y="17"/>
                        </a:lnTo>
                        <a:lnTo>
                          <a:pt x="311" y="19"/>
                        </a:lnTo>
                        <a:lnTo>
                          <a:pt x="312" y="19"/>
                        </a:lnTo>
                        <a:lnTo>
                          <a:pt x="316" y="19"/>
                        </a:lnTo>
                        <a:lnTo>
                          <a:pt x="318" y="17"/>
                        </a:lnTo>
                        <a:lnTo>
                          <a:pt x="320" y="19"/>
                        </a:lnTo>
                        <a:lnTo>
                          <a:pt x="322" y="17"/>
                        </a:lnTo>
                        <a:lnTo>
                          <a:pt x="324" y="17"/>
                        </a:lnTo>
                        <a:lnTo>
                          <a:pt x="326" y="19"/>
                        </a:lnTo>
                        <a:lnTo>
                          <a:pt x="328" y="17"/>
                        </a:lnTo>
                        <a:lnTo>
                          <a:pt x="330" y="19"/>
                        </a:lnTo>
                        <a:lnTo>
                          <a:pt x="330" y="17"/>
                        </a:lnTo>
                        <a:lnTo>
                          <a:pt x="332" y="17"/>
                        </a:lnTo>
                        <a:lnTo>
                          <a:pt x="334" y="19"/>
                        </a:lnTo>
                        <a:lnTo>
                          <a:pt x="335" y="19"/>
                        </a:lnTo>
                        <a:lnTo>
                          <a:pt x="337" y="19"/>
                        </a:lnTo>
                        <a:lnTo>
                          <a:pt x="341" y="17"/>
                        </a:lnTo>
                        <a:lnTo>
                          <a:pt x="341" y="19"/>
                        </a:lnTo>
                        <a:lnTo>
                          <a:pt x="343" y="17"/>
                        </a:lnTo>
                        <a:lnTo>
                          <a:pt x="345" y="19"/>
                        </a:lnTo>
                        <a:lnTo>
                          <a:pt x="347" y="17"/>
                        </a:lnTo>
                        <a:lnTo>
                          <a:pt x="351" y="19"/>
                        </a:lnTo>
                        <a:lnTo>
                          <a:pt x="351" y="17"/>
                        </a:lnTo>
                        <a:lnTo>
                          <a:pt x="353" y="19"/>
                        </a:lnTo>
                        <a:lnTo>
                          <a:pt x="355" y="19"/>
                        </a:lnTo>
                        <a:lnTo>
                          <a:pt x="358" y="17"/>
                        </a:lnTo>
                        <a:lnTo>
                          <a:pt x="362" y="17"/>
                        </a:lnTo>
                        <a:lnTo>
                          <a:pt x="362" y="19"/>
                        </a:lnTo>
                        <a:lnTo>
                          <a:pt x="364" y="19"/>
                        </a:lnTo>
                        <a:lnTo>
                          <a:pt x="368" y="17"/>
                        </a:lnTo>
                        <a:lnTo>
                          <a:pt x="370" y="19"/>
                        </a:lnTo>
                        <a:lnTo>
                          <a:pt x="372" y="17"/>
                        </a:lnTo>
                        <a:lnTo>
                          <a:pt x="374" y="19"/>
                        </a:lnTo>
                        <a:lnTo>
                          <a:pt x="376" y="17"/>
                        </a:lnTo>
                        <a:lnTo>
                          <a:pt x="378" y="19"/>
                        </a:lnTo>
                        <a:lnTo>
                          <a:pt x="380" y="19"/>
                        </a:lnTo>
                        <a:lnTo>
                          <a:pt x="381" y="17"/>
                        </a:lnTo>
                        <a:lnTo>
                          <a:pt x="383" y="17"/>
                        </a:lnTo>
                        <a:lnTo>
                          <a:pt x="385" y="19"/>
                        </a:lnTo>
                        <a:lnTo>
                          <a:pt x="387" y="17"/>
                        </a:lnTo>
                        <a:lnTo>
                          <a:pt x="389" y="17"/>
                        </a:lnTo>
                        <a:lnTo>
                          <a:pt x="391" y="19"/>
                        </a:lnTo>
                        <a:lnTo>
                          <a:pt x="393" y="19"/>
                        </a:lnTo>
                        <a:lnTo>
                          <a:pt x="395" y="17"/>
                        </a:lnTo>
                        <a:lnTo>
                          <a:pt x="395" y="19"/>
                        </a:lnTo>
                        <a:lnTo>
                          <a:pt x="397" y="17"/>
                        </a:lnTo>
                        <a:lnTo>
                          <a:pt x="399" y="19"/>
                        </a:lnTo>
                        <a:lnTo>
                          <a:pt x="403" y="17"/>
                        </a:lnTo>
                        <a:lnTo>
                          <a:pt x="406" y="17"/>
                        </a:lnTo>
                        <a:lnTo>
                          <a:pt x="406" y="19"/>
                        </a:lnTo>
                        <a:lnTo>
                          <a:pt x="408" y="19"/>
                        </a:lnTo>
                        <a:lnTo>
                          <a:pt x="412" y="19"/>
                        </a:lnTo>
                        <a:lnTo>
                          <a:pt x="414" y="17"/>
                        </a:lnTo>
                        <a:lnTo>
                          <a:pt x="416" y="19"/>
                        </a:lnTo>
                        <a:lnTo>
                          <a:pt x="418" y="17"/>
                        </a:lnTo>
                        <a:lnTo>
                          <a:pt x="420" y="19"/>
                        </a:lnTo>
                        <a:lnTo>
                          <a:pt x="422" y="19"/>
                        </a:lnTo>
                        <a:lnTo>
                          <a:pt x="424" y="19"/>
                        </a:lnTo>
                        <a:lnTo>
                          <a:pt x="427" y="17"/>
                        </a:lnTo>
                        <a:lnTo>
                          <a:pt x="429" y="17"/>
                        </a:lnTo>
                        <a:lnTo>
                          <a:pt x="431" y="19"/>
                        </a:lnTo>
                        <a:lnTo>
                          <a:pt x="433" y="17"/>
                        </a:lnTo>
                        <a:lnTo>
                          <a:pt x="435" y="19"/>
                        </a:lnTo>
                        <a:lnTo>
                          <a:pt x="437" y="19"/>
                        </a:lnTo>
                        <a:lnTo>
                          <a:pt x="441" y="17"/>
                        </a:lnTo>
                        <a:lnTo>
                          <a:pt x="443" y="19"/>
                        </a:lnTo>
                        <a:lnTo>
                          <a:pt x="445" y="19"/>
                        </a:lnTo>
                        <a:lnTo>
                          <a:pt x="445" y="17"/>
                        </a:lnTo>
                        <a:lnTo>
                          <a:pt x="447" y="19"/>
                        </a:lnTo>
                        <a:lnTo>
                          <a:pt x="447" y="17"/>
                        </a:lnTo>
                        <a:lnTo>
                          <a:pt x="450" y="19"/>
                        </a:lnTo>
                        <a:lnTo>
                          <a:pt x="452" y="17"/>
                        </a:lnTo>
                        <a:lnTo>
                          <a:pt x="454" y="19"/>
                        </a:lnTo>
                        <a:lnTo>
                          <a:pt x="456" y="19"/>
                        </a:lnTo>
                        <a:lnTo>
                          <a:pt x="460" y="17"/>
                        </a:lnTo>
                        <a:lnTo>
                          <a:pt x="462" y="19"/>
                        </a:lnTo>
                        <a:lnTo>
                          <a:pt x="464" y="17"/>
                        </a:lnTo>
                        <a:lnTo>
                          <a:pt x="466" y="17"/>
                        </a:lnTo>
                        <a:lnTo>
                          <a:pt x="468" y="17"/>
                        </a:lnTo>
                        <a:lnTo>
                          <a:pt x="468" y="19"/>
                        </a:lnTo>
                        <a:lnTo>
                          <a:pt x="470" y="17"/>
                        </a:lnTo>
                        <a:lnTo>
                          <a:pt x="471" y="19"/>
                        </a:lnTo>
                        <a:lnTo>
                          <a:pt x="473" y="17"/>
                        </a:lnTo>
                        <a:lnTo>
                          <a:pt x="475" y="19"/>
                        </a:lnTo>
                        <a:lnTo>
                          <a:pt x="477" y="19"/>
                        </a:lnTo>
                        <a:lnTo>
                          <a:pt x="481" y="17"/>
                        </a:lnTo>
                        <a:lnTo>
                          <a:pt x="483" y="19"/>
                        </a:lnTo>
                        <a:lnTo>
                          <a:pt x="485" y="17"/>
                        </a:lnTo>
                        <a:lnTo>
                          <a:pt x="487" y="19"/>
                        </a:lnTo>
                        <a:lnTo>
                          <a:pt x="489" y="17"/>
                        </a:lnTo>
                        <a:lnTo>
                          <a:pt x="491" y="17"/>
                        </a:lnTo>
                        <a:lnTo>
                          <a:pt x="493" y="17"/>
                        </a:lnTo>
                        <a:lnTo>
                          <a:pt x="494" y="17"/>
                        </a:lnTo>
                        <a:lnTo>
                          <a:pt x="496" y="19"/>
                        </a:lnTo>
                        <a:lnTo>
                          <a:pt x="498" y="19"/>
                        </a:lnTo>
                        <a:lnTo>
                          <a:pt x="498" y="17"/>
                        </a:lnTo>
                        <a:lnTo>
                          <a:pt x="500" y="17"/>
                        </a:lnTo>
                        <a:lnTo>
                          <a:pt x="502" y="17"/>
                        </a:lnTo>
                        <a:lnTo>
                          <a:pt x="504" y="17"/>
                        </a:lnTo>
                        <a:lnTo>
                          <a:pt x="506" y="17"/>
                        </a:lnTo>
                        <a:lnTo>
                          <a:pt x="510" y="17"/>
                        </a:lnTo>
                        <a:lnTo>
                          <a:pt x="510" y="15"/>
                        </a:lnTo>
                        <a:lnTo>
                          <a:pt x="512" y="11"/>
                        </a:lnTo>
                        <a:lnTo>
                          <a:pt x="514" y="4"/>
                        </a:lnTo>
                        <a:lnTo>
                          <a:pt x="516" y="0"/>
                        </a:lnTo>
                        <a:lnTo>
                          <a:pt x="516" y="2"/>
                        </a:lnTo>
                        <a:lnTo>
                          <a:pt x="519" y="9"/>
                        </a:lnTo>
                        <a:lnTo>
                          <a:pt x="519" y="13"/>
                        </a:lnTo>
                        <a:lnTo>
                          <a:pt x="521" y="15"/>
                        </a:lnTo>
                        <a:lnTo>
                          <a:pt x="523" y="17"/>
                        </a:lnTo>
                        <a:lnTo>
                          <a:pt x="525" y="17"/>
                        </a:lnTo>
                        <a:lnTo>
                          <a:pt x="527" y="17"/>
                        </a:lnTo>
                        <a:lnTo>
                          <a:pt x="529" y="17"/>
                        </a:lnTo>
                        <a:lnTo>
                          <a:pt x="531" y="17"/>
                        </a:lnTo>
                        <a:lnTo>
                          <a:pt x="533" y="17"/>
                        </a:lnTo>
                        <a:lnTo>
                          <a:pt x="535" y="17"/>
                        </a:lnTo>
                        <a:lnTo>
                          <a:pt x="537" y="17"/>
                        </a:lnTo>
                        <a:lnTo>
                          <a:pt x="539" y="17"/>
                        </a:lnTo>
                        <a:lnTo>
                          <a:pt x="540" y="17"/>
                        </a:lnTo>
                        <a:lnTo>
                          <a:pt x="544" y="17"/>
                        </a:lnTo>
                        <a:lnTo>
                          <a:pt x="546" y="17"/>
                        </a:lnTo>
                        <a:lnTo>
                          <a:pt x="550" y="17"/>
                        </a:lnTo>
                        <a:lnTo>
                          <a:pt x="552" y="19"/>
                        </a:lnTo>
                        <a:lnTo>
                          <a:pt x="554" y="17"/>
                        </a:lnTo>
                        <a:lnTo>
                          <a:pt x="556" y="17"/>
                        </a:lnTo>
                        <a:lnTo>
                          <a:pt x="558" y="17"/>
                        </a:lnTo>
                        <a:lnTo>
                          <a:pt x="562" y="19"/>
                        </a:lnTo>
                        <a:lnTo>
                          <a:pt x="563" y="17"/>
                        </a:lnTo>
                        <a:lnTo>
                          <a:pt x="567" y="17"/>
                        </a:lnTo>
                        <a:lnTo>
                          <a:pt x="569" y="17"/>
                        </a:lnTo>
                        <a:lnTo>
                          <a:pt x="571" y="17"/>
                        </a:lnTo>
                        <a:lnTo>
                          <a:pt x="573" y="17"/>
                        </a:lnTo>
                        <a:lnTo>
                          <a:pt x="575" y="17"/>
                        </a:lnTo>
                        <a:lnTo>
                          <a:pt x="577" y="17"/>
                        </a:lnTo>
                        <a:lnTo>
                          <a:pt x="581" y="17"/>
                        </a:lnTo>
                        <a:lnTo>
                          <a:pt x="585" y="17"/>
                        </a:lnTo>
                        <a:lnTo>
                          <a:pt x="586" y="17"/>
                        </a:lnTo>
                        <a:lnTo>
                          <a:pt x="588" y="17"/>
                        </a:lnTo>
                        <a:lnTo>
                          <a:pt x="590" y="17"/>
                        </a:lnTo>
                        <a:lnTo>
                          <a:pt x="592" y="17"/>
                        </a:lnTo>
                        <a:lnTo>
                          <a:pt x="592" y="19"/>
                        </a:lnTo>
                        <a:lnTo>
                          <a:pt x="594" y="17"/>
                        </a:lnTo>
                        <a:lnTo>
                          <a:pt x="596" y="17"/>
                        </a:lnTo>
                        <a:lnTo>
                          <a:pt x="598" y="19"/>
                        </a:lnTo>
                        <a:lnTo>
                          <a:pt x="600" y="17"/>
                        </a:lnTo>
                        <a:lnTo>
                          <a:pt x="602" y="17"/>
                        </a:lnTo>
                        <a:lnTo>
                          <a:pt x="602" y="19"/>
                        </a:lnTo>
                        <a:lnTo>
                          <a:pt x="604" y="17"/>
                        </a:lnTo>
                        <a:lnTo>
                          <a:pt x="606" y="17"/>
                        </a:lnTo>
                        <a:lnTo>
                          <a:pt x="608" y="17"/>
                        </a:lnTo>
                        <a:lnTo>
                          <a:pt x="609" y="17"/>
                        </a:lnTo>
                        <a:lnTo>
                          <a:pt x="611" y="19"/>
                        </a:lnTo>
                        <a:lnTo>
                          <a:pt x="611" y="17"/>
                        </a:lnTo>
                        <a:lnTo>
                          <a:pt x="613" y="17"/>
                        </a:lnTo>
                        <a:lnTo>
                          <a:pt x="615" y="17"/>
                        </a:lnTo>
                        <a:lnTo>
                          <a:pt x="617" y="17"/>
                        </a:lnTo>
                        <a:lnTo>
                          <a:pt x="619" y="17"/>
                        </a:lnTo>
                        <a:lnTo>
                          <a:pt x="619" y="19"/>
                        </a:lnTo>
                        <a:lnTo>
                          <a:pt x="623" y="19"/>
                        </a:lnTo>
                        <a:lnTo>
                          <a:pt x="625" y="17"/>
                        </a:lnTo>
                        <a:lnTo>
                          <a:pt x="627" y="19"/>
                        </a:lnTo>
                        <a:lnTo>
                          <a:pt x="629" y="17"/>
                        </a:lnTo>
                        <a:lnTo>
                          <a:pt x="631" y="17"/>
                        </a:lnTo>
                        <a:lnTo>
                          <a:pt x="632" y="19"/>
                        </a:lnTo>
                        <a:lnTo>
                          <a:pt x="634" y="17"/>
                        </a:lnTo>
                        <a:lnTo>
                          <a:pt x="636" y="17"/>
                        </a:lnTo>
                        <a:lnTo>
                          <a:pt x="638" y="17"/>
                        </a:lnTo>
                        <a:lnTo>
                          <a:pt x="640" y="17"/>
                        </a:lnTo>
                        <a:lnTo>
                          <a:pt x="642" y="17"/>
                        </a:lnTo>
                        <a:lnTo>
                          <a:pt x="644" y="17"/>
                        </a:lnTo>
                        <a:lnTo>
                          <a:pt x="644" y="19"/>
                        </a:lnTo>
                        <a:lnTo>
                          <a:pt x="646" y="17"/>
                        </a:lnTo>
                        <a:lnTo>
                          <a:pt x="646" y="19"/>
                        </a:lnTo>
                        <a:lnTo>
                          <a:pt x="650" y="17"/>
                        </a:lnTo>
                        <a:lnTo>
                          <a:pt x="652" y="17"/>
                        </a:lnTo>
                        <a:lnTo>
                          <a:pt x="654" y="17"/>
                        </a:lnTo>
                        <a:lnTo>
                          <a:pt x="655" y="17"/>
                        </a:lnTo>
                        <a:lnTo>
                          <a:pt x="657" y="17"/>
                        </a:lnTo>
                        <a:lnTo>
                          <a:pt x="659" y="17"/>
                        </a:lnTo>
                        <a:lnTo>
                          <a:pt x="661" y="19"/>
                        </a:lnTo>
                        <a:lnTo>
                          <a:pt x="661" y="17"/>
                        </a:lnTo>
                        <a:lnTo>
                          <a:pt x="663" y="17"/>
                        </a:lnTo>
                        <a:lnTo>
                          <a:pt x="667" y="17"/>
                        </a:lnTo>
                        <a:lnTo>
                          <a:pt x="669" y="17"/>
                        </a:lnTo>
                        <a:lnTo>
                          <a:pt x="671" y="17"/>
                        </a:lnTo>
                        <a:lnTo>
                          <a:pt x="673" y="19"/>
                        </a:lnTo>
                        <a:lnTo>
                          <a:pt x="675" y="17"/>
                        </a:lnTo>
                        <a:lnTo>
                          <a:pt x="677" y="17"/>
                        </a:lnTo>
                        <a:lnTo>
                          <a:pt x="678" y="17"/>
                        </a:lnTo>
                        <a:lnTo>
                          <a:pt x="680" y="19"/>
                        </a:lnTo>
                        <a:lnTo>
                          <a:pt x="682" y="17"/>
                        </a:lnTo>
                        <a:lnTo>
                          <a:pt x="684" y="17"/>
                        </a:lnTo>
                        <a:lnTo>
                          <a:pt x="686" y="17"/>
                        </a:lnTo>
                        <a:lnTo>
                          <a:pt x="688" y="19"/>
                        </a:lnTo>
                        <a:lnTo>
                          <a:pt x="690" y="17"/>
                        </a:lnTo>
                        <a:lnTo>
                          <a:pt x="692" y="17"/>
                        </a:lnTo>
                        <a:lnTo>
                          <a:pt x="694" y="17"/>
                        </a:lnTo>
                        <a:lnTo>
                          <a:pt x="696" y="17"/>
                        </a:lnTo>
                        <a:lnTo>
                          <a:pt x="698" y="17"/>
                        </a:lnTo>
                        <a:lnTo>
                          <a:pt x="701" y="17"/>
                        </a:lnTo>
                        <a:lnTo>
                          <a:pt x="705" y="17"/>
                        </a:lnTo>
                        <a:lnTo>
                          <a:pt x="707" y="19"/>
                        </a:lnTo>
                        <a:lnTo>
                          <a:pt x="709" y="17"/>
                        </a:lnTo>
                        <a:lnTo>
                          <a:pt x="711" y="17"/>
                        </a:lnTo>
                        <a:lnTo>
                          <a:pt x="713" y="17"/>
                        </a:lnTo>
                        <a:lnTo>
                          <a:pt x="715" y="17"/>
                        </a:lnTo>
                        <a:lnTo>
                          <a:pt x="717" y="17"/>
                        </a:lnTo>
                        <a:lnTo>
                          <a:pt x="719" y="17"/>
                        </a:lnTo>
                        <a:lnTo>
                          <a:pt x="721" y="19"/>
                        </a:lnTo>
                        <a:lnTo>
                          <a:pt x="722" y="17"/>
                        </a:lnTo>
                        <a:lnTo>
                          <a:pt x="726" y="17"/>
                        </a:lnTo>
                        <a:lnTo>
                          <a:pt x="728" y="19"/>
                        </a:lnTo>
                        <a:lnTo>
                          <a:pt x="730" y="17"/>
                        </a:lnTo>
                        <a:lnTo>
                          <a:pt x="732" y="17"/>
                        </a:lnTo>
                        <a:lnTo>
                          <a:pt x="736" y="17"/>
                        </a:lnTo>
                        <a:lnTo>
                          <a:pt x="740" y="17"/>
                        </a:lnTo>
                        <a:lnTo>
                          <a:pt x="742" y="17"/>
                        </a:lnTo>
                        <a:lnTo>
                          <a:pt x="744" y="17"/>
                        </a:lnTo>
                        <a:lnTo>
                          <a:pt x="744" y="19"/>
                        </a:lnTo>
                        <a:lnTo>
                          <a:pt x="745" y="17"/>
                        </a:lnTo>
                        <a:lnTo>
                          <a:pt x="747" y="17"/>
                        </a:lnTo>
                        <a:lnTo>
                          <a:pt x="749" y="17"/>
                        </a:lnTo>
                        <a:lnTo>
                          <a:pt x="753" y="17"/>
                        </a:lnTo>
                        <a:lnTo>
                          <a:pt x="755" y="19"/>
                        </a:lnTo>
                        <a:lnTo>
                          <a:pt x="757" y="17"/>
                        </a:lnTo>
                        <a:lnTo>
                          <a:pt x="759" y="17"/>
                        </a:lnTo>
                        <a:lnTo>
                          <a:pt x="761" y="17"/>
                        </a:lnTo>
                        <a:lnTo>
                          <a:pt x="763" y="19"/>
                        </a:lnTo>
                        <a:lnTo>
                          <a:pt x="765" y="17"/>
                        </a:lnTo>
                        <a:lnTo>
                          <a:pt x="767" y="17"/>
                        </a:lnTo>
                        <a:lnTo>
                          <a:pt x="768" y="17"/>
                        </a:lnTo>
                        <a:lnTo>
                          <a:pt x="770" y="17"/>
                        </a:lnTo>
                        <a:lnTo>
                          <a:pt x="772" y="17"/>
                        </a:lnTo>
                        <a:lnTo>
                          <a:pt x="774" y="17"/>
                        </a:lnTo>
                        <a:lnTo>
                          <a:pt x="776" y="17"/>
                        </a:lnTo>
                        <a:lnTo>
                          <a:pt x="778" y="17"/>
                        </a:lnTo>
                        <a:lnTo>
                          <a:pt x="780" y="17"/>
                        </a:lnTo>
                        <a:lnTo>
                          <a:pt x="782" y="17"/>
                        </a:lnTo>
                        <a:lnTo>
                          <a:pt x="784" y="17"/>
                        </a:lnTo>
                        <a:lnTo>
                          <a:pt x="786" y="17"/>
                        </a:lnTo>
                        <a:lnTo>
                          <a:pt x="788" y="17"/>
                        </a:lnTo>
                        <a:lnTo>
                          <a:pt x="791" y="17"/>
                        </a:lnTo>
                        <a:lnTo>
                          <a:pt x="793" y="17"/>
                        </a:lnTo>
                        <a:lnTo>
                          <a:pt x="795" y="17"/>
                        </a:lnTo>
                        <a:lnTo>
                          <a:pt x="797" y="17"/>
                        </a:lnTo>
                        <a:lnTo>
                          <a:pt x="797" y="19"/>
                        </a:lnTo>
                        <a:lnTo>
                          <a:pt x="801" y="19"/>
                        </a:lnTo>
                        <a:lnTo>
                          <a:pt x="801" y="17"/>
                        </a:lnTo>
                        <a:lnTo>
                          <a:pt x="803" y="17"/>
                        </a:lnTo>
                        <a:lnTo>
                          <a:pt x="805" y="17"/>
                        </a:lnTo>
                        <a:lnTo>
                          <a:pt x="807" y="17"/>
                        </a:lnTo>
                        <a:lnTo>
                          <a:pt x="809" y="17"/>
                        </a:lnTo>
                        <a:lnTo>
                          <a:pt x="809" y="19"/>
                        </a:lnTo>
                        <a:lnTo>
                          <a:pt x="811" y="17"/>
                        </a:lnTo>
                        <a:lnTo>
                          <a:pt x="813" y="17"/>
                        </a:lnTo>
                        <a:lnTo>
                          <a:pt x="814" y="17"/>
                        </a:lnTo>
                        <a:lnTo>
                          <a:pt x="816" y="19"/>
                        </a:lnTo>
                        <a:lnTo>
                          <a:pt x="818" y="17"/>
                        </a:lnTo>
                        <a:lnTo>
                          <a:pt x="820" y="17"/>
                        </a:lnTo>
                        <a:lnTo>
                          <a:pt x="822" y="17"/>
                        </a:lnTo>
                        <a:lnTo>
                          <a:pt x="824" y="17"/>
                        </a:lnTo>
                        <a:lnTo>
                          <a:pt x="826" y="17"/>
                        </a:lnTo>
                        <a:lnTo>
                          <a:pt x="828" y="17"/>
                        </a:lnTo>
                        <a:lnTo>
                          <a:pt x="830" y="17"/>
                        </a:lnTo>
                        <a:lnTo>
                          <a:pt x="832" y="17"/>
                        </a:lnTo>
                        <a:lnTo>
                          <a:pt x="832" y="19"/>
                        </a:lnTo>
                        <a:lnTo>
                          <a:pt x="836" y="17"/>
                        </a:lnTo>
                        <a:lnTo>
                          <a:pt x="836" y="19"/>
                        </a:lnTo>
                        <a:lnTo>
                          <a:pt x="839" y="17"/>
                        </a:lnTo>
                        <a:lnTo>
                          <a:pt x="839" y="19"/>
                        </a:lnTo>
                        <a:lnTo>
                          <a:pt x="841" y="17"/>
                        </a:lnTo>
                        <a:lnTo>
                          <a:pt x="843" y="17"/>
                        </a:lnTo>
                        <a:lnTo>
                          <a:pt x="845" y="17"/>
                        </a:lnTo>
                        <a:lnTo>
                          <a:pt x="847" y="19"/>
                        </a:lnTo>
                        <a:lnTo>
                          <a:pt x="849" y="17"/>
                        </a:lnTo>
                        <a:lnTo>
                          <a:pt x="851" y="17"/>
                        </a:lnTo>
                        <a:lnTo>
                          <a:pt x="853" y="17"/>
                        </a:lnTo>
                        <a:lnTo>
                          <a:pt x="855" y="17"/>
                        </a:lnTo>
                        <a:lnTo>
                          <a:pt x="857" y="17"/>
                        </a:lnTo>
                        <a:lnTo>
                          <a:pt x="857" y="19"/>
                        </a:lnTo>
                        <a:lnTo>
                          <a:pt x="860" y="17"/>
                        </a:lnTo>
                        <a:lnTo>
                          <a:pt x="862" y="19"/>
                        </a:lnTo>
                        <a:lnTo>
                          <a:pt x="864" y="17"/>
                        </a:lnTo>
                        <a:lnTo>
                          <a:pt x="866" y="17"/>
                        </a:lnTo>
                        <a:lnTo>
                          <a:pt x="868" y="17"/>
                        </a:lnTo>
                        <a:lnTo>
                          <a:pt x="870" y="17"/>
                        </a:lnTo>
                        <a:lnTo>
                          <a:pt x="872" y="17"/>
                        </a:lnTo>
                        <a:lnTo>
                          <a:pt x="874" y="19"/>
                        </a:lnTo>
                        <a:lnTo>
                          <a:pt x="876" y="17"/>
                        </a:lnTo>
                        <a:lnTo>
                          <a:pt x="880" y="17"/>
                        </a:lnTo>
                        <a:lnTo>
                          <a:pt x="883" y="17"/>
                        </a:lnTo>
                        <a:lnTo>
                          <a:pt x="885" y="17"/>
                        </a:lnTo>
                        <a:lnTo>
                          <a:pt x="887" y="17"/>
                        </a:lnTo>
                        <a:lnTo>
                          <a:pt x="889" y="17"/>
                        </a:lnTo>
                        <a:lnTo>
                          <a:pt x="891" y="19"/>
                        </a:lnTo>
                        <a:lnTo>
                          <a:pt x="893" y="17"/>
                        </a:lnTo>
                        <a:lnTo>
                          <a:pt x="897" y="17"/>
                        </a:lnTo>
                        <a:lnTo>
                          <a:pt x="899" y="17"/>
                        </a:lnTo>
                        <a:lnTo>
                          <a:pt x="901" y="17"/>
                        </a:lnTo>
                        <a:lnTo>
                          <a:pt x="903" y="17"/>
                        </a:lnTo>
                        <a:lnTo>
                          <a:pt x="904" y="17"/>
                        </a:lnTo>
                        <a:lnTo>
                          <a:pt x="906" y="17"/>
                        </a:lnTo>
                        <a:lnTo>
                          <a:pt x="908" y="17"/>
                        </a:lnTo>
                        <a:lnTo>
                          <a:pt x="912" y="17"/>
                        </a:lnTo>
                        <a:lnTo>
                          <a:pt x="914" y="17"/>
                        </a:lnTo>
                        <a:lnTo>
                          <a:pt x="916" y="17"/>
                        </a:lnTo>
                        <a:lnTo>
                          <a:pt x="918" y="17"/>
                        </a:lnTo>
                        <a:lnTo>
                          <a:pt x="920" y="17"/>
                        </a:lnTo>
                        <a:lnTo>
                          <a:pt x="922" y="19"/>
                        </a:lnTo>
                        <a:lnTo>
                          <a:pt x="922" y="17"/>
                        </a:lnTo>
                        <a:lnTo>
                          <a:pt x="924" y="17"/>
                        </a:lnTo>
                        <a:lnTo>
                          <a:pt x="926" y="17"/>
                        </a:lnTo>
                        <a:lnTo>
                          <a:pt x="927" y="19"/>
                        </a:lnTo>
                        <a:lnTo>
                          <a:pt x="929" y="17"/>
                        </a:lnTo>
                        <a:lnTo>
                          <a:pt x="931" y="17"/>
                        </a:lnTo>
                        <a:lnTo>
                          <a:pt x="933" y="17"/>
                        </a:lnTo>
                        <a:lnTo>
                          <a:pt x="935" y="17"/>
                        </a:lnTo>
                        <a:lnTo>
                          <a:pt x="937" y="17"/>
                        </a:lnTo>
                        <a:lnTo>
                          <a:pt x="939" y="17"/>
                        </a:lnTo>
                        <a:lnTo>
                          <a:pt x="941" y="19"/>
                        </a:lnTo>
                        <a:lnTo>
                          <a:pt x="943" y="19"/>
                        </a:lnTo>
                        <a:lnTo>
                          <a:pt x="945" y="17"/>
                        </a:lnTo>
                        <a:lnTo>
                          <a:pt x="947" y="17"/>
                        </a:lnTo>
                        <a:lnTo>
                          <a:pt x="949" y="17"/>
                        </a:lnTo>
                        <a:lnTo>
                          <a:pt x="952" y="17"/>
                        </a:lnTo>
                        <a:lnTo>
                          <a:pt x="954" y="17"/>
                        </a:lnTo>
                        <a:lnTo>
                          <a:pt x="956" y="17"/>
                        </a:lnTo>
                        <a:lnTo>
                          <a:pt x="958" y="17"/>
                        </a:lnTo>
                        <a:lnTo>
                          <a:pt x="960" y="17"/>
                        </a:lnTo>
                        <a:lnTo>
                          <a:pt x="962" y="17"/>
                        </a:lnTo>
                        <a:lnTo>
                          <a:pt x="966" y="17"/>
                        </a:lnTo>
                        <a:lnTo>
                          <a:pt x="968" y="17"/>
                        </a:lnTo>
                        <a:lnTo>
                          <a:pt x="970" y="17"/>
                        </a:lnTo>
                        <a:lnTo>
                          <a:pt x="972" y="17"/>
                        </a:lnTo>
                        <a:lnTo>
                          <a:pt x="975" y="19"/>
                        </a:lnTo>
                        <a:lnTo>
                          <a:pt x="975" y="17"/>
                        </a:lnTo>
                        <a:lnTo>
                          <a:pt x="977" y="17"/>
                        </a:lnTo>
                        <a:lnTo>
                          <a:pt x="979" y="17"/>
                        </a:lnTo>
                        <a:lnTo>
                          <a:pt x="981" y="17"/>
                        </a:lnTo>
                        <a:lnTo>
                          <a:pt x="983" y="17"/>
                        </a:lnTo>
                        <a:lnTo>
                          <a:pt x="985" y="17"/>
                        </a:lnTo>
                        <a:lnTo>
                          <a:pt x="987" y="17"/>
                        </a:lnTo>
                        <a:lnTo>
                          <a:pt x="989" y="19"/>
                        </a:lnTo>
                        <a:lnTo>
                          <a:pt x="991" y="17"/>
                        </a:lnTo>
                        <a:lnTo>
                          <a:pt x="993" y="17"/>
                        </a:lnTo>
                        <a:lnTo>
                          <a:pt x="996" y="17"/>
                        </a:lnTo>
                        <a:lnTo>
                          <a:pt x="1000" y="17"/>
                        </a:lnTo>
                        <a:lnTo>
                          <a:pt x="1000" y="19"/>
                        </a:lnTo>
                        <a:lnTo>
                          <a:pt x="1002" y="17"/>
                        </a:lnTo>
                        <a:lnTo>
                          <a:pt x="1004" y="17"/>
                        </a:lnTo>
                        <a:lnTo>
                          <a:pt x="1004" y="19"/>
                        </a:lnTo>
                        <a:lnTo>
                          <a:pt x="1008" y="17"/>
                        </a:lnTo>
                        <a:lnTo>
                          <a:pt x="1010" y="17"/>
                        </a:lnTo>
                        <a:lnTo>
                          <a:pt x="1012" y="19"/>
                        </a:lnTo>
                        <a:lnTo>
                          <a:pt x="1014" y="19"/>
                        </a:lnTo>
                        <a:lnTo>
                          <a:pt x="1014" y="17"/>
                        </a:lnTo>
                        <a:lnTo>
                          <a:pt x="1016" y="17"/>
                        </a:lnTo>
                        <a:lnTo>
                          <a:pt x="1018" y="17"/>
                        </a:lnTo>
                        <a:lnTo>
                          <a:pt x="1019" y="17"/>
                        </a:lnTo>
                        <a:lnTo>
                          <a:pt x="1021" y="19"/>
                        </a:lnTo>
                        <a:lnTo>
                          <a:pt x="1023" y="17"/>
                        </a:lnTo>
                        <a:lnTo>
                          <a:pt x="1025" y="17"/>
                        </a:lnTo>
                        <a:lnTo>
                          <a:pt x="1027" y="17"/>
                        </a:lnTo>
                        <a:lnTo>
                          <a:pt x="1029" y="17"/>
                        </a:lnTo>
                        <a:lnTo>
                          <a:pt x="1031" y="17"/>
                        </a:lnTo>
                        <a:lnTo>
                          <a:pt x="1033" y="17"/>
                        </a:lnTo>
                        <a:lnTo>
                          <a:pt x="1035" y="17"/>
                        </a:lnTo>
                        <a:lnTo>
                          <a:pt x="1039" y="19"/>
                        </a:lnTo>
                        <a:lnTo>
                          <a:pt x="1039" y="17"/>
                        </a:lnTo>
                        <a:lnTo>
                          <a:pt x="1042" y="17"/>
                        </a:lnTo>
                        <a:lnTo>
                          <a:pt x="1044" y="17"/>
                        </a:lnTo>
                        <a:lnTo>
                          <a:pt x="1046" y="17"/>
                        </a:lnTo>
                        <a:lnTo>
                          <a:pt x="1048" y="19"/>
                        </a:lnTo>
                        <a:lnTo>
                          <a:pt x="1048" y="17"/>
                        </a:lnTo>
                        <a:lnTo>
                          <a:pt x="1052" y="17"/>
                        </a:lnTo>
                        <a:lnTo>
                          <a:pt x="1054" y="17"/>
                        </a:lnTo>
                        <a:lnTo>
                          <a:pt x="1056" y="17"/>
                        </a:lnTo>
                        <a:lnTo>
                          <a:pt x="1056" y="19"/>
                        </a:lnTo>
                        <a:lnTo>
                          <a:pt x="1058" y="17"/>
                        </a:lnTo>
                        <a:lnTo>
                          <a:pt x="1058" y="19"/>
                        </a:lnTo>
                        <a:lnTo>
                          <a:pt x="1062" y="17"/>
                        </a:lnTo>
                        <a:lnTo>
                          <a:pt x="1064" y="17"/>
                        </a:lnTo>
                        <a:lnTo>
                          <a:pt x="1065" y="17"/>
                        </a:lnTo>
                        <a:lnTo>
                          <a:pt x="1067" y="17"/>
                        </a:lnTo>
                        <a:lnTo>
                          <a:pt x="1069" y="17"/>
                        </a:lnTo>
                        <a:lnTo>
                          <a:pt x="1071" y="17"/>
                        </a:lnTo>
                        <a:lnTo>
                          <a:pt x="1073" y="17"/>
                        </a:lnTo>
                        <a:lnTo>
                          <a:pt x="1075" y="17"/>
                        </a:lnTo>
                        <a:lnTo>
                          <a:pt x="1077" y="17"/>
                        </a:lnTo>
                        <a:lnTo>
                          <a:pt x="1079" y="17"/>
                        </a:lnTo>
                        <a:lnTo>
                          <a:pt x="1081" y="19"/>
                        </a:lnTo>
                        <a:lnTo>
                          <a:pt x="1083" y="17"/>
                        </a:lnTo>
                        <a:lnTo>
                          <a:pt x="1085" y="17"/>
                        </a:lnTo>
                        <a:lnTo>
                          <a:pt x="1087" y="17"/>
                        </a:lnTo>
                        <a:lnTo>
                          <a:pt x="1088" y="17"/>
                        </a:lnTo>
                        <a:lnTo>
                          <a:pt x="1090" y="17"/>
                        </a:lnTo>
                        <a:lnTo>
                          <a:pt x="1092" y="17"/>
                        </a:lnTo>
                        <a:lnTo>
                          <a:pt x="1094" y="17"/>
                        </a:lnTo>
                        <a:lnTo>
                          <a:pt x="1096" y="17"/>
                        </a:lnTo>
                        <a:lnTo>
                          <a:pt x="1100" y="19"/>
                        </a:lnTo>
                        <a:lnTo>
                          <a:pt x="1100" y="17"/>
                        </a:lnTo>
                        <a:lnTo>
                          <a:pt x="1102" y="17"/>
                        </a:lnTo>
                        <a:lnTo>
                          <a:pt x="1104" y="17"/>
                        </a:lnTo>
                        <a:lnTo>
                          <a:pt x="1106" y="19"/>
                        </a:lnTo>
                        <a:lnTo>
                          <a:pt x="1108" y="17"/>
                        </a:lnTo>
                        <a:lnTo>
                          <a:pt x="1110" y="17"/>
                        </a:lnTo>
                        <a:lnTo>
                          <a:pt x="1111" y="17"/>
                        </a:lnTo>
                        <a:lnTo>
                          <a:pt x="1113" y="17"/>
                        </a:lnTo>
                        <a:lnTo>
                          <a:pt x="1115" y="17"/>
                        </a:lnTo>
                        <a:lnTo>
                          <a:pt x="1117" y="17"/>
                        </a:lnTo>
                        <a:lnTo>
                          <a:pt x="1119" y="17"/>
                        </a:lnTo>
                        <a:lnTo>
                          <a:pt x="1121" y="17"/>
                        </a:lnTo>
                        <a:lnTo>
                          <a:pt x="1123" y="17"/>
                        </a:lnTo>
                        <a:lnTo>
                          <a:pt x="1125" y="17"/>
                        </a:lnTo>
                        <a:lnTo>
                          <a:pt x="1127" y="17"/>
                        </a:lnTo>
                        <a:lnTo>
                          <a:pt x="1131" y="19"/>
                        </a:lnTo>
                        <a:lnTo>
                          <a:pt x="1132" y="17"/>
                        </a:lnTo>
                        <a:lnTo>
                          <a:pt x="1134" y="17"/>
                        </a:lnTo>
                        <a:lnTo>
                          <a:pt x="1136" y="19"/>
                        </a:lnTo>
                        <a:lnTo>
                          <a:pt x="1138" y="17"/>
                        </a:lnTo>
                        <a:lnTo>
                          <a:pt x="1142" y="17"/>
                        </a:lnTo>
                        <a:lnTo>
                          <a:pt x="1144" y="17"/>
                        </a:lnTo>
                        <a:lnTo>
                          <a:pt x="1146" y="17"/>
                        </a:lnTo>
                        <a:lnTo>
                          <a:pt x="1148" y="17"/>
                        </a:lnTo>
                        <a:lnTo>
                          <a:pt x="1150" y="17"/>
                        </a:lnTo>
                        <a:lnTo>
                          <a:pt x="1152" y="17"/>
                        </a:lnTo>
                        <a:lnTo>
                          <a:pt x="1154" y="17"/>
                        </a:lnTo>
                        <a:lnTo>
                          <a:pt x="1155" y="17"/>
                        </a:lnTo>
                        <a:lnTo>
                          <a:pt x="1157" y="17"/>
                        </a:lnTo>
                        <a:lnTo>
                          <a:pt x="1159" y="17"/>
                        </a:lnTo>
                        <a:lnTo>
                          <a:pt x="1161" y="17"/>
                        </a:lnTo>
                        <a:lnTo>
                          <a:pt x="1163" y="17"/>
                        </a:lnTo>
                        <a:lnTo>
                          <a:pt x="1167" y="17"/>
                        </a:lnTo>
                        <a:lnTo>
                          <a:pt x="1169" y="17"/>
                        </a:lnTo>
                        <a:lnTo>
                          <a:pt x="1169" y="19"/>
                        </a:lnTo>
                        <a:lnTo>
                          <a:pt x="1171" y="17"/>
                        </a:lnTo>
                        <a:lnTo>
                          <a:pt x="1173" y="17"/>
                        </a:lnTo>
                        <a:lnTo>
                          <a:pt x="1175" y="17"/>
                        </a:lnTo>
                        <a:lnTo>
                          <a:pt x="1177" y="17"/>
                        </a:lnTo>
                        <a:lnTo>
                          <a:pt x="1178" y="17"/>
                        </a:lnTo>
                        <a:lnTo>
                          <a:pt x="1182" y="17"/>
                        </a:lnTo>
                        <a:lnTo>
                          <a:pt x="1186" y="17"/>
                        </a:lnTo>
                        <a:lnTo>
                          <a:pt x="1186" y="19"/>
                        </a:lnTo>
                        <a:lnTo>
                          <a:pt x="1188" y="17"/>
                        </a:lnTo>
                        <a:lnTo>
                          <a:pt x="1192" y="17"/>
                        </a:lnTo>
                        <a:lnTo>
                          <a:pt x="1194" y="17"/>
                        </a:lnTo>
                        <a:lnTo>
                          <a:pt x="1196" y="19"/>
                        </a:lnTo>
                        <a:lnTo>
                          <a:pt x="1198" y="17"/>
                        </a:lnTo>
                        <a:lnTo>
                          <a:pt x="1200" y="17"/>
                        </a:lnTo>
                        <a:lnTo>
                          <a:pt x="1201" y="19"/>
                        </a:lnTo>
                        <a:lnTo>
                          <a:pt x="1203" y="17"/>
                        </a:lnTo>
                        <a:lnTo>
                          <a:pt x="1205" y="19"/>
                        </a:lnTo>
                        <a:lnTo>
                          <a:pt x="1207" y="17"/>
                        </a:lnTo>
                        <a:lnTo>
                          <a:pt x="1209" y="17"/>
                        </a:lnTo>
                        <a:lnTo>
                          <a:pt x="1211" y="17"/>
                        </a:lnTo>
                        <a:lnTo>
                          <a:pt x="1213" y="17"/>
                        </a:lnTo>
                        <a:lnTo>
                          <a:pt x="1217" y="17"/>
                        </a:lnTo>
                        <a:lnTo>
                          <a:pt x="1219" y="17"/>
                        </a:lnTo>
                        <a:lnTo>
                          <a:pt x="1221" y="17"/>
                        </a:lnTo>
                        <a:lnTo>
                          <a:pt x="1224" y="17"/>
                        </a:lnTo>
                        <a:lnTo>
                          <a:pt x="1226" y="17"/>
                        </a:lnTo>
                        <a:lnTo>
                          <a:pt x="1228" y="17"/>
                        </a:lnTo>
                        <a:lnTo>
                          <a:pt x="1230" y="17"/>
                        </a:lnTo>
                        <a:lnTo>
                          <a:pt x="1234" y="17"/>
                        </a:lnTo>
                        <a:lnTo>
                          <a:pt x="1236" y="17"/>
                        </a:lnTo>
                        <a:lnTo>
                          <a:pt x="1238" y="17"/>
                        </a:lnTo>
                        <a:lnTo>
                          <a:pt x="1240" y="19"/>
                        </a:lnTo>
                        <a:lnTo>
                          <a:pt x="1242" y="17"/>
                        </a:lnTo>
                        <a:lnTo>
                          <a:pt x="1244" y="17"/>
                        </a:lnTo>
                        <a:lnTo>
                          <a:pt x="1246" y="17"/>
                        </a:lnTo>
                        <a:lnTo>
                          <a:pt x="1247" y="17"/>
                        </a:lnTo>
                        <a:lnTo>
                          <a:pt x="1251" y="17"/>
                        </a:lnTo>
                        <a:lnTo>
                          <a:pt x="1255" y="17"/>
                        </a:lnTo>
                        <a:lnTo>
                          <a:pt x="1257" y="17"/>
                        </a:lnTo>
                        <a:lnTo>
                          <a:pt x="1259" y="17"/>
                        </a:lnTo>
                        <a:lnTo>
                          <a:pt x="1261" y="17"/>
                        </a:lnTo>
                        <a:lnTo>
                          <a:pt x="1263" y="19"/>
                        </a:lnTo>
                        <a:lnTo>
                          <a:pt x="1265" y="17"/>
                        </a:lnTo>
                        <a:lnTo>
                          <a:pt x="1267" y="17"/>
                        </a:lnTo>
                        <a:lnTo>
                          <a:pt x="1269" y="17"/>
                        </a:lnTo>
                        <a:lnTo>
                          <a:pt x="1270" y="17"/>
                        </a:lnTo>
                        <a:lnTo>
                          <a:pt x="1272" y="17"/>
                        </a:lnTo>
                        <a:lnTo>
                          <a:pt x="1274" y="17"/>
                        </a:lnTo>
                        <a:lnTo>
                          <a:pt x="1276" y="17"/>
                        </a:lnTo>
                        <a:lnTo>
                          <a:pt x="1278" y="17"/>
                        </a:lnTo>
                        <a:lnTo>
                          <a:pt x="1280" y="17"/>
                        </a:lnTo>
                        <a:lnTo>
                          <a:pt x="1282" y="17"/>
                        </a:lnTo>
                        <a:lnTo>
                          <a:pt x="1284" y="17"/>
                        </a:lnTo>
                        <a:lnTo>
                          <a:pt x="1286" y="19"/>
                        </a:lnTo>
                        <a:lnTo>
                          <a:pt x="1286" y="17"/>
                        </a:lnTo>
                        <a:lnTo>
                          <a:pt x="1290" y="17"/>
                        </a:lnTo>
                        <a:lnTo>
                          <a:pt x="1292" y="17"/>
                        </a:lnTo>
                        <a:lnTo>
                          <a:pt x="1293" y="17"/>
                        </a:lnTo>
                        <a:lnTo>
                          <a:pt x="1295" y="17"/>
                        </a:lnTo>
                        <a:lnTo>
                          <a:pt x="1297" y="17"/>
                        </a:lnTo>
                        <a:lnTo>
                          <a:pt x="1299" y="17"/>
                        </a:lnTo>
                        <a:lnTo>
                          <a:pt x="1301" y="17"/>
                        </a:lnTo>
                        <a:lnTo>
                          <a:pt x="1303" y="17"/>
                        </a:lnTo>
                        <a:lnTo>
                          <a:pt x="1305" y="17"/>
                        </a:lnTo>
                        <a:lnTo>
                          <a:pt x="1307" y="17"/>
                        </a:lnTo>
                        <a:lnTo>
                          <a:pt x="1309" y="17"/>
                        </a:lnTo>
                        <a:lnTo>
                          <a:pt x="1313" y="17"/>
                        </a:lnTo>
                        <a:lnTo>
                          <a:pt x="1315" y="17"/>
                        </a:lnTo>
                        <a:lnTo>
                          <a:pt x="1316" y="19"/>
                        </a:lnTo>
                        <a:lnTo>
                          <a:pt x="1316" y="17"/>
                        </a:lnTo>
                        <a:lnTo>
                          <a:pt x="1318" y="19"/>
                        </a:lnTo>
                        <a:lnTo>
                          <a:pt x="1320" y="17"/>
                        </a:lnTo>
                        <a:lnTo>
                          <a:pt x="1322" y="17"/>
                        </a:lnTo>
                        <a:lnTo>
                          <a:pt x="1324" y="17"/>
                        </a:lnTo>
                        <a:lnTo>
                          <a:pt x="1326" y="17"/>
                        </a:lnTo>
                        <a:lnTo>
                          <a:pt x="1330" y="17"/>
                        </a:lnTo>
                        <a:lnTo>
                          <a:pt x="1332" y="17"/>
                        </a:lnTo>
                        <a:lnTo>
                          <a:pt x="1334" y="17"/>
                        </a:lnTo>
                        <a:lnTo>
                          <a:pt x="1338" y="17"/>
                        </a:lnTo>
                        <a:lnTo>
                          <a:pt x="1339" y="17"/>
                        </a:lnTo>
                        <a:lnTo>
                          <a:pt x="1341" y="17"/>
                        </a:lnTo>
                        <a:lnTo>
                          <a:pt x="1343" y="17"/>
                        </a:lnTo>
                        <a:lnTo>
                          <a:pt x="1345" y="17"/>
                        </a:lnTo>
                        <a:lnTo>
                          <a:pt x="1347" y="17"/>
                        </a:lnTo>
                        <a:lnTo>
                          <a:pt x="1349" y="17"/>
                        </a:lnTo>
                        <a:lnTo>
                          <a:pt x="1351" y="17"/>
                        </a:lnTo>
                        <a:lnTo>
                          <a:pt x="1355" y="17"/>
                        </a:lnTo>
                        <a:lnTo>
                          <a:pt x="1357" y="19"/>
                        </a:lnTo>
                        <a:lnTo>
                          <a:pt x="1359" y="17"/>
                        </a:lnTo>
                        <a:lnTo>
                          <a:pt x="1360" y="17"/>
                        </a:lnTo>
                        <a:lnTo>
                          <a:pt x="1362" y="17"/>
                        </a:lnTo>
                        <a:lnTo>
                          <a:pt x="1364" y="17"/>
                        </a:lnTo>
                        <a:lnTo>
                          <a:pt x="1366" y="17"/>
                        </a:lnTo>
                        <a:lnTo>
                          <a:pt x="1368" y="17"/>
                        </a:lnTo>
                        <a:lnTo>
                          <a:pt x="1370" y="17"/>
                        </a:lnTo>
                        <a:lnTo>
                          <a:pt x="1372" y="17"/>
                        </a:lnTo>
                        <a:lnTo>
                          <a:pt x="1374" y="17"/>
                        </a:lnTo>
                        <a:lnTo>
                          <a:pt x="1376" y="17"/>
                        </a:lnTo>
                        <a:lnTo>
                          <a:pt x="1378" y="17"/>
                        </a:lnTo>
                        <a:lnTo>
                          <a:pt x="1380" y="17"/>
                        </a:lnTo>
                        <a:lnTo>
                          <a:pt x="1382" y="17"/>
                        </a:lnTo>
                        <a:lnTo>
                          <a:pt x="1385" y="17"/>
                        </a:lnTo>
                        <a:lnTo>
                          <a:pt x="1387" y="17"/>
                        </a:lnTo>
                        <a:lnTo>
                          <a:pt x="1389" y="17"/>
                        </a:lnTo>
                        <a:lnTo>
                          <a:pt x="1391" y="17"/>
                        </a:lnTo>
                        <a:lnTo>
                          <a:pt x="1393" y="17"/>
                        </a:lnTo>
                        <a:lnTo>
                          <a:pt x="1395" y="17"/>
                        </a:lnTo>
                        <a:lnTo>
                          <a:pt x="1399" y="17"/>
                        </a:lnTo>
                        <a:lnTo>
                          <a:pt x="1401" y="17"/>
                        </a:lnTo>
                        <a:lnTo>
                          <a:pt x="1403" y="17"/>
                        </a:lnTo>
                        <a:lnTo>
                          <a:pt x="1406" y="17"/>
                        </a:lnTo>
                        <a:lnTo>
                          <a:pt x="1408" y="17"/>
                        </a:lnTo>
                        <a:lnTo>
                          <a:pt x="1410" y="17"/>
                        </a:lnTo>
                        <a:lnTo>
                          <a:pt x="1412" y="17"/>
                        </a:lnTo>
                        <a:lnTo>
                          <a:pt x="1414" y="17"/>
                        </a:lnTo>
                        <a:lnTo>
                          <a:pt x="1416" y="17"/>
                        </a:lnTo>
                        <a:lnTo>
                          <a:pt x="1418" y="17"/>
                        </a:lnTo>
                        <a:lnTo>
                          <a:pt x="1420" y="17"/>
                        </a:lnTo>
                        <a:lnTo>
                          <a:pt x="1422" y="17"/>
                        </a:lnTo>
                        <a:lnTo>
                          <a:pt x="1424" y="17"/>
                        </a:lnTo>
                        <a:lnTo>
                          <a:pt x="1426" y="17"/>
                        </a:lnTo>
                        <a:lnTo>
                          <a:pt x="1428" y="17"/>
                        </a:lnTo>
                        <a:lnTo>
                          <a:pt x="1429" y="17"/>
                        </a:lnTo>
                        <a:lnTo>
                          <a:pt x="1431" y="19"/>
                        </a:lnTo>
                        <a:lnTo>
                          <a:pt x="1433" y="17"/>
                        </a:lnTo>
                        <a:lnTo>
                          <a:pt x="1437" y="17"/>
                        </a:lnTo>
                        <a:lnTo>
                          <a:pt x="1439" y="17"/>
                        </a:lnTo>
                        <a:lnTo>
                          <a:pt x="1441" y="17"/>
                        </a:lnTo>
                        <a:lnTo>
                          <a:pt x="1443" y="17"/>
                        </a:lnTo>
                        <a:lnTo>
                          <a:pt x="1447" y="17"/>
                        </a:lnTo>
                        <a:lnTo>
                          <a:pt x="1449" y="17"/>
                        </a:lnTo>
                        <a:lnTo>
                          <a:pt x="1451" y="17"/>
                        </a:lnTo>
                        <a:lnTo>
                          <a:pt x="1452" y="17"/>
                        </a:lnTo>
                        <a:lnTo>
                          <a:pt x="1454" y="17"/>
                        </a:lnTo>
                        <a:lnTo>
                          <a:pt x="1456" y="17"/>
                        </a:lnTo>
                        <a:lnTo>
                          <a:pt x="1456" y="19"/>
                        </a:lnTo>
                        <a:lnTo>
                          <a:pt x="1458" y="17"/>
                        </a:lnTo>
                        <a:lnTo>
                          <a:pt x="1460" y="17"/>
                        </a:lnTo>
                        <a:lnTo>
                          <a:pt x="1462" y="17"/>
                        </a:lnTo>
                        <a:lnTo>
                          <a:pt x="1464" y="17"/>
                        </a:lnTo>
                        <a:lnTo>
                          <a:pt x="1466" y="17"/>
                        </a:lnTo>
                        <a:lnTo>
                          <a:pt x="1468" y="17"/>
                        </a:lnTo>
                        <a:lnTo>
                          <a:pt x="1472" y="17"/>
                        </a:lnTo>
                        <a:lnTo>
                          <a:pt x="1474" y="17"/>
                        </a:lnTo>
                        <a:lnTo>
                          <a:pt x="1477" y="17"/>
                        </a:lnTo>
                        <a:lnTo>
                          <a:pt x="1477" y="19"/>
                        </a:lnTo>
                        <a:lnTo>
                          <a:pt x="1479" y="17"/>
                        </a:lnTo>
                        <a:lnTo>
                          <a:pt x="1481" y="19"/>
                        </a:lnTo>
                        <a:lnTo>
                          <a:pt x="1483" y="17"/>
                        </a:lnTo>
                        <a:lnTo>
                          <a:pt x="1485" y="19"/>
                        </a:lnTo>
                        <a:lnTo>
                          <a:pt x="1487" y="17"/>
                        </a:lnTo>
                        <a:lnTo>
                          <a:pt x="1489" y="17"/>
                        </a:lnTo>
                        <a:lnTo>
                          <a:pt x="1491" y="17"/>
                        </a:lnTo>
                        <a:lnTo>
                          <a:pt x="1493" y="17"/>
                        </a:lnTo>
                        <a:lnTo>
                          <a:pt x="1495" y="17"/>
                        </a:lnTo>
                        <a:lnTo>
                          <a:pt x="1497" y="17"/>
                        </a:lnTo>
                        <a:lnTo>
                          <a:pt x="1498" y="17"/>
                        </a:lnTo>
                        <a:lnTo>
                          <a:pt x="1500" y="17"/>
                        </a:lnTo>
                        <a:lnTo>
                          <a:pt x="1502" y="17"/>
                        </a:lnTo>
                        <a:lnTo>
                          <a:pt x="1506" y="17"/>
                        </a:lnTo>
                        <a:lnTo>
                          <a:pt x="1508" y="17"/>
                        </a:lnTo>
                        <a:lnTo>
                          <a:pt x="1510" y="17"/>
                        </a:lnTo>
                        <a:lnTo>
                          <a:pt x="1512" y="17"/>
                        </a:lnTo>
                        <a:lnTo>
                          <a:pt x="1514" y="17"/>
                        </a:lnTo>
                        <a:lnTo>
                          <a:pt x="1516" y="17"/>
                        </a:lnTo>
                        <a:lnTo>
                          <a:pt x="1520" y="17"/>
                        </a:lnTo>
                        <a:lnTo>
                          <a:pt x="1523" y="17"/>
                        </a:lnTo>
                        <a:lnTo>
                          <a:pt x="1525" y="17"/>
                        </a:lnTo>
                        <a:lnTo>
                          <a:pt x="1527" y="17"/>
                        </a:lnTo>
                        <a:lnTo>
                          <a:pt x="1529" y="17"/>
                        </a:lnTo>
                        <a:lnTo>
                          <a:pt x="1533" y="17"/>
                        </a:lnTo>
                        <a:lnTo>
                          <a:pt x="1535" y="17"/>
                        </a:lnTo>
                        <a:lnTo>
                          <a:pt x="1537" y="17"/>
                        </a:lnTo>
                        <a:lnTo>
                          <a:pt x="1539" y="17"/>
                        </a:lnTo>
                        <a:lnTo>
                          <a:pt x="1541" y="17"/>
                        </a:lnTo>
                        <a:lnTo>
                          <a:pt x="1543" y="17"/>
                        </a:lnTo>
                        <a:lnTo>
                          <a:pt x="1544" y="17"/>
                        </a:lnTo>
                        <a:lnTo>
                          <a:pt x="1546" y="17"/>
                        </a:lnTo>
                        <a:lnTo>
                          <a:pt x="1548" y="17"/>
                        </a:lnTo>
                        <a:lnTo>
                          <a:pt x="1550" y="17"/>
                        </a:lnTo>
                        <a:lnTo>
                          <a:pt x="1552" y="17"/>
                        </a:lnTo>
                        <a:lnTo>
                          <a:pt x="1554" y="17"/>
                        </a:lnTo>
                        <a:lnTo>
                          <a:pt x="1556" y="17"/>
                        </a:lnTo>
                        <a:lnTo>
                          <a:pt x="1560" y="17"/>
                        </a:lnTo>
                        <a:lnTo>
                          <a:pt x="1564" y="17"/>
                        </a:lnTo>
                        <a:lnTo>
                          <a:pt x="1567" y="19"/>
                        </a:lnTo>
                        <a:lnTo>
                          <a:pt x="1567" y="17"/>
                        </a:lnTo>
                        <a:lnTo>
                          <a:pt x="1571" y="17"/>
                        </a:lnTo>
                        <a:lnTo>
                          <a:pt x="1573" y="17"/>
                        </a:lnTo>
                        <a:lnTo>
                          <a:pt x="1577" y="17"/>
                        </a:lnTo>
                        <a:lnTo>
                          <a:pt x="1579" y="19"/>
                        </a:lnTo>
                        <a:lnTo>
                          <a:pt x="1581" y="17"/>
                        </a:lnTo>
                        <a:lnTo>
                          <a:pt x="1583" y="17"/>
                        </a:lnTo>
                        <a:lnTo>
                          <a:pt x="1585" y="17"/>
                        </a:lnTo>
                        <a:lnTo>
                          <a:pt x="1587" y="17"/>
                        </a:lnTo>
                        <a:lnTo>
                          <a:pt x="1588" y="17"/>
                        </a:lnTo>
                        <a:lnTo>
                          <a:pt x="1590" y="17"/>
                        </a:lnTo>
                        <a:lnTo>
                          <a:pt x="1592" y="17"/>
                        </a:lnTo>
                        <a:lnTo>
                          <a:pt x="1594" y="17"/>
                        </a:lnTo>
                        <a:lnTo>
                          <a:pt x="1598" y="17"/>
                        </a:lnTo>
                        <a:lnTo>
                          <a:pt x="1602" y="17"/>
                        </a:lnTo>
                        <a:lnTo>
                          <a:pt x="1604" y="19"/>
                        </a:lnTo>
                        <a:lnTo>
                          <a:pt x="1606" y="17"/>
                        </a:lnTo>
                        <a:lnTo>
                          <a:pt x="1608" y="17"/>
                        </a:lnTo>
                        <a:lnTo>
                          <a:pt x="1610" y="17"/>
                        </a:lnTo>
                        <a:lnTo>
                          <a:pt x="1611" y="17"/>
                        </a:lnTo>
                        <a:lnTo>
                          <a:pt x="1615" y="17"/>
                        </a:lnTo>
                        <a:lnTo>
                          <a:pt x="1617" y="17"/>
                        </a:lnTo>
                        <a:lnTo>
                          <a:pt x="1619" y="17"/>
                        </a:lnTo>
                        <a:lnTo>
                          <a:pt x="1621" y="17"/>
                        </a:lnTo>
                        <a:lnTo>
                          <a:pt x="1623" y="17"/>
                        </a:lnTo>
                        <a:lnTo>
                          <a:pt x="1625" y="17"/>
                        </a:lnTo>
                        <a:lnTo>
                          <a:pt x="1627" y="17"/>
                        </a:lnTo>
                        <a:lnTo>
                          <a:pt x="1629" y="17"/>
                        </a:lnTo>
                        <a:lnTo>
                          <a:pt x="1631" y="17"/>
                        </a:lnTo>
                        <a:lnTo>
                          <a:pt x="1633" y="17"/>
                        </a:lnTo>
                        <a:lnTo>
                          <a:pt x="1634" y="17"/>
                        </a:lnTo>
                        <a:lnTo>
                          <a:pt x="1636" y="17"/>
                        </a:lnTo>
                        <a:lnTo>
                          <a:pt x="1638" y="17"/>
                        </a:lnTo>
                        <a:lnTo>
                          <a:pt x="1640" y="17"/>
                        </a:lnTo>
                        <a:lnTo>
                          <a:pt x="1642" y="17"/>
                        </a:lnTo>
                        <a:lnTo>
                          <a:pt x="1644" y="17"/>
                        </a:lnTo>
                        <a:lnTo>
                          <a:pt x="1646" y="17"/>
                        </a:lnTo>
                        <a:lnTo>
                          <a:pt x="1648" y="17"/>
                        </a:lnTo>
                        <a:lnTo>
                          <a:pt x="1650" y="17"/>
                        </a:lnTo>
                        <a:lnTo>
                          <a:pt x="1654" y="17"/>
                        </a:lnTo>
                        <a:lnTo>
                          <a:pt x="1656" y="17"/>
                        </a:lnTo>
                        <a:lnTo>
                          <a:pt x="1657" y="17"/>
                        </a:lnTo>
                        <a:lnTo>
                          <a:pt x="1659" y="17"/>
                        </a:lnTo>
                        <a:lnTo>
                          <a:pt x="1663" y="17"/>
                        </a:lnTo>
                        <a:lnTo>
                          <a:pt x="1665" y="17"/>
                        </a:lnTo>
                        <a:lnTo>
                          <a:pt x="1667" y="17"/>
                        </a:lnTo>
                        <a:lnTo>
                          <a:pt x="1669" y="17"/>
                        </a:lnTo>
                        <a:lnTo>
                          <a:pt x="1671" y="17"/>
                        </a:lnTo>
                        <a:lnTo>
                          <a:pt x="1673" y="17"/>
                        </a:lnTo>
                        <a:lnTo>
                          <a:pt x="1677" y="17"/>
                        </a:lnTo>
                        <a:lnTo>
                          <a:pt x="1679" y="17"/>
                        </a:lnTo>
                        <a:lnTo>
                          <a:pt x="1680" y="17"/>
                        </a:lnTo>
                        <a:lnTo>
                          <a:pt x="1682" y="17"/>
                        </a:lnTo>
                        <a:lnTo>
                          <a:pt x="1684" y="19"/>
                        </a:lnTo>
                        <a:lnTo>
                          <a:pt x="1686" y="17"/>
                        </a:lnTo>
                        <a:lnTo>
                          <a:pt x="1688" y="17"/>
                        </a:lnTo>
                        <a:lnTo>
                          <a:pt x="1688" y="19"/>
                        </a:lnTo>
                        <a:lnTo>
                          <a:pt x="1690" y="17"/>
                        </a:lnTo>
                        <a:lnTo>
                          <a:pt x="1694" y="17"/>
                        </a:lnTo>
                        <a:lnTo>
                          <a:pt x="1696" y="17"/>
                        </a:lnTo>
                        <a:lnTo>
                          <a:pt x="1698" y="17"/>
                        </a:lnTo>
                        <a:lnTo>
                          <a:pt x="1700" y="17"/>
                        </a:lnTo>
                        <a:lnTo>
                          <a:pt x="1702" y="17"/>
                        </a:lnTo>
                        <a:lnTo>
                          <a:pt x="1703" y="17"/>
                        </a:lnTo>
                        <a:lnTo>
                          <a:pt x="1705" y="17"/>
                        </a:lnTo>
                        <a:lnTo>
                          <a:pt x="1707" y="17"/>
                        </a:lnTo>
                        <a:lnTo>
                          <a:pt x="1709" y="17"/>
                        </a:lnTo>
                        <a:lnTo>
                          <a:pt x="1711" y="17"/>
                        </a:lnTo>
                        <a:lnTo>
                          <a:pt x="1713" y="17"/>
                        </a:lnTo>
                        <a:lnTo>
                          <a:pt x="1715" y="17"/>
                        </a:lnTo>
                        <a:lnTo>
                          <a:pt x="1717" y="17"/>
                        </a:lnTo>
                        <a:lnTo>
                          <a:pt x="1719" y="17"/>
                        </a:lnTo>
                        <a:lnTo>
                          <a:pt x="1723" y="17"/>
                        </a:lnTo>
                        <a:lnTo>
                          <a:pt x="1725" y="17"/>
                        </a:lnTo>
                        <a:lnTo>
                          <a:pt x="1726" y="17"/>
                        </a:lnTo>
                        <a:lnTo>
                          <a:pt x="1728" y="17"/>
                        </a:lnTo>
                        <a:lnTo>
                          <a:pt x="1730" y="17"/>
                        </a:lnTo>
                        <a:lnTo>
                          <a:pt x="1732" y="17"/>
                        </a:lnTo>
                        <a:lnTo>
                          <a:pt x="1734" y="17"/>
                        </a:lnTo>
                        <a:lnTo>
                          <a:pt x="1736" y="17"/>
                        </a:lnTo>
                        <a:lnTo>
                          <a:pt x="1736" y="19"/>
                        </a:lnTo>
                        <a:lnTo>
                          <a:pt x="1738" y="17"/>
                        </a:lnTo>
                        <a:lnTo>
                          <a:pt x="1740" y="17"/>
                        </a:lnTo>
                        <a:lnTo>
                          <a:pt x="1742" y="17"/>
                        </a:lnTo>
                        <a:lnTo>
                          <a:pt x="1744" y="17"/>
                        </a:lnTo>
                        <a:lnTo>
                          <a:pt x="1746" y="17"/>
                        </a:lnTo>
                        <a:lnTo>
                          <a:pt x="1749" y="17"/>
                        </a:lnTo>
                        <a:lnTo>
                          <a:pt x="1751" y="17"/>
                        </a:lnTo>
                        <a:lnTo>
                          <a:pt x="1753" y="17"/>
                        </a:lnTo>
                        <a:lnTo>
                          <a:pt x="1755" y="17"/>
                        </a:lnTo>
                        <a:lnTo>
                          <a:pt x="1757" y="17"/>
                        </a:lnTo>
                        <a:lnTo>
                          <a:pt x="1759" y="17"/>
                        </a:lnTo>
                        <a:lnTo>
                          <a:pt x="1761" y="17"/>
                        </a:lnTo>
                        <a:lnTo>
                          <a:pt x="1763" y="17"/>
                        </a:lnTo>
                        <a:lnTo>
                          <a:pt x="1767" y="17"/>
                        </a:lnTo>
                        <a:lnTo>
                          <a:pt x="1769" y="17"/>
                        </a:lnTo>
                        <a:lnTo>
                          <a:pt x="1771" y="17"/>
                        </a:lnTo>
                        <a:lnTo>
                          <a:pt x="1772" y="17"/>
                        </a:lnTo>
                        <a:lnTo>
                          <a:pt x="1774" y="17"/>
                        </a:lnTo>
                        <a:lnTo>
                          <a:pt x="1776" y="17"/>
                        </a:lnTo>
                        <a:lnTo>
                          <a:pt x="1778" y="17"/>
                        </a:lnTo>
                        <a:lnTo>
                          <a:pt x="1780" y="17"/>
                        </a:lnTo>
                        <a:lnTo>
                          <a:pt x="1784" y="17"/>
                        </a:lnTo>
                        <a:lnTo>
                          <a:pt x="1786" y="17"/>
                        </a:lnTo>
                        <a:lnTo>
                          <a:pt x="1788" y="17"/>
                        </a:lnTo>
                        <a:lnTo>
                          <a:pt x="1790" y="17"/>
                        </a:lnTo>
                        <a:lnTo>
                          <a:pt x="1794" y="17"/>
                        </a:lnTo>
                        <a:lnTo>
                          <a:pt x="1795" y="17"/>
                        </a:lnTo>
                        <a:lnTo>
                          <a:pt x="1797" y="17"/>
                        </a:lnTo>
                        <a:lnTo>
                          <a:pt x="1801" y="17"/>
                        </a:lnTo>
                        <a:lnTo>
                          <a:pt x="1803" y="17"/>
                        </a:lnTo>
                        <a:lnTo>
                          <a:pt x="1805" y="17"/>
                        </a:lnTo>
                        <a:lnTo>
                          <a:pt x="1807" y="17"/>
                        </a:lnTo>
                        <a:lnTo>
                          <a:pt x="1809" y="17"/>
                        </a:lnTo>
                        <a:lnTo>
                          <a:pt x="1811" y="17"/>
                        </a:lnTo>
                        <a:lnTo>
                          <a:pt x="1815" y="17"/>
                        </a:lnTo>
                        <a:lnTo>
                          <a:pt x="1816" y="17"/>
                        </a:lnTo>
                        <a:lnTo>
                          <a:pt x="1818" y="17"/>
                        </a:lnTo>
                        <a:lnTo>
                          <a:pt x="1820" y="17"/>
                        </a:lnTo>
                        <a:lnTo>
                          <a:pt x="1822" y="17"/>
                        </a:lnTo>
                        <a:lnTo>
                          <a:pt x="1824" y="17"/>
                        </a:lnTo>
                        <a:lnTo>
                          <a:pt x="1826" y="17"/>
                        </a:lnTo>
                        <a:lnTo>
                          <a:pt x="1828" y="17"/>
                        </a:lnTo>
                        <a:lnTo>
                          <a:pt x="1830" y="17"/>
                        </a:lnTo>
                        <a:lnTo>
                          <a:pt x="1832" y="17"/>
                        </a:lnTo>
                        <a:lnTo>
                          <a:pt x="1834" y="17"/>
                        </a:lnTo>
                        <a:lnTo>
                          <a:pt x="1836" y="17"/>
                        </a:lnTo>
                        <a:lnTo>
                          <a:pt x="1838" y="17"/>
                        </a:lnTo>
                        <a:lnTo>
                          <a:pt x="1839" y="17"/>
                        </a:lnTo>
                        <a:lnTo>
                          <a:pt x="1841" y="17"/>
                        </a:lnTo>
                        <a:lnTo>
                          <a:pt x="1843" y="17"/>
                        </a:lnTo>
                        <a:lnTo>
                          <a:pt x="1845" y="17"/>
                        </a:lnTo>
                        <a:lnTo>
                          <a:pt x="1847" y="17"/>
                        </a:lnTo>
                        <a:lnTo>
                          <a:pt x="1849" y="17"/>
                        </a:lnTo>
                        <a:lnTo>
                          <a:pt x="1851" y="17"/>
                        </a:lnTo>
                        <a:lnTo>
                          <a:pt x="1853" y="17"/>
                        </a:lnTo>
                        <a:lnTo>
                          <a:pt x="1855" y="17"/>
                        </a:lnTo>
                        <a:lnTo>
                          <a:pt x="1857" y="17"/>
                        </a:lnTo>
                        <a:lnTo>
                          <a:pt x="1859" y="17"/>
                        </a:lnTo>
                        <a:lnTo>
                          <a:pt x="1861" y="17"/>
                        </a:lnTo>
                        <a:lnTo>
                          <a:pt x="1862" y="17"/>
                        </a:lnTo>
                        <a:lnTo>
                          <a:pt x="1864" y="17"/>
                        </a:lnTo>
                        <a:lnTo>
                          <a:pt x="1866" y="17"/>
                        </a:lnTo>
                        <a:lnTo>
                          <a:pt x="1868" y="17"/>
                        </a:lnTo>
                        <a:lnTo>
                          <a:pt x="1870" y="17"/>
                        </a:lnTo>
                        <a:lnTo>
                          <a:pt x="1872" y="17"/>
                        </a:lnTo>
                        <a:lnTo>
                          <a:pt x="1874" y="17"/>
                        </a:lnTo>
                        <a:lnTo>
                          <a:pt x="1876" y="17"/>
                        </a:lnTo>
                        <a:lnTo>
                          <a:pt x="1878" y="17"/>
                        </a:lnTo>
                        <a:lnTo>
                          <a:pt x="1880" y="17"/>
                        </a:lnTo>
                        <a:lnTo>
                          <a:pt x="1884" y="17"/>
                        </a:lnTo>
                        <a:lnTo>
                          <a:pt x="1885" y="17"/>
                        </a:lnTo>
                        <a:lnTo>
                          <a:pt x="1887" y="17"/>
                        </a:lnTo>
                        <a:lnTo>
                          <a:pt x="1889" y="17"/>
                        </a:lnTo>
                        <a:lnTo>
                          <a:pt x="1891" y="17"/>
                        </a:lnTo>
                        <a:lnTo>
                          <a:pt x="1893" y="17"/>
                        </a:lnTo>
                        <a:lnTo>
                          <a:pt x="1895" y="17"/>
                        </a:lnTo>
                        <a:lnTo>
                          <a:pt x="1897" y="17"/>
                        </a:lnTo>
                        <a:lnTo>
                          <a:pt x="1899" y="17"/>
                        </a:lnTo>
                        <a:lnTo>
                          <a:pt x="1901" y="17"/>
                        </a:lnTo>
                        <a:lnTo>
                          <a:pt x="1903" y="17"/>
                        </a:lnTo>
                        <a:lnTo>
                          <a:pt x="1905" y="17"/>
                        </a:lnTo>
                        <a:lnTo>
                          <a:pt x="1907" y="17"/>
                        </a:lnTo>
                        <a:lnTo>
                          <a:pt x="1908" y="17"/>
                        </a:lnTo>
                        <a:lnTo>
                          <a:pt x="1910" y="17"/>
                        </a:lnTo>
                        <a:lnTo>
                          <a:pt x="1912" y="17"/>
                        </a:lnTo>
                        <a:lnTo>
                          <a:pt x="1914" y="17"/>
                        </a:lnTo>
                        <a:lnTo>
                          <a:pt x="1916" y="17"/>
                        </a:lnTo>
                        <a:lnTo>
                          <a:pt x="1918" y="17"/>
                        </a:lnTo>
                        <a:lnTo>
                          <a:pt x="1920" y="17"/>
                        </a:lnTo>
                        <a:lnTo>
                          <a:pt x="1924" y="17"/>
                        </a:lnTo>
                        <a:lnTo>
                          <a:pt x="1926" y="17"/>
                        </a:lnTo>
                        <a:lnTo>
                          <a:pt x="1928" y="17"/>
                        </a:lnTo>
                        <a:lnTo>
                          <a:pt x="1930" y="17"/>
                        </a:lnTo>
                        <a:lnTo>
                          <a:pt x="1931" y="17"/>
                        </a:lnTo>
                        <a:lnTo>
                          <a:pt x="1933" y="17"/>
                        </a:lnTo>
                        <a:lnTo>
                          <a:pt x="1935" y="17"/>
                        </a:lnTo>
                        <a:lnTo>
                          <a:pt x="1937" y="17"/>
                        </a:lnTo>
                        <a:lnTo>
                          <a:pt x="1939" y="17"/>
                        </a:lnTo>
                        <a:lnTo>
                          <a:pt x="1941" y="17"/>
                        </a:lnTo>
                        <a:lnTo>
                          <a:pt x="1943" y="17"/>
                        </a:lnTo>
                        <a:lnTo>
                          <a:pt x="1945" y="17"/>
                        </a:lnTo>
                        <a:lnTo>
                          <a:pt x="1947" y="17"/>
                        </a:lnTo>
                        <a:lnTo>
                          <a:pt x="1949" y="17"/>
                        </a:lnTo>
                        <a:lnTo>
                          <a:pt x="1951" y="17"/>
                        </a:lnTo>
                        <a:lnTo>
                          <a:pt x="1953" y="17"/>
                        </a:lnTo>
                        <a:lnTo>
                          <a:pt x="1954" y="17"/>
                        </a:lnTo>
                        <a:lnTo>
                          <a:pt x="1956" y="17"/>
                        </a:lnTo>
                        <a:lnTo>
                          <a:pt x="1958" y="17"/>
                        </a:lnTo>
                        <a:lnTo>
                          <a:pt x="1962" y="17"/>
                        </a:lnTo>
                        <a:lnTo>
                          <a:pt x="1966" y="17"/>
                        </a:lnTo>
                        <a:lnTo>
                          <a:pt x="1968" y="17"/>
                        </a:lnTo>
                        <a:lnTo>
                          <a:pt x="1970" y="17"/>
                        </a:lnTo>
                        <a:lnTo>
                          <a:pt x="1972" y="17"/>
                        </a:lnTo>
                        <a:lnTo>
                          <a:pt x="1976" y="17"/>
                        </a:lnTo>
                        <a:lnTo>
                          <a:pt x="1977" y="17"/>
                        </a:lnTo>
                        <a:lnTo>
                          <a:pt x="1979" y="17"/>
                        </a:lnTo>
                        <a:lnTo>
                          <a:pt x="1981" y="17"/>
                        </a:lnTo>
                        <a:lnTo>
                          <a:pt x="1983" y="17"/>
                        </a:lnTo>
                        <a:lnTo>
                          <a:pt x="1987" y="17"/>
                        </a:lnTo>
                        <a:lnTo>
                          <a:pt x="1989" y="17"/>
                        </a:lnTo>
                        <a:lnTo>
                          <a:pt x="1991" y="17"/>
                        </a:lnTo>
                        <a:lnTo>
                          <a:pt x="1993" y="17"/>
                        </a:lnTo>
                        <a:lnTo>
                          <a:pt x="1995" y="17"/>
                        </a:lnTo>
                        <a:lnTo>
                          <a:pt x="1997" y="17"/>
                        </a:lnTo>
                        <a:lnTo>
                          <a:pt x="2000" y="17"/>
                        </a:lnTo>
                        <a:lnTo>
                          <a:pt x="2004" y="17"/>
                        </a:lnTo>
                        <a:lnTo>
                          <a:pt x="2006" y="17"/>
                        </a:lnTo>
                        <a:lnTo>
                          <a:pt x="2008" y="17"/>
                        </a:lnTo>
                        <a:lnTo>
                          <a:pt x="2010" y="17"/>
                        </a:lnTo>
                        <a:lnTo>
                          <a:pt x="2014" y="17"/>
                        </a:lnTo>
                        <a:lnTo>
                          <a:pt x="2016" y="17"/>
                        </a:lnTo>
                        <a:lnTo>
                          <a:pt x="2018" y="17"/>
                        </a:lnTo>
                        <a:lnTo>
                          <a:pt x="2020" y="17"/>
                        </a:lnTo>
                        <a:lnTo>
                          <a:pt x="2021" y="17"/>
                        </a:lnTo>
                        <a:lnTo>
                          <a:pt x="2023" y="17"/>
                        </a:lnTo>
                        <a:lnTo>
                          <a:pt x="2025" y="17"/>
                        </a:lnTo>
                        <a:lnTo>
                          <a:pt x="2027" y="17"/>
                        </a:lnTo>
                        <a:lnTo>
                          <a:pt x="2029" y="17"/>
                        </a:lnTo>
                        <a:lnTo>
                          <a:pt x="2031" y="17"/>
                        </a:lnTo>
                        <a:lnTo>
                          <a:pt x="2033" y="17"/>
                        </a:lnTo>
                        <a:lnTo>
                          <a:pt x="2035" y="17"/>
                        </a:lnTo>
                        <a:lnTo>
                          <a:pt x="2039" y="17"/>
                        </a:lnTo>
                        <a:lnTo>
                          <a:pt x="2041" y="17"/>
                        </a:lnTo>
                        <a:lnTo>
                          <a:pt x="2043" y="17"/>
                        </a:lnTo>
                        <a:lnTo>
                          <a:pt x="2044" y="17"/>
                        </a:lnTo>
                        <a:lnTo>
                          <a:pt x="2048" y="17"/>
                        </a:lnTo>
                        <a:lnTo>
                          <a:pt x="2050" y="17"/>
                        </a:lnTo>
                        <a:lnTo>
                          <a:pt x="2052" y="17"/>
                        </a:lnTo>
                        <a:lnTo>
                          <a:pt x="2054" y="17"/>
                        </a:lnTo>
                        <a:lnTo>
                          <a:pt x="2056" y="17"/>
                        </a:lnTo>
                        <a:lnTo>
                          <a:pt x="2058" y="17"/>
                        </a:lnTo>
                        <a:lnTo>
                          <a:pt x="2062" y="17"/>
                        </a:lnTo>
                        <a:lnTo>
                          <a:pt x="2064" y="17"/>
                        </a:lnTo>
                        <a:lnTo>
                          <a:pt x="2066" y="17"/>
                        </a:lnTo>
                        <a:lnTo>
                          <a:pt x="2067" y="17"/>
                        </a:lnTo>
                        <a:lnTo>
                          <a:pt x="2069" y="17"/>
                        </a:lnTo>
                        <a:lnTo>
                          <a:pt x="2071" y="17"/>
                        </a:lnTo>
                        <a:lnTo>
                          <a:pt x="2073" y="17"/>
                        </a:lnTo>
                        <a:lnTo>
                          <a:pt x="2075" y="17"/>
                        </a:lnTo>
                        <a:lnTo>
                          <a:pt x="2077" y="17"/>
                        </a:lnTo>
                        <a:lnTo>
                          <a:pt x="2079" y="17"/>
                        </a:lnTo>
                        <a:lnTo>
                          <a:pt x="2081" y="17"/>
                        </a:lnTo>
                        <a:lnTo>
                          <a:pt x="2083" y="17"/>
                        </a:lnTo>
                        <a:lnTo>
                          <a:pt x="2087" y="17"/>
                        </a:lnTo>
                        <a:lnTo>
                          <a:pt x="2089" y="17"/>
                        </a:lnTo>
                        <a:lnTo>
                          <a:pt x="2090" y="17"/>
                        </a:lnTo>
                        <a:lnTo>
                          <a:pt x="2092" y="17"/>
                        </a:lnTo>
                        <a:lnTo>
                          <a:pt x="2094" y="17"/>
                        </a:lnTo>
                        <a:lnTo>
                          <a:pt x="2096" y="17"/>
                        </a:lnTo>
                        <a:lnTo>
                          <a:pt x="2100" y="17"/>
                        </a:lnTo>
                        <a:lnTo>
                          <a:pt x="2102" y="17"/>
                        </a:lnTo>
                        <a:lnTo>
                          <a:pt x="2104" y="17"/>
                        </a:lnTo>
                        <a:lnTo>
                          <a:pt x="2106" y="17"/>
                        </a:lnTo>
                        <a:lnTo>
                          <a:pt x="2108" y="17"/>
                        </a:lnTo>
                        <a:lnTo>
                          <a:pt x="2110" y="17"/>
                        </a:lnTo>
                        <a:lnTo>
                          <a:pt x="2112" y="17"/>
                        </a:lnTo>
                        <a:lnTo>
                          <a:pt x="2113" y="17"/>
                        </a:lnTo>
                        <a:lnTo>
                          <a:pt x="2117" y="17"/>
                        </a:lnTo>
                        <a:lnTo>
                          <a:pt x="2119" y="17"/>
                        </a:lnTo>
                        <a:lnTo>
                          <a:pt x="2121" y="17"/>
                        </a:lnTo>
                        <a:lnTo>
                          <a:pt x="2123" y="17"/>
                        </a:lnTo>
                        <a:lnTo>
                          <a:pt x="2125" y="17"/>
                        </a:lnTo>
                        <a:lnTo>
                          <a:pt x="2127" y="17"/>
                        </a:lnTo>
                        <a:lnTo>
                          <a:pt x="2129" y="17"/>
                        </a:lnTo>
                        <a:lnTo>
                          <a:pt x="2131" y="17"/>
                        </a:lnTo>
                        <a:lnTo>
                          <a:pt x="2135" y="17"/>
                        </a:lnTo>
                        <a:lnTo>
                          <a:pt x="2136" y="17"/>
                        </a:lnTo>
                        <a:lnTo>
                          <a:pt x="2138" y="17"/>
                        </a:lnTo>
                        <a:lnTo>
                          <a:pt x="2140" y="17"/>
                        </a:lnTo>
                        <a:lnTo>
                          <a:pt x="2142" y="17"/>
                        </a:lnTo>
                        <a:lnTo>
                          <a:pt x="2144" y="17"/>
                        </a:lnTo>
                        <a:lnTo>
                          <a:pt x="2148" y="17"/>
                        </a:lnTo>
                        <a:lnTo>
                          <a:pt x="2150" y="17"/>
                        </a:lnTo>
                        <a:lnTo>
                          <a:pt x="2152" y="17"/>
                        </a:lnTo>
                        <a:lnTo>
                          <a:pt x="2154" y="17"/>
                        </a:lnTo>
                        <a:lnTo>
                          <a:pt x="2156" y="17"/>
                        </a:lnTo>
                        <a:lnTo>
                          <a:pt x="2158" y="17"/>
                        </a:lnTo>
                        <a:lnTo>
                          <a:pt x="2159" y="17"/>
                        </a:lnTo>
                        <a:lnTo>
                          <a:pt x="2161" y="17"/>
                        </a:lnTo>
                        <a:lnTo>
                          <a:pt x="2163" y="17"/>
                        </a:lnTo>
                        <a:lnTo>
                          <a:pt x="2165" y="17"/>
                        </a:lnTo>
                        <a:lnTo>
                          <a:pt x="2169" y="17"/>
                        </a:lnTo>
                        <a:lnTo>
                          <a:pt x="2171" y="17"/>
                        </a:lnTo>
                        <a:lnTo>
                          <a:pt x="2173" y="17"/>
                        </a:lnTo>
                        <a:lnTo>
                          <a:pt x="2175" y="17"/>
                        </a:lnTo>
                        <a:lnTo>
                          <a:pt x="2179" y="17"/>
                        </a:lnTo>
                        <a:lnTo>
                          <a:pt x="2182" y="17"/>
                        </a:lnTo>
                        <a:lnTo>
                          <a:pt x="2186" y="17"/>
                        </a:lnTo>
                        <a:lnTo>
                          <a:pt x="2188" y="17"/>
                        </a:lnTo>
                        <a:lnTo>
                          <a:pt x="2192" y="17"/>
                        </a:lnTo>
                        <a:lnTo>
                          <a:pt x="2194" y="17"/>
                        </a:lnTo>
                        <a:lnTo>
                          <a:pt x="2196" y="17"/>
                        </a:lnTo>
                        <a:lnTo>
                          <a:pt x="2198" y="17"/>
                        </a:lnTo>
                        <a:lnTo>
                          <a:pt x="2200" y="17"/>
                        </a:lnTo>
                        <a:lnTo>
                          <a:pt x="2202" y="17"/>
                        </a:lnTo>
                        <a:lnTo>
                          <a:pt x="2204" y="17"/>
                        </a:lnTo>
                        <a:lnTo>
                          <a:pt x="2205" y="17"/>
                        </a:lnTo>
                        <a:lnTo>
                          <a:pt x="2209" y="17"/>
                        </a:lnTo>
                        <a:lnTo>
                          <a:pt x="2213" y="17"/>
                        </a:lnTo>
                        <a:lnTo>
                          <a:pt x="2215" y="17"/>
                        </a:lnTo>
                        <a:lnTo>
                          <a:pt x="2217" y="17"/>
                        </a:lnTo>
                        <a:lnTo>
                          <a:pt x="2219" y="17"/>
                        </a:lnTo>
                        <a:lnTo>
                          <a:pt x="2223" y="17"/>
                        </a:lnTo>
                        <a:lnTo>
                          <a:pt x="2225" y="17"/>
                        </a:lnTo>
                        <a:lnTo>
                          <a:pt x="2227" y="17"/>
                        </a:lnTo>
                        <a:lnTo>
                          <a:pt x="2228" y="17"/>
                        </a:lnTo>
                        <a:lnTo>
                          <a:pt x="2230" y="17"/>
                        </a:lnTo>
                        <a:lnTo>
                          <a:pt x="2232" y="17"/>
                        </a:lnTo>
                        <a:lnTo>
                          <a:pt x="2234" y="17"/>
                        </a:lnTo>
                        <a:lnTo>
                          <a:pt x="2236" y="17"/>
                        </a:lnTo>
                        <a:lnTo>
                          <a:pt x="2240" y="17"/>
                        </a:lnTo>
                        <a:lnTo>
                          <a:pt x="2242" y="17"/>
                        </a:lnTo>
                        <a:lnTo>
                          <a:pt x="2244" y="17"/>
                        </a:lnTo>
                        <a:lnTo>
                          <a:pt x="2246" y="17"/>
                        </a:lnTo>
                        <a:lnTo>
                          <a:pt x="2248" y="17"/>
                        </a:lnTo>
                        <a:lnTo>
                          <a:pt x="2249" y="17"/>
                        </a:lnTo>
                        <a:lnTo>
                          <a:pt x="2251" y="17"/>
                        </a:lnTo>
                        <a:lnTo>
                          <a:pt x="2253" y="17"/>
                        </a:lnTo>
                        <a:lnTo>
                          <a:pt x="2257" y="17"/>
                        </a:lnTo>
                        <a:lnTo>
                          <a:pt x="2259" y="17"/>
                        </a:lnTo>
                        <a:lnTo>
                          <a:pt x="2261" y="17"/>
                        </a:lnTo>
                        <a:lnTo>
                          <a:pt x="2265" y="17"/>
                        </a:lnTo>
                        <a:lnTo>
                          <a:pt x="2267" y="17"/>
                        </a:lnTo>
                        <a:lnTo>
                          <a:pt x="2269" y="17"/>
                        </a:lnTo>
                        <a:lnTo>
                          <a:pt x="2271" y="17"/>
                        </a:lnTo>
                        <a:lnTo>
                          <a:pt x="2272" y="17"/>
                        </a:lnTo>
                        <a:lnTo>
                          <a:pt x="2274" y="17"/>
                        </a:lnTo>
                        <a:lnTo>
                          <a:pt x="2276" y="17"/>
                        </a:lnTo>
                        <a:lnTo>
                          <a:pt x="2278" y="17"/>
                        </a:lnTo>
                        <a:lnTo>
                          <a:pt x="2280" y="17"/>
                        </a:lnTo>
                        <a:lnTo>
                          <a:pt x="2282" y="17"/>
                        </a:lnTo>
                        <a:lnTo>
                          <a:pt x="2284" y="17"/>
                        </a:lnTo>
                        <a:lnTo>
                          <a:pt x="2286" y="17"/>
                        </a:lnTo>
                        <a:lnTo>
                          <a:pt x="2288" y="17"/>
                        </a:lnTo>
                        <a:lnTo>
                          <a:pt x="2292" y="17"/>
                        </a:lnTo>
                        <a:lnTo>
                          <a:pt x="2295" y="17"/>
                        </a:lnTo>
                        <a:lnTo>
                          <a:pt x="2297" y="17"/>
                        </a:lnTo>
                        <a:lnTo>
                          <a:pt x="2299" y="17"/>
                        </a:lnTo>
                        <a:lnTo>
                          <a:pt x="2301" y="17"/>
                        </a:lnTo>
                        <a:lnTo>
                          <a:pt x="2303" y="17"/>
                        </a:lnTo>
                        <a:lnTo>
                          <a:pt x="2305" y="17"/>
                        </a:lnTo>
                        <a:lnTo>
                          <a:pt x="2309" y="17"/>
                        </a:lnTo>
                        <a:lnTo>
                          <a:pt x="2311" y="17"/>
                        </a:lnTo>
                        <a:lnTo>
                          <a:pt x="2313" y="17"/>
                        </a:lnTo>
                        <a:lnTo>
                          <a:pt x="2315" y="17"/>
                        </a:lnTo>
                        <a:lnTo>
                          <a:pt x="2317" y="17"/>
                        </a:lnTo>
                        <a:lnTo>
                          <a:pt x="2318" y="17"/>
                        </a:lnTo>
                        <a:lnTo>
                          <a:pt x="2320" y="17"/>
                        </a:lnTo>
                        <a:lnTo>
                          <a:pt x="2322" y="17"/>
                        </a:lnTo>
                        <a:lnTo>
                          <a:pt x="2324" y="17"/>
                        </a:lnTo>
                        <a:lnTo>
                          <a:pt x="2326" y="17"/>
                        </a:lnTo>
                        <a:lnTo>
                          <a:pt x="2328" y="17"/>
                        </a:lnTo>
                        <a:lnTo>
                          <a:pt x="2330" y="17"/>
                        </a:lnTo>
                        <a:lnTo>
                          <a:pt x="2332" y="17"/>
                        </a:lnTo>
                        <a:lnTo>
                          <a:pt x="2334" y="17"/>
                        </a:lnTo>
                        <a:lnTo>
                          <a:pt x="2336" y="17"/>
                        </a:lnTo>
                        <a:lnTo>
                          <a:pt x="2338" y="17"/>
                        </a:lnTo>
                        <a:lnTo>
                          <a:pt x="2340" y="17"/>
                        </a:lnTo>
                        <a:lnTo>
                          <a:pt x="2341" y="17"/>
                        </a:lnTo>
                        <a:lnTo>
                          <a:pt x="2343" y="17"/>
                        </a:lnTo>
                        <a:lnTo>
                          <a:pt x="2345" y="17"/>
                        </a:lnTo>
                        <a:lnTo>
                          <a:pt x="2347" y="17"/>
                        </a:lnTo>
                        <a:lnTo>
                          <a:pt x="2349" y="17"/>
                        </a:lnTo>
                        <a:lnTo>
                          <a:pt x="2351" y="17"/>
                        </a:lnTo>
                        <a:lnTo>
                          <a:pt x="2353" y="17"/>
                        </a:lnTo>
                        <a:lnTo>
                          <a:pt x="2357" y="17"/>
                        </a:lnTo>
                        <a:lnTo>
                          <a:pt x="2359" y="17"/>
                        </a:lnTo>
                        <a:lnTo>
                          <a:pt x="2361" y="17"/>
                        </a:lnTo>
                        <a:lnTo>
                          <a:pt x="2363" y="17"/>
                        </a:lnTo>
                        <a:lnTo>
                          <a:pt x="2364" y="17"/>
                        </a:lnTo>
                        <a:lnTo>
                          <a:pt x="2366" y="17"/>
                        </a:lnTo>
                        <a:lnTo>
                          <a:pt x="2368" y="17"/>
                        </a:lnTo>
                        <a:lnTo>
                          <a:pt x="2370" y="17"/>
                        </a:lnTo>
                        <a:lnTo>
                          <a:pt x="2372" y="17"/>
                        </a:lnTo>
                        <a:lnTo>
                          <a:pt x="2374" y="17"/>
                        </a:lnTo>
                        <a:lnTo>
                          <a:pt x="2378" y="17"/>
                        </a:lnTo>
                        <a:lnTo>
                          <a:pt x="2380" y="17"/>
                        </a:lnTo>
                        <a:lnTo>
                          <a:pt x="2382" y="17"/>
                        </a:lnTo>
                        <a:lnTo>
                          <a:pt x="2386" y="17"/>
                        </a:lnTo>
                        <a:lnTo>
                          <a:pt x="2387" y="17"/>
                        </a:lnTo>
                        <a:lnTo>
                          <a:pt x="2389" y="17"/>
                        </a:lnTo>
                        <a:lnTo>
                          <a:pt x="2391" y="17"/>
                        </a:lnTo>
                        <a:lnTo>
                          <a:pt x="2395" y="17"/>
                        </a:lnTo>
                        <a:lnTo>
                          <a:pt x="2397" y="17"/>
                        </a:lnTo>
                        <a:lnTo>
                          <a:pt x="2399" y="17"/>
                        </a:lnTo>
                        <a:lnTo>
                          <a:pt x="2401" y="17"/>
                        </a:lnTo>
                        <a:lnTo>
                          <a:pt x="2405" y="17"/>
                        </a:lnTo>
                        <a:lnTo>
                          <a:pt x="2407" y="17"/>
                        </a:lnTo>
                        <a:lnTo>
                          <a:pt x="2409" y="17"/>
                        </a:lnTo>
                        <a:lnTo>
                          <a:pt x="2410" y="17"/>
                        </a:lnTo>
                        <a:lnTo>
                          <a:pt x="2412" y="17"/>
                        </a:lnTo>
                        <a:lnTo>
                          <a:pt x="2414" y="17"/>
                        </a:lnTo>
                        <a:lnTo>
                          <a:pt x="2416" y="17"/>
                        </a:lnTo>
                        <a:lnTo>
                          <a:pt x="2418" y="17"/>
                        </a:lnTo>
                        <a:lnTo>
                          <a:pt x="2420" y="17"/>
                        </a:lnTo>
                        <a:lnTo>
                          <a:pt x="2422" y="17"/>
                        </a:lnTo>
                        <a:lnTo>
                          <a:pt x="2424" y="17"/>
                        </a:lnTo>
                        <a:lnTo>
                          <a:pt x="2426" y="17"/>
                        </a:lnTo>
                        <a:lnTo>
                          <a:pt x="2428" y="17"/>
                        </a:lnTo>
                        <a:lnTo>
                          <a:pt x="2430" y="17"/>
                        </a:lnTo>
                        <a:lnTo>
                          <a:pt x="2432" y="17"/>
                        </a:lnTo>
                        <a:lnTo>
                          <a:pt x="2433" y="17"/>
                        </a:lnTo>
                        <a:lnTo>
                          <a:pt x="2435" y="17"/>
                        </a:lnTo>
                        <a:lnTo>
                          <a:pt x="2439" y="17"/>
                        </a:lnTo>
                        <a:lnTo>
                          <a:pt x="2443" y="17"/>
                        </a:lnTo>
                        <a:lnTo>
                          <a:pt x="2445" y="17"/>
                        </a:lnTo>
                        <a:lnTo>
                          <a:pt x="2447" y="17"/>
                        </a:lnTo>
                        <a:lnTo>
                          <a:pt x="2449" y="17"/>
                        </a:lnTo>
                        <a:lnTo>
                          <a:pt x="2451" y="17"/>
                        </a:lnTo>
                        <a:lnTo>
                          <a:pt x="2453" y="17"/>
                        </a:lnTo>
                        <a:lnTo>
                          <a:pt x="2455" y="17"/>
                        </a:lnTo>
                        <a:lnTo>
                          <a:pt x="2456" y="17"/>
                        </a:lnTo>
                        <a:lnTo>
                          <a:pt x="2458" y="17"/>
                        </a:lnTo>
                        <a:lnTo>
                          <a:pt x="2460" y="17"/>
                        </a:lnTo>
                        <a:lnTo>
                          <a:pt x="2462" y="17"/>
                        </a:lnTo>
                        <a:lnTo>
                          <a:pt x="2464" y="17"/>
                        </a:lnTo>
                        <a:lnTo>
                          <a:pt x="2466" y="17"/>
                        </a:lnTo>
                        <a:lnTo>
                          <a:pt x="2468" y="17"/>
                        </a:lnTo>
                        <a:lnTo>
                          <a:pt x="2470" y="17"/>
                        </a:lnTo>
                        <a:lnTo>
                          <a:pt x="2472" y="17"/>
                        </a:lnTo>
                        <a:lnTo>
                          <a:pt x="2474" y="17"/>
                        </a:lnTo>
                        <a:lnTo>
                          <a:pt x="2477" y="17"/>
                        </a:lnTo>
                        <a:lnTo>
                          <a:pt x="2479" y="17"/>
                        </a:lnTo>
                        <a:lnTo>
                          <a:pt x="2481" y="17"/>
                        </a:lnTo>
                        <a:lnTo>
                          <a:pt x="2485" y="17"/>
                        </a:lnTo>
                        <a:lnTo>
                          <a:pt x="2487" y="17"/>
                        </a:lnTo>
                        <a:lnTo>
                          <a:pt x="2489" y="17"/>
                        </a:lnTo>
                        <a:lnTo>
                          <a:pt x="2491" y="17"/>
                        </a:lnTo>
                        <a:lnTo>
                          <a:pt x="2495" y="17"/>
                        </a:lnTo>
                        <a:lnTo>
                          <a:pt x="2497" y="17"/>
                        </a:lnTo>
                        <a:lnTo>
                          <a:pt x="2499" y="17"/>
                        </a:lnTo>
                        <a:lnTo>
                          <a:pt x="2500" y="17"/>
                        </a:lnTo>
                        <a:lnTo>
                          <a:pt x="2502" y="17"/>
                        </a:lnTo>
                        <a:lnTo>
                          <a:pt x="2504" y="17"/>
                        </a:lnTo>
                        <a:lnTo>
                          <a:pt x="2506" y="17"/>
                        </a:lnTo>
                        <a:lnTo>
                          <a:pt x="2508" y="17"/>
                        </a:lnTo>
                        <a:lnTo>
                          <a:pt x="2510" y="17"/>
                        </a:lnTo>
                        <a:lnTo>
                          <a:pt x="2512" y="17"/>
                        </a:lnTo>
                        <a:lnTo>
                          <a:pt x="2514" y="17"/>
                        </a:lnTo>
                        <a:lnTo>
                          <a:pt x="2516" y="17"/>
                        </a:lnTo>
                        <a:lnTo>
                          <a:pt x="2518" y="17"/>
                        </a:lnTo>
                        <a:lnTo>
                          <a:pt x="2520" y="17"/>
                        </a:lnTo>
                        <a:lnTo>
                          <a:pt x="2522" y="17"/>
                        </a:lnTo>
                        <a:lnTo>
                          <a:pt x="2525" y="17"/>
                        </a:lnTo>
                        <a:lnTo>
                          <a:pt x="2529" y="17"/>
                        </a:lnTo>
                        <a:lnTo>
                          <a:pt x="2533" y="17"/>
                        </a:lnTo>
                        <a:lnTo>
                          <a:pt x="2535" y="17"/>
                        </a:lnTo>
                        <a:lnTo>
                          <a:pt x="2537" y="17"/>
                        </a:lnTo>
                        <a:lnTo>
                          <a:pt x="2539" y="17"/>
                        </a:lnTo>
                        <a:lnTo>
                          <a:pt x="2541" y="17"/>
                        </a:lnTo>
                        <a:lnTo>
                          <a:pt x="2543" y="17"/>
                        </a:lnTo>
                        <a:lnTo>
                          <a:pt x="2546" y="17"/>
                        </a:lnTo>
                        <a:lnTo>
                          <a:pt x="2548" y="17"/>
                        </a:lnTo>
                        <a:lnTo>
                          <a:pt x="2550" y="17"/>
                        </a:lnTo>
                        <a:lnTo>
                          <a:pt x="2552" y="17"/>
                        </a:lnTo>
                        <a:lnTo>
                          <a:pt x="2556" y="17"/>
                        </a:lnTo>
                        <a:lnTo>
                          <a:pt x="2558" y="17"/>
                        </a:lnTo>
                        <a:lnTo>
                          <a:pt x="2560" y="17"/>
                        </a:lnTo>
                        <a:lnTo>
                          <a:pt x="2564" y="17"/>
                        </a:lnTo>
                        <a:lnTo>
                          <a:pt x="2568" y="17"/>
                        </a:lnTo>
                        <a:lnTo>
                          <a:pt x="2569" y="17"/>
                        </a:lnTo>
                        <a:lnTo>
                          <a:pt x="2573" y="17"/>
                        </a:lnTo>
                        <a:lnTo>
                          <a:pt x="2577" y="17"/>
                        </a:lnTo>
                        <a:lnTo>
                          <a:pt x="2579" y="17"/>
                        </a:lnTo>
                        <a:lnTo>
                          <a:pt x="2581" y="17"/>
                        </a:lnTo>
                        <a:lnTo>
                          <a:pt x="2585" y="17"/>
                        </a:lnTo>
                        <a:lnTo>
                          <a:pt x="2587" y="17"/>
                        </a:lnTo>
                        <a:lnTo>
                          <a:pt x="2589" y="17"/>
                        </a:lnTo>
                        <a:lnTo>
                          <a:pt x="2591" y="17"/>
                        </a:lnTo>
                        <a:lnTo>
                          <a:pt x="2594" y="17"/>
                        </a:lnTo>
                        <a:lnTo>
                          <a:pt x="2596" y="17"/>
                        </a:lnTo>
                        <a:lnTo>
                          <a:pt x="2598" y="17"/>
                        </a:lnTo>
                        <a:lnTo>
                          <a:pt x="2600" y="17"/>
                        </a:lnTo>
                        <a:lnTo>
                          <a:pt x="2602" y="17"/>
                        </a:lnTo>
                        <a:lnTo>
                          <a:pt x="2604" y="17"/>
                        </a:lnTo>
                        <a:lnTo>
                          <a:pt x="2606" y="17"/>
                        </a:lnTo>
                        <a:lnTo>
                          <a:pt x="2608" y="17"/>
                        </a:lnTo>
                        <a:lnTo>
                          <a:pt x="2612" y="17"/>
                        </a:lnTo>
                        <a:lnTo>
                          <a:pt x="2614" y="17"/>
                        </a:lnTo>
                        <a:lnTo>
                          <a:pt x="2615" y="17"/>
                        </a:lnTo>
                        <a:lnTo>
                          <a:pt x="2617" y="17"/>
                        </a:lnTo>
                        <a:lnTo>
                          <a:pt x="2619" y="17"/>
                        </a:lnTo>
                        <a:lnTo>
                          <a:pt x="2621" y="17"/>
                        </a:lnTo>
                        <a:lnTo>
                          <a:pt x="2623" y="17"/>
                        </a:lnTo>
                        <a:lnTo>
                          <a:pt x="2625" y="17"/>
                        </a:lnTo>
                        <a:lnTo>
                          <a:pt x="2627" y="17"/>
                        </a:lnTo>
                        <a:lnTo>
                          <a:pt x="2629" y="17"/>
                        </a:lnTo>
                        <a:lnTo>
                          <a:pt x="2631" y="17"/>
                        </a:lnTo>
                        <a:lnTo>
                          <a:pt x="2633" y="17"/>
                        </a:lnTo>
                        <a:lnTo>
                          <a:pt x="2635" y="17"/>
                        </a:lnTo>
                        <a:lnTo>
                          <a:pt x="2637" y="17"/>
                        </a:lnTo>
                        <a:lnTo>
                          <a:pt x="2638" y="17"/>
                        </a:lnTo>
                        <a:lnTo>
                          <a:pt x="2640" y="17"/>
                        </a:lnTo>
                        <a:lnTo>
                          <a:pt x="2642" y="17"/>
                        </a:lnTo>
                        <a:lnTo>
                          <a:pt x="2644" y="17"/>
                        </a:lnTo>
                        <a:lnTo>
                          <a:pt x="2646" y="17"/>
                        </a:lnTo>
                        <a:lnTo>
                          <a:pt x="2650" y="17"/>
                        </a:lnTo>
                        <a:lnTo>
                          <a:pt x="2652" y="17"/>
                        </a:lnTo>
                        <a:lnTo>
                          <a:pt x="2654" y="17"/>
                        </a:lnTo>
                        <a:lnTo>
                          <a:pt x="2656" y="17"/>
                        </a:lnTo>
                        <a:lnTo>
                          <a:pt x="2660" y="17"/>
                        </a:lnTo>
                        <a:lnTo>
                          <a:pt x="2661" y="17"/>
                        </a:lnTo>
                        <a:lnTo>
                          <a:pt x="2663" y="17"/>
                        </a:lnTo>
                        <a:lnTo>
                          <a:pt x="2665" y="17"/>
                        </a:lnTo>
                        <a:lnTo>
                          <a:pt x="2667" y="17"/>
                        </a:lnTo>
                        <a:lnTo>
                          <a:pt x="2669" y="17"/>
                        </a:lnTo>
                        <a:lnTo>
                          <a:pt x="2671" y="17"/>
                        </a:lnTo>
                        <a:lnTo>
                          <a:pt x="2673" y="17"/>
                        </a:lnTo>
                        <a:lnTo>
                          <a:pt x="2677" y="17"/>
                        </a:lnTo>
                        <a:lnTo>
                          <a:pt x="2679" y="17"/>
                        </a:lnTo>
                        <a:lnTo>
                          <a:pt x="2681" y="17"/>
                        </a:lnTo>
                        <a:lnTo>
                          <a:pt x="2683" y="17"/>
                        </a:lnTo>
                        <a:lnTo>
                          <a:pt x="2684" y="17"/>
                        </a:lnTo>
                        <a:lnTo>
                          <a:pt x="2686" y="17"/>
                        </a:lnTo>
                        <a:lnTo>
                          <a:pt x="2688" y="17"/>
                        </a:lnTo>
                        <a:lnTo>
                          <a:pt x="2690" y="17"/>
                        </a:lnTo>
                        <a:lnTo>
                          <a:pt x="2692" y="17"/>
                        </a:lnTo>
                        <a:lnTo>
                          <a:pt x="2694" y="17"/>
                        </a:lnTo>
                        <a:lnTo>
                          <a:pt x="2696" y="17"/>
                        </a:lnTo>
                        <a:lnTo>
                          <a:pt x="2698" y="17"/>
                        </a:lnTo>
                        <a:lnTo>
                          <a:pt x="2700" y="17"/>
                        </a:lnTo>
                        <a:lnTo>
                          <a:pt x="2704" y="17"/>
                        </a:lnTo>
                        <a:lnTo>
                          <a:pt x="2707" y="17"/>
                        </a:lnTo>
                        <a:lnTo>
                          <a:pt x="2709" y="17"/>
                        </a:lnTo>
                        <a:lnTo>
                          <a:pt x="2711" y="17"/>
                        </a:lnTo>
                        <a:lnTo>
                          <a:pt x="2713" y="17"/>
                        </a:lnTo>
                        <a:lnTo>
                          <a:pt x="2715" y="17"/>
                        </a:lnTo>
                        <a:lnTo>
                          <a:pt x="2717" y="17"/>
                        </a:lnTo>
                        <a:lnTo>
                          <a:pt x="2719" y="17"/>
                        </a:lnTo>
                        <a:lnTo>
                          <a:pt x="2721" y="17"/>
                        </a:lnTo>
                        <a:lnTo>
                          <a:pt x="2725" y="17"/>
                        </a:lnTo>
                        <a:lnTo>
                          <a:pt x="2727" y="17"/>
                        </a:lnTo>
                        <a:lnTo>
                          <a:pt x="2728" y="17"/>
                        </a:lnTo>
                        <a:lnTo>
                          <a:pt x="2730" y="17"/>
                        </a:lnTo>
                        <a:lnTo>
                          <a:pt x="2732" y="17"/>
                        </a:lnTo>
                        <a:lnTo>
                          <a:pt x="2734" y="17"/>
                        </a:lnTo>
                        <a:lnTo>
                          <a:pt x="2736" y="17"/>
                        </a:lnTo>
                        <a:lnTo>
                          <a:pt x="2738" y="17"/>
                        </a:lnTo>
                        <a:lnTo>
                          <a:pt x="2740" y="17"/>
                        </a:lnTo>
                        <a:lnTo>
                          <a:pt x="2742" y="17"/>
                        </a:lnTo>
                        <a:lnTo>
                          <a:pt x="2744" y="17"/>
                        </a:lnTo>
                        <a:lnTo>
                          <a:pt x="2746" y="17"/>
                        </a:lnTo>
                        <a:lnTo>
                          <a:pt x="2748" y="17"/>
                        </a:lnTo>
                        <a:lnTo>
                          <a:pt x="2750" y="17"/>
                        </a:lnTo>
                        <a:lnTo>
                          <a:pt x="2751" y="17"/>
                        </a:lnTo>
                        <a:lnTo>
                          <a:pt x="2753" y="17"/>
                        </a:lnTo>
                        <a:lnTo>
                          <a:pt x="2755" y="17"/>
                        </a:lnTo>
                        <a:lnTo>
                          <a:pt x="2757" y="17"/>
                        </a:lnTo>
                        <a:lnTo>
                          <a:pt x="2759" y="17"/>
                        </a:lnTo>
                        <a:lnTo>
                          <a:pt x="2761" y="17"/>
                        </a:lnTo>
                        <a:lnTo>
                          <a:pt x="2763" y="17"/>
                        </a:lnTo>
                        <a:lnTo>
                          <a:pt x="2767" y="17"/>
                        </a:lnTo>
                        <a:lnTo>
                          <a:pt x="2769" y="17"/>
                        </a:lnTo>
                        <a:lnTo>
                          <a:pt x="2771" y="17"/>
                        </a:lnTo>
                        <a:lnTo>
                          <a:pt x="2773" y="17"/>
                        </a:lnTo>
                        <a:lnTo>
                          <a:pt x="2774" y="17"/>
                        </a:lnTo>
                        <a:lnTo>
                          <a:pt x="2776" y="17"/>
                        </a:lnTo>
                        <a:lnTo>
                          <a:pt x="2778" y="17"/>
                        </a:lnTo>
                        <a:lnTo>
                          <a:pt x="2780" y="17"/>
                        </a:lnTo>
                        <a:lnTo>
                          <a:pt x="2782" y="17"/>
                        </a:lnTo>
                        <a:lnTo>
                          <a:pt x="2784" y="17"/>
                        </a:lnTo>
                        <a:lnTo>
                          <a:pt x="2786" y="17"/>
                        </a:lnTo>
                        <a:lnTo>
                          <a:pt x="2790" y="17"/>
                        </a:lnTo>
                        <a:lnTo>
                          <a:pt x="2792" y="17"/>
                        </a:lnTo>
                        <a:lnTo>
                          <a:pt x="2794" y="17"/>
                        </a:lnTo>
                        <a:lnTo>
                          <a:pt x="2796" y="17"/>
                        </a:lnTo>
                        <a:lnTo>
                          <a:pt x="2797" y="17"/>
                        </a:lnTo>
                        <a:lnTo>
                          <a:pt x="2799" y="17"/>
                        </a:lnTo>
                        <a:lnTo>
                          <a:pt x="2801" y="17"/>
                        </a:lnTo>
                        <a:lnTo>
                          <a:pt x="2803" y="17"/>
                        </a:lnTo>
                        <a:lnTo>
                          <a:pt x="2805" y="17"/>
                        </a:lnTo>
                        <a:lnTo>
                          <a:pt x="2807" y="17"/>
                        </a:lnTo>
                        <a:lnTo>
                          <a:pt x="2811" y="17"/>
                        </a:lnTo>
                        <a:lnTo>
                          <a:pt x="2813" y="17"/>
                        </a:lnTo>
                        <a:lnTo>
                          <a:pt x="2815" y="17"/>
                        </a:lnTo>
                        <a:lnTo>
                          <a:pt x="2817" y="17"/>
                        </a:lnTo>
                        <a:lnTo>
                          <a:pt x="2819" y="17"/>
                        </a:lnTo>
                        <a:lnTo>
                          <a:pt x="2820" y="17"/>
                        </a:lnTo>
                        <a:lnTo>
                          <a:pt x="2824" y="17"/>
                        </a:lnTo>
                        <a:lnTo>
                          <a:pt x="2828" y="17"/>
                        </a:lnTo>
                        <a:lnTo>
                          <a:pt x="2830" y="17"/>
                        </a:lnTo>
                        <a:lnTo>
                          <a:pt x="2832" y="17"/>
                        </a:lnTo>
                        <a:lnTo>
                          <a:pt x="2834" y="17"/>
                        </a:lnTo>
                        <a:lnTo>
                          <a:pt x="2836" y="17"/>
                        </a:lnTo>
                        <a:lnTo>
                          <a:pt x="2838" y="17"/>
                        </a:lnTo>
                        <a:lnTo>
                          <a:pt x="2840" y="17"/>
                        </a:lnTo>
                        <a:lnTo>
                          <a:pt x="2842" y="17"/>
                        </a:lnTo>
                        <a:lnTo>
                          <a:pt x="2843" y="17"/>
                        </a:lnTo>
                        <a:lnTo>
                          <a:pt x="2845" y="17"/>
                        </a:lnTo>
                        <a:lnTo>
                          <a:pt x="2849" y="17"/>
                        </a:lnTo>
                        <a:lnTo>
                          <a:pt x="2851" y="17"/>
                        </a:lnTo>
                        <a:lnTo>
                          <a:pt x="2853" y="17"/>
                        </a:lnTo>
                        <a:lnTo>
                          <a:pt x="2855" y="17"/>
                        </a:lnTo>
                        <a:lnTo>
                          <a:pt x="2857" y="17"/>
                        </a:lnTo>
                        <a:lnTo>
                          <a:pt x="2859" y="17"/>
                        </a:lnTo>
                        <a:lnTo>
                          <a:pt x="2861" y="17"/>
                        </a:lnTo>
                        <a:lnTo>
                          <a:pt x="2863" y="17"/>
                        </a:lnTo>
                        <a:lnTo>
                          <a:pt x="2865" y="17"/>
                        </a:lnTo>
                        <a:lnTo>
                          <a:pt x="2866" y="17"/>
                        </a:lnTo>
                        <a:lnTo>
                          <a:pt x="2868" y="17"/>
                        </a:lnTo>
                        <a:lnTo>
                          <a:pt x="2870" y="17"/>
                        </a:lnTo>
                        <a:lnTo>
                          <a:pt x="2872" y="17"/>
                        </a:lnTo>
                        <a:lnTo>
                          <a:pt x="2874" y="17"/>
                        </a:lnTo>
                        <a:lnTo>
                          <a:pt x="2876" y="17"/>
                        </a:lnTo>
                        <a:lnTo>
                          <a:pt x="2878" y="17"/>
                        </a:lnTo>
                        <a:lnTo>
                          <a:pt x="2880" y="17"/>
                        </a:lnTo>
                        <a:lnTo>
                          <a:pt x="2882" y="17"/>
                        </a:lnTo>
                        <a:lnTo>
                          <a:pt x="2884" y="17"/>
                        </a:lnTo>
                        <a:lnTo>
                          <a:pt x="2886" y="17"/>
                        </a:lnTo>
                        <a:lnTo>
                          <a:pt x="2888" y="17"/>
                        </a:lnTo>
                        <a:lnTo>
                          <a:pt x="2889" y="17"/>
                        </a:lnTo>
                        <a:lnTo>
                          <a:pt x="2893" y="17"/>
                        </a:lnTo>
                        <a:lnTo>
                          <a:pt x="2897" y="17"/>
                        </a:lnTo>
                        <a:lnTo>
                          <a:pt x="2899" y="17"/>
                        </a:lnTo>
                        <a:lnTo>
                          <a:pt x="2903" y="17"/>
                        </a:lnTo>
                        <a:lnTo>
                          <a:pt x="2905" y="17"/>
                        </a:lnTo>
                        <a:lnTo>
                          <a:pt x="2907" y="17"/>
                        </a:lnTo>
                        <a:lnTo>
                          <a:pt x="2911" y="17"/>
                        </a:lnTo>
                        <a:lnTo>
                          <a:pt x="2912" y="17"/>
                        </a:lnTo>
                        <a:lnTo>
                          <a:pt x="2914" y="17"/>
                        </a:lnTo>
                        <a:lnTo>
                          <a:pt x="2916" y="17"/>
                        </a:lnTo>
                        <a:lnTo>
                          <a:pt x="2918" y="17"/>
                        </a:lnTo>
                        <a:lnTo>
                          <a:pt x="2920" y="17"/>
                        </a:lnTo>
                        <a:lnTo>
                          <a:pt x="2922" y="17"/>
                        </a:lnTo>
                        <a:lnTo>
                          <a:pt x="2924" y="17"/>
                        </a:lnTo>
                        <a:lnTo>
                          <a:pt x="2926" y="17"/>
                        </a:lnTo>
                        <a:lnTo>
                          <a:pt x="2928" y="17"/>
                        </a:lnTo>
                        <a:lnTo>
                          <a:pt x="2930" y="17"/>
                        </a:lnTo>
                        <a:lnTo>
                          <a:pt x="2932" y="17"/>
                        </a:lnTo>
                        <a:lnTo>
                          <a:pt x="2933" y="17"/>
                        </a:lnTo>
                        <a:lnTo>
                          <a:pt x="2935" y="17"/>
                        </a:lnTo>
                        <a:lnTo>
                          <a:pt x="2937" y="17"/>
                        </a:lnTo>
                        <a:lnTo>
                          <a:pt x="2941" y="17"/>
                        </a:lnTo>
                        <a:lnTo>
                          <a:pt x="2943" y="17"/>
                        </a:lnTo>
                        <a:lnTo>
                          <a:pt x="2945" y="17"/>
                        </a:lnTo>
                        <a:lnTo>
                          <a:pt x="2949" y="17"/>
                        </a:lnTo>
                        <a:lnTo>
                          <a:pt x="2951" y="17"/>
                        </a:lnTo>
                        <a:lnTo>
                          <a:pt x="2953" y="17"/>
                        </a:lnTo>
                        <a:lnTo>
                          <a:pt x="2955" y="17"/>
                        </a:lnTo>
                        <a:lnTo>
                          <a:pt x="2956" y="17"/>
                        </a:lnTo>
                        <a:lnTo>
                          <a:pt x="2958" y="17"/>
                        </a:lnTo>
                        <a:lnTo>
                          <a:pt x="2960" y="17"/>
                        </a:lnTo>
                        <a:lnTo>
                          <a:pt x="2962" y="17"/>
                        </a:lnTo>
                        <a:lnTo>
                          <a:pt x="2964" y="17"/>
                        </a:lnTo>
                        <a:lnTo>
                          <a:pt x="2966" y="17"/>
                        </a:lnTo>
                        <a:lnTo>
                          <a:pt x="2968" y="17"/>
                        </a:lnTo>
                        <a:lnTo>
                          <a:pt x="2970" y="17"/>
                        </a:lnTo>
                        <a:lnTo>
                          <a:pt x="2972" y="17"/>
                        </a:lnTo>
                        <a:lnTo>
                          <a:pt x="2974" y="17"/>
                        </a:lnTo>
                        <a:lnTo>
                          <a:pt x="2976" y="17"/>
                        </a:lnTo>
                        <a:lnTo>
                          <a:pt x="2978" y="17"/>
                        </a:lnTo>
                        <a:lnTo>
                          <a:pt x="2979" y="17"/>
                        </a:lnTo>
                        <a:lnTo>
                          <a:pt x="2981" y="17"/>
                        </a:lnTo>
                        <a:lnTo>
                          <a:pt x="2985" y="17"/>
                        </a:lnTo>
                        <a:lnTo>
                          <a:pt x="2987" y="17"/>
                        </a:lnTo>
                        <a:lnTo>
                          <a:pt x="2989" y="17"/>
                        </a:lnTo>
                        <a:lnTo>
                          <a:pt x="2991" y="17"/>
                        </a:lnTo>
                        <a:lnTo>
                          <a:pt x="2993" y="17"/>
                        </a:lnTo>
                        <a:lnTo>
                          <a:pt x="2995" y="17"/>
                        </a:lnTo>
                        <a:lnTo>
                          <a:pt x="2997" y="17"/>
                        </a:lnTo>
                        <a:lnTo>
                          <a:pt x="2999" y="17"/>
                        </a:lnTo>
                        <a:lnTo>
                          <a:pt x="3001" y="17"/>
                        </a:lnTo>
                        <a:lnTo>
                          <a:pt x="3002" y="17"/>
                        </a:lnTo>
                        <a:lnTo>
                          <a:pt x="3006" y="17"/>
                        </a:lnTo>
                        <a:lnTo>
                          <a:pt x="3008" y="17"/>
                        </a:lnTo>
                        <a:lnTo>
                          <a:pt x="3010" y="17"/>
                        </a:lnTo>
                        <a:lnTo>
                          <a:pt x="3012" y="17"/>
                        </a:lnTo>
                        <a:lnTo>
                          <a:pt x="3014" y="17"/>
                        </a:lnTo>
                        <a:lnTo>
                          <a:pt x="3016" y="17"/>
                        </a:lnTo>
                      </a:path>
                    </a:pathLst>
                  </a:cu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73"/>
                  <p:cNvSpPr>
                    <a:spLocks/>
                  </p:cNvSpPr>
                  <p:nvPr/>
                </p:nvSpPr>
                <p:spPr bwMode="auto">
                  <a:xfrm>
                    <a:off x="2589211" y="4826791"/>
                    <a:ext cx="4541838" cy="119063"/>
                  </a:xfrm>
                  <a:custGeom>
                    <a:avLst/>
                    <a:gdLst>
                      <a:gd name="T0" fmla="*/ 56 w 2861"/>
                      <a:gd name="T1" fmla="*/ 33 h 33"/>
                      <a:gd name="T2" fmla="*/ 117 w 2861"/>
                      <a:gd name="T3" fmla="*/ 33 h 33"/>
                      <a:gd name="T4" fmla="*/ 177 w 2861"/>
                      <a:gd name="T5" fmla="*/ 33 h 33"/>
                      <a:gd name="T6" fmla="*/ 238 w 2861"/>
                      <a:gd name="T7" fmla="*/ 33 h 33"/>
                      <a:gd name="T8" fmla="*/ 290 w 2861"/>
                      <a:gd name="T9" fmla="*/ 31 h 33"/>
                      <a:gd name="T10" fmla="*/ 343 w 2861"/>
                      <a:gd name="T11" fmla="*/ 33 h 33"/>
                      <a:gd name="T12" fmla="*/ 389 w 2861"/>
                      <a:gd name="T13" fmla="*/ 33 h 33"/>
                      <a:gd name="T14" fmla="*/ 424 w 2861"/>
                      <a:gd name="T15" fmla="*/ 33 h 33"/>
                      <a:gd name="T16" fmla="*/ 462 w 2861"/>
                      <a:gd name="T17" fmla="*/ 31 h 33"/>
                      <a:gd name="T18" fmla="*/ 504 w 2861"/>
                      <a:gd name="T19" fmla="*/ 2 h 33"/>
                      <a:gd name="T20" fmla="*/ 543 w 2861"/>
                      <a:gd name="T21" fmla="*/ 31 h 33"/>
                      <a:gd name="T22" fmla="*/ 587 w 2861"/>
                      <a:gd name="T23" fmla="*/ 31 h 33"/>
                      <a:gd name="T24" fmla="*/ 631 w 2861"/>
                      <a:gd name="T25" fmla="*/ 31 h 33"/>
                      <a:gd name="T26" fmla="*/ 682 w 2861"/>
                      <a:gd name="T27" fmla="*/ 31 h 33"/>
                      <a:gd name="T28" fmla="*/ 725 w 2861"/>
                      <a:gd name="T29" fmla="*/ 31 h 33"/>
                      <a:gd name="T30" fmla="*/ 772 w 2861"/>
                      <a:gd name="T31" fmla="*/ 31 h 33"/>
                      <a:gd name="T32" fmla="*/ 818 w 2861"/>
                      <a:gd name="T33" fmla="*/ 31 h 33"/>
                      <a:gd name="T34" fmla="*/ 866 w 2861"/>
                      <a:gd name="T35" fmla="*/ 31 h 33"/>
                      <a:gd name="T36" fmla="*/ 912 w 2861"/>
                      <a:gd name="T37" fmla="*/ 31 h 33"/>
                      <a:gd name="T38" fmla="*/ 953 w 2861"/>
                      <a:gd name="T39" fmla="*/ 31 h 33"/>
                      <a:gd name="T40" fmla="*/ 999 w 2861"/>
                      <a:gd name="T41" fmla="*/ 31 h 33"/>
                      <a:gd name="T42" fmla="*/ 1045 w 2861"/>
                      <a:gd name="T43" fmla="*/ 31 h 33"/>
                      <a:gd name="T44" fmla="*/ 1089 w 2861"/>
                      <a:gd name="T45" fmla="*/ 31 h 33"/>
                      <a:gd name="T46" fmla="*/ 1133 w 2861"/>
                      <a:gd name="T47" fmla="*/ 31 h 33"/>
                      <a:gd name="T48" fmla="*/ 1177 w 2861"/>
                      <a:gd name="T49" fmla="*/ 31 h 33"/>
                      <a:gd name="T50" fmla="*/ 1223 w 2861"/>
                      <a:gd name="T51" fmla="*/ 31 h 33"/>
                      <a:gd name="T52" fmla="*/ 1271 w 2861"/>
                      <a:gd name="T53" fmla="*/ 31 h 33"/>
                      <a:gd name="T54" fmla="*/ 1313 w 2861"/>
                      <a:gd name="T55" fmla="*/ 31 h 33"/>
                      <a:gd name="T56" fmla="*/ 1361 w 2861"/>
                      <a:gd name="T57" fmla="*/ 31 h 33"/>
                      <a:gd name="T58" fmla="*/ 1409 w 2861"/>
                      <a:gd name="T59" fmla="*/ 31 h 33"/>
                      <a:gd name="T60" fmla="*/ 1453 w 2861"/>
                      <a:gd name="T61" fmla="*/ 31 h 33"/>
                      <a:gd name="T62" fmla="*/ 1497 w 2861"/>
                      <a:gd name="T63" fmla="*/ 31 h 33"/>
                      <a:gd name="T64" fmla="*/ 1543 w 2861"/>
                      <a:gd name="T65" fmla="*/ 31 h 33"/>
                      <a:gd name="T66" fmla="*/ 1591 w 2861"/>
                      <a:gd name="T67" fmla="*/ 31 h 33"/>
                      <a:gd name="T68" fmla="*/ 1637 w 2861"/>
                      <a:gd name="T69" fmla="*/ 31 h 33"/>
                      <a:gd name="T70" fmla="*/ 1686 w 2861"/>
                      <a:gd name="T71" fmla="*/ 31 h 33"/>
                      <a:gd name="T72" fmla="*/ 1732 w 2861"/>
                      <a:gd name="T73" fmla="*/ 31 h 33"/>
                      <a:gd name="T74" fmla="*/ 1773 w 2861"/>
                      <a:gd name="T75" fmla="*/ 31 h 33"/>
                      <a:gd name="T76" fmla="*/ 1817 w 2861"/>
                      <a:gd name="T77" fmla="*/ 31 h 33"/>
                      <a:gd name="T78" fmla="*/ 1863 w 2861"/>
                      <a:gd name="T79" fmla="*/ 31 h 33"/>
                      <a:gd name="T80" fmla="*/ 1903 w 2861"/>
                      <a:gd name="T81" fmla="*/ 31 h 33"/>
                      <a:gd name="T82" fmla="*/ 1947 w 2861"/>
                      <a:gd name="T83" fmla="*/ 31 h 33"/>
                      <a:gd name="T84" fmla="*/ 1997 w 2861"/>
                      <a:gd name="T85" fmla="*/ 31 h 33"/>
                      <a:gd name="T86" fmla="*/ 2039 w 2861"/>
                      <a:gd name="T87" fmla="*/ 31 h 33"/>
                      <a:gd name="T88" fmla="*/ 2083 w 2861"/>
                      <a:gd name="T89" fmla="*/ 31 h 33"/>
                      <a:gd name="T90" fmla="*/ 2133 w 2861"/>
                      <a:gd name="T91" fmla="*/ 31 h 33"/>
                      <a:gd name="T92" fmla="*/ 2181 w 2861"/>
                      <a:gd name="T93" fmla="*/ 31 h 33"/>
                      <a:gd name="T94" fmla="*/ 2225 w 2861"/>
                      <a:gd name="T95" fmla="*/ 31 h 33"/>
                      <a:gd name="T96" fmla="*/ 2267 w 2861"/>
                      <a:gd name="T97" fmla="*/ 31 h 33"/>
                      <a:gd name="T98" fmla="*/ 2311 w 2861"/>
                      <a:gd name="T99" fmla="*/ 31 h 33"/>
                      <a:gd name="T100" fmla="*/ 2353 w 2861"/>
                      <a:gd name="T101" fmla="*/ 31 h 33"/>
                      <a:gd name="T102" fmla="*/ 2401 w 2861"/>
                      <a:gd name="T103" fmla="*/ 31 h 33"/>
                      <a:gd name="T104" fmla="*/ 2445 w 2861"/>
                      <a:gd name="T105" fmla="*/ 31 h 33"/>
                      <a:gd name="T106" fmla="*/ 2487 w 2861"/>
                      <a:gd name="T107" fmla="*/ 31 h 33"/>
                      <a:gd name="T108" fmla="*/ 2531 w 2861"/>
                      <a:gd name="T109" fmla="*/ 31 h 33"/>
                      <a:gd name="T110" fmla="*/ 2575 w 2861"/>
                      <a:gd name="T111" fmla="*/ 31 h 33"/>
                      <a:gd name="T112" fmla="*/ 2621 w 2861"/>
                      <a:gd name="T113" fmla="*/ 31 h 33"/>
                      <a:gd name="T114" fmla="*/ 2667 w 2861"/>
                      <a:gd name="T115" fmla="*/ 31 h 33"/>
                      <a:gd name="T116" fmla="*/ 2708 w 2861"/>
                      <a:gd name="T117" fmla="*/ 31 h 33"/>
                      <a:gd name="T118" fmla="*/ 2750 w 2861"/>
                      <a:gd name="T119" fmla="*/ 31 h 33"/>
                      <a:gd name="T120" fmla="*/ 2796 w 2861"/>
                      <a:gd name="T121" fmla="*/ 31 h 33"/>
                      <a:gd name="T122" fmla="*/ 2840 w 2861"/>
                      <a:gd name="T123" fmla="*/ 31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861" h="33">
                        <a:moveTo>
                          <a:pt x="0" y="31"/>
                        </a:moveTo>
                        <a:lnTo>
                          <a:pt x="2" y="33"/>
                        </a:lnTo>
                        <a:lnTo>
                          <a:pt x="4" y="33"/>
                        </a:lnTo>
                        <a:lnTo>
                          <a:pt x="8" y="33"/>
                        </a:lnTo>
                        <a:lnTo>
                          <a:pt x="12" y="33"/>
                        </a:lnTo>
                        <a:lnTo>
                          <a:pt x="14" y="33"/>
                        </a:lnTo>
                        <a:lnTo>
                          <a:pt x="18" y="31"/>
                        </a:lnTo>
                        <a:lnTo>
                          <a:pt x="20" y="33"/>
                        </a:lnTo>
                        <a:lnTo>
                          <a:pt x="21" y="33"/>
                        </a:lnTo>
                        <a:lnTo>
                          <a:pt x="25" y="33"/>
                        </a:lnTo>
                        <a:lnTo>
                          <a:pt x="27" y="33"/>
                        </a:lnTo>
                        <a:lnTo>
                          <a:pt x="31" y="33"/>
                        </a:lnTo>
                        <a:lnTo>
                          <a:pt x="31" y="31"/>
                        </a:lnTo>
                        <a:lnTo>
                          <a:pt x="35" y="33"/>
                        </a:lnTo>
                        <a:lnTo>
                          <a:pt x="37" y="33"/>
                        </a:lnTo>
                        <a:lnTo>
                          <a:pt x="41" y="33"/>
                        </a:lnTo>
                        <a:lnTo>
                          <a:pt x="44" y="33"/>
                        </a:lnTo>
                        <a:lnTo>
                          <a:pt x="46" y="33"/>
                        </a:lnTo>
                        <a:lnTo>
                          <a:pt x="50" y="33"/>
                        </a:lnTo>
                        <a:lnTo>
                          <a:pt x="52" y="33"/>
                        </a:lnTo>
                        <a:lnTo>
                          <a:pt x="56" y="33"/>
                        </a:lnTo>
                        <a:lnTo>
                          <a:pt x="58" y="33"/>
                        </a:lnTo>
                        <a:lnTo>
                          <a:pt x="62" y="33"/>
                        </a:lnTo>
                        <a:lnTo>
                          <a:pt x="66" y="33"/>
                        </a:lnTo>
                        <a:lnTo>
                          <a:pt x="69" y="33"/>
                        </a:lnTo>
                        <a:lnTo>
                          <a:pt x="73" y="33"/>
                        </a:lnTo>
                        <a:lnTo>
                          <a:pt x="75" y="33"/>
                        </a:lnTo>
                        <a:lnTo>
                          <a:pt x="79" y="33"/>
                        </a:lnTo>
                        <a:lnTo>
                          <a:pt x="83" y="33"/>
                        </a:lnTo>
                        <a:lnTo>
                          <a:pt x="85" y="33"/>
                        </a:lnTo>
                        <a:lnTo>
                          <a:pt x="88" y="31"/>
                        </a:lnTo>
                        <a:lnTo>
                          <a:pt x="90" y="33"/>
                        </a:lnTo>
                        <a:lnTo>
                          <a:pt x="94" y="33"/>
                        </a:lnTo>
                        <a:lnTo>
                          <a:pt x="96" y="33"/>
                        </a:lnTo>
                        <a:lnTo>
                          <a:pt x="100" y="33"/>
                        </a:lnTo>
                        <a:lnTo>
                          <a:pt x="104" y="33"/>
                        </a:lnTo>
                        <a:lnTo>
                          <a:pt x="108" y="31"/>
                        </a:lnTo>
                        <a:lnTo>
                          <a:pt x="108" y="33"/>
                        </a:lnTo>
                        <a:lnTo>
                          <a:pt x="110" y="31"/>
                        </a:lnTo>
                        <a:lnTo>
                          <a:pt x="111" y="33"/>
                        </a:lnTo>
                        <a:lnTo>
                          <a:pt x="113" y="33"/>
                        </a:lnTo>
                        <a:lnTo>
                          <a:pt x="117" y="33"/>
                        </a:lnTo>
                        <a:lnTo>
                          <a:pt x="121" y="33"/>
                        </a:lnTo>
                        <a:lnTo>
                          <a:pt x="123" y="33"/>
                        </a:lnTo>
                        <a:lnTo>
                          <a:pt x="127" y="33"/>
                        </a:lnTo>
                        <a:lnTo>
                          <a:pt x="129" y="31"/>
                        </a:lnTo>
                        <a:lnTo>
                          <a:pt x="131" y="33"/>
                        </a:lnTo>
                        <a:lnTo>
                          <a:pt x="133" y="33"/>
                        </a:lnTo>
                        <a:lnTo>
                          <a:pt x="136" y="33"/>
                        </a:lnTo>
                        <a:lnTo>
                          <a:pt x="138" y="31"/>
                        </a:lnTo>
                        <a:lnTo>
                          <a:pt x="138" y="33"/>
                        </a:lnTo>
                        <a:lnTo>
                          <a:pt x="142" y="33"/>
                        </a:lnTo>
                        <a:lnTo>
                          <a:pt x="144" y="33"/>
                        </a:lnTo>
                        <a:lnTo>
                          <a:pt x="148" y="33"/>
                        </a:lnTo>
                        <a:lnTo>
                          <a:pt x="152" y="33"/>
                        </a:lnTo>
                        <a:lnTo>
                          <a:pt x="156" y="33"/>
                        </a:lnTo>
                        <a:lnTo>
                          <a:pt x="157" y="33"/>
                        </a:lnTo>
                        <a:lnTo>
                          <a:pt x="161" y="33"/>
                        </a:lnTo>
                        <a:lnTo>
                          <a:pt x="165" y="33"/>
                        </a:lnTo>
                        <a:lnTo>
                          <a:pt x="167" y="33"/>
                        </a:lnTo>
                        <a:lnTo>
                          <a:pt x="171" y="33"/>
                        </a:lnTo>
                        <a:lnTo>
                          <a:pt x="175" y="33"/>
                        </a:lnTo>
                        <a:lnTo>
                          <a:pt x="177" y="33"/>
                        </a:lnTo>
                        <a:lnTo>
                          <a:pt x="180" y="31"/>
                        </a:lnTo>
                        <a:lnTo>
                          <a:pt x="182" y="33"/>
                        </a:lnTo>
                        <a:lnTo>
                          <a:pt x="186" y="33"/>
                        </a:lnTo>
                        <a:lnTo>
                          <a:pt x="190" y="33"/>
                        </a:lnTo>
                        <a:lnTo>
                          <a:pt x="192" y="33"/>
                        </a:lnTo>
                        <a:lnTo>
                          <a:pt x="196" y="33"/>
                        </a:lnTo>
                        <a:lnTo>
                          <a:pt x="200" y="33"/>
                        </a:lnTo>
                        <a:lnTo>
                          <a:pt x="203" y="33"/>
                        </a:lnTo>
                        <a:lnTo>
                          <a:pt x="205" y="33"/>
                        </a:lnTo>
                        <a:lnTo>
                          <a:pt x="209" y="33"/>
                        </a:lnTo>
                        <a:lnTo>
                          <a:pt x="211" y="31"/>
                        </a:lnTo>
                        <a:lnTo>
                          <a:pt x="213" y="33"/>
                        </a:lnTo>
                        <a:lnTo>
                          <a:pt x="215" y="33"/>
                        </a:lnTo>
                        <a:lnTo>
                          <a:pt x="219" y="33"/>
                        </a:lnTo>
                        <a:lnTo>
                          <a:pt x="221" y="33"/>
                        </a:lnTo>
                        <a:lnTo>
                          <a:pt x="225" y="33"/>
                        </a:lnTo>
                        <a:lnTo>
                          <a:pt x="226" y="31"/>
                        </a:lnTo>
                        <a:lnTo>
                          <a:pt x="228" y="33"/>
                        </a:lnTo>
                        <a:lnTo>
                          <a:pt x="230" y="33"/>
                        </a:lnTo>
                        <a:lnTo>
                          <a:pt x="234" y="33"/>
                        </a:lnTo>
                        <a:lnTo>
                          <a:pt x="238" y="33"/>
                        </a:lnTo>
                        <a:lnTo>
                          <a:pt x="240" y="33"/>
                        </a:lnTo>
                        <a:lnTo>
                          <a:pt x="244" y="31"/>
                        </a:lnTo>
                        <a:lnTo>
                          <a:pt x="244" y="33"/>
                        </a:lnTo>
                        <a:lnTo>
                          <a:pt x="246" y="31"/>
                        </a:lnTo>
                        <a:lnTo>
                          <a:pt x="248" y="33"/>
                        </a:lnTo>
                        <a:lnTo>
                          <a:pt x="251" y="33"/>
                        </a:lnTo>
                        <a:lnTo>
                          <a:pt x="253" y="33"/>
                        </a:lnTo>
                        <a:lnTo>
                          <a:pt x="257" y="33"/>
                        </a:lnTo>
                        <a:lnTo>
                          <a:pt x="257" y="31"/>
                        </a:lnTo>
                        <a:lnTo>
                          <a:pt x="259" y="33"/>
                        </a:lnTo>
                        <a:lnTo>
                          <a:pt x="263" y="33"/>
                        </a:lnTo>
                        <a:lnTo>
                          <a:pt x="267" y="33"/>
                        </a:lnTo>
                        <a:lnTo>
                          <a:pt x="269" y="33"/>
                        </a:lnTo>
                        <a:lnTo>
                          <a:pt x="271" y="31"/>
                        </a:lnTo>
                        <a:lnTo>
                          <a:pt x="272" y="33"/>
                        </a:lnTo>
                        <a:lnTo>
                          <a:pt x="274" y="33"/>
                        </a:lnTo>
                        <a:lnTo>
                          <a:pt x="278" y="33"/>
                        </a:lnTo>
                        <a:lnTo>
                          <a:pt x="282" y="33"/>
                        </a:lnTo>
                        <a:lnTo>
                          <a:pt x="286" y="33"/>
                        </a:lnTo>
                        <a:lnTo>
                          <a:pt x="290" y="33"/>
                        </a:lnTo>
                        <a:lnTo>
                          <a:pt x="290" y="31"/>
                        </a:lnTo>
                        <a:lnTo>
                          <a:pt x="292" y="33"/>
                        </a:lnTo>
                        <a:lnTo>
                          <a:pt x="295" y="33"/>
                        </a:lnTo>
                        <a:lnTo>
                          <a:pt x="297" y="33"/>
                        </a:lnTo>
                        <a:lnTo>
                          <a:pt x="301" y="33"/>
                        </a:lnTo>
                        <a:lnTo>
                          <a:pt x="305" y="33"/>
                        </a:lnTo>
                        <a:lnTo>
                          <a:pt x="307" y="33"/>
                        </a:lnTo>
                        <a:lnTo>
                          <a:pt x="311" y="33"/>
                        </a:lnTo>
                        <a:lnTo>
                          <a:pt x="313" y="31"/>
                        </a:lnTo>
                        <a:lnTo>
                          <a:pt x="313" y="33"/>
                        </a:lnTo>
                        <a:lnTo>
                          <a:pt x="316" y="33"/>
                        </a:lnTo>
                        <a:lnTo>
                          <a:pt x="318" y="31"/>
                        </a:lnTo>
                        <a:lnTo>
                          <a:pt x="320" y="33"/>
                        </a:lnTo>
                        <a:lnTo>
                          <a:pt x="322" y="31"/>
                        </a:lnTo>
                        <a:lnTo>
                          <a:pt x="324" y="33"/>
                        </a:lnTo>
                        <a:lnTo>
                          <a:pt x="326" y="33"/>
                        </a:lnTo>
                        <a:lnTo>
                          <a:pt x="330" y="33"/>
                        </a:lnTo>
                        <a:lnTo>
                          <a:pt x="334" y="33"/>
                        </a:lnTo>
                        <a:lnTo>
                          <a:pt x="336" y="31"/>
                        </a:lnTo>
                        <a:lnTo>
                          <a:pt x="338" y="33"/>
                        </a:lnTo>
                        <a:lnTo>
                          <a:pt x="339" y="33"/>
                        </a:lnTo>
                        <a:lnTo>
                          <a:pt x="343" y="33"/>
                        </a:lnTo>
                        <a:lnTo>
                          <a:pt x="345" y="33"/>
                        </a:lnTo>
                        <a:lnTo>
                          <a:pt x="349" y="31"/>
                        </a:lnTo>
                        <a:lnTo>
                          <a:pt x="351" y="33"/>
                        </a:lnTo>
                        <a:lnTo>
                          <a:pt x="351" y="31"/>
                        </a:lnTo>
                        <a:lnTo>
                          <a:pt x="355" y="33"/>
                        </a:lnTo>
                        <a:lnTo>
                          <a:pt x="359" y="31"/>
                        </a:lnTo>
                        <a:lnTo>
                          <a:pt x="361" y="33"/>
                        </a:lnTo>
                        <a:lnTo>
                          <a:pt x="364" y="31"/>
                        </a:lnTo>
                        <a:lnTo>
                          <a:pt x="368" y="31"/>
                        </a:lnTo>
                        <a:lnTo>
                          <a:pt x="370" y="33"/>
                        </a:lnTo>
                        <a:lnTo>
                          <a:pt x="372" y="33"/>
                        </a:lnTo>
                        <a:lnTo>
                          <a:pt x="372" y="31"/>
                        </a:lnTo>
                        <a:lnTo>
                          <a:pt x="374" y="31"/>
                        </a:lnTo>
                        <a:lnTo>
                          <a:pt x="376" y="33"/>
                        </a:lnTo>
                        <a:lnTo>
                          <a:pt x="378" y="31"/>
                        </a:lnTo>
                        <a:lnTo>
                          <a:pt x="378" y="33"/>
                        </a:lnTo>
                        <a:lnTo>
                          <a:pt x="382" y="31"/>
                        </a:lnTo>
                        <a:lnTo>
                          <a:pt x="382" y="33"/>
                        </a:lnTo>
                        <a:lnTo>
                          <a:pt x="384" y="33"/>
                        </a:lnTo>
                        <a:lnTo>
                          <a:pt x="387" y="31"/>
                        </a:lnTo>
                        <a:lnTo>
                          <a:pt x="389" y="33"/>
                        </a:lnTo>
                        <a:lnTo>
                          <a:pt x="391" y="31"/>
                        </a:lnTo>
                        <a:lnTo>
                          <a:pt x="391" y="33"/>
                        </a:lnTo>
                        <a:lnTo>
                          <a:pt x="393" y="31"/>
                        </a:lnTo>
                        <a:lnTo>
                          <a:pt x="395" y="33"/>
                        </a:lnTo>
                        <a:lnTo>
                          <a:pt x="397" y="33"/>
                        </a:lnTo>
                        <a:lnTo>
                          <a:pt x="399" y="31"/>
                        </a:lnTo>
                        <a:lnTo>
                          <a:pt x="403" y="33"/>
                        </a:lnTo>
                        <a:lnTo>
                          <a:pt x="403" y="31"/>
                        </a:lnTo>
                        <a:lnTo>
                          <a:pt x="405" y="33"/>
                        </a:lnTo>
                        <a:lnTo>
                          <a:pt x="407" y="31"/>
                        </a:lnTo>
                        <a:lnTo>
                          <a:pt x="407" y="33"/>
                        </a:lnTo>
                        <a:lnTo>
                          <a:pt x="408" y="31"/>
                        </a:lnTo>
                        <a:lnTo>
                          <a:pt x="410" y="33"/>
                        </a:lnTo>
                        <a:lnTo>
                          <a:pt x="412" y="31"/>
                        </a:lnTo>
                        <a:lnTo>
                          <a:pt x="414" y="33"/>
                        </a:lnTo>
                        <a:lnTo>
                          <a:pt x="416" y="31"/>
                        </a:lnTo>
                        <a:lnTo>
                          <a:pt x="416" y="33"/>
                        </a:lnTo>
                        <a:lnTo>
                          <a:pt x="420" y="31"/>
                        </a:lnTo>
                        <a:lnTo>
                          <a:pt x="420" y="33"/>
                        </a:lnTo>
                        <a:lnTo>
                          <a:pt x="422" y="31"/>
                        </a:lnTo>
                        <a:lnTo>
                          <a:pt x="424" y="33"/>
                        </a:lnTo>
                        <a:lnTo>
                          <a:pt x="426" y="31"/>
                        </a:lnTo>
                        <a:lnTo>
                          <a:pt x="428" y="31"/>
                        </a:lnTo>
                        <a:lnTo>
                          <a:pt x="430" y="31"/>
                        </a:lnTo>
                        <a:lnTo>
                          <a:pt x="431" y="31"/>
                        </a:lnTo>
                        <a:lnTo>
                          <a:pt x="433" y="33"/>
                        </a:lnTo>
                        <a:lnTo>
                          <a:pt x="435" y="31"/>
                        </a:lnTo>
                        <a:lnTo>
                          <a:pt x="437" y="31"/>
                        </a:lnTo>
                        <a:lnTo>
                          <a:pt x="439" y="31"/>
                        </a:lnTo>
                        <a:lnTo>
                          <a:pt x="441" y="31"/>
                        </a:lnTo>
                        <a:lnTo>
                          <a:pt x="443" y="31"/>
                        </a:lnTo>
                        <a:lnTo>
                          <a:pt x="445" y="33"/>
                        </a:lnTo>
                        <a:lnTo>
                          <a:pt x="447" y="31"/>
                        </a:lnTo>
                        <a:lnTo>
                          <a:pt x="449" y="31"/>
                        </a:lnTo>
                        <a:lnTo>
                          <a:pt x="451" y="31"/>
                        </a:lnTo>
                        <a:lnTo>
                          <a:pt x="453" y="31"/>
                        </a:lnTo>
                        <a:lnTo>
                          <a:pt x="454" y="31"/>
                        </a:lnTo>
                        <a:lnTo>
                          <a:pt x="454" y="33"/>
                        </a:lnTo>
                        <a:lnTo>
                          <a:pt x="456" y="33"/>
                        </a:lnTo>
                        <a:lnTo>
                          <a:pt x="458" y="31"/>
                        </a:lnTo>
                        <a:lnTo>
                          <a:pt x="460" y="31"/>
                        </a:lnTo>
                        <a:lnTo>
                          <a:pt x="462" y="31"/>
                        </a:lnTo>
                        <a:lnTo>
                          <a:pt x="464" y="31"/>
                        </a:lnTo>
                        <a:lnTo>
                          <a:pt x="466" y="31"/>
                        </a:lnTo>
                        <a:lnTo>
                          <a:pt x="468" y="31"/>
                        </a:lnTo>
                        <a:lnTo>
                          <a:pt x="470" y="31"/>
                        </a:lnTo>
                        <a:lnTo>
                          <a:pt x="472" y="31"/>
                        </a:lnTo>
                        <a:lnTo>
                          <a:pt x="474" y="31"/>
                        </a:lnTo>
                        <a:lnTo>
                          <a:pt x="476" y="31"/>
                        </a:lnTo>
                        <a:lnTo>
                          <a:pt x="477" y="31"/>
                        </a:lnTo>
                        <a:lnTo>
                          <a:pt x="479" y="31"/>
                        </a:lnTo>
                        <a:lnTo>
                          <a:pt x="481" y="31"/>
                        </a:lnTo>
                        <a:lnTo>
                          <a:pt x="483" y="31"/>
                        </a:lnTo>
                        <a:lnTo>
                          <a:pt x="485" y="31"/>
                        </a:lnTo>
                        <a:lnTo>
                          <a:pt x="489" y="31"/>
                        </a:lnTo>
                        <a:lnTo>
                          <a:pt x="491" y="31"/>
                        </a:lnTo>
                        <a:lnTo>
                          <a:pt x="493" y="31"/>
                        </a:lnTo>
                        <a:lnTo>
                          <a:pt x="495" y="31"/>
                        </a:lnTo>
                        <a:lnTo>
                          <a:pt x="497" y="31"/>
                        </a:lnTo>
                        <a:lnTo>
                          <a:pt x="499" y="29"/>
                        </a:lnTo>
                        <a:lnTo>
                          <a:pt x="500" y="21"/>
                        </a:lnTo>
                        <a:lnTo>
                          <a:pt x="502" y="14"/>
                        </a:lnTo>
                        <a:lnTo>
                          <a:pt x="504" y="2"/>
                        </a:lnTo>
                        <a:lnTo>
                          <a:pt x="506" y="0"/>
                        </a:lnTo>
                        <a:lnTo>
                          <a:pt x="506" y="8"/>
                        </a:lnTo>
                        <a:lnTo>
                          <a:pt x="508" y="16"/>
                        </a:lnTo>
                        <a:lnTo>
                          <a:pt x="510" y="25"/>
                        </a:lnTo>
                        <a:lnTo>
                          <a:pt x="512" y="27"/>
                        </a:lnTo>
                        <a:lnTo>
                          <a:pt x="512" y="31"/>
                        </a:lnTo>
                        <a:lnTo>
                          <a:pt x="514" y="31"/>
                        </a:lnTo>
                        <a:lnTo>
                          <a:pt x="516" y="31"/>
                        </a:lnTo>
                        <a:lnTo>
                          <a:pt x="518" y="31"/>
                        </a:lnTo>
                        <a:lnTo>
                          <a:pt x="520" y="31"/>
                        </a:lnTo>
                        <a:lnTo>
                          <a:pt x="522" y="31"/>
                        </a:lnTo>
                        <a:lnTo>
                          <a:pt x="523" y="31"/>
                        </a:lnTo>
                        <a:lnTo>
                          <a:pt x="525" y="31"/>
                        </a:lnTo>
                        <a:lnTo>
                          <a:pt x="527" y="31"/>
                        </a:lnTo>
                        <a:lnTo>
                          <a:pt x="529" y="31"/>
                        </a:lnTo>
                        <a:lnTo>
                          <a:pt x="531" y="31"/>
                        </a:lnTo>
                        <a:lnTo>
                          <a:pt x="533" y="31"/>
                        </a:lnTo>
                        <a:lnTo>
                          <a:pt x="537" y="31"/>
                        </a:lnTo>
                        <a:lnTo>
                          <a:pt x="539" y="31"/>
                        </a:lnTo>
                        <a:lnTo>
                          <a:pt x="541" y="31"/>
                        </a:lnTo>
                        <a:lnTo>
                          <a:pt x="543" y="31"/>
                        </a:lnTo>
                        <a:lnTo>
                          <a:pt x="544" y="31"/>
                        </a:lnTo>
                        <a:lnTo>
                          <a:pt x="546" y="31"/>
                        </a:lnTo>
                        <a:lnTo>
                          <a:pt x="548" y="31"/>
                        </a:lnTo>
                        <a:lnTo>
                          <a:pt x="550" y="31"/>
                        </a:lnTo>
                        <a:lnTo>
                          <a:pt x="552" y="31"/>
                        </a:lnTo>
                        <a:lnTo>
                          <a:pt x="554" y="31"/>
                        </a:lnTo>
                        <a:lnTo>
                          <a:pt x="556" y="31"/>
                        </a:lnTo>
                        <a:lnTo>
                          <a:pt x="560" y="31"/>
                        </a:lnTo>
                        <a:lnTo>
                          <a:pt x="562" y="31"/>
                        </a:lnTo>
                        <a:lnTo>
                          <a:pt x="564" y="31"/>
                        </a:lnTo>
                        <a:lnTo>
                          <a:pt x="566" y="31"/>
                        </a:lnTo>
                        <a:lnTo>
                          <a:pt x="567" y="31"/>
                        </a:lnTo>
                        <a:lnTo>
                          <a:pt x="571" y="31"/>
                        </a:lnTo>
                        <a:lnTo>
                          <a:pt x="573" y="31"/>
                        </a:lnTo>
                        <a:lnTo>
                          <a:pt x="575" y="31"/>
                        </a:lnTo>
                        <a:lnTo>
                          <a:pt x="577" y="31"/>
                        </a:lnTo>
                        <a:lnTo>
                          <a:pt x="579" y="31"/>
                        </a:lnTo>
                        <a:lnTo>
                          <a:pt x="581" y="31"/>
                        </a:lnTo>
                        <a:lnTo>
                          <a:pt x="583" y="31"/>
                        </a:lnTo>
                        <a:lnTo>
                          <a:pt x="585" y="31"/>
                        </a:lnTo>
                        <a:lnTo>
                          <a:pt x="587" y="31"/>
                        </a:lnTo>
                        <a:lnTo>
                          <a:pt x="589" y="31"/>
                        </a:lnTo>
                        <a:lnTo>
                          <a:pt x="590" y="31"/>
                        </a:lnTo>
                        <a:lnTo>
                          <a:pt x="592" y="31"/>
                        </a:lnTo>
                        <a:lnTo>
                          <a:pt x="594" y="31"/>
                        </a:lnTo>
                        <a:lnTo>
                          <a:pt x="596" y="31"/>
                        </a:lnTo>
                        <a:lnTo>
                          <a:pt x="598" y="31"/>
                        </a:lnTo>
                        <a:lnTo>
                          <a:pt x="600" y="31"/>
                        </a:lnTo>
                        <a:lnTo>
                          <a:pt x="602" y="31"/>
                        </a:lnTo>
                        <a:lnTo>
                          <a:pt x="604" y="31"/>
                        </a:lnTo>
                        <a:lnTo>
                          <a:pt x="606" y="31"/>
                        </a:lnTo>
                        <a:lnTo>
                          <a:pt x="608" y="31"/>
                        </a:lnTo>
                        <a:lnTo>
                          <a:pt x="610" y="31"/>
                        </a:lnTo>
                        <a:lnTo>
                          <a:pt x="613" y="31"/>
                        </a:lnTo>
                        <a:lnTo>
                          <a:pt x="615" y="31"/>
                        </a:lnTo>
                        <a:lnTo>
                          <a:pt x="617" y="31"/>
                        </a:lnTo>
                        <a:lnTo>
                          <a:pt x="619" y="31"/>
                        </a:lnTo>
                        <a:lnTo>
                          <a:pt x="621" y="31"/>
                        </a:lnTo>
                        <a:lnTo>
                          <a:pt x="623" y="31"/>
                        </a:lnTo>
                        <a:lnTo>
                          <a:pt x="625" y="31"/>
                        </a:lnTo>
                        <a:lnTo>
                          <a:pt x="629" y="31"/>
                        </a:lnTo>
                        <a:lnTo>
                          <a:pt x="631" y="31"/>
                        </a:lnTo>
                        <a:lnTo>
                          <a:pt x="633" y="31"/>
                        </a:lnTo>
                        <a:lnTo>
                          <a:pt x="636" y="31"/>
                        </a:lnTo>
                        <a:lnTo>
                          <a:pt x="638" y="31"/>
                        </a:lnTo>
                        <a:lnTo>
                          <a:pt x="642" y="31"/>
                        </a:lnTo>
                        <a:lnTo>
                          <a:pt x="646" y="31"/>
                        </a:lnTo>
                        <a:lnTo>
                          <a:pt x="648" y="31"/>
                        </a:lnTo>
                        <a:lnTo>
                          <a:pt x="650" y="31"/>
                        </a:lnTo>
                        <a:lnTo>
                          <a:pt x="652" y="31"/>
                        </a:lnTo>
                        <a:lnTo>
                          <a:pt x="654" y="31"/>
                        </a:lnTo>
                        <a:lnTo>
                          <a:pt x="656" y="31"/>
                        </a:lnTo>
                        <a:lnTo>
                          <a:pt x="658" y="31"/>
                        </a:lnTo>
                        <a:lnTo>
                          <a:pt x="659" y="31"/>
                        </a:lnTo>
                        <a:lnTo>
                          <a:pt x="663" y="31"/>
                        </a:lnTo>
                        <a:lnTo>
                          <a:pt x="667" y="31"/>
                        </a:lnTo>
                        <a:lnTo>
                          <a:pt x="669" y="31"/>
                        </a:lnTo>
                        <a:lnTo>
                          <a:pt x="671" y="31"/>
                        </a:lnTo>
                        <a:lnTo>
                          <a:pt x="673" y="31"/>
                        </a:lnTo>
                        <a:lnTo>
                          <a:pt x="675" y="31"/>
                        </a:lnTo>
                        <a:lnTo>
                          <a:pt x="677" y="31"/>
                        </a:lnTo>
                        <a:lnTo>
                          <a:pt x="681" y="31"/>
                        </a:lnTo>
                        <a:lnTo>
                          <a:pt x="682" y="31"/>
                        </a:lnTo>
                        <a:lnTo>
                          <a:pt x="684" y="31"/>
                        </a:lnTo>
                        <a:lnTo>
                          <a:pt x="686" y="31"/>
                        </a:lnTo>
                        <a:lnTo>
                          <a:pt x="688" y="31"/>
                        </a:lnTo>
                        <a:lnTo>
                          <a:pt x="690" y="31"/>
                        </a:lnTo>
                        <a:lnTo>
                          <a:pt x="692" y="31"/>
                        </a:lnTo>
                        <a:lnTo>
                          <a:pt x="694" y="31"/>
                        </a:lnTo>
                        <a:lnTo>
                          <a:pt x="696" y="31"/>
                        </a:lnTo>
                        <a:lnTo>
                          <a:pt x="698" y="31"/>
                        </a:lnTo>
                        <a:lnTo>
                          <a:pt x="700" y="31"/>
                        </a:lnTo>
                        <a:lnTo>
                          <a:pt x="702" y="31"/>
                        </a:lnTo>
                        <a:lnTo>
                          <a:pt x="704" y="31"/>
                        </a:lnTo>
                        <a:lnTo>
                          <a:pt x="705" y="31"/>
                        </a:lnTo>
                        <a:lnTo>
                          <a:pt x="707" y="31"/>
                        </a:lnTo>
                        <a:lnTo>
                          <a:pt x="709" y="31"/>
                        </a:lnTo>
                        <a:lnTo>
                          <a:pt x="711" y="31"/>
                        </a:lnTo>
                        <a:lnTo>
                          <a:pt x="713" y="31"/>
                        </a:lnTo>
                        <a:lnTo>
                          <a:pt x="715" y="31"/>
                        </a:lnTo>
                        <a:lnTo>
                          <a:pt x="719" y="31"/>
                        </a:lnTo>
                        <a:lnTo>
                          <a:pt x="721" y="31"/>
                        </a:lnTo>
                        <a:lnTo>
                          <a:pt x="723" y="31"/>
                        </a:lnTo>
                        <a:lnTo>
                          <a:pt x="725" y="31"/>
                        </a:lnTo>
                        <a:lnTo>
                          <a:pt x="727" y="31"/>
                        </a:lnTo>
                        <a:lnTo>
                          <a:pt x="728" y="31"/>
                        </a:lnTo>
                        <a:lnTo>
                          <a:pt x="730" y="31"/>
                        </a:lnTo>
                        <a:lnTo>
                          <a:pt x="732" y="31"/>
                        </a:lnTo>
                        <a:lnTo>
                          <a:pt x="736" y="31"/>
                        </a:lnTo>
                        <a:lnTo>
                          <a:pt x="738" y="31"/>
                        </a:lnTo>
                        <a:lnTo>
                          <a:pt x="740" y="31"/>
                        </a:lnTo>
                        <a:lnTo>
                          <a:pt x="742" y="31"/>
                        </a:lnTo>
                        <a:lnTo>
                          <a:pt x="744" y="31"/>
                        </a:lnTo>
                        <a:lnTo>
                          <a:pt x="746" y="31"/>
                        </a:lnTo>
                        <a:lnTo>
                          <a:pt x="749" y="31"/>
                        </a:lnTo>
                        <a:lnTo>
                          <a:pt x="751" y="31"/>
                        </a:lnTo>
                        <a:lnTo>
                          <a:pt x="753" y="31"/>
                        </a:lnTo>
                        <a:lnTo>
                          <a:pt x="755" y="31"/>
                        </a:lnTo>
                        <a:lnTo>
                          <a:pt x="759" y="31"/>
                        </a:lnTo>
                        <a:lnTo>
                          <a:pt x="761" y="31"/>
                        </a:lnTo>
                        <a:lnTo>
                          <a:pt x="763" y="31"/>
                        </a:lnTo>
                        <a:lnTo>
                          <a:pt x="765" y="31"/>
                        </a:lnTo>
                        <a:lnTo>
                          <a:pt x="767" y="31"/>
                        </a:lnTo>
                        <a:lnTo>
                          <a:pt x="771" y="31"/>
                        </a:lnTo>
                        <a:lnTo>
                          <a:pt x="772" y="31"/>
                        </a:lnTo>
                        <a:lnTo>
                          <a:pt x="776" y="31"/>
                        </a:lnTo>
                        <a:lnTo>
                          <a:pt x="778" y="31"/>
                        </a:lnTo>
                        <a:lnTo>
                          <a:pt x="780" y="31"/>
                        </a:lnTo>
                        <a:lnTo>
                          <a:pt x="782" y="31"/>
                        </a:lnTo>
                        <a:lnTo>
                          <a:pt x="784" y="31"/>
                        </a:lnTo>
                        <a:lnTo>
                          <a:pt x="786" y="31"/>
                        </a:lnTo>
                        <a:lnTo>
                          <a:pt x="788" y="31"/>
                        </a:lnTo>
                        <a:lnTo>
                          <a:pt x="790" y="31"/>
                        </a:lnTo>
                        <a:lnTo>
                          <a:pt x="792" y="31"/>
                        </a:lnTo>
                        <a:lnTo>
                          <a:pt x="794" y="31"/>
                        </a:lnTo>
                        <a:lnTo>
                          <a:pt x="797" y="31"/>
                        </a:lnTo>
                        <a:lnTo>
                          <a:pt x="799" y="31"/>
                        </a:lnTo>
                        <a:lnTo>
                          <a:pt x="801" y="31"/>
                        </a:lnTo>
                        <a:lnTo>
                          <a:pt x="803" y="31"/>
                        </a:lnTo>
                        <a:lnTo>
                          <a:pt x="807" y="31"/>
                        </a:lnTo>
                        <a:lnTo>
                          <a:pt x="809" y="31"/>
                        </a:lnTo>
                        <a:lnTo>
                          <a:pt x="811" y="31"/>
                        </a:lnTo>
                        <a:lnTo>
                          <a:pt x="813" y="31"/>
                        </a:lnTo>
                        <a:lnTo>
                          <a:pt x="815" y="31"/>
                        </a:lnTo>
                        <a:lnTo>
                          <a:pt x="817" y="31"/>
                        </a:lnTo>
                        <a:lnTo>
                          <a:pt x="818" y="31"/>
                        </a:lnTo>
                        <a:lnTo>
                          <a:pt x="820" y="31"/>
                        </a:lnTo>
                        <a:lnTo>
                          <a:pt x="822" y="31"/>
                        </a:lnTo>
                        <a:lnTo>
                          <a:pt x="824" y="31"/>
                        </a:lnTo>
                        <a:lnTo>
                          <a:pt x="826" y="31"/>
                        </a:lnTo>
                        <a:lnTo>
                          <a:pt x="828" y="31"/>
                        </a:lnTo>
                        <a:lnTo>
                          <a:pt x="830" y="31"/>
                        </a:lnTo>
                        <a:lnTo>
                          <a:pt x="832" y="31"/>
                        </a:lnTo>
                        <a:lnTo>
                          <a:pt x="834" y="31"/>
                        </a:lnTo>
                        <a:lnTo>
                          <a:pt x="836" y="31"/>
                        </a:lnTo>
                        <a:lnTo>
                          <a:pt x="838" y="31"/>
                        </a:lnTo>
                        <a:lnTo>
                          <a:pt x="841" y="31"/>
                        </a:lnTo>
                        <a:lnTo>
                          <a:pt x="845" y="31"/>
                        </a:lnTo>
                        <a:lnTo>
                          <a:pt x="847" y="31"/>
                        </a:lnTo>
                        <a:lnTo>
                          <a:pt x="849" y="31"/>
                        </a:lnTo>
                        <a:lnTo>
                          <a:pt x="851" y="31"/>
                        </a:lnTo>
                        <a:lnTo>
                          <a:pt x="853" y="31"/>
                        </a:lnTo>
                        <a:lnTo>
                          <a:pt x="855" y="31"/>
                        </a:lnTo>
                        <a:lnTo>
                          <a:pt x="859" y="31"/>
                        </a:lnTo>
                        <a:lnTo>
                          <a:pt x="863" y="31"/>
                        </a:lnTo>
                        <a:lnTo>
                          <a:pt x="864" y="31"/>
                        </a:lnTo>
                        <a:lnTo>
                          <a:pt x="866" y="31"/>
                        </a:lnTo>
                        <a:lnTo>
                          <a:pt x="868" y="31"/>
                        </a:lnTo>
                        <a:lnTo>
                          <a:pt x="870" y="31"/>
                        </a:lnTo>
                        <a:lnTo>
                          <a:pt x="872" y="31"/>
                        </a:lnTo>
                        <a:lnTo>
                          <a:pt x="874" y="31"/>
                        </a:lnTo>
                        <a:lnTo>
                          <a:pt x="876" y="31"/>
                        </a:lnTo>
                        <a:lnTo>
                          <a:pt x="878" y="31"/>
                        </a:lnTo>
                        <a:lnTo>
                          <a:pt x="880" y="31"/>
                        </a:lnTo>
                        <a:lnTo>
                          <a:pt x="882" y="31"/>
                        </a:lnTo>
                        <a:lnTo>
                          <a:pt x="884" y="31"/>
                        </a:lnTo>
                        <a:lnTo>
                          <a:pt x="886" y="31"/>
                        </a:lnTo>
                        <a:lnTo>
                          <a:pt x="887" y="31"/>
                        </a:lnTo>
                        <a:lnTo>
                          <a:pt x="889" y="31"/>
                        </a:lnTo>
                        <a:lnTo>
                          <a:pt x="893" y="31"/>
                        </a:lnTo>
                        <a:lnTo>
                          <a:pt x="897" y="31"/>
                        </a:lnTo>
                        <a:lnTo>
                          <a:pt x="899" y="31"/>
                        </a:lnTo>
                        <a:lnTo>
                          <a:pt x="901" y="31"/>
                        </a:lnTo>
                        <a:lnTo>
                          <a:pt x="903" y="31"/>
                        </a:lnTo>
                        <a:lnTo>
                          <a:pt x="907" y="31"/>
                        </a:lnTo>
                        <a:lnTo>
                          <a:pt x="909" y="31"/>
                        </a:lnTo>
                        <a:lnTo>
                          <a:pt x="910" y="31"/>
                        </a:lnTo>
                        <a:lnTo>
                          <a:pt x="912" y="31"/>
                        </a:lnTo>
                        <a:lnTo>
                          <a:pt x="914" y="31"/>
                        </a:lnTo>
                        <a:lnTo>
                          <a:pt x="916" y="31"/>
                        </a:lnTo>
                        <a:lnTo>
                          <a:pt x="918" y="31"/>
                        </a:lnTo>
                        <a:lnTo>
                          <a:pt x="920" y="31"/>
                        </a:lnTo>
                        <a:lnTo>
                          <a:pt x="922" y="31"/>
                        </a:lnTo>
                        <a:lnTo>
                          <a:pt x="924" y="31"/>
                        </a:lnTo>
                        <a:lnTo>
                          <a:pt x="926" y="31"/>
                        </a:lnTo>
                        <a:lnTo>
                          <a:pt x="928" y="31"/>
                        </a:lnTo>
                        <a:lnTo>
                          <a:pt x="930" y="31"/>
                        </a:lnTo>
                        <a:lnTo>
                          <a:pt x="932" y="31"/>
                        </a:lnTo>
                        <a:lnTo>
                          <a:pt x="933" y="31"/>
                        </a:lnTo>
                        <a:lnTo>
                          <a:pt x="935" y="31"/>
                        </a:lnTo>
                        <a:lnTo>
                          <a:pt x="937" y="31"/>
                        </a:lnTo>
                        <a:lnTo>
                          <a:pt x="939" y="31"/>
                        </a:lnTo>
                        <a:lnTo>
                          <a:pt x="941" y="31"/>
                        </a:lnTo>
                        <a:lnTo>
                          <a:pt x="943" y="31"/>
                        </a:lnTo>
                        <a:lnTo>
                          <a:pt x="945" y="31"/>
                        </a:lnTo>
                        <a:lnTo>
                          <a:pt x="947" y="31"/>
                        </a:lnTo>
                        <a:lnTo>
                          <a:pt x="949" y="31"/>
                        </a:lnTo>
                        <a:lnTo>
                          <a:pt x="951" y="31"/>
                        </a:lnTo>
                        <a:lnTo>
                          <a:pt x="953" y="31"/>
                        </a:lnTo>
                        <a:lnTo>
                          <a:pt x="955" y="31"/>
                        </a:lnTo>
                        <a:lnTo>
                          <a:pt x="956" y="31"/>
                        </a:lnTo>
                        <a:lnTo>
                          <a:pt x="958" y="31"/>
                        </a:lnTo>
                        <a:lnTo>
                          <a:pt x="960" y="31"/>
                        </a:lnTo>
                        <a:lnTo>
                          <a:pt x="962" y="31"/>
                        </a:lnTo>
                        <a:lnTo>
                          <a:pt x="964" y="31"/>
                        </a:lnTo>
                        <a:lnTo>
                          <a:pt x="966" y="31"/>
                        </a:lnTo>
                        <a:lnTo>
                          <a:pt x="968" y="31"/>
                        </a:lnTo>
                        <a:lnTo>
                          <a:pt x="970" y="31"/>
                        </a:lnTo>
                        <a:lnTo>
                          <a:pt x="972" y="31"/>
                        </a:lnTo>
                        <a:lnTo>
                          <a:pt x="976" y="31"/>
                        </a:lnTo>
                        <a:lnTo>
                          <a:pt x="979" y="31"/>
                        </a:lnTo>
                        <a:lnTo>
                          <a:pt x="983" y="31"/>
                        </a:lnTo>
                        <a:lnTo>
                          <a:pt x="985" y="31"/>
                        </a:lnTo>
                        <a:lnTo>
                          <a:pt x="987" y="31"/>
                        </a:lnTo>
                        <a:lnTo>
                          <a:pt x="989" y="31"/>
                        </a:lnTo>
                        <a:lnTo>
                          <a:pt x="991" y="31"/>
                        </a:lnTo>
                        <a:lnTo>
                          <a:pt x="993" y="31"/>
                        </a:lnTo>
                        <a:lnTo>
                          <a:pt x="995" y="31"/>
                        </a:lnTo>
                        <a:lnTo>
                          <a:pt x="997" y="31"/>
                        </a:lnTo>
                        <a:lnTo>
                          <a:pt x="999" y="31"/>
                        </a:lnTo>
                        <a:lnTo>
                          <a:pt x="1000" y="31"/>
                        </a:lnTo>
                        <a:lnTo>
                          <a:pt x="1002" y="31"/>
                        </a:lnTo>
                        <a:lnTo>
                          <a:pt x="1004" y="31"/>
                        </a:lnTo>
                        <a:lnTo>
                          <a:pt x="1006" y="31"/>
                        </a:lnTo>
                        <a:lnTo>
                          <a:pt x="1010" y="31"/>
                        </a:lnTo>
                        <a:lnTo>
                          <a:pt x="1012" y="31"/>
                        </a:lnTo>
                        <a:lnTo>
                          <a:pt x="1014" y="31"/>
                        </a:lnTo>
                        <a:lnTo>
                          <a:pt x="1016" y="31"/>
                        </a:lnTo>
                        <a:lnTo>
                          <a:pt x="1018" y="31"/>
                        </a:lnTo>
                        <a:lnTo>
                          <a:pt x="1020" y="31"/>
                        </a:lnTo>
                        <a:lnTo>
                          <a:pt x="1022" y="31"/>
                        </a:lnTo>
                        <a:lnTo>
                          <a:pt x="1023" y="31"/>
                        </a:lnTo>
                        <a:lnTo>
                          <a:pt x="1027" y="31"/>
                        </a:lnTo>
                        <a:lnTo>
                          <a:pt x="1029" y="31"/>
                        </a:lnTo>
                        <a:lnTo>
                          <a:pt x="1031" y="31"/>
                        </a:lnTo>
                        <a:lnTo>
                          <a:pt x="1033" y="31"/>
                        </a:lnTo>
                        <a:lnTo>
                          <a:pt x="1035" y="31"/>
                        </a:lnTo>
                        <a:lnTo>
                          <a:pt x="1037" y="31"/>
                        </a:lnTo>
                        <a:lnTo>
                          <a:pt x="1039" y="31"/>
                        </a:lnTo>
                        <a:lnTo>
                          <a:pt x="1041" y="31"/>
                        </a:lnTo>
                        <a:lnTo>
                          <a:pt x="1045" y="31"/>
                        </a:lnTo>
                        <a:lnTo>
                          <a:pt x="1046" y="31"/>
                        </a:lnTo>
                        <a:lnTo>
                          <a:pt x="1048" y="31"/>
                        </a:lnTo>
                        <a:lnTo>
                          <a:pt x="1050" y="31"/>
                        </a:lnTo>
                        <a:lnTo>
                          <a:pt x="1052" y="31"/>
                        </a:lnTo>
                        <a:lnTo>
                          <a:pt x="1054" y="31"/>
                        </a:lnTo>
                        <a:lnTo>
                          <a:pt x="1056" y="31"/>
                        </a:lnTo>
                        <a:lnTo>
                          <a:pt x="1058" y="31"/>
                        </a:lnTo>
                        <a:lnTo>
                          <a:pt x="1060" y="31"/>
                        </a:lnTo>
                        <a:lnTo>
                          <a:pt x="1062" y="31"/>
                        </a:lnTo>
                        <a:lnTo>
                          <a:pt x="1066" y="31"/>
                        </a:lnTo>
                        <a:lnTo>
                          <a:pt x="1068" y="31"/>
                        </a:lnTo>
                        <a:lnTo>
                          <a:pt x="1069" y="31"/>
                        </a:lnTo>
                        <a:lnTo>
                          <a:pt x="1071" y="31"/>
                        </a:lnTo>
                        <a:lnTo>
                          <a:pt x="1075" y="31"/>
                        </a:lnTo>
                        <a:lnTo>
                          <a:pt x="1077" y="31"/>
                        </a:lnTo>
                        <a:lnTo>
                          <a:pt x="1079" y="31"/>
                        </a:lnTo>
                        <a:lnTo>
                          <a:pt x="1081" y="31"/>
                        </a:lnTo>
                        <a:lnTo>
                          <a:pt x="1083" y="31"/>
                        </a:lnTo>
                        <a:lnTo>
                          <a:pt x="1085" y="31"/>
                        </a:lnTo>
                        <a:lnTo>
                          <a:pt x="1087" y="31"/>
                        </a:lnTo>
                        <a:lnTo>
                          <a:pt x="1089" y="31"/>
                        </a:lnTo>
                        <a:lnTo>
                          <a:pt x="1091" y="31"/>
                        </a:lnTo>
                        <a:lnTo>
                          <a:pt x="1092" y="31"/>
                        </a:lnTo>
                        <a:lnTo>
                          <a:pt x="1094" y="31"/>
                        </a:lnTo>
                        <a:lnTo>
                          <a:pt x="1096" y="31"/>
                        </a:lnTo>
                        <a:lnTo>
                          <a:pt x="1098" y="31"/>
                        </a:lnTo>
                        <a:lnTo>
                          <a:pt x="1100" y="31"/>
                        </a:lnTo>
                        <a:lnTo>
                          <a:pt x="1102" y="31"/>
                        </a:lnTo>
                        <a:lnTo>
                          <a:pt x="1104" y="31"/>
                        </a:lnTo>
                        <a:lnTo>
                          <a:pt x="1106" y="31"/>
                        </a:lnTo>
                        <a:lnTo>
                          <a:pt x="1108" y="31"/>
                        </a:lnTo>
                        <a:lnTo>
                          <a:pt x="1110" y="31"/>
                        </a:lnTo>
                        <a:lnTo>
                          <a:pt x="1114" y="31"/>
                        </a:lnTo>
                        <a:lnTo>
                          <a:pt x="1117" y="31"/>
                        </a:lnTo>
                        <a:lnTo>
                          <a:pt x="1119" y="31"/>
                        </a:lnTo>
                        <a:lnTo>
                          <a:pt x="1121" y="31"/>
                        </a:lnTo>
                        <a:lnTo>
                          <a:pt x="1123" y="31"/>
                        </a:lnTo>
                        <a:lnTo>
                          <a:pt x="1125" y="31"/>
                        </a:lnTo>
                        <a:lnTo>
                          <a:pt x="1127" y="31"/>
                        </a:lnTo>
                        <a:lnTo>
                          <a:pt x="1129" y="31"/>
                        </a:lnTo>
                        <a:lnTo>
                          <a:pt x="1131" y="31"/>
                        </a:lnTo>
                        <a:lnTo>
                          <a:pt x="1133" y="31"/>
                        </a:lnTo>
                        <a:lnTo>
                          <a:pt x="1135" y="31"/>
                        </a:lnTo>
                        <a:lnTo>
                          <a:pt x="1137" y="31"/>
                        </a:lnTo>
                        <a:lnTo>
                          <a:pt x="1138" y="31"/>
                        </a:lnTo>
                        <a:lnTo>
                          <a:pt x="1140" y="31"/>
                        </a:lnTo>
                        <a:lnTo>
                          <a:pt x="1144" y="31"/>
                        </a:lnTo>
                        <a:lnTo>
                          <a:pt x="1146" y="31"/>
                        </a:lnTo>
                        <a:lnTo>
                          <a:pt x="1148" y="31"/>
                        </a:lnTo>
                        <a:lnTo>
                          <a:pt x="1150" y="31"/>
                        </a:lnTo>
                        <a:lnTo>
                          <a:pt x="1152" y="31"/>
                        </a:lnTo>
                        <a:lnTo>
                          <a:pt x="1154" y="31"/>
                        </a:lnTo>
                        <a:lnTo>
                          <a:pt x="1156" y="31"/>
                        </a:lnTo>
                        <a:lnTo>
                          <a:pt x="1158" y="31"/>
                        </a:lnTo>
                        <a:lnTo>
                          <a:pt x="1160" y="31"/>
                        </a:lnTo>
                        <a:lnTo>
                          <a:pt x="1161" y="31"/>
                        </a:lnTo>
                        <a:lnTo>
                          <a:pt x="1163" y="31"/>
                        </a:lnTo>
                        <a:lnTo>
                          <a:pt x="1165" y="31"/>
                        </a:lnTo>
                        <a:lnTo>
                          <a:pt x="1167" y="31"/>
                        </a:lnTo>
                        <a:lnTo>
                          <a:pt x="1169" y="31"/>
                        </a:lnTo>
                        <a:lnTo>
                          <a:pt x="1171" y="31"/>
                        </a:lnTo>
                        <a:lnTo>
                          <a:pt x="1175" y="31"/>
                        </a:lnTo>
                        <a:lnTo>
                          <a:pt x="1177" y="31"/>
                        </a:lnTo>
                        <a:lnTo>
                          <a:pt x="1179" y="31"/>
                        </a:lnTo>
                        <a:lnTo>
                          <a:pt x="1183" y="31"/>
                        </a:lnTo>
                        <a:lnTo>
                          <a:pt x="1184" y="31"/>
                        </a:lnTo>
                        <a:lnTo>
                          <a:pt x="1186" y="31"/>
                        </a:lnTo>
                        <a:lnTo>
                          <a:pt x="1188" y="31"/>
                        </a:lnTo>
                        <a:lnTo>
                          <a:pt x="1190" y="31"/>
                        </a:lnTo>
                        <a:lnTo>
                          <a:pt x="1192" y="31"/>
                        </a:lnTo>
                        <a:lnTo>
                          <a:pt x="1194" y="31"/>
                        </a:lnTo>
                        <a:lnTo>
                          <a:pt x="1196" y="31"/>
                        </a:lnTo>
                        <a:lnTo>
                          <a:pt x="1200" y="31"/>
                        </a:lnTo>
                        <a:lnTo>
                          <a:pt x="1202" y="31"/>
                        </a:lnTo>
                        <a:lnTo>
                          <a:pt x="1204" y="31"/>
                        </a:lnTo>
                        <a:lnTo>
                          <a:pt x="1205" y="31"/>
                        </a:lnTo>
                        <a:lnTo>
                          <a:pt x="1209" y="31"/>
                        </a:lnTo>
                        <a:lnTo>
                          <a:pt x="1211" y="31"/>
                        </a:lnTo>
                        <a:lnTo>
                          <a:pt x="1213" y="31"/>
                        </a:lnTo>
                        <a:lnTo>
                          <a:pt x="1215" y="31"/>
                        </a:lnTo>
                        <a:lnTo>
                          <a:pt x="1217" y="31"/>
                        </a:lnTo>
                        <a:lnTo>
                          <a:pt x="1219" y="31"/>
                        </a:lnTo>
                        <a:lnTo>
                          <a:pt x="1221" y="31"/>
                        </a:lnTo>
                        <a:lnTo>
                          <a:pt x="1223" y="31"/>
                        </a:lnTo>
                        <a:lnTo>
                          <a:pt x="1225" y="31"/>
                        </a:lnTo>
                        <a:lnTo>
                          <a:pt x="1227" y="31"/>
                        </a:lnTo>
                        <a:lnTo>
                          <a:pt x="1230" y="31"/>
                        </a:lnTo>
                        <a:lnTo>
                          <a:pt x="1232" y="31"/>
                        </a:lnTo>
                        <a:lnTo>
                          <a:pt x="1234" y="31"/>
                        </a:lnTo>
                        <a:lnTo>
                          <a:pt x="1236" y="31"/>
                        </a:lnTo>
                        <a:lnTo>
                          <a:pt x="1238" y="31"/>
                        </a:lnTo>
                        <a:lnTo>
                          <a:pt x="1240" y="31"/>
                        </a:lnTo>
                        <a:lnTo>
                          <a:pt x="1242" y="31"/>
                        </a:lnTo>
                        <a:lnTo>
                          <a:pt x="1244" y="31"/>
                        </a:lnTo>
                        <a:lnTo>
                          <a:pt x="1248" y="31"/>
                        </a:lnTo>
                        <a:lnTo>
                          <a:pt x="1251" y="31"/>
                        </a:lnTo>
                        <a:lnTo>
                          <a:pt x="1253" y="31"/>
                        </a:lnTo>
                        <a:lnTo>
                          <a:pt x="1255" y="31"/>
                        </a:lnTo>
                        <a:lnTo>
                          <a:pt x="1257" y="31"/>
                        </a:lnTo>
                        <a:lnTo>
                          <a:pt x="1259" y="31"/>
                        </a:lnTo>
                        <a:lnTo>
                          <a:pt x="1261" y="31"/>
                        </a:lnTo>
                        <a:lnTo>
                          <a:pt x="1265" y="31"/>
                        </a:lnTo>
                        <a:lnTo>
                          <a:pt x="1267" y="31"/>
                        </a:lnTo>
                        <a:lnTo>
                          <a:pt x="1269" y="31"/>
                        </a:lnTo>
                        <a:lnTo>
                          <a:pt x="1271" y="31"/>
                        </a:lnTo>
                        <a:lnTo>
                          <a:pt x="1274" y="31"/>
                        </a:lnTo>
                        <a:lnTo>
                          <a:pt x="1276" y="31"/>
                        </a:lnTo>
                        <a:lnTo>
                          <a:pt x="1278" y="31"/>
                        </a:lnTo>
                        <a:lnTo>
                          <a:pt x="1280" y="31"/>
                        </a:lnTo>
                        <a:lnTo>
                          <a:pt x="1282" y="31"/>
                        </a:lnTo>
                        <a:lnTo>
                          <a:pt x="1284" y="31"/>
                        </a:lnTo>
                        <a:lnTo>
                          <a:pt x="1286" y="31"/>
                        </a:lnTo>
                        <a:lnTo>
                          <a:pt x="1288" y="31"/>
                        </a:lnTo>
                        <a:lnTo>
                          <a:pt x="1290" y="31"/>
                        </a:lnTo>
                        <a:lnTo>
                          <a:pt x="1292" y="31"/>
                        </a:lnTo>
                        <a:lnTo>
                          <a:pt x="1294" y="31"/>
                        </a:lnTo>
                        <a:lnTo>
                          <a:pt x="1296" y="31"/>
                        </a:lnTo>
                        <a:lnTo>
                          <a:pt x="1297" y="31"/>
                        </a:lnTo>
                        <a:lnTo>
                          <a:pt x="1299" y="31"/>
                        </a:lnTo>
                        <a:lnTo>
                          <a:pt x="1301" y="31"/>
                        </a:lnTo>
                        <a:lnTo>
                          <a:pt x="1303" y="31"/>
                        </a:lnTo>
                        <a:lnTo>
                          <a:pt x="1305" y="31"/>
                        </a:lnTo>
                        <a:lnTo>
                          <a:pt x="1307" y="31"/>
                        </a:lnTo>
                        <a:lnTo>
                          <a:pt x="1309" y="31"/>
                        </a:lnTo>
                        <a:lnTo>
                          <a:pt x="1311" y="31"/>
                        </a:lnTo>
                        <a:lnTo>
                          <a:pt x="1313" y="31"/>
                        </a:lnTo>
                        <a:lnTo>
                          <a:pt x="1315" y="31"/>
                        </a:lnTo>
                        <a:lnTo>
                          <a:pt x="1317" y="31"/>
                        </a:lnTo>
                        <a:lnTo>
                          <a:pt x="1319" y="31"/>
                        </a:lnTo>
                        <a:lnTo>
                          <a:pt x="1320" y="31"/>
                        </a:lnTo>
                        <a:lnTo>
                          <a:pt x="1322" y="31"/>
                        </a:lnTo>
                        <a:lnTo>
                          <a:pt x="1324" y="31"/>
                        </a:lnTo>
                        <a:lnTo>
                          <a:pt x="1326" y="31"/>
                        </a:lnTo>
                        <a:lnTo>
                          <a:pt x="1330" y="31"/>
                        </a:lnTo>
                        <a:lnTo>
                          <a:pt x="1332" y="31"/>
                        </a:lnTo>
                        <a:lnTo>
                          <a:pt x="1334" y="31"/>
                        </a:lnTo>
                        <a:lnTo>
                          <a:pt x="1336" y="31"/>
                        </a:lnTo>
                        <a:lnTo>
                          <a:pt x="1340" y="31"/>
                        </a:lnTo>
                        <a:lnTo>
                          <a:pt x="1343" y="31"/>
                        </a:lnTo>
                        <a:lnTo>
                          <a:pt x="1345" y="31"/>
                        </a:lnTo>
                        <a:lnTo>
                          <a:pt x="1347" y="31"/>
                        </a:lnTo>
                        <a:lnTo>
                          <a:pt x="1351" y="31"/>
                        </a:lnTo>
                        <a:lnTo>
                          <a:pt x="1353" y="31"/>
                        </a:lnTo>
                        <a:lnTo>
                          <a:pt x="1355" y="31"/>
                        </a:lnTo>
                        <a:lnTo>
                          <a:pt x="1357" y="31"/>
                        </a:lnTo>
                        <a:lnTo>
                          <a:pt x="1359" y="31"/>
                        </a:lnTo>
                        <a:lnTo>
                          <a:pt x="1361" y="31"/>
                        </a:lnTo>
                        <a:lnTo>
                          <a:pt x="1363" y="31"/>
                        </a:lnTo>
                        <a:lnTo>
                          <a:pt x="1365" y="31"/>
                        </a:lnTo>
                        <a:lnTo>
                          <a:pt x="1368" y="31"/>
                        </a:lnTo>
                        <a:lnTo>
                          <a:pt x="1370" y="31"/>
                        </a:lnTo>
                        <a:lnTo>
                          <a:pt x="1372" y="31"/>
                        </a:lnTo>
                        <a:lnTo>
                          <a:pt x="1374" y="31"/>
                        </a:lnTo>
                        <a:lnTo>
                          <a:pt x="1378" y="31"/>
                        </a:lnTo>
                        <a:lnTo>
                          <a:pt x="1382" y="31"/>
                        </a:lnTo>
                        <a:lnTo>
                          <a:pt x="1384" y="31"/>
                        </a:lnTo>
                        <a:lnTo>
                          <a:pt x="1386" y="31"/>
                        </a:lnTo>
                        <a:lnTo>
                          <a:pt x="1388" y="31"/>
                        </a:lnTo>
                        <a:lnTo>
                          <a:pt x="1389" y="31"/>
                        </a:lnTo>
                        <a:lnTo>
                          <a:pt x="1391" y="31"/>
                        </a:lnTo>
                        <a:lnTo>
                          <a:pt x="1393" y="31"/>
                        </a:lnTo>
                        <a:lnTo>
                          <a:pt x="1395" y="31"/>
                        </a:lnTo>
                        <a:lnTo>
                          <a:pt x="1397" y="31"/>
                        </a:lnTo>
                        <a:lnTo>
                          <a:pt x="1399" y="31"/>
                        </a:lnTo>
                        <a:lnTo>
                          <a:pt x="1401" y="31"/>
                        </a:lnTo>
                        <a:lnTo>
                          <a:pt x="1405" y="31"/>
                        </a:lnTo>
                        <a:lnTo>
                          <a:pt x="1407" y="31"/>
                        </a:lnTo>
                        <a:lnTo>
                          <a:pt x="1409" y="31"/>
                        </a:lnTo>
                        <a:lnTo>
                          <a:pt x="1411" y="31"/>
                        </a:lnTo>
                        <a:lnTo>
                          <a:pt x="1412" y="31"/>
                        </a:lnTo>
                        <a:lnTo>
                          <a:pt x="1416" y="31"/>
                        </a:lnTo>
                        <a:lnTo>
                          <a:pt x="1418" y="31"/>
                        </a:lnTo>
                        <a:lnTo>
                          <a:pt x="1420" y="31"/>
                        </a:lnTo>
                        <a:lnTo>
                          <a:pt x="1422" y="31"/>
                        </a:lnTo>
                        <a:lnTo>
                          <a:pt x="1424" y="31"/>
                        </a:lnTo>
                        <a:lnTo>
                          <a:pt x="1426" y="31"/>
                        </a:lnTo>
                        <a:lnTo>
                          <a:pt x="1428" y="31"/>
                        </a:lnTo>
                        <a:lnTo>
                          <a:pt x="1430" y="31"/>
                        </a:lnTo>
                        <a:lnTo>
                          <a:pt x="1432" y="31"/>
                        </a:lnTo>
                        <a:lnTo>
                          <a:pt x="1433" y="31"/>
                        </a:lnTo>
                        <a:lnTo>
                          <a:pt x="1435" y="31"/>
                        </a:lnTo>
                        <a:lnTo>
                          <a:pt x="1437" y="31"/>
                        </a:lnTo>
                        <a:lnTo>
                          <a:pt x="1439" y="31"/>
                        </a:lnTo>
                        <a:lnTo>
                          <a:pt x="1441" y="31"/>
                        </a:lnTo>
                        <a:lnTo>
                          <a:pt x="1443" y="31"/>
                        </a:lnTo>
                        <a:lnTo>
                          <a:pt x="1447" y="31"/>
                        </a:lnTo>
                        <a:lnTo>
                          <a:pt x="1449" y="31"/>
                        </a:lnTo>
                        <a:lnTo>
                          <a:pt x="1451" y="31"/>
                        </a:lnTo>
                        <a:lnTo>
                          <a:pt x="1453" y="31"/>
                        </a:lnTo>
                        <a:lnTo>
                          <a:pt x="1455" y="31"/>
                        </a:lnTo>
                        <a:lnTo>
                          <a:pt x="1456" y="31"/>
                        </a:lnTo>
                        <a:lnTo>
                          <a:pt x="1458" y="31"/>
                        </a:lnTo>
                        <a:lnTo>
                          <a:pt x="1460" y="31"/>
                        </a:lnTo>
                        <a:lnTo>
                          <a:pt x="1462" y="31"/>
                        </a:lnTo>
                        <a:lnTo>
                          <a:pt x="1464" y="31"/>
                        </a:lnTo>
                        <a:lnTo>
                          <a:pt x="1466" y="31"/>
                        </a:lnTo>
                        <a:lnTo>
                          <a:pt x="1468" y="31"/>
                        </a:lnTo>
                        <a:lnTo>
                          <a:pt x="1470" y="31"/>
                        </a:lnTo>
                        <a:lnTo>
                          <a:pt x="1474" y="31"/>
                        </a:lnTo>
                        <a:lnTo>
                          <a:pt x="1476" y="31"/>
                        </a:lnTo>
                        <a:lnTo>
                          <a:pt x="1478" y="31"/>
                        </a:lnTo>
                        <a:lnTo>
                          <a:pt x="1481" y="31"/>
                        </a:lnTo>
                        <a:lnTo>
                          <a:pt x="1483" y="31"/>
                        </a:lnTo>
                        <a:lnTo>
                          <a:pt x="1485" y="31"/>
                        </a:lnTo>
                        <a:lnTo>
                          <a:pt x="1487" y="31"/>
                        </a:lnTo>
                        <a:lnTo>
                          <a:pt x="1489" y="31"/>
                        </a:lnTo>
                        <a:lnTo>
                          <a:pt x="1491" y="31"/>
                        </a:lnTo>
                        <a:lnTo>
                          <a:pt x="1493" y="31"/>
                        </a:lnTo>
                        <a:lnTo>
                          <a:pt x="1495" y="31"/>
                        </a:lnTo>
                        <a:lnTo>
                          <a:pt x="1497" y="31"/>
                        </a:lnTo>
                        <a:lnTo>
                          <a:pt x="1499" y="31"/>
                        </a:lnTo>
                        <a:lnTo>
                          <a:pt x="1501" y="31"/>
                        </a:lnTo>
                        <a:lnTo>
                          <a:pt x="1502" y="31"/>
                        </a:lnTo>
                        <a:lnTo>
                          <a:pt x="1504" y="31"/>
                        </a:lnTo>
                        <a:lnTo>
                          <a:pt x="1508" y="31"/>
                        </a:lnTo>
                        <a:lnTo>
                          <a:pt x="1512" y="31"/>
                        </a:lnTo>
                        <a:lnTo>
                          <a:pt x="1514" y="31"/>
                        </a:lnTo>
                        <a:lnTo>
                          <a:pt x="1516" y="31"/>
                        </a:lnTo>
                        <a:lnTo>
                          <a:pt x="1518" y="31"/>
                        </a:lnTo>
                        <a:lnTo>
                          <a:pt x="1520" y="31"/>
                        </a:lnTo>
                        <a:lnTo>
                          <a:pt x="1522" y="31"/>
                        </a:lnTo>
                        <a:lnTo>
                          <a:pt x="1524" y="31"/>
                        </a:lnTo>
                        <a:lnTo>
                          <a:pt x="1525" y="31"/>
                        </a:lnTo>
                        <a:lnTo>
                          <a:pt x="1527" y="31"/>
                        </a:lnTo>
                        <a:lnTo>
                          <a:pt x="1529" y="31"/>
                        </a:lnTo>
                        <a:lnTo>
                          <a:pt x="1531" y="31"/>
                        </a:lnTo>
                        <a:lnTo>
                          <a:pt x="1533" y="31"/>
                        </a:lnTo>
                        <a:lnTo>
                          <a:pt x="1535" y="31"/>
                        </a:lnTo>
                        <a:lnTo>
                          <a:pt x="1537" y="31"/>
                        </a:lnTo>
                        <a:lnTo>
                          <a:pt x="1539" y="31"/>
                        </a:lnTo>
                        <a:lnTo>
                          <a:pt x="1543" y="31"/>
                        </a:lnTo>
                        <a:lnTo>
                          <a:pt x="1545" y="31"/>
                        </a:lnTo>
                        <a:lnTo>
                          <a:pt x="1547" y="31"/>
                        </a:lnTo>
                        <a:lnTo>
                          <a:pt x="1550" y="31"/>
                        </a:lnTo>
                        <a:lnTo>
                          <a:pt x="1552" y="31"/>
                        </a:lnTo>
                        <a:lnTo>
                          <a:pt x="1554" y="31"/>
                        </a:lnTo>
                        <a:lnTo>
                          <a:pt x="1556" y="31"/>
                        </a:lnTo>
                        <a:lnTo>
                          <a:pt x="1558" y="31"/>
                        </a:lnTo>
                        <a:lnTo>
                          <a:pt x="1560" y="31"/>
                        </a:lnTo>
                        <a:lnTo>
                          <a:pt x="1562" y="31"/>
                        </a:lnTo>
                        <a:lnTo>
                          <a:pt x="1564" y="31"/>
                        </a:lnTo>
                        <a:lnTo>
                          <a:pt x="1568" y="31"/>
                        </a:lnTo>
                        <a:lnTo>
                          <a:pt x="1570" y="31"/>
                        </a:lnTo>
                        <a:lnTo>
                          <a:pt x="1573" y="31"/>
                        </a:lnTo>
                        <a:lnTo>
                          <a:pt x="1577" y="31"/>
                        </a:lnTo>
                        <a:lnTo>
                          <a:pt x="1579" y="31"/>
                        </a:lnTo>
                        <a:lnTo>
                          <a:pt x="1581" y="31"/>
                        </a:lnTo>
                        <a:lnTo>
                          <a:pt x="1583" y="31"/>
                        </a:lnTo>
                        <a:lnTo>
                          <a:pt x="1585" y="31"/>
                        </a:lnTo>
                        <a:lnTo>
                          <a:pt x="1587" y="31"/>
                        </a:lnTo>
                        <a:lnTo>
                          <a:pt x="1589" y="31"/>
                        </a:lnTo>
                        <a:lnTo>
                          <a:pt x="1591" y="31"/>
                        </a:lnTo>
                        <a:lnTo>
                          <a:pt x="1594" y="31"/>
                        </a:lnTo>
                        <a:lnTo>
                          <a:pt x="1596" y="31"/>
                        </a:lnTo>
                        <a:lnTo>
                          <a:pt x="1598" y="31"/>
                        </a:lnTo>
                        <a:lnTo>
                          <a:pt x="1600" y="31"/>
                        </a:lnTo>
                        <a:lnTo>
                          <a:pt x="1602" y="31"/>
                        </a:lnTo>
                        <a:lnTo>
                          <a:pt x="1604" y="31"/>
                        </a:lnTo>
                        <a:lnTo>
                          <a:pt x="1606" y="31"/>
                        </a:lnTo>
                        <a:lnTo>
                          <a:pt x="1608" y="31"/>
                        </a:lnTo>
                        <a:lnTo>
                          <a:pt x="1610" y="31"/>
                        </a:lnTo>
                        <a:lnTo>
                          <a:pt x="1612" y="31"/>
                        </a:lnTo>
                        <a:lnTo>
                          <a:pt x="1616" y="31"/>
                        </a:lnTo>
                        <a:lnTo>
                          <a:pt x="1617" y="31"/>
                        </a:lnTo>
                        <a:lnTo>
                          <a:pt x="1619" y="31"/>
                        </a:lnTo>
                        <a:lnTo>
                          <a:pt x="1621" y="31"/>
                        </a:lnTo>
                        <a:lnTo>
                          <a:pt x="1623" y="31"/>
                        </a:lnTo>
                        <a:lnTo>
                          <a:pt x="1625" y="31"/>
                        </a:lnTo>
                        <a:lnTo>
                          <a:pt x="1627" y="31"/>
                        </a:lnTo>
                        <a:lnTo>
                          <a:pt x="1629" y="31"/>
                        </a:lnTo>
                        <a:lnTo>
                          <a:pt x="1633" y="31"/>
                        </a:lnTo>
                        <a:lnTo>
                          <a:pt x="1635" y="31"/>
                        </a:lnTo>
                        <a:lnTo>
                          <a:pt x="1637" y="31"/>
                        </a:lnTo>
                        <a:lnTo>
                          <a:pt x="1639" y="31"/>
                        </a:lnTo>
                        <a:lnTo>
                          <a:pt x="1642" y="31"/>
                        </a:lnTo>
                        <a:lnTo>
                          <a:pt x="1646" y="31"/>
                        </a:lnTo>
                        <a:lnTo>
                          <a:pt x="1648" y="31"/>
                        </a:lnTo>
                        <a:lnTo>
                          <a:pt x="1650" y="31"/>
                        </a:lnTo>
                        <a:lnTo>
                          <a:pt x="1652" y="31"/>
                        </a:lnTo>
                        <a:lnTo>
                          <a:pt x="1654" y="31"/>
                        </a:lnTo>
                        <a:lnTo>
                          <a:pt x="1656" y="31"/>
                        </a:lnTo>
                        <a:lnTo>
                          <a:pt x="1658" y="31"/>
                        </a:lnTo>
                        <a:lnTo>
                          <a:pt x="1660" y="31"/>
                        </a:lnTo>
                        <a:lnTo>
                          <a:pt x="1661" y="31"/>
                        </a:lnTo>
                        <a:lnTo>
                          <a:pt x="1663" y="31"/>
                        </a:lnTo>
                        <a:lnTo>
                          <a:pt x="1665" y="31"/>
                        </a:lnTo>
                        <a:lnTo>
                          <a:pt x="1667" y="31"/>
                        </a:lnTo>
                        <a:lnTo>
                          <a:pt x="1669" y="31"/>
                        </a:lnTo>
                        <a:lnTo>
                          <a:pt x="1671" y="31"/>
                        </a:lnTo>
                        <a:lnTo>
                          <a:pt x="1673" y="31"/>
                        </a:lnTo>
                        <a:lnTo>
                          <a:pt x="1677" y="31"/>
                        </a:lnTo>
                        <a:lnTo>
                          <a:pt x="1681" y="31"/>
                        </a:lnTo>
                        <a:lnTo>
                          <a:pt x="1683" y="31"/>
                        </a:lnTo>
                        <a:lnTo>
                          <a:pt x="1686" y="31"/>
                        </a:lnTo>
                        <a:lnTo>
                          <a:pt x="1688" y="31"/>
                        </a:lnTo>
                        <a:lnTo>
                          <a:pt x="1690" y="31"/>
                        </a:lnTo>
                        <a:lnTo>
                          <a:pt x="1692" y="31"/>
                        </a:lnTo>
                        <a:lnTo>
                          <a:pt x="1694" y="31"/>
                        </a:lnTo>
                        <a:lnTo>
                          <a:pt x="1698" y="31"/>
                        </a:lnTo>
                        <a:lnTo>
                          <a:pt x="1700" y="31"/>
                        </a:lnTo>
                        <a:lnTo>
                          <a:pt x="1702" y="31"/>
                        </a:lnTo>
                        <a:lnTo>
                          <a:pt x="1704" y="31"/>
                        </a:lnTo>
                        <a:lnTo>
                          <a:pt x="1706" y="31"/>
                        </a:lnTo>
                        <a:lnTo>
                          <a:pt x="1707" y="31"/>
                        </a:lnTo>
                        <a:lnTo>
                          <a:pt x="1711" y="31"/>
                        </a:lnTo>
                        <a:lnTo>
                          <a:pt x="1715" y="31"/>
                        </a:lnTo>
                        <a:lnTo>
                          <a:pt x="1717" y="31"/>
                        </a:lnTo>
                        <a:lnTo>
                          <a:pt x="1719" y="31"/>
                        </a:lnTo>
                        <a:lnTo>
                          <a:pt x="1721" y="31"/>
                        </a:lnTo>
                        <a:lnTo>
                          <a:pt x="1723" y="31"/>
                        </a:lnTo>
                        <a:lnTo>
                          <a:pt x="1725" y="31"/>
                        </a:lnTo>
                        <a:lnTo>
                          <a:pt x="1727" y="31"/>
                        </a:lnTo>
                        <a:lnTo>
                          <a:pt x="1729" y="31"/>
                        </a:lnTo>
                        <a:lnTo>
                          <a:pt x="1730" y="31"/>
                        </a:lnTo>
                        <a:lnTo>
                          <a:pt x="1732" y="31"/>
                        </a:lnTo>
                        <a:lnTo>
                          <a:pt x="1734" y="31"/>
                        </a:lnTo>
                        <a:lnTo>
                          <a:pt x="1736" y="31"/>
                        </a:lnTo>
                        <a:lnTo>
                          <a:pt x="1738" y="31"/>
                        </a:lnTo>
                        <a:lnTo>
                          <a:pt x="1740" y="31"/>
                        </a:lnTo>
                        <a:lnTo>
                          <a:pt x="1742" y="31"/>
                        </a:lnTo>
                        <a:lnTo>
                          <a:pt x="1744" y="31"/>
                        </a:lnTo>
                        <a:lnTo>
                          <a:pt x="1746" y="31"/>
                        </a:lnTo>
                        <a:lnTo>
                          <a:pt x="1748" y="31"/>
                        </a:lnTo>
                        <a:lnTo>
                          <a:pt x="1750" y="31"/>
                        </a:lnTo>
                        <a:lnTo>
                          <a:pt x="1752" y="31"/>
                        </a:lnTo>
                        <a:lnTo>
                          <a:pt x="1753" y="31"/>
                        </a:lnTo>
                        <a:lnTo>
                          <a:pt x="1755" y="31"/>
                        </a:lnTo>
                        <a:lnTo>
                          <a:pt x="1757" y="31"/>
                        </a:lnTo>
                        <a:lnTo>
                          <a:pt x="1759" y="31"/>
                        </a:lnTo>
                        <a:lnTo>
                          <a:pt x="1761" y="31"/>
                        </a:lnTo>
                        <a:lnTo>
                          <a:pt x="1763" y="31"/>
                        </a:lnTo>
                        <a:lnTo>
                          <a:pt x="1765" y="31"/>
                        </a:lnTo>
                        <a:lnTo>
                          <a:pt x="1767" y="31"/>
                        </a:lnTo>
                        <a:lnTo>
                          <a:pt x="1769" y="31"/>
                        </a:lnTo>
                        <a:lnTo>
                          <a:pt x="1771" y="31"/>
                        </a:lnTo>
                        <a:lnTo>
                          <a:pt x="1773" y="31"/>
                        </a:lnTo>
                        <a:lnTo>
                          <a:pt x="1775" y="31"/>
                        </a:lnTo>
                        <a:lnTo>
                          <a:pt x="1776" y="31"/>
                        </a:lnTo>
                        <a:lnTo>
                          <a:pt x="1778" y="31"/>
                        </a:lnTo>
                        <a:lnTo>
                          <a:pt x="1780" y="31"/>
                        </a:lnTo>
                        <a:lnTo>
                          <a:pt x="1782" y="31"/>
                        </a:lnTo>
                        <a:lnTo>
                          <a:pt x="1784" y="31"/>
                        </a:lnTo>
                        <a:lnTo>
                          <a:pt x="1788" y="31"/>
                        </a:lnTo>
                        <a:lnTo>
                          <a:pt x="1790" y="31"/>
                        </a:lnTo>
                        <a:lnTo>
                          <a:pt x="1792" y="31"/>
                        </a:lnTo>
                        <a:lnTo>
                          <a:pt x="1794" y="31"/>
                        </a:lnTo>
                        <a:lnTo>
                          <a:pt x="1796" y="31"/>
                        </a:lnTo>
                        <a:lnTo>
                          <a:pt x="1798" y="31"/>
                        </a:lnTo>
                        <a:lnTo>
                          <a:pt x="1799" y="31"/>
                        </a:lnTo>
                        <a:lnTo>
                          <a:pt x="1801" y="31"/>
                        </a:lnTo>
                        <a:lnTo>
                          <a:pt x="1803" y="31"/>
                        </a:lnTo>
                        <a:lnTo>
                          <a:pt x="1807" y="31"/>
                        </a:lnTo>
                        <a:lnTo>
                          <a:pt x="1809" y="31"/>
                        </a:lnTo>
                        <a:lnTo>
                          <a:pt x="1811" y="31"/>
                        </a:lnTo>
                        <a:lnTo>
                          <a:pt x="1813" y="31"/>
                        </a:lnTo>
                        <a:lnTo>
                          <a:pt x="1815" y="31"/>
                        </a:lnTo>
                        <a:lnTo>
                          <a:pt x="1817" y="31"/>
                        </a:lnTo>
                        <a:lnTo>
                          <a:pt x="1819" y="31"/>
                        </a:lnTo>
                        <a:lnTo>
                          <a:pt x="1821" y="31"/>
                        </a:lnTo>
                        <a:lnTo>
                          <a:pt x="1822" y="31"/>
                        </a:lnTo>
                        <a:lnTo>
                          <a:pt x="1824" y="31"/>
                        </a:lnTo>
                        <a:lnTo>
                          <a:pt x="1826" y="31"/>
                        </a:lnTo>
                        <a:lnTo>
                          <a:pt x="1830" y="31"/>
                        </a:lnTo>
                        <a:lnTo>
                          <a:pt x="1832" y="31"/>
                        </a:lnTo>
                        <a:lnTo>
                          <a:pt x="1834" y="31"/>
                        </a:lnTo>
                        <a:lnTo>
                          <a:pt x="1836" y="31"/>
                        </a:lnTo>
                        <a:lnTo>
                          <a:pt x="1838" y="31"/>
                        </a:lnTo>
                        <a:lnTo>
                          <a:pt x="1840" y="31"/>
                        </a:lnTo>
                        <a:lnTo>
                          <a:pt x="1842" y="31"/>
                        </a:lnTo>
                        <a:lnTo>
                          <a:pt x="1844" y="31"/>
                        </a:lnTo>
                        <a:lnTo>
                          <a:pt x="1845" y="31"/>
                        </a:lnTo>
                        <a:lnTo>
                          <a:pt x="1849" y="31"/>
                        </a:lnTo>
                        <a:lnTo>
                          <a:pt x="1851" y="31"/>
                        </a:lnTo>
                        <a:lnTo>
                          <a:pt x="1853" y="31"/>
                        </a:lnTo>
                        <a:lnTo>
                          <a:pt x="1855" y="31"/>
                        </a:lnTo>
                        <a:lnTo>
                          <a:pt x="1859" y="31"/>
                        </a:lnTo>
                        <a:lnTo>
                          <a:pt x="1861" y="31"/>
                        </a:lnTo>
                        <a:lnTo>
                          <a:pt x="1863" y="31"/>
                        </a:lnTo>
                        <a:lnTo>
                          <a:pt x="1865" y="31"/>
                        </a:lnTo>
                        <a:lnTo>
                          <a:pt x="1866" y="31"/>
                        </a:lnTo>
                        <a:lnTo>
                          <a:pt x="1868" y="31"/>
                        </a:lnTo>
                        <a:lnTo>
                          <a:pt x="1870" y="31"/>
                        </a:lnTo>
                        <a:lnTo>
                          <a:pt x="1872" y="31"/>
                        </a:lnTo>
                        <a:lnTo>
                          <a:pt x="1874" y="31"/>
                        </a:lnTo>
                        <a:lnTo>
                          <a:pt x="1876" y="31"/>
                        </a:lnTo>
                        <a:lnTo>
                          <a:pt x="1878" y="31"/>
                        </a:lnTo>
                        <a:lnTo>
                          <a:pt x="1880" y="31"/>
                        </a:lnTo>
                        <a:lnTo>
                          <a:pt x="1882" y="31"/>
                        </a:lnTo>
                        <a:lnTo>
                          <a:pt x="1884" y="31"/>
                        </a:lnTo>
                        <a:lnTo>
                          <a:pt x="1886" y="31"/>
                        </a:lnTo>
                        <a:lnTo>
                          <a:pt x="1888" y="31"/>
                        </a:lnTo>
                        <a:lnTo>
                          <a:pt x="1889" y="31"/>
                        </a:lnTo>
                        <a:lnTo>
                          <a:pt x="1891" y="31"/>
                        </a:lnTo>
                        <a:lnTo>
                          <a:pt x="1893" y="31"/>
                        </a:lnTo>
                        <a:lnTo>
                          <a:pt x="1895" y="31"/>
                        </a:lnTo>
                        <a:lnTo>
                          <a:pt x="1897" y="31"/>
                        </a:lnTo>
                        <a:lnTo>
                          <a:pt x="1899" y="31"/>
                        </a:lnTo>
                        <a:lnTo>
                          <a:pt x="1901" y="31"/>
                        </a:lnTo>
                        <a:lnTo>
                          <a:pt x="1903" y="31"/>
                        </a:lnTo>
                        <a:lnTo>
                          <a:pt x="1905" y="31"/>
                        </a:lnTo>
                        <a:lnTo>
                          <a:pt x="1907" y="31"/>
                        </a:lnTo>
                        <a:lnTo>
                          <a:pt x="1909" y="31"/>
                        </a:lnTo>
                        <a:lnTo>
                          <a:pt x="1911" y="31"/>
                        </a:lnTo>
                        <a:lnTo>
                          <a:pt x="1912" y="31"/>
                        </a:lnTo>
                        <a:lnTo>
                          <a:pt x="1914" y="31"/>
                        </a:lnTo>
                        <a:lnTo>
                          <a:pt x="1916" y="31"/>
                        </a:lnTo>
                        <a:lnTo>
                          <a:pt x="1918" y="31"/>
                        </a:lnTo>
                        <a:lnTo>
                          <a:pt x="1920" y="31"/>
                        </a:lnTo>
                        <a:lnTo>
                          <a:pt x="1922" y="31"/>
                        </a:lnTo>
                        <a:lnTo>
                          <a:pt x="1924" y="31"/>
                        </a:lnTo>
                        <a:lnTo>
                          <a:pt x="1926" y="31"/>
                        </a:lnTo>
                        <a:lnTo>
                          <a:pt x="1928" y="31"/>
                        </a:lnTo>
                        <a:lnTo>
                          <a:pt x="1932" y="31"/>
                        </a:lnTo>
                        <a:lnTo>
                          <a:pt x="1934" y="31"/>
                        </a:lnTo>
                        <a:lnTo>
                          <a:pt x="1935" y="31"/>
                        </a:lnTo>
                        <a:lnTo>
                          <a:pt x="1937" y="31"/>
                        </a:lnTo>
                        <a:lnTo>
                          <a:pt x="1941" y="31"/>
                        </a:lnTo>
                        <a:lnTo>
                          <a:pt x="1943" y="31"/>
                        </a:lnTo>
                        <a:lnTo>
                          <a:pt x="1945" y="31"/>
                        </a:lnTo>
                        <a:lnTo>
                          <a:pt x="1947" y="31"/>
                        </a:lnTo>
                        <a:lnTo>
                          <a:pt x="1949" y="31"/>
                        </a:lnTo>
                        <a:lnTo>
                          <a:pt x="1951" y="31"/>
                        </a:lnTo>
                        <a:lnTo>
                          <a:pt x="1955" y="31"/>
                        </a:lnTo>
                        <a:lnTo>
                          <a:pt x="1957" y="31"/>
                        </a:lnTo>
                        <a:lnTo>
                          <a:pt x="1958" y="31"/>
                        </a:lnTo>
                        <a:lnTo>
                          <a:pt x="1962" y="31"/>
                        </a:lnTo>
                        <a:lnTo>
                          <a:pt x="1964" y="31"/>
                        </a:lnTo>
                        <a:lnTo>
                          <a:pt x="1968" y="31"/>
                        </a:lnTo>
                        <a:lnTo>
                          <a:pt x="1970" y="31"/>
                        </a:lnTo>
                        <a:lnTo>
                          <a:pt x="1972" y="31"/>
                        </a:lnTo>
                        <a:lnTo>
                          <a:pt x="1974" y="31"/>
                        </a:lnTo>
                        <a:lnTo>
                          <a:pt x="1976" y="31"/>
                        </a:lnTo>
                        <a:lnTo>
                          <a:pt x="1978" y="31"/>
                        </a:lnTo>
                        <a:lnTo>
                          <a:pt x="1980" y="31"/>
                        </a:lnTo>
                        <a:lnTo>
                          <a:pt x="1981" y="31"/>
                        </a:lnTo>
                        <a:lnTo>
                          <a:pt x="1985" y="31"/>
                        </a:lnTo>
                        <a:lnTo>
                          <a:pt x="1987" y="31"/>
                        </a:lnTo>
                        <a:lnTo>
                          <a:pt x="1989" y="31"/>
                        </a:lnTo>
                        <a:lnTo>
                          <a:pt x="1993" y="31"/>
                        </a:lnTo>
                        <a:lnTo>
                          <a:pt x="1995" y="31"/>
                        </a:lnTo>
                        <a:lnTo>
                          <a:pt x="1997" y="31"/>
                        </a:lnTo>
                        <a:lnTo>
                          <a:pt x="1999" y="31"/>
                        </a:lnTo>
                        <a:lnTo>
                          <a:pt x="2001" y="31"/>
                        </a:lnTo>
                        <a:lnTo>
                          <a:pt x="2003" y="31"/>
                        </a:lnTo>
                        <a:lnTo>
                          <a:pt x="2004" y="31"/>
                        </a:lnTo>
                        <a:lnTo>
                          <a:pt x="2006" y="31"/>
                        </a:lnTo>
                        <a:lnTo>
                          <a:pt x="2008" y="31"/>
                        </a:lnTo>
                        <a:lnTo>
                          <a:pt x="2010" y="31"/>
                        </a:lnTo>
                        <a:lnTo>
                          <a:pt x="2014" y="31"/>
                        </a:lnTo>
                        <a:lnTo>
                          <a:pt x="2016" y="31"/>
                        </a:lnTo>
                        <a:lnTo>
                          <a:pt x="2018" y="31"/>
                        </a:lnTo>
                        <a:lnTo>
                          <a:pt x="2020" y="31"/>
                        </a:lnTo>
                        <a:lnTo>
                          <a:pt x="2022" y="31"/>
                        </a:lnTo>
                        <a:lnTo>
                          <a:pt x="2024" y="31"/>
                        </a:lnTo>
                        <a:lnTo>
                          <a:pt x="2026" y="31"/>
                        </a:lnTo>
                        <a:lnTo>
                          <a:pt x="2027" y="31"/>
                        </a:lnTo>
                        <a:lnTo>
                          <a:pt x="2029" y="31"/>
                        </a:lnTo>
                        <a:lnTo>
                          <a:pt x="2031" y="31"/>
                        </a:lnTo>
                        <a:lnTo>
                          <a:pt x="2033" y="31"/>
                        </a:lnTo>
                        <a:lnTo>
                          <a:pt x="2035" y="31"/>
                        </a:lnTo>
                        <a:lnTo>
                          <a:pt x="2037" y="31"/>
                        </a:lnTo>
                        <a:lnTo>
                          <a:pt x="2039" y="31"/>
                        </a:lnTo>
                        <a:lnTo>
                          <a:pt x="2041" y="31"/>
                        </a:lnTo>
                        <a:lnTo>
                          <a:pt x="2043" y="31"/>
                        </a:lnTo>
                        <a:lnTo>
                          <a:pt x="2047" y="31"/>
                        </a:lnTo>
                        <a:lnTo>
                          <a:pt x="2049" y="31"/>
                        </a:lnTo>
                        <a:lnTo>
                          <a:pt x="2050" y="31"/>
                        </a:lnTo>
                        <a:lnTo>
                          <a:pt x="2052" y="31"/>
                        </a:lnTo>
                        <a:lnTo>
                          <a:pt x="2054" y="31"/>
                        </a:lnTo>
                        <a:lnTo>
                          <a:pt x="2056" y="31"/>
                        </a:lnTo>
                        <a:lnTo>
                          <a:pt x="2058" y="31"/>
                        </a:lnTo>
                        <a:lnTo>
                          <a:pt x="2060" y="31"/>
                        </a:lnTo>
                        <a:lnTo>
                          <a:pt x="2062" y="31"/>
                        </a:lnTo>
                        <a:lnTo>
                          <a:pt x="2064" y="31"/>
                        </a:lnTo>
                        <a:lnTo>
                          <a:pt x="2068" y="31"/>
                        </a:lnTo>
                        <a:lnTo>
                          <a:pt x="2070" y="31"/>
                        </a:lnTo>
                        <a:lnTo>
                          <a:pt x="2072" y="31"/>
                        </a:lnTo>
                        <a:lnTo>
                          <a:pt x="2073" y="31"/>
                        </a:lnTo>
                        <a:lnTo>
                          <a:pt x="2075" y="31"/>
                        </a:lnTo>
                        <a:lnTo>
                          <a:pt x="2077" y="31"/>
                        </a:lnTo>
                        <a:lnTo>
                          <a:pt x="2079" y="31"/>
                        </a:lnTo>
                        <a:lnTo>
                          <a:pt x="2081" y="31"/>
                        </a:lnTo>
                        <a:lnTo>
                          <a:pt x="2083" y="31"/>
                        </a:lnTo>
                        <a:lnTo>
                          <a:pt x="2085" y="31"/>
                        </a:lnTo>
                        <a:lnTo>
                          <a:pt x="2087" y="31"/>
                        </a:lnTo>
                        <a:lnTo>
                          <a:pt x="2089" y="31"/>
                        </a:lnTo>
                        <a:lnTo>
                          <a:pt x="2093" y="31"/>
                        </a:lnTo>
                        <a:lnTo>
                          <a:pt x="2094" y="31"/>
                        </a:lnTo>
                        <a:lnTo>
                          <a:pt x="2096" y="31"/>
                        </a:lnTo>
                        <a:lnTo>
                          <a:pt x="2098" y="31"/>
                        </a:lnTo>
                        <a:lnTo>
                          <a:pt x="2102" y="31"/>
                        </a:lnTo>
                        <a:lnTo>
                          <a:pt x="2104" y="31"/>
                        </a:lnTo>
                        <a:lnTo>
                          <a:pt x="2106" y="31"/>
                        </a:lnTo>
                        <a:lnTo>
                          <a:pt x="2110" y="31"/>
                        </a:lnTo>
                        <a:lnTo>
                          <a:pt x="2112" y="31"/>
                        </a:lnTo>
                        <a:lnTo>
                          <a:pt x="2114" y="31"/>
                        </a:lnTo>
                        <a:lnTo>
                          <a:pt x="2116" y="31"/>
                        </a:lnTo>
                        <a:lnTo>
                          <a:pt x="2117" y="31"/>
                        </a:lnTo>
                        <a:lnTo>
                          <a:pt x="2119" y="31"/>
                        </a:lnTo>
                        <a:lnTo>
                          <a:pt x="2123" y="31"/>
                        </a:lnTo>
                        <a:lnTo>
                          <a:pt x="2125" y="31"/>
                        </a:lnTo>
                        <a:lnTo>
                          <a:pt x="2127" y="31"/>
                        </a:lnTo>
                        <a:lnTo>
                          <a:pt x="2131" y="31"/>
                        </a:lnTo>
                        <a:lnTo>
                          <a:pt x="2133" y="31"/>
                        </a:lnTo>
                        <a:lnTo>
                          <a:pt x="2135" y="31"/>
                        </a:lnTo>
                        <a:lnTo>
                          <a:pt x="2137" y="31"/>
                        </a:lnTo>
                        <a:lnTo>
                          <a:pt x="2140" y="31"/>
                        </a:lnTo>
                        <a:lnTo>
                          <a:pt x="2142" y="31"/>
                        </a:lnTo>
                        <a:lnTo>
                          <a:pt x="2144" y="31"/>
                        </a:lnTo>
                        <a:lnTo>
                          <a:pt x="2148" y="31"/>
                        </a:lnTo>
                        <a:lnTo>
                          <a:pt x="2150" y="31"/>
                        </a:lnTo>
                        <a:lnTo>
                          <a:pt x="2152" y="31"/>
                        </a:lnTo>
                        <a:lnTo>
                          <a:pt x="2154" y="31"/>
                        </a:lnTo>
                        <a:lnTo>
                          <a:pt x="2156" y="31"/>
                        </a:lnTo>
                        <a:lnTo>
                          <a:pt x="2158" y="31"/>
                        </a:lnTo>
                        <a:lnTo>
                          <a:pt x="2160" y="31"/>
                        </a:lnTo>
                        <a:lnTo>
                          <a:pt x="2162" y="31"/>
                        </a:lnTo>
                        <a:lnTo>
                          <a:pt x="2163" y="31"/>
                        </a:lnTo>
                        <a:lnTo>
                          <a:pt x="2165" y="31"/>
                        </a:lnTo>
                        <a:lnTo>
                          <a:pt x="2167" y="31"/>
                        </a:lnTo>
                        <a:lnTo>
                          <a:pt x="2169" y="31"/>
                        </a:lnTo>
                        <a:lnTo>
                          <a:pt x="2171" y="31"/>
                        </a:lnTo>
                        <a:lnTo>
                          <a:pt x="2175" y="31"/>
                        </a:lnTo>
                        <a:lnTo>
                          <a:pt x="2179" y="31"/>
                        </a:lnTo>
                        <a:lnTo>
                          <a:pt x="2181" y="31"/>
                        </a:lnTo>
                        <a:lnTo>
                          <a:pt x="2183" y="31"/>
                        </a:lnTo>
                        <a:lnTo>
                          <a:pt x="2185" y="31"/>
                        </a:lnTo>
                        <a:lnTo>
                          <a:pt x="2186" y="31"/>
                        </a:lnTo>
                        <a:lnTo>
                          <a:pt x="2188" y="31"/>
                        </a:lnTo>
                        <a:lnTo>
                          <a:pt x="2192" y="31"/>
                        </a:lnTo>
                        <a:lnTo>
                          <a:pt x="2194" y="31"/>
                        </a:lnTo>
                        <a:lnTo>
                          <a:pt x="2196" y="31"/>
                        </a:lnTo>
                        <a:lnTo>
                          <a:pt x="2198" y="31"/>
                        </a:lnTo>
                        <a:lnTo>
                          <a:pt x="2200" y="31"/>
                        </a:lnTo>
                        <a:lnTo>
                          <a:pt x="2202" y="31"/>
                        </a:lnTo>
                        <a:lnTo>
                          <a:pt x="2204" y="31"/>
                        </a:lnTo>
                        <a:lnTo>
                          <a:pt x="2206" y="31"/>
                        </a:lnTo>
                        <a:lnTo>
                          <a:pt x="2208" y="31"/>
                        </a:lnTo>
                        <a:lnTo>
                          <a:pt x="2209" y="31"/>
                        </a:lnTo>
                        <a:lnTo>
                          <a:pt x="2211" y="31"/>
                        </a:lnTo>
                        <a:lnTo>
                          <a:pt x="2213" y="31"/>
                        </a:lnTo>
                        <a:lnTo>
                          <a:pt x="2215" y="31"/>
                        </a:lnTo>
                        <a:lnTo>
                          <a:pt x="2217" y="31"/>
                        </a:lnTo>
                        <a:lnTo>
                          <a:pt x="2219" y="31"/>
                        </a:lnTo>
                        <a:lnTo>
                          <a:pt x="2223" y="31"/>
                        </a:lnTo>
                        <a:lnTo>
                          <a:pt x="2225" y="31"/>
                        </a:lnTo>
                        <a:lnTo>
                          <a:pt x="2227" y="31"/>
                        </a:lnTo>
                        <a:lnTo>
                          <a:pt x="2229" y="31"/>
                        </a:lnTo>
                        <a:lnTo>
                          <a:pt x="2231" y="31"/>
                        </a:lnTo>
                        <a:lnTo>
                          <a:pt x="2232" y="31"/>
                        </a:lnTo>
                        <a:lnTo>
                          <a:pt x="2234" y="31"/>
                        </a:lnTo>
                        <a:lnTo>
                          <a:pt x="2236" y="31"/>
                        </a:lnTo>
                        <a:lnTo>
                          <a:pt x="2238" y="31"/>
                        </a:lnTo>
                        <a:lnTo>
                          <a:pt x="2240" y="31"/>
                        </a:lnTo>
                        <a:lnTo>
                          <a:pt x="2242" y="31"/>
                        </a:lnTo>
                        <a:lnTo>
                          <a:pt x="2244" y="31"/>
                        </a:lnTo>
                        <a:lnTo>
                          <a:pt x="2246" y="31"/>
                        </a:lnTo>
                        <a:lnTo>
                          <a:pt x="2248" y="31"/>
                        </a:lnTo>
                        <a:lnTo>
                          <a:pt x="2250" y="31"/>
                        </a:lnTo>
                        <a:lnTo>
                          <a:pt x="2254" y="31"/>
                        </a:lnTo>
                        <a:lnTo>
                          <a:pt x="2255" y="31"/>
                        </a:lnTo>
                        <a:lnTo>
                          <a:pt x="2257" y="31"/>
                        </a:lnTo>
                        <a:lnTo>
                          <a:pt x="2259" y="31"/>
                        </a:lnTo>
                        <a:lnTo>
                          <a:pt x="2261" y="31"/>
                        </a:lnTo>
                        <a:lnTo>
                          <a:pt x="2263" y="31"/>
                        </a:lnTo>
                        <a:lnTo>
                          <a:pt x="2265" y="31"/>
                        </a:lnTo>
                        <a:lnTo>
                          <a:pt x="2267" y="31"/>
                        </a:lnTo>
                        <a:lnTo>
                          <a:pt x="2269" y="31"/>
                        </a:lnTo>
                        <a:lnTo>
                          <a:pt x="2271" y="31"/>
                        </a:lnTo>
                        <a:lnTo>
                          <a:pt x="2273" y="31"/>
                        </a:lnTo>
                        <a:lnTo>
                          <a:pt x="2275" y="31"/>
                        </a:lnTo>
                        <a:lnTo>
                          <a:pt x="2277" y="31"/>
                        </a:lnTo>
                        <a:lnTo>
                          <a:pt x="2278" y="31"/>
                        </a:lnTo>
                        <a:lnTo>
                          <a:pt x="2280" y="31"/>
                        </a:lnTo>
                        <a:lnTo>
                          <a:pt x="2282" y="31"/>
                        </a:lnTo>
                        <a:lnTo>
                          <a:pt x="2284" y="31"/>
                        </a:lnTo>
                        <a:lnTo>
                          <a:pt x="2288" y="31"/>
                        </a:lnTo>
                        <a:lnTo>
                          <a:pt x="2290" y="31"/>
                        </a:lnTo>
                        <a:lnTo>
                          <a:pt x="2292" y="31"/>
                        </a:lnTo>
                        <a:lnTo>
                          <a:pt x="2294" y="31"/>
                        </a:lnTo>
                        <a:lnTo>
                          <a:pt x="2296" y="31"/>
                        </a:lnTo>
                        <a:lnTo>
                          <a:pt x="2298" y="31"/>
                        </a:lnTo>
                        <a:lnTo>
                          <a:pt x="2300" y="31"/>
                        </a:lnTo>
                        <a:lnTo>
                          <a:pt x="2301" y="31"/>
                        </a:lnTo>
                        <a:lnTo>
                          <a:pt x="2303" y="31"/>
                        </a:lnTo>
                        <a:lnTo>
                          <a:pt x="2305" y="31"/>
                        </a:lnTo>
                        <a:lnTo>
                          <a:pt x="2309" y="31"/>
                        </a:lnTo>
                        <a:lnTo>
                          <a:pt x="2311" y="31"/>
                        </a:lnTo>
                        <a:lnTo>
                          <a:pt x="2313" y="31"/>
                        </a:lnTo>
                        <a:lnTo>
                          <a:pt x="2315" y="31"/>
                        </a:lnTo>
                        <a:lnTo>
                          <a:pt x="2317" y="31"/>
                        </a:lnTo>
                        <a:lnTo>
                          <a:pt x="2319" y="31"/>
                        </a:lnTo>
                        <a:lnTo>
                          <a:pt x="2321" y="31"/>
                        </a:lnTo>
                        <a:lnTo>
                          <a:pt x="2322" y="31"/>
                        </a:lnTo>
                        <a:lnTo>
                          <a:pt x="2324" y="31"/>
                        </a:lnTo>
                        <a:lnTo>
                          <a:pt x="2326" y="31"/>
                        </a:lnTo>
                        <a:lnTo>
                          <a:pt x="2328" y="31"/>
                        </a:lnTo>
                        <a:lnTo>
                          <a:pt x="2330" y="31"/>
                        </a:lnTo>
                        <a:lnTo>
                          <a:pt x="2332" y="31"/>
                        </a:lnTo>
                        <a:lnTo>
                          <a:pt x="2336" y="31"/>
                        </a:lnTo>
                        <a:lnTo>
                          <a:pt x="2338" y="31"/>
                        </a:lnTo>
                        <a:lnTo>
                          <a:pt x="2340" y="31"/>
                        </a:lnTo>
                        <a:lnTo>
                          <a:pt x="2342" y="31"/>
                        </a:lnTo>
                        <a:lnTo>
                          <a:pt x="2344" y="31"/>
                        </a:lnTo>
                        <a:lnTo>
                          <a:pt x="2345" y="31"/>
                        </a:lnTo>
                        <a:lnTo>
                          <a:pt x="2347" y="31"/>
                        </a:lnTo>
                        <a:lnTo>
                          <a:pt x="2349" y="31"/>
                        </a:lnTo>
                        <a:lnTo>
                          <a:pt x="2351" y="31"/>
                        </a:lnTo>
                        <a:lnTo>
                          <a:pt x="2353" y="31"/>
                        </a:lnTo>
                        <a:lnTo>
                          <a:pt x="2355" y="31"/>
                        </a:lnTo>
                        <a:lnTo>
                          <a:pt x="2357" y="31"/>
                        </a:lnTo>
                        <a:lnTo>
                          <a:pt x="2359" y="31"/>
                        </a:lnTo>
                        <a:lnTo>
                          <a:pt x="2361" y="31"/>
                        </a:lnTo>
                        <a:lnTo>
                          <a:pt x="2363" y="31"/>
                        </a:lnTo>
                        <a:lnTo>
                          <a:pt x="2365" y="31"/>
                        </a:lnTo>
                        <a:lnTo>
                          <a:pt x="2367" y="31"/>
                        </a:lnTo>
                        <a:lnTo>
                          <a:pt x="2370" y="31"/>
                        </a:lnTo>
                        <a:lnTo>
                          <a:pt x="2374" y="31"/>
                        </a:lnTo>
                        <a:lnTo>
                          <a:pt x="2376" y="31"/>
                        </a:lnTo>
                        <a:lnTo>
                          <a:pt x="2378" y="31"/>
                        </a:lnTo>
                        <a:lnTo>
                          <a:pt x="2380" y="31"/>
                        </a:lnTo>
                        <a:lnTo>
                          <a:pt x="2382" y="31"/>
                        </a:lnTo>
                        <a:lnTo>
                          <a:pt x="2384" y="31"/>
                        </a:lnTo>
                        <a:lnTo>
                          <a:pt x="2386" y="31"/>
                        </a:lnTo>
                        <a:lnTo>
                          <a:pt x="2388" y="31"/>
                        </a:lnTo>
                        <a:lnTo>
                          <a:pt x="2391" y="31"/>
                        </a:lnTo>
                        <a:lnTo>
                          <a:pt x="2395" y="31"/>
                        </a:lnTo>
                        <a:lnTo>
                          <a:pt x="2397" y="31"/>
                        </a:lnTo>
                        <a:lnTo>
                          <a:pt x="2399" y="31"/>
                        </a:lnTo>
                        <a:lnTo>
                          <a:pt x="2401" y="31"/>
                        </a:lnTo>
                        <a:lnTo>
                          <a:pt x="2403" y="31"/>
                        </a:lnTo>
                        <a:lnTo>
                          <a:pt x="2405" y="31"/>
                        </a:lnTo>
                        <a:lnTo>
                          <a:pt x="2409" y="31"/>
                        </a:lnTo>
                        <a:lnTo>
                          <a:pt x="2411" y="31"/>
                        </a:lnTo>
                        <a:lnTo>
                          <a:pt x="2413" y="31"/>
                        </a:lnTo>
                        <a:lnTo>
                          <a:pt x="2414" y="31"/>
                        </a:lnTo>
                        <a:lnTo>
                          <a:pt x="2418" y="31"/>
                        </a:lnTo>
                        <a:lnTo>
                          <a:pt x="2420" y="31"/>
                        </a:lnTo>
                        <a:lnTo>
                          <a:pt x="2422" y="31"/>
                        </a:lnTo>
                        <a:lnTo>
                          <a:pt x="2424" y="31"/>
                        </a:lnTo>
                        <a:lnTo>
                          <a:pt x="2426" y="31"/>
                        </a:lnTo>
                        <a:lnTo>
                          <a:pt x="2428" y="31"/>
                        </a:lnTo>
                        <a:lnTo>
                          <a:pt x="2430" y="31"/>
                        </a:lnTo>
                        <a:lnTo>
                          <a:pt x="2432" y="31"/>
                        </a:lnTo>
                        <a:lnTo>
                          <a:pt x="2434" y="31"/>
                        </a:lnTo>
                        <a:lnTo>
                          <a:pt x="2436" y="31"/>
                        </a:lnTo>
                        <a:lnTo>
                          <a:pt x="2437" y="31"/>
                        </a:lnTo>
                        <a:lnTo>
                          <a:pt x="2439" y="31"/>
                        </a:lnTo>
                        <a:lnTo>
                          <a:pt x="2441" y="31"/>
                        </a:lnTo>
                        <a:lnTo>
                          <a:pt x="2443" y="31"/>
                        </a:lnTo>
                        <a:lnTo>
                          <a:pt x="2445" y="31"/>
                        </a:lnTo>
                        <a:lnTo>
                          <a:pt x="2447" y="31"/>
                        </a:lnTo>
                        <a:lnTo>
                          <a:pt x="2449" y="31"/>
                        </a:lnTo>
                        <a:lnTo>
                          <a:pt x="2451" y="31"/>
                        </a:lnTo>
                        <a:lnTo>
                          <a:pt x="2453" y="31"/>
                        </a:lnTo>
                        <a:lnTo>
                          <a:pt x="2455" y="31"/>
                        </a:lnTo>
                        <a:lnTo>
                          <a:pt x="2457" y="31"/>
                        </a:lnTo>
                        <a:lnTo>
                          <a:pt x="2459" y="31"/>
                        </a:lnTo>
                        <a:lnTo>
                          <a:pt x="2460" y="31"/>
                        </a:lnTo>
                        <a:lnTo>
                          <a:pt x="2462" y="31"/>
                        </a:lnTo>
                        <a:lnTo>
                          <a:pt x="2464" y="31"/>
                        </a:lnTo>
                        <a:lnTo>
                          <a:pt x="2466" y="31"/>
                        </a:lnTo>
                        <a:lnTo>
                          <a:pt x="2470" y="31"/>
                        </a:lnTo>
                        <a:lnTo>
                          <a:pt x="2472" y="31"/>
                        </a:lnTo>
                        <a:lnTo>
                          <a:pt x="2474" y="31"/>
                        </a:lnTo>
                        <a:lnTo>
                          <a:pt x="2476" y="31"/>
                        </a:lnTo>
                        <a:lnTo>
                          <a:pt x="2478" y="31"/>
                        </a:lnTo>
                        <a:lnTo>
                          <a:pt x="2480" y="31"/>
                        </a:lnTo>
                        <a:lnTo>
                          <a:pt x="2482" y="31"/>
                        </a:lnTo>
                        <a:lnTo>
                          <a:pt x="2483" y="31"/>
                        </a:lnTo>
                        <a:lnTo>
                          <a:pt x="2485" y="31"/>
                        </a:lnTo>
                        <a:lnTo>
                          <a:pt x="2487" y="31"/>
                        </a:lnTo>
                        <a:lnTo>
                          <a:pt x="2489" y="31"/>
                        </a:lnTo>
                        <a:lnTo>
                          <a:pt x="2491" y="31"/>
                        </a:lnTo>
                        <a:lnTo>
                          <a:pt x="2493" y="31"/>
                        </a:lnTo>
                        <a:lnTo>
                          <a:pt x="2495" y="31"/>
                        </a:lnTo>
                        <a:lnTo>
                          <a:pt x="2497" y="31"/>
                        </a:lnTo>
                        <a:lnTo>
                          <a:pt x="2501" y="31"/>
                        </a:lnTo>
                        <a:lnTo>
                          <a:pt x="2503" y="31"/>
                        </a:lnTo>
                        <a:lnTo>
                          <a:pt x="2505" y="31"/>
                        </a:lnTo>
                        <a:lnTo>
                          <a:pt x="2506" y="31"/>
                        </a:lnTo>
                        <a:lnTo>
                          <a:pt x="2508" y="31"/>
                        </a:lnTo>
                        <a:lnTo>
                          <a:pt x="2510" y="31"/>
                        </a:lnTo>
                        <a:lnTo>
                          <a:pt x="2512" y="31"/>
                        </a:lnTo>
                        <a:lnTo>
                          <a:pt x="2514" y="31"/>
                        </a:lnTo>
                        <a:lnTo>
                          <a:pt x="2516" y="31"/>
                        </a:lnTo>
                        <a:lnTo>
                          <a:pt x="2518" y="31"/>
                        </a:lnTo>
                        <a:lnTo>
                          <a:pt x="2520" y="31"/>
                        </a:lnTo>
                        <a:lnTo>
                          <a:pt x="2524" y="31"/>
                        </a:lnTo>
                        <a:lnTo>
                          <a:pt x="2526" y="31"/>
                        </a:lnTo>
                        <a:lnTo>
                          <a:pt x="2528" y="31"/>
                        </a:lnTo>
                        <a:lnTo>
                          <a:pt x="2529" y="31"/>
                        </a:lnTo>
                        <a:lnTo>
                          <a:pt x="2531" y="31"/>
                        </a:lnTo>
                        <a:lnTo>
                          <a:pt x="2533" y="31"/>
                        </a:lnTo>
                        <a:lnTo>
                          <a:pt x="2535" y="31"/>
                        </a:lnTo>
                        <a:lnTo>
                          <a:pt x="2537" y="31"/>
                        </a:lnTo>
                        <a:lnTo>
                          <a:pt x="2539" y="31"/>
                        </a:lnTo>
                        <a:lnTo>
                          <a:pt x="2541" y="31"/>
                        </a:lnTo>
                        <a:lnTo>
                          <a:pt x="2543" y="31"/>
                        </a:lnTo>
                        <a:lnTo>
                          <a:pt x="2545" y="31"/>
                        </a:lnTo>
                        <a:lnTo>
                          <a:pt x="2549" y="31"/>
                        </a:lnTo>
                        <a:lnTo>
                          <a:pt x="2550" y="31"/>
                        </a:lnTo>
                        <a:lnTo>
                          <a:pt x="2552" y="31"/>
                        </a:lnTo>
                        <a:lnTo>
                          <a:pt x="2556" y="31"/>
                        </a:lnTo>
                        <a:lnTo>
                          <a:pt x="2558" y="31"/>
                        </a:lnTo>
                        <a:lnTo>
                          <a:pt x="2560" y="31"/>
                        </a:lnTo>
                        <a:lnTo>
                          <a:pt x="2562" y="31"/>
                        </a:lnTo>
                        <a:lnTo>
                          <a:pt x="2564" y="31"/>
                        </a:lnTo>
                        <a:lnTo>
                          <a:pt x="2566" y="31"/>
                        </a:lnTo>
                        <a:lnTo>
                          <a:pt x="2568" y="31"/>
                        </a:lnTo>
                        <a:lnTo>
                          <a:pt x="2570" y="31"/>
                        </a:lnTo>
                        <a:lnTo>
                          <a:pt x="2572" y="31"/>
                        </a:lnTo>
                        <a:lnTo>
                          <a:pt x="2573" y="31"/>
                        </a:lnTo>
                        <a:lnTo>
                          <a:pt x="2575" y="31"/>
                        </a:lnTo>
                        <a:lnTo>
                          <a:pt x="2577" y="31"/>
                        </a:lnTo>
                        <a:lnTo>
                          <a:pt x="2579" y="31"/>
                        </a:lnTo>
                        <a:lnTo>
                          <a:pt x="2581" y="31"/>
                        </a:lnTo>
                        <a:lnTo>
                          <a:pt x="2583" y="31"/>
                        </a:lnTo>
                        <a:lnTo>
                          <a:pt x="2587" y="31"/>
                        </a:lnTo>
                        <a:lnTo>
                          <a:pt x="2589" y="31"/>
                        </a:lnTo>
                        <a:lnTo>
                          <a:pt x="2591" y="31"/>
                        </a:lnTo>
                        <a:lnTo>
                          <a:pt x="2593" y="31"/>
                        </a:lnTo>
                        <a:lnTo>
                          <a:pt x="2595" y="31"/>
                        </a:lnTo>
                        <a:lnTo>
                          <a:pt x="2596" y="31"/>
                        </a:lnTo>
                        <a:lnTo>
                          <a:pt x="2598" y="31"/>
                        </a:lnTo>
                        <a:lnTo>
                          <a:pt x="2600" y="31"/>
                        </a:lnTo>
                        <a:lnTo>
                          <a:pt x="2602" y="31"/>
                        </a:lnTo>
                        <a:lnTo>
                          <a:pt x="2604" y="31"/>
                        </a:lnTo>
                        <a:lnTo>
                          <a:pt x="2608" y="31"/>
                        </a:lnTo>
                        <a:lnTo>
                          <a:pt x="2610" y="31"/>
                        </a:lnTo>
                        <a:lnTo>
                          <a:pt x="2612" y="31"/>
                        </a:lnTo>
                        <a:lnTo>
                          <a:pt x="2614" y="31"/>
                        </a:lnTo>
                        <a:lnTo>
                          <a:pt x="2618" y="31"/>
                        </a:lnTo>
                        <a:lnTo>
                          <a:pt x="2619" y="31"/>
                        </a:lnTo>
                        <a:lnTo>
                          <a:pt x="2621" y="31"/>
                        </a:lnTo>
                        <a:lnTo>
                          <a:pt x="2623" y="31"/>
                        </a:lnTo>
                        <a:lnTo>
                          <a:pt x="2625" y="31"/>
                        </a:lnTo>
                        <a:lnTo>
                          <a:pt x="2629" y="31"/>
                        </a:lnTo>
                        <a:lnTo>
                          <a:pt x="2631" y="31"/>
                        </a:lnTo>
                        <a:lnTo>
                          <a:pt x="2635" y="31"/>
                        </a:lnTo>
                        <a:lnTo>
                          <a:pt x="2639" y="31"/>
                        </a:lnTo>
                        <a:lnTo>
                          <a:pt x="2641" y="31"/>
                        </a:lnTo>
                        <a:lnTo>
                          <a:pt x="2642" y="31"/>
                        </a:lnTo>
                        <a:lnTo>
                          <a:pt x="2644" y="31"/>
                        </a:lnTo>
                        <a:lnTo>
                          <a:pt x="2646" y="31"/>
                        </a:lnTo>
                        <a:lnTo>
                          <a:pt x="2648" y="31"/>
                        </a:lnTo>
                        <a:lnTo>
                          <a:pt x="2650" y="31"/>
                        </a:lnTo>
                        <a:lnTo>
                          <a:pt x="2652" y="31"/>
                        </a:lnTo>
                        <a:lnTo>
                          <a:pt x="2654" y="31"/>
                        </a:lnTo>
                        <a:lnTo>
                          <a:pt x="2656" y="31"/>
                        </a:lnTo>
                        <a:lnTo>
                          <a:pt x="2658" y="31"/>
                        </a:lnTo>
                        <a:lnTo>
                          <a:pt x="2660" y="31"/>
                        </a:lnTo>
                        <a:lnTo>
                          <a:pt x="2662" y="31"/>
                        </a:lnTo>
                        <a:lnTo>
                          <a:pt x="2664" y="31"/>
                        </a:lnTo>
                        <a:lnTo>
                          <a:pt x="2665" y="31"/>
                        </a:lnTo>
                        <a:lnTo>
                          <a:pt x="2667" y="31"/>
                        </a:lnTo>
                        <a:lnTo>
                          <a:pt x="2669" y="31"/>
                        </a:lnTo>
                        <a:lnTo>
                          <a:pt x="2671" y="31"/>
                        </a:lnTo>
                        <a:lnTo>
                          <a:pt x="2673" y="31"/>
                        </a:lnTo>
                        <a:lnTo>
                          <a:pt x="2675" y="31"/>
                        </a:lnTo>
                        <a:lnTo>
                          <a:pt x="2677" y="31"/>
                        </a:lnTo>
                        <a:lnTo>
                          <a:pt x="2679" y="31"/>
                        </a:lnTo>
                        <a:lnTo>
                          <a:pt x="2681" y="31"/>
                        </a:lnTo>
                        <a:lnTo>
                          <a:pt x="2683" y="31"/>
                        </a:lnTo>
                        <a:lnTo>
                          <a:pt x="2685" y="31"/>
                        </a:lnTo>
                        <a:lnTo>
                          <a:pt x="2687" y="31"/>
                        </a:lnTo>
                        <a:lnTo>
                          <a:pt x="2688" y="31"/>
                        </a:lnTo>
                        <a:lnTo>
                          <a:pt x="2690" y="31"/>
                        </a:lnTo>
                        <a:lnTo>
                          <a:pt x="2692" y="31"/>
                        </a:lnTo>
                        <a:lnTo>
                          <a:pt x="2694" y="31"/>
                        </a:lnTo>
                        <a:lnTo>
                          <a:pt x="2696" y="31"/>
                        </a:lnTo>
                        <a:lnTo>
                          <a:pt x="2698" y="31"/>
                        </a:lnTo>
                        <a:lnTo>
                          <a:pt x="2700" y="31"/>
                        </a:lnTo>
                        <a:lnTo>
                          <a:pt x="2702" y="31"/>
                        </a:lnTo>
                        <a:lnTo>
                          <a:pt x="2704" y="31"/>
                        </a:lnTo>
                        <a:lnTo>
                          <a:pt x="2706" y="31"/>
                        </a:lnTo>
                        <a:lnTo>
                          <a:pt x="2708" y="31"/>
                        </a:lnTo>
                        <a:lnTo>
                          <a:pt x="2710" y="31"/>
                        </a:lnTo>
                        <a:lnTo>
                          <a:pt x="2711" y="31"/>
                        </a:lnTo>
                        <a:lnTo>
                          <a:pt x="2713" y="31"/>
                        </a:lnTo>
                        <a:lnTo>
                          <a:pt x="2715" y="31"/>
                        </a:lnTo>
                        <a:lnTo>
                          <a:pt x="2717" y="31"/>
                        </a:lnTo>
                        <a:lnTo>
                          <a:pt x="2719" y="31"/>
                        </a:lnTo>
                        <a:lnTo>
                          <a:pt x="2721" y="31"/>
                        </a:lnTo>
                        <a:lnTo>
                          <a:pt x="2723" y="31"/>
                        </a:lnTo>
                        <a:lnTo>
                          <a:pt x="2725" y="31"/>
                        </a:lnTo>
                        <a:lnTo>
                          <a:pt x="2727" y="31"/>
                        </a:lnTo>
                        <a:lnTo>
                          <a:pt x="2729" y="31"/>
                        </a:lnTo>
                        <a:lnTo>
                          <a:pt x="2731" y="31"/>
                        </a:lnTo>
                        <a:lnTo>
                          <a:pt x="2733" y="31"/>
                        </a:lnTo>
                        <a:lnTo>
                          <a:pt x="2734" y="31"/>
                        </a:lnTo>
                        <a:lnTo>
                          <a:pt x="2738" y="31"/>
                        </a:lnTo>
                        <a:lnTo>
                          <a:pt x="2740" y="31"/>
                        </a:lnTo>
                        <a:lnTo>
                          <a:pt x="2742" y="31"/>
                        </a:lnTo>
                        <a:lnTo>
                          <a:pt x="2744" y="31"/>
                        </a:lnTo>
                        <a:lnTo>
                          <a:pt x="2746" y="31"/>
                        </a:lnTo>
                        <a:lnTo>
                          <a:pt x="2748" y="31"/>
                        </a:lnTo>
                        <a:lnTo>
                          <a:pt x="2750" y="31"/>
                        </a:lnTo>
                        <a:lnTo>
                          <a:pt x="2752" y="31"/>
                        </a:lnTo>
                        <a:lnTo>
                          <a:pt x="2754" y="31"/>
                        </a:lnTo>
                        <a:lnTo>
                          <a:pt x="2756" y="31"/>
                        </a:lnTo>
                        <a:lnTo>
                          <a:pt x="2757" y="31"/>
                        </a:lnTo>
                        <a:lnTo>
                          <a:pt x="2759" y="31"/>
                        </a:lnTo>
                        <a:lnTo>
                          <a:pt x="2761" y="31"/>
                        </a:lnTo>
                        <a:lnTo>
                          <a:pt x="2763" y="31"/>
                        </a:lnTo>
                        <a:lnTo>
                          <a:pt x="2765" y="31"/>
                        </a:lnTo>
                        <a:lnTo>
                          <a:pt x="2769" y="31"/>
                        </a:lnTo>
                        <a:lnTo>
                          <a:pt x="2771" y="31"/>
                        </a:lnTo>
                        <a:lnTo>
                          <a:pt x="2773" y="31"/>
                        </a:lnTo>
                        <a:lnTo>
                          <a:pt x="2775" y="31"/>
                        </a:lnTo>
                        <a:lnTo>
                          <a:pt x="2778" y="31"/>
                        </a:lnTo>
                        <a:lnTo>
                          <a:pt x="2780" y="31"/>
                        </a:lnTo>
                        <a:lnTo>
                          <a:pt x="2782" y="31"/>
                        </a:lnTo>
                        <a:lnTo>
                          <a:pt x="2784" y="31"/>
                        </a:lnTo>
                        <a:lnTo>
                          <a:pt x="2786" y="31"/>
                        </a:lnTo>
                        <a:lnTo>
                          <a:pt x="2788" y="31"/>
                        </a:lnTo>
                        <a:lnTo>
                          <a:pt x="2790" y="31"/>
                        </a:lnTo>
                        <a:lnTo>
                          <a:pt x="2794" y="31"/>
                        </a:lnTo>
                        <a:lnTo>
                          <a:pt x="2796" y="31"/>
                        </a:lnTo>
                        <a:lnTo>
                          <a:pt x="2798" y="31"/>
                        </a:lnTo>
                        <a:lnTo>
                          <a:pt x="2800" y="31"/>
                        </a:lnTo>
                        <a:lnTo>
                          <a:pt x="2801" y="31"/>
                        </a:lnTo>
                        <a:lnTo>
                          <a:pt x="2803" y="31"/>
                        </a:lnTo>
                        <a:lnTo>
                          <a:pt x="2805" y="31"/>
                        </a:lnTo>
                        <a:lnTo>
                          <a:pt x="2807" y="31"/>
                        </a:lnTo>
                        <a:lnTo>
                          <a:pt x="2809" y="31"/>
                        </a:lnTo>
                        <a:lnTo>
                          <a:pt x="2811" y="31"/>
                        </a:lnTo>
                        <a:lnTo>
                          <a:pt x="2813" y="31"/>
                        </a:lnTo>
                        <a:lnTo>
                          <a:pt x="2817" y="31"/>
                        </a:lnTo>
                        <a:lnTo>
                          <a:pt x="2819" y="31"/>
                        </a:lnTo>
                        <a:lnTo>
                          <a:pt x="2821" y="31"/>
                        </a:lnTo>
                        <a:lnTo>
                          <a:pt x="2823" y="31"/>
                        </a:lnTo>
                        <a:lnTo>
                          <a:pt x="2824" y="31"/>
                        </a:lnTo>
                        <a:lnTo>
                          <a:pt x="2826" y="31"/>
                        </a:lnTo>
                        <a:lnTo>
                          <a:pt x="2830" y="31"/>
                        </a:lnTo>
                        <a:lnTo>
                          <a:pt x="2832" y="31"/>
                        </a:lnTo>
                        <a:lnTo>
                          <a:pt x="2834" y="31"/>
                        </a:lnTo>
                        <a:lnTo>
                          <a:pt x="2836" y="31"/>
                        </a:lnTo>
                        <a:lnTo>
                          <a:pt x="2838" y="31"/>
                        </a:lnTo>
                        <a:lnTo>
                          <a:pt x="2840" y="31"/>
                        </a:lnTo>
                        <a:lnTo>
                          <a:pt x="2842" y="31"/>
                        </a:lnTo>
                        <a:lnTo>
                          <a:pt x="2844" y="31"/>
                        </a:lnTo>
                        <a:lnTo>
                          <a:pt x="2847" y="31"/>
                        </a:lnTo>
                        <a:lnTo>
                          <a:pt x="2849" y="31"/>
                        </a:lnTo>
                        <a:lnTo>
                          <a:pt x="2851" y="31"/>
                        </a:lnTo>
                        <a:lnTo>
                          <a:pt x="2853" y="31"/>
                        </a:lnTo>
                        <a:lnTo>
                          <a:pt x="2855" y="31"/>
                        </a:lnTo>
                        <a:lnTo>
                          <a:pt x="2857" y="31"/>
                        </a:lnTo>
                        <a:lnTo>
                          <a:pt x="2859" y="31"/>
                        </a:lnTo>
                        <a:lnTo>
                          <a:pt x="2861" y="31"/>
                        </a:lnTo>
                      </a:path>
                    </a:pathLst>
                  </a:custGeom>
                  <a:noFill/>
                  <a:ln w="2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3" name="Freeform 74"/>
                  <p:cNvSpPr>
                    <a:spLocks/>
                  </p:cNvSpPr>
                  <p:nvPr/>
                </p:nvSpPr>
                <p:spPr bwMode="auto">
                  <a:xfrm>
                    <a:off x="2774949" y="4849016"/>
                    <a:ext cx="4356100" cy="103984"/>
                  </a:xfrm>
                  <a:custGeom>
                    <a:avLst/>
                    <a:gdLst>
                      <a:gd name="T0" fmla="*/ 50 w 2744"/>
                      <a:gd name="T1" fmla="*/ 27 h 27"/>
                      <a:gd name="T2" fmla="*/ 111 w 2744"/>
                      <a:gd name="T3" fmla="*/ 27 h 27"/>
                      <a:gd name="T4" fmla="*/ 169 w 2744"/>
                      <a:gd name="T5" fmla="*/ 27 h 27"/>
                      <a:gd name="T6" fmla="*/ 217 w 2744"/>
                      <a:gd name="T7" fmla="*/ 25 h 27"/>
                      <a:gd name="T8" fmla="*/ 257 w 2744"/>
                      <a:gd name="T9" fmla="*/ 27 h 27"/>
                      <a:gd name="T10" fmla="*/ 297 w 2744"/>
                      <a:gd name="T11" fmla="*/ 25 h 27"/>
                      <a:gd name="T12" fmla="*/ 345 w 2744"/>
                      <a:gd name="T13" fmla="*/ 25 h 27"/>
                      <a:gd name="T14" fmla="*/ 391 w 2744"/>
                      <a:gd name="T15" fmla="*/ 25 h 27"/>
                      <a:gd name="T16" fmla="*/ 427 w 2744"/>
                      <a:gd name="T17" fmla="*/ 21 h 27"/>
                      <a:gd name="T18" fmla="*/ 472 w 2744"/>
                      <a:gd name="T19" fmla="*/ 25 h 27"/>
                      <a:gd name="T20" fmla="*/ 516 w 2744"/>
                      <a:gd name="T21" fmla="*/ 25 h 27"/>
                      <a:gd name="T22" fmla="*/ 556 w 2744"/>
                      <a:gd name="T23" fmla="*/ 25 h 27"/>
                      <a:gd name="T24" fmla="*/ 604 w 2744"/>
                      <a:gd name="T25" fmla="*/ 25 h 27"/>
                      <a:gd name="T26" fmla="*/ 646 w 2744"/>
                      <a:gd name="T27" fmla="*/ 25 h 27"/>
                      <a:gd name="T28" fmla="*/ 688 w 2744"/>
                      <a:gd name="T29" fmla="*/ 25 h 27"/>
                      <a:gd name="T30" fmla="*/ 730 w 2744"/>
                      <a:gd name="T31" fmla="*/ 25 h 27"/>
                      <a:gd name="T32" fmla="*/ 776 w 2744"/>
                      <a:gd name="T33" fmla="*/ 25 h 27"/>
                      <a:gd name="T34" fmla="*/ 826 w 2744"/>
                      <a:gd name="T35" fmla="*/ 25 h 27"/>
                      <a:gd name="T36" fmla="*/ 872 w 2744"/>
                      <a:gd name="T37" fmla="*/ 25 h 27"/>
                      <a:gd name="T38" fmla="*/ 916 w 2744"/>
                      <a:gd name="T39" fmla="*/ 25 h 27"/>
                      <a:gd name="T40" fmla="*/ 964 w 2744"/>
                      <a:gd name="T41" fmla="*/ 25 h 27"/>
                      <a:gd name="T42" fmla="*/ 1010 w 2744"/>
                      <a:gd name="T43" fmla="*/ 25 h 27"/>
                      <a:gd name="T44" fmla="*/ 1054 w 2744"/>
                      <a:gd name="T45" fmla="*/ 25 h 27"/>
                      <a:gd name="T46" fmla="*/ 1102 w 2744"/>
                      <a:gd name="T47" fmla="*/ 25 h 27"/>
                      <a:gd name="T48" fmla="*/ 1148 w 2744"/>
                      <a:gd name="T49" fmla="*/ 25 h 27"/>
                      <a:gd name="T50" fmla="*/ 1192 w 2744"/>
                      <a:gd name="T51" fmla="*/ 25 h 27"/>
                      <a:gd name="T52" fmla="*/ 1236 w 2744"/>
                      <a:gd name="T53" fmla="*/ 25 h 27"/>
                      <a:gd name="T54" fmla="*/ 1284 w 2744"/>
                      <a:gd name="T55" fmla="*/ 25 h 27"/>
                      <a:gd name="T56" fmla="*/ 1330 w 2744"/>
                      <a:gd name="T57" fmla="*/ 25 h 27"/>
                      <a:gd name="T58" fmla="*/ 1372 w 2744"/>
                      <a:gd name="T59" fmla="*/ 25 h 27"/>
                      <a:gd name="T60" fmla="*/ 1414 w 2744"/>
                      <a:gd name="T61" fmla="*/ 25 h 27"/>
                      <a:gd name="T62" fmla="*/ 1458 w 2744"/>
                      <a:gd name="T63" fmla="*/ 25 h 27"/>
                      <a:gd name="T64" fmla="*/ 1504 w 2744"/>
                      <a:gd name="T65" fmla="*/ 25 h 27"/>
                      <a:gd name="T66" fmla="*/ 1550 w 2744"/>
                      <a:gd name="T67" fmla="*/ 25 h 27"/>
                      <a:gd name="T68" fmla="*/ 1594 w 2744"/>
                      <a:gd name="T69" fmla="*/ 25 h 27"/>
                      <a:gd name="T70" fmla="*/ 1640 w 2744"/>
                      <a:gd name="T71" fmla="*/ 25 h 27"/>
                      <a:gd name="T72" fmla="*/ 1684 w 2744"/>
                      <a:gd name="T73" fmla="*/ 25 h 27"/>
                      <a:gd name="T74" fmla="*/ 1728 w 2744"/>
                      <a:gd name="T75" fmla="*/ 25 h 27"/>
                      <a:gd name="T76" fmla="*/ 1769 w 2744"/>
                      <a:gd name="T77" fmla="*/ 25 h 27"/>
                      <a:gd name="T78" fmla="*/ 1811 w 2744"/>
                      <a:gd name="T79" fmla="*/ 25 h 27"/>
                      <a:gd name="T80" fmla="*/ 1847 w 2744"/>
                      <a:gd name="T81" fmla="*/ 25 h 27"/>
                      <a:gd name="T82" fmla="*/ 1886 w 2744"/>
                      <a:gd name="T83" fmla="*/ 23 h 27"/>
                      <a:gd name="T84" fmla="*/ 1924 w 2744"/>
                      <a:gd name="T85" fmla="*/ 23 h 27"/>
                      <a:gd name="T86" fmla="*/ 1964 w 2744"/>
                      <a:gd name="T87" fmla="*/ 23 h 27"/>
                      <a:gd name="T88" fmla="*/ 2000 w 2744"/>
                      <a:gd name="T89" fmla="*/ 23 h 27"/>
                      <a:gd name="T90" fmla="*/ 2050 w 2744"/>
                      <a:gd name="T91" fmla="*/ 23 h 27"/>
                      <a:gd name="T92" fmla="*/ 2094 w 2744"/>
                      <a:gd name="T93" fmla="*/ 23 h 27"/>
                      <a:gd name="T94" fmla="*/ 2138 w 2744"/>
                      <a:gd name="T95" fmla="*/ 23 h 27"/>
                      <a:gd name="T96" fmla="*/ 2194 w 2744"/>
                      <a:gd name="T97" fmla="*/ 23 h 27"/>
                      <a:gd name="T98" fmla="*/ 2240 w 2744"/>
                      <a:gd name="T99" fmla="*/ 23 h 27"/>
                      <a:gd name="T100" fmla="*/ 2288 w 2744"/>
                      <a:gd name="T101" fmla="*/ 23 h 27"/>
                      <a:gd name="T102" fmla="*/ 2330 w 2744"/>
                      <a:gd name="T103" fmla="*/ 23 h 27"/>
                      <a:gd name="T104" fmla="*/ 2374 w 2744"/>
                      <a:gd name="T105" fmla="*/ 23 h 27"/>
                      <a:gd name="T106" fmla="*/ 2422 w 2744"/>
                      <a:gd name="T107" fmla="*/ 23 h 27"/>
                      <a:gd name="T108" fmla="*/ 2464 w 2744"/>
                      <a:gd name="T109" fmla="*/ 23 h 27"/>
                      <a:gd name="T110" fmla="*/ 2512 w 2744"/>
                      <a:gd name="T111" fmla="*/ 23 h 27"/>
                      <a:gd name="T112" fmla="*/ 2560 w 2744"/>
                      <a:gd name="T113" fmla="*/ 23 h 27"/>
                      <a:gd name="T114" fmla="*/ 2598 w 2744"/>
                      <a:gd name="T115" fmla="*/ 23 h 27"/>
                      <a:gd name="T116" fmla="*/ 2640 w 2744"/>
                      <a:gd name="T117" fmla="*/ 23 h 27"/>
                      <a:gd name="T118" fmla="*/ 2679 w 2744"/>
                      <a:gd name="T119" fmla="*/ 23 h 27"/>
                      <a:gd name="T120" fmla="*/ 2717 w 2744"/>
                      <a:gd name="T121" fmla="*/ 23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744" h="27">
                        <a:moveTo>
                          <a:pt x="0" y="27"/>
                        </a:moveTo>
                        <a:lnTo>
                          <a:pt x="0" y="25"/>
                        </a:lnTo>
                        <a:lnTo>
                          <a:pt x="4" y="27"/>
                        </a:lnTo>
                        <a:lnTo>
                          <a:pt x="6" y="27"/>
                        </a:lnTo>
                        <a:lnTo>
                          <a:pt x="10" y="27"/>
                        </a:lnTo>
                        <a:lnTo>
                          <a:pt x="12" y="27"/>
                        </a:lnTo>
                        <a:lnTo>
                          <a:pt x="16" y="27"/>
                        </a:lnTo>
                        <a:lnTo>
                          <a:pt x="17" y="25"/>
                        </a:lnTo>
                        <a:lnTo>
                          <a:pt x="19" y="27"/>
                        </a:lnTo>
                        <a:lnTo>
                          <a:pt x="21" y="27"/>
                        </a:lnTo>
                        <a:lnTo>
                          <a:pt x="23" y="25"/>
                        </a:lnTo>
                        <a:lnTo>
                          <a:pt x="25" y="27"/>
                        </a:lnTo>
                        <a:lnTo>
                          <a:pt x="27" y="25"/>
                        </a:lnTo>
                        <a:lnTo>
                          <a:pt x="27" y="27"/>
                        </a:lnTo>
                        <a:lnTo>
                          <a:pt x="31" y="27"/>
                        </a:lnTo>
                        <a:lnTo>
                          <a:pt x="35" y="27"/>
                        </a:lnTo>
                        <a:lnTo>
                          <a:pt x="39" y="27"/>
                        </a:lnTo>
                        <a:lnTo>
                          <a:pt x="40" y="27"/>
                        </a:lnTo>
                        <a:lnTo>
                          <a:pt x="44" y="27"/>
                        </a:lnTo>
                        <a:lnTo>
                          <a:pt x="48" y="27"/>
                        </a:lnTo>
                        <a:lnTo>
                          <a:pt x="50" y="27"/>
                        </a:lnTo>
                        <a:lnTo>
                          <a:pt x="54" y="27"/>
                        </a:lnTo>
                        <a:lnTo>
                          <a:pt x="58" y="27"/>
                        </a:lnTo>
                        <a:lnTo>
                          <a:pt x="60" y="27"/>
                        </a:lnTo>
                        <a:lnTo>
                          <a:pt x="63" y="27"/>
                        </a:lnTo>
                        <a:lnTo>
                          <a:pt x="65" y="25"/>
                        </a:lnTo>
                        <a:lnTo>
                          <a:pt x="65" y="27"/>
                        </a:lnTo>
                        <a:lnTo>
                          <a:pt x="69" y="27"/>
                        </a:lnTo>
                        <a:lnTo>
                          <a:pt x="73" y="27"/>
                        </a:lnTo>
                        <a:lnTo>
                          <a:pt x="75" y="27"/>
                        </a:lnTo>
                        <a:lnTo>
                          <a:pt x="79" y="27"/>
                        </a:lnTo>
                        <a:lnTo>
                          <a:pt x="83" y="27"/>
                        </a:lnTo>
                        <a:lnTo>
                          <a:pt x="86" y="27"/>
                        </a:lnTo>
                        <a:lnTo>
                          <a:pt x="88" y="27"/>
                        </a:lnTo>
                        <a:lnTo>
                          <a:pt x="92" y="27"/>
                        </a:lnTo>
                        <a:lnTo>
                          <a:pt x="96" y="27"/>
                        </a:lnTo>
                        <a:lnTo>
                          <a:pt x="98" y="27"/>
                        </a:lnTo>
                        <a:lnTo>
                          <a:pt x="102" y="27"/>
                        </a:lnTo>
                        <a:lnTo>
                          <a:pt x="104" y="25"/>
                        </a:lnTo>
                        <a:lnTo>
                          <a:pt x="106" y="27"/>
                        </a:lnTo>
                        <a:lnTo>
                          <a:pt x="108" y="27"/>
                        </a:lnTo>
                        <a:lnTo>
                          <a:pt x="111" y="27"/>
                        </a:lnTo>
                        <a:lnTo>
                          <a:pt x="113" y="27"/>
                        </a:lnTo>
                        <a:lnTo>
                          <a:pt x="117" y="27"/>
                        </a:lnTo>
                        <a:lnTo>
                          <a:pt x="121" y="27"/>
                        </a:lnTo>
                        <a:lnTo>
                          <a:pt x="121" y="25"/>
                        </a:lnTo>
                        <a:lnTo>
                          <a:pt x="123" y="27"/>
                        </a:lnTo>
                        <a:lnTo>
                          <a:pt x="127" y="27"/>
                        </a:lnTo>
                        <a:lnTo>
                          <a:pt x="131" y="27"/>
                        </a:lnTo>
                        <a:lnTo>
                          <a:pt x="134" y="27"/>
                        </a:lnTo>
                        <a:lnTo>
                          <a:pt x="136" y="27"/>
                        </a:lnTo>
                        <a:lnTo>
                          <a:pt x="140" y="27"/>
                        </a:lnTo>
                        <a:lnTo>
                          <a:pt x="142" y="27"/>
                        </a:lnTo>
                        <a:lnTo>
                          <a:pt x="146" y="27"/>
                        </a:lnTo>
                        <a:lnTo>
                          <a:pt x="150" y="27"/>
                        </a:lnTo>
                        <a:lnTo>
                          <a:pt x="152" y="25"/>
                        </a:lnTo>
                        <a:lnTo>
                          <a:pt x="154" y="27"/>
                        </a:lnTo>
                        <a:lnTo>
                          <a:pt x="155" y="27"/>
                        </a:lnTo>
                        <a:lnTo>
                          <a:pt x="157" y="27"/>
                        </a:lnTo>
                        <a:lnTo>
                          <a:pt x="161" y="25"/>
                        </a:lnTo>
                        <a:lnTo>
                          <a:pt x="163" y="27"/>
                        </a:lnTo>
                        <a:lnTo>
                          <a:pt x="165" y="27"/>
                        </a:lnTo>
                        <a:lnTo>
                          <a:pt x="169" y="27"/>
                        </a:lnTo>
                        <a:lnTo>
                          <a:pt x="173" y="27"/>
                        </a:lnTo>
                        <a:lnTo>
                          <a:pt x="175" y="25"/>
                        </a:lnTo>
                        <a:lnTo>
                          <a:pt x="177" y="27"/>
                        </a:lnTo>
                        <a:lnTo>
                          <a:pt x="178" y="27"/>
                        </a:lnTo>
                        <a:lnTo>
                          <a:pt x="180" y="27"/>
                        </a:lnTo>
                        <a:lnTo>
                          <a:pt x="184" y="27"/>
                        </a:lnTo>
                        <a:lnTo>
                          <a:pt x="188" y="25"/>
                        </a:lnTo>
                        <a:lnTo>
                          <a:pt x="190" y="27"/>
                        </a:lnTo>
                        <a:lnTo>
                          <a:pt x="192" y="25"/>
                        </a:lnTo>
                        <a:lnTo>
                          <a:pt x="194" y="27"/>
                        </a:lnTo>
                        <a:lnTo>
                          <a:pt x="196" y="25"/>
                        </a:lnTo>
                        <a:lnTo>
                          <a:pt x="198" y="27"/>
                        </a:lnTo>
                        <a:lnTo>
                          <a:pt x="199" y="27"/>
                        </a:lnTo>
                        <a:lnTo>
                          <a:pt x="203" y="27"/>
                        </a:lnTo>
                        <a:lnTo>
                          <a:pt x="205" y="25"/>
                        </a:lnTo>
                        <a:lnTo>
                          <a:pt x="207" y="27"/>
                        </a:lnTo>
                        <a:lnTo>
                          <a:pt x="209" y="25"/>
                        </a:lnTo>
                        <a:lnTo>
                          <a:pt x="211" y="27"/>
                        </a:lnTo>
                        <a:lnTo>
                          <a:pt x="213" y="25"/>
                        </a:lnTo>
                        <a:lnTo>
                          <a:pt x="213" y="27"/>
                        </a:lnTo>
                        <a:lnTo>
                          <a:pt x="217" y="25"/>
                        </a:lnTo>
                        <a:lnTo>
                          <a:pt x="221" y="27"/>
                        </a:lnTo>
                        <a:lnTo>
                          <a:pt x="222" y="27"/>
                        </a:lnTo>
                        <a:lnTo>
                          <a:pt x="222" y="25"/>
                        </a:lnTo>
                        <a:lnTo>
                          <a:pt x="226" y="27"/>
                        </a:lnTo>
                        <a:lnTo>
                          <a:pt x="228" y="25"/>
                        </a:lnTo>
                        <a:lnTo>
                          <a:pt x="230" y="25"/>
                        </a:lnTo>
                        <a:lnTo>
                          <a:pt x="232" y="27"/>
                        </a:lnTo>
                        <a:lnTo>
                          <a:pt x="234" y="25"/>
                        </a:lnTo>
                        <a:lnTo>
                          <a:pt x="236" y="27"/>
                        </a:lnTo>
                        <a:lnTo>
                          <a:pt x="238" y="27"/>
                        </a:lnTo>
                        <a:lnTo>
                          <a:pt x="240" y="25"/>
                        </a:lnTo>
                        <a:lnTo>
                          <a:pt x="242" y="25"/>
                        </a:lnTo>
                        <a:lnTo>
                          <a:pt x="244" y="25"/>
                        </a:lnTo>
                        <a:lnTo>
                          <a:pt x="247" y="27"/>
                        </a:lnTo>
                        <a:lnTo>
                          <a:pt x="247" y="25"/>
                        </a:lnTo>
                        <a:lnTo>
                          <a:pt x="249" y="27"/>
                        </a:lnTo>
                        <a:lnTo>
                          <a:pt x="251" y="27"/>
                        </a:lnTo>
                        <a:lnTo>
                          <a:pt x="253" y="25"/>
                        </a:lnTo>
                        <a:lnTo>
                          <a:pt x="255" y="27"/>
                        </a:lnTo>
                        <a:lnTo>
                          <a:pt x="257" y="25"/>
                        </a:lnTo>
                        <a:lnTo>
                          <a:pt x="257" y="27"/>
                        </a:lnTo>
                        <a:lnTo>
                          <a:pt x="261" y="25"/>
                        </a:lnTo>
                        <a:lnTo>
                          <a:pt x="261" y="27"/>
                        </a:lnTo>
                        <a:lnTo>
                          <a:pt x="265" y="25"/>
                        </a:lnTo>
                        <a:lnTo>
                          <a:pt x="265" y="27"/>
                        </a:lnTo>
                        <a:lnTo>
                          <a:pt x="267" y="25"/>
                        </a:lnTo>
                        <a:lnTo>
                          <a:pt x="268" y="25"/>
                        </a:lnTo>
                        <a:lnTo>
                          <a:pt x="270" y="27"/>
                        </a:lnTo>
                        <a:lnTo>
                          <a:pt x="272" y="25"/>
                        </a:lnTo>
                        <a:lnTo>
                          <a:pt x="274" y="25"/>
                        </a:lnTo>
                        <a:lnTo>
                          <a:pt x="276" y="25"/>
                        </a:lnTo>
                        <a:lnTo>
                          <a:pt x="278" y="27"/>
                        </a:lnTo>
                        <a:lnTo>
                          <a:pt x="280" y="25"/>
                        </a:lnTo>
                        <a:lnTo>
                          <a:pt x="282" y="25"/>
                        </a:lnTo>
                        <a:lnTo>
                          <a:pt x="284" y="25"/>
                        </a:lnTo>
                        <a:lnTo>
                          <a:pt x="286" y="27"/>
                        </a:lnTo>
                        <a:lnTo>
                          <a:pt x="288" y="25"/>
                        </a:lnTo>
                        <a:lnTo>
                          <a:pt x="290" y="25"/>
                        </a:lnTo>
                        <a:lnTo>
                          <a:pt x="291" y="25"/>
                        </a:lnTo>
                        <a:lnTo>
                          <a:pt x="293" y="27"/>
                        </a:lnTo>
                        <a:lnTo>
                          <a:pt x="295" y="25"/>
                        </a:lnTo>
                        <a:lnTo>
                          <a:pt x="297" y="25"/>
                        </a:lnTo>
                        <a:lnTo>
                          <a:pt x="299" y="25"/>
                        </a:lnTo>
                        <a:lnTo>
                          <a:pt x="303" y="25"/>
                        </a:lnTo>
                        <a:lnTo>
                          <a:pt x="305" y="25"/>
                        </a:lnTo>
                        <a:lnTo>
                          <a:pt x="305" y="27"/>
                        </a:lnTo>
                        <a:lnTo>
                          <a:pt x="309" y="25"/>
                        </a:lnTo>
                        <a:lnTo>
                          <a:pt x="313" y="25"/>
                        </a:lnTo>
                        <a:lnTo>
                          <a:pt x="314" y="27"/>
                        </a:lnTo>
                        <a:lnTo>
                          <a:pt x="316" y="25"/>
                        </a:lnTo>
                        <a:lnTo>
                          <a:pt x="318" y="27"/>
                        </a:lnTo>
                        <a:lnTo>
                          <a:pt x="320" y="25"/>
                        </a:lnTo>
                        <a:lnTo>
                          <a:pt x="322" y="25"/>
                        </a:lnTo>
                        <a:lnTo>
                          <a:pt x="326" y="25"/>
                        </a:lnTo>
                        <a:lnTo>
                          <a:pt x="328" y="25"/>
                        </a:lnTo>
                        <a:lnTo>
                          <a:pt x="330" y="25"/>
                        </a:lnTo>
                        <a:lnTo>
                          <a:pt x="332" y="25"/>
                        </a:lnTo>
                        <a:lnTo>
                          <a:pt x="334" y="25"/>
                        </a:lnTo>
                        <a:lnTo>
                          <a:pt x="337" y="25"/>
                        </a:lnTo>
                        <a:lnTo>
                          <a:pt x="339" y="25"/>
                        </a:lnTo>
                        <a:lnTo>
                          <a:pt x="341" y="25"/>
                        </a:lnTo>
                        <a:lnTo>
                          <a:pt x="343" y="25"/>
                        </a:lnTo>
                        <a:lnTo>
                          <a:pt x="345" y="25"/>
                        </a:lnTo>
                        <a:lnTo>
                          <a:pt x="347" y="25"/>
                        </a:lnTo>
                        <a:lnTo>
                          <a:pt x="351" y="25"/>
                        </a:lnTo>
                        <a:lnTo>
                          <a:pt x="353" y="25"/>
                        </a:lnTo>
                        <a:lnTo>
                          <a:pt x="355" y="25"/>
                        </a:lnTo>
                        <a:lnTo>
                          <a:pt x="357" y="25"/>
                        </a:lnTo>
                        <a:lnTo>
                          <a:pt x="359" y="25"/>
                        </a:lnTo>
                        <a:lnTo>
                          <a:pt x="360" y="25"/>
                        </a:lnTo>
                        <a:lnTo>
                          <a:pt x="362" y="25"/>
                        </a:lnTo>
                        <a:lnTo>
                          <a:pt x="364" y="25"/>
                        </a:lnTo>
                        <a:lnTo>
                          <a:pt x="366" y="25"/>
                        </a:lnTo>
                        <a:lnTo>
                          <a:pt x="368" y="25"/>
                        </a:lnTo>
                        <a:lnTo>
                          <a:pt x="372" y="25"/>
                        </a:lnTo>
                        <a:lnTo>
                          <a:pt x="374" y="25"/>
                        </a:lnTo>
                        <a:lnTo>
                          <a:pt x="378" y="25"/>
                        </a:lnTo>
                        <a:lnTo>
                          <a:pt x="380" y="25"/>
                        </a:lnTo>
                        <a:lnTo>
                          <a:pt x="382" y="25"/>
                        </a:lnTo>
                        <a:lnTo>
                          <a:pt x="383" y="25"/>
                        </a:lnTo>
                        <a:lnTo>
                          <a:pt x="385" y="25"/>
                        </a:lnTo>
                        <a:lnTo>
                          <a:pt x="387" y="25"/>
                        </a:lnTo>
                        <a:lnTo>
                          <a:pt x="389" y="25"/>
                        </a:lnTo>
                        <a:lnTo>
                          <a:pt x="391" y="25"/>
                        </a:lnTo>
                        <a:lnTo>
                          <a:pt x="393" y="25"/>
                        </a:lnTo>
                        <a:lnTo>
                          <a:pt x="395" y="25"/>
                        </a:lnTo>
                        <a:lnTo>
                          <a:pt x="397" y="25"/>
                        </a:lnTo>
                        <a:lnTo>
                          <a:pt x="399" y="25"/>
                        </a:lnTo>
                        <a:lnTo>
                          <a:pt x="401" y="25"/>
                        </a:lnTo>
                        <a:lnTo>
                          <a:pt x="403" y="25"/>
                        </a:lnTo>
                        <a:lnTo>
                          <a:pt x="405" y="25"/>
                        </a:lnTo>
                        <a:lnTo>
                          <a:pt x="406" y="25"/>
                        </a:lnTo>
                        <a:lnTo>
                          <a:pt x="408" y="25"/>
                        </a:lnTo>
                        <a:lnTo>
                          <a:pt x="410" y="25"/>
                        </a:lnTo>
                        <a:lnTo>
                          <a:pt x="412" y="25"/>
                        </a:lnTo>
                        <a:lnTo>
                          <a:pt x="412" y="23"/>
                        </a:lnTo>
                        <a:lnTo>
                          <a:pt x="416" y="21"/>
                        </a:lnTo>
                        <a:lnTo>
                          <a:pt x="416" y="17"/>
                        </a:lnTo>
                        <a:lnTo>
                          <a:pt x="420" y="8"/>
                        </a:lnTo>
                        <a:lnTo>
                          <a:pt x="420" y="2"/>
                        </a:lnTo>
                        <a:lnTo>
                          <a:pt x="422" y="0"/>
                        </a:lnTo>
                        <a:lnTo>
                          <a:pt x="422" y="4"/>
                        </a:lnTo>
                        <a:lnTo>
                          <a:pt x="426" y="13"/>
                        </a:lnTo>
                        <a:lnTo>
                          <a:pt x="426" y="19"/>
                        </a:lnTo>
                        <a:lnTo>
                          <a:pt x="427" y="21"/>
                        </a:lnTo>
                        <a:lnTo>
                          <a:pt x="429" y="23"/>
                        </a:lnTo>
                        <a:lnTo>
                          <a:pt x="431" y="25"/>
                        </a:lnTo>
                        <a:lnTo>
                          <a:pt x="433" y="25"/>
                        </a:lnTo>
                        <a:lnTo>
                          <a:pt x="435" y="25"/>
                        </a:lnTo>
                        <a:lnTo>
                          <a:pt x="437" y="25"/>
                        </a:lnTo>
                        <a:lnTo>
                          <a:pt x="439" y="25"/>
                        </a:lnTo>
                        <a:lnTo>
                          <a:pt x="441" y="25"/>
                        </a:lnTo>
                        <a:lnTo>
                          <a:pt x="443" y="25"/>
                        </a:lnTo>
                        <a:lnTo>
                          <a:pt x="447" y="25"/>
                        </a:lnTo>
                        <a:lnTo>
                          <a:pt x="449" y="25"/>
                        </a:lnTo>
                        <a:lnTo>
                          <a:pt x="450" y="25"/>
                        </a:lnTo>
                        <a:lnTo>
                          <a:pt x="454" y="25"/>
                        </a:lnTo>
                        <a:lnTo>
                          <a:pt x="456" y="25"/>
                        </a:lnTo>
                        <a:lnTo>
                          <a:pt x="458" y="25"/>
                        </a:lnTo>
                        <a:lnTo>
                          <a:pt x="460" y="25"/>
                        </a:lnTo>
                        <a:lnTo>
                          <a:pt x="462" y="25"/>
                        </a:lnTo>
                        <a:lnTo>
                          <a:pt x="464" y="25"/>
                        </a:lnTo>
                        <a:lnTo>
                          <a:pt x="466" y="25"/>
                        </a:lnTo>
                        <a:lnTo>
                          <a:pt x="468" y="25"/>
                        </a:lnTo>
                        <a:lnTo>
                          <a:pt x="470" y="25"/>
                        </a:lnTo>
                        <a:lnTo>
                          <a:pt x="472" y="25"/>
                        </a:lnTo>
                        <a:lnTo>
                          <a:pt x="473" y="25"/>
                        </a:lnTo>
                        <a:lnTo>
                          <a:pt x="475" y="25"/>
                        </a:lnTo>
                        <a:lnTo>
                          <a:pt x="477" y="25"/>
                        </a:lnTo>
                        <a:lnTo>
                          <a:pt x="479" y="25"/>
                        </a:lnTo>
                        <a:lnTo>
                          <a:pt x="481" y="25"/>
                        </a:lnTo>
                        <a:lnTo>
                          <a:pt x="483" y="25"/>
                        </a:lnTo>
                        <a:lnTo>
                          <a:pt x="485" y="25"/>
                        </a:lnTo>
                        <a:lnTo>
                          <a:pt x="487" y="25"/>
                        </a:lnTo>
                        <a:lnTo>
                          <a:pt x="489" y="25"/>
                        </a:lnTo>
                        <a:lnTo>
                          <a:pt x="491" y="25"/>
                        </a:lnTo>
                        <a:lnTo>
                          <a:pt x="495" y="25"/>
                        </a:lnTo>
                        <a:lnTo>
                          <a:pt x="496" y="25"/>
                        </a:lnTo>
                        <a:lnTo>
                          <a:pt x="498" y="25"/>
                        </a:lnTo>
                        <a:lnTo>
                          <a:pt x="500" y="25"/>
                        </a:lnTo>
                        <a:lnTo>
                          <a:pt x="502" y="25"/>
                        </a:lnTo>
                        <a:lnTo>
                          <a:pt x="504" y="25"/>
                        </a:lnTo>
                        <a:lnTo>
                          <a:pt x="506" y="25"/>
                        </a:lnTo>
                        <a:lnTo>
                          <a:pt x="510" y="25"/>
                        </a:lnTo>
                        <a:lnTo>
                          <a:pt x="512" y="25"/>
                        </a:lnTo>
                        <a:lnTo>
                          <a:pt x="514" y="25"/>
                        </a:lnTo>
                        <a:lnTo>
                          <a:pt x="516" y="25"/>
                        </a:lnTo>
                        <a:lnTo>
                          <a:pt x="518" y="25"/>
                        </a:lnTo>
                        <a:lnTo>
                          <a:pt x="519" y="25"/>
                        </a:lnTo>
                        <a:lnTo>
                          <a:pt x="521" y="25"/>
                        </a:lnTo>
                        <a:lnTo>
                          <a:pt x="523" y="25"/>
                        </a:lnTo>
                        <a:lnTo>
                          <a:pt x="525" y="25"/>
                        </a:lnTo>
                        <a:lnTo>
                          <a:pt x="527" y="25"/>
                        </a:lnTo>
                        <a:lnTo>
                          <a:pt x="529" y="25"/>
                        </a:lnTo>
                        <a:lnTo>
                          <a:pt x="531" y="25"/>
                        </a:lnTo>
                        <a:lnTo>
                          <a:pt x="533" y="25"/>
                        </a:lnTo>
                        <a:lnTo>
                          <a:pt x="535" y="25"/>
                        </a:lnTo>
                        <a:lnTo>
                          <a:pt x="537" y="25"/>
                        </a:lnTo>
                        <a:lnTo>
                          <a:pt x="539" y="25"/>
                        </a:lnTo>
                        <a:lnTo>
                          <a:pt x="541" y="25"/>
                        </a:lnTo>
                        <a:lnTo>
                          <a:pt x="542" y="25"/>
                        </a:lnTo>
                        <a:lnTo>
                          <a:pt x="544" y="25"/>
                        </a:lnTo>
                        <a:lnTo>
                          <a:pt x="546" y="25"/>
                        </a:lnTo>
                        <a:lnTo>
                          <a:pt x="548" y="25"/>
                        </a:lnTo>
                        <a:lnTo>
                          <a:pt x="550" y="25"/>
                        </a:lnTo>
                        <a:lnTo>
                          <a:pt x="552" y="25"/>
                        </a:lnTo>
                        <a:lnTo>
                          <a:pt x="554" y="25"/>
                        </a:lnTo>
                        <a:lnTo>
                          <a:pt x="556" y="25"/>
                        </a:lnTo>
                        <a:lnTo>
                          <a:pt x="558" y="25"/>
                        </a:lnTo>
                        <a:lnTo>
                          <a:pt x="560" y="25"/>
                        </a:lnTo>
                        <a:lnTo>
                          <a:pt x="564" y="25"/>
                        </a:lnTo>
                        <a:lnTo>
                          <a:pt x="567" y="25"/>
                        </a:lnTo>
                        <a:lnTo>
                          <a:pt x="569" y="25"/>
                        </a:lnTo>
                        <a:lnTo>
                          <a:pt x="571" y="25"/>
                        </a:lnTo>
                        <a:lnTo>
                          <a:pt x="573" y="25"/>
                        </a:lnTo>
                        <a:lnTo>
                          <a:pt x="575" y="25"/>
                        </a:lnTo>
                        <a:lnTo>
                          <a:pt x="577" y="25"/>
                        </a:lnTo>
                        <a:lnTo>
                          <a:pt x="581" y="25"/>
                        </a:lnTo>
                        <a:lnTo>
                          <a:pt x="583" y="25"/>
                        </a:lnTo>
                        <a:lnTo>
                          <a:pt x="585" y="25"/>
                        </a:lnTo>
                        <a:lnTo>
                          <a:pt x="587" y="25"/>
                        </a:lnTo>
                        <a:lnTo>
                          <a:pt x="588" y="25"/>
                        </a:lnTo>
                        <a:lnTo>
                          <a:pt x="590" y="25"/>
                        </a:lnTo>
                        <a:lnTo>
                          <a:pt x="592" y="25"/>
                        </a:lnTo>
                        <a:lnTo>
                          <a:pt x="594" y="25"/>
                        </a:lnTo>
                        <a:lnTo>
                          <a:pt x="596" y="25"/>
                        </a:lnTo>
                        <a:lnTo>
                          <a:pt x="598" y="25"/>
                        </a:lnTo>
                        <a:lnTo>
                          <a:pt x="602" y="25"/>
                        </a:lnTo>
                        <a:lnTo>
                          <a:pt x="604" y="25"/>
                        </a:lnTo>
                        <a:lnTo>
                          <a:pt x="606" y="25"/>
                        </a:lnTo>
                        <a:lnTo>
                          <a:pt x="608" y="25"/>
                        </a:lnTo>
                        <a:lnTo>
                          <a:pt x="610" y="25"/>
                        </a:lnTo>
                        <a:lnTo>
                          <a:pt x="611" y="25"/>
                        </a:lnTo>
                        <a:lnTo>
                          <a:pt x="613" y="25"/>
                        </a:lnTo>
                        <a:lnTo>
                          <a:pt x="615" y="25"/>
                        </a:lnTo>
                        <a:lnTo>
                          <a:pt x="617" y="25"/>
                        </a:lnTo>
                        <a:lnTo>
                          <a:pt x="619" y="25"/>
                        </a:lnTo>
                        <a:lnTo>
                          <a:pt x="621" y="25"/>
                        </a:lnTo>
                        <a:lnTo>
                          <a:pt x="623" y="25"/>
                        </a:lnTo>
                        <a:lnTo>
                          <a:pt x="625" y="25"/>
                        </a:lnTo>
                        <a:lnTo>
                          <a:pt x="627" y="25"/>
                        </a:lnTo>
                        <a:lnTo>
                          <a:pt x="629" y="25"/>
                        </a:lnTo>
                        <a:lnTo>
                          <a:pt x="631" y="25"/>
                        </a:lnTo>
                        <a:lnTo>
                          <a:pt x="632" y="25"/>
                        </a:lnTo>
                        <a:lnTo>
                          <a:pt x="634" y="25"/>
                        </a:lnTo>
                        <a:lnTo>
                          <a:pt x="636" y="25"/>
                        </a:lnTo>
                        <a:lnTo>
                          <a:pt x="638" y="25"/>
                        </a:lnTo>
                        <a:lnTo>
                          <a:pt x="642" y="25"/>
                        </a:lnTo>
                        <a:lnTo>
                          <a:pt x="644" y="25"/>
                        </a:lnTo>
                        <a:lnTo>
                          <a:pt x="646" y="25"/>
                        </a:lnTo>
                        <a:lnTo>
                          <a:pt x="648" y="25"/>
                        </a:lnTo>
                        <a:lnTo>
                          <a:pt x="650" y="25"/>
                        </a:lnTo>
                        <a:lnTo>
                          <a:pt x="654" y="25"/>
                        </a:lnTo>
                        <a:lnTo>
                          <a:pt x="655" y="25"/>
                        </a:lnTo>
                        <a:lnTo>
                          <a:pt x="657" y="25"/>
                        </a:lnTo>
                        <a:lnTo>
                          <a:pt x="659" y="25"/>
                        </a:lnTo>
                        <a:lnTo>
                          <a:pt x="661" y="25"/>
                        </a:lnTo>
                        <a:lnTo>
                          <a:pt x="663" y="25"/>
                        </a:lnTo>
                        <a:lnTo>
                          <a:pt x="665" y="25"/>
                        </a:lnTo>
                        <a:lnTo>
                          <a:pt x="667" y="25"/>
                        </a:lnTo>
                        <a:lnTo>
                          <a:pt x="669" y="25"/>
                        </a:lnTo>
                        <a:lnTo>
                          <a:pt x="671" y="25"/>
                        </a:lnTo>
                        <a:lnTo>
                          <a:pt x="673" y="25"/>
                        </a:lnTo>
                        <a:lnTo>
                          <a:pt x="675" y="25"/>
                        </a:lnTo>
                        <a:lnTo>
                          <a:pt x="677" y="25"/>
                        </a:lnTo>
                        <a:lnTo>
                          <a:pt x="678" y="25"/>
                        </a:lnTo>
                        <a:lnTo>
                          <a:pt x="680" y="25"/>
                        </a:lnTo>
                        <a:lnTo>
                          <a:pt x="682" y="25"/>
                        </a:lnTo>
                        <a:lnTo>
                          <a:pt x="684" y="25"/>
                        </a:lnTo>
                        <a:lnTo>
                          <a:pt x="686" y="25"/>
                        </a:lnTo>
                        <a:lnTo>
                          <a:pt x="688" y="25"/>
                        </a:lnTo>
                        <a:lnTo>
                          <a:pt x="690" y="25"/>
                        </a:lnTo>
                        <a:lnTo>
                          <a:pt x="692" y="25"/>
                        </a:lnTo>
                        <a:lnTo>
                          <a:pt x="694" y="25"/>
                        </a:lnTo>
                        <a:lnTo>
                          <a:pt x="696" y="25"/>
                        </a:lnTo>
                        <a:lnTo>
                          <a:pt x="698" y="25"/>
                        </a:lnTo>
                        <a:lnTo>
                          <a:pt x="700" y="25"/>
                        </a:lnTo>
                        <a:lnTo>
                          <a:pt x="701" y="25"/>
                        </a:lnTo>
                        <a:lnTo>
                          <a:pt x="703" y="25"/>
                        </a:lnTo>
                        <a:lnTo>
                          <a:pt x="705" y="25"/>
                        </a:lnTo>
                        <a:lnTo>
                          <a:pt x="707" y="25"/>
                        </a:lnTo>
                        <a:lnTo>
                          <a:pt x="709" y="25"/>
                        </a:lnTo>
                        <a:lnTo>
                          <a:pt x="711" y="25"/>
                        </a:lnTo>
                        <a:lnTo>
                          <a:pt x="713" y="25"/>
                        </a:lnTo>
                        <a:lnTo>
                          <a:pt x="715" y="25"/>
                        </a:lnTo>
                        <a:lnTo>
                          <a:pt x="717" y="25"/>
                        </a:lnTo>
                        <a:lnTo>
                          <a:pt x="719" y="25"/>
                        </a:lnTo>
                        <a:lnTo>
                          <a:pt x="721" y="25"/>
                        </a:lnTo>
                        <a:lnTo>
                          <a:pt x="723" y="25"/>
                        </a:lnTo>
                        <a:lnTo>
                          <a:pt x="724" y="25"/>
                        </a:lnTo>
                        <a:lnTo>
                          <a:pt x="728" y="25"/>
                        </a:lnTo>
                        <a:lnTo>
                          <a:pt x="730" y="25"/>
                        </a:lnTo>
                        <a:lnTo>
                          <a:pt x="732" y="25"/>
                        </a:lnTo>
                        <a:lnTo>
                          <a:pt x="734" y="25"/>
                        </a:lnTo>
                        <a:lnTo>
                          <a:pt x="736" y="25"/>
                        </a:lnTo>
                        <a:lnTo>
                          <a:pt x="738" y="25"/>
                        </a:lnTo>
                        <a:lnTo>
                          <a:pt x="740" y="25"/>
                        </a:lnTo>
                        <a:lnTo>
                          <a:pt x="742" y="25"/>
                        </a:lnTo>
                        <a:lnTo>
                          <a:pt x="744" y="25"/>
                        </a:lnTo>
                        <a:lnTo>
                          <a:pt x="746" y="25"/>
                        </a:lnTo>
                        <a:lnTo>
                          <a:pt x="747" y="25"/>
                        </a:lnTo>
                        <a:lnTo>
                          <a:pt x="749" y="25"/>
                        </a:lnTo>
                        <a:lnTo>
                          <a:pt x="751" y="25"/>
                        </a:lnTo>
                        <a:lnTo>
                          <a:pt x="753" y="25"/>
                        </a:lnTo>
                        <a:lnTo>
                          <a:pt x="755" y="25"/>
                        </a:lnTo>
                        <a:lnTo>
                          <a:pt x="757" y="25"/>
                        </a:lnTo>
                        <a:lnTo>
                          <a:pt x="759" y="25"/>
                        </a:lnTo>
                        <a:lnTo>
                          <a:pt x="763" y="25"/>
                        </a:lnTo>
                        <a:lnTo>
                          <a:pt x="767" y="25"/>
                        </a:lnTo>
                        <a:lnTo>
                          <a:pt x="770" y="25"/>
                        </a:lnTo>
                        <a:lnTo>
                          <a:pt x="772" y="25"/>
                        </a:lnTo>
                        <a:lnTo>
                          <a:pt x="774" y="25"/>
                        </a:lnTo>
                        <a:lnTo>
                          <a:pt x="776" y="25"/>
                        </a:lnTo>
                        <a:lnTo>
                          <a:pt x="780" y="25"/>
                        </a:lnTo>
                        <a:lnTo>
                          <a:pt x="784" y="25"/>
                        </a:lnTo>
                        <a:lnTo>
                          <a:pt x="786" y="25"/>
                        </a:lnTo>
                        <a:lnTo>
                          <a:pt x="790" y="25"/>
                        </a:lnTo>
                        <a:lnTo>
                          <a:pt x="793" y="25"/>
                        </a:lnTo>
                        <a:lnTo>
                          <a:pt x="795" y="25"/>
                        </a:lnTo>
                        <a:lnTo>
                          <a:pt x="797" y="25"/>
                        </a:lnTo>
                        <a:lnTo>
                          <a:pt x="799" y="25"/>
                        </a:lnTo>
                        <a:lnTo>
                          <a:pt x="801" y="25"/>
                        </a:lnTo>
                        <a:lnTo>
                          <a:pt x="803" y="25"/>
                        </a:lnTo>
                        <a:lnTo>
                          <a:pt x="805" y="25"/>
                        </a:lnTo>
                        <a:lnTo>
                          <a:pt x="807" y="25"/>
                        </a:lnTo>
                        <a:lnTo>
                          <a:pt x="811" y="25"/>
                        </a:lnTo>
                        <a:lnTo>
                          <a:pt x="813" y="25"/>
                        </a:lnTo>
                        <a:lnTo>
                          <a:pt x="815" y="25"/>
                        </a:lnTo>
                        <a:lnTo>
                          <a:pt x="816" y="25"/>
                        </a:lnTo>
                        <a:lnTo>
                          <a:pt x="818" y="25"/>
                        </a:lnTo>
                        <a:lnTo>
                          <a:pt x="820" y="25"/>
                        </a:lnTo>
                        <a:lnTo>
                          <a:pt x="822" y="25"/>
                        </a:lnTo>
                        <a:lnTo>
                          <a:pt x="824" y="25"/>
                        </a:lnTo>
                        <a:lnTo>
                          <a:pt x="826" y="25"/>
                        </a:lnTo>
                        <a:lnTo>
                          <a:pt x="828" y="25"/>
                        </a:lnTo>
                        <a:lnTo>
                          <a:pt x="832" y="25"/>
                        </a:lnTo>
                        <a:lnTo>
                          <a:pt x="834" y="25"/>
                        </a:lnTo>
                        <a:lnTo>
                          <a:pt x="836" y="25"/>
                        </a:lnTo>
                        <a:lnTo>
                          <a:pt x="838" y="25"/>
                        </a:lnTo>
                        <a:lnTo>
                          <a:pt x="839" y="25"/>
                        </a:lnTo>
                        <a:lnTo>
                          <a:pt x="841" y="25"/>
                        </a:lnTo>
                        <a:lnTo>
                          <a:pt x="843" y="25"/>
                        </a:lnTo>
                        <a:lnTo>
                          <a:pt x="845" y="25"/>
                        </a:lnTo>
                        <a:lnTo>
                          <a:pt x="847" y="25"/>
                        </a:lnTo>
                        <a:lnTo>
                          <a:pt x="849" y="25"/>
                        </a:lnTo>
                        <a:lnTo>
                          <a:pt x="851" y="25"/>
                        </a:lnTo>
                        <a:lnTo>
                          <a:pt x="853" y="25"/>
                        </a:lnTo>
                        <a:lnTo>
                          <a:pt x="855" y="25"/>
                        </a:lnTo>
                        <a:lnTo>
                          <a:pt x="859" y="25"/>
                        </a:lnTo>
                        <a:lnTo>
                          <a:pt x="860" y="25"/>
                        </a:lnTo>
                        <a:lnTo>
                          <a:pt x="862" y="25"/>
                        </a:lnTo>
                        <a:lnTo>
                          <a:pt x="866" y="25"/>
                        </a:lnTo>
                        <a:lnTo>
                          <a:pt x="868" y="25"/>
                        </a:lnTo>
                        <a:lnTo>
                          <a:pt x="870" y="25"/>
                        </a:lnTo>
                        <a:lnTo>
                          <a:pt x="872" y="25"/>
                        </a:lnTo>
                        <a:lnTo>
                          <a:pt x="876" y="25"/>
                        </a:lnTo>
                        <a:lnTo>
                          <a:pt x="878" y="25"/>
                        </a:lnTo>
                        <a:lnTo>
                          <a:pt x="880" y="25"/>
                        </a:lnTo>
                        <a:lnTo>
                          <a:pt x="882" y="25"/>
                        </a:lnTo>
                        <a:lnTo>
                          <a:pt x="883" y="25"/>
                        </a:lnTo>
                        <a:lnTo>
                          <a:pt x="885" y="25"/>
                        </a:lnTo>
                        <a:lnTo>
                          <a:pt x="887" y="25"/>
                        </a:lnTo>
                        <a:lnTo>
                          <a:pt x="889" y="25"/>
                        </a:lnTo>
                        <a:lnTo>
                          <a:pt x="891" y="25"/>
                        </a:lnTo>
                        <a:lnTo>
                          <a:pt x="893" y="25"/>
                        </a:lnTo>
                        <a:lnTo>
                          <a:pt x="895" y="25"/>
                        </a:lnTo>
                        <a:lnTo>
                          <a:pt x="897" y="25"/>
                        </a:lnTo>
                        <a:lnTo>
                          <a:pt x="899" y="25"/>
                        </a:lnTo>
                        <a:lnTo>
                          <a:pt x="901" y="25"/>
                        </a:lnTo>
                        <a:lnTo>
                          <a:pt x="903" y="25"/>
                        </a:lnTo>
                        <a:lnTo>
                          <a:pt x="905" y="25"/>
                        </a:lnTo>
                        <a:lnTo>
                          <a:pt x="906" y="25"/>
                        </a:lnTo>
                        <a:lnTo>
                          <a:pt x="908" y="25"/>
                        </a:lnTo>
                        <a:lnTo>
                          <a:pt x="910" y="25"/>
                        </a:lnTo>
                        <a:lnTo>
                          <a:pt x="914" y="25"/>
                        </a:lnTo>
                        <a:lnTo>
                          <a:pt x="916" y="25"/>
                        </a:lnTo>
                        <a:lnTo>
                          <a:pt x="918" y="25"/>
                        </a:lnTo>
                        <a:lnTo>
                          <a:pt x="920" y="25"/>
                        </a:lnTo>
                        <a:lnTo>
                          <a:pt x="924" y="25"/>
                        </a:lnTo>
                        <a:lnTo>
                          <a:pt x="926" y="25"/>
                        </a:lnTo>
                        <a:lnTo>
                          <a:pt x="928" y="25"/>
                        </a:lnTo>
                        <a:lnTo>
                          <a:pt x="929" y="25"/>
                        </a:lnTo>
                        <a:lnTo>
                          <a:pt x="931" y="25"/>
                        </a:lnTo>
                        <a:lnTo>
                          <a:pt x="935" y="25"/>
                        </a:lnTo>
                        <a:lnTo>
                          <a:pt x="937" y="25"/>
                        </a:lnTo>
                        <a:lnTo>
                          <a:pt x="939" y="25"/>
                        </a:lnTo>
                        <a:lnTo>
                          <a:pt x="941" y="25"/>
                        </a:lnTo>
                        <a:lnTo>
                          <a:pt x="943" y="25"/>
                        </a:lnTo>
                        <a:lnTo>
                          <a:pt x="945" y="25"/>
                        </a:lnTo>
                        <a:lnTo>
                          <a:pt x="947" y="25"/>
                        </a:lnTo>
                        <a:lnTo>
                          <a:pt x="949" y="25"/>
                        </a:lnTo>
                        <a:lnTo>
                          <a:pt x="952" y="25"/>
                        </a:lnTo>
                        <a:lnTo>
                          <a:pt x="954" y="25"/>
                        </a:lnTo>
                        <a:lnTo>
                          <a:pt x="958" y="25"/>
                        </a:lnTo>
                        <a:lnTo>
                          <a:pt x="960" y="25"/>
                        </a:lnTo>
                        <a:lnTo>
                          <a:pt x="962" y="25"/>
                        </a:lnTo>
                        <a:lnTo>
                          <a:pt x="964" y="25"/>
                        </a:lnTo>
                        <a:lnTo>
                          <a:pt x="966" y="25"/>
                        </a:lnTo>
                        <a:lnTo>
                          <a:pt x="968" y="25"/>
                        </a:lnTo>
                        <a:lnTo>
                          <a:pt x="970" y="25"/>
                        </a:lnTo>
                        <a:lnTo>
                          <a:pt x="972" y="25"/>
                        </a:lnTo>
                        <a:lnTo>
                          <a:pt x="974" y="25"/>
                        </a:lnTo>
                        <a:lnTo>
                          <a:pt x="975" y="25"/>
                        </a:lnTo>
                        <a:lnTo>
                          <a:pt x="979" y="25"/>
                        </a:lnTo>
                        <a:lnTo>
                          <a:pt x="981" y="25"/>
                        </a:lnTo>
                        <a:lnTo>
                          <a:pt x="983" y="25"/>
                        </a:lnTo>
                        <a:lnTo>
                          <a:pt x="985" y="25"/>
                        </a:lnTo>
                        <a:lnTo>
                          <a:pt x="987" y="25"/>
                        </a:lnTo>
                        <a:lnTo>
                          <a:pt x="989" y="25"/>
                        </a:lnTo>
                        <a:lnTo>
                          <a:pt x="991" y="25"/>
                        </a:lnTo>
                        <a:lnTo>
                          <a:pt x="993" y="25"/>
                        </a:lnTo>
                        <a:lnTo>
                          <a:pt x="995" y="25"/>
                        </a:lnTo>
                        <a:lnTo>
                          <a:pt x="997" y="25"/>
                        </a:lnTo>
                        <a:lnTo>
                          <a:pt x="998" y="25"/>
                        </a:lnTo>
                        <a:lnTo>
                          <a:pt x="1000" y="25"/>
                        </a:lnTo>
                        <a:lnTo>
                          <a:pt x="1002" y="25"/>
                        </a:lnTo>
                        <a:lnTo>
                          <a:pt x="1006" y="25"/>
                        </a:lnTo>
                        <a:lnTo>
                          <a:pt x="1010" y="25"/>
                        </a:lnTo>
                        <a:lnTo>
                          <a:pt x="1012" y="25"/>
                        </a:lnTo>
                        <a:lnTo>
                          <a:pt x="1014" y="25"/>
                        </a:lnTo>
                        <a:lnTo>
                          <a:pt x="1016" y="25"/>
                        </a:lnTo>
                        <a:lnTo>
                          <a:pt x="1018" y="25"/>
                        </a:lnTo>
                        <a:lnTo>
                          <a:pt x="1020" y="25"/>
                        </a:lnTo>
                        <a:lnTo>
                          <a:pt x="1021" y="25"/>
                        </a:lnTo>
                        <a:lnTo>
                          <a:pt x="1023" y="25"/>
                        </a:lnTo>
                        <a:lnTo>
                          <a:pt x="1027" y="25"/>
                        </a:lnTo>
                        <a:lnTo>
                          <a:pt x="1029" y="25"/>
                        </a:lnTo>
                        <a:lnTo>
                          <a:pt x="1031" y="25"/>
                        </a:lnTo>
                        <a:lnTo>
                          <a:pt x="1033" y="25"/>
                        </a:lnTo>
                        <a:lnTo>
                          <a:pt x="1035" y="25"/>
                        </a:lnTo>
                        <a:lnTo>
                          <a:pt x="1037" y="25"/>
                        </a:lnTo>
                        <a:lnTo>
                          <a:pt x="1039" y="25"/>
                        </a:lnTo>
                        <a:lnTo>
                          <a:pt x="1041" y="25"/>
                        </a:lnTo>
                        <a:lnTo>
                          <a:pt x="1044" y="25"/>
                        </a:lnTo>
                        <a:lnTo>
                          <a:pt x="1046" y="25"/>
                        </a:lnTo>
                        <a:lnTo>
                          <a:pt x="1048" y="25"/>
                        </a:lnTo>
                        <a:lnTo>
                          <a:pt x="1050" y="25"/>
                        </a:lnTo>
                        <a:lnTo>
                          <a:pt x="1052" y="25"/>
                        </a:lnTo>
                        <a:lnTo>
                          <a:pt x="1054" y="25"/>
                        </a:lnTo>
                        <a:lnTo>
                          <a:pt x="1058" y="25"/>
                        </a:lnTo>
                        <a:lnTo>
                          <a:pt x="1060" y="25"/>
                        </a:lnTo>
                        <a:lnTo>
                          <a:pt x="1062" y="25"/>
                        </a:lnTo>
                        <a:lnTo>
                          <a:pt x="1066" y="25"/>
                        </a:lnTo>
                        <a:lnTo>
                          <a:pt x="1067" y="25"/>
                        </a:lnTo>
                        <a:lnTo>
                          <a:pt x="1069" y="25"/>
                        </a:lnTo>
                        <a:lnTo>
                          <a:pt x="1071" y="25"/>
                        </a:lnTo>
                        <a:lnTo>
                          <a:pt x="1073" y="25"/>
                        </a:lnTo>
                        <a:lnTo>
                          <a:pt x="1075" y="25"/>
                        </a:lnTo>
                        <a:lnTo>
                          <a:pt x="1077" y="25"/>
                        </a:lnTo>
                        <a:lnTo>
                          <a:pt x="1079" y="25"/>
                        </a:lnTo>
                        <a:lnTo>
                          <a:pt x="1083" y="25"/>
                        </a:lnTo>
                        <a:lnTo>
                          <a:pt x="1085" y="25"/>
                        </a:lnTo>
                        <a:lnTo>
                          <a:pt x="1087" y="25"/>
                        </a:lnTo>
                        <a:lnTo>
                          <a:pt x="1088" y="25"/>
                        </a:lnTo>
                        <a:lnTo>
                          <a:pt x="1090" y="25"/>
                        </a:lnTo>
                        <a:lnTo>
                          <a:pt x="1092" y="25"/>
                        </a:lnTo>
                        <a:lnTo>
                          <a:pt x="1096" y="25"/>
                        </a:lnTo>
                        <a:lnTo>
                          <a:pt x="1098" y="25"/>
                        </a:lnTo>
                        <a:lnTo>
                          <a:pt x="1100" y="25"/>
                        </a:lnTo>
                        <a:lnTo>
                          <a:pt x="1102" y="25"/>
                        </a:lnTo>
                        <a:lnTo>
                          <a:pt x="1104" y="25"/>
                        </a:lnTo>
                        <a:lnTo>
                          <a:pt x="1106" y="25"/>
                        </a:lnTo>
                        <a:lnTo>
                          <a:pt x="1110" y="25"/>
                        </a:lnTo>
                        <a:lnTo>
                          <a:pt x="1111" y="25"/>
                        </a:lnTo>
                        <a:lnTo>
                          <a:pt x="1113" y="25"/>
                        </a:lnTo>
                        <a:lnTo>
                          <a:pt x="1117" y="25"/>
                        </a:lnTo>
                        <a:lnTo>
                          <a:pt x="1119" y="25"/>
                        </a:lnTo>
                        <a:lnTo>
                          <a:pt x="1121" y="25"/>
                        </a:lnTo>
                        <a:lnTo>
                          <a:pt x="1123" y="25"/>
                        </a:lnTo>
                        <a:lnTo>
                          <a:pt x="1125" y="25"/>
                        </a:lnTo>
                        <a:lnTo>
                          <a:pt x="1127" y="25"/>
                        </a:lnTo>
                        <a:lnTo>
                          <a:pt x="1129" y="25"/>
                        </a:lnTo>
                        <a:lnTo>
                          <a:pt x="1131" y="25"/>
                        </a:lnTo>
                        <a:lnTo>
                          <a:pt x="1133" y="25"/>
                        </a:lnTo>
                        <a:lnTo>
                          <a:pt x="1134" y="25"/>
                        </a:lnTo>
                        <a:lnTo>
                          <a:pt x="1136" y="25"/>
                        </a:lnTo>
                        <a:lnTo>
                          <a:pt x="1138" y="25"/>
                        </a:lnTo>
                        <a:lnTo>
                          <a:pt x="1140" y="25"/>
                        </a:lnTo>
                        <a:lnTo>
                          <a:pt x="1142" y="25"/>
                        </a:lnTo>
                        <a:lnTo>
                          <a:pt x="1144" y="25"/>
                        </a:lnTo>
                        <a:lnTo>
                          <a:pt x="1148" y="25"/>
                        </a:lnTo>
                        <a:lnTo>
                          <a:pt x="1150" y="25"/>
                        </a:lnTo>
                        <a:lnTo>
                          <a:pt x="1152" y="25"/>
                        </a:lnTo>
                        <a:lnTo>
                          <a:pt x="1154" y="25"/>
                        </a:lnTo>
                        <a:lnTo>
                          <a:pt x="1156" y="25"/>
                        </a:lnTo>
                        <a:lnTo>
                          <a:pt x="1157" y="25"/>
                        </a:lnTo>
                        <a:lnTo>
                          <a:pt x="1159" y="25"/>
                        </a:lnTo>
                        <a:lnTo>
                          <a:pt x="1161" y="25"/>
                        </a:lnTo>
                        <a:lnTo>
                          <a:pt x="1163" y="25"/>
                        </a:lnTo>
                        <a:lnTo>
                          <a:pt x="1165" y="25"/>
                        </a:lnTo>
                        <a:lnTo>
                          <a:pt x="1167" y="25"/>
                        </a:lnTo>
                        <a:lnTo>
                          <a:pt x="1169" y="25"/>
                        </a:lnTo>
                        <a:lnTo>
                          <a:pt x="1171" y="25"/>
                        </a:lnTo>
                        <a:lnTo>
                          <a:pt x="1175" y="25"/>
                        </a:lnTo>
                        <a:lnTo>
                          <a:pt x="1179" y="25"/>
                        </a:lnTo>
                        <a:lnTo>
                          <a:pt x="1180" y="25"/>
                        </a:lnTo>
                        <a:lnTo>
                          <a:pt x="1182" y="25"/>
                        </a:lnTo>
                        <a:lnTo>
                          <a:pt x="1184" y="25"/>
                        </a:lnTo>
                        <a:lnTo>
                          <a:pt x="1186" y="25"/>
                        </a:lnTo>
                        <a:lnTo>
                          <a:pt x="1188" y="25"/>
                        </a:lnTo>
                        <a:lnTo>
                          <a:pt x="1190" y="25"/>
                        </a:lnTo>
                        <a:lnTo>
                          <a:pt x="1192" y="25"/>
                        </a:lnTo>
                        <a:lnTo>
                          <a:pt x="1196" y="25"/>
                        </a:lnTo>
                        <a:lnTo>
                          <a:pt x="1198" y="25"/>
                        </a:lnTo>
                        <a:lnTo>
                          <a:pt x="1200" y="25"/>
                        </a:lnTo>
                        <a:lnTo>
                          <a:pt x="1202" y="25"/>
                        </a:lnTo>
                        <a:lnTo>
                          <a:pt x="1203" y="25"/>
                        </a:lnTo>
                        <a:lnTo>
                          <a:pt x="1205" y="25"/>
                        </a:lnTo>
                        <a:lnTo>
                          <a:pt x="1207" y="25"/>
                        </a:lnTo>
                        <a:lnTo>
                          <a:pt x="1209" y="25"/>
                        </a:lnTo>
                        <a:lnTo>
                          <a:pt x="1211" y="25"/>
                        </a:lnTo>
                        <a:lnTo>
                          <a:pt x="1213" y="25"/>
                        </a:lnTo>
                        <a:lnTo>
                          <a:pt x="1217" y="25"/>
                        </a:lnTo>
                        <a:lnTo>
                          <a:pt x="1219" y="25"/>
                        </a:lnTo>
                        <a:lnTo>
                          <a:pt x="1221" y="25"/>
                        </a:lnTo>
                        <a:lnTo>
                          <a:pt x="1223" y="25"/>
                        </a:lnTo>
                        <a:lnTo>
                          <a:pt x="1225" y="25"/>
                        </a:lnTo>
                        <a:lnTo>
                          <a:pt x="1226" y="25"/>
                        </a:lnTo>
                        <a:lnTo>
                          <a:pt x="1228" y="25"/>
                        </a:lnTo>
                        <a:lnTo>
                          <a:pt x="1230" y="25"/>
                        </a:lnTo>
                        <a:lnTo>
                          <a:pt x="1232" y="25"/>
                        </a:lnTo>
                        <a:lnTo>
                          <a:pt x="1234" y="25"/>
                        </a:lnTo>
                        <a:lnTo>
                          <a:pt x="1236" y="25"/>
                        </a:lnTo>
                        <a:lnTo>
                          <a:pt x="1238" y="25"/>
                        </a:lnTo>
                        <a:lnTo>
                          <a:pt x="1240" y="25"/>
                        </a:lnTo>
                        <a:lnTo>
                          <a:pt x="1242" y="25"/>
                        </a:lnTo>
                        <a:lnTo>
                          <a:pt x="1244" y="25"/>
                        </a:lnTo>
                        <a:lnTo>
                          <a:pt x="1246" y="25"/>
                        </a:lnTo>
                        <a:lnTo>
                          <a:pt x="1248" y="25"/>
                        </a:lnTo>
                        <a:lnTo>
                          <a:pt x="1251" y="25"/>
                        </a:lnTo>
                        <a:lnTo>
                          <a:pt x="1253" y="25"/>
                        </a:lnTo>
                        <a:lnTo>
                          <a:pt x="1257" y="25"/>
                        </a:lnTo>
                        <a:lnTo>
                          <a:pt x="1261" y="25"/>
                        </a:lnTo>
                        <a:lnTo>
                          <a:pt x="1263" y="25"/>
                        </a:lnTo>
                        <a:lnTo>
                          <a:pt x="1265" y="25"/>
                        </a:lnTo>
                        <a:lnTo>
                          <a:pt x="1267" y="25"/>
                        </a:lnTo>
                        <a:lnTo>
                          <a:pt x="1271" y="25"/>
                        </a:lnTo>
                        <a:lnTo>
                          <a:pt x="1272" y="25"/>
                        </a:lnTo>
                        <a:lnTo>
                          <a:pt x="1274" y="25"/>
                        </a:lnTo>
                        <a:lnTo>
                          <a:pt x="1276" y="25"/>
                        </a:lnTo>
                        <a:lnTo>
                          <a:pt x="1278" y="25"/>
                        </a:lnTo>
                        <a:lnTo>
                          <a:pt x="1280" y="25"/>
                        </a:lnTo>
                        <a:lnTo>
                          <a:pt x="1282" y="25"/>
                        </a:lnTo>
                        <a:lnTo>
                          <a:pt x="1284" y="25"/>
                        </a:lnTo>
                        <a:lnTo>
                          <a:pt x="1288" y="25"/>
                        </a:lnTo>
                        <a:lnTo>
                          <a:pt x="1290" y="25"/>
                        </a:lnTo>
                        <a:lnTo>
                          <a:pt x="1292" y="25"/>
                        </a:lnTo>
                        <a:lnTo>
                          <a:pt x="1294" y="25"/>
                        </a:lnTo>
                        <a:lnTo>
                          <a:pt x="1295" y="25"/>
                        </a:lnTo>
                        <a:lnTo>
                          <a:pt x="1299" y="25"/>
                        </a:lnTo>
                        <a:lnTo>
                          <a:pt x="1301" y="25"/>
                        </a:lnTo>
                        <a:lnTo>
                          <a:pt x="1303" y="25"/>
                        </a:lnTo>
                        <a:lnTo>
                          <a:pt x="1305" y="25"/>
                        </a:lnTo>
                        <a:lnTo>
                          <a:pt x="1307" y="25"/>
                        </a:lnTo>
                        <a:lnTo>
                          <a:pt x="1309" y="25"/>
                        </a:lnTo>
                        <a:lnTo>
                          <a:pt x="1311" y="25"/>
                        </a:lnTo>
                        <a:lnTo>
                          <a:pt x="1313" y="25"/>
                        </a:lnTo>
                        <a:lnTo>
                          <a:pt x="1315" y="25"/>
                        </a:lnTo>
                        <a:lnTo>
                          <a:pt x="1316" y="25"/>
                        </a:lnTo>
                        <a:lnTo>
                          <a:pt x="1318" y="25"/>
                        </a:lnTo>
                        <a:lnTo>
                          <a:pt x="1320" y="25"/>
                        </a:lnTo>
                        <a:lnTo>
                          <a:pt x="1322" y="25"/>
                        </a:lnTo>
                        <a:lnTo>
                          <a:pt x="1326" y="25"/>
                        </a:lnTo>
                        <a:lnTo>
                          <a:pt x="1328" y="25"/>
                        </a:lnTo>
                        <a:lnTo>
                          <a:pt x="1330" y="25"/>
                        </a:lnTo>
                        <a:lnTo>
                          <a:pt x="1332" y="25"/>
                        </a:lnTo>
                        <a:lnTo>
                          <a:pt x="1334" y="25"/>
                        </a:lnTo>
                        <a:lnTo>
                          <a:pt x="1336" y="25"/>
                        </a:lnTo>
                        <a:lnTo>
                          <a:pt x="1338" y="25"/>
                        </a:lnTo>
                        <a:lnTo>
                          <a:pt x="1339" y="25"/>
                        </a:lnTo>
                        <a:lnTo>
                          <a:pt x="1341" y="25"/>
                        </a:lnTo>
                        <a:lnTo>
                          <a:pt x="1343" y="25"/>
                        </a:lnTo>
                        <a:lnTo>
                          <a:pt x="1345" y="25"/>
                        </a:lnTo>
                        <a:lnTo>
                          <a:pt x="1347" y="25"/>
                        </a:lnTo>
                        <a:lnTo>
                          <a:pt x="1349" y="25"/>
                        </a:lnTo>
                        <a:lnTo>
                          <a:pt x="1351" y="25"/>
                        </a:lnTo>
                        <a:lnTo>
                          <a:pt x="1353" y="25"/>
                        </a:lnTo>
                        <a:lnTo>
                          <a:pt x="1355" y="25"/>
                        </a:lnTo>
                        <a:lnTo>
                          <a:pt x="1357" y="25"/>
                        </a:lnTo>
                        <a:lnTo>
                          <a:pt x="1359" y="25"/>
                        </a:lnTo>
                        <a:lnTo>
                          <a:pt x="1361" y="25"/>
                        </a:lnTo>
                        <a:lnTo>
                          <a:pt x="1364" y="25"/>
                        </a:lnTo>
                        <a:lnTo>
                          <a:pt x="1366" y="25"/>
                        </a:lnTo>
                        <a:lnTo>
                          <a:pt x="1368" y="25"/>
                        </a:lnTo>
                        <a:lnTo>
                          <a:pt x="1370" y="25"/>
                        </a:lnTo>
                        <a:lnTo>
                          <a:pt x="1372" y="25"/>
                        </a:lnTo>
                        <a:lnTo>
                          <a:pt x="1374" y="25"/>
                        </a:lnTo>
                        <a:lnTo>
                          <a:pt x="1376" y="25"/>
                        </a:lnTo>
                        <a:lnTo>
                          <a:pt x="1378" y="25"/>
                        </a:lnTo>
                        <a:lnTo>
                          <a:pt x="1380" y="25"/>
                        </a:lnTo>
                        <a:lnTo>
                          <a:pt x="1382" y="25"/>
                        </a:lnTo>
                        <a:lnTo>
                          <a:pt x="1384" y="25"/>
                        </a:lnTo>
                        <a:lnTo>
                          <a:pt x="1385" y="25"/>
                        </a:lnTo>
                        <a:lnTo>
                          <a:pt x="1387" y="25"/>
                        </a:lnTo>
                        <a:lnTo>
                          <a:pt x="1389" y="25"/>
                        </a:lnTo>
                        <a:lnTo>
                          <a:pt x="1391" y="25"/>
                        </a:lnTo>
                        <a:lnTo>
                          <a:pt x="1393" y="25"/>
                        </a:lnTo>
                        <a:lnTo>
                          <a:pt x="1395" y="25"/>
                        </a:lnTo>
                        <a:lnTo>
                          <a:pt x="1397" y="25"/>
                        </a:lnTo>
                        <a:lnTo>
                          <a:pt x="1399" y="25"/>
                        </a:lnTo>
                        <a:lnTo>
                          <a:pt x="1401" y="25"/>
                        </a:lnTo>
                        <a:lnTo>
                          <a:pt x="1405" y="25"/>
                        </a:lnTo>
                        <a:lnTo>
                          <a:pt x="1407" y="25"/>
                        </a:lnTo>
                        <a:lnTo>
                          <a:pt x="1408" y="25"/>
                        </a:lnTo>
                        <a:lnTo>
                          <a:pt x="1410" y="25"/>
                        </a:lnTo>
                        <a:lnTo>
                          <a:pt x="1412" y="25"/>
                        </a:lnTo>
                        <a:lnTo>
                          <a:pt x="1414" y="25"/>
                        </a:lnTo>
                        <a:lnTo>
                          <a:pt x="1416" y="25"/>
                        </a:lnTo>
                        <a:lnTo>
                          <a:pt x="1418" y="25"/>
                        </a:lnTo>
                        <a:lnTo>
                          <a:pt x="1422" y="25"/>
                        </a:lnTo>
                        <a:lnTo>
                          <a:pt x="1424" y="25"/>
                        </a:lnTo>
                        <a:lnTo>
                          <a:pt x="1426" y="25"/>
                        </a:lnTo>
                        <a:lnTo>
                          <a:pt x="1428" y="25"/>
                        </a:lnTo>
                        <a:lnTo>
                          <a:pt x="1430" y="25"/>
                        </a:lnTo>
                        <a:lnTo>
                          <a:pt x="1431" y="25"/>
                        </a:lnTo>
                        <a:lnTo>
                          <a:pt x="1433" y="25"/>
                        </a:lnTo>
                        <a:lnTo>
                          <a:pt x="1435" y="25"/>
                        </a:lnTo>
                        <a:lnTo>
                          <a:pt x="1437" y="25"/>
                        </a:lnTo>
                        <a:lnTo>
                          <a:pt x="1439" y="25"/>
                        </a:lnTo>
                        <a:lnTo>
                          <a:pt x="1441" y="25"/>
                        </a:lnTo>
                        <a:lnTo>
                          <a:pt x="1443" y="25"/>
                        </a:lnTo>
                        <a:lnTo>
                          <a:pt x="1445" y="25"/>
                        </a:lnTo>
                        <a:lnTo>
                          <a:pt x="1447" y="25"/>
                        </a:lnTo>
                        <a:lnTo>
                          <a:pt x="1451" y="25"/>
                        </a:lnTo>
                        <a:lnTo>
                          <a:pt x="1453" y="25"/>
                        </a:lnTo>
                        <a:lnTo>
                          <a:pt x="1454" y="25"/>
                        </a:lnTo>
                        <a:lnTo>
                          <a:pt x="1456" y="25"/>
                        </a:lnTo>
                        <a:lnTo>
                          <a:pt x="1458" y="25"/>
                        </a:lnTo>
                        <a:lnTo>
                          <a:pt x="1460" y="25"/>
                        </a:lnTo>
                        <a:lnTo>
                          <a:pt x="1462" y="25"/>
                        </a:lnTo>
                        <a:lnTo>
                          <a:pt x="1464" y="25"/>
                        </a:lnTo>
                        <a:lnTo>
                          <a:pt x="1466" y="25"/>
                        </a:lnTo>
                        <a:lnTo>
                          <a:pt x="1468" y="25"/>
                        </a:lnTo>
                        <a:lnTo>
                          <a:pt x="1470" y="25"/>
                        </a:lnTo>
                        <a:lnTo>
                          <a:pt x="1474" y="25"/>
                        </a:lnTo>
                        <a:lnTo>
                          <a:pt x="1476" y="25"/>
                        </a:lnTo>
                        <a:lnTo>
                          <a:pt x="1477" y="25"/>
                        </a:lnTo>
                        <a:lnTo>
                          <a:pt x="1481" y="25"/>
                        </a:lnTo>
                        <a:lnTo>
                          <a:pt x="1483" y="25"/>
                        </a:lnTo>
                        <a:lnTo>
                          <a:pt x="1485" y="25"/>
                        </a:lnTo>
                        <a:lnTo>
                          <a:pt x="1487" y="25"/>
                        </a:lnTo>
                        <a:lnTo>
                          <a:pt x="1489" y="25"/>
                        </a:lnTo>
                        <a:lnTo>
                          <a:pt x="1491" y="25"/>
                        </a:lnTo>
                        <a:lnTo>
                          <a:pt x="1495" y="25"/>
                        </a:lnTo>
                        <a:lnTo>
                          <a:pt x="1497" y="25"/>
                        </a:lnTo>
                        <a:lnTo>
                          <a:pt x="1499" y="25"/>
                        </a:lnTo>
                        <a:lnTo>
                          <a:pt x="1500" y="25"/>
                        </a:lnTo>
                        <a:lnTo>
                          <a:pt x="1502" y="25"/>
                        </a:lnTo>
                        <a:lnTo>
                          <a:pt x="1504" y="25"/>
                        </a:lnTo>
                        <a:lnTo>
                          <a:pt x="1506" y="25"/>
                        </a:lnTo>
                        <a:lnTo>
                          <a:pt x="1508" y="25"/>
                        </a:lnTo>
                        <a:lnTo>
                          <a:pt x="1512" y="25"/>
                        </a:lnTo>
                        <a:lnTo>
                          <a:pt x="1514" y="25"/>
                        </a:lnTo>
                        <a:lnTo>
                          <a:pt x="1516" y="25"/>
                        </a:lnTo>
                        <a:lnTo>
                          <a:pt x="1518" y="25"/>
                        </a:lnTo>
                        <a:lnTo>
                          <a:pt x="1520" y="25"/>
                        </a:lnTo>
                        <a:lnTo>
                          <a:pt x="1522" y="25"/>
                        </a:lnTo>
                        <a:lnTo>
                          <a:pt x="1525" y="25"/>
                        </a:lnTo>
                        <a:lnTo>
                          <a:pt x="1527" y="25"/>
                        </a:lnTo>
                        <a:lnTo>
                          <a:pt x="1529" y="25"/>
                        </a:lnTo>
                        <a:lnTo>
                          <a:pt x="1531" y="25"/>
                        </a:lnTo>
                        <a:lnTo>
                          <a:pt x="1533" y="25"/>
                        </a:lnTo>
                        <a:lnTo>
                          <a:pt x="1535" y="25"/>
                        </a:lnTo>
                        <a:lnTo>
                          <a:pt x="1537" y="25"/>
                        </a:lnTo>
                        <a:lnTo>
                          <a:pt x="1539" y="25"/>
                        </a:lnTo>
                        <a:lnTo>
                          <a:pt x="1541" y="25"/>
                        </a:lnTo>
                        <a:lnTo>
                          <a:pt x="1543" y="25"/>
                        </a:lnTo>
                        <a:lnTo>
                          <a:pt x="1544" y="25"/>
                        </a:lnTo>
                        <a:lnTo>
                          <a:pt x="1546" y="25"/>
                        </a:lnTo>
                        <a:lnTo>
                          <a:pt x="1550" y="25"/>
                        </a:lnTo>
                        <a:lnTo>
                          <a:pt x="1552" y="25"/>
                        </a:lnTo>
                        <a:lnTo>
                          <a:pt x="1554" y="25"/>
                        </a:lnTo>
                        <a:lnTo>
                          <a:pt x="1556" y="25"/>
                        </a:lnTo>
                        <a:lnTo>
                          <a:pt x="1558" y="25"/>
                        </a:lnTo>
                        <a:lnTo>
                          <a:pt x="1560" y="25"/>
                        </a:lnTo>
                        <a:lnTo>
                          <a:pt x="1564" y="25"/>
                        </a:lnTo>
                        <a:lnTo>
                          <a:pt x="1566" y="25"/>
                        </a:lnTo>
                        <a:lnTo>
                          <a:pt x="1567" y="25"/>
                        </a:lnTo>
                        <a:lnTo>
                          <a:pt x="1569" y="25"/>
                        </a:lnTo>
                        <a:lnTo>
                          <a:pt x="1571" y="25"/>
                        </a:lnTo>
                        <a:lnTo>
                          <a:pt x="1573" y="25"/>
                        </a:lnTo>
                        <a:lnTo>
                          <a:pt x="1575" y="25"/>
                        </a:lnTo>
                        <a:lnTo>
                          <a:pt x="1577" y="25"/>
                        </a:lnTo>
                        <a:lnTo>
                          <a:pt x="1581" y="25"/>
                        </a:lnTo>
                        <a:lnTo>
                          <a:pt x="1583" y="25"/>
                        </a:lnTo>
                        <a:lnTo>
                          <a:pt x="1585" y="25"/>
                        </a:lnTo>
                        <a:lnTo>
                          <a:pt x="1587" y="25"/>
                        </a:lnTo>
                        <a:lnTo>
                          <a:pt x="1589" y="25"/>
                        </a:lnTo>
                        <a:lnTo>
                          <a:pt x="1590" y="25"/>
                        </a:lnTo>
                        <a:lnTo>
                          <a:pt x="1592" y="25"/>
                        </a:lnTo>
                        <a:lnTo>
                          <a:pt x="1594" y="25"/>
                        </a:lnTo>
                        <a:lnTo>
                          <a:pt x="1596" y="25"/>
                        </a:lnTo>
                        <a:lnTo>
                          <a:pt x="1598" y="25"/>
                        </a:lnTo>
                        <a:lnTo>
                          <a:pt x="1600" y="25"/>
                        </a:lnTo>
                        <a:lnTo>
                          <a:pt x="1602" y="25"/>
                        </a:lnTo>
                        <a:lnTo>
                          <a:pt x="1604" y="25"/>
                        </a:lnTo>
                        <a:lnTo>
                          <a:pt x="1608" y="25"/>
                        </a:lnTo>
                        <a:lnTo>
                          <a:pt x="1610" y="25"/>
                        </a:lnTo>
                        <a:lnTo>
                          <a:pt x="1612" y="25"/>
                        </a:lnTo>
                        <a:lnTo>
                          <a:pt x="1613" y="25"/>
                        </a:lnTo>
                        <a:lnTo>
                          <a:pt x="1615" y="25"/>
                        </a:lnTo>
                        <a:lnTo>
                          <a:pt x="1617" y="25"/>
                        </a:lnTo>
                        <a:lnTo>
                          <a:pt x="1619" y="25"/>
                        </a:lnTo>
                        <a:lnTo>
                          <a:pt x="1621" y="25"/>
                        </a:lnTo>
                        <a:lnTo>
                          <a:pt x="1623" y="25"/>
                        </a:lnTo>
                        <a:lnTo>
                          <a:pt x="1625" y="25"/>
                        </a:lnTo>
                        <a:lnTo>
                          <a:pt x="1629" y="25"/>
                        </a:lnTo>
                        <a:lnTo>
                          <a:pt x="1631" y="25"/>
                        </a:lnTo>
                        <a:lnTo>
                          <a:pt x="1633" y="25"/>
                        </a:lnTo>
                        <a:lnTo>
                          <a:pt x="1635" y="25"/>
                        </a:lnTo>
                        <a:lnTo>
                          <a:pt x="1638" y="25"/>
                        </a:lnTo>
                        <a:lnTo>
                          <a:pt x="1640" y="25"/>
                        </a:lnTo>
                        <a:lnTo>
                          <a:pt x="1642" y="25"/>
                        </a:lnTo>
                        <a:lnTo>
                          <a:pt x="1644" y="25"/>
                        </a:lnTo>
                        <a:lnTo>
                          <a:pt x="1646" y="25"/>
                        </a:lnTo>
                        <a:lnTo>
                          <a:pt x="1648" y="25"/>
                        </a:lnTo>
                        <a:lnTo>
                          <a:pt x="1650" y="25"/>
                        </a:lnTo>
                        <a:lnTo>
                          <a:pt x="1652" y="25"/>
                        </a:lnTo>
                        <a:lnTo>
                          <a:pt x="1656" y="25"/>
                        </a:lnTo>
                        <a:lnTo>
                          <a:pt x="1658" y="25"/>
                        </a:lnTo>
                        <a:lnTo>
                          <a:pt x="1659" y="25"/>
                        </a:lnTo>
                        <a:lnTo>
                          <a:pt x="1661" y="25"/>
                        </a:lnTo>
                        <a:lnTo>
                          <a:pt x="1663" y="25"/>
                        </a:lnTo>
                        <a:lnTo>
                          <a:pt x="1665" y="25"/>
                        </a:lnTo>
                        <a:lnTo>
                          <a:pt x="1667" y="25"/>
                        </a:lnTo>
                        <a:lnTo>
                          <a:pt x="1669" y="25"/>
                        </a:lnTo>
                        <a:lnTo>
                          <a:pt x="1671" y="25"/>
                        </a:lnTo>
                        <a:lnTo>
                          <a:pt x="1675" y="25"/>
                        </a:lnTo>
                        <a:lnTo>
                          <a:pt x="1677" y="25"/>
                        </a:lnTo>
                        <a:lnTo>
                          <a:pt x="1679" y="25"/>
                        </a:lnTo>
                        <a:lnTo>
                          <a:pt x="1681" y="25"/>
                        </a:lnTo>
                        <a:lnTo>
                          <a:pt x="1682" y="25"/>
                        </a:lnTo>
                        <a:lnTo>
                          <a:pt x="1684" y="25"/>
                        </a:lnTo>
                        <a:lnTo>
                          <a:pt x="1686" y="25"/>
                        </a:lnTo>
                        <a:lnTo>
                          <a:pt x="1690" y="25"/>
                        </a:lnTo>
                        <a:lnTo>
                          <a:pt x="1692" y="25"/>
                        </a:lnTo>
                        <a:lnTo>
                          <a:pt x="1694" y="25"/>
                        </a:lnTo>
                        <a:lnTo>
                          <a:pt x="1696" y="25"/>
                        </a:lnTo>
                        <a:lnTo>
                          <a:pt x="1698" y="25"/>
                        </a:lnTo>
                        <a:lnTo>
                          <a:pt x="1700" y="25"/>
                        </a:lnTo>
                        <a:lnTo>
                          <a:pt x="1702" y="25"/>
                        </a:lnTo>
                        <a:lnTo>
                          <a:pt x="1704" y="25"/>
                        </a:lnTo>
                        <a:lnTo>
                          <a:pt x="1705" y="25"/>
                        </a:lnTo>
                        <a:lnTo>
                          <a:pt x="1707" y="25"/>
                        </a:lnTo>
                        <a:lnTo>
                          <a:pt x="1709" y="25"/>
                        </a:lnTo>
                        <a:lnTo>
                          <a:pt x="1711" y="25"/>
                        </a:lnTo>
                        <a:lnTo>
                          <a:pt x="1715" y="25"/>
                        </a:lnTo>
                        <a:lnTo>
                          <a:pt x="1717" y="25"/>
                        </a:lnTo>
                        <a:lnTo>
                          <a:pt x="1719" y="25"/>
                        </a:lnTo>
                        <a:lnTo>
                          <a:pt x="1721" y="25"/>
                        </a:lnTo>
                        <a:lnTo>
                          <a:pt x="1723" y="25"/>
                        </a:lnTo>
                        <a:lnTo>
                          <a:pt x="1725" y="25"/>
                        </a:lnTo>
                        <a:lnTo>
                          <a:pt x="1727" y="25"/>
                        </a:lnTo>
                        <a:lnTo>
                          <a:pt x="1728" y="25"/>
                        </a:lnTo>
                        <a:lnTo>
                          <a:pt x="1730" y="25"/>
                        </a:lnTo>
                        <a:lnTo>
                          <a:pt x="1732" y="25"/>
                        </a:lnTo>
                        <a:lnTo>
                          <a:pt x="1734" y="25"/>
                        </a:lnTo>
                        <a:lnTo>
                          <a:pt x="1736" y="25"/>
                        </a:lnTo>
                        <a:lnTo>
                          <a:pt x="1738" y="25"/>
                        </a:lnTo>
                        <a:lnTo>
                          <a:pt x="1740" y="25"/>
                        </a:lnTo>
                        <a:lnTo>
                          <a:pt x="1742" y="25"/>
                        </a:lnTo>
                        <a:lnTo>
                          <a:pt x="1744" y="25"/>
                        </a:lnTo>
                        <a:lnTo>
                          <a:pt x="1746" y="25"/>
                        </a:lnTo>
                        <a:lnTo>
                          <a:pt x="1748" y="25"/>
                        </a:lnTo>
                        <a:lnTo>
                          <a:pt x="1749" y="25"/>
                        </a:lnTo>
                        <a:lnTo>
                          <a:pt x="1751" y="23"/>
                        </a:lnTo>
                        <a:lnTo>
                          <a:pt x="1753" y="25"/>
                        </a:lnTo>
                        <a:lnTo>
                          <a:pt x="1755" y="25"/>
                        </a:lnTo>
                        <a:lnTo>
                          <a:pt x="1757" y="25"/>
                        </a:lnTo>
                        <a:lnTo>
                          <a:pt x="1759" y="25"/>
                        </a:lnTo>
                        <a:lnTo>
                          <a:pt x="1761" y="25"/>
                        </a:lnTo>
                        <a:lnTo>
                          <a:pt x="1763" y="25"/>
                        </a:lnTo>
                        <a:lnTo>
                          <a:pt x="1765" y="25"/>
                        </a:lnTo>
                        <a:lnTo>
                          <a:pt x="1767" y="25"/>
                        </a:lnTo>
                        <a:lnTo>
                          <a:pt x="1769" y="25"/>
                        </a:lnTo>
                        <a:lnTo>
                          <a:pt x="1771" y="25"/>
                        </a:lnTo>
                        <a:lnTo>
                          <a:pt x="1772" y="23"/>
                        </a:lnTo>
                        <a:lnTo>
                          <a:pt x="1774" y="25"/>
                        </a:lnTo>
                        <a:lnTo>
                          <a:pt x="1776" y="25"/>
                        </a:lnTo>
                        <a:lnTo>
                          <a:pt x="1778" y="25"/>
                        </a:lnTo>
                        <a:lnTo>
                          <a:pt x="1780" y="25"/>
                        </a:lnTo>
                        <a:lnTo>
                          <a:pt x="1782" y="25"/>
                        </a:lnTo>
                        <a:lnTo>
                          <a:pt x="1784" y="25"/>
                        </a:lnTo>
                        <a:lnTo>
                          <a:pt x="1786" y="25"/>
                        </a:lnTo>
                        <a:lnTo>
                          <a:pt x="1788" y="25"/>
                        </a:lnTo>
                        <a:lnTo>
                          <a:pt x="1790" y="25"/>
                        </a:lnTo>
                        <a:lnTo>
                          <a:pt x="1792" y="25"/>
                        </a:lnTo>
                        <a:lnTo>
                          <a:pt x="1794" y="25"/>
                        </a:lnTo>
                        <a:lnTo>
                          <a:pt x="1795" y="23"/>
                        </a:lnTo>
                        <a:lnTo>
                          <a:pt x="1797" y="25"/>
                        </a:lnTo>
                        <a:lnTo>
                          <a:pt x="1799" y="25"/>
                        </a:lnTo>
                        <a:lnTo>
                          <a:pt x="1801" y="23"/>
                        </a:lnTo>
                        <a:lnTo>
                          <a:pt x="1803" y="25"/>
                        </a:lnTo>
                        <a:lnTo>
                          <a:pt x="1807" y="25"/>
                        </a:lnTo>
                        <a:lnTo>
                          <a:pt x="1809" y="25"/>
                        </a:lnTo>
                        <a:lnTo>
                          <a:pt x="1811" y="25"/>
                        </a:lnTo>
                        <a:lnTo>
                          <a:pt x="1813" y="23"/>
                        </a:lnTo>
                        <a:lnTo>
                          <a:pt x="1815" y="25"/>
                        </a:lnTo>
                        <a:lnTo>
                          <a:pt x="1817" y="23"/>
                        </a:lnTo>
                        <a:lnTo>
                          <a:pt x="1817" y="25"/>
                        </a:lnTo>
                        <a:lnTo>
                          <a:pt x="1820" y="25"/>
                        </a:lnTo>
                        <a:lnTo>
                          <a:pt x="1822" y="25"/>
                        </a:lnTo>
                        <a:lnTo>
                          <a:pt x="1824" y="25"/>
                        </a:lnTo>
                        <a:lnTo>
                          <a:pt x="1828" y="23"/>
                        </a:lnTo>
                        <a:lnTo>
                          <a:pt x="1828" y="25"/>
                        </a:lnTo>
                        <a:lnTo>
                          <a:pt x="1830" y="25"/>
                        </a:lnTo>
                        <a:lnTo>
                          <a:pt x="1832" y="25"/>
                        </a:lnTo>
                        <a:lnTo>
                          <a:pt x="1834" y="23"/>
                        </a:lnTo>
                        <a:lnTo>
                          <a:pt x="1834" y="25"/>
                        </a:lnTo>
                        <a:lnTo>
                          <a:pt x="1836" y="25"/>
                        </a:lnTo>
                        <a:lnTo>
                          <a:pt x="1838" y="23"/>
                        </a:lnTo>
                        <a:lnTo>
                          <a:pt x="1840" y="25"/>
                        </a:lnTo>
                        <a:lnTo>
                          <a:pt x="1841" y="23"/>
                        </a:lnTo>
                        <a:lnTo>
                          <a:pt x="1841" y="25"/>
                        </a:lnTo>
                        <a:lnTo>
                          <a:pt x="1843" y="25"/>
                        </a:lnTo>
                        <a:lnTo>
                          <a:pt x="1845" y="25"/>
                        </a:lnTo>
                        <a:lnTo>
                          <a:pt x="1847" y="25"/>
                        </a:lnTo>
                        <a:lnTo>
                          <a:pt x="1849" y="23"/>
                        </a:lnTo>
                        <a:lnTo>
                          <a:pt x="1851" y="23"/>
                        </a:lnTo>
                        <a:lnTo>
                          <a:pt x="1851" y="25"/>
                        </a:lnTo>
                        <a:lnTo>
                          <a:pt x="1853" y="23"/>
                        </a:lnTo>
                        <a:lnTo>
                          <a:pt x="1855" y="23"/>
                        </a:lnTo>
                        <a:lnTo>
                          <a:pt x="1857" y="25"/>
                        </a:lnTo>
                        <a:lnTo>
                          <a:pt x="1859" y="25"/>
                        </a:lnTo>
                        <a:lnTo>
                          <a:pt x="1861" y="23"/>
                        </a:lnTo>
                        <a:lnTo>
                          <a:pt x="1863" y="25"/>
                        </a:lnTo>
                        <a:lnTo>
                          <a:pt x="1864" y="25"/>
                        </a:lnTo>
                        <a:lnTo>
                          <a:pt x="1868" y="25"/>
                        </a:lnTo>
                        <a:lnTo>
                          <a:pt x="1872" y="25"/>
                        </a:lnTo>
                        <a:lnTo>
                          <a:pt x="1872" y="23"/>
                        </a:lnTo>
                        <a:lnTo>
                          <a:pt x="1876" y="25"/>
                        </a:lnTo>
                        <a:lnTo>
                          <a:pt x="1876" y="23"/>
                        </a:lnTo>
                        <a:lnTo>
                          <a:pt x="1878" y="25"/>
                        </a:lnTo>
                        <a:lnTo>
                          <a:pt x="1880" y="25"/>
                        </a:lnTo>
                        <a:lnTo>
                          <a:pt x="1882" y="25"/>
                        </a:lnTo>
                        <a:lnTo>
                          <a:pt x="1884" y="23"/>
                        </a:lnTo>
                        <a:lnTo>
                          <a:pt x="1886" y="25"/>
                        </a:lnTo>
                        <a:lnTo>
                          <a:pt x="1886" y="23"/>
                        </a:lnTo>
                        <a:lnTo>
                          <a:pt x="1887" y="25"/>
                        </a:lnTo>
                        <a:lnTo>
                          <a:pt x="1889" y="25"/>
                        </a:lnTo>
                        <a:lnTo>
                          <a:pt x="1891" y="25"/>
                        </a:lnTo>
                        <a:lnTo>
                          <a:pt x="1893" y="23"/>
                        </a:lnTo>
                        <a:lnTo>
                          <a:pt x="1893" y="25"/>
                        </a:lnTo>
                        <a:lnTo>
                          <a:pt x="1897" y="25"/>
                        </a:lnTo>
                        <a:lnTo>
                          <a:pt x="1899" y="23"/>
                        </a:lnTo>
                        <a:lnTo>
                          <a:pt x="1901" y="25"/>
                        </a:lnTo>
                        <a:lnTo>
                          <a:pt x="1903" y="23"/>
                        </a:lnTo>
                        <a:lnTo>
                          <a:pt x="1905" y="25"/>
                        </a:lnTo>
                        <a:lnTo>
                          <a:pt x="1907" y="25"/>
                        </a:lnTo>
                        <a:lnTo>
                          <a:pt x="1907" y="23"/>
                        </a:lnTo>
                        <a:lnTo>
                          <a:pt x="1909" y="23"/>
                        </a:lnTo>
                        <a:lnTo>
                          <a:pt x="1910" y="25"/>
                        </a:lnTo>
                        <a:lnTo>
                          <a:pt x="1912" y="23"/>
                        </a:lnTo>
                        <a:lnTo>
                          <a:pt x="1914" y="23"/>
                        </a:lnTo>
                        <a:lnTo>
                          <a:pt x="1916" y="25"/>
                        </a:lnTo>
                        <a:lnTo>
                          <a:pt x="1918" y="25"/>
                        </a:lnTo>
                        <a:lnTo>
                          <a:pt x="1920" y="23"/>
                        </a:lnTo>
                        <a:lnTo>
                          <a:pt x="1922" y="25"/>
                        </a:lnTo>
                        <a:lnTo>
                          <a:pt x="1924" y="23"/>
                        </a:lnTo>
                        <a:lnTo>
                          <a:pt x="1926" y="25"/>
                        </a:lnTo>
                        <a:lnTo>
                          <a:pt x="1928" y="23"/>
                        </a:lnTo>
                        <a:lnTo>
                          <a:pt x="1930" y="23"/>
                        </a:lnTo>
                        <a:lnTo>
                          <a:pt x="1932" y="25"/>
                        </a:lnTo>
                        <a:lnTo>
                          <a:pt x="1932" y="23"/>
                        </a:lnTo>
                        <a:lnTo>
                          <a:pt x="1933" y="25"/>
                        </a:lnTo>
                        <a:lnTo>
                          <a:pt x="1935" y="23"/>
                        </a:lnTo>
                        <a:lnTo>
                          <a:pt x="1937" y="23"/>
                        </a:lnTo>
                        <a:lnTo>
                          <a:pt x="1939" y="25"/>
                        </a:lnTo>
                        <a:lnTo>
                          <a:pt x="1941" y="25"/>
                        </a:lnTo>
                        <a:lnTo>
                          <a:pt x="1945" y="23"/>
                        </a:lnTo>
                        <a:lnTo>
                          <a:pt x="1947" y="23"/>
                        </a:lnTo>
                        <a:lnTo>
                          <a:pt x="1947" y="25"/>
                        </a:lnTo>
                        <a:lnTo>
                          <a:pt x="1951" y="23"/>
                        </a:lnTo>
                        <a:lnTo>
                          <a:pt x="1951" y="25"/>
                        </a:lnTo>
                        <a:lnTo>
                          <a:pt x="1955" y="25"/>
                        </a:lnTo>
                        <a:lnTo>
                          <a:pt x="1956" y="23"/>
                        </a:lnTo>
                        <a:lnTo>
                          <a:pt x="1958" y="23"/>
                        </a:lnTo>
                        <a:lnTo>
                          <a:pt x="1960" y="25"/>
                        </a:lnTo>
                        <a:lnTo>
                          <a:pt x="1962" y="25"/>
                        </a:lnTo>
                        <a:lnTo>
                          <a:pt x="1964" y="23"/>
                        </a:lnTo>
                        <a:lnTo>
                          <a:pt x="1966" y="23"/>
                        </a:lnTo>
                        <a:lnTo>
                          <a:pt x="1968" y="23"/>
                        </a:lnTo>
                        <a:lnTo>
                          <a:pt x="1970" y="23"/>
                        </a:lnTo>
                        <a:lnTo>
                          <a:pt x="1972" y="23"/>
                        </a:lnTo>
                        <a:lnTo>
                          <a:pt x="1972" y="25"/>
                        </a:lnTo>
                        <a:lnTo>
                          <a:pt x="1976" y="23"/>
                        </a:lnTo>
                        <a:lnTo>
                          <a:pt x="1976" y="25"/>
                        </a:lnTo>
                        <a:lnTo>
                          <a:pt x="1977" y="23"/>
                        </a:lnTo>
                        <a:lnTo>
                          <a:pt x="1979" y="25"/>
                        </a:lnTo>
                        <a:lnTo>
                          <a:pt x="1981" y="23"/>
                        </a:lnTo>
                        <a:lnTo>
                          <a:pt x="1985" y="23"/>
                        </a:lnTo>
                        <a:lnTo>
                          <a:pt x="1987" y="23"/>
                        </a:lnTo>
                        <a:lnTo>
                          <a:pt x="1989" y="23"/>
                        </a:lnTo>
                        <a:lnTo>
                          <a:pt x="1991" y="23"/>
                        </a:lnTo>
                        <a:lnTo>
                          <a:pt x="1993" y="25"/>
                        </a:lnTo>
                        <a:lnTo>
                          <a:pt x="1993" y="23"/>
                        </a:lnTo>
                        <a:lnTo>
                          <a:pt x="1995" y="25"/>
                        </a:lnTo>
                        <a:lnTo>
                          <a:pt x="1997" y="23"/>
                        </a:lnTo>
                        <a:lnTo>
                          <a:pt x="1999" y="23"/>
                        </a:lnTo>
                        <a:lnTo>
                          <a:pt x="1999" y="25"/>
                        </a:lnTo>
                        <a:lnTo>
                          <a:pt x="2000" y="23"/>
                        </a:lnTo>
                        <a:lnTo>
                          <a:pt x="2002" y="23"/>
                        </a:lnTo>
                        <a:lnTo>
                          <a:pt x="2006" y="23"/>
                        </a:lnTo>
                        <a:lnTo>
                          <a:pt x="2008" y="23"/>
                        </a:lnTo>
                        <a:lnTo>
                          <a:pt x="2010" y="23"/>
                        </a:lnTo>
                        <a:lnTo>
                          <a:pt x="2014" y="23"/>
                        </a:lnTo>
                        <a:lnTo>
                          <a:pt x="2016" y="23"/>
                        </a:lnTo>
                        <a:lnTo>
                          <a:pt x="2018" y="23"/>
                        </a:lnTo>
                        <a:lnTo>
                          <a:pt x="2020" y="23"/>
                        </a:lnTo>
                        <a:lnTo>
                          <a:pt x="2022" y="23"/>
                        </a:lnTo>
                        <a:lnTo>
                          <a:pt x="2023" y="23"/>
                        </a:lnTo>
                        <a:lnTo>
                          <a:pt x="2025" y="23"/>
                        </a:lnTo>
                        <a:lnTo>
                          <a:pt x="2027" y="23"/>
                        </a:lnTo>
                        <a:lnTo>
                          <a:pt x="2031" y="23"/>
                        </a:lnTo>
                        <a:lnTo>
                          <a:pt x="2033" y="23"/>
                        </a:lnTo>
                        <a:lnTo>
                          <a:pt x="2037" y="23"/>
                        </a:lnTo>
                        <a:lnTo>
                          <a:pt x="2041" y="23"/>
                        </a:lnTo>
                        <a:lnTo>
                          <a:pt x="2043" y="23"/>
                        </a:lnTo>
                        <a:lnTo>
                          <a:pt x="2045" y="23"/>
                        </a:lnTo>
                        <a:lnTo>
                          <a:pt x="2046" y="23"/>
                        </a:lnTo>
                        <a:lnTo>
                          <a:pt x="2048" y="23"/>
                        </a:lnTo>
                        <a:lnTo>
                          <a:pt x="2050" y="23"/>
                        </a:lnTo>
                        <a:lnTo>
                          <a:pt x="2052" y="23"/>
                        </a:lnTo>
                        <a:lnTo>
                          <a:pt x="2054" y="23"/>
                        </a:lnTo>
                        <a:lnTo>
                          <a:pt x="2056" y="23"/>
                        </a:lnTo>
                        <a:lnTo>
                          <a:pt x="2058" y="23"/>
                        </a:lnTo>
                        <a:lnTo>
                          <a:pt x="2060" y="23"/>
                        </a:lnTo>
                        <a:lnTo>
                          <a:pt x="2062" y="23"/>
                        </a:lnTo>
                        <a:lnTo>
                          <a:pt x="2064" y="23"/>
                        </a:lnTo>
                        <a:lnTo>
                          <a:pt x="2066" y="23"/>
                        </a:lnTo>
                        <a:lnTo>
                          <a:pt x="2068" y="23"/>
                        </a:lnTo>
                        <a:lnTo>
                          <a:pt x="2069" y="23"/>
                        </a:lnTo>
                        <a:lnTo>
                          <a:pt x="2071" y="23"/>
                        </a:lnTo>
                        <a:lnTo>
                          <a:pt x="2073" y="23"/>
                        </a:lnTo>
                        <a:lnTo>
                          <a:pt x="2075" y="23"/>
                        </a:lnTo>
                        <a:lnTo>
                          <a:pt x="2077" y="23"/>
                        </a:lnTo>
                        <a:lnTo>
                          <a:pt x="2079" y="23"/>
                        </a:lnTo>
                        <a:lnTo>
                          <a:pt x="2081" y="23"/>
                        </a:lnTo>
                        <a:lnTo>
                          <a:pt x="2085" y="23"/>
                        </a:lnTo>
                        <a:lnTo>
                          <a:pt x="2087" y="23"/>
                        </a:lnTo>
                        <a:lnTo>
                          <a:pt x="2089" y="23"/>
                        </a:lnTo>
                        <a:lnTo>
                          <a:pt x="2092" y="23"/>
                        </a:lnTo>
                        <a:lnTo>
                          <a:pt x="2094" y="23"/>
                        </a:lnTo>
                        <a:lnTo>
                          <a:pt x="2096" y="23"/>
                        </a:lnTo>
                        <a:lnTo>
                          <a:pt x="2098" y="23"/>
                        </a:lnTo>
                        <a:lnTo>
                          <a:pt x="2100" y="23"/>
                        </a:lnTo>
                        <a:lnTo>
                          <a:pt x="2102" y="23"/>
                        </a:lnTo>
                        <a:lnTo>
                          <a:pt x="2104" y="23"/>
                        </a:lnTo>
                        <a:lnTo>
                          <a:pt x="2106" y="23"/>
                        </a:lnTo>
                        <a:lnTo>
                          <a:pt x="2108" y="23"/>
                        </a:lnTo>
                        <a:lnTo>
                          <a:pt x="2110" y="23"/>
                        </a:lnTo>
                        <a:lnTo>
                          <a:pt x="2114" y="23"/>
                        </a:lnTo>
                        <a:lnTo>
                          <a:pt x="2115" y="23"/>
                        </a:lnTo>
                        <a:lnTo>
                          <a:pt x="2117" y="23"/>
                        </a:lnTo>
                        <a:lnTo>
                          <a:pt x="2119" y="23"/>
                        </a:lnTo>
                        <a:lnTo>
                          <a:pt x="2123" y="23"/>
                        </a:lnTo>
                        <a:lnTo>
                          <a:pt x="2125" y="23"/>
                        </a:lnTo>
                        <a:lnTo>
                          <a:pt x="2127" y="23"/>
                        </a:lnTo>
                        <a:lnTo>
                          <a:pt x="2129" y="23"/>
                        </a:lnTo>
                        <a:lnTo>
                          <a:pt x="2131" y="23"/>
                        </a:lnTo>
                        <a:lnTo>
                          <a:pt x="2133" y="23"/>
                        </a:lnTo>
                        <a:lnTo>
                          <a:pt x="2135" y="23"/>
                        </a:lnTo>
                        <a:lnTo>
                          <a:pt x="2137" y="23"/>
                        </a:lnTo>
                        <a:lnTo>
                          <a:pt x="2138" y="23"/>
                        </a:lnTo>
                        <a:lnTo>
                          <a:pt x="2140" y="23"/>
                        </a:lnTo>
                        <a:lnTo>
                          <a:pt x="2144" y="23"/>
                        </a:lnTo>
                        <a:lnTo>
                          <a:pt x="2146" y="23"/>
                        </a:lnTo>
                        <a:lnTo>
                          <a:pt x="2150" y="23"/>
                        </a:lnTo>
                        <a:lnTo>
                          <a:pt x="2154" y="23"/>
                        </a:lnTo>
                        <a:lnTo>
                          <a:pt x="2156" y="23"/>
                        </a:lnTo>
                        <a:lnTo>
                          <a:pt x="2158" y="23"/>
                        </a:lnTo>
                        <a:lnTo>
                          <a:pt x="2161" y="23"/>
                        </a:lnTo>
                        <a:lnTo>
                          <a:pt x="2163" y="23"/>
                        </a:lnTo>
                        <a:lnTo>
                          <a:pt x="2167" y="23"/>
                        </a:lnTo>
                        <a:lnTo>
                          <a:pt x="2171" y="23"/>
                        </a:lnTo>
                        <a:lnTo>
                          <a:pt x="2173" y="23"/>
                        </a:lnTo>
                        <a:lnTo>
                          <a:pt x="2175" y="23"/>
                        </a:lnTo>
                        <a:lnTo>
                          <a:pt x="2177" y="23"/>
                        </a:lnTo>
                        <a:lnTo>
                          <a:pt x="2179" y="23"/>
                        </a:lnTo>
                        <a:lnTo>
                          <a:pt x="2181" y="23"/>
                        </a:lnTo>
                        <a:lnTo>
                          <a:pt x="2184" y="23"/>
                        </a:lnTo>
                        <a:lnTo>
                          <a:pt x="2186" y="23"/>
                        </a:lnTo>
                        <a:lnTo>
                          <a:pt x="2188" y="23"/>
                        </a:lnTo>
                        <a:lnTo>
                          <a:pt x="2192" y="23"/>
                        </a:lnTo>
                        <a:lnTo>
                          <a:pt x="2194" y="23"/>
                        </a:lnTo>
                        <a:lnTo>
                          <a:pt x="2196" y="23"/>
                        </a:lnTo>
                        <a:lnTo>
                          <a:pt x="2198" y="23"/>
                        </a:lnTo>
                        <a:lnTo>
                          <a:pt x="2200" y="23"/>
                        </a:lnTo>
                        <a:lnTo>
                          <a:pt x="2202" y="23"/>
                        </a:lnTo>
                        <a:lnTo>
                          <a:pt x="2204" y="23"/>
                        </a:lnTo>
                        <a:lnTo>
                          <a:pt x="2205" y="23"/>
                        </a:lnTo>
                        <a:lnTo>
                          <a:pt x="2209" y="23"/>
                        </a:lnTo>
                        <a:lnTo>
                          <a:pt x="2211" y="23"/>
                        </a:lnTo>
                        <a:lnTo>
                          <a:pt x="2213" y="23"/>
                        </a:lnTo>
                        <a:lnTo>
                          <a:pt x="2215" y="23"/>
                        </a:lnTo>
                        <a:lnTo>
                          <a:pt x="2219" y="23"/>
                        </a:lnTo>
                        <a:lnTo>
                          <a:pt x="2221" y="23"/>
                        </a:lnTo>
                        <a:lnTo>
                          <a:pt x="2223" y="23"/>
                        </a:lnTo>
                        <a:lnTo>
                          <a:pt x="2225" y="23"/>
                        </a:lnTo>
                        <a:lnTo>
                          <a:pt x="2227" y="23"/>
                        </a:lnTo>
                        <a:lnTo>
                          <a:pt x="2228" y="23"/>
                        </a:lnTo>
                        <a:lnTo>
                          <a:pt x="2230" y="23"/>
                        </a:lnTo>
                        <a:lnTo>
                          <a:pt x="2232" y="23"/>
                        </a:lnTo>
                        <a:lnTo>
                          <a:pt x="2236" y="23"/>
                        </a:lnTo>
                        <a:lnTo>
                          <a:pt x="2238" y="23"/>
                        </a:lnTo>
                        <a:lnTo>
                          <a:pt x="2240" y="23"/>
                        </a:lnTo>
                        <a:lnTo>
                          <a:pt x="2242" y="23"/>
                        </a:lnTo>
                        <a:lnTo>
                          <a:pt x="2244" y="23"/>
                        </a:lnTo>
                        <a:lnTo>
                          <a:pt x="2246" y="23"/>
                        </a:lnTo>
                        <a:lnTo>
                          <a:pt x="2248" y="23"/>
                        </a:lnTo>
                        <a:lnTo>
                          <a:pt x="2250" y="23"/>
                        </a:lnTo>
                        <a:lnTo>
                          <a:pt x="2253" y="23"/>
                        </a:lnTo>
                        <a:lnTo>
                          <a:pt x="2255" y="23"/>
                        </a:lnTo>
                        <a:lnTo>
                          <a:pt x="2257" y="23"/>
                        </a:lnTo>
                        <a:lnTo>
                          <a:pt x="2261" y="23"/>
                        </a:lnTo>
                        <a:lnTo>
                          <a:pt x="2263" y="23"/>
                        </a:lnTo>
                        <a:lnTo>
                          <a:pt x="2265" y="23"/>
                        </a:lnTo>
                        <a:lnTo>
                          <a:pt x="2267" y="23"/>
                        </a:lnTo>
                        <a:lnTo>
                          <a:pt x="2269" y="23"/>
                        </a:lnTo>
                        <a:lnTo>
                          <a:pt x="2271" y="23"/>
                        </a:lnTo>
                        <a:lnTo>
                          <a:pt x="2274" y="23"/>
                        </a:lnTo>
                        <a:lnTo>
                          <a:pt x="2276" y="23"/>
                        </a:lnTo>
                        <a:lnTo>
                          <a:pt x="2278" y="23"/>
                        </a:lnTo>
                        <a:lnTo>
                          <a:pt x="2280" y="23"/>
                        </a:lnTo>
                        <a:lnTo>
                          <a:pt x="2284" y="23"/>
                        </a:lnTo>
                        <a:lnTo>
                          <a:pt x="2286" y="23"/>
                        </a:lnTo>
                        <a:lnTo>
                          <a:pt x="2288" y="23"/>
                        </a:lnTo>
                        <a:lnTo>
                          <a:pt x="2290" y="23"/>
                        </a:lnTo>
                        <a:lnTo>
                          <a:pt x="2292" y="23"/>
                        </a:lnTo>
                        <a:lnTo>
                          <a:pt x="2294" y="23"/>
                        </a:lnTo>
                        <a:lnTo>
                          <a:pt x="2296" y="23"/>
                        </a:lnTo>
                        <a:lnTo>
                          <a:pt x="2297" y="23"/>
                        </a:lnTo>
                        <a:lnTo>
                          <a:pt x="2301" y="23"/>
                        </a:lnTo>
                        <a:lnTo>
                          <a:pt x="2303" y="23"/>
                        </a:lnTo>
                        <a:lnTo>
                          <a:pt x="2305" y="23"/>
                        </a:lnTo>
                        <a:lnTo>
                          <a:pt x="2307" y="23"/>
                        </a:lnTo>
                        <a:lnTo>
                          <a:pt x="2309" y="23"/>
                        </a:lnTo>
                        <a:lnTo>
                          <a:pt x="2311" y="23"/>
                        </a:lnTo>
                        <a:lnTo>
                          <a:pt x="2313" y="23"/>
                        </a:lnTo>
                        <a:lnTo>
                          <a:pt x="2315" y="23"/>
                        </a:lnTo>
                        <a:lnTo>
                          <a:pt x="2317" y="23"/>
                        </a:lnTo>
                        <a:lnTo>
                          <a:pt x="2319" y="23"/>
                        </a:lnTo>
                        <a:lnTo>
                          <a:pt x="2320" y="23"/>
                        </a:lnTo>
                        <a:lnTo>
                          <a:pt x="2322" y="23"/>
                        </a:lnTo>
                        <a:lnTo>
                          <a:pt x="2324" y="23"/>
                        </a:lnTo>
                        <a:lnTo>
                          <a:pt x="2326" y="23"/>
                        </a:lnTo>
                        <a:lnTo>
                          <a:pt x="2328" y="23"/>
                        </a:lnTo>
                        <a:lnTo>
                          <a:pt x="2330" y="23"/>
                        </a:lnTo>
                        <a:lnTo>
                          <a:pt x="2332" y="23"/>
                        </a:lnTo>
                        <a:lnTo>
                          <a:pt x="2334" y="23"/>
                        </a:lnTo>
                        <a:lnTo>
                          <a:pt x="2336" y="23"/>
                        </a:lnTo>
                        <a:lnTo>
                          <a:pt x="2338" y="23"/>
                        </a:lnTo>
                        <a:lnTo>
                          <a:pt x="2340" y="23"/>
                        </a:lnTo>
                        <a:lnTo>
                          <a:pt x="2342" y="23"/>
                        </a:lnTo>
                        <a:lnTo>
                          <a:pt x="2343" y="23"/>
                        </a:lnTo>
                        <a:lnTo>
                          <a:pt x="2345" y="23"/>
                        </a:lnTo>
                        <a:lnTo>
                          <a:pt x="2347" y="23"/>
                        </a:lnTo>
                        <a:lnTo>
                          <a:pt x="2349" y="23"/>
                        </a:lnTo>
                        <a:lnTo>
                          <a:pt x="2353" y="23"/>
                        </a:lnTo>
                        <a:lnTo>
                          <a:pt x="2355" y="23"/>
                        </a:lnTo>
                        <a:lnTo>
                          <a:pt x="2357" y="23"/>
                        </a:lnTo>
                        <a:lnTo>
                          <a:pt x="2359" y="23"/>
                        </a:lnTo>
                        <a:lnTo>
                          <a:pt x="2361" y="23"/>
                        </a:lnTo>
                        <a:lnTo>
                          <a:pt x="2363" y="23"/>
                        </a:lnTo>
                        <a:lnTo>
                          <a:pt x="2365" y="23"/>
                        </a:lnTo>
                        <a:lnTo>
                          <a:pt x="2368" y="23"/>
                        </a:lnTo>
                        <a:lnTo>
                          <a:pt x="2370" y="23"/>
                        </a:lnTo>
                        <a:lnTo>
                          <a:pt x="2372" y="23"/>
                        </a:lnTo>
                        <a:lnTo>
                          <a:pt x="2374" y="23"/>
                        </a:lnTo>
                        <a:lnTo>
                          <a:pt x="2378" y="23"/>
                        </a:lnTo>
                        <a:lnTo>
                          <a:pt x="2380" y="23"/>
                        </a:lnTo>
                        <a:lnTo>
                          <a:pt x="2382" y="23"/>
                        </a:lnTo>
                        <a:lnTo>
                          <a:pt x="2384" y="23"/>
                        </a:lnTo>
                        <a:lnTo>
                          <a:pt x="2386" y="23"/>
                        </a:lnTo>
                        <a:lnTo>
                          <a:pt x="2388" y="23"/>
                        </a:lnTo>
                        <a:lnTo>
                          <a:pt x="2389" y="23"/>
                        </a:lnTo>
                        <a:lnTo>
                          <a:pt x="2391" y="23"/>
                        </a:lnTo>
                        <a:lnTo>
                          <a:pt x="2393" y="23"/>
                        </a:lnTo>
                        <a:lnTo>
                          <a:pt x="2395" y="23"/>
                        </a:lnTo>
                        <a:lnTo>
                          <a:pt x="2397" y="23"/>
                        </a:lnTo>
                        <a:lnTo>
                          <a:pt x="2399" y="23"/>
                        </a:lnTo>
                        <a:lnTo>
                          <a:pt x="2401" y="23"/>
                        </a:lnTo>
                        <a:lnTo>
                          <a:pt x="2405" y="23"/>
                        </a:lnTo>
                        <a:lnTo>
                          <a:pt x="2409" y="23"/>
                        </a:lnTo>
                        <a:lnTo>
                          <a:pt x="2411" y="23"/>
                        </a:lnTo>
                        <a:lnTo>
                          <a:pt x="2412" y="23"/>
                        </a:lnTo>
                        <a:lnTo>
                          <a:pt x="2414" y="23"/>
                        </a:lnTo>
                        <a:lnTo>
                          <a:pt x="2416" y="23"/>
                        </a:lnTo>
                        <a:lnTo>
                          <a:pt x="2418" y="23"/>
                        </a:lnTo>
                        <a:lnTo>
                          <a:pt x="2422" y="23"/>
                        </a:lnTo>
                        <a:lnTo>
                          <a:pt x="2424" y="23"/>
                        </a:lnTo>
                        <a:lnTo>
                          <a:pt x="2426" y="23"/>
                        </a:lnTo>
                        <a:lnTo>
                          <a:pt x="2428" y="23"/>
                        </a:lnTo>
                        <a:lnTo>
                          <a:pt x="2430" y="23"/>
                        </a:lnTo>
                        <a:lnTo>
                          <a:pt x="2432" y="23"/>
                        </a:lnTo>
                        <a:lnTo>
                          <a:pt x="2433" y="23"/>
                        </a:lnTo>
                        <a:lnTo>
                          <a:pt x="2435" y="23"/>
                        </a:lnTo>
                        <a:lnTo>
                          <a:pt x="2437" y="23"/>
                        </a:lnTo>
                        <a:lnTo>
                          <a:pt x="2439" y="23"/>
                        </a:lnTo>
                        <a:lnTo>
                          <a:pt x="2441" y="23"/>
                        </a:lnTo>
                        <a:lnTo>
                          <a:pt x="2443" y="23"/>
                        </a:lnTo>
                        <a:lnTo>
                          <a:pt x="2445" y="23"/>
                        </a:lnTo>
                        <a:lnTo>
                          <a:pt x="2447" y="23"/>
                        </a:lnTo>
                        <a:lnTo>
                          <a:pt x="2451" y="23"/>
                        </a:lnTo>
                        <a:lnTo>
                          <a:pt x="2453" y="23"/>
                        </a:lnTo>
                        <a:lnTo>
                          <a:pt x="2455" y="23"/>
                        </a:lnTo>
                        <a:lnTo>
                          <a:pt x="2456" y="23"/>
                        </a:lnTo>
                        <a:lnTo>
                          <a:pt x="2458" y="23"/>
                        </a:lnTo>
                        <a:lnTo>
                          <a:pt x="2460" y="23"/>
                        </a:lnTo>
                        <a:lnTo>
                          <a:pt x="2462" y="23"/>
                        </a:lnTo>
                        <a:lnTo>
                          <a:pt x="2464" y="23"/>
                        </a:lnTo>
                        <a:lnTo>
                          <a:pt x="2466" y="23"/>
                        </a:lnTo>
                        <a:lnTo>
                          <a:pt x="2470" y="23"/>
                        </a:lnTo>
                        <a:lnTo>
                          <a:pt x="2472" y="23"/>
                        </a:lnTo>
                        <a:lnTo>
                          <a:pt x="2474" y="23"/>
                        </a:lnTo>
                        <a:lnTo>
                          <a:pt x="2476" y="23"/>
                        </a:lnTo>
                        <a:lnTo>
                          <a:pt x="2478" y="21"/>
                        </a:lnTo>
                        <a:lnTo>
                          <a:pt x="2479" y="23"/>
                        </a:lnTo>
                        <a:lnTo>
                          <a:pt x="2481" y="23"/>
                        </a:lnTo>
                        <a:lnTo>
                          <a:pt x="2483" y="23"/>
                        </a:lnTo>
                        <a:lnTo>
                          <a:pt x="2485" y="23"/>
                        </a:lnTo>
                        <a:lnTo>
                          <a:pt x="2487" y="23"/>
                        </a:lnTo>
                        <a:lnTo>
                          <a:pt x="2489" y="23"/>
                        </a:lnTo>
                        <a:lnTo>
                          <a:pt x="2491" y="23"/>
                        </a:lnTo>
                        <a:lnTo>
                          <a:pt x="2493" y="23"/>
                        </a:lnTo>
                        <a:lnTo>
                          <a:pt x="2495" y="23"/>
                        </a:lnTo>
                        <a:lnTo>
                          <a:pt x="2497" y="23"/>
                        </a:lnTo>
                        <a:lnTo>
                          <a:pt x="2501" y="23"/>
                        </a:lnTo>
                        <a:lnTo>
                          <a:pt x="2502" y="23"/>
                        </a:lnTo>
                        <a:lnTo>
                          <a:pt x="2504" y="23"/>
                        </a:lnTo>
                        <a:lnTo>
                          <a:pt x="2508" y="23"/>
                        </a:lnTo>
                        <a:lnTo>
                          <a:pt x="2512" y="23"/>
                        </a:lnTo>
                        <a:lnTo>
                          <a:pt x="2514" y="23"/>
                        </a:lnTo>
                        <a:lnTo>
                          <a:pt x="2518" y="23"/>
                        </a:lnTo>
                        <a:lnTo>
                          <a:pt x="2520" y="23"/>
                        </a:lnTo>
                        <a:lnTo>
                          <a:pt x="2522" y="23"/>
                        </a:lnTo>
                        <a:lnTo>
                          <a:pt x="2524" y="23"/>
                        </a:lnTo>
                        <a:lnTo>
                          <a:pt x="2525" y="23"/>
                        </a:lnTo>
                        <a:lnTo>
                          <a:pt x="2527" y="23"/>
                        </a:lnTo>
                        <a:lnTo>
                          <a:pt x="2531" y="23"/>
                        </a:lnTo>
                        <a:lnTo>
                          <a:pt x="2533" y="23"/>
                        </a:lnTo>
                        <a:lnTo>
                          <a:pt x="2535" y="23"/>
                        </a:lnTo>
                        <a:lnTo>
                          <a:pt x="2537" y="23"/>
                        </a:lnTo>
                        <a:lnTo>
                          <a:pt x="2539" y="23"/>
                        </a:lnTo>
                        <a:lnTo>
                          <a:pt x="2541" y="23"/>
                        </a:lnTo>
                        <a:lnTo>
                          <a:pt x="2543" y="23"/>
                        </a:lnTo>
                        <a:lnTo>
                          <a:pt x="2545" y="23"/>
                        </a:lnTo>
                        <a:lnTo>
                          <a:pt x="2547" y="23"/>
                        </a:lnTo>
                        <a:lnTo>
                          <a:pt x="2548" y="23"/>
                        </a:lnTo>
                        <a:lnTo>
                          <a:pt x="2552" y="23"/>
                        </a:lnTo>
                        <a:lnTo>
                          <a:pt x="2554" y="23"/>
                        </a:lnTo>
                        <a:lnTo>
                          <a:pt x="2556" y="23"/>
                        </a:lnTo>
                        <a:lnTo>
                          <a:pt x="2560" y="23"/>
                        </a:lnTo>
                        <a:lnTo>
                          <a:pt x="2562" y="23"/>
                        </a:lnTo>
                        <a:lnTo>
                          <a:pt x="2564" y="23"/>
                        </a:lnTo>
                        <a:lnTo>
                          <a:pt x="2566" y="23"/>
                        </a:lnTo>
                        <a:lnTo>
                          <a:pt x="2570" y="21"/>
                        </a:lnTo>
                        <a:lnTo>
                          <a:pt x="2570" y="23"/>
                        </a:lnTo>
                        <a:lnTo>
                          <a:pt x="2571" y="23"/>
                        </a:lnTo>
                        <a:lnTo>
                          <a:pt x="2573" y="23"/>
                        </a:lnTo>
                        <a:lnTo>
                          <a:pt x="2577" y="23"/>
                        </a:lnTo>
                        <a:lnTo>
                          <a:pt x="2577" y="21"/>
                        </a:lnTo>
                        <a:lnTo>
                          <a:pt x="2579" y="23"/>
                        </a:lnTo>
                        <a:lnTo>
                          <a:pt x="2581" y="23"/>
                        </a:lnTo>
                        <a:lnTo>
                          <a:pt x="2583" y="23"/>
                        </a:lnTo>
                        <a:lnTo>
                          <a:pt x="2585" y="23"/>
                        </a:lnTo>
                        <a:lnTo>
                          <a:pt x="2587" y="23"/>
                        </a:lnTo>
                        <a:lnTo>
                          <a:pt x="2587" y="21"/>
                        </a:lnTo>
                        <a:lnTo>
                          <a:pt x="2589" y="23"/>
                        </a:lnTo>
                        <a:lnTo>
                          <a:pt x="2591" y="23"/>
                        </a:lnTo>
                        <a:lnTo>
                          <a:pt x="2593" y="23"/>
                        </a:lnTo>
                        <a:lnTo>
                          <a:pt x="2594" y="23"/>
                        </a:lnTo>
                        <a:lnTo>
                          <a:pt x="2596" y="23"/>
                        </a:lnTo>
                        <a:lnTo>
                          <a:pt x="2598" y="23"/>
                        </a:lnTo>
                        <a:lnTo>
                          <a:pt x="2600" y="23"/>
                        </a:lnTo>
                        <a:lnTo>
                          <a:pt x="2604" y="23"/>
                        </a:lnTo>
                        <a:lnTo>
                          <a:pt x="2604" y="21"/>
                        </a:lnTo>
                        <a:lnTo>
                          <a:pt x="2608" y="23"/>
                        </a:lnTo>
                        <a:lnTo>
                          <a:pt x="2610" y="23"/>
                        </a:lnTo>
                        <a:lnTo>
                          <a:pt x="2614" y="23"/>
                        </a:lnTo>
                        <a:lnTo>
                          <a:pt x="2616" y="23"/>
                        </a:lnTo>
                        <a:lnTo>
                          <a:pt x="2617" y="21"/>
                        </a:lnTo>
                        <a:lnTo>
                          <a:pt x="2619" y="21"/>
                        </a:lnTo>
                        <a:lnTo>
                          <a:pt x="2621" y="23"/>
                        </a:lnTo>
                        <a:lnTo>
                          <a:pt x="2623" y="21"/>
                        </a:lnTo>
                        <a:lnTo>
                          <a:pt x="2625" y="23"/>
                        </a:lnTo>
                        <a:lnTo>
                          <a:pt x="2625" y="21"/>
                        </a:lnTo>
                        <a:lnTo>
                          <a:pt x="2627" y="23"/>
                        </a:lnTo>
                        <a:lnTo>
                          <a:pt x="2629" y="23"/>
                        </a:lnTo>
                        <a:lnTo>
                          <a:pt x="2631" y="23"/>
                        </a:lnTo>
                        <a:lnTo>
                          <a:pt x="2631" y="21"/>
                        </a:lnTo>
                        <a:lnTo>
                          <a:pt x="2633" y="23"/>
                        </a:lnTo>
                        <a:lnTo>
                          <a:pt x="2635" y="23"/>
                        </a:lnTo>
                        <a:lnTo>
                          <a:pt x="2639" y="23"/>
                        </a:lnTo>
                        <a:lnTo>
                          <a:pt x="2640" y="23"/>
                        </a:lnTo>
                        <a:lnTo>
                          <a:pt x="2642" y="23"/>
                        </a:lnTo>
                        <a:lnTo>
                          <a:pt x="2644" y="23"/>
                        </a:lnTo>
                        <a:lnTo>
                          <a:pt x="2648" y="23"/>
                        </a:lnTo>
                        <a:lnTo>
                          <a:pt x="2650" y="23"/>
                        </a:lnTo>
                        <a:lnTo>
                          <a:pt x="2652" y="23"/>
                        </a:lnTo>
                        <a:lnTo>
                          <a:pt x="2654" y="23"/>
                        </a:lnTo>
                        <a:lnTo>
                          <a:pt x="2656" y="21"/>
                        </a:lnTo>
                        <a:lnTo>
                          <a:pt x="2656" y="23"/>
                        </a:lnTo>
                        <a:lnTo>
                          <a:pt x="2660" y="21"/>
                        </a:lnTo>
                        <a:lnTo>
                          <a:pt x="2660" y="23"/>
                        </a:lnTo>
                        <a:lnTo>
                          <a:pt x="2661" y="23"/>
                        </a:lnTo>
                        <a:lnTo>
                          <a:pt x="2663" y="21"/>
                        </a:lnTo>
                        <a:lnTo>
                          <a:pt x="2665" y="21"/>
                        </a:lnTo>
                        <a:lnTo>
                          <a:pt x="2667" y="21"/>
                        </a:lnTo>
                        <a:lnTo>
                          <a:pt x="2669" y="23"/>
                        </a:lnTo>
                        <a:lnTo>
                          <a:pt x="2669" y="21"/>
                        </a:lnTo>
                        <a:lnTo>
                          <a:pt x="2671" y="21"/>
                        </a:lnTo>
                        <a:lnTo>
                          <a:pt x="2673" y="21"/>
                        </a:lnTo>
                        <a:lnTo>
                          <a:pt x="2675" y="23"/>
                        </a:lnTo>
                        <a:lnTo>
                          <a:pt x="2677" y="23"/>
                        </a:lnTo>
                        <a:lnTo>
                          <a:pt x="2679" y="23"/>
                        </a:lnTo>
                        <a:lnTo>
                          <a:pt x="2681" y="21"/>
                        </a:lnTo>
                        <a:lnTo>
                          <a:pt x="2683" y="23"/>
                        </a:lnTo>
                        <a:lnTo>
                          <a:pt x="2684" y="21"/>
                        </a:lnTo>
                        <a:lnTo>
                          <a:pt x="2686" y="23"/>
                        </a:lnTo>
                        <a:lnTo>
                          <a:pt x="2686" y="21"/>
                        </a:lnTo>
                        <a:lnTo>
                          <a:pt x="2688" y="21"/>
                        </a:lnTo>
                        <a:lnTo>
                          <a:pt x="2690" y="23"/>
                        </a:lnTo>
                        <a:lnTo>
                          <a:pt x="2694" y="23"/>
                        </a:lnTo>
                        <a:lnTo>
                          <a:pt x="2696" y="23"/>
                        </a:lnTo>
                        <a:lnTo>
                          <a:pt x="2700" y="23"/>
                        </a:lnTo>
                        <a:lnTo>
                          <a:pt x="2700" y="21"/>
                        </a:lnTo>
                        <a:lnTo>
                          <a:pt x="2702" y="23"/>
                        </a:lnTo>
                        <a:lnTo>
                          <a:pt x="2704" y="21"/>
                        </a:lnTo>
                        <a:lnTo>
                          <a:pt x="2704" y="23"/>
                        </a:lnTo>
                        <a:lnTo>
                          <a:pt x="2707" y="23"/>
                        </a:lnTo>
                        <a:lnTo>
                          <a:pt x="2709" y="23"/>
                        </a:lnTo>
                        <a:lnTo>
                          <a:pt x="2709" y="21"/>
                        </a:lnTo>
                        <a:lnTo>
                          <a:pt x="2711" y="23"/>
                        </a:lnTo>
                        <a:lnTo>
                          <a:pt x="2715" y="21"/>
                        </a:lnTo>
                        <a:lnTo>
                          <a:pt x="2717" y="21"/>
                        </a:lnTo>
                        <a:lnTo>
                          <a:pt x="2717" y="23"/>
                        </a:lnTo>
                        <a:lnTo>
                          <a:pt x="2719" y="21"/>
                        </a:lnTo>
                        <a:lnTo>
                          <a:pt x="2721" y="23"/>
                        </a:lnTo>
                        <a:lnTo>
                          <a:pt x="2725" y="23"/>
                        </a:lnTo>
                        <a:lnTo>
                          <a:pt x="2727" y="23"/>
                        </a:lnTo>
                        <a:lnTo>
                          <a:pt x="2727" y="21"/>
                        </a:lnTo>
                        <a:lnTo>
                          <a:pt x="2730" y="21"/>
                        </a:lnTo>
                        <a:lnTo>
                          <a:pt x="2732" y="23"/>
                        </a:lnTo>
                        <a:lnTo>
                          <a:pt x="2734" y="21"/>
                        </a:lnTo>
                        <a:lnTo>
                          <a:pt x="2736" y="21"/>
                        </a:lnTo>
                        <a:lnTo>
                          <a:pt x="2738" y="23"/>
                        </a:lnTo>
                        <a:lnTo>
                          <a:pt x="2740" y="21"/>
                        </a:lnTo>
                        <a:lnTo>
                          <a:pt x="2742" y="23"/>
                        </a:lnTo>
                        <a:lnTo>
                          <a:pt x="2744" y="21"/>
                        </a:lnTo>
                        <a:lnTo>
                          <a:pt x="2744" y="23"/>
                        </a:lnTo>
                      </a:path>
                    </a:pathLst>
                  </a:custGeom>
                  <a:noFill/>
                  <a:ln w="2">
                    <a:solidFill>
                      <a:srgbClr val="800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75"/>
                  <p:cNvSpPr>
                    <a:spLocks/>
                  </p:cNvSpPr>
                  <p:nvPr/>
                </p:nvSpPr>
                <p:spPr bwMode="auto">
                  <a:xfrm>
                    <a:off x="2951161" y="4862908"/>
                    <a:ext cx="4179888" cy="82945"/>
                  </a:xfrm>
                  <a:custGeom>
                    <a:avLst/>
                    <a:gdLst>
                      <a:gd name="T0" fmla="*/ 50 w 2633"/>
                      <a:gd name="T1" fmla="*/ 75 h 75"/>
                      <a:gd name="T2" fmla="*/ 102 w 2633"/>
                      <a:gd name="T3" fmla="*/ 75 h 75"/>
                      <a:gd name="T4" fmla="*/ 150 w 2633"/>
                      <a:gd name="T5" fmla="*/ 75 h 75"/>
                      <a:gd name="T6" fmla="*/ 194 w 2633"/>
                      <a:gd name="T7" fmla="*/ 73 h 75"/>
                      <a:gd name="T8" fmla="*/ 234 w 2633"/>
                      <a:gd name="T9" fmla="*/ 73 h 75"/>
                      <a:gd name="T10" fmla="*/ 280 w 2633"/>
                      <a:gd name="T11" fmla="*/ 73 h 75"/>
                      <a:gd name="T12" fmla="*/ 328 w 2633"/>
                      <a:gd name="T13" fmla="*/ 73 h 75"/>
                      <a:gd name="T14" fmla="*/ 378 w 2633"/>
                      <a:gd name="T15" fmla="*/ 73 h 75"/>
                      <a:gd name="T16" fmla="*/ 422 w 2633"/>
                      <a:gd name="T17" fmla="*/ 73 h 75"/>
                      <a:gd name="T18" fmla="*/ 466 w 2633"/>
                      <a:gd name="T19" fmla="*/ 73 h 75"/>
                      <a:gd name="T20" fmla="*/ 516 w 2633"/>
                      <a:gd name="T21" fmla="*/ 73 h 75"/>
                      <a:gd name="T22" fmla="*/ 556 w 2633"/>
                      <a:gd name="T23" fmla="*/ 65 h 75"/>
                      <a:gd name="T24" fmla="*/ 598 w 2633"/>
                      <a:gd name="T25" fmla="*/ 71 h 75"/>
                      <a:gd name="T26" fmla="*/ 642 w 2633"/>
                      <a:gd name="T27" fmla="*/ 71 h 75"/>
                      <a:gd name="T28" fmla="*/ 686 w 2633"/>
                      <a:gd name="T29" fmla="*/ 71 h 75"/>
                      <a:gd name="T30" fmla="*/ 732 w 2633"/>
                      <a:gd name="T31" fmla="*/ 69 h 75"/>
                      <a:gd name="T32" fmla="*/ 776 w 2633"/>
                      <a:gd name="T33" fmla="*/ 71 h 75"/>
                      <a:gd name="T34" fmla="*/ 824 w 2633"/>
                      <a:gd name="T35" fmla="*/ 71 h 75"/>
                      <a:gd name="T36" fmla="*/ 870 w 2633"/>
                      <a:gd name="T37" fmla="*/ 71 h 75"/>
                      <a:gd name="T38" fmla="*/ 912 w 2633"/>
                      <a:gd name="T39" fmla="*/ 69 h 75"/>
                      <a:gd name="T40" fmla="*/ 951 w 2633"/>
                      <a:gd name="T41" fmla="*/ 71 h 75"/>
                      <a:gd name="T42" fmla="*/ 989 w 2633"/>
                      <a:gd name="T43" fmla="*/ 71 h 75"/>
                      <a:gd name="T44" fmla="*/ 1025 w 2633"/>
                      <a:gd name="T45" fmla="*/ 71 h 75"/>
                      <a:gd name="T46" fmla="*/ 1071 w 2633"/>
                      <a:gd name="T47" fmla="*/ 69 h 75"/>
                      <a:gd name="T48" fmla="*/ 1115 w 2633"/>
                      <a:gd name="T49" fmla="*/ 69 h 75"/>
                      <a:gd name="T50" fmla="*/ 1163 w 2633"/>
                      <a:gd name="T51" fmla="*/ 69 h 75"/>
                      <a:gd name="T52" fmla="*/ 1211 w 2633"/>
                      <a:gd name="T53" fmla="*/ 69 h 75"/>
                      <a:gd name="T54" fmla="*/ 1257 w 2633"/>
                      <a:gd name="T55" fmla="*/ 69 h 75"/>
                      <a:gd name="T56" fmla="*/ 1303 w 2633"/>
                      <a:gd name="T57" fmla="*/ 69 h 75"/>
                      <a:gd name="T58" fmla="*/ 1351 w 2633"/>
                      <a:gd name="T59" fmla="*/ 69 h 75"/>
                      <a:gd name="T60" fmla="*/ 1395 w 2633"/>
                      <a:gd name="T61" fmla="*/ 69 h 75"/>
                      <a:gd name="T62" fmla="*/ 1432 w 2633"/>
                      <a:gd name="T63" fmla="*/ 67 h 75"/>
                      <a:gd name="T64" fmla="*/ 1472 w 2633"/>
                      <a:gd name="T65" fmla="*/ 67 h 75"/>
                      <a:gd name="T66" fmla="*/ 1512 w 2633"/>
                      <a:gd name="T67" fmla="*/ 67 h 75"/>
                      <a:gd name="T68" fmla="*/ 1552 w 2633"/>
                      <a:gd name="T69" fmla="*/ 65 h 75"/>
                      <a:gd name="T70" fmla="*/ 1594 w 2633"/>
                      <a:gd name="T71" fmla="*/ 67 h 75"/>
                      <a:gd name="T72" fmla="*/ 1635 w 2633"/>
                      <a:gd name="T73" fmla="*/ 65 h 75"/>
                      <a:gd name="T74" fmla="*/ 1675 w 2633"/>
                      <a:gd name="T75" fmla="*/ 65 h 75"/>
                      <a:gd name="T76" fmla="*/ 1727 w 2633"/>
                      <a:gd name="T77" fmla="*/ 65 h 75"/>
                      <a:gd name="T78" fmla="*/ 1767 w 2633"/>
                      <a:gd name="T79" fmla="*/ 65 h 75"/>
                      <a:gd name="T80" fmla="*/ 1805 w 2633"/>
                      <a:gd name="T81" fmla="*/ 63 h 75"/>
                      <a:gd name="T82" fmla="*/ 1849 w 2633"/>
                      <a:gd name="T83" fmla="*/ 63 h 75"/>
                      <a:gd name="T84" fmla="*/ 1888 w 2633"/>
                      <a:gd name="T85" fmla="*/ 63 h 75"/>
                      <a:gd name="T86" fmla="*/ 1926 w 2633"/>
                      <a:gd name="T87" fmla="*/ 61 h 75"/>
                      <a:gd name="T88" fmla="*/ 1964 w 2633"/>
                      <a:gd name="T89" fmla="*/ 61 h 75"/>
                      <a:gd name="T90" fmla="*/ 2004 w 2633"/>
                      <a:gd name="T91" fmla="*/ 61 h 75"/>
                      <a:gd name="T92" fmla="*/ 2041 w 2633"/>
                      <a:gd name="T93" fmla="*/ 61 h 75"/>
                      <a:gd name="T94" fmla="*/ 2083 w 2633"/>
                      <a:gd name="T95" fmla="*/ 60 h 75"/>
                      <a:gd name="T96" fmla="*/ 2121 w 2633"/>
                      <a:gd name="T97" fmla="*/ 60 h 75"/>
                      <a:gd name="T98" fmla="*/ 2158 w 2633"/>
                      <a:gd name="T99" fmla="*/ 60 h 75"/>
                      <a:gd name="T100" fmla="*/ 2198 w 2633"/>
                      <a:gd name="T101" fmla="*/ 58 h 75"/>
                      <a:gd name="T102" fmla="*/ 2238 w 2633"/>
                      <a:gd name="T103" fmla="*/ 56 h 75"/>
                      <a:gd name="T104" fmla="*/ 2277 w 2633"/>
                      <a:gd name="T105" fmla="*/ 58 h 75"/>
                      <a:gd name="T106" fmla="*/ 2315 w 2633"/>
                      <a:gd name="T107" fmla="*/ 58 h 75"/>
                      <a:gd name="T108" fmla="*/ 2357 w 2633"/>
                      <a:gd name="T109" fmla="*/ 56 h 75"/>
                      <a:gd name="T110" fmla="*/ 2397 w 2633"/>
                      <a:gd name="T111" fmla="*/ 58 h 75"/>
                      <a:gd name="T112" fmla="*/ 2434 w 2633"/>
                      <a:gd name="T113" fmla="*/ 56 h 75"/>
                      <a:gd name="T114" fmla="*/ 2472 w 2633"/>
                      <a:gd name="T115" fmla="*/ 54 h 75"/>
                      <a:gd name="T116" fmla="*/ 2512 w 2633"/>
                      <a:gd name="T117" fmla="*/ 52 h 75"/>
                      <a:gd name="T118" fmla="*/ 2550 w 2633"/>
                      <a:gd name="T119" fmla="*/ 56 h 75"/>
                      <a:gd name="T120" fmla="*/ 2585 w 2633"/>
                      <a:gd name="T121" fmla="*/ 52 h 75"/>
                      <a:gd name="T122" fmla="*/ 2623 w 2633"/>
                      <a:gd name="T123" fmla="*/ 50 h 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633" h="75">
                        <a:moveTo>
                          <a:pt x="0" y="73"/>
                        </a:moveTo>
                        <a:lnTo>
                          <a:pt x="2" y="75"/>
                        </a:lnTo>
                        <a:lnTo>
                          <a:pt x="6" y="73"/>
                        </a:lnTo>
                        <a:lnTo>
                          <a:pt x="6" y="75"/>
                        </a:lnTo>
                        <a:lnTo>
                          <a:pt x="8" y="73"/>
                        </a:lnTo>
                        <a:lnTo>
                          <a:pt x="10" y="75"/>
                        </a:lnTo>
                        <a:lnTo>
                          <a:pt x="10" y="73"/>
                        </a:lnTo>
                        <a:lnTo>
                          <a:pt x="12" y="75"/>
                        </a:lnTo>
                        <a:lnTo>
                          <a:pt x="14" y="73"/>
                        </a:lnTo>
                        <a:lnTo>
                          <a:pt x="16" y="75"/>
                        </a:lnTo>
                        <a:lnTo>
                          <a:pt x="20" y="75"/>
                        </a:lnTo>
                        <a:lnTo>
                          <a:pt x="23" y="75"/>
                        </a:lnTo>
                        <a:lnTo>
                          <a:pt x="25" y="73"/>
                        </a:lnTo>
                        <a:lnTo>
                          <a:pt x="27" y="75"/>
                        </a:lnTo>
                        <a:lnTo>
                          <a:pt x="29" y="75"/>
                        </a:lnTo>
                        <a:lnTo>
                          <a:pt x="31" y="75"/>
                        </a:lnTo>
                        <a:lnTo>
                          <a:pt x="35" y="75"/>
                        </a:lnTo>
                        <a:lnTo>
                          <a:pt x="39" y="73"/>
                        </a:lnTo>
                        <a:lnTo>
                          <a:pt x="41" y="75"/>
                        </a:lnTo>
                        <a:lnTo>
                          <a:pt x="44" y="75"/>
                        </a:lnTo>
                        <a:lnTo>
                          <a:pt x="46" y="73"/>
                        </a:lnTo>
                        <a:lnTo>
                          <a:pt x="50" y="75"/>
                        </a:lnTo>
                        <a:lnTo>
                          <a:pt x="54" y="75"/>
                        </a:lnTo>
                        <a:lnTo>
                          <a:pt x="58" y="75"/>
                        </a:lnTo>
                        <a:lnTo>
                          <a:pt x="62" y="75"/>
                        </a:lnTo>
                        <a:lnTo>
                          <a:pt x="64" y="75"/>
                        </a:lnTo>
                        <a:lnTo>
                          <a:pt x="67" y="75"/>
                        </a:lnTo>
                        <a:lnTo>
                          <a:pt x="69" y="75"/>
                        </a:lnTo>
                        <a:lnTo>
                          <a:pt x="73" y="73"/>
                        </a:lnTo>
                        <a:lnTo>
                          <a:pt x="75" y="75"/>
                        </a:lnTo>
                        <a:lnTo>
                          <a:pt x="77" y="73"/>
                        </a:lnTo>
                        <a:lnTo>
                          <a:pt x="79" y="75"/>
                        </a:lnTo>
                        <a:lnTo>
                          <a:pt x="81" y="73"/>
                        </a:lnTo>
                        <a:lnTo>
                          <a:pt x="83" y="73"/>
                        </a:lnTo>
                        <a:lnTo>
                          <a:pt x="85" y="75"/>
                        </a:lnTo>
                        <a:lnTo>
                          <a:pt x="85" y="73"/>
                        </a:lnTo>
                        <a:lnTo>
                          <a:pt x="87" y="75"/>
                        </a:lnTo>
                        <a:lnTo>
                          <a:pt x="88" y="75"/>
                        </a:lnTo>
                        <a:lnTo>
                          <a:pt x="92" y="73"/>
                        </a:lnTo>
                        <a:lnTo>
                          <a:pt x="92" y="75"/>
                        </a:lnTo>
                        <a:lnTo>
                          <a:pt x="94" y="73"/>
                        </a:lnTo>
                        <a:lnTo>
                          <a:pt x="96" y="75"/>
                        </a:lnTo>
                        <a:lnTo>
                          <a:pt x="98" y="75"/>
                        </a:lnTo>
                        <a:lnTo>
                          <a:pt x="102" y="75"/>
                        </a:lnTo>
                        <a:lnTo>
                          <a:pt x="106" y="75"/>
                        </a:lnTo>
                        <a:lnTo>
                          <a:pt x="110" y="75"/>
                        </a:lnTo>
                        <a:lnTo>
                          <a:pt x="111" y="75"/>
                        </a:lnTo>
                        <a:lnTo>
                          <a:pt x="115" y="75"/>
                        </a:lnTo>
                        <a:lnTo>
                          <a:pt x="117" y="75"/>
                        </a:lnTo>
                        <a:lnTo>
                          <a:pt x="119" y="73"/>
                        </a:lnTo>
                        <a:lnTo>
                          <a:pt x="121" y="73"/>
                        </a:lnTo>
                        <a:lnTo>
                          <a:pt x="123" y="73"/>
                        </a:lnTo>
                        <a:lnTo>
                          <a:pt x="123" y="75"/>
                        </a:lnTo>
                        <a:lnTo>
                          <a:pt x="125" y="73"/>
                        </a:lnTo>
                        <a:lnTo>
                          <a:pt x="127" y="75"/>
                        </a:lnTo>
                        <a:lnTo>
                          <a:pt x="131" y="75"/>
                        </a:lnTo>
                        <a:lnTo>
                          <a:pt x="133" y="73"/>
                        </a:lnTo>
                        <a:lnTo>
                          <a:pt x="134" y="75"/>
                        </a:lnTo>
                        <a:lnTo>
                          <a:pt x="136" y="73"/>
                        </a:lnTo>
                        <a:lnTo>
                          <a:pt x="140" y="73"/>
                        </a:lnTo>
                        <a:lnTo>
                          <a:pt x="142" y="75"/>
                        </a:lnTo>
                        <a:lnTo>
                          <a:pt x="144" y="73"/>
                        </a:lnTo>
                        <a:lnTo>
                          <a:pt x="144" y="75"/>
                        </a:lnTo>
                        <a:lnTo>
                          <a:pt x="146" y="75"/>
                        </a:lnTo>
                        <a:lnTo>
                          <a:pt x="150" y="73"/>
                        </a:lnTo>
                        <a:lnTo>
                          <a:pt x="150" y="75"/>
                        </a:lnTo>
                        <a:lnTo>
                          <a:pt x="154" y="75"/>
                        </a:lnTo>
                        <a:lnTo>
                          <a:pt x="156" y="73"/>
                        </a:lnTo>
                        <a:lnTo>
                          <a:pt x="157" y="75"/>
                        </a:lnTo>
                        <a:lnTo>
                          <a:pt x="159" y="75"/>
                        </a:lnTo>
                        <a:lnTo>
                          <a:pt x="161" y="73"/>
                        </a:lnTo>
                        <a:lnTo>
                          <a:pt x="163" y="73"/>
                        </a:lnTo>
                        <a:lnTo>
                          <a:pt x="167" y="75"/>
                        </a:lnTo>
                        <a:lnTo>
                          <a:pt x="167" y="73"/>
                        </a:lnTo>
                        <a:lnTo>
                          <a:pt x="169" y="73"/>
                        </a:lnTo>
                        <a:lnTo>
                          <a:pt x="171" y="73"/>
                        </a:lnTo>
                        <a:lnTo>
                          <a:pt x="175" y="73"/>
                        </a:lnTo>
                        <a:lnTo>
                          <a:pt x="175" y="75"/>
                        </a:lnTo>
                        <a:lnTo>
                          <a:pt x="177" y="73"/>
                        </a:lnTo>
                        <a:lnTo>
                          <a:pt x="179" y="73"/>
                        </a:lnTo>
                        <a:lnTo>
                          <a:pt x="180" y="75"/>
                        </a:lnTo>
                        <a:lnTo>
                          <a:pt x="184" y="73"/>
                        </a:lnTo>
                        <a:lnTo>
                          <a:pt x="186" y="73"/>
                        </a:lnTo>
                        <a:lnTo>
                          <a:pt x="188" y="73"/>
                        </a:lnTo>
                        <a:lnTo>
                          <a:pt x="188" y="75"/>
                        </a:lnTo>
                        <a:lnTo>
                          <a:pt x="192" y="73"/>
                        </a:lnTo>
                        <a:lnTo>
                          <a:pt x="192" y="75"/>
                        </a:lnTo>
                        <a:lnTo>
                          <a:pt x="194" y="73"/>
                        </a:lnTo>
                        <a:lnTo>
                          <a:pt x="194" y="75"/>
                        </a:lnTo>
                        <a:lnTo>
                          <a:pt x="198" y="73"/>
                        </a:lnTo>
                        <a:lnTo>
                          <a:pt x="200" y="73"/>
                        </a:lnTo>
                        <a:lnTo>
                          <a:pt x="202" y="73"/>
                        </a:lnTo>
                        <a:lnTo>
                          <a:pt x="202" y="75"/>
                        </a:lnTo>
                        <a:lnTo>
                          <a:pt x="203" y="73"/>
                        </a:lnTo>
                        <a:lnTo>
                          <a:pt x="205" y="73"/>
                        </a:lnTo>
                        <a:lnTo>
                          <a:pt x="207" y="75"/>
                        </a:lnTo>
                        <a:lnTo>
                          <a:pt x="209" y="73"/>
                        </a:lnTo>
                        <a:lnTo>
                          <a:pt x="211" y="73"/>
                        </a:lnTo>
                        <a:lnTo>
                          <a:pt x="213" y="75"/>
                        </a:lnTo>
                        <a:lnTo>
                          <a:pt x="215" y="73"/>
                        </a:lnTo>
                        <a:lnTo>
                          <a:pt x="217" y="75"/>
                        </a:lnTo>
                        <a:lnTo>
                          <a:pt x="219" y="73"/>
                        </a:lnTo>
                        <a:lnTo>
                          <a:pt x="223" y="75"/>
                        </a:lnTo>
                        <a:lnTo>
                          <a:pt x="223" y="73"/>
                        </a:lnTo>
                        <a:lnTo>
                          <a:pt x="225" y="73"/>
                        </a:lnTo>
                        <a:lnTo>
                          <a:pt x="226" y="73"/>
                        </a:lnTo>
                        <a:lnTo>
                          <a:pt x="228" y="73"/>
                        </a:lnTo>
                        <a:lnTo>
                          <a:pt x="230" y="73"/>
                        </a:lnTo>
                        <a:lnTo>
                          <a:pt x="232" y="73"/>
                        </a:lnTo>
                        <a:lnTo>
                          <a:pt x="234" y="73"/>
                        </a:lnTo>
                        <a:lnTo>
                          <a:pt x="236" y="75"/>
                        </a:lnTo>
                        <a:lnTo>
                          <a:pt x="236" y="73"/>
                        </a:lnTo>
                        <a:lnTo>
                          <a:pt x="240" y="73"/>
                        </a:lnTo>
                        <a:lnTo>
                          <a:pt x="244" y="73"/>
                        </a:lnTo>
                        <a:lnTo>
                          <a:pt x="246" y="73"/>
                        </a:lnTo>
                        <a:lnTo>
                          <a:pt x="249" y="73"/>
                        </a:lnTo>
                        <a:lnTo>
                          <a:pt x="251" y="73"/>
                        </a:lnTo>
                        <a:lnTo>
                          <a:pt x="253" y="73"/>
                        </a:lnTo>
                        <a:lnTo>
                          <a:pt x="255" y="73"/>
                        </a:lnTo>
                        <a:lnTo>
                          <a:pt x="257" y="73"/>
                        </a:lnTo>
                        <a:lnTo>
                          <a:pt x="259" y="75"/>
                        </a:lnTo>
                        <a:lnTo>
                          <a:pt x="261" y="73"/>
                        </a:lnTo>
                        <a:lnTo>
                          <a:pt x="263" y="73"/>
                        </a:lnTo>
                        <a:lnTo>
                          <a:pt x="265" y="73"/>
                        </a:lnTo>
                        <a:lnTo>
                          <a:pt x="267" y="73"/>
                        </a:lnTo>
                        <a:lnTo>
                          <a:pt x="269" y="73"/>
                        </a:lnTo>
                        <a:lnTo>
                          <a:pt x="271" y="73"/>
                        </a:lnTo>
                        <a:lnTo>
                          <a:pt x="272" y="73"/>
                        </a:lnTo>
                        <a:lnTo>
                          <a:pt x="274" y="73"/>
                        </a:lnTo>
                        <a:lnTo>
                          <a:pt x="278" y="73"/>
                        </a:lnTo>
                        <a:lnTo>
                          <a:pt x="278" y="75"/>
                        </a:lnTo>
                        <a:lnTo>
                          <a:pt x="280" y="73"/>
                        </a:lnTo>
                        <a:lnTo>
                          <a:pt x="282" y="73"/>
                        </a:lnTo>
                        <a:lnTo>
                          <a:pt x="284" y="73"/>
                        </a:lnTo>
                        <a:lnTo>
                          <a:pt x="286" y="73"/>
                        </a:lnTo>
                        <a:lnTo>
                          <a:pt x="288" y="73"/>
                        </a:lnTo>
                        <a:lnTo>
                          <a:pt x="290" y="73"/>
                        </a:lnTo>
                        <a:lnTo>
                          <a:pt x="292" y="73"/>
                        </a:lnTo>
                        <a:lnTo>
                          <a:pt x="294" y="73"/>
                        </a:lnTo>
                        <a:lnTo>
                          <a:pt x="295" y="73"/>
                        </a:lnTo>
                        <a:lnTo>
                          <a:pt x="297" y="73"/>
                        </a:lnTo>
                        <a:lnTo>
                          <a:pt x="299" y="73"/>
                        </a:lnTo>
                        <a:lnTo>
                          <a:pt x="301" y="73"/>
                        </a:lnTo>
                        <a:lnTo>
                          <a:pt x="303" y="75"/>
                        </a:lnTo>
                        <a:lnTo>
                          <a:pt x="305" y="73"/>
                        </a:lnTo>
                        <a:lnTo>
                          <a:pt x="309" y="73"/>
                        </a:lnTo>
                        <a:lnTo>
                          <a:pt x="311" y="73"/>
                        </a:lnTo>
                        <a:lnTo>
                          <a:pt x="315" y="73"/>
                        </a:lnTo>
                        <a:lnTo>
                          <a:pt x="316" y="73"/>
                        </a:lnTo>
                        <a:lnTo>
                          <a:pt x="318" y="73"/>
                        </a:lnTo>
                        <a:lnTo>
                          <a:pt x="320" y="73"/>
                        </a:lnTo>
                        <a:lnTo>
                          <a:pt x="322" y="73"/>
                        </a:lnTo>
                        <a:lnTo>
                          <a:pt x="326" y="73"/>
                        </a:lnTo>
                        <a:lnTo>
                          <a:pt x="328" y="73"/>
                        </a:lnTo>
                        <a:lnTo>
                          <a:pt x="332" y="73"/>
                        </a:lnTo>
                        <a:lnTo>
                          <a:pt x="334" y="73"/>
                        </a:lnTo>
                        <a:lnTo>
                          <a:pt x="336" y="73"/>
                        </a:lnTo>
                        <a:lnTo>
                          <a:pt x="338" y="73"/>
                        </a:lnTo>
                        <a:lnTo>
                          <a:pt x="339" y="73"/>
                        </a:lnTo>
                        <a:lnTo>
                          <a:pt x="341" y="73"/>
                        </a:lnTo>
                        <a:lnTo>
                          <a:pt x="343" y="73"/>
                        </a:lnTo>
                        <a:lnTo>
                          <a:pt x="345" y="73"/>
                        </a:lnTo>
                        <a:lnTo>
                          <a:pt x="347" y="73"/>
                        </a:lnTo>
                        <a:lnTo>
                          <a:pt x="349" y="73"/>
                        </a:lnTo>
                        <a:lnTo>
                          <a:pt x="353" y="73"/>
                        </a:lnTo>
                        <a:lnTo>
                          <a:pt x="355" y="73"/>
                        </a:lnTo>
                        <a:lnTo>
                          <a:pt x="357" y="73"/>
                        </a:lnTo>
                        <a:lnTo>
                          <a:pt x="359" y="73"/>
                        </a:lnTo>
                        <a:lnTo>
                          <a:pt x="361" y="73"/>
                        </a:lnTo>
                        <a:lnTo>
                          <a:pt x="362" y="73"/>
                        </a:lnTo>
                        <a:lnTo>
                          <a:pt x="366" y="73"/>
                        </a:lnTo>
                        <a:lnTo>
                          <a:pt x="370" y="73"/>
                        </a:lnTo>
                        <a:lnTo>
                          <a:pt x="372" y="73"/>
                        </a:lnTo>
                        <a:lnTo>
                          <a:pt x="374" y="73"/>
                        </a:lnTo>
                        <a:lnTo>
                          <a:pt x="376" y="73"/>
                        </a:lnTo>
                        <a:lnTo>
                          <a:pt x="378" y="73"/>
                        </a:lnTo>
                        <a:lnTo>
                          <a:pt x="380" y="73"/>
                        </a:lnTo>
                        <a:lnTo>
                          <a:pt x="382" y="73"/>
                        </a:lnTo>
                        <a:lnTo>
                          <a:pt x="384" y="73"/>
                        </a:lnTo>
                        <a:lnTo>
                          <a:pt x="385" y="73"/>
                        </a:lnTo>
                        <a:lnTo>
                          <a:pt x="387" y="73"/>
                        </a:lnTo>
                        <a:lnTo>
                          <a:pt x="389" y="73"/>
                        </a:lnTo>
                        <a:lnTo>
                          <a:pt x="391" y="73"/>
                        </a:lnTo>
                        <a:lnTo>
                          <a:pt x="393" y="73"/>
                        </a:lnTo>
                        <a:lnTo>
                          <a:pt x="395" y="73"/>
                        </a:lnTo>
                        <a:lnTo>
                          <a:pt x="397" y="73"/>
                        </a:lnTo>
                        <a:lnTo>
                          <a:pt x="399" y="73"/>
                        </a:lnTo>
                        <a:lnTo>
                          <a:pt x="401" y="73"/>
                        </a:lnTo>
                        <a:lnTo>
                          <a:pt x="403" y="73"/>
                        </a:lnTo>
                        <a:lnTo>
                          <a:pt x="405" y="73"/>
                        </a:lnTo>
                        <a:lnTo>
                          <a:pt x="408" y="73"/>
                        </a:lnTo>
                        <a:lnTo>
                          <a:pt x="410" y="73"/>
                        </a:lnTo>
                        <a:lnTo>
                          <a:pt x="412" y="73"/>
                        </a:lnTo>
                        <a:lnTo>
                          <a:pt x="414" y="73"/>
                        </a:lnTo>
                        <a:lnTo>
                          <a:pt x="416" y="73"/>
                        </a:lnTo>
                        <a:lnTo>
                          <a:pt x="418" y="73"/>
                        </a:lnTo>
                        <a:lnTo>
                          <a:pt x="420" y="73"/>
                        </a:lnTo>
                        <a:lnTo>
                          <a:pt x="422" y="73"/>
                        </a:lnTo>
                        <a:lnTo>
                          <a:pt x="424" y="73"/>
                        </a:lnTo>
                        <a:lnTo>
                          <a:pt x="426" y="73"/>
                        </a:lnTo>
                        <a:lnTo>
                          <a:pt x="428" y="73"/>
                        </a:lnTo>
                        <a:lnTo>
                          <a:pt x="430" y="73"/>
                        </a:lnTo>
                        <a:lnTo>
                          <a:pt x="431" y="73"/>
                        </a:lnTo>
                        <a:lnTo>
                          <a:pt x="433" y="73"/>
                        </a:lnTo>
                        <a:lnTo>
                          <a:pt x="435" y="73"/>
                        </a:lnTo>
                        <a:lnTo>
                          <a:pt x="437" y="73"/>
                        </a:lnTo>
                        <a:lnTo>
                          <a:pt x="439" y="73"/>
                        </a:lnTo>
                        <a:lnTo>
                          <a:pt x="441" y="73"/>
                        </a:lnTo>
                        <a:lnTo>
                          <a:pt x="443" y="73"/>
                        </a:lnTo>
                        <a:lnTo>
                          <a:pt x="445" y="73"/>
                        </a:lnTo>
                        <a:lnTo>
                          <a:pt x="447" y="73"/>
                        </a:lnTo>
                        <a:lnTo>
                          <a:pt x="449" y="73"/>
                        </a:lnTo>
                        <a:lnTo>
                          <a:pt x="451" y="73"/>
                        </a:lnTo>
                        <a:lnTo>
                          <a:pt x="453" y="73"/>
                        </a:lnTo>
                        <a:lnTo>
                          <a:pt x="454" y="73"/>
                        </a:lnTo>
                        <a:lnTo>
                          <a:pt x="456" y="73"/>
                        </a:lnTo>
                        <a:lnTo>
                          <a:pt x="458" y="73"/>
                        </a:lnTo>
                        <a:lnTo>
                          <a:pt x="460" y="73"/>
                        </a:lnTo>
                        <a:lnTo>
                          <a:pt x="462" y="73"/>
                        </a:lnTo>
                        <a:lnTo>
                          <a:pt x="466" y="73"/>
                        </a:lnTo>
                        <a:lnTo>
                          <a:pt x="468" y="73"/>
                        </a:lnTo>
                        <a:lnTo>
                          <a:pt x="470" y="73"/>
                        </a:lnTo>
                        <a:lnTo>
                          <a:pt x="472" y="73"/>
                        </a:lnTo>
                        <a:lnTo>
                          <a:pt x="474" y="73"/>
                        </a:lnTo>
                        <a:lnTo>
                          <a:pt x="476" y="73"/>
                        </a:lnTo>
                        <a:lnTo>
                          <a:pt x="477" y="73"/>
                        </a:lnTo>
                        <a:lnTo>
                          <a:pt x="479" y="73"/>
                        </a:lnTo>
                        <a:lnTo>
                          <a:pt x="483" y="73"/>
                        </a:lnTo>
                        <a:lnTo>
                          <a:pt x="485" y="73"/>
                        </a:lnTo>
                        <a:lnTo>
                          <a:pt x="487" y="73"/>
                        </a:lnTo>
                        <a:lnTo>
                          <a:pt x="489" y="73"/>
                        </a:lnTo>
                        <a:lnTo>
                          <a:pt x="491" y="73"/>
                        </a:lnTo>
                        <a:lnTo>
                          <a:pt x="493" y="73"/>
                        </a:lnTo>
                        <a:lnTo>
                          <a:pt x="497" y="73"/>
                        </a:lnTo>
                        <a:lnTo>
                          <a:pt x="500" y="73"/>
                        </a:lnTo>
                        <a:lnTo>
                          <a:pt x="502" y="73"/>
                        </a:lnTo>
                        <a:lnTo>
                          <a:pt x="504" y="73"/>
                        </a:lnTo>
                        <a:lnTo>
                          <a:pt x="508" y="73"/>
                        </a:lnTo>
                        <a:lnTo>
                          <a:pt x="510" y="73"/>
                        </a:lnTo>
                        <a:lnTo>
                          <a:pt x="512" y="73"/>
                        </a:lnTo>
                        <a:lnTo>
                          <a:pt x="514" y="73"/>
                        </a:lnTo>
                        <a:lnTo>
                          <a:pt x="516" y="73"/>
                        </a:lnTo>
                        <a:lnTo>
                          <a:pt x="518" y="73"/>
                        </a:lnTo>
                        <a:lnTo>
                          <a:pt x="521" y="71"/>
                        </a:lnTo>
                        <a:lnTo>
                          <a:pt x="521" y="73"/>
                        </a:lnTo>
                        <a:lnTo>
                          <a:pt x="523" y="71"/>
                        </a:lnTo>
                        <a:lnTo>
                          <a:pt x="525" y="71"/>
                        </a:lnTo>
                        <a:lnTo>
                          <a:pt x="527" y="71"/>
                        </a:lnTo>
                        <a:lnTo>
                          <a:pt x="531" y="67"/>
                        </a:lnTo>
                        <a:lnTo>
                          <a:pt x="531" y="65"/>
                        </a:lnTo>
                        <a:lnTo>
                          <a:pt x="533" y="58"/>
                        </a:lnTo>
                        <a:lnTo>
                          <a:pt x="535" y="50"/>
                        </a:lnTo>
                        <a:lnTo>
                          <a:pt x="537" y="31"/>
                        </a:lnTo>
                        <a:lnTo>
                          <a:pt x="539" y="23"/>
                        </a:lnTo>
                        <a:lnTo>
                          <a:pt x="539" y="14"/>
                        </a:lnTo>
                        <a:lnTo>
                          <a:pt x="543" y="0"/>
                        </a:lnTo>
                        <a:lnTo>
                          <a:pt x="544" y="19"/>
                        </a:lnTo>
                        <a:lnTo>
                          <a:pt x="546" y="37"/>
                        </a:lnTo>
                        <a:lnTo>
                          <a:pt x="548" y="44"/>
                        </a:lnTo>
                        <a:lnTo>
                          <a:pt x="548" y="52"/>
                        </a:lnTo>
                        <a:lnTo>
                          <a:pt x="550" y="58"/>
                        </a:lnTo>
                        <a:lnTo>
                          <a:pt x="552" y="63"/>
                        </a:lnTo>
                        <a:lnTo>
                          <a:pt x="554" y="65"/>
                        </a:lnTo>
                        <a:lnTo>
                          <a:pt x="556" y="65"/>
                        </a:lnTo>
                        <a:lnTo>
                          <a:pt x="558" y="67"/>
                        </a:lnTo>
                        <a:lnTo>
                          <a:pt x="560" y="67"/>
                        </a:lnTo>
                        <a:lnTo>
                          <a:pt x="562" y="67"/>
                        </a:lnTo>
                        <a:lnTo>
                          <a:pt x="564" y="69"/>
                        </a:lnTo>
                        <a:lnTo>
                          <a:pt x="566" y="67"/>
                        </a:lnTo>
                        <a:lnTo>
                          <a:pt x="567" y="67"/>
                        </a:lnTo>
                        <a:lnTo>
                          <a:pt x="569" y="69"/>
                        </a:lnTo>
                        <a:lnTo>
                          <a:pt x="571" y="69"/>
                        </a:lnTo>
                        <a:lnTo>
                          <a:pt x="573" y="67"/>
                        </a:lnTo>
                        <a:lnTo>
                          <a:pt x="573" y="69"/>
                        </a:lnTo>
                        <a:lnTo>
                          <a:pt x="575" y="69"/>
                        </a:lnTo>
                        <a:lnTo>
                          <a:pt x="577" y="69"/>
                        </a:lnTo>
                        <a:lnTo>
                          <a:pt x="579" y="69"/>
                        </a:lnTo>
                        <a:lnTo>
                          <a:pt x="583" y="69"/>
                        </a:lnTo>
                        <a:lnTo>
                          <a:pt x="585" y="69"/>
                        </a:lnTo>
                        <a:lnTo>
                          <a:pt x="587" y="69"/>
                        </a:lnTo>
                        <a:lnTo>
                          <a:pt x="589" y="69"/>
                        </a:lnTo>
                        <a:lnTo>
                          <a:pt x="590" y="69"/>
                        </a:lnTo>
                        <a:lnTo>
                          <a:pt x="592" y="69"/>
                        </a:lnTo>
                        <a:lnTo>
                          <a:pt x="594" y="69"/>
                        </a:lnTo>
                        <a:lnTo>
                          <a:pt x="596" y="71"/>
                        </a:lnTo>
                        <a:lnTo>
                          <a:pt x="598" y="71"/>
                        </a:lnTo>
                        <a:lnTo>
                          <a:pt x="600" y="69"/>
                        </a:lnTo>
                        <a:lnTo>
                          <a:pt x="602" y="71"/>
                        </a:lnTo>
                        <a:lnTo>
                          <a:pt x="604" y="69"/>
                        </a:lnTo>
                        <a:lnTo>
                          <a:pt x="606" y="69"/>
                        </a:lnTo>
                        <a:lnTo>
                          <a:pt x="608" y="71"/>
                        </a:lnTo>
                        <a:lnTo>
                          <a:pt x="608" y="69"/>
                        </a:lnTo>
                        <a:lnTo>
                          <a:pt x="610" y="69"/>
                        </a:lnTo>
                        <a:lnTo>
                          <a:pt x="613" y="69"/>
                        </a:lnTo>
                        <a:lnTo>
                          <a:pt x="615" y="71"/>
                        </a:lnTo>
                        <a:lnTo>
                          <a:pt x="617" y="69"/>
                        </a:lnTo>
                        <a:lnTo>
                          <a:pt x="617" y="71"/>
                        </a:lnTo>
                        <a:lnTo>
                          <a:pt x="619" y="69"/>
                        </a:lnTo>
                        <a:lnTo>
                          <a:pt x="621" y="69"/>
                        </a:lnTo>
                        <a:lnTo>
                          <a:pt x="623" y="71"/>
                        </a:lnTo>
                        <a:lnTo>
                          <a:pt x="625" y="71"/>
                        </a:lnTo>
                        <a:lnTo>
                          <a:pt x="627" y="69"/>
                        </a:lnTo>
                        <a:lnTo>
                          <a:pt x="629" y="71"/>
                        </a:lnTo>
                        <a:lnTo>
                          <a:pt x="631" y="71"/>
                        </a:lnTo>
                        <a:lnTo>
                          <a:pt x="635" y="69"/>
                        </a:lnTo>
                        <a:lnTo>
                          <a:pt x="638" y="71"/>
                        </a:lnTo>
                        <a:lnTo>
                          <a:pt x="640" y="71"/>
                        </a:lnTo>
                        <a:lnTo>
                          <a:pt x="642" y="71"/>
                        </a:lnTo>
                        <a:lnTo>
                          <a:pt x="644" y="71"/>
                        </a:lnTo>
                        <a:lnTo>
                          <a:pt x="646" y="71"/>
                        </a:lnTo>
                        <a:lnTo>
                          <a:pt x="648" y="71"/>
                        </a:lnTo>
                        <a:lnTo>
                          <a:pt x="650" y="71"/>
                        </a:lnTo>
                        <a:lnTo>
                          <a:pt x="652" y="71"/>
                        </a:lnTo>
                        <a:lnTo>
                          <a:pt x="654" y="71"/>
                        </a:lnTo>
                        <a:lnTo>
                          <a:pt x="656" y="71"/>
                        </a:lnTo>
                        <a:lnTo>
                          <a:pt x="658" y="71"/>
                        </a:lnTo>
                        <a:lnTo>
                          <a:pt x="659" y="71"/>
                        </a:lnTo>
                        <a:lnTo>
                          <a:pt x="661" y="71"/>
                        </a:lnTo>
                        <a:lnTo>
                          <a:pt x="663" y="71"/>
                        </a:lnTo>
                        <a:lnTo>
                          <a:pt x="665" y="71"/>
                        </a:lnTo>
                        <a:lnTo>
                          <a:pt x="669" y="71"/>
                        </a:lnTo>
                        <a:lnTo>
                          <a:pt x="671" y="71"/>
                        </a:lnTo>
                        <a:lnTo>
                          <a:pt x="673" y="71"/>
                        </a:lnTo>
                        <a:lnTo>
                          <a:pt x="675" y="71"/>
                        </a:lnTo>
                        <a:lnTo>
                          <a:pt x="677" y="69"/>
                        </a:lnTo>
                        <a:lnTo>
                          <a:pt x="679" y="71"/>
                        </a:lnTo>
                        <a:lnTo>
                          <a:pt x="681" y="71"/>
                        </a:lnTo>
                        <a:lnTo>
                          <a:pt x="682" y="71"/>
                        </a:lnTo>
                        <a:lnTo>
                          <a:pt x="684" y="71"/>
                        </a:lnTo>
                        <a:lnTo>
                          <a:pt x="686" y="71"/>
                        </a:lnTo>
                        <a:lnTo>
                          <a:pt x="688" y="71"/>
                        </a:lnTo>
                        <a:lnTo>
                          <a:pt x="690" y="71"/>
                        </a:lnTo>
                        <a:lnTo>
                          <a:pt x="692" y="71"/>
                        </a:lnTo>
                        <a:lnTo>
                          <a:pt x="694" y="71"/>
                        </a:lnTo>
                        <a:lnTo>
                          <a:pt x="696" y="71"/>
                        </a:lnTo>
                        <a:lnTo>
                          <a:pt x="698" y="71"/>
                        </a:lnTo>
                        <a:lnTo>
                          <a:pt x="700" y="71"/>
                        </a:lnTo>
                        <a:lnTo>
                          <a:pt x="702" y="71"/>
                        </a:lnTo>
                        <a:lnTo>
                          <a:pt x="704" y="71"/>
                        </a:lnTo>
                        <a:lnTo>
                          <a:pt x="705" y="71"/>
                        </a:lnTo>
                        <a:lnTo>
                          <a:pt x="707" y="71"/>
                        </a:lnTo>
                        <a:lnTo>
                          <a:pt x="709" y="71"/>
                        </a:lnTo>
                        <a:lnTo>
                          <a:pt x="711" y="71"/>
                        </a:lnTo>
                        <a:lnTo>
                          <a:pt x="713" y="71"/>
                        </a:lnTo>
                        <a:lnTo>
                          <a:pt x="715" y="71"/>
                        </a:lnTo>
                        <a:lnTo>
                          <a:pt x="717" y="71"/>
                        </a:lnTo>
                        <a:lnTo>
                          <a:pt x="721" y="71"/>
                        </a:lnTo>
                        <a:lnTo>
                          <a:pt x="723" y="71"/>
                        </a:lnTo>
                        <a:lnTo>
                          <a:pt x="725" y="71"/>
                        </a:lnTo>
                        <a:lnTo>
                          <a:pt x="727" y="71"/>
                        </a:lnTo>
                        <a:lnTo>
                          <a:pt x="730" y="71"/>
                        </a:lnTo>
                        <a:lnTo>
                          <a:pt x="732" y="69"/>
                        </a:lnTo>
                        <a:lnTo>
                          <a:pt x="734" y="69"/>
                        </a:lnTo>
                        <a:lnTo>
                          <a:pt x="736" y="71"/>
                        </a:lnTo>
                        <a:lnTo>
                          <a:pt x="738" y="71"/>
                        </a:lnTo>
                        <a:lnTo>
                          <a:pt x="740" y="71"/>
                        </a:lnTo>
                        <a:lnTo>
                          <a:pt x="742" y="71"/>
                        </a:lnTo>
                        <a:lnTo>
                          <a:pt x="744" y="71"/>
                        </a:lnTo>
                        <a:lnTo>
                          <a:pt x="746" y="71"/>
                        </a:lnTo>
                        <a:lnTo>
                          <a:pt x="748" y="71"/>
                        </a:lnTo>
                        <a:lnTo>
                          <a:pt x="749" y="71"/>
                        </a:lnTo>
                        <a:lnTo>
                          <a:pt x="751" y="71"/>
                        </a:lnTo>
                        <a:lnTo>
                          <a:pt x="755" y="71"/>
                        </a:lnTo>
                        <a:lnTo>
                          <a:pt x="757" y="71"/>
                        </a:lnTo>
                        <a:lnTo>
                          <a:pt x="759" y="71"/>
                        </a:lnTo>
                        <a:lnTo>
                          <a:pt x="761" y="71"/>
                        </a:lnTo>
                        <a:lnTo>
                          <a:pt x="763" y="71"/>
                        </a:lnTo>
                        <a:lnTo>
                          <a:pt x="765" y="71"/>
                        </a:lnTo>
                        <a:lnTo>
                          <a:pt x="767" y="69"/>
                        </a:lnTo>
                        <a:lnTo>
                          <a:pt x="769" y="71"/>
                        </a:lnTo>
                        <a:lnTo>
                          <a:pt x="771" y="71"/>
                        </a:lnTo>
                        <a:lnTo>
                          <a:pt x="772" y="71"/>
                        </a:lnTo>
                        <a:lnTo>
                          <a:pt x="774" y="71"/>
                        </a:lnTo>
                        <a:lnTo>
                          <a:pt x="776" y="71"/>
                        </a:lnTo>
                        <a:lnTo>
                          <a:pt x="778" y="71"/>
                        </a:lnTo>
                        <a:lnTo>
                          <a:pt x="782" y="71"/>
                        </a:lnTo>
                        <a:lnTo>
                          <a:pt x="784" y="71"/>
                        </a:lnTo>
                        <a:lnTo>
                          <a:pt x="786" y="71"/>
                        </a:lnTo>
                        <a:lnTo>
                          <a:pt x="788" y="71"/>
                        </a:lnTo>
                        <a:lnTo>
                          <a:pt x="790" y="71"/>
                        </a:lnTo>
                        <a:lnTo>
                          <a:pt x="792" y="71"/>
                        </a:lnTo>
                        <a:lnTo>
                          <a:pt x="794" y="71"/>
                        </a:lnTo>
                        <a:lnTo>
                          <a:pt x="795" y="71"/>
                        </a:lnTo>
                        <a:lnTo>
                          <a:pt x="797" y="71"/>
                        </a:lnTo>
                        <a:lnTo>
                          <a:pt x="799" y="71"/>
                        </a:lnTo>
                        <a:lnTo>
                          <a:pt x="801" y="71"/>
                        </a:lnTo>
                        <a:lnTo>
                          <a:pt x="803" y="71"/>
                        </a:lnTo>
                        <a:lnTo>
                          <a:pt x="807" y="71"/>
                        </a:lnTo>
                        <a:lnTo>
                          <a:pt x="809" y="71"/>
                        </a:lnTo>
                        <a:lnTo>
                          <a:pt x="813" y="71"/>
                        </a:lnTo>
                        <a:lnTo>
                          <a:pt x="815" y="71"/>
                        </a:lnTo>
                        <a:lnTo>
                          <a:pt x="817" y="71"/>
                        </a:lnTo>
                        <a:lnTo>
                          <a:pt x="818" y="71"/>
                        </a:lnTo>
                        <a:lnTo>
                          <a:pt x="820" y="69"/>
                        </a:lnTo>
                        <a:lnTo>
                          <a:pt x="820" y="71"/>
                        </a:lnTo>
                        <a:lnTo>
                          <a:pt x="824" y="71"/>
                        </a:lnTo>
                        <a:lnTo>
                          <a:pt x="826" y="71"/>
                        </a:lnTo>
                        <a:lnTo>
                          <a:pt x="830" y="71"/>
                        </a:lnTo>
                        <a:lnTo>
                          <a:pt x="832" y="71"/>
                        </a:lnTo>
                        <a:lnTo>
                          <a:pt x="834" y="71"/>
                        </a:lnTo>
                        <a:lnTo>
                          <a:pt x="836" y="71"/>
                        </a:lnTo>
                        <a:lnTo>
                          <a:pt x="838" y="71"/>
                        </a:lnTo>
                        <a:lnTo>
                          <a:pt x="840" y="71"/>
                        </a:lnTo>
                        <a:lnTo>
                          <a:pt x="841" y="69"/>
                        </a:lnTo>
                        <a:lnTo>
                          <a:pt x="841" y="71"/>
                        </a:lnTo>
                        <a:lnTo>
                          <a:pt x="843" y="71"/>
                        </a:lnTo>
                        <a:lnTo>
                          <a:pt x="845" y="71"/>
                        </a:lnTo>
                        <a:lnTo>
                          <a:pt x="847" y="71"/>
                        </a:lnTo>
                        <a:lnTo>
                          <a:pt x="851" y="69"/>
                        </a:lnTo>
                        <a:lnTo>
                          <a:pt x="851" y="71"/>
                        </a:lnTo>
                        <a:lnTo>
                          <a:pt x="855" y="69"/>
                        </a:lnTo>
                        <a:lnTo>
                          <a:pt x="855" y="71"/>
                        </a:lnTo>
                        <a:lnTo>
                          <a:pt x="857" y="71"/>
                        </a:lnTo>
                        <a:lnTo>
                          <a:pt x="861" y="71"/>
                        </a:lnTo>
                        <a:lnTo>
                          <a:pt x="863" y="71"/>
                        </a:lnTo>
                        <a:lnTo>
                          <a:pt x="864" y="71"/>
                        </a:lnTo>
                        <a:lnTo>
                          <a:pt x="868" y="69"/>
                        </a:lnTo>
                        <a:lnTo>
                          <a:pt x="870" y="71"/>
                        </a:lnTo>
                        <a:lnTo>
                          <a:pt x="872" y="69"/>
                        </a:lnTo>
                        <a:lnTo>
                          <a:pt x="872" y="71"/>
                        </a:lnTo>
                        <a:lnTo>
                          <a:pt x="874" y="71"/>
                        </a:lnTo>
                        <a:lnTo>
                          <a:pt x="878" y="71"/>
                        </a:lnTo>
                        <a:lnTo>
                          <a:pt x="880" y="69"/>
                        </a:lnTo>
                        <a:lnTo>
                          <a:pt x="882" y="71"/>
                        </a:lnTo>
                        <a:lnTo>
                          <a:pt x="882" y="69"/>
                        </a:lnTo>
                        <a:lnTo>
                          <a:pt x="886" y="71"/>
                        </a:lnTo>
                        <a:lnTo>
                          <a:pt x="886" y="69"/>
                        </a:lnTo>
                        <a:lnTo>
                          <a:pt x="887" y="71"/>
                        </a:lnTo>
                        <a:lnTo>
                          <a:pt x="889" y="71"/>
                        </a:lnTo>
                        <a:lnTo>
                          <a:pt x="891" y="71"/>
                        </a:lnTo>
                        <a:lnTo>
                          <a:pt x="893" y="69"/>
                        </a:lnTo>
                        <a:lnTo>
                          <a:pt x="895" y="71"/>
                        </a:lnTo>
                        <a:lnTo>
                          <a:pt x="899" y="71"/>
                        </a:lnTo>
                        <a:lnTo>
                          <a:pt x="901" y="71"/>
                        </a:lnTo>
                        <a:lnTo>
                          <a:pt x="903" y="71"/>
                        </a:lnTo>
                        <a:lnTo>
                          <a:pt x="905" y="71"/>
                        </a:lnTo>
                        <a:lnTo>
                          <a:pt x="907" y="71"/>
                        </a:lnTo>
                        <a:lnTo>
                          <a:pt x="909" y="71"/>
                        </a:lnTo>
                        <a:lnTo>
                          <a:pt x="910" y="71"/>
                        </a:lnTo>
                        <a:lnTo>
                          <a:pt x="912" y="69"/>
                        </a:lnTo>
                        <a:lnTo>
                          <a:pt x="912" y="71"/>
                        </a:lnTo>
                        <a:lnTo>
                          <a:pt x="914" y="69"/>
                        </a:lnTo>
                        <a:lnTo>
                          <a:pt x="916" y="71"/>
                        </a:lnTo>
                        <a:lnTo>
                          <a:pt x="918" y="71"/>
                        </a:lnTo>
                        <a:lnTo>
                          <a:pt x="920" y="69"/>
                        </a:lnTo>
                        <a:lnTo>
                          <a:pt x="922" y="71"/>
                        </a:lnTo>
                        <a:lnTo>
                          <a:pt x="924" y="71"/>
                        </a:lnTo>
                        <a:lnTo>
                          <a:pt x="926" y="69"/>
                        </a:lnTo>
                        <a:lnTo>
                          <a:pt x="926" y="71"/>
                        </a:lnTo>
                        <a:lnTo>
                          <a:pt x="930" y="71"/>
                        </a:lnTo>
                        <a:lnTo>
                          <a:pt x="932" y="71"/>
                        </a:lnTo>
                        <a:lnTo>
                          <a:pt x="933" y="69"/>
                        </a:lnTo>
                        <a:lnTo>
                          <a:pt x="933" y="71"/>
                        </a:lnTo>
                        <a:lnTo>
                          <a:pt x="937" y="71"/>
                        </a:lnTo>
                        <a:lnTo>
                          <a:pt x="937" y="69"/>
                        </a:lnTo>
                        <a:lnTo>
                          <a:pt x="939" y="69"/>
                        </a:lnTo>
                        <a:lnTo>
                          <a:pt x="941" y="71"/>
                        </a:lnTo>
                        <a:lnTo>
                          <a:pt x="943" y="69"/>
                        </a:lnTo>
                        <a:lnTo>
                          <a:pt x="945" y="71"/>
                        </a:lnTo>
                        <a:lnTo>
                          <a:pt x="947" y="71"/>
                        </a:lnTo>
                        <a:lnTo>
                          <a:pt x="949" y="69"/>
                        </a:lnTo>
                        <a:lnTo>
                          <a:pt x="951" y="71"/>
                        </a:lnTo>
                        <a:lnTo>
                          <a:pt x="953" y="71"/>
                        </a:lnTo>
                        <a:lnTo>
                          <a:pt x="955" y="69"/>
                        </a:lnTo>
                        <a:lnTo>
                          <a:pt x="956" y="71"/>
                        </a:lnTo>
                        <a:lnTo>
                          <a:pt x="958" y="71"/>
                        </a:lnTo>
                        <a:lnTo>
                          <a:pt x="960" y="71"/>
                        </a:lnTo>
                        <a:lnTo>
                          <a:pt x="962" y="69"/>
                        </a:lnTo>
                        <a:lnTo>
                          <a:pt x="964" y="69"/>
                        </a:lnTo>
                        <a:lnTo>
                          <a:pt x="964" y="71"/>
                        </a:lnTo>
                        <a:lnTo>
                          <a:pt x="966" y="69"/>
                        </a:lnTo>
                        <a:lnTo>
                          <a:pt x="968" y="71"/>
                        </a:lnTo>
                        <a:lnTo>
                          <a:pt x="970" y="69"/>
                        </a:lnTo>
                        <a:lnTo>
                          <a:pt x="972" y="71"/>
                        </a:lnTo>
                        <a:lnTo>
                          <a:pt x="974" y="71"/>
                        </a:lnTo>
                        <a:lnTo>
                          <a:pt x="976" y="69"/>
                        </a:lnTo>
                        <a:lnTo>
                          <a:pt x="977" y="71"/>
                        </a:lnTo>
                        <a:lnTo>
                          <a:pt x="977" y="69"/>
                        </a:lnTo>
                        <a:lnTo>
                          <a:pt x="981" y="71"/>
                        </a:lnTo>
                        <a:lnTo>
                          <a:pt x="981" y="69"/>
                        </a:lnTo>
                        <a:lnTo>
                          <a:pt x="983" y="71"/>
                        </a:lnTo>
                        <a:lnTo>
                          <a:pt x="985" y="69"/>
                        </a:lnTo>
                        <a:lnTo>
                          <a:pt x="987" y="69"/>
                        </a:lnTo>
                        <a:lnTo>
                          <a:pt x="989" y="71"/>
                        </a:lnTo>
                        <a:lnTo>
                          <a:pt x="989" y="69"/>
                        </a:lnTo>
                        <a:lnTo>
                          <a:pt x="991" y="71"/>
                        </a:lnTo>
                        <a:lnTo>
                          <a:pt x="993" y="71"/>
                        </a:lnTo>
                        <a:lnTo>
                          <a:pt x="995" y="71"/>
                        </a:lnTo>
                        <a:lnTo>
                          <a:pt x="995" y="69"/>
                        </a:lnTo>
                        <a:lnTo>
                          <a:pt x="999" y="69"/>
                        </a:lnTo>
                        <a:lnTo>
                          <a:pt x="1000" y="71"/>
                        </a:lnTo>
                        <a:lnTo>
                          <a:pt x="1002" y="69"/>
                        </a:lnTo>
                        <a:lnTo>
                          <a:pt x="1002" y="71"/>
                        </a:lnTo>
                        <a:lnTo>
                          <a:pt x="1004" y="69"/>
                        </a:lnTo>
                        <a:lnTo>
                          <a:pt x="1006" y="69"/>
                        </a:lnTo>
                        <a:lnTo>
                          <a:pt x="1008" y="69"/>
                        </a:lnTo>
                        <a:lnTo>
                          <a:pt x="1008" y="71"/>
                        </a:lnTo>
                        <a:lnTo>
                          <a:pt x="1010" y="71"/>
                        </a:lnTo>
                        <a:lnTo>
                          <a:pt x="1012" y="71"/>
                        </a:lnTo>
                        <a:lnTo>
                          <a:pt x="1012" y="69"/>
                        </a:lnTo>
                        <a:lnTo>
                          <a:pt x="1016" y="71"/>
                        </a:lnTo>
                        <a:lnTo>
                          <a:pt x="1016" y="69"/>
                        </a:lnTo>
                        <a:lnTo>
                          <a:pt x="1020" y="69"/>
                        </a:lnTo>
                        <a:lnTo>
                          <a:pt x="1020" y="71"/>
                        </a:lnTo>
                        <a:lnTo>
                          <a:pt x="1023" y="69"/>
                        </a:lnTo>
                        <a:lnTo>
                          <a:pt x="1025" y="71"/>
                        </a:lnTo>
                        <a:lnTo>
                          <a:pt x="1025" y="69"/>
                        </a:lnTo>
                        <a:lnTo>
                          <a:pt x="1027" y="71"/>
                        </a:lnTo>
                        <a:lnTo>
                          <a:pt x="1029" y="69"/>
                        </a:lnTo>
                        <a:lnTo>
                          <a:pt x="1031" y="69"/>
                        </a:lnTo>
                        <a:lnTo>
                          <a:pt x="1033" y="69"/>
                        </a:lnTo>
                        <a:lnTo>
                          <a:pt x="1037" y="71"/>
                        </a:lnTo>
                        <a:lnTo>
                          <a:pt x="1037" y="69"/>
                        </a:lnTo>
                        <a:lnTo>
                          <a:pt x="1039" y="71"/>
                        </a:lnTo>
                        <a:lnTo>
                          <a:pt x="1041" y="69"/>
                        </a:lnTo>
                        <a:lnTo>
                          <a:pt x="1043" y="71"/>
                        </a:lnTo>
                        <a:lnTo>
                          <a:pt x="1046" y="69"/>
                        </a:lnTo>
                        <a:lnTo>
                          <a:pt x="1048" y="69"/>
                        </a:lnTo>
                        <a:lnTo>
                          <a:pt x="1050" y="71"/>
                        </a:lnTo>
                        <a:lnTo>
                          <a:pt x="1050" y="69"/>
                        </a:lnTo>
                        <a:lnTo>
                          <a:pt x="1054" y="69"/>
                        </a:lnTo>
                        <a:lnTo>
                          <a:pt x="1056" y="71"/>
                        </a:lnTo>
                        <a:lnTo>
                          <a:pt x="1058" y="69"/>
                        </a:lnTo>
                        <a:lnTo>
                          <a:pt x="1060" y="69"/>
                        </a:lnTo>
                        <a:lnTo>
                          <a:pt x="1064" y="69"/>
                        </a:lnTo>
                        <a:lnTo>
                          <a:pt x="1066" y="69"/>
                        </a:lnTo>
                        <a:lnTo>
                          <a:pt x="1068" y="69"/>
                        </a:lnTo>
                        <a:lnTo>
                          <a:pt x="1071" y="69"/>
                        </a:lnTo>
                        <a:lnTo>
                          <a:pt x="1073" y="69"/>
                        </a:lnTo>
                        <a:lnTo>
                          <a:pt x="1073" y="71"/>
                        </a:lnTo>
                        <a:lnTo>
                          <a:pt x="1077" y="69"/>
                        </a:lnTo>
                        <a:lnTo>
                          <a:pt x="1077" y="71"/>
                        </a:lnTo>
                        <a:lnTo>
                          <a:pt x="1079" y="69"/>
                        </a:lnTo>
                        <a:lnTo>
                          <a:pt x="1081" y="69"/>
                        </a:lnTo>
                        <a:lnTo>
                          <a:pt x="1085" y="69"/>
                        </a:lnTo>
                        <a:lnTo>
                          <a:pt x="1087" y="69"/>
                        </a:lnTo>
                        <a:lnTo>
                          <a:pt x="1089" y="69"/>
                        </a:lnTo>
                        <a:lnTo>
                          <a:pt x="1091" y="69"/>
                        </a:lnTo>
                        <a:lnTo>
                          <a:pt x="1091" y="71"/>
                        </a:lnTo>
                        <a:lnTo>
                          <a:pt x="1094" y="69"/>
                        </a:lnTo>
                        <a:lnTo>
                          <a:pt x="1096" y="69"/>
                        </a:lnTo>
                        <a:lnTo>
                          <a:pt x="1098" y="69"/>
                        </a:lnTo>
                        <a:lnTo>
                          <a:pt x="1100" y="69"/>
                        </a:lnTo>
                        <a:lnTo>
                          <a:pt x="1102" y="69"/>
                        </a:lnTo>
                        <a:lnTo>
                          <a:pt x="1104" y="69"/>
                        </a:lnTo>
                        <a:lnTo>
                          <a:pt x="1106" y="69"/>
                        </a:lnTo>
                        <a:lnTo>
                          <a:pt x="1108" y="69"/>
                        </a:lnTo>
                        <a:lnTo>
                          <a:pt x="1112" y="69"/>
                        </a:lnTo>
                        <a:lnTo>
                          <a:pt x="1112" y="71"/>
                        </a:lnTo>
                        <a:lnTo>
                          <a:pt x="1115" y="69"/>
                        </a:lnTo>
                        <a:lnTo>
                          <a:pt x="1117" y="69"/>
                        </a:lnTo>
                        <a:lnTo>
                          <a:pt x="1119" y="69"/>
                        </a:lnTo>
                        <a:lnTo>
                          <a:pt x="1121" y="69"/>
                        </a:lnTo>
                        <a:lnTo>
                          <a:pt x="1123" y="69"/>
                        </a:lnTo>
                        <a:lnTo>
                          <a:pt x="1125" y="69"/>
                        </a:lnTo>
                        <a:lnTo>
                          <a:pt x="1127" y="71"/>
                        </a:lnTo>
                        <a:lnTo>
                          <a:pt x="1129" y="69"/>
                        </a:lnTo>
                        <a:lnTo>
                          <a:pt x="1131" y="69"/>
                        </a:lnTo>
                        <a:lnTo>
                          <a:pt x="1133" y="69"/>
                        </a:lnTo>
                        <a:lnTo>
                          <a:pt x="1135" y="69"/>
                        </a:lnTo>
                        <a:lnTo>
                          <a:pt x="1137" y="69"/>
                        </a:lnTo>
                        <a:lnTo>
                          <a:pt x="1138" y="69"/>
                        </a:lnTo>
                        <a:lnTo>
                          <a:pt x="1140" y="69"/>
                        </a:lnTo>
                        <a:lnTo>
                          <a:pt x="1142" y="69"/>
                        </a:lnTo>
                        <a:lnTo>
                          <a:pt x="1144" y="69"/>
                        </a:lnTo>
                        <a:lnTo>
                          <a:pt x="1146" y="69"/>
                        </a:lnTo>
                        <a:lnTo>
                          <a:pt x="1150" y="69"/>
                        </a:lnTo>
                        <a:lnTo>
                          <a:pt x="1154" y="69"/>
                        </a:lnTo>
                        <a:lnTo>
                          <a:pt x="1156" y="69"/>
                        </a:lnTo>
                        <a:lnTo>
                          <a:pt x="1158" y="69"/>
                        </a:lnTo>
                        <a:lnTo>
                          <a:pt x="1160" y="69"/>
                        </a:lnTo>
                        <a:lnTo>
                          <a:pt x="1163" y="69"/>
                        </a:lnTo>
                        <a:lnTo>
                          <a:pt x="1165" y="69"/>
                        </a:lnTo>
                        <a:lnTo>
                          <a:pt x="1167" y="69"/>
                        </a:lnTo>
                        <a:lnTo>
                          <a:pt x="1169" y="69"/>
                        </a:lnTo>
                        <a:lnTo>
                          <a:pt x="1171" y="69"/>
                        </a:lnTo>
                        <a:lnTo>
                          <a:pt x="1173" y="69"/>
                        </a:lnTo>
                        <a:lnTo>
                          <a:pt x="1177" y="69"/>
                        </a:lnTo>
                        <a:lnTo>
                          <a:pt x="1179" y="69"/>
                        </a:lnTo>
                        <a:lnTo>
                          <a:pt x="1181" y="69"/>
                        </a:lnTo>
                        <a:lnTo>
                          <a:pt x="1183" y="69"/>
                        </a:lnTo>
                        <a:lnTo>
                          <a:pt x="1184" y="69"/>
                        </a:lnTo>
                        <a:lnTo>
                          <a:pt x="1188" y="69"/>
                        </a:lnTo>
                        <a:lnTo>
                          <a:pt x="1190" y="69"/>
                        </a:lnTo>
                        <a:lnTo>
                          <a:pt x="1194" y="69"/>
                        </a:lnTo>
                        <a:lnTo>
                          <a:pt x="1196" y="69"/>
                        </a:lnTo>
                        <a:lnTo>
                          <a:pt x="1198" y="69"/>
                        </a:lnTo>
                        <a:lnTo>
                          <a:pt x="1200" y="69"/>
                        </a:lnTo>
                        <a:lnTo>
                          <a:pt x="1202" y="69"/>
                        </a:lnTo>
                        <a:lnTo>
                          <a:pt x="1204" y="69"/>
                        </a:lnTo>
                        <a:lnTo>
                          <a:pt x="1205" y="69"/>
                        </a:lnTo>
                        <a:lnTo>
                          <a:pt x="1207" y="69"/>
                        </a:lnTo>
                        <a:lnTo>
                          <a:pt x="1209" y="71"/>
                        </a:lnTo>
                        <a:lnTo>
                          <a:pt x="1211" y="69"/>
                        </a:lnTo>
                        <a:lnTo>
                          <a:pt x="1213" y="69"/>
                        </a:lnTo>
                        <a:lnTo>
                          <a:pt x="1215" y="69"/>
                        </a:lnTo>
                        <a:lnTo>
                          <a:pt x="1219" y="69"/>
                        </a:lnTo>
                        <a:lnTo>
                          <a:pt x="1221" y="69"/>
                        </a:lnTo>
                        <a:lnTo>
                          <a:pt x="1223" y="69"/>
                        </a:lnTo>
                        <a:lnTo>
                          <a:pt x="1225" y="69"/>
                        </a:lnTo>
                        <a:lnTo>
                          <a:pt x="1227" y="69"/>
                        </a:lnTo>
                        <a:lnTo>
                          <a:pt x="1228" y="69"/>
                        </a:lnTo>
                        <a:lnTo>
                          <a:pt x="1232" y="69"/>
                        </a:lnTo>
                        <a:lnTo>
                          <a:pt x="1234" y="69"/>
                        </a:lnTo>
                        <a:lnTo>
                          <a:pt x="1236" y="69"/>
                        </a:lnTo>
                        <a:lnTo>
                          <a:pt x="1238" y="69"/>
                        </a:lnTo>
                        <a:lnTo>
                          <a:pt x="1240" y="69"/>
                        </a:lnTo>
                        <a:lnTo>
                          <a:pt x="1242" y="69"/>
                        </a:lnTo>
                        <a:lnTo>
                          <a:pt x="1244" y="69"/>
                        </a:lnTo>
                        <a:lnTo>
                          <a:pt x="1246" y="69"/>
                        </a:lnTo>
                        <a:lnTo>
                          <a:pt x="1248" y="67"/>
                        </a:lnTo>
                        <a:lnTo>
                          <a:pt x="1250" y="69"/>
                        </a:lnTo>
                        <a:lnTo>
                          <a:pt x="1251" y="69"/>
                        </a:lnTo>
                        <a:lnTo>
                          <a:pt x="1253" y="69"/>
                        </a:lnTo>
                        <a:lnTo>
                          <a:pt x="1255" y="69"/>
                        </a:lnTo>
                        <a:lnTo>
                          <a:pt x="1257" y="69"/>
                        </a:lnTo>
                        <a:lnTo>
                          <a:pt x="1259" y="69"/>
                        </a:lnTo>
                        <a:lnTo>
                          <a:pt x="1261" y="69"/>
                        </a:lnTo>
                        <a:lnTo>
                          <a:pt x="1263" y="69"/>
                        </a:lnTo>
                        <a:lnTo>
                          <a:pt x="1265" y="69"/>
                        </a:lnTo>
                        <a:lnTo>
                          <a:pt x="1267" y="69"/>
                        </a:lnTo>
                        <a:lnTo>
                          <a:pt x="1271" y="69"/>
                        </a:lnTo>
                        <a:lnTo>
                          <a:pt x="1273" y="69"/>
                        </a:lnTo>
                        <a:lnTo>
                          <a:pt x="1274" y="69"/>
                        </a:lnTo>
                        <a:lnTo>
                          <a:pt x="1276" y="69"/>
                        </a:lnTo>
                        <a:lnTo>
                          <a:pt x="1278" y="69"/>
                        </a:lnTo>
                        <a:lnTo>
                          <a:pt x="1280" y="69"/>
                        </a:lnTo>
                        <a:lnTo>
                          <a:pt x="1282" y="69"/>
                        </a:lnTo>
                        <a:lnTo>
                          <a:pt x="1284" y="69"/>
                        </a:lnTo>
                        <a:lnTo>
                          <a:pt x="1286" y="69"/>
                        </a:lnTo>
                        <a:lnTo>
                          <a:pt x="1288" y="69"/>
                        </a:lnTo>
                        <a:lnTo>
                          <a:pt x="1290" y="69"/>
                        </a:lnTo>
                        <a:lnTo>
                          <a:pt x="1292" y="69"/>
                        </a:lnTo>
                        <a:lnTo>
                          <a:pt x="1294" y="69"/>
                        </a:lnTo>
                        <a:lnTo>
                          <a:pt x="1296" y="69"/>
                        </a:lnTo>
                        <a:lnTo>
                          <a:pt x="1297" y="69"/>
                        </a:lnTo>
                        <a:lnTo>
                          <a:pt x="1301" y="69"/>
                        </a:lnTo>
                        <a:lnTo>
                          <a:pt x="1303" y="69"/>
                        </a:lnTo>
                        <a:lnTo>
                          <a:pt x="1305" y="69"/>
                        </a:lnTo>
                        <a:lnTo>
                          <a:pt x="1307" y="69"/>
                        </a:lnTo>
                        <a:lnTo>
                          <a:pt x="1311" y="69"/>
                        </a:lnTo>
                        <a:lnTo>
                          <a:pt x="1313" y="69"/>
                        </a:lnTo>
                        <a:lnTo>
                          <a:pt x="1315" y="69"/>
                        </a:lnTo>
                        <a:lnTo>
                          <a:pt x="1317" y="69"/>
                        </a:lnTo>
                        <a:lnTo>
                          <a:pt x="1319" y="69"/>
                        </a:lnTo>
                        <a:lnTo>
                          <a:pt x="1322" y="69"/>
                        </a:lnTo>
                        <a:lnTo>
                          <a:pt x="1324" y="69"/>
                        </a:lnTo>
                        <a:lnTo>
                          <a:pt x="1326" y="69"/>
                        </a:lnTo>
                        <a:lnTo>
                          <a:pt x="1328" y="69"/>
                        </a:lnTo>
                        <a:lnTo>
                          <a:pt x="1330" y="69"/>
                        </a:lnTo>
                        <a:lnTo>
                          <a:pt x="1332" y="69"/>
                        </a:lnTo>
                        <a:lnTo>
                          <a:pt x="1334" y="69"/>
                        </a:lnTo>
                        <a:lnTo>
                          <a:pt x="1336" y="69"/>
                        </a:lnTo>
                        <a:lnTo>
                          <a:pt x="1338" y="69"/>
                        </a:lnTo>
                        <a:lnTo>
                          <a:pt x="1340" y="69"/>
                        </a:lnTo>
                        <a:lnTo>
                          <a:pt x="1342" y="69"/>
                        </a:lnTo>
                        <a:lnTo>
                          <a:pt x="1343" y="69"/>
                        </a:lnTo>
                        <a:lnTo>
                          <a:pt x="1345" y="69"/>
                        </a:lnTo>
                        <a:lnTo>
                          <a:pt x="1349" y="69"/>
                        </a:lnTo>
                        <a:lnTo>
                          <a:pt x="1351" y="69"/>
                        </a:lnTo>
                        <a:lnTo>
                          <a:pt x="1353" y="69"/>
                        </a:lnTo>
                        <a:lnTo>
                          <a:pt x="1355" y="69"/>
                        </a:lnTo>
                        <a:lnTo>
                          <a:pt x="1355" y="67"/>
                        </a:lnTo>
                        <a:lnTo>
                          <a:pt x="1357" y="69"/>
                        </a:lnTo>
                        <a:lnTo>
                          <a:pt x="1359" y="69"/>
                        </a:lnTo>
                        <a:lnTo>
                          <a:pt x="1361" y="69"/>
                        </a:lnTo>
                        <a:lnTo>
                          <a:pt x="1363" y="69"/>
                        </a:lnTo>
                        <a:lnTo>
                          <a:pt x="1366" y="69"/>
                        </a:lnTo>
                        <a:lnTo>
                          <a:pt x="1370" y="69"/>
                        </a:lnTo>
                        <a:lnTo>
                          <a:pt x="1372" y="69"/>
                        </a:lnTo>
                        <a:lnTo>
                          <a:pt x="1374" y="69"/>
                        </a:lnTo>
                        <a:lnTo>
                          <a:pt x="1376" y="69"/>
                        </a:lnTo>
                        <a:lnTo>
                          <a:pt x="1378" y="69"/>
                        </a:lnTo>
                        <a:lnTo>
                          <a:pt x="1380" y="69"/>
                        </a:lnTo>
                        <a:lnTo>
                          <a:pt x="1382" y="69"/>
                        </a:lnTo>
                        <a:lnTo>
                          <a:pt x="1384" y="69"/>
                        </a:lnTo>
                        <a:lnTo>
                          <a:pt x="1386" y="69"/>
                        </a:lnTo>
                        <a:lnTo>
                          <a:pt x="1388" y="67"/>
                        </a:lnTo>
                        <a:lnTo>
                          <a:pt x="1389" y="69"/>
                        </a:lnTo>
                        <a:lnTo>
                          <a:pt x="1391" y="69"/>
                        </a:lnTo>
                        <a:lnTo>
                          <a:pt x="1393" y="69"/>
                        </a:lnTo>
                        <a:lnTo>
                          <a:pt x="1395" y="69"/>
                        </a:lnTo>
                        <a:lnTo>
                          <a:pt x="1397" y="69"/>
                        </a:lnTo>
                        <a:lnTo>
                          <a:pt x="1399" y="69"/>
                        </a:lnTo>
                        <a:lnTo>
                          <a:pt x="1401" y="69"/>
                        </a:lnTo>
                        <a:lnTo>
                          <a:pt x="1401" y="67"/>
                        </a:lnTo>
                        <a:lnTo>
                          <a:pt x="1405" y="69"/>
                        </a:lnTo>
                        <a:lnTo>
                          <a:pt x="1407" y="69"/>
                        </a:lnTo>
                        <a:lnTo>
                          <a:pt x="1409" y="69"/>
                        </a:lnTo>
                        <a:lnTo>
                          <a:pt x="1411" y="69"/>
                        </a:lnTo>
                        <a:lnTo>
                          <a:pt x="1411" y="67"/>
                        </a:lnTo>
                        <a:lnTo>
                          <a:pt x="1412" y="67"/>
                        </a:lnTo>
                        <a:lnTo>
                          <a:pt x="1414" y="69"/>
                        </a:lnTo>
                        <a:lnTo>
                          <a:pt x="1418" y="67"/>
                        </a:lnTo>
                        <a:lnTo>
                          <a:pt x="1418" y="69"/>
                        </a:lnTo>
                        <a:lnTo>
                          <a:pt x="1420" y="69"/>
                        </a:lnTo>
                        <a:lnTo>
                          <a:pt x="1422" y="67"/>
                        </a:lnTo>
                        <a:lnTo>
                          <a:pt x="1424" y="67"/>
                        </a:lnTo>
                        <a:lnTo>
                          <a:pt x="1424" y="69"/>
                        </a:lnTo>
                        <a:lnTo>
                          <a:pt x="1426" y="67"/>
                        </a:lnTo>
                        <a:lnTo>
                          <a:pt x="1428" y="69"/>
                        </a:lnTo>
                        <a:lnTo>
                          <a:pt x="1428" y="67"/>
                        </a:lnTo>
                        <a:lnTo>
                          <a:pt x="1430" y="69"/>
                        </a:lnTo>
                        <a:lnTo>
                          <a:pt x="1432" y="67"/>
                        </a:lnTo>
                        <a:lnTo>
                          <a:pt x="1433" y="69"/>
                        </a:lnTo>
                        <a:lnTo>
                          <a:pt x="1435" y="67"/>
                        </a:lnTo>
                        <a:lnTo>
                          <a:pt x="1437" y="67"/>
                        </a:lnTo>
                        <a:lnTo>
                          <a:pt x="1439" y="67"/>
                        </a:lnTo>
                        <a:lnTo>
                          <a:pt x="1439" y="69"/>
                        </a:lnTo>
                        <a:lnTo>
                          <a:pt x="1441" y="67"/>
                        </a:lnTo>
                        <a:lnTo>
                          <a:pt x="1443" y="69"/>
                        </a:lnTo>
                        <a:lnTo>
                          <a:pt x="1445" y="69"/>
                        </a:lnTo>
                        <a:lnTo>
                          <a:pt x="1447" y="67"/>
                        </a:lnTo>
                        <a:lnTo>
                          <a:pt x="1449" y="67"/>
                        </a:lnTo>
                        <a:lnTo>
                          <a:pt x="1451" y="67"/>
                        </a:lnTo>
                        <a:lnTo>
                          <a:pt x="1453" y="69"/>
                        </a:lnTo>
                        <a:lnTo>
                          <a:pt x="1455" y="67"/>
                        </a:lnTo>
                        <a:lnTo>
                          <a:pt x="1456" y="69"/>
                        </a:lnTo>
                        <a:lnTo>
                          <a:pt x="1458" y="67"/>
                        </a:lnTo>
                        <a:lnTo>
                          <a:pt x="1462" y="67"/>
                        </a:lnTo>
                        <a:lnTo>
                          <a:pt x="1462" y="69"/>
                        </a:lnTo>
                        <a:lnTo>
                          <a:pt x="1464" y="67"/>
                        </a:lnTo>
                        <a:lnTo>
                          <a:pt x="1466" y="67"/>
                        </a:lnTo>
                        <a:lnTo>
                          <a:pt x="1466" y="69"/>
                        </a:lnTo>
                        <a:lnTo>
                          <a:pt x="1468" y="67"/>
                        </a:lnTo>
                        <a:lnTo>
                          <a:pt x="1472" y="67"/>
                        </a:lnTo>
                        <a:lnTo>
                          <a:pt x="1474" y="67"/>
                        </a:lnTo>
                        <a:lnTo>
                          <a:pt x="1476" y="67"/>
                        </a:lnTo>
                        <a:lnTo>
                          <a:pt x="1478" y="67"/>
                        </a:lnTo>
                        <a:lnTo>
                          <a:pt x="1479" y="69"/>
                        </a:lnTo>
                        <a:lnTo>
                          <a:pt x="1479" y="67"/>
                        </a:lnTo>
                        <a:lnTo>
                          <a:pt x="1481" y="67"/>
                        </a:lnTo>
                        <a:lnTo>
                          <a:pt x="1483" y="67"/>
                        </a:lnTo>
                        <a:lnTo>
                          <a:pt x="1485" y="67"/>
                        </a:lnTo>
                        <a:lnTo>
                          <a:pt x="1487" y="67"/>
                        </a:lnTo>
                        <a:lnTo>
                          <a:pt x="1489" y="69"/>
                        </a:lnTo>
                        <a:lnTo>
                          <a:pt x="1491" y="67"/>
                        </a:lnTo>
                        <a:lnTo>
                          <a:pt x="1493" y="67"/>
                        </a:lnTo>
                        <a:lnTo>
                          <a:pt x="1495" y="67"/>
                        </a:lnTo>
                        <a:lnTo>
                          <a:pt x="1497" y="67"/>
                        </a:lnTo>
                        <a:lnTo>
                          <a:pt x="1499" y="67"/>
                        </a:lnTo>
                        <a:lnTo>
                          <a:pt x="1501" y="67"/>
                        </a:lnTo>
                        <a:lnTo>
                          <a:pt x="1502" y="67"/>
                        </a:lnTo>
                        <a:lnTo>
                          <a:pt x="1504" y="67"/>
                        </a:lnTo>
                        <a:lnTo>
                          <a:pt x="1506" y="67"/>
                        </a:lnTo>
                        <a:lnTo>
                          <a:pt x="1508" y="67"/>
                        </a:lnTo>
                        <a:lnTo>
                          <a:pt x="1510" y="67"/>
                        </a:lnTo>
                        <a:lnTo>
                          <a:pt x="1512" y="67"/>
                        </a:lnTo>
                        <a:lnTo>
                          <a:pt x="1514" y="67"/>
                        </a:lnTo>
                        <a:lnTo>
                          <a:pt x="1516" y="67"/>
                        </a:lnTo>
                        <a:lnTo>
                          <a:pt x="1518" y="67"/>
                        </a:lnTo>
                        <a:lnTo>
                          <a:pt x="1520" y="67"/>
                        </a:lnTo>
                        <a:lnTo>
                          <a:pt x="1522" y="67"/>
                        </a:lnTo>
                        <a:lnTo>
                          <a:pt x="1524" y="67"/>
                        </a:lnTo>
                        <a:lnTo>
                          <a:pt x="1525" y="67"/>
                        </a:lnTo>
                        <a:lnTo>
                          <a:pt x="1527" y="67"/>
                        </a:lnTo>
                        <a:lnTo>
                          <a:pt x="1529" y="67"/>
                        </a:lnTo>
                        <a:lnTo>
                          <a:pt x="1531" y="67"/>
                        </a:lnTo>
                        <a:lnTo>
                          <a:pt x="1533" y="67"/>
                        </a:lnTo>
                        <a:lnTo>
                          <a:pt x="1535" y="67"/>
                        </a:lnTo>
                        <a:lnTo>
                          <a:pt x="1537" y="67"/>
                        </a:lnTo>
                        <a:lnTo>
                          <a:pt x="1539" y="67"/>
                        </a:lnTo>
                        <a:lnTo>
                          <a:pt x="1541" y="67"/>
                        </a:lnTo>
                        <a:lnTo>
                          <a:pt x="1543" y="67"/>
                        </a:lnTo>
                        <a:lnTo>
                          <a:pt x="1545" y="67"/>
                        </a:lnTo>
                        <a:lnTo>
                          <a:pt x="1547" y="67"/>
                        </a:lnTo>
                        <a:lnTo>
                          <a:pt x="1548" y="67"/>
                        </a:lnTo>
                        <a:lnTo>
                          <a:pt x="1550" y="65"/>
                        </a:lnTo>
                        <a:lnTo>
                          <a:pt x="1552" y="67"/>
                        </a:lnTo>
                        <a:lnTo>
                          <a:pt x="1552" y="65"/>
                        </a:lnTo>
                        <a:lnTo>
                          <a:pt x="1554" y="67"/>
                        </a:lnTo>
                        <a:lnTo>
                          <a:pt x="1556" y="65"/>
                        </a:lnTo>
                        <a:lnTo>
                          <a:pt x="1558" y="67"/>
                        </a:lnTo>
                        <a:lnTo>
                          <a:pt x="1562" y="67"/>
                        </a:lnTo>
                        <a:lnTo>
                          <a:pt x="1564" y="67"/>
                        </a:lnTo>
                        <a:lnTo>
                          <a:pt x="1566" y="67"/>
                        </a:lnTo>
                        <a:lnTo>
                          <a:pt x="1568" y="67"/>
                        </a:lnTo>
                        <a:lnTo>
                          <a:pt x="1570" y="67"/>
                        </a:lnTo>
                        <a:lnTo>
                          <a:pt x="1571" y="67"/>
                        </a:lnTo>
                        <a:lnTo>
                          <a:pt x="1571" y="65"/>
                        </a:lnTo>
                        <a:lnTo>
                          <a:pt x="1573" y="67"/>
                        </a:lnTo>
                        <a:lnTo>
                          <a:pt x="1575" y="65"/>
                        </a:lnTo>
                        <a:lnTo>
                          <a:pt x="1577" y="67"/>
                        </a:lnTo>
                        <a:lnTo>
                          <a:pt x="1579" y="67"/>
                        </a:lnTo>
                        <a:lnTo>
                          <a:pt x="1581" y="65"/>
                        </a:lnTo>
                        <a:lnTo>
                          <a:pt x="1583" y="67"/>
                        </a:lnTo>
                        <a:lnTo>
                          <a:pt x="1587" y="67"/>
                        </a:lnTo>
                        <a:lnTo>
                          <a:pt x="1587" y="65"/>
                        </a:lnTo>
                        <a:lnTo>
                          <a:pt x="1589" y="67"/>
                        </a:lnTo>
                        <a:lnTo>
                          <a:pt x="1593" y="65"/>
                        </a:lnTo>
                        <a:lnTo>
                          <a:pt x="1593" y="67"/>
                        </a:lnTo>
                        <a:lnTo>
                          <a:pt x="1594" y="67"/>
                        </a:lnTo>
                        <a:lnTo>
                          <a:pt x="1596" y="65"/>
                        </a:lnTo>
                        <a:lnTo>
                          <a:pt x="1596" y="67"/>
                        </a:lnTo>
                        <a:lnTo>
                          <a:pt x="1598" y="67"/>
                        </a:lnTo>
                        <a:lnTo>
                          <a:pt x="1600" y="65"/>
                        </a:lnTo>
                        <a:lnTo>
                          <a:pt x="1602" y="67"/>
                        </a:lnTo>
                        <a:lnTo>
                          <a:pt x="1604" y="65"/>
                        </a:lnTo>
                        <a:lnTo>
                          <a:pt x="1606" y="67"/>
                        </a:lnTo>
                        <a:lnTo>
                          <a:pt x="1608" y="67"/>
                        </a:lnTo>
                        <a:lnTo>
                          <a:pt x="1610" y="65"/>
                        </a:lnTo>
                        <a:lnTo>
                          <a:pt x="1612" y="65"/>
                        </a:lnTo>
                        <a:lnTo>
                          <a:pt x="1614" y="65"/>
                        </a:lnTo>
                        <a:lnTo>
                          <a:pt x="1616" y="67"/>
                        </a:lnTo>
                        <a:lnTo>
                          <a:pt x="1617" y="65"/>
                        </a:lnTo>
                        <a:lnTo>
                          <a:pt x="1619" y="65"/>
                        </a:lnTo>
                        <a:lnTo>
                          <a:pt x="1621" y="67"/>
                        </a:lnTo>
                        <a:lnTo>
                          <a:pt x="1621" y="65"/>
                        </a:lnTo>
                        <a:lnTo>
                          <a:pt x="1623" y="67"/>
                        </a:lnTo>
                        <a:lnTo>
                          <a:pt x="1625" y="65"/>
                        </a:lnTo>
                        <a:lnTo>
                          <a:pt x="1627" y="65"/>
                        </a:lnTo>
                        <a:lnTo>
                          <a:pt x="1631" y="65"/>
                        </a:lnTo>
                        <a:lnTo>
                          <a:pt x="1633" y="65"/>
                        </a:lnTo>
                        <a:lnTo>
                          <a:pt x="1635" y="65"/>
                        </a:lnTo>
                        <a:lnTo>
                          <a:pt x="1637" y="65"/>
                        </a:lnTo>
                        <a:lnTo>
                          <a:pt x="1638" y="65"/>
                        </a:lnTo>
                        <a:lnTo>
                          <a:pt x="1640" y="65"/>
                        </a:lnTo>
                        <a:lnTo>
                          <a:pt x="1642" y="67"/>
                        </a:lnTo>
                        <a:lnTo>
                          <a:pt x="1644" y="65"/>
                        </a:lnTo>
                        <a:lnTo>
                          <a:pt x="1648" y="65"/>
                        </a:lnTo>
                        <a:lnTo>
                          <a:pt x="1648" y="67"/>
                        </a:lnTo>
                        <a:lnTo>
                          <a:pt x="1650" y="65"/>
                        </a:lnTo>
                        <a:lnTo>
                          <a:pt x="1652" y="65"/>
                        </a:lnTo>
                        <a:lnTo>
                          <a:pt x="1656" y="65"/>
                        </a:lnTo>
                        <a:lnTo>
                          <a:pt x="1658" y="67"/>
                        </a:lnTo>
                        <a:lnTo>
                          <a:pt x="1658" y="65"/>
                        </a:lnTo>
                        <a:lnTo>
                          <a:pt x="1660" y="65"/>
                        </a:lnTo>
                        <a:lnTo>
                          <a:pt x="1661" y="65"/>
                        </a:lnTo>
                        <a:lnTo>
                          <a:pt x="1663" y="65"/>
                        </a:lnTo>
                        <a:lnTo>
                          <a:pt x="1665" y="65"/>
                        </a:lnTo>
                        <a:lnTo>
                          <a:pt x="1669" y="67"/>
                        </a:lnTo>
                        <a:lnTo>
                          <a:pt x="1669" y="65"/>
                        </a:lnTo>
                        <a:lnTo>
                          <a:pt x="1671" y="65"/>
                        </a:lnTo>
                        <a:lnTo>
                          <a:pt x="1673" y="65"/>
                        </a:lnTo>
                        <a:lnTo>
                          <a:pt x="1675" y="63"/>
                        </a:lnTo>
                        <a:lnTo>
                          <a:pt x="1675" y="65"/>
                        </a:lnTo>
                        <a:lnTo>
                          <a:pt x="1679" y="63"/>
                        </a:lnTo>
                        <a:lnTo>
                          <a:pt x="1679" y="67"/>
                        </a:lnTo>
                        <a:lnTo>
                          <a:pt x="1681" y="65"/>
                        </a:lnTo>
                        <a:lnTo>
                          <a:pt x="1683" y="65"/>
                        </a:lnTo>
                        <a:lnTo>
                          <a:pt x="1686" y="65"/>
                        </a:lnTo>
                        <a:lnTo>
                          <a:pt x="1688" y="65"/>
                        </a:lnTo>
                        <a:lnTo>
                          <a:pt x="1690" y="65"/>
                        </a:lnTo>
                        <a:lnTo>
                          <a:pt x="1694" y="65"/>
                        </a:lnTo>
                        <a:lnTo>
                          <a:pt x="1696" y="65"/>
                        </a:lnTo>
                        <a:lnTo>
                          <a:pt x="1698" y="63"/>
                        </a:lnTo>
                        <a:lnTo>
                          <a:pt x="1700" y="65"/>
                        </a:lnTo>
                        <a:lnTo>
                          <a:pt x="1704" y="65"/>
                        </a:lnTo>
                        <a:lnTo>
                          <a:pt x="1706" y="65"/>
                        </a:lnTo>
                        <a:lnTo>
                          <a:pt x="1707" y="65"/>
                        </a:lnTo>
                        <a:lnTo>
                          <a:pt x="1709" y="65"/>
                        </a:lnTo>
                        <a:lnTo>
                          <a:pt x="1713" y="65"/>
                        </a:lnTo>
                        <a:lnTo>
                          <a:pt x="1717" y="65"/>
                        </a:lnTo>
                        <a:lnTo>
                          <a:pt x="1719" y="65"/>
                        </a:lnTo>
                        <a:lnTo>
                          <a:pt x="1721" y="65"/>
                        </a:lnTo>
                        <a:lnTo>
                          <a:pt x="1723" y="65"/>
                        </a:lnTo>
                        <a:lnTo>
                          <a:pt x="1725" y="63"/>
                        </a:lnTo>
                        <a:lnTo>
                          <a:pt x="1727" y="65"/>
                        </a:lnTo>
                        <a:lnTo>
                          <a:pt x="1729" y="65"/>
                        </a:lnTo>
                        <a:lnTo>
                          <a:pt x="1730" y="65"/>
                        </a:lnTo>
                        <a:lnTo>
                          <a:pt x="1734" y="65"/>
                        </a:lnTo>
                        <a:lnTo>
                          <a:pt x="1734" y="63"/>
                        </a:lnTo>
                        <a:lnTo>
                          <a:pt x="1736" y="65"/>
                        </a:lnTo>
                        <a:lnTo>
                          <a:pt x="1738" y="65"/>
                        </a:lnTo>
                        <a:lnTo>
                          <a:pt x="1740" y="63"/>
                        </a:lnTo>
                        <a:lnTo>
                          <a:pt x="1740" y="65"/>
                        </a:lnTo>
                        <a:lnTo>
                          <a:pt x="1742" y="65"/>
                        </a:lnTo>
                        <a:lnTo>
                          <a:pt x="1744" y="65"/>
                        </a:lnTo>
                        <a:lnTo>
                          <a:pt x="1744" y="63"/>
                        </a:lnTo>
                        <a:lnTo>
                          <a:pt x="1748" y="65"/>
                        </a:lnTo>
                        <a:lnTo>
                          <a:pt x="1750" y="65"/>
                        </a:lnTo>
                        <a:lnTo>
                          <a:pt x="1752" y="65"/>
                        </a:lnTo>
                        <a:lnTo>
                          <a:pt x="1753" y="65"/>
                        </a:lnTo>
                        <a:lnTo>
                          <a:pt x="1755" y="63"/>
                        </a:lnTo>
                        <a:lnTo>
                          <a:pt x="1757" y="65"/>
                        </a:lnTo>
                        <a:lnTo>
                          <a:pt x="1761" y="63"/>
                        </a:lnTo>
                        <a:lnTo>
                          <a:pt x="1761" y="65"/>
                        </a:lnTo>
                        <a:lnTo>
                          <a:pt x="1763" y="63"/>
                        </a:lnTo>
                        <a:lnTo>
                          <a:pt x="1765" y="65"/>
                        </a:lnTo>
                        <a:lnTo>
                          <a:pt x="1767" y="65"/>
                        </a:lnTo>
                        <a:lnTo>
                          <a:pt x="1769" y="63"/>
                        </a:lnTo>
                        <a:lnTo>
                          <a:pt x="1771" y="65"/>
                        </a:lnTo>
                        <a:lnTo>
                          <a:pt x="1773" y="63"/>
                        </a:lnTo>
                        <a:lnTo>
                          <a:pt x="1775" y="63"/>
                        </a:lnTo>
                        <a:lnTo>
                          <a:pt x="1776" y="63"/>
                        </a:lnTo>
                        <a:lnTo>
                          <a:pt x="1778" y="63"/>
                        </a:lnTo>
                        <a:lnTo>
                          <a:pt x="1778" y="65"/>
                        </a:lnTo>
                        <a:lnTo>
                          <a:pt x="1780" y="63"/>
                        </a:lnTo>
                        <a:lnTo>
                          <a:pt x="1782" y="65"/>
                        </a:lnTo>
                        <a:lnTo>
                          <a:pt x="1784" y="61"/>
                        </a:lnTo>
                        <a:lnTo>
                          <a:pt x="1786" y="63"/>
                        </a:lnTo>
                        <a:lnTo>
                          <a:pt x="1788" y="65"/>
                        </a:lnTo>
                        <a:lnTo>
                          <a:pt x="1788" y="63"/>
                        </a:lnTo>
                        <a:lnTo>
                          <a:pt x="1790" y="63"/>
                        </a:lnTo>
                        <a:lnTo>
                          <a:pt x="1792" y="63"/>
                        </a:lnTo>
                        <a:lnTo>
                          <a:pt x="1794" y="63"/>
                        </a:lnTo>
                        <a:lnTo>
                          <a:pt x="1796" y="63"/>
                        </a:lnTo>
                        <a:lnTo>
                          <a:pt x="1798" y="63"/>
                        </a:lnTo>
                        <a:lnTo>
                          <a:pt x="1799" y="63"/>
                        </a:lnTo>
                        <a:lnTo>
                          <a:pt x="1801" y="65"/>
                        </a:lnTo>
                        <a:lnTo>
                          <a:pt x="1803" y="61"/>
                        </a:lnTo>
                        <a:lnTo>
                          <a:pt x="1805" y="63"/>
                        </a:lnTo>
                        <a:lnTo>
                          <a:pt x="1807" y="63"/>
                        </a:lnTo>
                        <a:lnTo>
                          <a:pt x="1809" y="63"/>
                        </a:lnTo>
                        <a:lnTo>
                          <a:pt x="1811" y="63"/>
                        </a:lnTo>
                        <a:lnTo>
                          <a:pt x="1813" y="63"/>
                        </a:lnTo>
                        <a:lnTo>
                          <a:pt x="1815" y="65"/>
                        </a:lnTo>
                        <a:lnTo>
                          <a:pt x="1817" y="63"/>
                        </a:lnTo>
                        <a:lnTo>
                          <a:pt x="1819" y="63"/>
                        </a:lnTo>
                        <a:lnTo>
                          <a:pt x="1821" y="63"/>
                        </a:lnTo>
                        <a:lnTo>
                          <a:pt x="1822" y="63"/>
                        </a:lnTo>
                        <a:lnTo>
                          <a:pt x="1826" y="65"/>
                        </a:lnTo>
                        <a:lnTo>
                          <a:pt x="1826" y="63"/>
                        </a:lnTo>
                        <a:lnTo>
                          <a:pt x="1828" y="63"/>
                        </a:lnTo>
                        <a:lnTo>
                          <a:pt x="1830" y="63"/>
                        </a:lnTo>
                        <a:lnTo>
                          <a:pt x="1832" y="63"/>
                        </a:lnTo>
                        <a:lnTo>
                          <a:pt x="1834" y="63"/>
                        </a:lnTo>
                        <a:lnTo>
                          <a:pt x="1836" y="61"/>
                        </a:lnTo>
                        <a:lnTo>
                          <a:pt x="1838" y="63"/>
                        </a:lnTo>
                        <a:lnTo>
                          <a:pt x="1840" y="63"/>
                        </a:lnTo>
                        <a:lnTo>
                          <a:pt x="1844" y="63"/>
                        </a:lnTo>
                        <a:lnTo>
                          <a:pt x="1845" y="61"/>
                        </a:lnTo>
                        <a:lnTo>
                          <a:pt x="1847" y="63"/>
                        </a:lnTo>
                        <a:lnTo>
                          <a:pt x="1849" y="63"/>
                        </a:lnTo>
                        <a:lnTo>
                          <a:pt x="1851" y="63"/>
                        </a:lnTo>
                        <a:lnTo>
                          <a:pt x="1853" y="63"/>
                        </a:lnTo>
                        <a:lnTo>
                          <a:pt x="1855" y="63"/>
                        </a:lnTo>
                        <a:lnTo>
                          <a:pt x="1857" y="63"/>
                        </a:lnTo>
                        <a:lnTo>
                          <a:pt x="1859" y="61"/>
                        </a:lnTo>
                        <a:lnTo>
                          <a:pt x="1861" y="61"/>
                        </a:lnTo>
                        <a:lnTo>
                          <a:pt x="1863" y="63"/>
                        </a:lnTo>
                        <a:lnTo>
                          <a:pt x="1865" y="63"/>
                        </a:lnTo>
                        <a:lnTo>
                          <a:pt x="1866" y="63"/>
                        </a:lnTo>
                        <a:lnTo>
                          <a:pt x="1868" y="61"/>
                        </a:lnTo>
                        <a:lnTo>
                          <a:pt x="1870" y="63"/>
                        </a:lnTo>
                        <a:lnTo>
                          <a:pt x="1870" y="61"/>
                        </a:lnTo>
                        <a:lnTo>
                          <a:pt x="1872" y="63"/>
                        </a:lnTo>
                        <a:lnTo>
                          <a:pt x="1874" y="63"/>
                        </a:lnTo>
                        <a:lnTo>
                          <a:pt x="1876" y="63"/>
                        </a:lnTo>
                        <a:lnTo>
                          <a:pt x="1878" y="63"/>
                        </a:lnTo>
                        <a:lnTo>
                          <a:pt x="1880" y="61"/>
                        </a:lnTo>
                        <a:lnTo>
                          <a:pt x="1882" y="61"/>
                        </a:lnTo>
                        <a:lnTo>
                          <a:pt x="1884" y="61"/>
                        </a:lnTo>
                        <a:lnTo>
                          <a:pt x="1886" y="63"/>
                        </a:lnTo>
                        <a:lnTo>
                          <a:pt x="1888" y="61"/>
                        </a:lnTo>
                        <a:lnTo>
                          <a:pt x="1888" y="63"/>
                        </a:lnTo>
                        <a:lnTo>
                          <a:pt x="1889" y="61"/>
                        </a:lnTo>
                        <a:lnTo>
                          <a:pt x="1891" y="63"/>
                        </a:lnTo>
                        <a:lnTo>
                          <a:pt x="1893" y="61"/>
                        </a:lnTo>
                        <a:lnTo>
                          <a:pt x="1895" y="63"/>
                        </a:lnTo>
                        <a:lnTo>
                          <a:pt x="1897" y="61"/>
                        </a:lnTo>
                        <a:lnTo>
                          <a:pt x="1899" y="61"/>
                        </a:lnTo>
                        <a:lnTo>
                          <a:pt x="1901" y="61"/>
                        </a:lnTo>
                        <a:lnTo>
                          <a:pt x="1903" y="61"/>
                        </a:lnTo>
                        <a:lnTo>
                          <a:pt x="1903" y="63"/>
                        </a:lnTo>
                        <a:lnTo>
                          <a:pt x="1905" y="61"/>
                        </a:lnTo>
                        <a:lnTo>
                          <a:pt x="1909" y="61"/>
                        </a:lnTo>
                        <a:lnTo>
                          <a:pt x="1911" y="61"/>
                        </a:lnTo>
                        <a:lnTo>
                          <a:pt x="1912" y="60"/>
                        </a:lnTo>
                        <a:lnTo>
                          <a:pt x="1912" y="61"/>
                        </a:lnTo>
                        <a:lnTo>
                          <a:pt x="1914" y="61"/>
                        </a:lnTo>
                        <a:lnTo>
                          <a:pt x="1916" y="63"/>
                        </a:lnTo>
                        <a:lnTo>
                          <a:pt x="1916" y="60"/>
                        </a:lnTo>
                        <a:lnTo>
                          <a:pt x="1920" y="61"/>
                        </a:lnTo>
                        <a:lnTo>
                          <a:pt x="1920" y="63"/>
                        </a:lnTo>
                        <a:lnTo>
                          <a:pt x="1922" y="63"/>
                        </a:lnTo>
                        <a:lnTo>
                          <a:pt x="1922" y="61"/>
                        </a:lnTo>
                        <a:lnTo>
                          <a:pt x="1926" y="61"/>
                        </a:lnTo>
                        <a:lnTo>
                          <a:pt x="1926" y="63"/>
                        </a:lnTo>
                        <a:lnTo>
                          <a:pt x="1930" y="63"/>
                        </a:lnTo>
                        <a:lnTo>
                          <a:pt x="1930" y="61"/>
                        </a:lnTo>
                        <a:lnTo>
                          <a:pt x="1934" y="61"/>
                        </a:lnTo>
                        <a:lnTo>
                          <a:pt x="1935" y="63"/>
                        </a:lnTo>
                        <a:lnTo>
                          <a:pt x="1935" y="61"/>
                        </a:lnTo>
                        <a:lnTo>
                          <a:pt x="1937" y="61"/>
                        </a:lnTo>
                        <a:lnTo>
                          <a:pt x="1939" y="63"/>
                        </a:lnTo>
                        <a:lnTo>
                          <a:pt x="1941" y="61"/>
                        </a:lnTo>
                        <a:lnTo>
                          <a:pt x="1943" y="61"/>
                        </a:lnTo>
                        <a:lnTo>
                          <a:pt x="1945" y="63"/>
                        </a:lnTo>
                        <a:lnTo>
                          <a:pt x="1949" y="61"/>
                        </a:lnTo>
                        <a:lnTo>
                          <a:pt x="1951" y="60"/>
                        </a:lnTo>
                        <a:lnTo>
                          <a:pt x="1951" y="61"/>
                        </a:lnTo>
                        <a:lnTo>
                          <a:pt x="1953" y="61"/>
                        </a:lnTo>
                        <a:lnTo>
                          <a:pt x="1955" y="63"/>
                        </a:lnTo>
                        <a:lnTo>
                          <a:pt x="1957" y="60"/>
                        </a:lnTo>
                        <a:lnTo>
                          <a:pt x="1957" y="61"/>
                        </a:lnTo>
                        <a:lnTo>
                          <a:pt x="1958" y="61"/>
                        </a:lnTo>
                        <a:lnTo>
                          <a:pt x="1960" y="61"/>
                        </a:lnTo>
                        <a:lnTo>
                          <a:pt x="1962" y="63"/>
                        </a:lnTo>
                        <a:lnTo>
                          <a:pt x="1964" y="61"/>
                        </a:lnTo>
                        <a:lnTo>
                          <a:pt x="1966" y="61"/>
                        </a:lnTo>
                        <a:lnTo>
                          <a:pt x="1968" y="61"/>
                        </a:lnTo>
                        <a:lnTo>
                          <a:pt x="1970" y="63"/>
                        </a:lnTo>
                        <a:lnTo>
                          <a:pt x="1970" y="61"/>
                        </a:lnTo>
                        <a:lnTo>
                          <a:pt x="1974" y="61"/>
                        </a:lnTo>
                        <a:lnTo>
                          <a:pt x="1976" y="61"/>
                        </a:lnTo>
                        <a:lnTo>
                          <a:pt x="1978" y="61"/>
                        </a:lnTo>
                        <a:lnTo>
                          <a:pt x="1980" y="63"/>
                        </a:lnTo>
                        <a:lnTo>
                          <a:pt x="1981" y="60"/>
                        </a:lnTo>
                        <a:lnTo>
                          <a:pt x="1983" y="63"/>
                        </a:lnTo>
                        <a:lnTo>
                          <a:pt x="1985" y="63"/>
                        </a:lnTo>
                        <a:lnTo>
                          <a:pt x="1985" y="61"/>
                        </a:lnTo>
                        <a:lnTo>
                          <a:pt x="1987" y="61"/>
                        </a:lnTo>
                        <a:lnTo>
                          <a:pt x="1989" y="63"/>
                        </a:lnTo>
                        <a:lnTo>
                          <a:pt x="1991" y="61"/>
                        </a:lnTo>
                        <a:lnTo>
                          <a:pt x="1993" y="61"/>
                        </a:lnTo>
                        <a:lnTo>
                          <a:pt x="1995" y="61"/>
                        </a:lnTo>
                        <a:lnTo>
                          <a:pt x="1997" y="61"/>
                        </a:lnTo>
                        <a:lnTo>
                          <a:pt x="1999" y="61"/>
                        </a:lnTo>
                        <a:lnTo>
                          <a:pt x="2001" y="61"/>
                        </a:lnTo>
                        <a:lnTo>
                          <a:pt x="2003" y="61"/>
                        </a:lnTo>
                        <a:lnTo>
                          <a:pt x="2004" y="61"/>
                        </a:lnTo>
                        <a:lnTo>
                          <a:pt x="2004" y="60"/>
                        </a:lnTo>
                        <a:lnTo>
                          <a:pt x="2006" y="60"/>
                        </a:lnTo>
                        <a:lnTo>
                          <a:pt x="2008" y="60"/>
                        </a:lnTo>
                        <a:lnTo>
                          <a:pt x="2008" y="63"/>
                        </a:lnTo>
                        <a:lnTo>
                          <a:pt x="2012" y="61"/>
                        </a:lnTo>
                        <a:lnTo>
                          <a:pt x="2014" y="60"/>
                        </a:lnTo>
                        <a:lnTo>
                          <a:pt x="2016" y="61"/>
                        </a:lnTo>
                        <a:lnTo>
                          <a:pt x="2018" y="60"/>
                        </a:lnTo>
                        <a:lnTo>
                          <a:pt x="2018" y="61"/>
                        </a:lnTo>
                        <a:lnTo>
                          <a:pt x="2022" y="60"/>
                        </a:lnTo>
                        <a:lnTo>
                          <a:pt x="2022" y="61"/>
                        </a:lnTo>
                        <a:lnTo>
                          <a:pt x="2024" y="61"/>
                        </a:lnTo>
                        <a:lnTo>
                          <a:pt x="2026" y="60"/>
                        </a:lnTo>
                        <a:lnTo>
                          <a:pt x="2027" y="61"/>
                        </a:lnTo>
                        <a:lnTo>
                          <a:pt x="2029" y="61"/>
                        </a:lnTo>
                        <a:lnTo>
                          <a:pt x="2029" y="60"/>
                        </a:lnTo>
                        <a:lnTo>
                          <a:pt x="2031" y="61"/>
                        </a:lnTo>
                        <a:lnTo>
                          <a:pt x="2033" y="61"/>
                        </a:lnTo>
                        <a:lnTo>
                          <a:pt x="2035" y="61"/>
                        </a:lnTo>
                        <a:lnTo>
                          <a:pt x="2037" y="60"/>
                        </a:lnTo>
                        <a:lnTo>
                          <a:pt x="2039" y="60"/>
                        </a:lnTo>
                        <a:lnTo>
                          <a:pt x="2041" y="61"/>
                        </a:lnTo>
                        <a:lnTo>
                          <a:pt x="2043" y="60"/>
                        </a:lnTo>
                        <a:lnTo>
                          <a:pt x="2045" y="61"/>
                        </a:lnTo>
                        <a:lnTo>
                          <a:pt x="2047" y="61"/>
                        </a:lnTo>
                        <a:lnTo>
                          <a:pt x="2047" y="60"/>
                        </a:lnTo>
                        <a:lnTo>
                          <a:pt x="2050" y="61"/>
                        </a:lnTo>
                        <a:lnTo>
                          <a:pt x="2052" y="58"/>
                        </a:lnTo>
                        <a:lnTo>
                          <a:pt x="2054" y="61"/>
                        </a:lnTo>
                        <a:lnTo>
                          <a:pt x="2056" y="61"/>
                        </a:lnTo>
                        <a:lnTo>
                          <a:pt x="2056" y="60"/>
                        </a:lnTo>
                        <a:lnTo>
                          <a:pt x="2060" y="60"/>
                        </a:lnTo>
                        <a:lnTo>
                          <a:pt x="2062" y="60"/>
                        </a:lnTo>
                        <a:lnTo>
                          <a:pt x="2064" y="61"/>
                        </a:lnTo>
                        <a:lnTo>
                          <a:pt x="2066" y="60"/>
                        </a:lnTo>
                        <a:lnTo>
                          <a:pt x="2068" y="60"/>
                        </a:lnTo>
                        <a:lnTo>
                          <a:pt x="2070" y="60"/>
                        </a:lnTo>
                        <a:lnTo>
                          <a:pt x="2072" y="61"/>
                        </a:lnTo>
                        <a:lnTo>
                          <a:pt x="2073" y="60"/>
                        </a:lnTo>
                        <a:lnTo>
                          <a:pt x="2075" y="61"/>
                        </a:lnTo>
                        <a:lnTo>
                          <a:pt x="2077" y="60"/>
                        </a:lnTo>
                        <a:lnTo>
                          <a:pt x="2079" y="61"/>
                        </a:lnTo>
                        <a:lnTo>
                          <a:pt x="2081" y="60"/>
                        </a:lnTo>
                        <a:lnTo>
                          <a:pt x="2083" y="60"/>
                        </a:lnTo>
                        <a:lnTo>
                          <a:pt x="2085" y="60"/>
                        </a:lnTo>
                        <a:lnTo>
                          <a:pt x="2087" y="61"/>
                        </a:lnTo>
                        <a:lnTo>
                          <a:pt x="2089" y="60"/>
                        </a:lnTo>
                        <a:lnTo>
                          <a:pt x="2091" y="60"/>
                        </a:lnTo>
                        <a:lnTo>
                          <a:pt x="2093" y="60"/>
                        </a:lnTo>
                        <a:lnTo>
                          <a:pt x="2094" y="60"/>
                        </a:lnTo>
                        <a:lnTo>
                          <a:pt x="2096" y="60"/>
                        </a:lnTo>
                        <a:lnTo>
                          <a:pt x="2098" y="58"/>
                        </a:lnTo>
                        <a:lnTo>
                          <a:pt x="2098" y="60"/>
                        </a:lnTo>
                        <a:lnTo>
                          <a:pt x="2100" y="60"/>
                        </a:lnTo>
                        <a:lnTo>
                          <a:pt x="2102" y="60"/>
                        </a:lnTo>
                        <a:lnTo>
                          <a:pt x="2104" y="60"/>
                        </a:lnTo>
                        <a:lnTo>
                          <a:pt x="2106" y="60"/>
                        </a:lnTo>
                        <a:lnTo>
                          <a:pt x="2108" y="61"/>
                        </a:lnTo>
                        <a:lnTo>
                          <a:pt x="2110" y="60"/>
                        </a:lnTo>
                        <a:lnTo>
                          <a:pt x="2112" y="60"/>
                        </a:lnTo>
                        <a:lnTo>
                          <a:pt x="2114" y="61"/>
                        </a:lnTo>
                        <a:lnTo>
                          <a:pt x="2116" y="60"/>
                        </a:lnTo>
                        <a:lnTo>
                          <a:pt x="2116" y="61"/>
                        </a:lnTo>
                        <a:lnTo>
                          <a:pt x="2117" y="60"/>
                        </a:lnTo>
                        <a:lnTo>
                          <a:pt x="2119" y="60"/>
                        </a:lnTo>
                        <a:lnTo>
                          <a:pt x="2121" y="60"/>
                        </a:lnTo>
                        <a:lnTo>
                          <a:pt x="2123" y="60"/>
                        </a:lnTo>
                        <a:lnTo>
                          <a:pt x="2125" y="58"/>
                        </a:lnTo>
                        <a:lnTo>
                          <a:pt x="2125" y="60"/>
                        </a:lnTo>
                        <a:lnTo>
                          <a:pt x="2129" y="61"/>
                        </a:lnTo>
                        <a:lnTo>
                          <a:pt x="2129" y="60"/>
                        </a:lnTo>
                        <a:lnTo>
                          <a:pt x="2131" y="61"/>
                        </a:lnTo>
                        <a:lnTo>
                          <a:pt x="2133" y="60"/>
                        </a:lnTo>
                        <a:lnTo>
                          <a:pt x="2135" y="61"/>
                        </a:lnTo>
                        <a:lnTo>
                          <a:pt x="2135" y="60"/>
                        </a:lnTo>
                        <a:lnTo>
                          <a:pt x="2137" y="60"/>
                        </a:lnTo>
                        <a:lnTo>
                          <a:pt x="2139" y="60"/>
                        </a:lnTo>
                        <a:lnTo>
                          <a:pt x="2140" y="58"/>
                        </a:lnTo>
                        <a:lnTo>
                          <a:pt x="2142" y="58"/>
                        </a:lnTo>
                        <a:lnTo>
                          <a:pt x="2142" y="60"/>
                        </a:lnTo>
                        <a:lnTo>
                          <a:pt x="2144" y="56"/>
                        </a:lnTo>
                        <a:lnTo>
                          <a:pt x="2146" y="60"/>
                        </a:lnTo>
                        <a:lnTo>
                          <a:pt x="2148" y="58"/>
                        </a:lnTo>
                        <a:lnTo>
                          <a:pt x="2150" y="61"/>
                        </a:lnTo>
                        <a:lnTo>
                          <a:pt x="2152" y="60"/>
                        </a:lnTo>
                        <a:lnTo>
                          <a:pt x="2154" y="60"/>
                        </a:lnTo>
                        <a:lnTo>
                          <a:pt x="2156" y="60"/>
                        </a:lnTo>
                        <a:lnTo>
                          <a:pt x="2158" y="60"/>
                        </a:lnTo>
                        <a:lnTo>
                          <a:pt x="2160" y="60"/>
                        </a:lnTo>
                        <a:lnTo>
                          <a:pt x="2163" y="58"/>
                        </a:lnTo>
                        <a:lnTo>
                          <a:pt x="2165" y="60"/>
                        </a:lnTo>
                        <a:lnTo>
                          <a:pt x="2167" y="58"/>
                        </a:lnTo>
                        <a:lnTo>
                          <a:pt x="2169" y="58"/>
                        </a:lnTo>
                        <a:lnTo>
                          <a:pt x="2171" y="61"/>
                        </a:lnTo>
                        <a:lnTo>
                          <a:pt x="2173" y="58"/>
                        </a:lnTo>
                        <a:lnTo>
                          <a:pt x="2175" y="58"/>
                        </a:lnTo>
                        <a:lnTo>
                          <a:pt x="2177" y="60"/>
                        </a:lnTo>
                        <a:lnTo>
                          <a:pt x="2179" y="58"/>
                        </a:lnTo>
                        <a:lnTo>
                          <a:pt x="2181" y="58"/>
                        </a:lnTo>
                        <a:lnTo>
                          <a:pt x="2183" y="60"/>
                        </a:lnTo>
                        <a:lnTo>
                          <a:pt x="2185" y="60"/>
                        </a:lnTo>
                        <a:lnTo>
                          <a:pt x="2185" y="58"/>
                        </a:lnTo>
                        <a:lnTo>
                          <a:pt x="2186" y="58"/>
                        </a:lnTo>
                        <a:lnTo>
                          <a:pt x="2186" y="60"/>
                        </a:lnTo>
                        <a:lnTo>
                          <a:pt x="2190" y="58"/>
                        </a:lnTo>
                        <a:lnTo>
                          <a:pt x="2190" y="60"/>
                        </a:lnTo>
                        <a:lnTo>
                          <a:pt x="2192" y="60"/>
                        </a:lnTo>
                        <a:lnTo>
                          <a:pt x="2194" y="60"/>
                        </a:lnTo>
                        <a:lnTo>
                          <a:pt x="2196" y="58"/>
                        </a:lnTo>
                        <a:lnTo>
                          <a:pt x="2198" y="58"/>
                        </a:lnTo>
                        <a:lnTo>
                          <a:pt x="2202" y="58"/>
                        </a:lnTo>
                        <a:lnTo>
                          <a:pt x="2204" y="58"/>
                        </a:lnTo>
                        <a:lnTo>
                          <a:pt x="2204" y="61"/>
                        </a:lnTo>
                        <a:lnTo>
                          <a:pt x="2206" y="58"/>
                        </a:lnTo>
                        <a:lnTo>
                          <a:pt x="2208" y="60"/>
                        </a:lnTo>
                        <a:lnTo>
                          <a:pt x="2208" y="58"/>
                        </a:lnTo>
                        <a:lnTo>
                          <a:pt x="2209" y="60"/>
                        </a:lnTo>
                        <a:lnTo>
                          <a:pt x="2211" y="58"/>
                        </a:lnTo>
                        <a:lnTo>
                          <a:pt x="2213" y="58"/>
                        </a:lnTo>
                        <a:lnTo>
                          <a:pt x="2215" y="60"/>
                        </a:lnTo>
                        <a:lnTo>
                          <a:pt x="2217" y="58"/>
                        </a:lnTo>
                        <a:lnTo>
                          <a:pt x="2221" y="60"/>
                        </a:lnTo>
                        <a:lnTo>
                          <a:pt x="2221" y="58"/>
                        </a:lnTo>
                        <a:lnTo>
                          <a:pt x="2223" y="60"/>
                        </a:lnTo>
                        <a:lnTo>
                          <a:pt x="2225" y="60"/>
                        </a:lnTo>
                        <a:lnTo>
                          <a:pt x="2227" y="56"/>
                        </a:lnTo>
                        <a:lnTo>
                          <a:pt x="2229" y="58"/>
                        </a:lnTo>
                        <a:lnTo>
                          <a:pt x="2232" y="58"/>
                        </a:lnTo>
                        <a:lnTo>
                          <a:pt x="2232" y="60"/>
                        </a:lnTo>
                        <a:lnTo>
                          <a:pt x="2234" y="60"/>
                        </a:lnTo>
                        <a:lnTo>
                          <a:pt x="2234" y="58"/>
                        </a:lnTo>
                        <a:lnTo>
                          <a:pt x="2238" y="56"/>
                        </a:lnTo>
                        <a:lnTo>
                          <a:pt x="2238" y="61"/>
                        </a:lnTo>
                        <a:lnTo>
                          <a:pt x="2242" y="58"/>
                        </a:lnTo>
                        <a:lnTo>
                          <a:pt x="2244" y="56"/>
                        </a:lnTo>
                        <a:lnTo>
                          <a:pt x="2246" y="58"/>
                        </a:lnTo>
                        <a:lnTo>
                          <a:pt x="2250" y="60"/>
                        </a:lnTo>
                        <a:lnTo>
                          <a:pt x="2250" y="58"/>
                        </a:lnTo>
                        <a:lnTo>
                          <a:pt x="2252" y="56"/>
                        </a:lnTo>
                        <a:lnTo>
                          <a:pt x="2252" y="58"/>
                        </a:lnTo>
                        <a:lnTo>
                          <a:pt x="2254" y="58"/>
                        </a:lnTo>
                        <a:lnTo>
                          <a:pt x="2255" y="58"/>
                        </a:lnTo>
                        <a:lnTo>
                          <a:pt x="2257" y="58"/>
                        </a:lnTo>
                        <a:lnTo>
                          <a:pt x="2259" y="58"/>
                        </a:lnTo>
                        <a:lnTo>
                          <a:pt x="2261" y="56"/>
                        </a:lnTo>
                        <a:lnTo>
                          <a:pt x="2263" y="60"/>
                        </a:lnTo>
                        <a:lnTo>
                          <a:pt x="2265" y="58"/>
                        </a:lnTo>
                        <a:lnTo>
                          <a:pt x="2267" y="58"/>
                        </a:lnTo>
                        <a:lnTo>
                          <a:pt x="2269" y="58"/>
                        </a:lnTo>
                        <a:lnTo>
                          <a:pt x="2271" y="58"/>
                        </a:lnTo>
                        <a:lnTo>
                          <a:pt x="2273" y="60"/>
                        </a:lnTo>
                        <a:lnTo>
                          <a:pt x="2275" y="56"/>
                        </a:lnTo>
                        <a:lnTo>
                          <a:pt x="2277" y="60"/>
                        </a:lnTo>
                        <a:lnTo>
                          <a:pt x="2277" y="58"/>
                        </a:lnTo>
                        <a:lnTo>
                          <a:pt x="2278" y="60"/>
                        </a:lnTo>
                        <a:lnTo>
                          <a:pt x="2280" y="58"/>
                        </a:lnTo>
                        <a:lnTo>
                          <a:pt x="2282" y="58"/>
                        </a:lnTo>
                        <a:lnTo>
                          <a:pt x="2284" y="58"/>
                        </a:lnTo>
                        <a:lnTo>
                          <a:pt x="2286" y="60"/>
                        </a:lnTo>
                        <a:lnTo>
                          <a:pt x="2288" y="58"/>
                        </a:lnTo>
                        <a:lnTo>
                          <a:pt x="2290" y="58"/>
                        </a:lnTo>
                        <a:lnTo>
                          <a:pt x="2290" y="60"/>
                        </a:lnTo>
                        <a:lnTo>
                          <a:pt x="2292" y="58"/>
                        </a:lnTo>
                        <a:lnTo>
                          <a:pt x="2296" y="56"/>
                        </a:lnTo>
                        <a:lnTo>
                          <a:pt x="2298" y="60"/>
                        </a:lnTo>
                        <a:lnTo>
                          <a:pt x="2298" y="58"/>
                        </a:lnTo>
                        <a:lnTo>
                          <a:pt x="2300" y="56"/>
                        </a:lnTo>
                        <a:lnTo>
                          <a:pt x="2301" y="58"/>
                        </a:lnTo>
                        <a:lnTo>
                          <a:pt x="2303" y="58"/>
                        </a:lnTo>
                        <a:lnTo>
                          <a:pt x="2303" y="56"/>
                        </a:lnTo>
                        <a:lnTo>
                          <a:pt x="2305" y="58"/>
                        </a:lnTo>
                        <a:lnTo>
                          <a:pt x="2307" y="56"/>
                        </a:lnTo>
                        <a:lnTo>
                          <a:pt x="2309" y="60"/>
                        </a:lnTo>
                        <a:lnTo>
                          <a:pt x="2311" y="60"/>
                        </a:lnTo>
                        <a:lnTo>
                          <a:pt x="2313" y="58"/>
                        </a:lnTo>
                        <a:lnTo>
                          <a:pt x="2315" y="58"/>
                        </a:lnTo>
                        <a:lnTo>
                          <a:pt x="2317" y="58"/>
                        </a:lnTo>
                        <a:lnTo>
                          <a:pt x="2319" y="60"/>
                        </a:lnTo>
                        <a:lnTo>
                          <a:pt x="2321" y="58"/>
                        </a:lnTo>
                        <a:lnTo>
                          <a:pt x="2322" y="58"/>
                        </a:lnTo>
                        <a:lnTo>
                          <a:pt x="2324" y="56"/>
                        </a:lnTo>
                        <a:lnTo>
                          <a:pt x="2326" y="58"/>
                        </a:lnTo>
                        <a:lnTo>
                          <a:pt x="2328" y="56"/>
                        </a:lnTo>
                        <a:lnTo>
                          <a:pt x="2330" y="56"/>
                        </a:lnTo>
                        <a:lnTo>
                          <a:pt x="2332" y="58"/>
                        </a:lnTo>
                        <a:lnTo>
                          <a:pt x="2334" y="58"/>
                        </a:lnTo>
                        <a:lnTo>
                          <a:pt x="2334" y="60"/>
                        </a:lnTo>
                        <a:lnTo>
                          <a:pt x="2336" y="56"/>
                        </a:lnTo>
                        <a:lnTo>
                          <a:pt x="2338" y="58"/>
                        </a:lnTo>
                        <a:lnTo>
                          <a:pt x="2340" y="58"/>
                        </a:lnTo>
                        <a:lnTo>
                          <a:pt x="2342" y="58"/>
                        </a:lnTo>
                        <a:lnTo>
                          <a:pt x="2344" y="54"/>
                        </a:lnTo>
                        <a:lnTo>
                          <a:pt x="2345" y="58"/>
                        </a:lnTo>
                        <a:lnTo>
                          <a:pt x="2349" y="58"/>
                        </a:lnTo>
                        <a:lnTo>
                          <a:pt x="2351" y="58"/>
                        </a:lnTo>
                        <a:lnTo>
                          <a:pt x="2353" y="58"/>
                        </a:lnTo>
                        <a:lnTo>
                          <a:pt x="2355" y="58"/>
                        </a:lnTo>
                        <a:lnTo>
                          <a:pt x="2357" y="56"/>
                        </a:lnTo>
                        <a:lnTo>
                          <a:pt x="2359" y="58"/>
                        </a:lnTo>
                        <a:lnTo>
                          <a:pt x="2363" y="58"/>
                        </a:lnTo>
                        <a:lnTo>
                          <a:pt x="2363" y="56"/>
                        </a:lnTo>
                        <a:lnTo>
                          <a:pt x="2367" y="60"/>
                        </a:lnTo>
                        <a:lnTo>
                          <a:pt x="2367" y="56"/>
                        </a:lnTo>
                        <a:lnTo>
                          <a:pt x="2368" y="58"/>
                        </a:lnTo>
                        <a:lnTo>
                          <a:pt x="2368" y="56"/>
                        </a:lnTo>
                        <a:lnTo>
                          <a:pt x="2372" y="58"/>
                        </a:lnTo>
                        <a:lnTo>
                          <a:pt x="2372" y="56"/>
                        </a:lnTo>
                        <a:lnTo>
                          <a:pt x="2374" y="56"/>
                        </a:lnTo>
                        <a:lnTo>
                          <a:pt x="2376" y="58"/>
                        </a:lnTo>
                        <a:lnTo>
                          <a:pt x="2378" y="58"/>
                        </a:lnTo>
                        <a:lnTo>
                          <a:pt x="2380" y="56"/>
                        </a:lnTo>
                        <a:lnTo>
                          <a:pt x="2382" y="58"/>
                        </a:lnTo>
                        <a:lnTo>
                          <a:pt x="2384" y="54"/>
                        </a:lnTo>
                        <a:lnTo>
                          <a:pt x="2384" y="58"/>
                        </a:lnTo>
                        <a:lnTo>
                          <a:pt x="2386" y="56"/>
                        </a:lnTo>
                        <a:lnTo>
                          <a:pt x="2388" y="56"/>
                        </a:lnTo>
                        <a:lnTo>
                          <a:pt x="2390" y="58"/>
                        </a:lnTo>
                        <a:lnTo>
                          <a:pt x="2391" y="56"/>
                        </a:lnTo>
                        <a:lnTo>
                          <a:pt x="2393" y="58"/>
                        </a:lnTo>
                        <a:lnTo>
                          <a:pt x="2397" y="58"/>
                        </a:lnTo>
                        <a:lnTo>
                          <a:pt x="2399" y="56"/>
                        </a:lnTo>
                        <a:lnTo>
                          <a:pt x="2401" y="56"/>
                        </a:lnTo>
                        <a:lnTo>
                          <a:pt x="2403" y="54"/>
                        </a:lnTo>
                        <a:lnTo>
                          <a:pt x="2405" y="58"/>
                        </a:lnTo>
                        <a:lnTo>
                          <a:pt x="2407" y="58"/>
                        </a:lnTo>
                        <a:lnTo>
                          <a:pt x="2407" y="54"/>
                        </a:lnTo>
                        <a:lnTo>
                          <a:pt x="2409" y="56"/>
                        </a:lnTo>
                        <a:lnTo>
                          <a:pt x="2411" y="56"/>
                        </a:lnTo>
                        <a:lnTo>
                          <a:pt x="2413" y="58"/>
                        </a:lnTo>
                        <a:lnTo>
                          <a:pt x="2414" y="58"/>
                        </a:lnTo>
                        <a:lnTo>
                          <a:pt x="2416" y="54"/>
                        </a:lnTo>
                        <a:lnTo>
                          <a:pt x="2418" y="58"/>
                        </a:lnTo>
                        <a:lnTo>
                          <a:pt x="2420" y="58"/>
                        </a:lnTo>
                        <a:lnTo>
                          <a:pt x="2422" y="56"/>
                        </a:lnTo>
                        <a:lnTo>
                          <a:pt x="2424" y="54"/>
                        </a:lnTo>
                        <a:lnTo>
                          <a:pt x="2424" y="56"/>
                        </a:lnTo>
                        <a:lnTo>
                          <a:pt x="2428" y="58"/>
                        </a:lnTo>
                        <a:lnTo>
                          <a:pt x="2428" y="56"/>
                        </a:lnTo>
                        <a:lnTo>
                          <a:pt x="2430" y="56"/>
                        </a:lnTo>
                        <a:lnTo>
                          <a:pt x="2432" y="58"/>
                        </a:lnTo>
                        <a:lnTo>
                          <a:pt x="2432" y="54"/>
                        </a:lnTo>
                        <a:lnTo>
                          <a:pt x="2434" y="56"/>
                        </a:lnTo>
                        <a:lnTo>
                          <a:pt x="2436" y="56"/>
                        </a:lnTo>
                        <a:lnTo>
                          <a:pt x="2437" y="56"/>
                        </a:lnTo>
                        <a:lnTo>
                          <a:pt x="2441" y="58"/>
                        </a:lnTo>
                        <a:lnTo>
                          <a:pt x="2441" y="54"/>
                        </a:lnTo>
                        <a:lnTo>
                          <a:pt x="2445" y="58"/>
                        </a:lnTo>
                        <a:lnTo>
                          <a:pt x="2445" y="56"/>
                        </a:lnTo>
                        <a:lnTo>
                          <a:pt x="2447" y="58"/>
                        </a:lnTo>
                        <a:lnTo>
                          <a:pt x="2449" y="56"/>
                        </a:lnTo>
                        <a:lnTo>
                          <a:pt x="2451" y="54"/>
                        </a:lnTo>
                        <a:lnTo>
                          <a:pt x="2451" y="52"/>
                        </a:lnTo>
                        <a:lnTo>
                          <a:pt x="2453" y="54"/>
                        </a:lnTo>
                        <a:lnTo>
                          <a:pt x="2455" y="58"/>
                        </a:lnTo>
                        <a:lnTo>
                          <a:pt x="2457" y="56"/>
                        </a:lnTo>
                        <a:lnTo>
                          <a:pt x="2459" y="56"/>
                        </a:lnTo>
                        <a:lnTo>
                          <a:pt x="2460" y="56"/>
                        </a:lnTo>
                        <a:lnTo>
                          <a:pt x="2462" y="56"/>
                        </a:lnTo>
                        <a:lnTo>
                          <a:pt x="2464" y="56"/>
                        </a:lnTo>
                        <a:lnTo>
                          <a:pt x="2466" y="56"/>
                        </a:lnTo>
                        <a:lnTo>
                          <a:pt x="2468" y="54"/>
                        </a:lnTo>
                        <a:lnTo>
                          <a:pt x="2470" y="54"/>
                        </a:lnTo>
                        <a:lnTo>
                          <a:pt x="2472" y="56"/>
                        </a:lnTo>
                        <a:lnTo>
                          <a:pt x="2472" y="54"/>
                        </a:lnTo>
                        <a:lnTo>
                          <a:pt x="2474" y="58"/>
                        </a:lnTo>
                        <a:lnTo>
                          <a:pt x="2476" y="58"/>
                        </a:lnTo>
                        <a:lnTo>
                          <a:pt x="2478" y="56"/>
                        </a:lnTo>
                        <a:lnTo>
                          <a:pt x="2480" y="58"/>
                        </a:lnTo>
                        <a:lnTo>
                          <a:pt x="2482" y="54"/>
                        </a:lnTo>
                        <a:lnTo>
                          <a:pt x="2483" y="56"/>
                        </a:lnTo>
                        <a:lnTo>
                          <a:pt x="2485" y="56"/>
                        </a:lnTo>
                        <a:lnTo>
                          <a:pt x="2487" y="54"/>
                        </a:lnTo>
                        <a:lnTo>
                          <a:pt x="2489" y="54"/>
                        </a:lnTo>
                        <a:lnTo>
                          <a:pt x="2489" y="56"/>
                        </a:lnTo>
                        <a:lnTo>
                          <a:pt x="2491" y="58"/>
                        </a:lnTo>
                        <a:lnTo>
                          <a:pt x="2493" y="54"/>
                        </a:lnTo>
                        <a:lnTo>
                          <a:pt x="2495" y="54"/>
                        </a:lnTo>
                        <a:lnTo>
                          <a:pt x="2497" y="56"/>
                        </a:lnTo>
                        <a:lnTo>
                          <a:pt x="2499" y="54"/>
                        </a:lnTo>
                        <a:lnTo>
                          <a:pt x="2501" y="58"/>
                        </a:lnTo>
                        <a:lnTo>
                          <a:pt x="2503" y="56"/>
                        </a:lnTo>
                        <a:lnTo>
                          <a:pt x="2505" y="56"/>
                        </a:lnTo>
                        <a:lnTo>
                          <a:pt x="2506" y="56"/>
                        </a:lnTo>
                        <a:lnTo>
                          <a:pt x="2508" y="54"/>
                        </a:lnTo>
                        <a:lnTo>
                          <a:pt x="2510" y="56"/>
                        </a:lnTo>
                        <a:lnTo>
                          <a:pt x="2512" y="52"/>
                        </a:lnTo>
                        <a:lnTo>
                          <a:pt x="2514" y="56"/>
                        </a:lnTo>
                        <a:lnTo>
                          <a:pt x="2516" y="58"/>
                        </a:lnTo>
                        <a:lnTo>
                          <a:pt x="2518" y="54"/>
                        </a:lnTo>
                        <a:lnTo>
                          <a:pt x="2520" y="56"/>
                        </a:lnTo>
                        <a:lnTo>
                          <a:pt x="2520" y="54"/>
                        </a:lnTo>
                        <a:lnTo>
                          <a:pt x="2522" y="56"/>
                        </a:lnTo>
                        <a:lnTo>
                          <a:pt x="2524" y="58"/>
                        </a:lnTo>
                        <a:lnTo>
                          <a:pt x="2526" y="54"/>
                        </a:lnTo>
                        <a:lnTo>
                          <a:pt x="2528" y="54"/>
                        </a:lnTo>
                        <a:lnTo>
                          <a:pt x="2529" y="56"/>
                        </a:lnTo>
                        <a:lnTo>
                          <a:pt x="2531" y="56"/>
                        </a:lnTo>
                        <a:lnTo>
                          <a:pt x="2533" y="54"/>
                        </a:lnTo>
                        <a:lnTo>
                          <a:pt x="2535" y="58"/>
                        </a:lnTo>
                        <a:lnTo>
                          <a:pt x="2537" y="58"/>
                        </a:lnTo>
                        <a:lnTo>
                          <a:pt x="2537" y="54"/>
                        </a:lnTo>
                        <a:lnTo>
                          <a:pt x="2539" y="56"/>
                        </a:lnTo>
                        <a:lnTo>
                          <a:pt x="2541" y="54"/>
                        </a:lnTo>
                        <a:lnTo>
                          <a:pt x="2543" y="54"/>
                        </a:lnTo>
                        <a:lnTo>
                          <a:pt x="2545" y="56"/>
                        </a:lnTo>
                        <a:lnTo>
                          <a:pt x="2545" y="54"/>
                        </a:lnTo>
                        <a:lnTo>
                          <a:pt x="2549" y="56"/>
                        </a:lnTo>
                        <a:lnTo>
                          <a:pt x="2550" y="56"/>
                        </a:lnTo>
                        <a:lnTo>
                          <a:pt x="2550" y="52"/>
                        </a:lnTo>
                        <a:lnTo>
                          <a:pt x="2552" y="52"/>
                        </a:lnTo>
                        <a:lnTo>
                          <a:pt x="2554" y="56"/>
                        </a:lnTo>
                        <a:lnTo>
                          <a:pt x="2556" y="54"/>
                        </a:lnTo>
                        <a:lnTo>
                          <a:pt x="2558" y="56"/>
                        </a:lnTo>
                        <a:lnTo>
                          <a:pt x="2558" y="52"/>
                        </a:lnTo>
                        <a:lnTo>
                          <a:pt x="2560" y="58"/>
                        </a:lnTo>
                        <a:lnTo>
                          <a:pt x="2562" y="54"/>
                        </a:lnTo>
                        <a:lnTo>
                          <a:pt x="2564" y="58"/>
                        </a:lnTo>
                        <a:lnTo>
                          <a:pt x="2566" y="56"/>
                        </a:lnTo>
                        <a:lnTo>
                          <a:pt x="2568" y="54"/>
                        </a:lnTo>
                        <a:lnTo>
                          <a:pt x="2568" y="56"/>
                        </a:lnTo>
                        <a:lnTo>
                          <a:pt x="2570" y="54"/>
                        </a:lnTo>
                        <a:lnTo>
                          <a:pt x="2572" y="54"/>
                        </a:lnTo>
                        <a:lnTo>
                          <a:pt x="2573" y="52"/>
                        </a:lnTo>
                        <a:lnTo>
                          <a:pt x="2575" y="56"/>
                        </a:lnTo>
                        <a:lnTo>
                          <a:pt x="2575" y="54"/>
                        </a:lnTo>
                        <a:lnTo>
                          <a:pt x="2577" y="56"/>
                        </a:lnTo>
                        <a:lnTo>
                          <a:pt x="2579" y="56"/>
                        </a:lnTo>
                        <a:lnTo>
                          <a:pt x="2581" y="52"/>
                        </a:lnTo>
                        <a:lnTo>
                          <a:pt x="2583" y="54"/>
                        </a:lnTo>
                        <a:lnTo>
                          <a:pt x="2585" y="52"/>
                        </a:lnTo>
                        <a:lnTo>
                          <a:pt x="2587" y="52"/>
                        </a:lnTo>
                        <a:lnTo>
                          <a:pt x="2589" y="54"/>
                        </a:lnTo>
                        <a:lnTo>
                          <a:pt x="2591" y="52"/>
                        </a:lnTo>
                        <a:lnTo>
                          <a:pt x="2593" y="54"/>
                        </a:lnTo>
                        <a:lnTo>
                          <a:pt x="2595" y="52"/>
                        </a:lnTo>
                        <a:lnTo>
                          <a:pt x="2596" y="52"/>
                        </a:lnTo>
                        <a:lnTo>
                          <a:pt x="2598" y="52"/>
                        </a:lnTo>
                        <a:lnTo>
                          <a:pt x="2600" y="54"/>
                        </a:lnTo>
                        <a:lnTo>
                          <a:pt x="2602" y="52"/>
                        </a:lnTo>
                        <a:lnTo>
                          <a:pt x="2602" y="54"/>
                        </a:lnTo>
                        <a:lnTo>
                          <a:pt x="2604" y="54"/>
                        </a:lnTo>
                        <a:lnTo>
                          <a:pt x="2606" y="54"/>
                        </a:lnTo>
                        <a:lnTo>
                          <a:pt x="2608" y="54"/>
                        </a:lnTo>
                        <a:lnTo>
                          <a:pt x="2610" y="54"/>
                        </a:lnTo>
                        <a:lnTo>
                          <a:pt x="2612" y="54"/>
                        </a:lnTo>
                        <a:lnTo>
                          <a:pt x="2614" y="56"/>
                        </a:lnTo>
                        <a:lnTo>
                          <a:pt x="2616" y="52"/>
                        </a:lnTo>
                        <a:lnTo>
                          <a:pt x="2618" y="54"/>
                        </a:lnTo>
                        <a:lnTo>
                          <a:pt x="2619" y="52"/>
                        </a:lnTo>
                        <a:lnTo>
                          <a:pt x="2621" y="54"/>
                        </a:lnTo>
                        <a:lnTo>
                          <a:pt x="2623" y="52"/>
                        </a:lnTo>
                        <a:lnTo>
                          <a:pt x="2623" y="50"/>
                        </a:lnTo>
                        <a:lnTo>
                          <a:pt x="2625" y="52"/>
                        </a:lnTo>
                        <a:lnTo>
                          <a:pt x="2627" y="56"/>
                        </a:lnTo>
                        <a:lnTo>
                          <a:pt x="2629" y="54"/>
                        </a:lnTo>
                        <a:lnTo>
                          <a:pt x="2631" y="52"/>
                        </a:lnTo>
                        <a:lnTo>
                          <a:pt x="2633" y="56"/>
                        </a:lnTo>
                      </a:path>
                    </a:pathLst>
                  </a:custGeom>
                  <a:noFill/>
                  <a:ln w="2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76"/>
                  <p:cNvSpPr>
                    <a:spLocks/>
                  </p:cNvSpPr>
                  <p:nvPr/>
                </p:nvSpPr>
                <p:spPr bwMode="auto">
                  <a:xfrm>
                    <a:off x="3341686" y="4826791"/>
                    <a:ext cx="3789363" cy="126209"/>
                  </a:xfrm>
                  <a:custGeom>
                    <a:avLst/>
                    <a:gdLst>
                      <a:gd name="T0" fmla="*/ 34 w 2387"/>
                      <a:gd name="T1" fmla="*/ 42 h 42"/>
                      <a:gd name="T2" fmla="*/ 70 w 2387"/>
                      <a:gd name="T3" fmla="*/ 40 h 42"/>
                      <a:gd name="T4" fmla="*/ 109 w 2387"/>
                      <a:gd name="T5" fmla="*/ 42 h 42"/>
                      <a:gd name="T6" fmla="*/ 147 w 2387"/>
                      <a:gd name="T7" fmla="*/ 42 h 42"/>
                      <a:gd name="T8" fmla="*/ 187 w 2387"/>
                      <a:gd name="T9" fmla="*/ 40 h 42"/>
                      <a:gd name="T10" fmla="*/ 233 w 2387"/>
                      <a:gd name="T11" fmla="*/ 40 h 42"/>
                      <a:gd name="T12" fmla="*/ 277 w 2387"/>
                      <a:gd name="T13" fmla="*/ 40 h 42"/>
                      <a:gd name="T14" fmla="*/ 325 w 2387"/>
                      <a:gd name="T15" fmla="*/ 40 h 42"/>
                      <a:gd name="T16" fmla="*/ 367 w 2387"/>
                      <a:gd name="T17" fmla="*/ 40 h 42"/>
                      <a:gd name="T18" fmla="*/ 410 w 2387"/>
                      <a:gd name="T19" fmla="*/ 13 h 42"/>
                      <a:gd name="T20" fmla="*/ 444 w 2387"/>
                      <a:gd name="T21" fmla="*/ 38 h 42"/>
                      <a:gd name="T22" fmla="*/ 482 w 2387"/>
                      <a:gd name="T23" fmla="*/ 38 h 42"/>
                      <a:gd name="T24" fmla="*/ 519 w 2387"/>
                      <a:gd name="T25" fmla="*/ 38 h 42"/>
                      <a:gd name="T26" fmla="*/ 555 w 2387"/>
                      <a:gd name="T27" fmla="*/ 40 h 42"/>
                      <a:gd name="T28" fmla="*/ 597 w 2387"/>
                      <a:gd name="T29" fmla="*/ 40 h 42"/>
                      <a:gd name="T30" fmla="*/ 641 w 2387"/>
                      <a:gd name="T31" fmla="*/ 40 h 42"/>
                      <a:gd name="T32" fmla="*/ 682 w 2387"/>
                      <a:gd name="T33" fmla="*/ 40 h 42"/>
                      <a:gd name="T34" fmla="*/ 726 w 2387"/>
                      <a:gd name="T35" fmla="*/ 40 h 42"/>
                      <a:gd name="T36" fmla="*/ 766 w 2387"/>
                      <a:gd name="T37" fmla="*/ 40 h 42"/>
                      <a:gd name="T38" fmla="*/ 806 w 2387"/>
                      <a:gd name="T39" fmla="*/ 38 h 42"/>
                      <a:gd name="T40" fmla="*/ 841 w 2387"/>
                      <a:gd name="T41" fmla="*/ 38 h 42"/>
                      <a:gd name="T42" fmla="*/ 873 w 2387"/>
                      <a:gd name="T43" fmla="*/ 38 h 42"/>
                      <a:gd name="T44" fmla="*/ 914 w 2387"/>
                      <a:gd name="T45" fmla="*/ 38 h 42"/>
                      <a:gd name="T46" fmla="*/ 952 w 2387"/>
                      <a:gd name="T47" fmla="*/ 40 h 42"/>
                      <a:gd name="T48" fmla="*/ 984 w 2387"/>
                      <a:gd name="T49" fmla="*/ 40 h 42"/>
                      <a:gd name="T50" fmla="*/ 1017 w 2387"/>
                      <a:gd name="T51" fmla="*/ 40 h 42"/>
                      <a:gd name="T52" fmla="*/ 1051 w 2387"/>
                      <a:gd name="T53" fmla="*/ 40 h 42"/>
                      <a:gd name="T54" fmla="*/ 1088 w 2387"/>
                      <a:gd name="T55" fmla="*/ 38 h 42"/>
                      <a:gd name="T56" fmla="*/ 1120 w 2387"/>
                      <a:gd name="T57" fmla="*/ 40 h 42"/>
                      <a:gd name="T58" fmla="*/ 1163 w 2387"/>
                      <a:gd name="T59" fmla="*/ 38 h 42"/>
                      <a:gd name="T60" fmla="*/ 1203 w 2387"/>
                      <a:gd name="T61" fmla="*/ 38 h 42"/>
                      <a:gd name="T62" fmla="*/ 1243 w 2387"/>
                      <a:gd name="T63" fmla="*/ 38 h 42"/>
                      <a:gd name="T64" fmla="*/ 1285 w 2387"/>
                      <a:gd name="T65" fmla="*/ 38 h 42"/>
                      <a:gd name="T66" fmla="*/ 1325 w 2387"/>
                      <a:gd name="T67" fmla="*/ 38 h 42"/>
                      <a:gd name="T68" fmla="*/ 1368 w 2387"/>
                      <a:gd name="T69" fmla="*/ 38 h 42"/>
                      <a:gd name="T70" fmla="*/ 1412 w 2387"/>
                      <a:gd name="T71" fmla="*/ 38 h 42"/>
                      <a:gd name="T72" fmla="*/ 1450 w 2387"/>
                      <a:gd name="T73" fmla="*/ 38 h 42"/>
                      <a:gd name="T74" fmla="*/ 1486 w 2387"/>
                      <a:gd name="T75" fmla="*/ 38 h 42"/>
                      <a:gd name="T76" fmla="*/ 1523 w 2387"/>
                      <a:gd name="T77" fmla="*/ 38 h 42"/>
                      <a:gd name="T78" fmla="*/ 1561 w 2387"/>
                      <a:gd name="T79" fmla="*/ 38 h 42"/>
                      <a:gd name="T80" fmla="*/ 1599 w 2387"/>
                      <a:gd name="T81" fmla="*/ 36 h 42"/>
                      <a:gd name="T82" fmla="*/ 1643 w 2387"/>
                      <a:gd name="T83" fmla="*/ 36 h 42"/>
                      <a:gd name="T84" fmla="*/ 1686 w 2387"/>
                      <a:gd name="T85" fmla="*/ 36 h 42"/>
                      <a:gd name="T86" fmla="*/ 1728 w 2387"/>
                      <a:gd name="T87" fmla="*/ 36 h 42"/>
                      <a:gd name="T88" fmla="*/ 1766 w 2387"/>
                      <a:gd name="T89" fmla="*/ 36 h 42"/>
                      <a:gd name="T90" fmla="*/ 1806 w 2387"/>
                      <a:gd name="T91" fmla="*/ 34 h 42"/>
                      <a:gd name="T92" fmla="*/ 1845 w 2387"/>
                      <a:gd name="T93" fmla="*/ 36 h 42"/>
                      <a:gd name="T94" fmla="*/ 1879 w 2387"/>
                      <a:gd name="T95" fmla="*/ 36 h 42"/>
                      <a:gd name="T96" fmla="*/ 1914 w 2387"/>
                      <a:gd name="T97" fmla="*/ 36 h 42"/>
                      <a:gd name="T98" fmla="*/ 1950 w 2387"/>
                      <a:gd name="T99" fmla="*/ 34 h 42"/>
                      <a:gd name="T100" fmla="*/ 1990 w 2387"/>
                      <a:gd name="T101" fmla="*/ 34 h 42"/>
                      <a:gd name="T102" fmla="*/ 2032 w 2387"/>
                      <a:gd name="T103" fmla="*/ 34 h 42"/>
                      <a:gd name="T104" fmla="*/ 2069 w 2387"/>
                      <a:gd name="T105" fmla="*/ 34 h 42"/>
                      <a:gd name="T106" fmla="*/ 2111 w 2387"/>
                      <a:gd name="T107" fmla="*/ 34 h 42"/>
                      <a:gd name="T108" fmla="*/ 2151 w 2387"/>
                      <a:gd name="T109" fmla="*/ 34 h 42"/>
                      <a:gd name="T110" fmla="*/ 2188 w 2387"/>
                      <a:gd name="T111" fmla="*/ 34 h 42"/>
                      <a:gd name="T112" fmla="*/ 2224 w 2387"/>
                      <a:gd name="T113" fmla="*/ 34 h 42"/>
                      <a:gd name="T114" fmla="*/ 2264 w 2387"/>
                      <a:gd name="T115" fmla="*/ 34 h 42"/>
                      <a:gd name="T116" fmla="*/ 2297 w 2387"/>
                      <a:gd name="T117" fmla="*/ 32 h 42"/>
                      <a:gd name="T118" fmla="*/ 2333 w 2387"/>
                      <a:gd name="T119" fmla="*/ 34 h 42"/>
                      <a:gd name="T120" fmla="*/ 2373 w 2387"/>
                      <a:gd name="T121" fmla="*/ 34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387" h="42">
                        <a:moveTo>
                          <a:pt x="0" y="42"/>
                        </a:moveTo>
                        <a:lnTo>
                          <a:pt x="2" y="40"/>
                        </a:lnTo>
                        <a:lnTo>
                          <a:pt x="3" y="42"/>
                        </a:lnTo>
                        <a:lnTo>
                          <a:pt x="5" y="42"/>
                        </a:lnTo>
                        <a:lnTo>
                          <a:pt x="9" y="40"/>
                        </a:lnTo>
                        <a:lnTo>
                          <a:pt x="11" y="42"/>
                        </a:lnTo>
                        <a:lnTo>
                          <a:pt x="11" y="40"/>
                        </a:lnTo>
                        <a:lnTo>
                          <a:pt x="15" y="40"/>
                        </a:lnTo>
                        <a:lnTo>
                          <a:pt x="17" y="42"/>
                        </a:lnTo>
                        <a:lnTo>
                          <a:pt x="17" y="40"/>
                        </a:lnTo>
                        <a:lnTo>
                          <a:pt x="21" y="42"/>
                        </a:lnTo>
                        <a:lnTo>
                          <a:pt x="23" y="40"/>
                        </a:lnTo>
                        <a:lnTo>
                          <a:pt x="25" y="40"/>
                        </a:lnTo>
                        <a:lnTo>
                          <a:pt x="25" y="42"/>
                        </a:lnTo>
                        <a:lnTo>
                          <a:pt x="28" y="42"/>
                        </a:lnTo>
                        <a:lnTo>
                          <a:pt x="28" y="40"/>
                        </a:lnTo>
                        <a:lnTo>
                          <a:pt x="32" y="42"/>
                        </a:lnTo>
                        <a:lnTo>
                          <a:pt x="32" y="40"/>
                        </a:lnTo>
                        <a:lnTo>
                          <a:pt x="34" y="40"/>
                        </a:lnTo>
                        <a:lnTo>
                          <a:pt x="34" y="42"/>
                        </a:lnTo>
                        <a:lnTo>
                          <a:pt x="38" y="42"/>
                        </a:lnTo>
                        <a:lnTo>
                          <a:pt x="38" y="40"/>
                        </a:lnTo>
                        <a:lnTo>
                          <a:pt x="40" y="42"/>
                        </a:lnTo>
                        <a:lnTo>
                          <a:pt x="42" y="40"/>
                        </a:lnTo>
                        <a:lnTo>
                          <a:pt x="44" y="42"/>
                        </a:lnTo>
                        <a:lnTo>
                          <a:pt x="46" y="40"/>
                        </a:lnTo>
                        <a:lnTo>
                          <a:pt x="48" y="40"/>
                        </a:lnTo>
                        <a:lnTo>
                          <a:pt x="49" y="40"/>
                        </a:lnTo>
                        <a:lnTo>
                          <a:pt x="51" y="42"/>
                        </a:lnTo>
                        <a:lnTo>
                          <a:pt x="53" y="42"/>
                        </a:lnTo>
                        <a:lnTo>
                          <a:pt x="55" y="40"/>
                        </a:lnTo>
                        <a:lnTo>
                          <a:pt x="55" y="42"/>
                        </a:lnTo>
                        <a:lnTo>
                          <a:pt x="57" y="40"/>
                        </a:lnTo>
                        <a:lnTo>
                          <a:pt x="59" y="40"/>
                        </a:lnTo>
                        <a:lnTo>
                          <a:pt x="63" y="42"/>
                        </a:lnTo>
                        <a:lnTo>
                          <a:pt x="65" y="40"/>
                        </a:lnTo>
                        <a:lnTo>
                          <a:pt x="65" y="42"/>
                        </a:lnTo>
                        <a:lnTo>
                          <a:pt x="67" y="40"/>
                        </a:lnTo>
                        <a:lnTo>
                          <a:pt x="69" y="40"/>
                        </a:lnTo>
                        <a:lnTo>
                          <a:pt x="70" y="40"/>
                        </a:lnTo>
                        <a:lnTo>
                          <a:pt x="72" y="40"/>
                        </a:lnTo>
                        <a:lnTo>
                          <a:pt x="72" y="42"/>
                        </a:lnTo>
                        <a:lnTo>
                          <a:pt x="76" y="40"/>
                        </a:lnTo>
                        <a:lnTo>
                          <a:pt x="76" y="42"/>
                        </a:lnTo>
                        <a:lnTo>
                          <a:pt x="78" y="42"/>
                        </a:lnTo>
                        <a:lnTo>
                          <a:pt x="82" y="40"/>
                        </a:lnTo>
                        <a:lnTo>
                          <a:pt x="84" y="42"/>
                        </a:lnTo>
                        <a:lnTo>
                          <a:pt x="86" y="42"/>
                        </a:lnTo>
                        <a:lnTo>
                          <a:pt x="88" y="40"/>
                        </a:lnTo>
                        <a:lnTo>
                          <a:pt x="92" y="40"/>
                        </a:lnTo>
                        <a:lnTo>
                          <a:pt x="93" y="42"/>
                        </a:lnTo>
                        <a:lnTo>
                          <a:pt x="93" y="40"/>
                        </a:lnTo>
                        <a:lnTo>
                          <a:pt x="95" y="40"/>
                        </a:lnTo>
                        <a:lnTo>
                          <a:pt x="97" y="40"/>
                        </a:lnTo>
                        <a:lnTo>
                          <a:pt x="99" y="40"/>
                        </a:lnTo>
                        <a:lnTo>
                          <a:pt x="101" y="40"/>
                        </a:lnTo>
                        <a:lnTo>
                          <a:pt x="103" y="40"/>
                        </a:lnTo>
                        <a:lnTo>
                          <a:pt x="105" y="40"/>
                        </a:lnTo>
                        <a:lnTo>
                          <a:pt x="107" y="40"/>
                        </a:lnTo>
                        <a:lnTo>
                          <a:pt x="109" y="42"/>
                        </a:lnTo>
                        <a:lnTo>
                          <a:pt x="111" y="42"/>
                        </a:lnTo>
                        <a:lnTo>
                          <a:pt x="111" y="40"/>
                        </a:lnTo>
                        <a:lnTo>
                          <a:pt x="115" y="40"/>
                        </a:lnTo>
                        <a:lnTo>
                          <a:pt x="116" y="40"/>
                        </a:lnTo>
                        <a:lnTo>
                          <a:pt x="118" y="42"/>
                        </a:lnTo>
                        <a:lnTo>
                          <a:pt x="120" y="42"/>
                        </a:lnTo>
                        <a:lnTo>
                          <a:pt x="122" y="40"/>
                        </a:lnTo>
                        <a:lnTo>
                          <a:pt x="124" y="42"/>
                        </a:lnTo>
                        <a:lnTo>
                          <a:pt x="124" y="40"/>
                        </a:lnTo>
                        <a:lnTo>
                          <a:pt x="126" y="40"/>
                        </a:lnTo>
                        <a:lnTo>
                          <a:pt x="128" y="40"/>
                        </a:lnTo>
                        <a:lnTo>
                          <a:pt x="130" y="40"/>
                        </a:lnTo>
                        <a:lnTo>
                          <a:pt x="132" y="42"/>
                        </a:lnTo>
                        <a:lnTo>
                          <a:pt x="134" y="40"/>
                        </a:lnTo>
                        <a:lnTo>
                          <a:pt x="136" y="40"/>
                        </a:lnTo>
                        <a:lnTo>
                          <a:pt x="138" y="40"/>
                        </a:lnTo>
                        <a:lnTo>
                          <a:pt x="139" y="40"/>
                        </a:lnTo>
                        <a:lnTo>
                          <a:pt x="141" y="42"/>
                        </a:lnTo>
                        <a:lnTo>
                          <a:pt x="145" y="40"/>
                        </a:lnTo>
                        <a:lnTo>
                          <a:pt x="147" y="42"/>
                        </a:lnTo>
                        <a:lnTo>
                          <a:pt x="147" y="40"/>
                        </a:lnTo>
                        <a:lnTo>
                          <a:pt x="151" y="40"/>
                        </a:lnTo>
                        <a:lnTo>
                          <a:pt x="153" y="40"/>
                        </a:lnTo>
                        <a:lnTo>
                          <a:pt x="155" y="42"/>
                        </a:lnTo>
                        <a:lnTo>
                          <a:pt x="157" y="40"/>
                        </a:lnTo>
                        <a:lnTo>
                          <a:pt x="159" y="40"/>
                        </a:lnTo>
                        <a:lnTo>
                          <a:pt x="161" y="40"/>
                        </a:lnTo>
                        <a:lnTo>
                          <a:pt x="162" y="40"/>
                        </a:lnTo>
                        <a:lnTo>
                          <a:pt x="164" y="40"/>
                        </a:lnTo>
                        <a:lnTo>
                          <a:pt x="168" y="40"/>
                        </a:lnTo>
                        <a:lnTo>
                          <a:pt x="170" y="40"/>
                        </a:lnTo>
                        <a:lnTo>
                          <a:pt x="172" y="40"/>
                        </a:lnTo>
                        <a:lnTo>
                          <a:pt x="176" y="40"/>
                        </a:lnTo>
                        <a:lnTo>
                          <a:pt x="178" y="40"/>
                        </a:lnTo>
                        <a:lnTo>
                          <a:pt x="180" y="40"/>
                        </a:lnTo>
                        <a:lnTo>
                          <a:pt x="182" y="40"/>
                        </a:lnTo>
                        <a:lnTo>
                          <a:pt x="184" y="40"/>
                        </a:lnTo>
                        <a:lnTo>
                          <a:pt x="185" y="42"/>
                        </a:lnTo>
                        <a:lnTo>
                          <a:pt x="185" y="40"/>
                        </a:lnTo>
                        <a:lnTo>
                          <a:pt x="187" y="40"/>
                        </a:lnTo>
                        <a:lnTo>
                          <a:pt x="189" y="40"/>
                        </a:lnTo>
                        <a:lnTo>
                          <a:pt x="193" y="40"/>
                        </a:lnTo>
                        <a:lnTo>
                          <a:pt x="195" y="40"/>
                        </a:lnTo>
                        <a:lnTo>
                          <a:pt x="197" y="40"/>
                        </a:lnTo>
                        <a:lnTo>
                          <a:pt x="199" y="40"/>
                        </a:lnTo>
                        <a:lnTo>
                          <a:pt x="201" y="40"/>
                        </a:lnTo>
                        <a:lnTo>
                          <a:pt x="203" y="40"/>
                        </a:lnTo>
                        <a:lnTo>
                          <a:pt x="207" y="40"/>
                        </a:lnTo>
                        <a:lnTo>
                          <a:pt x="208" y="42"/>
                        </a:lnTo>
                        <a:lnTo>
                          <a:pt x="210" y="40"/>
                        </a:lnTo>
                        <a:lnTo>
                          <a:pt x="212" y="40"/>
                        </a:lnTo>
                        <a:lnTo>
                          <a:pt x="214" y="40"/>
                        </a:lnTo>
                        <a:lnTo>
                          <a:pt x="216" y="40"/>
                        </a:lnTo>
                        <a:lnTo>
                          <a:pt x="218" y="40"/>
                        </a:lnTo>
                        <a:lnTo>
                          <a:pt x="224" y="40"/>
                        </a:lnTo>
                        <a:lnTo>
                          <a:pt x="226" y="40"/>
                        </a:lnTo>
                        <a:lnTo>
                          <a:pt x="228" y="40"/>
                        </a:lnTo>
                        <a:lnTo>
                          <a:pt x="230" y="40"/>
                        </a:lnTo>
                        <a:lnTo>
                          <a:pt x="231" y="40"/>
                        </a:lnTo>
                        <a:lnTo>
                          <a:pt x="233" y="40"/>
                        </a:lnTo>
                        <a:lnTo>
                          <a:pt x="235" y="40"/>
                        </a:lnTo>
                        <a:lnTo>
                          <a:pt x="237" y="40"/>
                        </a:lnTo>
                        <a:lnTo>
                          <a:pt x="239" y="40"/>
                        </a:lnTo>
                        <a:lnTo>
                          <a:pt x="241" y="40"/>
                        </a:lnTo>
                        <a:lnTo>
                          <a:pt x="245" y="40"/>
                        </a:lnTo>
                        <a:lnTo>
                          <a:pt x="247" y="40"/>
                        </a:lnTo>
                        <a:lnTo>
                          <a:pt x="249" y="40"/>
                        </a:lnTo>
                        <a:lnTo>
                          <a:pt x="251" y="40"/>
                        </a:lnTo>
                        <a:lnTo>
                          <a:pt x="253" y="40"/>
                        </a:lnTo>
                        <a:lnTo>
                          <a:pt x="254" y="40"/>
                        </a:lnTo>
                        <a:lnTo>
                          <a:pt x="256" y="40"/>
                        </a:lnTo>
                        <a:lnTo>
                          <a:pt x="258" y="40"/>
                        </a:lnTo>
                        <a:lnTo>
                          <a:pt x="260" y="40"/>
                        </a:lnTo>
                        <a:lnTo>
                          <a:pt x="262" y="40"/>
                        </a:lnTo>
                        <a:lnTo>
                          <a:pt x="264" y="40"/>
                        </a:lnTo>
                        <a:lnTo>
                          <a:pt x="268" y="40"/>
                        </a:lnTo>
                        <a:lnTo>
                          <a:pt x="270" y="40"/>
                        </a:lnTo>
                        <a:lnTo>
                          <a:pt x="272" y="40"/>
                        </a:lnTo>
                        <a:lnTo>
                          <a:pt x="275" y="40"/>
                        </a:lnTo>
                        <a:lnTo>
                          <a:pt x="277" y="40"/>
                        </a:lnTo>
                        <a:lnTo>
                          <a:pt x="279" y="40"/>
                        </a:lnTo>
                        <a:lnTo>
                          <a:pt x="281" y="40"/>
                        </a:lnTo>
                        <a:lnTo>
                          <a:pt x="285" y="40"/>
                        </a:lnTo>
                        <a:lnTo>
                          <a:pt x="287" y="40"/>
                        </a:lnTo>
                        <a:lnTo>
                          <a:pt x="289" y="40"/>
                        </a:lnTo>
                        <a:lnTo>
                          <a:pt x="291" y="40"/>
                        </a:lnTo>
                        <a:lnTo>
                          <a:pt x="293" y="40"/>
                        </a:lnTo>
                        <a:lnTo>
                          <a:pt x="295" y="40"/>
                        </a:lnTo>
                        <a:lnTo>
                          <a:pt x="297" y="40"/>
                        </a:lnTo>
                        <a:lnTo>
                          <a:pt x="298" y="40"/>
                        </a:lnTo>
                        <a:lnTo>
                          <a:pt x="302" y="40"/>
                        </a:lnTo>
                        <a:lnTo>
                          <a:pt x="306" y="40"/>
                        </a:lnTo>
                        <a:lnTo>
                          <a:pt x="308" y="40"/>
                        </a:lnTo>
                        <a:lnTo>
                          <a:pt x="310" y="40"/>
                        </a:lnTo>
                        <a:lnTo>
                          <a:pt x="312" y="40"/>
                        </a:lnTo>
                        <a:lnTo>
                          <a:pt x="314" y="40"/>
                        </a:lnTo>
                        <a:lnTo>
                          <a:pt x="318" y="40"/>
                        </a:lnTo>
                        <a:lnTo>
                          <a:pt x="320" y="40"/>
                        </a:lnTo>
                        <a:lnTo>
                          <a:pt x="323" y="40"/>
                        </a:lnTo>
                        <a:lnTo>
                          <a:pt x="325" y="40"/>
                        </a:lnTo>
                        <a:lnTo>
                          <a:pt x="327" y="40"/>
                        </a:lnTo>
                        <a:lnTo>
                          <a:pt x="329" y="40"/>
                        </a:lnTo>
                        <a:lnTo>
                          <a:pt x="331" y="40"/>
                        </a:lnTo>
                        <a:lnTo>
                          <a:pt x="333" y="40"/>
                        </a:lnTo>
                        <a:lnTo>
                          <a:pt x="335" y="40"/>
                        </a:lnTo>
                        <a:lnTo>
                          <a:pt x="337" y="40"/>
                        </a:lnTo>
                        <a:lnTo>
                          <a:pt x="339" y="40"/>
                        </a:lnTo>
                        <a:lnTo>
                          <a:pt x="341" y="40"/>
                        </a:lnTo>
                        <a:lnTo>
                          <a:pt x="343" y="40"/>
                        </a:lnTo>
                        <a:lnTo>
                          <a:pt x="344" y="40"/>
                        </a:lnTo>
                        <a:lnTo>
                          <a:pt x="346" y="40"/>
                        </a:lnTo>
                        <a:lnTo>
                          <a:pt x="348" y="40"/>
                        </a:lnTo>
                        <a:lnTo>
                          <a:pt x="350" y="40"/>
                        </a:lnTo>
                        <a:lnTo>
                          <a:pt x="354" y="40"/>
                        </a:lnTo>
                        <a:lnTo>
                          <a:pt x="356" y="40"/>
                        </a:lnTo>
                        <a:lnTo>
                          <a:pt x="358" y="40"/>
                        </a:lnTo>
                        <a:lnTo>
                          <a:pt x="360" y="40"/>
                        </a:lnTo>
                        <a:lnTo>
                          <a:pt x="362" y="40"/>
                        </a:lnTo>
                        <a:lnTo>
                          <a:pt x="364" y="40"/>
                        </a:lnTo>
                        <a:lnTo>
                          <a:pt x="367" y="40"/>
                        </a:lnTo>
                        <a:lnTo>
                          <a:pt x="371" y="40"/>
                        </a:lnTo>
                        <a:lnTo>
                          <a:pt x="373" y="40"/>
                        </a:lnTo>
                        <a:lnTo>
                          <a:pt x="375" y="40"/>
                        </a:lnTo>
                        <a:lnTo>
                          <a:pt x="377" y="40"/>
                        </a:lnTo>
                        <a:lnTo>
                          <a:pt x="379" y="40"/>
                        </a:lnTo>
                        <a:lnTo>
                          <a:pt x="381" y="40"/>
                        </a:lnTo>
                        <a:lnTo>
                          <a:pt x="383" y="40"/>
                        </a:lnTo>
                        <a:lnTo>
                          <a:pt x="385" y="40"/>
                        </a:lnTo>
                        <a:lnTo>
                          <a:pt x="387" y="40"/>
                        </a:lnTo>
                        <a:lnTo>
                          <a:pt x="389" y="40"/>
                        </a:lnTo>
                        <a:lnTo>
                          <a:pt x="390" y="40"/>
                        </a:lnTo>
                        <a:lnTo>
                          <a:pt x="392" y="40"/>
                        </a:lnTo>
                        <a:lnTo>
                          <a:pt x="394" y="40"/>
                        </a:lnTo>
                        <a:lnTo>
                          <a:pt x="396" y="40"/>
                        </a:lnTo>
                        <a:lnTo>
                          <a:pt x="398" y="40"/>
                        </a:lnTo>
                        <a:lnTo>
                          <a:pt x="400" y="38"/>
                        </a:lnTo>
                        <a:lnTo>
                          <a:pt x="402" y="36"/>
                        </a:lnTo>
                        <a:lnTo>
                          <a:pt x="406" y="28"/>
                        </a:lnTo>
                        <a:lnTo>
                          <a:pt x="406" y="23"/>
                        </a:lnTo>
                        <a:lnTo>
                          <a:pt x="410" y="13"/>
                        </a:lnTo>
                        <a:lnTo>
                          <a:pt x="410" y="6"/>
                        </a:lnTo>
                        <a:lnTo>
                          <a:pt x="412" y="7"/>
                        </a:lnTo>
                        <a:lnTo>
                          <a:pt x="413" y="0"/>
                        </a:lnTo>
                        <a:lnTo>
                          <a:pt x="415" y="7"/>
                        </a:lnTo>
                        <a:lnTo>
                          <a:pt x="415" y="11"/>
                        </a:lnTo>
                        <a:lnTo>
                          <a:pt x="417" y="13"/>
                        </a:lnTo>
                        <a:lnTo>
                          <a:pt x="419" y="21"/>
                        </a:lnTo>
                        <a:lnTo>
                          <a:pt x="421" y="28"/>
                        </a:lnTo>
                        <a:lnTo>
                          <a:pt x="423" y="30"/>
                        </a:lnTo>
                        <a:lnTo>
                          <a:pt x="425" y="34"/>
                        </a:lnTo>
                        <a:lnTo>
                          <a:pt x="427" y="36"/>
                        </a:lnTo>
                        <a:lnTo>
                          <a:pt x="429" y="36"/>
                        </a:lnTo>
                        <a:lnTo>
                          <a:pt x="431" y="38"/>
                        </a:lnTo>
                        <a:lnTo>
                          <a:pt x="433" y="38"/>
                        </a:lnTo>
                        <a:lnTo>
                          <a:pt x="433" y="36"/>
                        </a:lnTo>
                        <a:lnTo>
                          <a:pt x="436" y="38"/>
                        </a:lnTo>
                        <a:lnTo>
                          <a:pt x="438" y="38"/>
                        </a:lnTo>
                        <a:lnTo>
                          <a:pt x="440" y="38"/>
                        </a:lnTo>
                        <a:lnTo>
                          <a:pt x="442" y="38"/>
                        </a:lnTo>
                        <a:lnTo>
                          <a:pt x="444" y="38"/>
                        </a:lnTo>
                        <a:lnTo>
                          <a:pt x="446" y="38"/>
                        </a:lnTo>
                        <a:lnTo>
                          <a:pt x="448" y="38"/>
                        </a:lnTo>
                        <a:lnTo>
                          <a:pt x="450" y="38"/>
                        </a:lnTo>
                        <a:lnTo>
                          <a:pt x="452" y="38"/>
                        </a:lnTo>
                        <a:lnTo>
                          <a:pt x="454" y="38"/>
                        </a:lnTo>
                        <a:lnTo>
                          <a:pt x="456" y="38"/>
                        </a:lnTo>
                        <a:lnTo>
                          <a:pt x="458" y="38"/>
                        </a:lnTo>
                        <a:lnTo>
                          <a:pt x="459" y="38"/>
                        </a:lnTo>
                        <a:lnTo>
                          <a:pt x="461" y="38"/>
                        </a:lnTo>
                        <a:lnTo>
                          <a:pt x="463" y="40"/>
                        </a:lnTo>
                        <a:lnTo>
                          <a:pt x="465" y="38"/>
                        </a:lnTo>
                        <a:lnTo>
                          <a:pt x="467" y="38"/>
                        </a:lnTo>
                        <a:lnTo>
                          <a:pt x="469" y="40"/>
                        </a:lnTo>
                        <a:lnTo>
                          <a:pt x="471" y="40"/>
                        </a:lnTo>
                        <a:lnTo>
                          <a:pt x="475" y="38"/>
                        </a:lnTo>
                        <a:lnTo>
                          <a:pt x="477" y="38"/>
                        </a:lnTo>
                        <a:lnTo>
                          <a:pt x="479" y="38"/>
                        </a:lnTo>
                        <a:lnTo>
                          <a:pt x="479" y="40"/>
                        </a:lnTo>
                        <a:lnTo>
                          <a:pt x="481" y="38"/>
                        </a:lnTo>
                        <a:lnTo>
                          <a:pt x="482" y="38"/>
                        </a:lnTo>
                        <a:lnTo>
                          <a:pt x="484" y="40"/>
                        </a:lnTo>
                        <a:lnTo>
                          <a:pt x="486" y="38"/>
                        </a:lnTo>
                        <a:lnTo>
                          <a:pt x="488" y="38"/>
                        </a:lnTo>
                        <a:lnTo>
                          <a:pt x="488" y="40"/>
                        </a:lnTo>
                        <a:lnTo>
                          <a:pt x="492" y="40"/>
                        </a:lnTo>
                        <a:lnTo>
                          <a:pt x="494" y="38"/>
                        </a:lnTo>
                        <a:lnTo>
                          <a:pt x="496" y="40"/>
                        </a:lnTo>
                        <a:lnTo>
                          <a:pt x="498" y="40"/>
                        </a:lnTo>
                        <a:lnTo>
                          <a:pt x="500" y="38"/>
                        </a:lnTo>
                        <a:lnTo>
                          <a:pt x="502" y="40"/>
                        </a:lnTo>
                        <a:lnTo>
                          <a:pt x="502" y="38"/>
                        </a:lnTo>
                        <a:lnTo>
                          <a:pt x="503" y="40"/>
                        </a:lnTo>
                        <a:lnTo>
                          <a:pt x="505" y="38"/>
                        </a:lnTo>
                        <a:lnTo>
                          <a:pt x="507" y="40"/>
                        </a:lnTo>
                        <a:lnTo>
                          <a:pt x="509" y="40"/>
                        </a:lnTo>
                        <a:lnTo>
                          <a:pt x="511" y="40"/>
                        </a:lnTo>
                        <a:lnTo>
                          <a:pt x="513" y="38"/>
                        </a:lnTo>
                        <a:lnTo>
                          <a:pt x="515" y="38"/>
                        </a:lnTo>
                        <a:lnTo>
                          <a:pt x="517" y="40"/>
                        </a:lnTo>
                        <a:lnTo>
                          <a:pt x="519" y="38"/>
                        </a:lnTo>
                        <a:lnTo>
                          <a:pt x="521" y="40"/>
                        </a:lnTo>
                        <a:lnTo>
                          <a:pt x="523" y="40"/>
                        </a:lnTo>
                        <a:lnTo>
                          <a:pt x="525" y="40"/>
                        </a:lnTo>
                        <a:lnTo>
                          <a:pt x="526" y="40"/>
                        </a:lnTo>
                        <a:lnTo>
                          <a:pt x="528" y="40"/>
                        </a:lnTo>
                        <a:lnTo>
                          <a:pt x="530" y="38"/>
                        </a:lnTo>
                        <a:lnTo>
                          <a:pt x="532" y="40"/>
                        </a:lnTo>
                        <a:lnTo>
                          <a:pt x="534" y="40"/>
                        </a:lnTo>
                        <a:lnTo>
                          <a:pt x="536" y="40"/>
                        </a:lnTo>
                        <a:lnTo>
                          <a:pt x="538" y="40"/>
                        </a:lnTo>
                        <a:lnTo>
                          <a:pt x="540" y="38"/>
                        </a:lnTo>
                        <a:lnTo>
                          <a:pt x="540" y="40"/>
                        </a:lnTo>
                        <a:lnTo>
                          <a:pt x="542" y="40"/>
                        </a:lnTo>
                        <a:lnTo>
                          <a:pt x="544" y="40"/>
                        </a:lnTo>
                        <a:lnTo>
                          <a:pt x="546" y="40"/>
                        </a:lnTo>
                        <a:lnTo>
                          <a:pt x="548" y="40"/>
                        </a:lnTo>
                        <a:lnTo>
                          <a:pt x="549" y="40"/>
                        </a:lnTo>
                        <a:lnTo>
                          <a:pt x="551" y="40"/>
                        </a:lnTo>
                        <a:lnTo>
                          <a:pt x="553" y="40"/>
                        </a:lnTo>
                        <a:lnTo>
                          <a:pt x="555" y="40"/>
                        </a:lnTo>
                        <a:lnTo>
                          <a:pt x="557" y="40"/>
                        </a:lnTo>
                        <a:lnTo>
                          <a:pt x="559" y="40"/>
                        </a:lnTo>
                        <a:lnTo>
                          <a:pt x="561" y="40"/>
                        </a:lnTo>
                        <a:lnTo>
                          <a:pt x="563" y="40"/>
                        </a:lnTo>
                        <a:lnTo>
                          <a:pt x="567" y="40"/>
                        </a:lnTo>
                        <a:lnTo>
                          <a:pt x="569" y="40"/>
                        </a:lnTo>
                        <a:lnTo>
                          <a:pt x="571" y="40"/>
                        </a:lnTo>
                        <a:lnTo>
                          <a:pt x="572" y="40"/>
                        </a:lnTo>
                        <a:lnTo>
                          <a:pt x="574" y="40"/>
                        </a:lnTo>
                        <a:lnTo>
                          <a:pt x="576" y="40"/>
                        </a:lnTo>
                        <a:lnTo>
                          <a:pt x="578" y="40"/>
                        </a:lnTo>
                        <a:lnTo>
                          <a:pt x="580" y="40"/>
                        </a:lnTo>
                        <a:lnTo>
                          <a:pt x="582" y="40"/>
                        </a:lnTo>
                        <a:lnTo>
                          <a:pt x="584" y="40"/>
                        </a:lnTo>
                        <a:lnTo>
                          <a:pt x="586" y="40"/>
                        </a:lnTo>
                        <a:lnTo>
                          <a:pt x="588" y="40"/>
                        </a:lnTo>
                        <a:lnTo>
                          <a:pt x="590" y="40"/>
                        </a:lnTo>
                        <a:lnTo>
                          <a:pt x="592" y="40"/>
                        </a:lnTo>
                        <a:lnTo>
                          <a:pt x="595" y="40"/>
                        </a:lnTo>
                        <a:lnTo>
                          <a:pt x="597" y="40"/>
                        </a:lnTo>
                        <a:lnTo>
                          <a:pt x="599" y="40"/>
                        </a:lnTo>
                        <a:lnTo>
                          <a:pt x="601" y="40"/>
                        </a:lnTo>
                        <a:lnTo>
                          <a:pt x="605" y="40"/>
                        </a:lnTo>
                        <a:lnTo>
                          <a:pt x="609" y="40"/>
                        </a:lnTo>
                        <a:lnTo>
                          <a:pt x="611" y="40"/>
                        </a:lnTo>
                        <a:lnTo>
                          <a:pt x="615" y="38"/>
                        </a:lnTo>
                        <a:lnTo>
                          <a:pt x="615" y="40"/>
                        </a:lnTo>
                        <a:lnTo>
                          <a:pt x="617" y="40"/>
                        </a:lnTo>
                        <a:lnTo>
                          <a:pt x="618" y="40"/>
                        </a:lnTo>
                        <a:lnTo>
                          <a:pt x="622" y="40"/>
                        </a:lnTo>
                        <a:lnTo>
                          <a:pt x="622" y="38"/>
                        </a:lnTo>
                        <a:lnTo>
                          <a:pt x="626" y="40"/>
                        </a:lnTo>
                        <a:lnTo>
                          <a:pt x="628" y="40"/>
                        </a:lnTo>
                        <a:lnTo>
                          <a:pt x="630" y="40"/>
                        </a:lnTo>
                        <a:lnTo>
                          <a:pt x="632" y="40"/>
                        </a:lnTo>
                        <a:lnTo>
                          <a:pt x="634" y="40"/>
                        </a:lnTo>
                        <a:lnTo>
                          <a:pt x="636" y="38"/>
                        </a:lnTo>
                        <a:lnTo>
                          <a:pt x="638" y="40"/>
                        </a:lnTo>
                        <a:lnTo>
                          <a:pt x="640" y="40"/>
                        </a:lnTo>
                        <a:lnTo>
                          <a:pt x="641" y="40"/>
                        </a:lnTo>
                        <a:lnTo>
                          <a:pt x="643" y="40"/>
                        </a:lnTo>
                        <a:lnTo>
                          <a:pt x="645" y="40"/>
                        </a:lnTo>
                        <a:lnTo>
                          <a:pt x="647" y="40"/>
                        </a:lnTo>
                        <a:lnTo>
                          <a:pt x="649" y="40"/>
                        </a:lnTo>
                        <a:lnTo>
                          <a:pt x="651" y="40"/>
                        </a:lnTo>
                        <a:lnTo>
                          <a:pt x="653" y="40"/>
                        </a:lnTo>
                        <a:lnTo>
                          <a:pt x="655" y="40"/>
                        </a:lnTo>
                        <a:lnTo>
                          <a:pt x="657" y="40"/>
                        </a:lnTo>
                        <a:lnTo>
                          <a:pt x="659" y="40"/>
                        </a:lnTo>
                        <a:lnTo>
                          <a:pt x="661" y="40"/>
                        </a:lnTo>
                        <a:lnTo>
                          <a:pt x="663" y="40"/>
                        </a:lnTo>
                        <a:lnTo>
                          <a:pt x="664" y="40"/>
                        </a:lnTo>
                        <a:lnTo>
                          <a:pt x="666" y="40"/>
                        </a:lnTo>
                        <a:lnTo>
                          <a:pt x="666" y="38"/>
                        </a:lnTo>
                        <a:lnTo>
                          <a:pt x="670" y="40"/>
                        </a:lnTo>
                        <a:lnTo>
                          <a:pt x="672" y="40"/>
                        </a:lnTo>
                        <a:lnTo>
                          <a:pt x="674" y="40"/>
                        </a:lnTo>
                        <a:lnTo>
                          <a:pt x="678" y="40"/>
                        </a:lnTo>
                        <a:lnTo>
                          <a:pt x="680" y="40"/>
                        </a:lnTo>
                        <a:lnTo>
                          <a:pt x="682" y="40"/>
                        </a:lnTo>
                        <a:lnTo>
                          <a:pt x="684" y="40"/>
                        </a:lnTo>
                        <a:lnTo>
                          <a:pt x="687" y="40"/>
                        </a:lnTo>
                        <a:lnTo>
                          <a:pt x="691" y="40"/>
                        </a:lnTo>
                        <a:lnTo>
                          <a:pt x="693" y="40"/>
                        </a:lnTo>
                        <a:lnTo>
                          <a:pt x="695" y="40"/>
                        </a:lnTo>
                        <a:lnTo>
                          <a:pt x="697" y="40"/>
                        </a:lnTo>
                        <a:lnTo>
                          <a:pt x="699" y="40"/>
                        </a:lnTo>
                        <a:lnTo>
                          <a:pt x="701" y="40"/>
                        </a:lnTo>
                        <a:lnTo>
                          <a:pt x="703" y="40"/>
                        </a:lnTo>
                        <a:lnTo>
                          <a:pt x="705" y="40"/>
                        </a:lnTo>
                        <a:lnTo>
                          <a:pt x="707" y="38"/>
                        </a:lnTo>
                        <a:lnTo>
                          <a:pt x="709" y="40"/>
                        </a:lnTo>
                        <a:lnTo>
                          <a:pt x="710" y="40"/>
                        </a:lnTo>
                        <a:lnTo>
                          <a:pt x="712" y="40"/>
                        </a:lnTo>
                        <a:lnTo>
                          <a:pt x="714" y="40"/>
                        </a:lnTo>
                        <a:lnTo>
                          <a:pt x="716" y="40"/>
                        </a:lnTo>
                        <a:lnTo>
                          <a:pt x="718" y="40"/>
                        </a:lnTo>
                        <a:lnTo>
                          <a:pt x="720" y="40"/>
                        </a:lnTo>
                        <a:lnTo>
                          <a:pt x="722" y="40"/>
                        </a:lnTo>
                        <a:lnTo>
                          <a:pt x="726" y="40"/>
                        </a:lnTo>
                        <a:lnTo>
                          <a:pt x="728" y="38"/>
                        </a:lnTo>
                        <a:lnTo>
                          <a:pt x="730" y="40"/>
                        </a:lnTo>
                        <a:lnTo>
                          <a:pt x="731" y="40"/>
                        </a:lnTo>
                        <a:lnTo>
                          <a:pt x="733" y="40"/>
                        </a:lnTo>
                        <a:lnTo>
                          <a:pt x="735" y="40"/>
                        </a:lnTo>
                        <a:lnTo>
                          <a:pt x="737" y="40"/>
                        </a:lnTo>
                        <a:lnTo>
                          <a:pt x="739" y="40"/>
                        </a:lnTo>
                        <a:lnTo>
                          <a:pt x="741" y="40"/>
                        </a:lnTo>
                        <a:lnTo>
                          <a:pt x="743" y="40"/>
                        </a:lnTo>
                        <a:lnTo>
                          <a:pt x="745" y="40"/>
                        </a:lnTo>
                        <a:lnTo>
                          <a:pt x="747" y="40"/>
                        </a:lnTo>
                        <a:lnTo>
                          <a:pt x="749" y="40"/>
                        </a:lnTo>
                        <a:lnTo>
                          <a:pt x="751" y="40"/>
                        </a:lnTo>
                        <a:lnTo>
                          <a:pt x="753" y="40"/>
                        </a:lnTo>
                        <a:lnTo>
                          <a:pt x="756" y="40"/>
                        </a:lnTo>
                        <a:lnTo>
                          <a:pt x="758" y="38"/>
                        </a:lnTo>
                        <a:lnTo>
                          <a:pt x="760" y="40"/>
                        </a:lnTo>
                        <a:lnTo>
                          <a:pt x="762" y="40"/>
                        </a:lnTo>
                        <a:lnTo>
                          <a:pt x="764" y="40"/>
                        </a:lnTo>
                        <a:lnTo>
                          <a:pt x="766" y="40"/>
                        </a:lnTo>
                        <a:lnTo>
                          <a:pt x="770" y="38"/>
                        </a:lnTo>
                        <a:lnTo>
                          <a:pt x="772" y="40"/>
                        </a:lnTo>
                        <a:lnTo>
                          <a:pt x="774" y="40"/>
                        </a:lnTo>
                        <a:lnTo>
                          <a:pt x="777" y="38"/>
                        </a:lnTo>
                        <a:lnTo>
                          <a:pt x="777" y="40"/>
                        </a:lnTo>
                        <a:lnTo>
                          <a:pt x="779" y="40"/>
                        </a:lnTo>
                        <a:lnTo>
                          <a:pt x="783" y="38"/>
                        </a:lnTo>
                        <a:lnTo>
                          <a:pt x="783" y="40"/>
                        </a:lnTo>
                        <a:lnTo>
                          <a:pt x="785" y="40"/>
                        </a:lnTo>
                        <a:lnTo>
                          <a:pt x="787" y="38"/>
                        </a:lnTo>
                        <a:lnTo>
                          <a:pt x="787" y="40"/>
                        </a:lnTo>
                        <a:lnTo>
                          <a:pt x="789" y="40"/>
                        </a:lnTo>
                        <a:lnTo>
                          <a:pt x="791" y="40"/>
                        </a:lnTo>
                        <a:lnTo>
                          <a:pt x="795" y="40"/>
                        </a:lnTo>
                        <a:lnTo>
                          <a:pt x="797" y="40"/>
                        </a:lnTo>
                        <a:lnTo>
                          <a:pt x="799" y="40"/>
                        </a:lnTo>
                        <a:lnTo>
                          <a:pt x="800" y="40"/>
                        </a:lnTo>
                        <a:lnTo>
                          <a:pt x="802" y="40"/>
                        </a:lnTo>
                        <a:lnTo>
                          <a:pt x="804" y="40"/>
                        </a:lnTo>
                        <a:lnTo>
                          <a:pt x="806" y="38"/>
                        </a:lnTo>
                        <a:lnTo>
                          <a:pt x="808" y="40"/>
                        </a:lnTo>
                        <a:lnTo>
                          <a:pt x="808" y="38"/>
                        </a:lnTo>
                        <a:lnTo>
                          <a:pt x="810" y="40"/>
                        </a:lnTo>
                        <a:lnTo>
                          <a:pt x="812" y="40"/>
                        </a:lnTo>
                        <a:lnTo>
                          <a:pt x="814" y="40"/>
                        </a:lnTo>
                        <a:lnTo>
                          <a:pt x="816" y="40"/>
                        </a:lnTo>
                        <a:lnTo>
                          <a:pt x="818" y="40"/>
                        </a:lnTo>
                        <a:lnTo>
                          <a:pt x="820" y="40"/>
                        </a:lnTo>
                        <a:lnTo>
                          <a:pt x="822" y="38"/>
                        </a:lnTo>
                        <a:lnTo>
                          <a:pt x="823" y="40"/>
                        </a:lnTo>
                        <a:lnTo>
                          <a:pt x="825" y="38"/>
                        </a:lnTo>
                        <a:lnTo>
                          <a:pt x="827" y="40"/>
                        </a:lnTo>
                        <a:lnTo>
                          <a:pt x="829" y="40"/>
                        </a:lnTo>
                        <a:lnTo>
                          <a:pt x="831" y="40"/>
                        </a:lnTo>
                        <a:lnTo>
                          <a:pt x="833" y="40"/>
                        </a:lnTo>
                        <a:lnTo>
                          <a:pt x="835" y="38"/>
                        </a:lnTo>
                        <a:lnTo>
                          <a:pt x="835" y="40"/>
                        </a:lnTo>
                        <a:lnTo>
                          <a:pt x="837" y="40"/>
                        </a:lnTo>
                        <a:lnTo>
                          <a:pt x="839" y="40"/>
                        </a:lnTo>
                        <a:lnTo>
                          <a:pt x="841" y="38"/>
                        </a:lnTo>
                        <a:lnTo>
                          <a:pt x="843" y="40"/>
                        </a:lnTo>
                        <a:lnTo>
                          <a:pt x="845" y="40"/>
                        </a:lnTo>
                        <a:lnTo>
                          <a:pt x="845" y="38"/>
                        </a:lnTo>
                        <a:lnTo>
                          <a:pt x="846" y="40"/>
                        </a:lnTo>
                        <a:lnTo>
                          <a:pt x="848" y="40"/>
                        </a:lnTo>
                        <a:lnTo>
                          <a:pt x="850" y="40"/>
                        </a:lnTo>
                        <a:lnTo>
                          <a:pt x="852" y="40"/>
                        </a:lnTo>
                        <a:lnTo>
                          <a:pt x="854" y="40"/>
                        </a:lnTo>
                        <a:lnTo>
                          <a:pt x="856" y="40"/>
                        </a:lnTo>
                        <a:lnTo>
                          <a:pt x="856" y="38"/>
                        </a:lnTo>
                        <a:lnTo>
                          <a:pt x="858" y="40"/>
                        </a:lnTo>
                        <a:lnTo>
                          <a:pt x="860" y="38"/>
                        </a:lnTo>
                        <a:lnTo>
                          <a:pt x="862" y="40"/>
                        </a:lnTo>
                        <a:lnTo>
                          <a:pt x="862" y="38"/>
                        </a:lnTo>
                        <a:lnTo>
                          <a:pt x="866" y="40"/>
                        </a:lnTo>
                        <a:lnTo>
                          <a:pt x="868" y="40"/>
                        </a:lnTo>
                        <a:lnTo>
                          <a:pt x="869" y="38"/>
                        </a:lnTo>
                        <a:lnTo>
                          <a:pt x="871" y="40"/>
                        </a:lnTo>
                        <a:lnTo>
                          <a:pt x="873" y="40"/>
                        </a:lnTo>
                        <a:lnTo>
                          <a:pt x="873" y="38"/>
                        </a:lnTo>
                        <a:lnTo>
                          <a:pt x="877" y="40"/>
                        </a:lnTo>
                        <a:lnTo>
                          <a:pt x="877" y="38"/>
                        </a:lnTo>
                        <a:lnTo>
                          <a:pt x="879" y="40"/>
                        </a:lnTo>
                        <a:lnTo>
                          <a:pt x="881" y="40"/>
                        </a:lnTo>
                        <a:lnTo>
                          <a:pt x="883" y="40"/>
                        </a:lnTo>
                        <a:lnTo>
                          <a:pt x="885" y="38"/>
                        </a:lnTo>
                        <a:lnTo>
                          <a:pt x="887" y="40"/>
                        </a:lnTo>
                        <a:lnTo>
                          <a:pt x="889" y="38"/>
                        </a:lnTo>
                        <a:lnTo>
                          <a:pt x="891" y="38"/>
                        </a:lnTo>
                        <a:lnTo>
                          <a:pt x="892" y="40"/>
                        </a:lnTo>
                        <a:lnTo>
                          <a:pt x="894" y="40"/>
                        </a:lnTo>
                        <a:lnTo>
                          <a:pt x="896" y="40"/>
                        </a:lnTo>
                        <a:lnTo>
                          <a:pt x="900" y="40"/>
                        </a:lnTo>
                        <a:lnTo>
                          <a:pt x="902" y="40"/>
                        </a:lnTo>
                        <a:lnTo>
                          <a:pt x="904" y="40"/>
                        </a:lnTo>
                        <a:lnTo>
                          <a:pt x="906" y="40"/>
                        </a:lnTo>
                        <a:lnTo>
                          <a:pt x="908" y="40"/>
                        </a:lnTo>
                        <a:lnTo>
                          <a:pt x="910" y="40"/>
                        </a:lnTo>
                        <a:lnTo>
                          <a:pt x="914" y="40"/>
                        </a:lnTo>
                        <a:lnTo>
                          <a:pt x="914" y="38"/>
                        </a:lnTo>
                        <a:lnTo>
                          <a:pt x="915" y="38"/>
                        </a:lnTo>
                        <a:lnTo>
                          <a:pt x="917" y="40"/>
                        </a:lnTo>
                        <a:lnTo>
                          <a:pt x="919" y="38"/>
                        </a:lnTo>
                        <a:lnTo>
                          <a:pt x="921" y="40"/>
                        </a:lnTo>
                        <a:lnTo>
                          <a:pt x="921" y="38"/>
                        </a:lnTo>
                        <a:lnTo>
                          <a:pt x="925" y="40"/>
                        </a:lnTo>
                        <a:lnTo>
                          <a:pt x="927" y="38"/>
                        </a:lnTo>
                        <a:lnTo>
                          <a:pt x="927" y="40"/>
                        </a:lnTo>
                        <a:lnTo>
                          <a:pt x="929" y="38"/>
                        </a:lnTo>
                        <a:lnTo>
                          <a:pt x="931" y="38"/>
                        </a:lnTo>
                        <a:lnTo>
                          <a:pt x="933" y="40"/>
                        </a:lnTo>
                        <a:lnTo>
                          <a:pt x="935" y="38"/>
                        </a:lnTo>
                        <a:lnTo>
                          <a:pt x="937" y="40"/>
                        </a:lnTo>
                        <a:lnTo>
                          <a:pt x="938" y="40"/>
                        </a:lnTo>
                        <a:lnTo>
                          <a:pt x="942" y="38"/>
                        </a:lnTo>
                        <a:lnTo>
                          <a:pt x="944" y="38"/>
                        </a:lnTo>
                        <a:lnTo>
                          <a:pt x="946" y="40"/>
                        </a:lnTo>
                        <a:lnTo>
                          <a:pt x="948" y="40"/>
                        </a:lnTo>
                        <a:lnTo>
                          <a:pt x="948" y="38"/>
                        </a:lnTo>
                        <a:lnTo>
                          <a:pt x="952" y="40"/>
                        </a:lnTo>
                        <a:lnTo>
                          <a:pt x="954" y="40"/>
                        </a:lnTo>
                        <a:lnTo>
                          <a:pt x="956" y="40"/>
                        </a:lnTo>
                        <a:lnTo>
                          <a:pt x="958" y="40"/>
                        </a:lnTo>
                        <a:lnTo>
                          <a:pt x="959" y="38"/>
                        </a:lnTo>
                        <a:lnTo>
                          <a:pt x="959" y="40"/>
                        </a:lnTo>
                        <a:lnTo>
                          <a:pt x="961" y="38"/>
                        </a:lnTo>
                        <a:lnTo>
                          <a:pt x="963" y="38"/>
                        </a:lnTo>
                        <a:lnTo>
                          <a:pt x="965" y="38"/>
                        </a:lnTo>
                        <a:lnTo>
                          <a:pt x="965" y="40"/>
                        </a:lnTo>
                        <a:lnTo>
                          <a:pt x="967" y="38"/>
                        </a:lnTo>
                        <a:lnTo>
                          <a:pt x="971" y="40"/>
                        </a:lnTo>
                        <a:lnTo>
                          <a:pt x="973" y="40"/>
                        </a:lnTo>
                        <a:lnTo>
                          <a:pt x="973" y="38"/>
                        </a:lnTo>
                        <a:lnTo>
                          <a:pt x="975" y="38"/>
                        </a:lnTo>
                        <a:lnTo>
                          <a:pt x="977" y="38"/>
                        </a:lnTo>
                        <a:lnTo>
                          <a:pt x="979" y="38"/>
                        </a:lnTo>
                        <a:lnTo>
                          <a:pt x="979" y="40"/>
                        </a:lnTo>
                        <a:lnTo>
                          <a:pt x="981" y="40"/>
                        </a:lnTo>
                        <a:lnTo>
                          <a:pt x="982" y="40"/>
                        </a:lnTo>
                        <a:lnTo>
                          <a:pt x="984" y="40"/>
                        </a:lnTo>
                        <a:lnTo>
                          <a:pt x="986" y="40"/>
                        </a:lnTo>
                        <a:lnTo>
                          <a:pt x="986" y="38"/>
                        </a:lnTo>
                        <a:lnTo>
                          <a:pt x="990" y="38"/>
                        </a:lnTo>
                        <a:lnTo>
                          <a:pt x="990" y="40"/>
                        </a:lnTo>
                        <a:lnTo>
                          <a:pt x="992" y="38"/>
                        </a:lnTo>
                        <a:lnTo>
                          <a:pt x="994" y="38"/>
                        </a:lnTo>
                        <a:lnTo>
                          <a:pt x="996" y="40"/>
                        </a:lnTo>
                        <a:lnTo>
                          <a:pt x="996" y="38"/>
                        </a:lnTo>
                        <a:lnTo>
                          <a:pt x="998" y="40"/>
                        </a:lnTo>
                        <a:lnTo>
                          <a:pt x="1000" y="40"/>
                        </a:lnTo>
                        <a:lnTo>
                          <a:pt x="1002" y="38"/>
                        </a:lnTo>
                        <a:lnTo>
                          <a:pt x="1004" y="40"/>
                        </a:lnTo>
                        <a:lnTo>
                          <a:pt x="1005" y="40"/>
                        </a:lnTo>
                        <a:lnTo>
                          <a:pt x="1007" y="40"/>
                        </a:lnTo>
                        <a:lnTo>
                          <a:pt x="1007" y="38"/>
                        </a:lnTo>
                        <a:lnTo>
                          <a:pt x="1009" y="40"/>
                        </a:lnTo>
                        <a:lnTo>
                          <a:pt x="1011" y="40"/>
                        </a:lnTo>
                        <a:lnTo>
                          <a:pt x="1013" y="40"/>
                        </a:lnTo>
                        <a:lnTo>
                          <a:pt x="1015" y="38"/>
                        </a:lnTo>
                        <a:lnTo>
                          <a:pt x="1017" y="40"/>
                        </a:lnTo>
                        <a:lnTo>
                          <a:pt x="1019" y="40"/>
                        </a:lnTo>
                        <a:lnTo>
                          <a:pt x="1021" y="40"/>
                        </a:lnTo>
                        <a:lnTo>
                          <a:pt x="1023" y="38"/>
                        </a:lnTo>
                        <a:lnTo>
                          <a:pt x="1025" y="40"/>
                        </a:lnTo>
                        <a:lnTo>
                          <a:pt x="1025" y="38"/>
                        </a:lnTo>
                        <a:lnTo>
                          <a:pt x="1027" y="38"/>
                        </a:lnTo>
                        <a:lnTo>
                          <a:pt x="1028" y="38"/>
                        </a:lnTo>
                        <a:lnTo>
                          <a:pt x="1030" y="38"/>
                        </a:lnTo>
                        <a:lnTo>
                          <a:pt x="1030" y="40"/>
                        </a:lnTo>
                        <a:lnTo>
                          <a:pt x="1034" y="38"/>
                        </a:lnTo>
                        <a:lnTo>
                          <a:pt x="1036" y="38"/>
                        </a:lnTo>
                        <a:lnTo>
                          <a:pt x="1038" y="40"/>
                        </a:lnTo>
                        <a:lnTo>
                          <a:pt x="1040" y="38"/>
                        </a:lnTo>
                        <a:lnTo>
                          <a:pt x="1042" y="40"/>
                        </a:lnTo>
                        <a:lnTo>
                          <a:pt x="1044" y="38"/>
                        </a:lnTo>
                        <a:lnTo>
                          <a:pt x="1044" y="40"/>
                        </a:lnTo>
                        <a:lnTo>
                          <a:pt x="1046" y="40"/>
                        </a:lnTo>
                        <a:lnTo>
                          <a:pt x="1048" y="38"/>
                        </a:lnTo>
                        <a:lnTo>
                          <a:pt x="1050" y="38"/>
                        </a:lnTo>
                        <a:lnTo>
                          <a:pt x="1051" y="40"/>
                        </a:lnTo>
                        <a:lnTo>
                          <a:pt x="1051" y="38"/>
                        </a:lnTo>
                        <a:lnTo>
                          <a:pt x="1053" y="40"/>
                        </a:lnTo>
                        <a:lnTo>
                          <a:pt x="1055" y="40"/>
                        </a:lnTo>
                        <a:lnTo>
                          <a:pt x="1057" y="38"/>
                        </a:lnTo>
                        <a:lnTo>
                          <a:pt x="1059" y="40"/>
                        </a:lnTo>
                        <a:lnTo>
                          <a:pt x="1061" y="40"/>
                        </a:lnTo>
                        <a:lnTo>
                          <a:pt x="1063" y="38"/>
                        </a:lnTo>
                        <a:lnTo>
                          <a:pt x="1065" y="40"/>
                        </a:lnTo>
                        <a:lnTo>
                          <a:pt x="1067" y="38"/>
                        </a:lnTo>
                        <a:lnTo>
                          <a:pt x="1069" y="40"/>
                        </a:lnTo>
                        <a:lnTo>
                          <a:pt x="1071" y="38"/>
                        </a:lnTo>
                        <a:lnTo>
                          <a:pt x="1073" y="38"/>
                        </a:lnTo>
                        <a:lnTo>
                          <a:pt x="1074" y="40"/>
                        </a:lnTo>
                        <a:lnTo>
                          <a:pt x="1076" y="38"/>
                        </a:lnTo>
                        <a:lnTo>
                          <a:pt x="1078" y="38"/>
                        </a:lnTo>
                        <a:lnTo>
                          <a:pt x="1080" y="40"/>
                        </a:lnTo>
                        <a:lnTo>
                          <a:pt x="1082" y="40"/>
                        </a:lnTo>
                        <a:lnTo>
                          <a:pt x="1084" y="40"/>
                        </a:lnTo>
                        <a:lnTo>
                          <a:pt x="1086" y="38"/>
                        </a:lnTo>
                        <a:lnTo>
                          <a:pt x="1088" y="38"/>
                        </a:lnTo>
                        <a:lnTo>
                          <a:pt x="1090" y="40"/>
                        </a:lnTo>
                        <a:lnTo>
                          <a:pt x="1090" y="38"/>
                        </a:lnTo>
                        <a:lnTo>
                          <a:pt x="1092" y="40"/>
                        </a:lnTo>
                        <a:lnTo>
                          <a:pt x="1094" y="40"/>
                        </a:lnTo>
                        <a:lnTo>
                          <a:pt x="1096" y="40"/>
                        </a:lnTo>
                        <a:lnTo>
                          <a:pt x="1097" y="40"/>
                        </a:lnTo>
                        <a:lnTo>
                          <a:pt x="1099" y="38"/>
                        </a:lnTo>
                        <a:lnTo>
                          <a:pt x="1101" y="38"/>
                        </a:lnTo>
                        <a:lnTo>
                          <a:pt x="1103" y="40"/>
                        </a:lnTo>
                        <a:lnTo>
                          <a:pt x="1103" y="38"/>
                        </a:lnTo>
                        <a:lnTo>
                          <a:pt x="1105" y="38"/>
                        </a:lnTo>
                        <a:lnTo>
                          <a:pt x="1107" y="38"/>
                        </a:lnTo>
                        <a:lnTo>
                          <a:pt x="1109" y="40"/>
                        </a:lnTo>
                        <a:lnTo>
                          <a:pt x="1109" y="38"/>
                        </a:lnTo>
                        <a:lnTo>
                          <a:pt x="1111" y="38"/>
                        </a:lnTo>
                        <a:lnTo>
                          <a:pt x="1113" y="40"/>
                        </a:lnTo>
                        <a:lnTo>
                          <a:pt x="1115" y="38"/>
                        </a:lnTo>
                        <a:lnTo>
                          <a:pt x="1117" y="38"/>
                        </a:lnTo>
                        <a:lnTo>
                          <a:pt x="1119" y="38"/>
                        </a:lnTo>
                        <a:lnTo>
                          <a:pt x="1120" y="40"/>
                        </a:lnTo>
                        <a:lnTo>
                          <a:pt x="1120" y="38"/>
                        </a:lnTo>
                        <a:lnTo>
                          <a:pt x="1122" y="38"/>
                        </a:lnTo>
                        <a:lnTo>
                          <a:pt x="1124" y="38"/>
                        </a:lnTo>
                        <a:lnTo>
                          <a:pt x="1126" y="40"/>
                        </a:lnTo>
                        <a:lnTo>
                          <a:pt x="1126" y="38"/>
                        </a:lnTo>
                        <a:lnTo>
                          <a:pt x="1130" y="38"/>
                        </a:lnTo>
                        <a:lnTo>
                          <a:pt x="1132" y="40"/>
                        </a:lnTo>
                        <a:lnTo>
                          <a:pt x="1134" y="38"/>
                        </a:lnTo>
                        <a:lnTo>
                          <a:pt x="1136" y="40"/>
                        </a:lnTo>
                        <a:lnTo>
                          <a:pt x="1140" y="38"/>
                        </a:lnTo>
                        <a:lnTo>
                          <a:pt x="1142" y="38"/>
                        </a:lnTo>
                        <a:lnTo>
                          <a:pt x="1143" y="40"/>
                        </a:lnTo>
                        <a:lnTo>
                          <a:pt x="1147" y="38"/>
                        </a:lnTo>
                        <a:lnTo>
                          <a:pt x="1149" y="38"/>
                        </a:lnTo>
                        <a:lnTo>
                          <a:pt x="1151" y="38"/>
                        </a:lnTo>
                        <a:lnTo>
                          <a:pt x="1153" y="38"/>
                        </a:lnTo>
                        <a:lnTo>
                          <a:pt x="1155" y="38"/>
                        </a:lnTo>
                        <a:lnTo>
                          <a:pt x="1159" y="38"/>
                        </a:lnTo>
                        <a:lnTo>
                          <a:pt x="1161" y="38"/>
                        </a:lnTo>
                        <a:lnTo>
                          <a:pt x="1163" y="38"/>
                        </a:lnTo>
                        <a:lnTo>
                          <a:pt x="1165" y="38"/>
                        </a:lnTo>
                        <a:lnTo>
                          <a:pt x="1166" y="38"/>
                        </a:lnTo>
                        <a:lnTo>
                          <a:pt x="1168" y="38"/>
                        </a:lnTo>
                        <a:lnTo>
                          <a:pt x="1170" y="38"/>
                        </a:lnTo>
                        <a:lnTo>
                          <a:pt x="1172" y="38"/>
                        </a:lnTo>
                        <a:lnTo>
                          <a:pt x="1174" y="38"/>
                        </a:lnTo>
                        <a:lnTo>
                          <a:pt x="1176" y="38"/>
                        </a:lnTo>
                        <a:lnTo>
                          <a:pt x="1178" y="38"/>
                        </a:lnTo>
                        <a:lnTo>
                          <a:pt x="1180" y="38"/>
                        </a:lnTo>
                        <a:lnTo>
                          <a:pt x="1182" y="38"/>
                        </a:lnTo>
                        <a:lnTo>
                          <a:pt x="1186" y="38"/>
                        </a:lnTo>
                        <a:lnTo>
                          <a:pt x="1187" y="38"/>
                        </a:lnTo>
                        <a:lnTo>
                          <a:pt x="1189" y="38"/>
                        </a:lnTo>
                        <a:lnTo>
                          <a:pt x="1191" y="38"/>
                        </a:lnTo>
                        <a:lnTo>
                          <a:pt x="1193" y="38"/>
                        </a:lnTo>
                        <a:lnTo>
                          <a:pt x="1195" y="38"/>
                        </a:lnTo>
                        <a:lnTo>
                          <a:pt x="1197" y="38"/>
                        </a:lnTo>
                        <a:lnTo>
                          <a:pt x="1199" y="38"/>
                        </a:lnTo>
                        <a:lnTo>
                          <a:pt x="1201" y="38"/>
                        </a:lnTo>
                        <a:lnTo>
                          <a:pt x="1203" y="38"/>
                        </a:lnTo>
                        <a:lnTo>
                          <a:pt x="1207" y="38"/>
                        </a:lnTo>
                        <a:lnTo>
                          <a:pt x="1209" y="38"/>
                        </a:lnTo>
                        <a:lnTo>
                          <a:pt x="1210" y="38"/>
                        </a:lnTo>
                        <a:lnTo>
                          <a:pt x="1212" y="38"/>
                        </a:lnTo>
                        <a:lnTo>
                          <a:pt x="1214" y="38"/>
                        </a:lnTo>
                        <a:lnTo>
                          <a:pt x="1216" y="38"/>
                        </a:lnTo>
                        <a:lnTo>
                          <a:pt x="1218" y="38"/>
                        </a:lnTo>
                        <a:lnTo>
                          <a:pt x="1220" y="38"/>
                        </a:lnTo>
                        <a:lnTo>
                          <a:pt x="1222" y="38"/>
                        </a:lnTo>
                        <a:lnTo>
                          <a:pt x="1224" y="38"/>
                        </a:lnTo>
                        <a:lnTo>
                          <a:pt x="1226" y="38"/>
                        </a:lnTo>
                        <a:lnTo>
                          <a:pt x="1228" y="38"/>
                        </a:lnTo>
                        <a:lnTo>
                          <a:pt x="1230" y="38"/>
                        </a:lnTo>
                        <a:lnTo>
                          <a:pt x="1232" y="38"/>
                        </a:lnTo>
                        <a:lnTo>
                          <a:pt x="1233" y="38"/>
                        </a:lnTo>
                        <a:lnTo>
                          <a:pt x="1235" y="38"/>
                        </a:lnTo>
                        <a:lnTo>
                          <a:pt x="1237" y="38"/>
                        </a:lnTo>
                        <a:lnTo>
                          <a:pt x="1239" y="38"/>
                        </a:lnTo>
                        <a:lnTo>
                          <a:pt x="1241" y="38"/>
                        </a:lnTo>
                        <a:lnTo>
                          <a:pt x="1243" y="38"/>
                        </a:lnTo>
                        <a:lnTo>
                          <a:pt x="1245" y="38"/>
                        </a:lnTo>
                        <a:lnTo>
                          <a:pt x="1247" y="38"/>
                        </a:lnTo>
                        <a:lnTo>
                          <a:pt x="1249" y="38"/>
                        </a:lnTo>
                        <a:lnTo>
                          <a:pt x="1251" y="38"/>
                        </a:lnTo>
                        <a:lnTo>
                          <a:pt x="1253" y="38"/>
                        </a:lnTo>
                        <a:lnTo>
                          <a:pt x="1255" y="38"/>
                        </a:lnTo>
                        <a:lnTo>
                          <a:pt x="1256" y="38"/>
                        </a:lnTo>
                        <a:lnTo>
                          <a:pt x="1258" y="38"/>
                        </a:lnTo>
                        <a:lnTo>
                          <a:pt x="1260" y="38"/>
                        </a:lnTo>
                        <a:lnTo>
                          <a:pt x="1262" y="38"/>
                        </a:lnTo>
                        <a:lnTo>
                          <a:pt x="1264" y="38"/>
                        </a:lnTo>
                        <a:lnTo>
                          <a:pt x="1266" y="38"/>
                        </a:lnTo>
                        <a:lnTo>
                          <a:pt x="1268" y="38"/>
                        </a:lnTo>
                        <a:lnTo>
                          <a:pt x="1272" y="38"/>
                        </a:lnTo>
                        <a:lnTo>
                          <a:pt x="1274" y="38"/>
                        </a:lnTo>
                        <a:lnTo>
                          <a:pt x="1276" y="38"/>
                        </a:lnTo>
                        <a:lnTo>
                          <a:pt x="1278" y="38"/>
                        </a:lnTo>
                        <a:lnTo>
                          <a:pt x="1281" y="38"/>
                        </a:lnTo>
                        <a:lnTo>
                          <a:pt x="1283" y="38"/>
                        </a:lnTo>
                        <a:lnTo>
                          <a:pt x="1285" y="38"/>
                        </a:lnTo>
                        <a:lnTo>
                          <a:pt x="1289" y="38"/>
                        </a:lnTo>
                        <a:lnTo>
                          <a:pt x="1291" y="38"/>
                        </a:lnTo>
                        <a:lnTo>
                          <a:pt x="1293" y="38"/>
                        </a:lnTo>
                        <a:lnTo>
                          <a:pt x="1295" y="38"/>
                        </a:lnTo>
                        <a:lnTo>
                          <a:pt x="1297" y="38"/>
                        </a:lnTo>
                        <a:lnTo>
                          <a:pt x="1299" y="38"/>
                        </a:lnTo>
                        <a:lnTo>
                          <a:pt x="1301" y="38"/>
                        </a:lnTo>
                        <a:lnTo>
                          <a:pt x="1302" y="38"/>
                        </a:lnTo>
                        <a:lnTo>
                          <a:pt x="1304" y="38"/>
                        </a:lnTo>
                        <a:lnTo>
                          <a:pt x="1306" y="38"/>
                        </a:lnTo>
                        <a:lnTo>
                          <a:pt x="1308" y="38"/>
                        </a:lnTo>
                        <a:lnTo>
                          <a:pt x="1310" y="38"/>
                        </a:lnTo>
                        <a:lnTo>
                          <a:pt x="1312" y="38"/>
                        </a:lnTo>
                        <a:lnTo>
                          <a:pt x="1314" y="38"/>
                        </a:lnTo>
                        <a:lnTo>
                          <a:pt x="1316" y="38"/>
                        </a:lnTo>
                        <a:lnTo>
                          <a:pt x="1318" y="38"/>
                        </a:lnTo>
                        <a:lnTo>
                          <a:pt x="1320" y="38"/>
                        </a:lnTo>
                        <a:lnTo>
                          <a:pt x="1322" y="38"/>
                        </a:lnTo>
                        <a:lnTo>
                          <a:pt x="1324" y="38"/>
                        </a:lnTo>
                        <a:lnTo>
                          <a:pt x="1325" y="38"/>
                        </a:lnTo>
                        <a:lnTo>
                          <a:pt x="1327" y="38"/>
                        </a:lnTo>
                        <a:lnTo>
                          <a:pt x="1329" y="38"/>
                        </a:lnTo>
                        <a:lnTo>
                          <a:pt x="1333" y="38"/>
                        </a:lnTo>
                        <a:lnTo>
                          <a:pt x="1337" y="38"/>
                        </a:lnTo>
                        <a:lnTo>
                          <a:pt x="1339" y="38"/>
                        </a:lnTo>
                        <a:lnTo>
                          <a:pt x="1341" y="38"/>
                        </a:lnTo>
                        <a:lnTo>
                          <a:pt x="1343" y="38"/>
                        </a:lnTo>
                        <a:lnTo>
                          <a:pt x="1345" y="38"/>
                        </a:lnTo>
                        <a:lnTo>
                          <a:pt x="1347" y="38"/>
                        </a:lnTo>
                        <a:lnTo>
                          <a:pt x="1348" y="38"/>
                        </a:lnTo>
                        <a:lnTo>
                          <a:pt x="1350" y="38"/>
                        </a:lnTo>
                        <a:lnTo>
                          <a:pt x="1352" y="38"/>
                        </a:lnTo>
                        <a:lnTo>
                          <a:pt x="1354" y="38"/>
                        </a:lnTo>
                        <a:lnTo>
                          <a:pt x="1356" y="38"/>
                        </a:lnTo>
                        <a:lnTo>
                          <a:pt x="1358" y="38"/>
                        </a:lnTo>
                        <a:lnTo>
                          <a:pt x="1360" y="38"/>
                        </a:lnTo>
                        <a:lnTo>
                          <a:pt x="1362" y="38"/>
                        </a:lnTo>
                        <a:lnTo>
                          <a:pt x="1364" y="38"/>
                        </a:lnTo>
                        <a:lnTo>
                          <a:pt x="1366" y="38"/>
                        </a:lnTo>
                        <a:lnTo>
                          <a:pt x="1368" y="38"/>
                        </a:lnTo>
                        <a:lnTo>
                          <a:pt x="1371" y="38"/>
                        </a:lnTo>
                        <a:lnTo>
                          <a:pt x="1375" y="38"/>
                        </a:lnTo>
                        <a:lnTo>
                          <a:pt x="1377" y="38"/>
                        </a:lnTo>
                        <a:lnTo>
                          <a:pt x="1379" y="38"/>
                        </a:lnTo>
                        <a:lnTo>
                          <a:pt x="1381" y="38"/>
                        </a:lnTo>
                        <a:lnTo>
                          <a:pt x="1383" y="38"/>
                        </a:lnTo>
                        <a:lnTo>
                          <a:pt x="1385" y="38"/>
                        </a:lnTo>
                        <a:lnTo>
                          <a:pt x="1387" y="38"/>
                        </a:lnTo>
                        <a:lnTo>
                          <a:pt x="1389" y="38"/>
                        </a:lnTo>
                        <a:lnTo>
                          <a:pt x="1391" y="38"/>
                        </a:lnTo>
                        <a:lnTo>
                          <a:pt x="1394" y="38"/>
                        </a:lnTo>
                        <a:lnTo>
                          <a:pt x="1396" y="38"/>
                        </a:lnTo>
                        <a:lnTo>
                          <a:pt x="1398" y="38"/>
                        </a:lnTo>
                        <a:lnTo>
                          <a:pt x="1400" y="38"/>
                        </a:lnTo>
                        <a:lnTo>
                          <a:pt x="1402" y="38"/>
                        </a:lnTo>
                        <a:lnTo>
                          <a:pt x="1404" y="36"/>
                        </a:lnTo>
                        <a:lnTo>
                          <a:pt x="1406" y="36"/>
                        </a:lnTo>
                        <a:lnTo>
                          <a:pt x="1406" y="38"/>
                        </a:lnTo>
                        <a:lnTo>
                          <a:pt x="1408" y="38"/>
                        </a:lnTo>
                        <a:lnTo>
                          <a:pt x="1412" y="38"/>
                        </a:lnTo>
                        <a:lnTo>
                          <a:pt x="1414" y="38"/>
                        </a:lnTo>
                        <a:lnTo>
                          <a:pt x="1415" y="38"/>
                        </a:lnTo>
                        <a:lnTo>
                          <a:pt x="1417" y="36"/>
                        </a:lnTo>
                        <a:lnTo>
                          <a:pt x="1419" y="38"/>
                        </a:lnTo>
                        <a:lnTo>
                          <a:pt x="1421" y="38"/>
                        </a:lnTo>
                        <a:lnTo>
                          <a:pt x="1423" y="36"/>
                        </a:lnTo>
                        <a:lnTo>
                          <a:pt x="1425" y="38"/>
                        </a:lnTo>
                        <a:lnTo>
                          <a:pt x="1429" y="36"/>
                        </a:lnTo>
                        <a:lnTo>
                          <a:pt x="1433" y="38"/>
                        </a:lnTo>
                        <a:lnTo>
                          <a:pt x="1435" y="38"/>
                        </a:lnTo>
                        <a:lnTo>
                          <a:pt x="1437" y="36"/>
                        </a:lnTo>
                        <a:lnTo>
                          <a:pt x="1437" y="38"/>
                        </a:lnTo>
                        <a:lnTo>
                          <a:pt x="1438" y="36"/>
                        </a:lnTo>
                        <a:lnTo>
                          <a:pt x="1440" y="38"/>
                        </a:lnTo>
                        <a:lnTo>
                          <a:pt x="1442" y="38"/>
                        </a:lnTo>
                        <a:lnTo>
                          <a:pt x="1444" y="38"/>
                        </a:lnTo>
                        <a:lnTo>
                          <a:pt x="1446" y="36"/>
                        </a:lnTo>
                        <a:lnTo>
                          <a:pt x="1446" y="38"/>
                        </a:lnTo>
                        <a:lnTo>
                          <a:pt x="1448" y="38"/>
                        </a:lnTo>
                        <a:lnTo>
                          <a:pt x="1450" y="38"/>
                        </a:lnTo>
                        <a:lnTo>
                          <a:pt x="1452" y="36"/>
                        </a:lnTo>
                        <a:lnTo>
                          <a:pt x="1454" y="38"/>
                        </a:lnTo>
                        <a:lnTo>
                          <a:pt x="1456" y="36"/>
                        </a:lnTo>
                        <a:lnTo>
                          <a:pt x="1458" y="36"/>
                        </a:lnTo>
                        <a:lnTo>
                          <a:pt x="1458" y="38"/>
                        </a:lnTo>
                        <a:lnTo>
                          <a:pt x="1460" y="38"/>
                        </a:lnTo>
                        <a:lnTo>
                          <a:pt x="1460" y="36"/>
                        </a:lnTo>
                        <a:lnTo>
                          <a:pt x="1463" y="38"/>
                        </a:lnTo>
                        <a:lnTo>
                          <a:pt x="1465" y="36"/>
                        </a:lnTo>
                        <a:lnTo>
                          <a:pt x="1467" y="38"/>
                        </a:lnTo>
                        <a:lnTo>
                          <a:pt x="1469" y="38"/>
                        </a:lnTo>
                        <a:lnTo>
                          <a:pt x="1471" y="38"/>
                        </a:lnTo>
                        <a:lnTo>
                          <a:pt x="1473" y="38"/>
                        </a:lnTo>
                        <a:lnTo>
                          <a:pt x="1475" y="38"/>
                        </a:lnTo>
                        <a:lnTo>
                          <a:pt x="1477" y="36"/>
                        </a:lnTo>
                        <a:lnTo>
                          <a:pt x="1479" y="36"/>
                        </a:lnTo>
                        <a:lnTo>
                          <a:pt x="1481" y="38"/>
                        </a:lnTo>
                        <a:lnTo>
                          <a:pt x="1483" y="36"/>
                        </a:lnTo>
                        <a:lnTo>
                          <a:pt x="1484" y="38"/>
                        </a:lnTo>
                        <a:lnTo>
                          <a:pt x="1486" y="38"/>
                        </a:lnTo>
                        <a:lnTo>
                          <a:pt x="1488" y="36"/>
                        </a:lnTo>
                        <a:lnTo>
                          <a:pt x="1490" y="36"/>
                        </a:lnTo>
                        <a:lnTo>
                          <a:pt x="1490" y="38"/>
                        </a:lnTo>
                        <a:lnTo>
                          <a:pt x="1492" y="38"/>
                        </a:lnTo>
                        <a:lnTo>
                          <a:pt x="1494" y="38"/>
                        </a:lnTo>
                        <a:lnTo>
                          <a:pt x="1496" y="38"/>
                        </a:lnTo>
                        <a:lnTo>
                          <a:pt x="1498" y="38"/>
                        </a:lnTo>
                        <a:lnTo>
                          <a:pt x="1500" y="36"/>
                        </a:lnTo>
                        <a:lnTo>
                          <a:pt x="1502" y="36"/>
                        </a:lnTo>
                        <a:lnTo>
                          <a:pt x="1504" y="38"/>
                        </a:lnTo>
                        <a:lnTo>
                          <a:pt x="1506" y="38"/>
                        </a:lnTo>
                        <a:lnTo>
                          <a:pt x="1507" y="38"/>
                        </a:lnTo>
                        <a:lnTo>
                          <a:pt x="1509" y="38"/>
                        </a:lnTo>
                        <a:lnTo>
                          <a:pt x="1511" y="38"/>
                        </a:lnTo>
                        <a:lnTo>
                          <a:pt x="1515" y="36"/>
                        </a:lnTo>
                        <a:lnTo>
                          <a:pt x="1519" y="36"/>
                        </a:lnTo>
                        <a:lnTo>
                          <a:pt x="1519" y="38"/>
                        </a:lnTo>
                        <a:lnTo>
                          <a:pt x="1521" y="36"/>
                        </a:lnTo>
                        <a:lnTo>
                          <a:pt x="1523" y="36"/>
                        </a:lnTo>
                        <a:lnTo>
                          <a:pt x="1523" y="38"/>
                        </a:lnTo>
                        <a:lnTo>
                          <a:pt x="1525" y="36"/>
                        </a:lnTo>
                        <a:lnTo>
                          <a:pt x="1527" y="38"/>
                        </a:lnTo>
                        <a:lnTo>
                          <a:pt x="1529" y="36"/>
                        </a:lnTo>
                        <a:lnTo>
                          <a:pt x="1529" y="38"/>
                        </a:lnTo>
                        <a:lnTo>
                          <a:pt x="1532" y="36"/>
                        </a:lnTo>
                        <a:lnTo>
                          <a:pt x="1532" y="38"/>
                        </a:lnTo>
                        <a:lnTo>
                          <a:pt x="1534" y="36"/>
                        </a:lnTo>
                        <a:lnTo>
                          <a:pt x="1536" y="38"/>
                        </a:lnTo>
                        <a:lnTo>
                          <a:pt x="1538" y="36"/>
                        </a:lnTo>
                        <a:lnTo>
                          <a:pt x="1540" y="38"/>
                        </a:lnTo>
                        <a:lnTo>
                          <a:pt x="1542" y="36"/>
                        </a:lnTo>
                        <a:lnTo>
                          <a:pt x="1544" y="38"/>
                        </a:lnTo>
                        <a:lnTo>
                          <a:pt x="1546" y="36"/>
                        </a:lnTo>
                        <a:lnTo>
                          <a:pt x="1548" y="36"/>
                        </a:lnTo>
                        <a:lnTo>
                          <a:pt x="1550" y="36"/>
                        </a:lnTo>
                        <a:lnTo>
                          <a:pt x="1552" y="36"/>
                        </a:lnTo>
                        <a:lnTo>
                          <a:pt x="1553" y="36"/>
                        </a:lnTo>
                        <a:lnTo>
                          <a:pt x="1557" y="36"/>
                        </a:lnTo>
                        <a:lnTo>
                          <a:pt x="1559" y="36"/>
                        </a:lnTo>
                        <a:lnTo>
                          <a:pt x="1561" y="38"/>
                        </a:lnTo>
                        <a:lnTo>
                          <a:pt x="1563" y="36"/>
                        </a:lnTo>
                        <a:lnTo>
                          <a:pt x="1565" y="36"/>
                        </a:lnTo>
                        <a:lnTo>
                          <a:pt x="1567" y="38"/>
                        </a:lnTo>
                        <a:lnTo>
                          <a:pt x="1567" y="36"/>
                        </a:lnTo>
                        <a:lnTo>
                          <a:pt x="1569" y="36"/>
                        </a:lnTo>
                        <a:lnTo>
                          <a:pt x="1571" y="36"/>
                        </a:lnTo>
                        <a:lnTo>
                          <a:pt x="1573" y="36"/>
                        </a:lnTo>
                        <a:lnTo>
                          <a:pt x="1575" y="38"/>
                        </a:lnTo>
                        <a:lnTo>
                          <a:pt x="1576" y="36"/>
                        </a:lnTo>
                        <a:lnTo>
                          <a:pt x="1580" y="36"/>
                        </a:lnTo>
                        <a:lnTo>
                          <a:pt x="1582" y="36"/>
                        </a:lnTo>
                        <a:lnTo>
                          <a:pt x="1584" y="36"/>
                        </a:lnTo>
                        <a:lnTo>
                          <a:pt x="1586" y="36"/>
                        </a:lnTo>
                        <a:lnTo>
                          <a:pt x="1588" y="36"/>
                        </a:lnTo>
                        <a:lnTo>
                          <a:pt x="1590" y="36"/>
                        </a:lnTo>
                        <a:lnTo>
                          <a:pt x="1590" y="38"/>
                        </a:lnTo>
                        <a:lnTo>
                          <a:pt x="1594" y="36"/>
                        </a:lnTo>
                        <a:lnTo>
                          <a:pt x="1596" y="36"/>
                        </a:lnTo>
                        <a:lnTo>
                          <a:pt x="1598" y="36"/>
                        </a:lnTo>
                        <a:lnTo>
                          <a:pt x="1599" y="36"/>
                        </a:lnTo>
                        <a:lnTo>
                          <a:pt x="1601" y="36"/>
                        </a:lnTo>
                        <a:lnTo>
                          <a:pt x="1603" y="38"/>
                        </a:lnTo>
                        <a:lnTo>
                          <a:pt x="1605" y="36"/>
                        </a:lnTo>
                        <a:lnTo>
                          <a:pt x="1607" y="36"/>
                        </a:lnTo>
                        <a:lnTo>
                          <a:pt x="1609" y="36"/>
                        </a:lnTo>
                        <a:lnTo>
                          <a:pt x="1611" y="36"/>
                        </a:lnTo>
                        <a:lnTo>
                          <a:pt x="1613" y="36"/>
                        </a:lnTo>
                        <a:lnTo>
                          <a:pt x="1615" y="36"/>
                        </a:lnTo>
                        <a:lnTo>
                          <a:pt x="1619" y="36"/>
                        </a:lnTo>
                        <a:lnTo>
                          <a:pt x="1620" y="36"/>
                        </a:lnTo>
                        <a:lnTo>
                          <a:pt x="1622" y="36"/>
                        </a:lnTo>
                        <a:lnTo>
                          <a:pt x="1624" y="36"/>
                        </a:lnTo>
                        <a:lnTo>
                          <a:pt x="1628" y="36"/>
                        </a:lnTo>
                        <a:lnTo>
                          <a:pt x="1630" y="38"/>
                        </a:lnTo>
                        <a:lnTo>
                          <a:pt x="1632" y="36"/>
                        </a:lnTo>
                        <a:lnTo>
                          <a:pt x="1636" y="36"/>
                        </a:lnTo>
                        <a:lnTo>
                          <a:pt x="1640" y="38"/>
                        </a:lnTo>
                        <a:lnTo>
                          <a:pt x="1640" y="36"/>
                        </a:lnTo>
                        <a:lnTo>
                          <a:pt x="1642" y="36"/>
                        </a:lnTo>
                        <a:lnTo>
                          <a:pt x="1643" y="36"/>
                        </a:lnTo>
                        <a:lnTo>
                          <a:pt x="1645" y="36"/>
                        </a:lnTo>
                        <a:lnTo>
                          <a:pt x="1647" y="36"/>
                        </a:lnTo>
                        <a:lnTo>
                          <a:pt x="1649" y="36"/>
                        </a:lnTo>
                        <a:lnTo>
                          <a:pt x="1651" y="36"/>
                        </a:lnTo>
                        <a:lnTo>
                          <a:pt x="1653" y="36"/>
                        </a:lnTo>
                        <a:lnTo>
                          <a:pt x="1655" y="34"/>
                        </a:lnTo>
                        <a:lnTo>
                          <a:pt x="1657" y="36"/>
                        </a:lnTo>
                        <a:lnTo>
                          <a:pt x="1659" y="36"/>
                        </a:lnTo>
                        <a:lnTo>
                          <a:pt x="1663" y="36"/>
                        </a:lnTo>
                        <a:lnTo>
                          <a:pt x="1665" y="36"/>
                        </a:lnTo>
                        <a:lnTo>
                          <a:pt x="1666" y="36"/>
                        </a:lnTo>
                        <a:lnTo>
                          <a:pt x="1668" y="36"/>
                        </a:lnTo>
                        <a:lnTo>
                          <a:pt x="1670" y="36"/>
                        </a:lnTo>
                        <a:lnTo>
                          <a:pt x="1674" y="36"/>
                        </a:lnTo>
                        <a:lnTo>
                          <a:pt x="1676" y="36"/>
                        </a:lnTo>
                        <a:lnTo>
                          <a:pt x="1678" y="36"/>
                        </a:lnTo>
                        <a:lnTo>
                          <a:pt x="1680" y="36"/>
                        </a:lnTo>
                        <a:lnTo>
                          <a:pt x="1682" y="36"/>
                        </a:lnTo>
                        <a:lnTo>
                          <a:pt x="1684" y="36"/>
                        </a:lnTo>
                        <a:lnTo>
                          <a:pt x="1686" y="36"/>
                        </a:lnTo>
                        <a:lnTo>
                          <a:pt x="1688" y="36"/>
                        </a:lnTo>
                        <a:lnTo>
                          <a:pt x="1689" y="36"/>
                        </a:lnTo>
                        <a:lnTo>
                          <a:pt x="1691" y="36"/>
                        </a:lnTo>
                        <a:lnTo>
                          <a:pt x="1693" y="36"/>
                        </a:lnTo>
                        <a:lnTo>
                          <a:pt x="1695" y="36"/>
                        </a:lnTo>
                        <a:lnTo>
                          <a:pt x="1697" y="36"/>
                        </a:lnTo>
                        <a:lnTo>
                          <a:pt x="1699" y="36"/>
                        </a:lnTo>
                        <a:lnTo>
                          <a:pt x="1701" y="36"/>
                        </a:lnTo>
                        <a:lnTo>
                          <a:pt x="1705" y="36"/>
                        </a:lnTo>
                        <a:lnTo>
                          <a:pt x="1707" y="36"/>
                        </a:lnTo>
                        <a:lnTo>
                          <a:pt x="1709" y="36"/>
                        </a:lnTo>
                        <a:lnTo>
                          <a:pt x="1711" y="36"/>
                        </a:lnTo>
                        <a:lnTo>
                          <a:pt x="1712" y="36"/>
                        </a:lnTo>
                        <a:lnTo>
                          <a:pt x="1714" y="36"/>
                        </a:lnTo>
                        <a:lnTo>
                          <a:pt x="1716" y="36"/>
                        </a:lnTo>
                        <a:lnTo>
                          <a:pt x="1718" y="36"/>
                        </a:lnTo>
                        <a:lnTo>
                          <a:pt x="1722" y="36"/>
                        </a:lnTo>
                        <a:lnTo>
                          <a:pt x="1724" y="36"/>
                        </a:lnTo>
                        <a:lnTo>
                          <a:pt x="1726" y="36"/>
                        </a:lnTo>
                        <a:lnTo>
                          <a:pt x="1728" y="36"/>
                        </a:lnTo>
                        <a:lnTo>
                          <a:pt x="1730" y="36"/>
                        </a:lnTo>
                        <a:lnTo>
                          <a:pt x="1732" y="36"/>
                        </a:lnTo>
                        <a:lnTo>
                          <a:pt x="1734" y="36"/>
                        </a:lnTo>
                        <a:lnTo>
                          <a:pt x="1735" y="36"/>
                        </a:lnTo>
                        <a:lnTo>
                          <a:pt x="1737" y="36"/>
                        </a:lnTo>
                        <a:lnTo>
                          <a:pt x="1739" y="36"/>
                        </a:lnTo>
                        <a:lnTo>
                          <a:pt x="1741" y="36"/>
                        </a:lnTo>
                        <a:lnTo>
                          <a:pt x="1743" y="36"/>
                        </a:lnTo>
                        <a:lnTo>
                          <a:pt x="1747" y="36"/>
                        </a:lnTo>
                        <a:lnTo>
                          <a:pt x="1749" y="36"/>
                        </a:lnTo>
                        <a:lnTo>
                          <a:pt x="1751" y="36"/>
                        </a:lnTo>
                        <a:lnTo>
                          <a:pt x="1753" y="36"/>
                        </a:lnTo>
                        <a:lnTo>
                          <a:pt x="1755" y="36"/>
                        </a:lnTo>
                        <a:lnTo>
                          <a:pt x="1757" y="36"/>
                        </a:lnTo>
                        <a:lnTo>
                          <a:pt x="1758" y="34"/>
                        </a:lnTo>
                        <a:lnTo>
                          <a:pt x="1758" y="36"/>
                        </a:lnTo>
                        <a:lnTo>
                          <a:pt x="1760" y="36"/>
                        </a:lnTo>
                        <a:lnTo>
                          <a:pt x="1762" y="36"/>
                        </a:lnTo>
                        <a:lnTo>
                          <a:pt x="1764" y="36"/>
                        </a:lnTo>
                        <a:lnTo>
                          <a:pt x="1766" y="36"/>
                        </a:lnTo>
                        <a:lnTo>
                          <a:pt x="1768" y="36"/>
                        </a:lnTo>
                        <a:lnTo>
                          <a:pt x="1770" y="36"/>
                        </a:lnTo>
                        <a:lnTo>
                          <a:pt x="1772" y="36"/>
                        </a:lnTo>
                        <a:lnTo>
                          <a:pt x="1776" y="36"/>
                        </a:lnTo>
                        <a:lnTo>
                          <a:pt x="1778" y="36"/>
                        </a:lnTo>
                        <a:lnTo>
                          <a:pt x="1780" y="34"/>
                        </a:lnTo>
                        <a:lnTo>
                          <a:pt x="1781" y="36"/>
                        </a:lnTo>
                        <a:lnTo>
                          <a:pt x="1783" y="36"/>
                        </a:lnTo>
                        <a:lnTo>
                          <a:pt x="1785" y="36"/>
                        </a:lnTo>
                        <a:lnTo>
                          <a:pt x="1787" y="36"/>
                        </a:lnTo>
                        <a:lnTo>
                          <a:pt x="1789" y="36"/>
                        </a:lnTo>
                        <a:lnTo>
                          <a:pt x="1791" y="36"/>
                        </a:lnTo>
                        <a:lnTo>
                          <a:pt x="1793" y="36"/>
                        </a:lnTo>
                        <a:lnTo>
                          <a:pt x="1797" y="36"/>
                        </a:lnTo>
                        <a:lnTo>
                          <a:pt x="1799" y="34"/>
                        </a:lnTo>
                        <a:lnTo>
                          <a:pt x="1801" y="36"/>
                        </a:lnTo>
                        <a:lnTo>
                          <a:pt x="1801" y="34"/>
                        </a:lnTo>
                        <a:lnTo>
                          <a:pt x="1804" y="36"/>
                        </a:lnTo>
                        <a:lnTo>
                          <a:pt x="1804" y="34"/>
                        </a:lnTo>
                        <a:lnTo>
                          <a:pt x="1806" y="34"/>
                        </a:lnTo>
                        <a:lnTo>
                          <a:pt x="1806" y="36"/>
                        </a:lnTo>
                        <a:lnTo>
                          <a:pt x="1810" y="34"/>
                        </a:lnTo>
                        <a:lnTo>
                          <a:pt x="1812" y="36"/>
                        </a:lnTo>
                        <a:lnTo>
                          <a:pt x="1814" y="34"/>
                        </a:lnTo>
                        <a:lnTo>
                          <a:pt x="1818" y="36"/>
                        </a:lnTo>
                        <a:lnTo>
                          <a:pt x="1818" y="34"/>
                        </a:lnTo>
                        <a:lnTo>
                          <a:pt x="1820" y="34"/>
                        </a:lnTo>
                        <a:lnTo>
                          <a:pt x="1822" y="36"/>
                        </a:lnTo>
                        <a:lnTo>
                          <a:pt x="1822" y="34"/>
                        </a:lnTo>
                        <a:lnTo>
                          <a:pt x="1824" y="36"/>
                        </a:lnTo>
                        <a:lnTo>
                          <a:pt x="1827" y="34"/>
                        </a:lnTo>
                        <a:lnTo>
                          <a:pt x="1829" y="36"/>
                        </a:lnTo>
                        <a:lnTo>
                          <a:pt x="1831" y="36"/>
                        </a:lnTo>
                        <a:lnTo>
                          <a:pt x="1833" y="34"/>
                        </a:lnTo>
                        <a:lnTo>
                          <a:pt x="1835" y="36"/>
                        </a:lnTo>
                        <a:lnTo>
                          <a:pt x="1837" y="36"/>
                        </a:lnTo>
                        <a:lnTo>
                          <a:pt x="1839" y="34"/>
                        </a:lnTo>
                        <a:lnTo>
                          <a:pt x="1841" y="34"/>
                        </a:lnTo>
                        <a:lnTo>
                          <a:pt x="1843" y="34"/>
                        </a:lnTo>
                        <a:lnTo>
                          <a:pt x="1845" y="36"/>
                        </a:lnTo>
                        <a:lnTo>
                          <a:pt x="1847" y="34"/>
                        </a:lnTo>
                        <a:lnTo>
                          <a:pt x="1848" y="36"/>
                        </a:lnTo>
                        <a:lnTo>
                          <a:pt x="1850" y="34"/>
                        </a:lnTo>
                        <a:lnTo>
                          <a:pt x="1852" y="36"/>
                        </a:lnTo>
                        <a:lnTo>
                          <a:pt x="1854" y="34"/>
                        </a:lnTo>
                        <a:lnTo>
                          <a:pt x="1856" y="34"/>
                        </a:lnTo>
                        <a:lnTo>
                          <a:pt x="1858" y="34"/>
                        </a:lnTo>
                        <a:lnTo>
                          <a:pt x="1858" y="36"/>
                        </a:lnTo>
                        <a:lnTo>
                          <a:pt x="1860" y="34"/>
                        </a:lnTo>
                        <a:lnTo>
                          <a:pt x="1862" y="36"/>
                        </a:lnTo>
                        <a:lnTo>
                          <a:pt x="1864" y="36"/>
                        </a:lnTo>
                        <a:lnTo>
                          <a:pt x="1866" y="34"/>
                        </a:lnTo>
                        <a:lnTo>
                          <a:pt x="1868" y="34"/>
                        </a:lnTo>
                        <a:lnTo>
                          <a:pt x="1870" y="34"/>
                        </a:lnTo>
                        <a:lnTo>
                          <a:pt x="1870" y="36"/>
                        </a:lnTo>
                        <a:lnTo>
                          <a:pt x="1871" y="34"/>
                        </a:lnTo>
                        <a:lnTo>
                          <a:pt x="1873" y="36"/>
                        </a:lnTo>
                        <a:lnTo>
                          <a:pt x="1875" y="34"/>
                        </a:lnTo>
                        <a:lnTo>
                          <a:pt x="1875" y="36"/>
                        </a:lnTo>
                        <a:lnTo>
                          <a:pt x="1879" y="36"/>
                        </a:lnTo>
                        <a:lnTo>
                          <a:pt x="1879" y="34"/>
                        </a:lnTo>
                        <a:lnTo>
                          <a:pt x="1881" y="36"/>
                        </a:lnTo>
                        <a:lnTo>
                          <a:pt x="1883" y="36"/>
                        </a:lnTo>
                        <a:lnTo>
                          <a:pt x="1885" y="36"/>
                        </a:lnTo>
                        <a:lnTo>
                          <a:pt x="1887" y="34"/>
                        </a:lnTo>
                        <a:lnTo>
                          <a:pt x="1889" y="36"/>
                        </a:lnTo>
                        <a:lnTo>
                          <a:pt x="1891" y="36"/>
                        </a:lnTo>
                        <a:lnTo>
                          <a:pt x="1893" y="34"/>
                        </a:lnTo>
                        <a:lnTo>
                          <a:pt x="1894" y="36"/>
                        </a:lnTo>
                        <a:lnTo>
                          <a:pt x="1896" y="34"/>
                        </a:lnTo>
                        <a:lnTo>
                          <a:pt x="1896" y="36"/>
                        </a:lnTo>
                        <a:lnTo>
                          <a:pt x="1898" y="34"/>
                        </a:lnTo>
                        <a:lnTo>
                          <a:pt x="1900" y="36"/>
                        </a:lnTo>
                        <a:lnTo>
                          <a:pt x="1902" y="34"/>
                        </a:lnTo>
                        <a:lnTo>
                          <a:pt x="1904" y="36"/>
                        </a:lnTo>
                        <a:lnTo>
                          <a:pt x="1906" y="34"/>
                        </a:lnTo>
                        <a:lnTo>
                          <a:pt x="1906" y="36"/>
                        </a:lnTo>
                        <a:lnTo>
                          <a:pt x="1910" y="36"/>
                        </a:lnTo>
                        <a:lnTo>
                          <a:pt x="1912" y="34"/>
                        </a:lnTo>
                        <a:lnTo>
                          <a:pt x="1914" y="36"/>
                        </a:lnTo>
                        <a:lnTo>
                          <a:pt x="1914" y="34"/>
                        </a:lnTo>
                        <a:lnTo>
                          <a:pt x="1917" y="34"/>
                        </a:lnTo>
                        <a:lnTo>
                          <a:pt x="1917" y="36"/>
                        </a:lnTo>
                        <a:lnTo>
                          <a:pt x="1921" y="34"/>
                        </a:lnTo>
                        <a:lnTo>
                          <a:pt x="1921" y="36"/>
                        </a:lnTo>
                        <a:lnTo>
                          <a:pt x="1923" y="34"/>
                        </a:lnTo>
                        <a:lnTo>
                          <a:pt x="1927" y="36"/>
                        </a:lnTo>
                        <a:lnTo>
                          <a:pt x="1927" y="34"/>
                        </a:lnTo>
                        <a:lnTo>
                          <a:pt x="1929" y="34"/>
                        </a:lnTo>
                        <a:lnTo>
                          <a:pt x="1931" y="36"/>
                        </a:lnTo>
                        <a:lnTo>
                          <a:pt x="1933" y="34"/>
                        </a:lnTo>
                        <a:lnTo>
                          <a:pt x="1935" y="34"/>
                        </a:lnTo>
                        <a:lnTo>
                          <a:pt x="1935" y="36"/>
                        </a:lnTo>
                        <a:lnTo>
                          <a:pt x="1939" y="34"/>
                        </a:lnTo>
                        <a:lnTo>
                          <a:pt x="1940" y="34"/>
                        </a:lnTo>
                        <a:lnTo>
                          <a:pt x="1942" y="36"/>
                        </a:lnTo>
                        <a:lnTo>
                          <a:pt x="1944" y="34"/>
                        </a:lnTo>
                        <a:lnTo>
                          <a:pt x="1946" y="36"/>
                        </a:lnTo>
                        <a:lnTo>
                          <a:pt x="1948" y="34"/>
                        </a:lnTo>
                        <a:lnTo>
                          <a:pt x="1950" y="34"/>
                        </a:lnTo>
                        <a:lnTo>
                          <a:pt x="1952" y="34"/>
                        </a:lnTo>
                        <a:lnTo>
                          <a:pt x="1952" y="36"/>
                        </a:lnTo>
                        <a:lnTo>
                          <a:pt x="1956" y="34"/>
                        </a:lnTo>
                        <a:lnTo>
                          <a:pt x="1958" y="34"/>
                        </a:lnTo>
                        <a:lnTo>
                          <a:pt x="1960" y="34"/>
                        </a:lnTo>
                        <a:lnTo>
                          <a:pt x="1962" y="36"/>
                        </a:lnTo>
                        <a:lnTo>
                          <a:pt x="1963" y="36"/>
                        </a:lnTo>
                        <a:lnTo>
                          <a:pt x="1965" y="34"/>
                        </a:lnTo>
                        <a:lnTo>
                          <a:pt x="1967" y="36"/>
                        </a:lnTo>
                        <a:lnTo>
                          <a:pt x="1969" y="34"/>
                        </a:lnTo>
                        <a:lnTo>
                          <a:pt x="1971" y="34"/>
                        </a:lnTo>
                        <a:lnTo>
                          <a:pt x="1973" y="34"/>
                        </a:lnTo>
                        <a:lnTo>
                          <a:pt x="1975" y="34"/>
                        </a:lnTo>
                        <a:lnTo>
                          <a:pt x="1977" y="36"/>
                        </a:lnTo>
                        <a:lnTo>
                          <a:pt x="1979" y="34"/>
                        </a:lnTo>
                        <a:lnTo>
                          <a:pt x="1981" y="34"/>
                        </a:lnTo>
                        <a:lnTo>
                          <a:pt x="1983" y="34"/>
                        </a:lnTo>
                        <a:lnTo>
                          <a:pt x="1986" y="34"/>
                        </a:lnTo>
                        <a:lnTo>
                          <a:pt x="1988" y="34"/>
                        </a:lnTo>
                        <a:lnTo>
                          <a:pt x="1990" y="34"/>
                        </a:lnTo>
                        <a:lnTo>
                          <a:pt x="1992" y="34"/>
                        </a:lnTo>
                        <a:lnTo>
                          <a:pt x="1994" y="34"/>
                        </a:lnTo>
                        <a:lnTo>
                          <a:pt x="1996" y="36"/>
                        </a:lnTo>
                        <a:lnTo>
                          <a:pt x="1998" y="34"/>
                        </a:lnTo>
                        <a:lnTo>
                          <a:pt x="2000" y="34"/>
                        </a:lnTo>
                        <a:lnTo>
                          <a:pt x="2002" y="34"/>
                        </a:lnTo>
                        <a:lnTo>
                          <a:pt x="2004" y="36"/>
                        </a:lnTo>
                        <a:lnTo>
                          <a:pt x="2006" y="34"/>
                        </a:lnTo>
                        <a:lnTo>
                          <a:pt x="2008" y="34"/>
                        </a:lnTo>
                        <a:lnTo>
                          <a:pt x="2009" y="34"/>
                        </a:lnTo>
                        <a:lnTo>
                          <a:pt x="2013" y="34"/>
                        </a:lnTo>
                        <a:lnTo>
                          <a:pt x="2015" y="34"/>
                        </a:lnTo>
                        <a:lnTo>
                          <a:pt x="2017" y="34"/>
                        </a:lnTo>
                        <a:lnTo>
                          <a:pt x="2019" y="34"/>
                        </a:lnTo>
                        <a:lnTo>
                          <a:pt x="2021" y="34"/>
                        </a:lnTo>
                        <a:lnTo>
                          <a:pt x="2023" y="34"/>
                        </a:lnTo>
                        <a:lnTo>
                          <a:pt x="2027" y="34"/>
                        </a:lnTo>
                        <a:lnTo>
                          <a:pt x="2029" y="34"/>
                        </a:lnTo>
                        <a:lnTo>
                          <a:pt x="2031" y="34"/>
                        </a:lnTo>
                        <a:lnTo>
                          <a:pt x="2032" y="34"/>
                        </a:lnTo>
                        <a:lnTo>
                          <a:pt x="2034" y="34"/>
                        </a:lnTo>
                        <a:lnTo>
                          <a:pt x="2036" y="34"/>
                        </a:lnTo>
                        <a:lnTo>
                          <a:pt x="2038" y="34"/>
                        </a:lnTo>
                        <a:lnTo>
                          <a:pt x="2040" y="34"/>
                        </a:lnTo>
                        <a:lnTo>
                          <a:pt x="2042" y="34"/>
                        </a:lnTo>
                        <a:lnTo>
                          <a:pt x="2044" y="34"/>
                        </a:lnTo>
                        <a:lnTo>
                          <a:pt x="2046" y="34"/>
                        </a:lnTo>
                        <a:lnTo>
                          <a:pt x="2048" y="36"/>
                        </a:lnTo>
                        <a:lnTo>
                          <a:pt x="2048" y="34"/>
                        </a:lnTo>
                        <a:lnTo>
                          <a:pt x="2050" y="34"/>
                        </a:lnTo>
                        <a:lnTo>
                          <a:pt x="2052" y="34"/>
                        </a:lnTo>
                        <a:lnTo>
                          <a:pt x="2054" y="34"/>
                        </a:lnTo>
                        <a:lnTo>
                          <a:pt x="2055" y="34"/>
                        </a:lnTo>
                        <a:lnTo>
                          <a:pt x="2057" y="34"/>
                        </a:lnTo>
                        <a:lnTo>
                          <a:pt x="2059" y="34"/>
                        </a:lnTo>
                        <a:lnTo>
                          <a:pt x="2061" y="34"/>
                        </a:lnTo>
                        <a:lnTo>
                          <a:pt x="2065" y="36"/>
                        </a:lnTo>
                        <a:lnTo>
                          <a:pt x="2065" y="34"/>
                        </a:lnTo>
                        <a:lnTo>
                          <a:pt x="2069" y="36"/>
                        </a:lnTo>
                        <a:lnTo>
                          <a:pt x="2069" y="34"/>
                        </a:lnTo>
                        <a:lnTo>
                          <a:pt x="2071" y="34"/>
                        </a:lnTo>
                        <a:lnTo>
                          <a:pt x="2075" y="34"/>
                        </a:lnTo>
                        <a:lnTo>
                          <a:pt x="2076" y="34"/>
                        </a:lnTo>
                        <a:lnTo>
                          <a:pt x="2078" y="34"/>
                        </a:lnTo>
                        <a:lnTo>
                          <a:pt x="2082" y="34"/>
                        </a:lnTo>
                        <a:lnTo>
                          <a:pt x="2084" y="34"/>
                        </a:lnTo>
                        <a:lnTo>
                          <a:pt x="2086" y="34"/>
                        </a:lnTo>
                        <a:lnTo>
                          <a:pt x="2088" y="34"/>
                        </a:lnTo>
                        <a:lnTo>
                          <a:pt x="2090" y="34"/>
                        </a:lnTo>
                        <a:lnTo>
                          <a:pt x="2092" y="34"/>
                        </a:lnTo>
                        <a:lnTo>
                          <a:pt x="2094" y="34"/>
                        </a:lnTo>
                        <a:lnTo>
                          <a:pt x="2096" y="34"/>
                        </a:lnTo>
                        <a:lnTo>
                          <a:pt x="2098" y="32"/>
                        </a:lnTo>
                        <a:lnTo>
                          <a:pt x="2099" y="34"/>
                        </a:lnTo>
                        <a:lnTo>
                          <a:pt x="2101" y="34"/>
                        </a:lnTo>
                        <a:lnTo>
                          <a:pt x="2103" y="34"/>
                        </a:lnTo>
                        <a:lnTo>
                          <a:pt x="2105" y="34"/>
                        </a:lnTo>
                        <a:lnTo>
                          <a:pt x="2107" y="34"/>
                        </a:lnTo>
                        <a:lnTo>
                          <a:pt x="2109" y="34"/>
                        </a:lnTo>
                        <a:lnTo>
                          <a:pt x="2111" y="34"/>
                        </a:lnTo>
                        <a:lnTo>
                          <a:pt x="2113" y="34"/>
                        </a:lnTo>
                        <a:lnTo>
                          <a:pt x="2115" y="34"/>
                        </a:lnTo>
                        <a:lnTo>
                          <a:pt x="2117" y="34"/>
                        </a:lnTo>
                        <a:lnTo>
                          <a:pt x="2121" y="34"/>
                        </a:lnTo>
                        <a:lnTo>
                          <a:pt x="2122" y="34"/>
                        </a:lnTo>
                        <a:lnTo>
                          <a:pt x="2124" y="32"/>
                        </a:lnTo>
                        <a:lnTo>
                          <a:pt x="2126" y="34"/>
                        </a:lnTo>
                        <a:lnTo>
                          <a:pt x="2128" y="34"/>
                        </a:lnTo>
                        <a:lnTo>
                          <a:pt x="2130" y="34"/>
                        </a:lnTo>
                        <a:lnTo>
                          <a:pt x="2130" y="36"/>
                        </a:lnTo>
                        <a:lnTo>
                          <a:pt x="2132" y="34"/>
                        </a:lnTo>
                        <a:lnTo>
                          <a:pt x="2134" y="34"/>
                        </a:lnTo>
                        <a:lnTo>
                          <a:pt x="2136" y="34"/>
                        </a:lnTo>
                        <a:lnTo>
                          <a:pt x="2138" y="34"/>
                        </a:lnTo>
                        <a:lnTo>
                          <a:pt x="2140" y="34"/>
                        </a:lnTo>
                        <a:lnTo>
                          <a:pt x="2144" y="34"/>
                        </a:lnTo>
                        <a:lnTo>
                          <a:pt x="2145" y="34"/>
                        </a:lnTo>
                        <a:lnTo>
                          <a:pt x="2147" y="34"/>
                        </a:lnTo>
                        <a:lnTo>
                          <a:pt x="2147" y="32"/>
                        </a:lnTo>
                        <a:lnTo>
                          <a:pt x="2151" y="34"/>
                        </a:lnTo>
                        <a:lnTo>
                          <a:pt x="2153" y="34"/>
                        </a:lnTo>
                        <a:lnTo>
                          <a:pt x="2155" y="34"/>
                        </a:lnTo>
                        <a:lnTo>
                          <a:pt x="2157" y="34"/>
                        </a:lnTo>
                        <a:lnTo>
                          <a:pt x="2159" y="34"/>
                        </a:lnTo>
                        <a:lnTo>
                          <a:pt x="2161" y="34"/>
                        </a:lnTo>
                        <a:lnTo>
                          <a:pt x="2161" y="32"/>
                        </a:lnTo>
                        <a:lnTo>
                          <a:pt x="2163" y="34"/>
                        </a:lnTo>
                        <a:lnTo>
                          <a:pt x="2165" y="34"/>
                        </a:lnTo>
                        <a:lnTo>
                          <a:pt x="2167" y="34"/>
                        </a:lnTo>
                        <a:lnTo>
                          <a:pt x="2168" y="34"/>
                        </a:lnTo>
                        <a:lnTo>
                          <a:pt x="2170" y="34"/>
                        </a:lnTo>
                        <a:lnTo>
                          <a:pt x="2172" y="34"/>
                        </a:lnTo>
                        <a:lnTo>
                          <a:pt x="2174" y="34"/>
                        </a:lnTo>
                        <a:lnTo>
                          <a:pt x="2176" y="34"/>
                        </a:lnTo>
                        <a:lnTo>
                          <a:pt x="2178" y="34"/>
                        </a:lnTo>
                        <a:lnTo>
                          <a:pt x="2182" y="34"/>
                        </a:lnTo>
                        <a:lnTo>
                          <a:pt x="2184" y="34"/>
                        </a:lnTo>
                        <a:lnTo>
                          <a:pt x="2186" y="34"/>
                        </a:lnTo>
                        <a:lnTo>
                          <a:pt x="2188" y="32"/>
                        </a:lnTo>
                        <a:lnTo>
                          <a:pt x="2188" y="34"/>
                        </a:lnTo>
                        <a:lnTo>
                          <a:pt x="2190" y="34"/>
                        </a:lnTo>
                        <a:lnTo>
                          <a:pt x="2191" y="34"/>
                        </a:lnTo>
                        <a:lnTo>
                          <a:pt x="2193" y="32"/>
                        </a:lnTo>
                        <a:lnTo>
                          <a:pt x="2195" y="32"/>
                        </a:lnTo>
                        <a:lnTo>
                          <a:pt x="2197" y="34"/>
                        </a:lnTo>
                        <a:lnTo>
                          <a:pt x="2199" y="34"/>
                        </a:lnTo>
                        <a:lnTo>
                          <a:pt x="2199" y="32"/>
                        </a:lnTo>
                        <a:lnTo>
                          <a:pt x="2203" y="32"/>
                        </a:lnTo>
                        <a:lnTo>
                          <a:pt x="2203" y="34"/>
                        </a:lnTo>
                        <a:lnTo>
                          <a:pt x="2205" y="34"/>
                        </a:lnTo>
                        <a:lnTo>
                          <a:pt x="2209" y="34"/>
                        </a:lnTo>
                        <a:lnTo>
                          <a:pt x="2209" y="32"/>
                        </a:lnTo>
                        <a:lnTo>
                          <a:pt x="2211" y="34"/>
                        </a:lnTo>
                        <a:lnTo>
                          <a:pt x="2213" y="32"/>
                        </a:lnTo>
                        <a:lnTo>
                          <a:pt x="2214" y="32"/>
                        </a:lnTo>
                        <a:lnTo>
                          <a:pt x="2216" y="34"/>
                        </a:lnTo>
                        <a:lnTo>
                          <a:pt x="2220" y="34"/>
                        </a:lnTo>
                        <a:lnTo>
                          <a:pt x="2222" y="32"/>
                        </a:lnTo>
                        <a:lnTo>
                          <a:pt x="2222" y="34"/>
                        </a:lnTo>
                        <a:lnTo>
                          <a:pt x="2224" y="34"/>
                        </a:lnTo>
                        <a:lnTo>
                          <a:pt x="2228" y="34"/>
                        </a:lnTo>
                        <a:lnTo>
                          <a:pt x="2230" y="34"/>
                        </a:lnTo>
                        <a:lnTo>
                          <a:pt x="2232" y="34"/>
                        </a:lnTo>
                        <a:lnTo>
                          <a:pt x="2234" y="34"/>
                        </a:lnTo>
                        <a:lnTo>
                          <a:pt x="2237" y="34"/>
                        </a:lnTo>
                        <a:lnTo>
                          <a:pt x="2237" y="32"/>
                        </a:lnTo>
                        <a:lnTo>
                          <a:pt x="2239" y="34"/>
                        </a:lnTo>
                        <a:lnTo>
                          <a:pt x="2241" y="32"/>
                        </a:lnTo>
                        <a:lnTo>
                          <a:pt x="2243" y="32"/>
                        </a:lnTo>
                        <a:lnTo>
                          <a:pt x="2245" y="34"/>
                        </a:lnTo>
                        <a:lnTo>
                          <a:pt x="2247" y="32"/>
                        </a:lnTo>
                        <a:lnTo>
                          <a:pt x="2249" y="32"/>
                        </a:lnTo>
                        <a:lnTo>
                          <a:pt x="2251" y="34"/>
                        </a:lnTo>
                        <a:lnTo>
                          <a:pt x="2253" y="34"/>
                        </a:lnTo>
                        <a:lnTo>
                          <a:pt x="2257" y="32"/>
                        </a:lnTo>
                        <a:lnTo>
                          <a:pt x="2257" y="34"/>
                        </a:lnTo>
                        <a:lnTo>
                          <a:pt x="2259" y="34"/>
                        </a:lnTo>
                        <a:lnTo>
                          <a:pt x="2260" y="32"/>
                        </a:lnTo>
                        <a:lnTo>
                          <a:pt x="2262" y="32"/>
                        </a:lnTo>
                        <a:lnTo>
                          <a:pt x="2264" y="34"/>
                        </a:lnTo>
                        <a:lnTo>
                          <a:pt x="2264" y="32"/>
                        </a:lnTo>
                        <a:lnTo>
                          <a:pt x="2268" y="34"/>
                        </a:lnTo>
                        <a:lnTo>
                          <a:pt x="2270" y="34"/>
                        </a:lnTo>
                        <a:lnTo>
                          <a:pt x="2270" y="32"/>
                        </a:lnTo>
                        <a:lnTo>
                          <a:pt x="2272" y="34"/>
                        </a:lnTo>
                        <a:lnTo>
                          <a:pt x="2274" y="32"/>
                        </a:lnTo>
                        <a:lnTo>
                          <a:pt x="2276" y="34"/>
                        </a:lnTo>
                        <a:lnTo>
                          <a:pt x="2278" y="34"/>
                        </a:lnTo>
                        <a:lnTo>
                          <a:pt x="2278" y="32"/>
                        </a:lnTo>
                        <a:lnTo>
                          <a:pt x="2282" y="32"/>
                        </a:lnTo>
                        <a:lnTo>
                          <a:pt x="2282" y="34"/>
                        </a:lnTo>
                        <a:lnTo>
                          <a:pt x="2285" y="34"/>
                        </a:lnTo>
                        <a:lnTo>
                          <a:pt x="2285" y="32"/>
                        </a:lnTo>
                        <a:lnTo>
                          <a:pt x="2287" y="32"/>
                        </a:lnTo>
                        <a:lnTo>
                          <a:pt x="2289" y="34"/>
                        </a:lnTo>
                        <a:lnTo>
                          <a:pt x="2291" y="34"/>
                        </a:lnTo>
                        <a:lnTo>
                          <a:pt x="2291" y="32"/>
                        </a:lnTo>
                        <a:lnTo>
                          <a:pt x="2293" y="34"/>
                        </a:lnTo>
                        <a:lnTo>
                          <a:pt x="2295" y="32"/>
                        </a:lnTo>
                        <a:lnTo>
                          <a:pt x="2297" y="32"/>
                        </a:lnTo>
                        <a:lnTo>
                          <a:pt x="2299" y="32"/>
                        </a:lnTo>
                        <a:lnTo>
                          <a:pt x="2301" y="32"/>
                        </a:lnTo>
                        <a:lnTo>
                          <a:pt x="2303" y="34"/>
                        </a:lnTo>
                        <a:lnTo>
                          <a:pt x="2304" y="32"/>
                        </a:lnTo>
                        <a:lnTo>
                          <a:pt x="2306" y="34"/>
                        </a:lnTo>
                        <a:lnTo>
                          <a:pt x="2308" y="32"/>
                        </a:lnTo>
                        <a:lnTo>
                          <a:pt x="2310" y="34"/>
                        </a:lnTo>
                        <a:lnTo>
                          <a:pt x="2312" y="32"/>
                        </a:lnTo>
                        <a:lnTo>
                          <a:pt x="2314" y="32"/>
                        </a:lnTo>
                        <a:lnTo>
                          <a:pt x="2316" y="34"/>
                        </a:lnTo>
                        <a:lnTo>
                          <a:pt x="2316" y="32"/>
                        </a:lnTo>
                        <a:lnTo>
                          <a:pt x="2320" y="32"/>
                        </a:lnTo>
                        <a:lnTo>
                          <a:pt x="2322" y="34"/>
                        </a:lnTo>
                        <a:lnTo>
                          <a:pt x="2324" y="32"/>
                        </a:lnTo>
                        <a:lnTo>
                          <a:pt x="2326" y="32"/>
                        </a:lnTo>
                        <a:lnTo>
                          <a:pt x="2327" y="32"/>
                        </a:lnTo>
                        <a:lnTo>
                          <a:pt x="2329" y="32"/>
                        </a:lnTo>
                        <a:lnTo>
                          <a:pt x="2329" y="34"/>
                        </a:lnTo>
                        <a:lnTo>
                          <a:pt x="2333" y="32"/>
                        </a:lnTo>
                        <a:lnTo>
                          <a:pt x="2333" y="34"/>
                        </a:lnTo>
                        <a:lnTo>
                          <a:pt x="2335" y="32"/>
                        </a:lnTo>
                        <a:lnTo>
                          <a:pt x="2337" y="32"/>
                        </a:lnTo>
                        <a:lnTo>
                          <a:pt x="2339" y="32"/>
                        </a:lnTo>
                        <a:lnTo>
                          <a:pt x="2341" y="32"/>
                        </a:lnTo>
                        <a:lnTo>
                          <a:pt x="2343" y="32"/>
                        </a:lnTo>
                        <a:lnTo>
                          <a:pt x="2345" y="32"/>
                        </a:lnTo>
                        <a:lnTo>
                          <a:pt x="2347" y="32"/>
                        </a:lnTo>
                        <a:lnTo>
                          <a:pt x="2349" y="32"/>
                        </a:lnTo>
                        <a:lnTo>
                          <a:pt x="2350" y="32"/>
                        </a:lnTo>
                        <a:lnTo>
                          <a:pt x="2352" y="32"/>
                        </a:lnTo>
                        <a:lnTo>
                          <a:pt x="2356" y="32"/>
                        </a:lnTo>
                        <a:lnTo>
                          <a:pt x="2358" y="32"/>
                        </a:lnTo>
                        <a:lnTo>
                          <a:pt x="2360" y="32"/>
                        </a:lnTo>
                        <a:lnTo>
                          <a:pt x="2362" y="32"/>
                        </a:lnTo>
                        <a:lnTo>
                          <a:pt x="2364" y="34"/>
                        </a:lnTo>
                        <a:lnTo>
                          <a:pt x="2364" y="32"/>
                        </a:lnTo>
                        <a:lnTo>
                          <a:pt x="2368" y="32"/>
                        </a:lnTo>
                        <a:lnTo>
                          <a:pt x="2370" y="32"/>
                        </a:lnTo>
                        <a:lnTo>
                          <a:pt x="2373" y="32"/>
                        </a:lnTo>
                        <a:lnTo>
                          <a:pt x="2373" y="34"/>
                        </a:lnTo>
                        <a:lnTo>
                          <a:pt x="2377" y="32"/>
                        </a:lnTo>
                        <a:lnTo>
                          <a:pt x="2381" y="32"/>
                        </a:lnTo>
                        <a:lnTo>
                          <a:pt x="2383" y="34"/>
                        </a:lnTo>
                        <a:lnTo>
                          <a:pt x="2385" y="32"/>
                        </a:lnTo>
                        <a:lnTo>
                          <a:pt x="2385" y="34"/>
                        </a:lnTo>
                        <a:lnTo>
                          <a:pt x="2387" y="32"/>
                        </a:lnTo>
                      </a:path>
                    </a:pathLst>
                  </a:custGeom>
                  <a:noFill/>
                  <a:ln w="2">
                    <a:solidFill>
                      <a:srgbClr val="000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77"/>
                  <p:cNvSpPr>
                    <a:spLocks/>
                  </p:cNvSpPr>
                  <p:nvPr/>
                </p:nvSpPr>
                <p:spPr bwMode="auto">
                  <a:xfrm>
                    <a:off x="3405186" y="4826791"/>
                    <a:ext cx="3725863" cy="115887"/>
                  </a:xfrm>
                  <a:custGeom>
                    <a:avLst/>
                    <a:gdLst>
                      <a:gd name="T0" fmla="*/ 32 w 2347"/>
                      <a:gd name="T1" fmla="*/ 42 h 42"/>
                      <a:gd name="T2" fmla="*/ 75 w 2347"/>
                      <a:gd name="T3" fmla="*/ 42 h 42"/>
                      <a:gd name="T4" fmla="*/ 115 w 2347"/>
                      <a:gd name="T5" fmla="*/ 42 h 42"/>
                      <a:gd name="T6" fmla="*/ 153 w 2347"/>
                      <a:gd name="T7" fmla="*/ 42 h 42"/>
                      <a:gd name="T8" fmla="*/ 190 w 2347"/>
                      <a:gd name="T9" fmla="*/ 42 h 42"/>
                      <a:gd name="T10" fmla="*/ 228 w 2347"/>
                      <a:gd name="T11" fmla="*/ 42 h 42"/>
                      <a:gd name="T12" fmla="*/ 266 w 2347"/>
                      <a:gd name="T13" fmla="*/ 42 h 42"/>
                      <a:gd name="T14" fmla="*/ 304 w 2347"/>
                      <a:gd name="T15" fmla="*/ 42 h 42"/>
                      <a:gd name="T16" fmla="*/ 343 w 2347"/>
                      <a:gd name="T17" fmla="*/ 42 h 42"/>
                      <a:gd name="T18" fmla="*/ 381 w 2347"/>
                      <a:gd name="T19" fmla="*/ 42 h 42"/>
                      <a:gd name="T20" fmla="*/ 419 w 2347"/>
                      <a:gd name="T21" fmla="*/ 42 h 42"/>
                      <a:gd name="T22" fmla="*/ 452 w 2347"/>
                      <a:gd name="T23" fmla="*/ 21 h 42"/>
                      <a:gd name="T24" fmla="*/ 486 w 2347"/>
                      <a:gd name="T25" fmla="*/ 42 h 42"/>
                      <a:gd name="T26" fmla="*/ 529 w 2347"/>
                      <a:gd name="T27" fmla="*/ 42 h 42"/>
                      <a:gd name="T28" fmla="*/ 569 w 2347"/>
                      <a:gd name="T29" fmla="*/ 42 h 42"/>
                      <a:gd name="T30" fmla="*/ 611 w 2347"/>
                      <a:gd name="T31" fmla="*/ 42 h 42"/>
                      <a:gd name="T32" fmla="*/ 651 w 2347"/>
                      <a:gd name="T33" fmla="*/ 42 h 42"/>
                      <a:gd name="T34" fmla="*/ 690 w 2347"/>
                      <a:gd name="T35" fmla="*/ 42 h 42"/>
                      <a:gd name="T36" fmla="*/ 730 w 2347"/>
                      <a:gd name="T37" fmla="*/ 42 h 42"/>
                      <a:gd name="T38" fmla="*/ 766 w 2347"/>
                      <a:gd name="T39" fmla="*/ 42 h 42"/>
                      <a:gd name="T40" fmla="*/ 806 w 2347"/>
                      <a:gd name="T41" fmla="*/ 42 h 42"/>
                      <a:gd name="T42" fmla="*/ 847 w 2347"/>
                      <a:gd name="T43" fmla="*/ 42 h 42"/>
                      <a:gd name="T44" fmla="*/ 887 w 2347"/>
                      <a:gd name="T45" fmla="*/ 42 h 42"/>
                      <a:gd name="T46" fmla="*/ 927 w 2347"/>
                      <a:gd name="T47" fmla="*/ 42 h 42"/>
                      <a:gd name="T48" fmla="*/ 965 w 2347"/>
                      <a:gd name="T49" fmla="*/ 42 h 42"/>
                      <a:gd name="T50" fmla="*/ 1000 w 2347"/>
                      <a:gd name="T51" fmla="*/ 42 h 42"/>
                      <a:gd name="T52" fmla="*/ 1036 w 2347"/>
                      <a:gd name="T53" fmla="*/ 42 h 42"/>
                      <a:gd name="T54" fmla="*/ 1075 w 2347"/>
                      <a:gd name="T55" fmla="*/ 42 h 42"/>
                      <a:gd name="T56" fmla="*/ 1113 w 2347"/>
                      <a:gd name="T57" fmla="*/ 42 h 42"/>
                      <a:gd name="T58" fmla="*/ 1147 w 2347"/>
                      <a:gd name="T59" fmla="*/ 42 h 42"/>
                      <a:gd name="T60" fmla="*/ 1190 w 2347"/>
                      <a:gd name="T61" fmla="*/ 42 h 42"/>
                      <a:gd name="T62" fmla="*/ 1226 w 2347"/>
                      <a:gd name="T63" fmla="*/ 42 h 42"/>
                      <a:gd name="T64" fmla="*/ 1259 w 2347"/>
                      <a:gd name="T65" fmla="*/ 40 h 42"/>
                      <a:gd name="T66" fmla="*/ 1293 w 2347"/>
                      <a:gd name="T67" fmla="*/ 40 h 42"/>
                      <a:gd name="T68" fmla="*/ 1324 w 2347"/>
                      <a:gd name="T69" fmla="*/ 42 h 42"/>
                      <a:gd name="T70" fmla="*/ 1358 w 2347"/>
                      <a:gd name="T71" fmla="*/ 42 h 42"/>
                      <a:gd name="T72" fmla="*/ 1398 w 2347"/>
                      <a:gd name="T73" fmla="*/ 40 h 42"/>
                      <a:gd name="T74" fmla="*/ 1437 w 2347"/>
                      <a:gd name="T75" fmla="*/ 40 h 42"/>
                      <a:gd name="T76" fmla="*/ 1475 w 2347"/>
                      <a:gd name="T77" fmla="*/ 40 h 42"/>
                      <a:gd name="T78" fmla="*/ 1512 w 2347"/>
                      <a:gd name="T79" fmla="*/ 40 h 42"/>
                      <a:gd name="T80" fmla="*/ 1548 w 2347"/>
                      <a:gd name="T81" fmla="*/ 40 h 42"/>
                      <a:gd name="T82" fmla="*/ 1588 w 2347"/>
                      <a:gd name="T83" fmla="*/ 40 h 42"/>
                      <a:gd name="T84" fmla="*/ 1628 w 2347"/>
                      <a:gd name="T85" fmla="*/ 40 h 42"/>
                      <a:gd name="T86" fmla="*/ 1669 w 2347"/>
                      <a:gd name="T87" fmla="*/ 40 h 42"/>
                      <a:gd name="T88" fmla="*/ 1705 w 2347"/>
                      <a:gd name="T89" fmla="*/ 40 h 42"/>
                      <a:gd name="T90" fmla="*/ 1738 w 2347"/>
                      <a:gd name="T91" fmla="*/ 40 h 42"/>
                      <a:gd name="T92" fmla="*/ 1772 w 2347"/>
                      <a:gd name="T93" fmla="*/ 40 h 42"/>
                      <a:gd name="T94" fmla="*/ 1803 w 2347"/>
                      <a:gd name="T95" fmla="*/ 38 h 42"/>
                      <a:gd name="T96" fmla="*/ 1833 w 2347"/>
                      <a:gd name="T97" fmla="*/ 40 h 42"/>
                      <a:gd name="T98" fmla="*/ 1870 w 2347"/>
                      <a:gd name="T99" fmla="*/ 38 h 42"/>
                      <a:gd name="T100" fmla="*/ 1904 w 2347"/>
                      <a:gd name="T101" fmla="*/ 40 h 42"/>
                      <a:gd name="T102" fmla="*/ 1939 w 2347"/>
                      <a:gd name="T103" fmla="*/ 38 h 42"/>
                      <a:gd name="T104" fmla="*/ 1975 w 2347"/>
                      <a:gd name="T105" fmla="*/ 38 h 42"/>
                      <a:gd name="T106" fmla="*/ 2008 w 2347"/>
                      <a:gd name="T107" fmla="*/ 38 h 42"/>
                      <a:gd name="T108" fmla="*/ 2052 w 2347"/>
                      <a:gd name="T109" fmla="*/ 38 h 42"/>
                      <a:gd name="T110" fmla="*/ 2090 w 2347"/>
                      <a:gd name="T111" fmla="*/ 38 h 42"/>
                      <a:gd name="T112" fmla="*/ 2132 w 2347"/>
                      <a:gd name="T113" fmla="*/ 38 h 42"/>
                      <a:gd name="T114" fmla="*/ 2169 w 2347"/>
                      <a:gd name="T115" fmla="*/ 38 h 42"/>
                      <a:gd name="T116" fmla="*/ 2209 w 2347"/>
                      <a:gd name="T117" fmla="*/ 38 h 42"/>
                      <a:gd name="T118" fmla="*/ 2245 w 2347"/>
                      <a:gd name="T119" fmla="*/ 38 h 42"/>
                      <a:gd name="T120" fmla="*/ 2280 w 2347"/>
                      <a:gd name="T121" fmla="*/ 38 h 42"/>
                      <a:gd name="T122" fmla="*/ 2320 w 2347"/>
                      <a:gd name="T123" fmla="*/ 38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347" h="42">
                        <a:moveTo>
                          <a:pt x="0" y="42"/>
                        </a:moveTo>
                        <a:lnTo>
                          <a:pt x="2" y="42"/>
                        </a:lnTo>
                        <a:lnTo>
                          <a:pt x="4" y="42"/>
                        </a:lnTo>
                        <a:lnTo>
                          <a:pt x="6" y="42"/>
                        </a:lnTo>
                        <a:lnTo>
                          <a:pt x="8" y="42"/>
                        </a:lnTo>
                        <a:lnTo>
                          <a:pt x="11" y="42"/>
                        </a:lnTo>
                        <a:lnTo>
                          <a:pt x="13" y="42"/>
                        </a:lnTo>
                        <a:lnTo>
                          <a:pt x="15" y="42"/>
                        </a:lnTo>
                        <a:lnTo>
                          <a:pt x="19" y="42"/>
                        </a:lnTo>
                        <a:lnTo>
                          <a:pt x="19" y="40"/>
                        </a:lnTo>
                        <a:lnTo>
                          <a:pt x="21" y="40"/>
                        </a:lnTo>
                        <a:lnTo>
                          <a:pt x="23" y="36"/>
                        </a:lnTo>
                        <a:lnTo>
                          <a:pt x="25" y="36"/>
                        </a:lnTo>
                        <a:lnTo>
                          <a:pt x="25" y="38"/>
                        </a:lnTo>
                        <a:lnTo>
                          <a:pt x="29" y="40"/>
                        </a:lnTo>
                        <a:lnTo>
                          <a:pt x="29" y="42"/>
                        </a:lnTo>
                        <a:lnTo>
                          <a:pt x="30" y="42"/>
                        </a:lnTo>
                        <a:lnTo>
                          <a:pt x="32" y="42"/>
                        </a:lnTo>
                        <a:lnTo>
                          <a:pt x="34" y="42"/>
                        </a:lnTo>
                        <a:lnTo>
                          <a:pt x="36" y="42"/>
                        </a:lnTo>
                        <a:lnTo>
                          <a:pt x="40" y="42"/>
                        </a:lnTo>
                        <a:lnTo>
                          <a:pt x="42" y="42"/>
                        </a:lnTo>
                        <a:lnTo>
                          <a:pt x="44" y="42"/>
                        </a:lnTo>
                        <a:lnTo>
                          <a:pt x="46" y="42"/>
                        </a:lnTo>
                        <a:lnTo>
                          <a:pt x="50" y="42"/>
                        </a:lnTo>
                        <a:lnTo>
                          <a:pt x="52" y="42"/>
                        </a:lnTo>
                        <a:lnTo>
                          <a:pt x="53" y="42"/>
                        </a:lnTo>
                        <a:lnTo>
                          <a:pt x="57" y="42"/>
                        </a:lnTo>
                        <a:lnTo>
                          <a:pt x="59" y="42"/>
                        </a:lnTo>
                        <a:lnTo>
                          <a:pt x="61" y="42"/>
                        </a:lnTo>
                        <a:lnTo>
                          <a:pt x="63" y="42"/>
                        </a:lnTo>
                        <a:lnTo>
                          <a:pt x="65" y="42"/>
                        </a:lnTo>
                        <a:lnTo>
                          <a:pt x="67" y="42"/>
                        </a:lnTo>
                        <a:lnTo>
                          <a:pt x="69" y="42"/>
                        </a:lnTo>
                        <a:lnTo>
                          <a:pt x="71" y="42"/>
                        </a:lnTo>
                        <a:lnTo>
                          <a:pt x="75" y="42"/>
                        </a:lnTo>
                        <a:lnTo>
                          <a:pt x="76" y="42"/>
                        </a:lnTo>
                        <a:lnTo>
                          <a:pt x="78" y="42"/>
                        </a:lnTo>
                        <a:lnTo>
                          <a:pt x="80" y="42"/>
                        </a:lnTo>
                        <a:lnTo>
                          <a:pt x="84" y="42"/>
                        </a:lnTo>
                        <a:lnTo>
                          <a:pt x="86" y="42"/>
                        </a:lnTo>
                        <a:lnTo>
                          <a:pt x="88" y="42"/>
                        </a:lnTo>
                        <a:lnTo>
                          <a:pt x="90" y="42"/>
                        </a:lnTo>
                        <a:lnTo>
                          <a:pt x="92" y="42"/>
                        </a:lnTo>
                        <a:lnTo>
                          <a:pt x="94" y="42"/>
                        </a:lnTo>
                        <a:lnTo>
                          <a:pt x="96" y="42"/>
                        </a:lnTo>
                        <a:lnTo>
                          <a:pt x="98" y="42"/>
                        </a:lnTo>
                        <a:lnTo>
                          <a:pt x="99" y="42"/>
                        </a:lnTo>
                        <a:lnTo>
                          <a:pt x="101" y="42"/>
                        </a:lnTo>
                        <a:lnTo>
                          <a:pt x="105" y="42"/>
                        </a:lnTo>
                        <a:lnTo>
                          <a:pt x="107" y="42"/>
                        </a:lnTo>
                        <a:lnTo>
                          <a:pt x="109" y="42"/>
                        </a:lnTo>
                        <a:lnTo>
                          <a:pt x="111" y="42"/>
                        </a:lnTo>
                        <a:lnTo>
                          <a:pt x="115" y="42"/>
                        </a:lnTo>
                        <a:lnTo>
                          <a:pt x="117" y="42"/>
                        </a:lnTo>
                        <a:lnTo>
                          <a:pt x="119" y="42"/>
                        </a:lnTo>
                        <a:lnTo>
                          <a:pt x="121" y="42"/>
                        </a:lnTo>
                        <a:lnTo>
                          <a:pt x="122" y="42"/>
                        </a:lnTo>
                        <a:lnTo>
                          <a:pt x="124" y="42"/>
                        </a:lnTo>
                        <a:lnTo>
                          <a:pt x="126" y="42"/>
                        </a:lnTo>
                        <a:lnTo>
                          <a:pt x="128" y="42"/>
                        </a:lnTo>
                        <a:lnTo>
                          <a:pt x="132" y="42"/>
                        </a:lnTo>
                        <a:lnTo>
                          <a:pt x="134" y="42"/>
                        </a:lnTo>
                        <a:lnTo>
                          <a:pt x="136" y="42"/>
                        </a:lnTo>
                        <a:lnTo>
                          <a:pt x="138" y="42"/>
                        </a:lnTo>
                        <a:lnTo>
                          <a:pt x="140" y="42"/>
                        </a:lnTo>
                        <a:lnTo>
                          <a:pt x="142" y="42"/>
                        </a:lnTo>
                        <a:lnTo>
                          <a:pt x="144" y="42"/>
                        </a:lnTo>
                        <a:lnTo>
                          <a:pt x="145" y="42"/>
                        </a:lnTo>
                        <a:lnTo>
                          <a:pt x="149" y="42"/>
                        </a:lnTo>
                        <a:lnTo>
                          <a:pt x="151" y="42"/>
                        </a:lnTo>
                        <a:lnTo>
                          <a:pt x="153" y="42"/>
                        </a:lnTo>
                        <a:lnTo>
                          <a:pt x="155" y="42"/>
                        </a:lnTo>
                        <a:lnTo>
                          <a:pt x="157" y="42"/>
                        </a:lnTo>
                        <a:lnTo>
                          <a:pt x="159" y="42"/>
                        </a:lnTo>
                        <a:lnTo>
                          <a:pt x="163" y="42"/>
                        </a:lnTo>
                        <a:lnTo>
                          <a:pt x="165" y="42"/>
                        </a:lnTo>
                        <a:lnTo>
                          <a:pt x="167" y="42"/>
                        </a:lnTo>
                        <a:lnTo>
                          <a:pt x="168" y="42"/>
                        </a:lnTo>
                        <a:lnTo>
                          <a:pt x="170" y="42"/>
                        </a:lnTo>
                        <a:lnTo>
                          <a:pt x="172" y="42"/>
                        </a:lnTo>
                        <a:lnTo>
                          <a:pt x="174" y="42"/>
                        </a:lnTo>
                        <a:lnTo>
                          <a:pt x="176" y="42"/>
                        </a:lnTo>
                        <a:lnTo>
                          <a:pt x="178" y="42"/>
                        </a:lnTo>
                        <a:lnTo>
                          <a:pt x="180" y="42"/>
                        </a:lnTo>
                        <a:lnTo>
                          <a:pt x="182" y="42"/>
                        </a:lnTo>
                        <a:lnTo>
                          <a:pt x="184" y="42"/>
                        </a:lnTo>
                        <a:lnTo>
                          <a:pt x="186" y="42"/>
                        </a:lnTo>
                        <a:lnTo>
                          <a:pt x="188" y="42"/>
                        </a:lnTo>
                        <a:lnTo>
                          <a:pt x="190" y="42"/>
                        </a:lnTo>
                        <a:lnTo>
                          <a:pt x="191" y="42"/>
                        </a:lnTo>
                        <a:lnTo>
                          <a:pt x="193" y="42"/>
                        </a:lnTo>
                        <a:lnTo>
                          <a:pt x="195" y="42"/>
                        </a:lnTo>
                        <a:lnTo>
                          <a:pt x="197" y="42"/>
                        </a:lnTo>
                        <a:lnTo>
                          <a:pt x="199" y="42"/>
                        </a:lnTo>
                        <a:lnTo>
                          <a:pt x="201" y="42"/>
                        </a:lnTo>
                        <a:lnTo>
                          <a:pt x="205" y="42"/>
                        </a:lnTo>
                        <a:lnTo>
                          <a:pt x="207" y="42"/>
                        </a:lnTo>
                        <a:lnTo>
                          <a:pt x="209" y="42"/>
                        </a:lnTo>
                        <a:lnTo>
                          <a:pt x="211" y="42"/>
                        </a:lnTo>
                        <a:lnTo>
                          <a:pt x="213" y="42"/>
                        </a:lnTo>
                        <a:lnTo>
                          <a:pt x="214" y="42"/>
                        </a:lnTo>
                        <a:lnTo>
                          <a:pt x="218" y="42"/>
                        </a:lnTo>
                        <a:lnTo>
                          <a:pt x="220" y="42"/>
                        </a:lnTo>
                        <a:lnTo>
                          <a:pt x="222" y="42"/>
                        </a:lnTo>
                        <a:lnTo>
                          <a:pt x="224" y="42"/>
                        </a:lnTo>
                        <a:lnTo>
                          <a:pt x="226" y="42"/>
                        </a:lnTo>
                        <a:lnTo>
                          <a:pt x="228" y="42"/>
                        </a:lnTo>
                        <a:lnTo>
                          <a:pt x="230" y="42"/>
                        </a:lnTo>
                        <a:lnTo>
                          <a:pt x="232" y="42"/>
                        </a:lnTo>
                        <a:lnTo>
                          <a:pt x="234" y="42"/>
                        </a:lnTo>
                        <a:lnTo>
                          <a:pt x="235" y="42"/>
                        </a:lnTo>
                        <a:lnTo>
                          <a:pt x="237" y="42"/>
                        </a:lnTo>
                        <a:lnTo>
                          <a:pt x="239" y="42"/>
                        </a:lnTo>
                        <a:lnTo>
                          <a:pt x="241" y="42"/>
                        </a:lnTo>
                        <a:lnTo>
                          <a:pt x="245" y="42"/>
                        </a:lnTo>
                        <a:lnTo>
                          <a:pt x="247" y="42"/>
                        </a:lnTo>
                        <a:lnTo>
                          <a:pt x="249" y="42"/>
                        </a:lnTo>
                        <a:lnTo>
                          <a:pt x="251" y="42"/>
                        </a:lnTo>
                        <a:lnTo>
                          <a:pt x="253" y="42"/>
                        </a:lnTo>
                        <a:lnTo>
                          <a:pt x="255" y="42"/>
                        </a:lnTo>
                        <a:lnTo>
                          <a:pt x="257" y="42"/>
                        </a:lnTo>
                        <a:lnTo>
                          <a:pt x="258" y="42"/>
                        </a:lnTo>
                        <a:lnTo>
                          <a:pt x="262" y="42"/>
                        </a:lnTo>
                        <a:lnTo>
                          <a:pt x="264" y="42"/>
                        </a:lnTo>
                        <a:lnTo>
                          <a:pt x="266" y="42"/>
                        </a:lnTo>
                        <a:lnTo>
                          <a:pt x="268" y="42"/>
                        </a:lnTo>
                        <a:lnTo>
                          <a:pt x="270" y="42"/>
                        </a:lnTo>
                        <a:lnTo>
                          <a:pt x="272" y="42"/>
                        </a:lnTo>
                        <a:lnTo>
                          <a:pt x="274" y="42"/>
                        </a:lnTo>
                        <a:lnTo>
                          <a:pt x="276" y="42"/>
                        </a:lnTo>
                        <a:lnTo>
                          <a:pt x="278" y="42"/>
                        </a:lnTo>
                        <a:lnTo>
                          <a:pt x="280" y="42"/>
                        </a:lnTo>
                        <a:lnTo>
                          <a:pt x="281" y="42"/>
                        </a:lnTo>
                        <a:lnTo>
                          <a:pt x="283" y="42"/>
                        </a:lnTo>
                        <a:lnTo>
                          <a:pt x="285" y="42"/>
                        </a:lnTo>
                        <a:lnTo>
                          <a:pt x="287" y="42"/>
                        </a:lnTo>
                        <a:lnTo>
                          <a:pt x="289" y="42"/>
                        </a:lnTo>
                        <a:lnTo>
                          <a:pt x="291" y="42"/>
                        </a:lnTo>
                        <a:lnTo>
                          <a:pt x="293" y="42"/>
                        </a:lnTo>
                        <a:lnTo>
                          <a:pt x="295" y="42"/>
                        </a:lnTo>
                        <a:lnTo>
                          <a:pt x="297" y="42"/>
                        </a:lnTo>
                        <a:lnTo>
                          <a:pt x="301" y="42"/>
                        </a:lnTo>
                        <a:lnTo>
                          <a:pt x="304" y="42"/>
                        </a:lnTo>
                        <a:lnTo>
                          <a:pt x="306" y="42"/>
                        </a:lnTo>
                        <a:lnTo>
                          <a:pt x="308" y="42"/>
                        </a:lnTo>
                        <a:lnTo>
                          <a:pt x="310" y="42"/>
                        </a:lnTo>
                        <a:lnTo>
                          <a:pt x="312" y="42"/>
                        </a:lnTo>
                        <a:lnTo>
                          <a:pt x="314" y="42"/>
                        </a:lnTo>
                        <a:lnTo>
                          <a:pt x="316" y="42"/>
                        </a:lnTo>
                        <a:lnTo>
                          <a:pt x="318" y="42"/>
                        </a:lnTo>
                        <a:lnTo>
                          <a:pt x="322" y="42"/>
                        </a:lnTo>
                        <a:lnTo>
                          <a:pt x="324" y="42"/>
                        </a:lnTo>
                        <a:lnTo>
                          <a:pt x="327" y="42"/>
                        </a:lnTo>
                        <a:lnTo>
                          <a:pt x="329" y="42"/>
                        </a:lnTo>
                        <a:lnTo>
                          <a:pt x="331" y="42"/>
                        </a:lnTo>
                        <a:lnTo>
                          <a:pt x="333" y="42"/>
                        </a:lnTo>
                        <a:lnTo>
                          <a:pt x="335" y="42"/>
                        </a:lnTo>
                        <a:lnTo>
                          <a:pt x="337" y="42"/>
                        </a:lnTo>
                        <a:lnTo>
                          <a:pt x="339" y="42"/>
                        </a:lnTo>
                        <a:lnTo>
                          <a:pt x="341" y="42"/>
                        </a:lnTo>
                        <a:lnTo>
                          <a:pt x="343" y="42"/>
                        </a:lnTo>
                        <a:lnTo>
                          <a:pt x="345" y="42"/>
                        </a:lnTo>
                        <a:lnTo>
                          <a:pt x="347" y="42"/>
                        </a:lnTo>
                        <a:lnTo>
                          <a:pt x="349" y="42"/>
                        </a:lnTo>
                        <a:lnTo>
                          <a:pt x="352" y="42"/>
                        </a:lnTo>
                        <a:lnTo>
                          <a:pt x="354" y="42"/>
                        </a:lnTo>
                        <a:lnTo>
                          <a:pt x="356" y="42"/>
                        </a:lnTo>
                        <a:lnTo>
                          <a:pt x="358" y="42"/>
                        </a:lnTo>
                        <a:lnTo>
                          <a:pt x="360" y="42"/>
                        </a:lnTo>
                        <a:lnTo>
                          <a:pt x="362" y="42"/>
                        </a:lnTo>
                        <a:lnTo>
                          <a:pt x="364" y="42"/>
                        </a:lnTo>
                        <a:lnTo>
                          <a:pt x="366" y="42"/>
                        </a:lnTo>
                        <a:lnTo>
                          <a:pt x="370" y="42"/>
                        </a:lnTo>
                        <a:lnTo>
                          <a:pt x="372" y="42"/>
                        </a:lnTo>
                        <a:lnTo>
                          <a:pt x="373" y="42"/>
                        </a:lnTo>
                        <a:lnTo>
                          <a:pt x="375" y="42"/>
                        </a:lnTo>
                        <a:lnTo>
                          <a:pt x="377" y="42"/>
                        </a:lnTo>
                        <a:lnTo>
                          <a:pt x="379" y="42"/>
                        </a:lnTo>
                        <a:lnTo>
                          <a:pt x="381" y="42"/>
                        </a:lnTo>
                        <a:lnTo>
                          <a:pt x="383" y="42"/>
                        </a:lnTo>
                        <a:lnTo>
                          <a:pt x="385" y="42"/>
                        </a:lnTo>
                        <a:lnTo>
                          <a:pt x="387" y="42"/>
                        </a:lnTo>
                        <a:lnTo>
                          <a:pt x="389" y="42"/>
                        </a:lnTo>
                        <a:lnTo>
                          <a:pt x="393" y="42"/>
                        </a:lnTo>
                        <a:lnTo>
                          <a:pt x="395" y="42"/>
                        </a:lnTo>
                        <a:lnTo>
                          <a:pt x="396" y="42"/>
                        </a:lnTo>
                        <a:lnTo>
                          <a:pt x="398" y="42"/>
                        </a:lnTo>
                        <a:lnTo>
                          <a:pt x="400" y="42"/>
                        </a:lnTo>
                        <a:lnTo>
                          <a:pt x="402" y="42"/>
                        </a:lnTo>
                        <a:lnTo>
                          <a:pt x="404" y="42"/>
                        </a:lnTo>
                        <a:lnTo>
                          <a:pt x="406" y="42"/>
                        </a:lnTo>
                        <a:lnTo>
                          <a:pt x="408" y="42"/>
                        </a:lnTo>
                        <a:lnTo>
                          <a:pt x="410" y="42"/>
                        </a:lnTo>
                        <a:lnTo>
                          <a:pt x="414" y="42"/>
                        </a:lnTo>
                        <a:lnTo>
                          <a:pt x="416" y="42"/>
                        </a:lnTo>
                        <a:lnTo>
                          <a:pt x="418" y="42"/>
                        </a:lnTo>
                        <a:lnTo>
                          <a:pt x="419" y="42"/>
                        </a:lnTo>
                        <a:lnTo>
                          <a:pt x="421" y="42"/>
                        </a:lnTo>
                        <a:lnTo>
                          <a:pt x="423" y="42"/>
                        </a:lnTo>
                        <a:lnTo>
                          <a:pt x="427" y="42"/>
                        </a:lnTo>
                        <a:lnTo>
                          <a:pt x="429" y="42"/>
                        </a:lnTo>
                        <a:lnTo>
                          <a:pt x="431" y="42"/>
                        </a:lnTo>
                        <a:lnTo>
                          <a:pt x="433" y="40"/>
                        </a:lnTo>
                        <a:lnTo>
                          <a:pt x="435" y="38"/>
                        </a:lnTo>
                        <a:lnTo>
                          <a:pt x="437" y="36"/>
                        </a:lnTo>
                        <a:lnTo>
                          <a:pt x="439" y="32"/>
                        </a:lnTo>
                        <a:lnTo>
                          <a:pt x="439" y="27"/>
                        </a:lnTo>
                        <a:lnTo>
                          <a:pt x="441" y="15"/>
                        </a:lnTo>
                        <a:lnTo>
                          <a:pt x="442" y="9"/>
                        </a:lnTo>
                        <a:lnTo>
                          <a:pt x="444" y="2"/>
                        </a:lnTo>
                        <a:lnTo>
                          <a:pt x="446" y="0"/>
                        </a:lnTo>
                        <a:lnTo>
                          <a:pt x="448" y="0"/>
                        </a:lnTo>
                        <a:lnTo>
                          <a:pt x="448" y="4"/>
                        </a:lnTo>
                        <a:lnTo>
                          <a:pt x="452" y="13"/>
                        </a:lnTo>
                        <a:lnTo>
                          <a:pt x="452" y="21"/>
                        </a:lnTo>
                        <a:lnTo>
                          <a:pt x="454" y="25"/>
                        </a:lnTo>
                        <a:lnTo>
                          <a:pt x="456" y="29"/>
                        </a:lnTo>
                        <a:lnTo>
                          <a:pt x="458" y="36"/>
                        </a:lnTo>
                        <a:lnTo>
                          <a:pt x="458" y="38"/>
                        </a:lnTo>
                        <a:lnTo>
                          <a:pt x="462" y="38"/>
                        </a:lnTo>
                        <a:lnTo>
                          <a:pt x="462" y="40"/>
                        </a:lnTo>
                        <a:lnTo>
                          <a:pt x="463" y="40"/>
                        </a:lnTo>
                        <a:lnTo>
                          <a:pt x="465" y="40"/>
                        </a:lnTo>
                        <a:lnTo>
                          <a:pt x="467" y="40"/>
                        </a:lnTo>
                        <a:lnTo>
                          <a:pt x="469" y="40"/>
                        </a:lnTo>
                        <a:lnTo>
                          <a:pt x="473" y="40"/>
                        </a:lnTo>
                        <a:lnTo>
                          <a:pt x="475" y="40"/>
                        </a:lnTo>
                        <a:lnTo>
                          <a:pt x="475" y="42"/>
                        </a:lnTo>
                        <a:lnTo>
                          <a:pt x="479" y="40"/>
                        </a:lnTo>
                        <a:lnTo>
                          <a:pt x="479" y="42"/>
                        </a:lnTo>
                        <a:lnTo>
                          <a:pt x="483" y="42"/>
                        </a:lnTo>
                        <a:lnTo>
                          <a:pt x="485" y="42"/>
                        </a:lnTo>
                        <a:lnTo>
                          <a:pt x="486" y="42"/>
                        </a:lnTo>
                        <a:lnTo>
                          <a:pt x="488" y="42"/>
                        </a:lnTo>
                        <a:lnTo>
                          <a:pt x="490" y="42"/>
                        </a:lnTo>
                        <a:lnTo>
                          <a:pt x="492" y="42"/>
                        </a:lnTo>
                        <a:lnTo>
                          <a:pt x="496" y="42"/>
                        </a:lnTo>
                        <a:lnTo>
                          <a:pt x="498" y="42"/>
                        </a:lnTo>
                        <a:lnTo>
                          <a:pt x="500" y="42"/>
                        </a:lnTo>
                        <a:lnTo>
                          <a:pt x="502" y="42"/>
                        </a:lnTo>
                        <a:lnTo>
                          <a:pt x="504" y="42"/>
                        </a:lnTo>
                        <a:lnTo>
                          <a:pt x="506" y="42"/>
                        </a:lnTo>
                        <a:lnTo>
                          <a:pt x="508" y="42"/>
                        </a:lnTo>
                        <a:lnTo>
                          <a:pt x="509" y="42"/>
                        </a:lnTo>
                        <a:lnTo>
                          <a:pt x="513" y="42"/>
                        </a:lnTo>
                        <a:lnTo>
                          <a:pt x="517" y="42"/>
                        </a:lnTo>
                        <a:lnTo>
                          <a:pt x="521" y="42"/>
                        </a:lnTo>
                        <a:lnTo>
                          <a:pt x="523" y="42"/>
                        </a:lnTo>
                        <a:lnTo>
                          <a:pt x="525" y="42"/>
                        </a:lnTo>
                        <a:lnTo>
                          <a:pt x="527" y="42"/>
                        </a:lnTo>
                        <a:lnTo>
                          <a:pt x="529" y="42"/>
                        </a:lnTo>
                        <a:lnTo>
                          <a:pt x="531" y="42"/>
                        </a:lnTo>
                        <a:lnTo>
                          <a:pt x="532" y="42"/>
                        </a:lnTo>
                        <a:lnTo>
                          <a:pt x="534" y="42"/>
                        </a:lnTo>
                        <a:lnTo>
                          <a:pt x="538" y="42"/>
                        </a:lnTo>
                        <a:lnTo>
                          <a:pt x="540" y="42"/>
                        </a:lnTo>
                        <a:lnTo>
                          <a:pt x="542" y="42"/>
                        </a:lnTo>
                        <a:lnTo>
                          <a:pt x="544" y="42"/>
                        </a:lnTo>
                        <a:lnTo>
                          <a:pt x="546" y="42"/>
                        </a:lnTo>
                        <a:lnTo>
                          <a:pt x="548" y="42"/>
                        </a:lnTo>
                        <a:lnTo>
                          <a:pt x="550" y="42"/>
                        </a:lnTo>
                        <a:lnTo>
                          <a:pt x="552" y="42"/>
                        </a:lnTo>
                        <a:lnTo>
                          <a:pt x="555" y="42"/>
                        </a:lnTo>
                        <a:lnTo>
                          <a:pt x="557" y="42"/>
                        </a:lnTo>
                        <a:lnTo>
                          <a:pt x="559" y="42"/>
                        </a:lnTo>
                        <a:lnTo>
                          <a:pt x="561" y="42"/>
                        </a:lnTo>
                        <a:lnTo>
                          <a:pt x="565" y="42"/>
                        </a:lnTo>
                        <a:lnTo>
                          <a:pt x="567" y="42"/>
                        </a:lnTo>
                        <a:lnTo>
                          <a:pt x="569" y="42"/>
                        </a:lnTo>
                        <a:lnTo>
                          <a:pt x="571" y="42"/>
                        </a:lnTo>
                        <a:lnTo>
                          <a:pt x="573" y="42"/>
                        </a:lnTo>
                        <a:lnTo>
                          <a:pt x="575" y="42"/>
                        </a:lnTo>
                        <a:lnTo>
                          <a:pt x="577" y="42"/>
                        </a:lnTo>
                        <a:lnTo>
                          <a:pt x="578" y="42"/>
                        </a:lnTo>
                        <a:lnTo>
                          <a:pt x="582" y="42"/>
                        </a:lnTo>
                        <a:lnTo>
                          <a:pt x="586" y="42"/>
                        </a:lnTo>
                        <a:lnTo>
                          <a:pt x="588" y="42"/>
                        </a:lnTo>
                        <a:lnTo>
                          <a:pt x="590" y="42"/>
                        </a:lnTo>
                        <a:lnTo>
                          <a:pt x="592" y="42"/>
                        </a:lnTo>
                        <a:lnTo>
                          <a:pt x="594" y="42"/>
                        </a:lnTo>
                        <a:lnTo>
                          <a:pt x="596" y="42"/>
                        </a:lnTo>
                        <a:lnTo>
                          <a:pt x="600" y="42"/>
                        </a:lnTo>
                        <a:lnTo>
                          <a:pt x="601" y="42"/>
                        </a:lnTo>
                        <a:lnTo>
                          <a:pt x="603" y="42"/>
                        </a:lnTo>
                        <a:lnTo>
                          <a:pt x="605" y="42"/>
                        </a:lnTo>
                        <a:lnTo>
                          <a:pt x="609" y="42"/>
                        </a:lnTo>
                        <a:lnTo>
                          <a:pt x="611" y="42"/>
                        </a:lnTo>
                        <a:lnTo>
                          <a:pt x="613" y="42"/>
                        </a:lnTo>
                        <a:lnTo>
                          <a:pt x="615" y="42"/>
                        </a:lnTo>
                        <a:lnTo>
                          <a:pt x="617" y="42"/>
                        </a:lnTo>
                        <a:lnTo>
                          <a:pt x="621" y="42"/>
                        </a:lnTo>
                        <a:lnTo>
                          <a:pt x="623" y="42"/>
                        </a:lnTo>
                        <a:lnTo>
                          <a:pt x="624" y="42"/>
                        </a:lnTo>
                        <a:lnTo>
                          <a:pt x="626" y="42"/>
                        </a:lnTo>
                        <a:lnTo>
                          <a:pt x="630" y="42"/>
                        </a:lnTo>
                        <a:lnTo>
                          <a:pt x="632" y="42"/>
                        </a:lnTo>
                        <a:lnTo>
                          <a:pt x="634" y="42"/>
                        </a:lnTo>
                        <a:lnTo>
                          <a:pt x="636" y="42"/>
                        </a:lnTo>
                        <a:lnTo>
                          <a:pt x="638" y="42"/>
                        </a:lnTo>
                        <a:lnTo>
                          <a:pt x="640" y="42"/>
                        </a:lnTo>
                        <a:lnTo>
                          <a:pt x="644" y="42"/>
                        </a:lnTo>
                        <a:lnTo>
                          <a:pt x="646" y="42"/>
                        </a:lnTo>
                        <a:lnTo>
                          <a:pt x="647" y="42"/>
                        </a:lnTo>
                        <a:lnTo>
                          <a:pt x="649" y="42"/>
                        </a:lnTo>
                        <a:lnTo>
                          <a:pt x="651" y="42"/>
                        </a:lnTo>
                        <a:lnTo>
                          <a:pt x="653" y="42"/>
                        </a:lnTo>
                        <a:lnTo>
                          <a:pt x="655" y="42"/>
                        </a:lnTo>
                        <a:lnTo>
                          <a:pt x="657" y="42"/>
                        </a:lnTo>
                        <a:lnTo>
                          <a:pt x="661" y="42"/>
                        </a:lnTo>
                        <a:lnTo>
                          <a:pt x="663" y="42"/>
                        </a:lnTo>
                        <a:lnTo>
                          <a:pt x="665" y="42"/>
                        </a:lnTo>
                        <a:lnTo>
                          <a:pt x="669" y="42"/>
                        </a:lnTo>
                        <a:lnTo>
                          <a:pt x="670" y="42"/>
                        </a:lnTo>
                        <a:lnTo>
                          <a:pt x="672" y="42"/>
                        </a:lnTo>
                        <a:lnTo>
                          <a:pt x="674" y="42"/>
                        </a:lnTo>
                        <a:lnTo>
                          <a:pt x="676" y="42"/>
                        </a:lnTo>
                        <a:lnTo>
                          <a:pt x="678" y="42"/>
                        </a:lnTo>
                        <a:lnTo>
                          <a:pt x="680" y="42"/>
                        </a:lnTo>
                        <a:lnTo>
                          <a:pt x="682" y="42"/>
                        </a:lnTo>
                        <a:lnTo>
                          <a:pt x="684" y="42"/>
                        </a:lnTo>
                        <a:lnTo>
                          <a:pt x="686" y="42"/>
                        </a:lnTo>
                        <a:lnTo>
                          <a:pt x="688" y="42"/>
                        </a:lnTo>
                        <a:lnTo>
                          <a:pt x="690" y="42"/>
                        </a:lnTo>
                        <a:lnTo>
                          <a:pt x="691" y="42"/>
                        </a:lnTo>
                        <a:lnTo>
                          <a:pt x="695" y="42"/>
                        </a:lnTo>
                        <a:lnTo>
                          <a:pt x="699" y="42"/>
                        </a:lnTo>
                        <a:lnTo>
                          <a:pt x="701" y="42"/>
                        </a:lnTo>
                        <a:lnTo>
                          <a:pt x="703" y="42"/>
                        </a:lnTo>
                        <a:lnTo>
                          <a:pt x="705" y="42"/>
                        </a:lnTo>
                        <a:lnTo>
                          <a:pt x="707" y="42"/>
                        </a:lnTo>
                        <a:lnTo>
                          <a:pt x="709" y="42"/>
                        </a:lnTo>
                        <a:lnTo>
                          <a:pt x="713" y="42"/>
                        </a:lnTo>
                        <a:lnTo>
                          <a:pt x="714" y="42"/>
                        </a:lnTo>
                        <a:lnTo>
                          <a:pt x="716" y="42"/>
                        </a:lnTo>
                        <a:lnTo>
                          <a:pt x="718" y="42"/>
                        </a:lnTo>
                        <a:lnTo>
                          <a:pt x="720" y="42"/>
                        </a:lnTo>
                        <a:lnTo>
                          <a:pt x="722" y="42"/>
                        </a:lnTo>
                        <a:lnTo>
                          <a:pt x="724" y="42"/>
                        </a:lnTo>
                        <a:lnTo>
                          <a:pt x="726" y="42"/>
                        </a:lnTo>
                        <a:lnTo>
                          <a:pt x="728" y="42"/>
                        </a:lnTo>
                        <a:lnTo>
                          <a:pt x="730" y="42"/>
                        </a:lnTo>
                        <a:lnTo>
                          <a:pt x="732" y="42"/>
                        </a:lnTo>
                        <a:lnTo>
                          <a:pt x="734" y="42"/>
                        </a:lnTo>
                        <a:lnTo>
                          <a:pt x="736" y="42"/>
                        </a:lnTo>
                        <a:lnTo>
                          <a:pt x="737" y="42"/>
                        </a:lnTo>
                        <a:lnTo>
                          <a:pt x="739" y="42"/>
                        </a:lnTo>
                        <a:lnTo>
                          <a:pt x="741" y="42"/>
                        </a:lnTo>
                        <a:lnTo>
                          <a:pt x="743" y="42"/>
                        </a:lnTo>
                        <a:lnTo>
                          <a:pt x="745" y="42"/>
                        </a:lnTo>
                        <a:lnTo>
                          <a:pt x="747" y="42"/>
                        </a:lnTo>
                        <a:lnTo>
                          <a:pt x="751" y="42"/>
                        </a:lnTo>
                        <a:lnTo>
                          <a:pt x="753" y="42"/>
                        </a:lnTo>
                        <a:lnTo>
                          <a:pt x="755" y="42"/>
                        </a:lnTo>
                        <a:lnTo>
                          <a:pt x="757" y="42"/>
                        </a:lnTo>
                        <a:lnTo>
                          <a:pt x="759" y="42"/>
                        </a:lnTo>
                        <a:lnTo>
                          <a:pt x="760" y="42"/>
                        </a:lnTo>
                        <a:lnTo>
                          <a:pt x="762" y="42"/>
                        </a:lnTo>
                        <a:lnTo>
                          <a:pt x="764" y="42"/>
                        </a:lnTo>
                        <a:lnTo>
                          <a:pt x="766" y="42"/>
                        </a:lnTo>
                        <a:lnTo>
                          <a:pt x="768" y="42"/>
                        </a:lnTo>
                        <a:lnTo>
                          <a:pt x="770" y="42"/>
                        </a:lnTo>
                        <a:lnTo>
                          <a:pt x="772" y="42"/>
                        </a:lnTo>
                        <a:lnTo>
                          <a:pt x="774" y="42"/>
                        </a:lnTo>
                        <a:lnTo>
                          <a:pt x="778" y="42"/>
                        </a:lnTo>
                        <a:lnTo>
                          <a:pt x="782" y="42"/>
                        </a:lnTo>
                        <a:lnTo>
                          <a:pt x="785" y="42"/>
                        </a:lnTo>
                        <a:lnTo>
                          <a:pt x="787" y="42"/>
                        </a:lnTo>
                        <a:lnTo>
                          <a:pt x="789" y="42"/>
                        </a:lnTo>
                        <a:lnTo>
                          <a:pt x="791" y="42"/>
                        </a:lnTo>
                        <a:lnTo>
                          <a:pt x="793" y="42"/>
                        </a:lnTo>
                        <a:lnTo>
                          <a:pt x="795" y="42"/>
                        </a:lnTo>
                        <a:lnTo>
                          <a:pt x="797" y="42"/>
                        </a:lnTo>
                        <a:lnTo>
                          <a:pt x="799" y="42"/>
                        </a:lnTo>
                        <a:lnTo>
                          <a:pt x="801" y="42"/>
                        </a:lnTo>
                        <a:lnTo>
                          <a:pt x="803" y="42"/>
                        </a:lnTo>
                        <a:lnTo>
                          <a:pt x="805" y="42"/>
                        </a:lnTo>
                        <a:lnTo>
                          <a:pt x="806" y="42"/>
                        </a:lnTo>
                        <a:lnTo>
                          <a:pt x="808" y="42"/>
                        </a:lnTo>
                        <a:lnTo>
                          <a:pt x="810" y="42"/>
                        </a:lnTo>
                        <a:lnTo>
                          <a:pt x="812" y="42"/>
                        </a:lnTo>
                        <a:lnTo>
                          <a:pt x="814" y="42"/>
                        </a:lnTo>
                        <a:lnTo>
                          <a:pt x="816" y="42"/>
                        </a:lnTo>
                        <a:lnTo>
                          <a:pt x="820" y="42"/>
                        </a:lnTo>
                        <a:lnTo>
                          <a:pt x="822" y="42"/>
                        </a:lnTo>
                        <a:lnTo>
                          <a:pt x="826" y="42"/>
                        </a:lnTo>
                        <a:lnTo>
                          <a:pt x="828" y="42"/>
                        </a:lnTo>
                        <a:lnTo>
                          <a:pt x="829" y="42"/>
                        </a:lnTo>
                        <a:lnTo>
                          <a:pt x="831" y="42"/>
                        </a:lnTo>
                        <a:lnTo>
                          <a:pt x="833" y="42"/>
                        </a:lnTo>
                        <a:lnTo>
                          <a:pt x="835" y="42"/>
                        </a:lnTo>
                        <a:lnTo>
                          <a:pt x="837" y="42"/>
                        </a:lnTo>
                        <a:lnTo>
                          <a:pt x="839" y="42"/>
                        </a:lnTo>
                        <a:lnTo>
                          <a:pt x="841" y="42"/>
                        </a:lnTo>
                        <a:lnTo>
                          <a:pt x="845" y="42"/>
                        </a:lnTo>
                        <a:lnTo>
                          <a:pt x="847" y="42"/>
                        </a:lnTo>
                        <a:lnTo>
                          <a:pt x="849" y="42"/>
                        </a:lnTo>
                        <a:lnTo>
                          <a:pt x="851" y="42"/>
                        </a:lnTo>
                        <a:lnTo>
                          <a:pt x="854" y="42"/>
                        </a:lnTo>
                        <a:lnTo>
                          <a:pt x="856" y="42"/>
                        </a:lnTo>
                        <a:lnTo>
                          <a:pt x="858" y="42"/>
                        </a:lnTo>
                        <a:lnTo>
                          <a:pt x="860" y="42"/>
                        </a:lnTo>
                        <a:lnTo>
                          <a:pt x="864" y="42"/>
                        </a:lnTo>
                        <a:lnTo>
                          <a:pt x="868" y="42"/>
                        </a:lnTo>
                        <a:lnTo>
                          <a:pt x="870" y="42"/>
                        </a:lnTo>
                        <a:lnTo>
                          <a:pt x="872" y="42"/>
                        </a:lnTo>
                        <a:lnTo>
                          <a:pt x="874" y="42"/>
                        </a:lnTo>
                        <a:lnTo>
                          <a:pt x="875" y="42"/>
                        </a:lnTo>
                        <a:lnTo>
                          <a:pt x="877" y="42"/>
                        </a:lnTo>
                        <a:lnTo>
                          <a:pt x="879" y="42"/>
                        </a:lnTo>
                        <a:lnTo>
                          <a:pt x="881" y="42"/>
                        </a:lnTo>
                        <a:lnTo>
                          <a:pt x="883" y="42"/>
                        </a:lnTo>
                        <a:lnTo>
                          <a:pt x="885" y="42"/>
                        </a:lnTo>
                        <a:lnTo>
                          <a:pt x="887" y="42"/>
                        </a:lnTo>
                        <a:lnTo>
                          <a:pt x="889" y="42"/>
                        </a:lnTo>
                        <a:lnTo>
                          <a:pt x="891" y="42"/>
                        </a:lnTo>
                        <a:lnTo>
                          <a:pt x="893" y="42"/>
                        </a:lnTo>
                        <a:lnTo>
                          <a:pt x="895" y="42"/>
                        </a:lnTo>
                        <a:lnTo>
                          <a:pt x="898" y="42"/>
                        </a:lnTo>
                        <a:lnTo>
                          <a:pt x="902" y="42"/>
                        </a:lnTo>
                        <a:lnTo>
                          <a:pt x="904" y="42"/>
                        </a:lnTo>
                        <a:lnTo>
                          <a:pt x="906" y="42"/>
                        </a:lnTo>
                        <a:lnTo>
                          <a:pt x="908" y="42"/>
                        </a:lnTo>
                        <a:lnTo>
                          <a:pt x="910" y="42"/>
                        </a:lnTo>
                        <a:lnTo>
                          <a:pt x="912" y="42"/>
                        </a:lnTo>
                        <a:lnTo>
                          <a:pt x="916" y="42"/>
                        </a:lnTo>
                        <a:lnTo>
                          <a:pt x="918" y="42"/>
                        </a:lnTo>
                        <a:lnTo>
                          <a:pt x="919" y="42"/>
                        </a:lnTo>
                        <a:lnTo>
                          <a:pt x="921" y="42"/>
                        </a:lnTo>
                        <a:lnTo>
                          <a:pt x="923" y="42"/>
                        </a:lnTo>
                        <a:lnTo>
                          <a:pt x="925" y="42"/>
                        </a:lnTo>
                        <a:lnTo>
                          <a:pt x="927" y="42"/>
                        </a:lnTo>
                        <a:lnTo>
                          <a:pt x="929" y="42"/>
                        </a:lnTo>
                        <a:lnTo>
                          <a:pt x="933" y="42"/>
                        </a:lnTo>
                        <a:lnTo>
                          <a:pt x="935" y="42"/>
                        </a:lnTo>
                        <a:lnTo>
                          <a:pt x="937" y="42"/>
                        </a:lnTo>
                        <a:lnTo>
                          <a:pt x="939" y="42"/>
                        </a:lnTo>
                        <a:lnTo>
                          <a:pt x="941" y="42"/>
                        </a:lnTo>
                        <a:lnTo>
                          <a:pt x="942" y="42"/>
                        </a:lnTo>
                        <a:lnTo>
                          <a:pt x="944" y="42"/>
                        </a:lnTo>
                        <a:lnTo>
                          <a:pt x="946" y="42"/>
                        </a:lnTo>
                        <a:lnTo>
                          <a:pt x="948" y="42"/>
                        </a:lnTo>
                        <a:lnTo>
                          <a:pt x="950" y="42"/>
                        </a:lnTo>
                        <a:lnTo>
                          <a:pt x="952" y="42"/>
                        </a:lnTo>
                        <a:lnTo>
                          <a:pt x="954" y="42"/>
                        </a:lnTo>
                        <a:lnTo>
                          <a:pt x="956" y="42"/>
                        </a:lnTo>
                        <a:lnTo>
                          <a:pt x="960" y="42"/>
                        </a:lnTo>
                        <a:lnTo>
                          <a:pt x="962" y="42"/>
                        </a:lnTo>
                        <a:lnTo>
                          <a:pt x="964" y="42"/>
                        </a:lnTo>
                        <a:lnTo>
                          <a:pt x="965" y="42"/>
                        </a:lnTo>
                        <a:lnTo>
                          <a:pt x="967" y="42"/>
                        </a:lnTo>
                        <a:lnTo>
                          <a:pt x="969" y="42"/>
                        </a:lnTo>
                        <a:lnTo>
                          <a:pt x="971" y="42"/>
                        </a:lnTo>
                        <a:lnTo>
                          <a:pt x="973" y="42"/>
                        </a:lnTo>
                        <a:lnTo>
                          <a:pt x="975" y="42"/>
                        </a:lnTo>
                        <a:lnTo>
                          <a:pt x="977" y="42"/>
                        </a:lnTo>
                        <a:lnTo>
                          <a:pt x="979" y="42"/>
                        </a:lnTo>
                        <a:lnTo>
                          <a:pt x="981" y="42"/>
                        </a:lnTo>
                        <a:lnTo>
                          <a:pt x="983" y="42"/>
                        </a:lnTo>
                        <a:lnTo>
                          <a:pt x="985" y="42"/>
                        </a:lnTo>
                        <a:lnTo>
                          <a:pt x="987" y="42"/>
                        </a:lnTo>
                        <a:lnTo>
                          <a:pt x="988" y="42"/>
                        </a:lnTo>
                        <a:lnTo>
                          <a:pt x="990" y="42"/>
                        </a:lnTo>
                        <a:lnTo>
                          <a:pt x="992" y="42"/>
                        </a:lnTo>
                        <a:lnTo>
                          <a:pt x="994" y="42"/>
                        </a:lnTo>
                        <a:lnTo>
                          <a:pt x="996" y="42"/>
                        </a:lnTo>
                        <a:lnTo>
                          <a:pt x="998" y="42"/>
                        </a:lnTo>
                        <a:lnTo>
                          <a:pt x="1000" y="42"/>
                        </a:lnTo>
                        <a:lnTo>
                          <a:pt x="1002" y="42"/>
                        </a:lnTo>
                        <a:lnTo>
                          <a:pt x="1004" y="42"/>
                        </a:lnTo>
                        <a:lnTo>
                          <a:pt x="1006" y="42"/>
                        </a:lnTo>
                        <a:lnTo>
                          <a:pt x="1008" y="42"/>
                        </a:lnTo>
                        <a:lnTo>
                          <a:pt x="1010" y="42"/>
                        </a:lnTo>
                        <a:lnTo>
                          <a:pt x="1011" y="42"/>
                        </a:lnTo>
                        <a:lnTo>
                          <a:pt x="1015" y="42"/>
                        </a:lnTo>
                        <a:lnTo>
                          <a:pt x="1017" y="42"/>
                        </a:lnTo>
                        <a:lnTo>
                          <a:pt x="1019" y="42"/>
                        </a:lnTo>
                        <a:lnTo>
                          <a:pt x="1021" y="42"/>
                        </a:lnTo>
                        <a:lnTo>
                          <a:pt x="1023" y="42"/>
                        </a:lnTo>
                        <a:lnTo>
                          <a:pt x="1025" y="42"/>
                        </a:lnTo>
                        <a:lnTo>
                          <a:pt x="1027" y="42"/>
                        </a:lnTo>
                        <a:lnTo>
                          <a:pt x="1029" y="42"/>
                        </a:lnTo>
                        <a:lnTo>
                          <a:pt x="1031" y="42"/>
                        </a:lnTo>
                        <a:lnTo>
                          <a:pt x="1033" y="42"/>
                        </a:lnTo>
                        <a:lnTo>
                          <a:pt x="1034" y="42"/>
                        </a:lnTo>
                        <a:lnTo>
                          <a:pt x="1036" y="42"/>
                        </a:lnTo>
                        <a:lnTo>
                          <a:pt x="1038" y="42"/>
                        </a:lnTo>
                        <a:lnTo>
                          <a:pt x="1038" y="40"/>
                        </a:lnTo>
                        <a:lnTo>
                          <a:pt x="1042" y="40"/>
                        </a:lnTo>
                        <a:lnTo>
                          <a:pt x="1042" y="42"/>
                        </a:lnTo>
                        <a:lnTo>
                          <a:pt x="1044" y="40"/>
                        </a:lnTo>
                        <a:lnTo>
                          <a:pt x="1046" y="40"/>
                        </a:lnTo>
                        <a:lnTo>
                          <a:pt x="1048" y="40"/>
                        </a:lnTo>
                        <a:lnTo>
                          <a:pt x="1050" y="40"/>
                        </a:lnTo>
                        <a:lnTo>
                          <a:pt x="1054" y="38"/>
                        </a:lnTo>
                        <a:lnTo>
                          <a:pt x="1056" y="38"/>
                        </a:lnTo>
                        <a:lnTo>
                          <a:pt x="1059" y="38"/>
                        </a:lnTo>
                        <a:lnTo>
                          <a:pt x="1063" y="40"/>
                        </a:lnTo>
                        <a:lnTo>
                          <a:pt x="1065" y="40"/>
                        </a:lnTo>
                        <a:lnTo>
                          <a:pt x="1067" y="40"/>
                        </a:lnTo>
                        <a:lnTo>
                          <a:pt x="1069" y="40"/>
                        </a:lnTo>
                        <a:lnTo>
                          <a:pt x="1071" y="40"/>
                        </a:lnTo>
                        <a:lnTo>
                          <a:pt x="1073" y="42"/>
                        </a:lnTo>
                        <a:lnTo>
                          <a:pt x="1075" y="42"/>
                        </a:lnTo>
                        <a:lnTo>
                          <a:pt x="1077" y="42"/>
                        </a:lnTo>
                        <a:lnTo>
                          <a:pt x="1080" y="42"/>
                        </a:lnTo>
                        <a:lnTo>
                          <a:pt x="1082" y="42"/>
                        </a:lnTo>
                        <a:lnTo>
                          <a:pt x="1084" y="42"/>
                        </a:lnTo>
                        <a:lnTo>
                          <a:pt x="1086" y="42"/>
                        </a:lnTo>
                        <a:lnTo>
                          <a:pt x="1090" y="42"/>
                        </a:lnTo>
                        <a:lnTo>
                          <a:pt x="1092" y="42"/>
                        </a:lnTo>
                        <a:lnTo>
                          <a:pt x="1094" y="42"/>
                        </a:lnTo>
                        <a:lnTo>
                          <a:pt x="1096" y="42"/>
                        </a:lnTo>
                        <a:lnTo>
                          <a:pt x="1098" y="42"/>
                        </a:lnTo>
                        <a:lnTo>
                          <a:pt x="1100" y="42"/>
                        </a:lnTo>
                        <a:lnTo>
                          <a:pt x="1102" y="42"/>
                        </a:lnTo>
                        <a:lnTo>
                          <a:pt x="1103" y="42"/>
                        </a:lnTo>
                        <a:lnTo>
                          <a:pt x="1105" y="40"/>
                        </a:lnTo>
                        <a:lnTo>
                          <a:pt x="1107" y="42"/>
                        </a:lnTo>
                        <a:lnTo>
                          <a:pt x="1109" y="42"/>
                        </a:lnTo>
                        <a:lnTo>
                          <a:pt x="1111" y="42"/>
                        </a:lnTo>
                        <a:lnTo>
                          <a:pt x="1113" y="42"/>
                        </a:lnTo>
                        <a:lnTo>
                          <a:pt x="1115" y="42"/>
                        </a:lnTo>
                        <a:lnTo>
                          <a:pt x="1117" y="42"/>
                        </a:lnTo>
                        <a:lnTo>
                          <a:pt x="1119" y="42"/>
                        </a:lnTo>
                        <a:lnTo>
                          <a:pt x="1121" y="42"/>
                        </a:lnTo>
                        <a:lnTo>
                          <a:pt x="1123" y="42"/>
                        </a:lnTo>
                        <a:lnTo>
                          <a:pt x="1125" y="42"/>
                        </a:lnTo>
                        <a:lnTo>
                          <a:pt x="1126" y="42"/>
                        </a:lnTo>
                        <a:lnTo>
                          <a:pt x="1128" y="42"/>
                        </a:lnTo>
                        <a:lnTo>
                          <a:pt x="1130" y="42"/>
                        </a:lnTo>
                        <a:lnTo>
                          <a:pt x="1132" y="42"/>
                        </a:lnTo>
                        <a:lnTo>
                          <a:pt x="1134" y="42"/>
                        </a:lnTo>
                        <a:lnTo>
                          <a:pt x="1136" y="42"/>
                        </a:lnTo>
                        <a:lnTo>
                          <a:pt x="1138" y="42"/>
                        </a:lnTo>
                        <a:lnTo>
                          <a:pt x="1140" y="42"/>
                        </a:lnTo>
                        <a:lnTo>
                          <a:pt x="1142" y="42"/>
                        </a:lnTo>
                        <a:lnTo>
                          <a:pt x="1146" y="42"/>
                        </a:lnTo>
                        <a:lnTo>
                          <a:pt x="1146" y="40"/>
                        </a:lnTo>
                        <a:lnTo>
                          <a:pt x="1147" y="42"/>
                        </a:lnTo>
                        <a:lnTo>
                          <a:pt x="1149" y="42"/>
                        </a:lnTo>
                        <a:lnTo>
                          <a:pt x="1153" y="42"/>
                        </a:lnTo>
                        <a:lnTo>
                          <a:pt x="1155" y="42"/>
                        </a:lnTo>
                        <a:lnTo>
                          <a:pt x="1157" y="42"/>
                        </a:lnTo>
                        <a:lnTo>
                          <a:pt x="1159" y="42"/>
                        </a:lnTo>
                        <a:lnTo>
                          <a:pt x="1163" y="42"/>
                        </a:lnTo>
                        <a:lnTo>
                          <a:pt x="1167" y="42"/>
                        </a:lnTo>
                        <a:lnTo>
                          <a:pt x="1169" y="42"/>
                        </a:lnTo>
                        <a:lnTo>
                          <a:pt x="1172" y="42"/>
                        </a:lnTo>
                        <a:lnTo>
                          <a:pt x="1174" y="42"/>
                        </a:lnTo>
                        <a:lnTo>
                          <a:pt x="1176" y="42"/>
                        </a:lnTo>
                        <a:lnTo>
                          <a:pt x="1178" y="42"/>
                        </a:lnTo>
                        <a:lnTo>
                          <a:pt x="1180" y="42"/>
                        </a:lnTo>
                        <a:lnTo>
                          <a:pt x="1182" y="42"/>
                        </a:lnTo>
                        <a:lnTo>
                          <a:pt x="1184" y="42"/>
                        </a:lnTo>
                        <a:lnTo>
                          <a:pt x="1186" y="42"/>
                        </a:lnTo>
                        <a:lnTo>
                          <a:pt x="1188" y="42"/>
                        </a:lnTo>
                        <a:lnTo>
                          <a:pt x="1190" y="42"/>
                        </a:lnTo>
                        <a:lnTo>
                          <a:pt x="1193" y="42"/>
                        </a:lnTo>
                        <a:lnTo>
                          <a:pt x="1193" y="40"/>
                        </a:lnTo>
                        <a:lnTo>
                          <a:pt x="1195" y="42"/>
                        </a:lnTo>
                        <a:lnTo>
                          <a:pt x="1197" y="42"/>
                        </a:lnTo>
                        <a:lnTo>
                          <a:pt x="1199" y="42"/>
                        </a:lnTo>
                        <a:lnTo>
                          <a:pt x="1201" y="42"/>
                        </a:lnTo>
                        <a:lnTo>
                          <a:pt x="1203" y="42"/>
                        </a:lnTo>
                        <a:lnTo>
                          <a:pt x="1207" y="40"/>
                        </a:lnTo>
                        <a:lnTo>
                          <a:pt x="1207" y="42"/>
                        </a:lnTo>
                        <a:lnTo>
                          <a:pt x="1211" y="42"/>
                        </a:lnTo>
                        <a:lnTo>
                          <a:pt x="1213" y="40"/>
                        </a:lnTo>
                        <a:lnTo>
                          <a:pt x="1215" y="42"/>
                        </a:lnTo>
                        <a:lnTo>
                          <a:pt x="1216" y="42"/>
                        </a:lnTo>
                        <a:lnTo>
                          <a:pt x="1218" y="42"/>
                        </a:lnTo>
                        <a:lnTo>
                          <a:pt x="1220" y="42"/>
                        </a:lnTo>
                        <a:lnTo>
                          <a:pt x="1224" y="40"/>
                        </a:lnTo>
                        <a:lnTo>
                          <a:pt x="1224" y="42"/>
                        </a:lnTo>
                        <a:lnTo>
                          <a:pt x="1226" y="42"/>
                        </a:lnTo>
                        <a:lnTo>
                          <a:pt x="1228" y="42"/>
                        </a:lnTo>
                        <a:lnTo>
                          <a:pt x="1230" y="40"/>
                        </a:lnTo>
                        <a:lnTo>
                          <a:pt x="1232" y="42"/>
                        </a:lnTo>
                        <a:lnTo>
                          <a:pt x="1234" y="40"/>
                        </a:lnTo>
                        <a:lnTo>
                          <a:pt x="1236" y="42"/>
                        </a:lnTo>
                        <a:lnTo>
                          <a:pt x="1238" y="42"/>
                        </a:lnTo>
                        <a:lnTo>
                          <a:pt x="1241" y="40"/>
                        </a:lnTo>
                        <a:lnTo>
                          <a:pt x="1241" y="42"/>
                        </a:lnTo>
                        <a:lnTo>
                          <a:pt x="1243" y="42"/>
                        </a:lnTo>
                        <a:lnTo>
                          <a:pt x="1245" y="40"/>
                        </a:lnTo>
                        <a:lnTo>
                          <a:pt x="1247" y="42"/>
                        </a:lnTo>
                        <a:lnTo>
                          <a:pt x="1249" y="42"/>
                        </a:lnTo>
                        <a:lnTo>
                          <a:pt x="1249" y="40"/>
                        </a:lnTo>
                        <a:lnTo>
                          <a:pt x="1251" y="42"/>
                        </a:lnTo>
                        <a:lnTo>
                          <a:pt x="1251" y="40"/>
                        </a:lnTo>
                        <a:lnTo>
                          <a:pt x="1255" y="40"/>
                        </a:lnTo>
                        <a:lnTo>
                          <a:pt x="1257" y="42"/>
                        </a:lnTo>
                        <a:lnTo>
                          <a:pt x="1259" y="40"/>
                        </a:lnTo>
                        <a:lnTo>
                          <a:pt x="1261" y="40"/>
                        </a:lnTo>
                        <a:lnTo>
                          <a:pt x="1262" y="42"/>
                        </a:lnTo>
                        <a:lnTo>
                          <a:pt x="1264" y="40"/>
                        </a:lnTo>
                        <a:lnTo>
                          <a:pt x="1266" y="40"/>
                        </a:lnTo>
                        <a:lnTo>
                          <a:pt x="1266" y="42"/>
                        </a:lnTo>
                        <a:lnTo>
                          <a:pt x="1268" y="40"/>
                        </a:lnTo>
                        <a:lnTo>
                          <a:pt x="1270" y="42"/>
                        </a:lnTo>
                        <a:lnTo>
                          <a:pt x="1272" y="42"/>
                        </a:lnTo>
                        <a:lnTo>
                          <a:pt x="1274" y="40"/>
                        </a:lnTo>
                        <a:lnTo>
                          <a:pt x="1278" y="42"/>
                        </a:lnTo>
                        <a:lnTo>
                          <a:pt x="1280" y="40"/>
                        </a:lnTo>
                        <a:lnTo>
                          <a:pt x="1280" y="42"/>
                        </a:lnTo>
                        <a:lnTo>
                          <a:pt x="1284" y="42"/>
                        </a:lnTo>
                        <a:lnTo>
                          <a:pt x="1285" y="40"/>
                        </a:lnTo>
                        <a:lnTo>
                          <a:pt x="1287" y="42"/>
                        </a:lnTo>
                        <a:lnTo>
                          <a:pt x="1289" y="40"/>
                        </a:lnTo>
                        <a:lnTo>
                          <a:pt x="1289" y="42"/>
                        </a:lnTo>
                        <a:lnTo>
                          <a:pt x="1293" y="40"/>
                        </a:lnTo>
                        <a:lnTo>
                          <a:pt x="1295" y="40"/>
                        </a:lnTo>
                        <a:lnTo>
                          <a:pt x="1297" y="42"/>
                        </a:lnTo>
                        <a:lnTo>
                          <a:pt x="1299" y="40"/>
                        </a:lnTo>
                        <a:lnTo>
                          <a:pt x="1301" y="42"/>
                        </a:lnTo>
                        <a:lnTo>
                          <a:pt x="1303" y="40"/>
                        </a:lnTo>
                        <a:lnTo>
                          <a:pt x="1303" y="42"/>
                        </a:lnTo>
                        <a:lnTo>
                          <a:pt x="1307" y="40"/>
                        </a:lnTo>
                        <a:lnTo>
                          <a:pt x="1307" y="42"/>
                        </a:lnTo>
                        <a:lnTo>
                          <a:pt x="1308" y="40"/>
                        </a:lnTo>
                        <a:lnTo>
                          <a:pt x="1310" y="40"/>
                        </a:lnTo>
                        <a:lnTo>
                          <a:pt x="1312" y="40"/>
                        </a:lnTo>
                        <a:lnTo>
                          <a:pt x="1314" y="40"/>
                        </a:lnTo>
                        <a:lnTo>
                          <a:pt x="1318" y="42"/>
                        </a:lnTo>
                        <a:lnTo>
                          <a:pt x="1318" y="40"/>
                        </a:lnTo>
                        <a:lnTo>
                          <a:pt x="1320" y="42"/>
                        </a:lnTo>
                        <a:lnTo>
                          <a:pt x="1320" y="40"/>
                        </a:lnTo>
                        <a:lnTo>
                          <a:pt x="1324" y="40"/>
                        </a:lnTo>
                        <a:lnTo>
                          <a:pt x="1324" y="42"/>
                        </a:lnTo>
                        <a:lnTo>
                          <a:pt x="1326" y="40"/>
                        </a:lnTo>
                        <a:lnTo>
                          <a:pt x="1328" y="40"/>
                        </a:lnTo>
                        <a:lnTo>
                          <a:pt x="1331" y="40"/>
                        </a:lnTo>
                        <a:lnTo>
                          <a:pt x="1333" y="40"/>
                        </a:lnTo>
                        <a:lnTo>
                          <a:pt x="1335" y="40"/>
                        </a:lnTo>
                        <a:lnTo>
                          <a:pt x="1337" y="40"/>
                        </a:lnTo>
                        <a:lnTo>
                          <a:pt x="1339" y="42"/>
                        </a:lnTo>
                        <a:lnTo>
                          <a:pt x="1341" y="40"/>
                        </a:lnTo>
                        <a:lnTo>
                          <a:pt x="1341" y="42"/>
                        </a:lnTo>
                        <a:lnTo>
                          <a:pt x="1343" y="40"/>
                        </a:lnTo>
                        <a:lnTo>
                          <a:pt x="1345" y="40"/>
                        </a:lnTo>
                        <a:lnTo>
                          <a:pt x="1347" y="40"/>
                        </a:lnTo>
                        <a:lnTo>
                          <a:pt x="1349" y="40"/>
                        </a:lnTo>
                        <a:lnTo>
                          <a:pt x="1351" y="40"/>
                        </a:lnTo>
                        <a:lnTo>
                          <a:pt x="1352" y="40"/>
                        </a:lnTo>
                        <a:lnTo>
                          <a:pt x="1354" y="42"/>
                        </a:lnTo>
                        <a:lnTo>
                          <a:pt x="1356" y="42"/>
                        </a:lnTo>
                        <a:lnTo>
                          <a:pt x="1358" y="42"/>
                        </a:lnTo>
                        <a:lnTo>
                          <a:pt x="1360" y="40"/>
                        </a:lnTo>
                        <a:lnTo>
                          <a:pt x="1362" y="40"/>
                        </a:lnTo>
                        <a:lnTo>
                          <a:pt x="1364" y="42"/>
                        </a:lnTo>
                        <a:lnTo>
                          <a:pt x="1366" y="42"/>
                        </a:lnTo>
                        <a:lnTo>
                          <a:pt x="1366" y="40"/>
                        </a:lnTo>
                        <a:lnTo>
                          <a:pt x="1368" y="40"/>
                        </a:lnTo>
                        <a:lnTo>
                          <a:pt x="1372" y="40"/>
                        </a:lnTo>
                        <a:lnTo>
                          <a:pt x="1374" y="40"/>
                        </a:lnTo>
                        <a:lnTo>
                          <a:pt x="1375" y="40"/>
                        </a:lnTo>
                        <a:lnTo>
                          <a:pt x="1377" y="40"/>
                        </a:lnTo>
                        <a:lnTo>
                          <a:pt x="1379" y="40"/>
                        </a:lnTo>
                        <a:lnTo>
                          <a:pt x="1383" y="40"/>
                        </a:lnTo>
                        <a:lnTo>
                          <a:pt x="1385" y="40"/>
                        </a:lnTo>
                        <a:lnTo>
                          <a:pt x="1389" y="40"/>
                        </a:lnTo>
                        <a:lnTo>
                          <a:pt x="1393" y="40"/>
                        </a:lnTo>
                        <a:lnTo>
                          <a:pt x="1395" y="40"/>
                        </a:lnTo>
                        <a:lnTo>
                          <a:pt x="1397" y="40"/>
                        </a:lnTo>
                        <a:lnTo>
                          <a:pt x="1398" y="40"/>
                        </a:lnTo>
                        <a:lnTo>
                          <a:pt x="1400" y="40"/>
                        </a:lnTo>
                        <a:lnTo>
                          <a:pt x="1402" y="40"/>
                        </a:lnTo>
                        <a:lnTo>
                          <a:pt x="1404" y="40"/>
                        </a:lnTo>
                        <a:lnTo>
                          <a:pt x="1406" y="40"/>
                        </a:lnTo>
                        <a:lnTo>
                          <a:pt x="1408" y="40"/>
                        </a:lnTo>
                        <a:lnTo>
                          <a:pt x="1410" y="40"/>
                        </a:lnTo>
                        <a:lnTo>
                          <a:pt x="1412" y="40"/>
                        </a:lnTo>
                        <a:lnTo>
                          <a:pt x="1414" y="40"/>
                        </a:lnTo>
                        <a:lnTo>
                          <a:pt x="1416" y="40"/>
                        </a:lnTo>
                        <a:lnTo>
                          <a:pt x="1418" y="40"/>
                        </a:lnTo>
                        <a:lnTo>
                          <a:pt x="1420" y="40"/>
                        </a:lnTo>
                        <a:lnTo>
                          <a:pt x="1423" y="40"/>
                        </a:lnTo>
                        <a:lnTo>
                          <a:pt x="1427" y="40"/>
                        </a:lnTo>
                        <a:lnTo>
                          <a:pt x="1429" y="40"/>
                        </a:lnTo>
                        <a:lnTo>
                          <a:pt x="1431" y="40"/>
                        </a:lnTo>
                        <a:lnTo>
                          <a:pt x="1433" y="40"/>
                        </a:lnTo>
                        <a:lnTo>
                          <a:pt x="1435" y="40"/>
                        </a:lnTo>
                        <a:lnTo>
                          <a:pt x="1437" y="40"/>
                        </a:lnTo>
                        <a:lnTo>
                          <a:pt x="1441" y="40"/>
                        </a:lnTo>
                        <a:lnTo>
                          <a:pt x="1443" y="40"/>
                        </a:lnTo>
                        <a:lnTo>
                          <a:pt x="1444" y="40"/>
                        </a:lnTo>
                        <a:lnTo>
                          <a:pt x="1446" y="40"/>
                        </a:lnTo>
                        <a:lnTo>
                          <a:pt x="1448" y="40"/>
                        </a:lnTo>
                        <a:lnTo>
                          <a:pt x="1450" y="40"/>
                        </a:lnTo>
                        <a:lnTo>
                          <a:pt x="1452" y="40"/>
                        </a:lnTo>
                        <a:lnTo>
                          <a:pt x="1454" y="40"/>
                        </a:lnTo>
                        <a:lnTo>
                          <a:pt x="1456" y="40"/>
                        </a:lnTo>
                        <a:lnTo>
                          <a:pt x="1458" y="40"/>
                        </a:lnTo>
                        <a:lnTo>
                          <a:pt x="1462" y="40"/>
                        </a:lnTo>
                        <a:lnTo>
                          <a:pt x="1464" y="40"/>
                        </a:lnTo>
                        <a:lnTo>
                          <a:pt x="1466" y="40"/>
                        </a:lnTo>
                        <a:lnTo>
                          <a:pt x="1467" y="40"/>
                        </a:lnTo>
                        <a:lnTo>
                          <a:pt x="1469" y="40"/>
                        </a:lnTo>
                        <a:lnTo>
                          <a:pt x="1471" y="40"/>
                        </a:lnTo>
                        <a:lnTo>
                          <a:pt x="1473" y="40"/>
                        </a:lnTo>
                        <a:lnTo>
                          <a:pt x="1475" y="40"/>
                        </a:lnTo>
                        <a:lnTo>
                          <a:pt x="1479" y="40"/>
                        </a:lnTo>
                        <a:lnTo>
                          <a:pt x="1481" y="40"/>
                        </a:lnTo>
                        <a:lnTo>
                          <a:pt x="1483" y="40"/>
                        </a:lnTo>
                        <a:lnTo>
                          <a:pt x="1485" y="40"/>
                        </a:lnTo>
                        <a:lnTo>
                          <a:pt x="1487" y="40"/>
                        </a:lnTo>
                        <a:lnTo>
                          <a:pt x="1489" y="40"/>
                        </a:lnTo>
                        <a:lnTo>
                          <a:pt x="1490" y="40"/>
                        </a:lnTo>
                        <a:lnTo>
                          <a:pt x="1492" y="40"/>
                        </a:lnTo>
                        <a:lnTo>
                          <a:pt x="1494" y="40"/>
                        </a:lnTo>
                        <a:lnTo>
                          <a:pt x="1496" y="40"/>
                        </a:lnTo>
                        <a:lnTo>
                          <a:pt x="1498" y="40"/>
                        </a:lnTo>
                        <a:lnTo>
                          <a:pt x="1500" y="40"/>
                        </a:lnTo>
                        <a:lnTo>
                          <a:pt x="1502" y="40"/>
                        </a:lnTo>
                        <a:lnTo>
                          <a:pt x="1504" y="40"/>
                        </a:lnTo>
                        <a:lnTo>
                          <a:pt x="1506" y="40"/>
                        </a:lnTo>
                        <a:lnTo>
                          <a:pt x="1508" y="40"/>
                        </a:lnTo>
                        <a:lnTo>
                          <a:pt x="1510" y="40"/>
                        </a:lnTo>
                        <a:lnTo>
                          <a:pt x="1512" y="40"/>
                        </a:lnTo>
                        <a:lnTo>
                          <a:pt x="1513" y="40"/>
                        </a:lnTo>
                        <a:lnTo>
                          <a:pt x="1515" y="40"/>
                        </a:lnTo>
                        <a:lnTo>
                          <a:pt x="1517" y="40"/>
                        </a:lnTo>
                        <a:lnTo>
                          <a:pt x="1519" y="40"/>
                        </a:lnTo>
                        <a:lnTo>
                          <a:pt x="1521" y="40"/>
                        </a:lnTo>
                        <a:lnTo>
                          <a:pt x="1523" y="40"/>
                        </a:lnTo>
                        <a:lnTo>
                          <a:pt x="1525" y="40"/>
                        </a:lnTo>
                        <a:lnTo>
                          <a:pt x="1527" y="40"/>
                        </a:lnTo>
                        <a:lnTo>
                          <a:pt x="1529" y="40"/>
                        </a:lnTo>
                        <a:lnTo>
                          <a:pt x="1531" y="40"/>
                        </a:lnTo>
                        <a:lnTo>
                          <a:pt x="1535" y="40"/>
                        </a:lnTo>
                        <a:lnTo>
                          <a:pt x="1536" y="40"/>
                        </a:lnTo>
                        <a:lnTo>
                          <a:pt x="1538" y="40"/>
                        </a:lnTo>
                        <a:lnTo>
                          <a:pt x="1540" y="40"/>
                        </a:lnTo>
                        <a:lnTo>
                          <a:pt x="1542" y="40"/>
                        </a:lnTo>
                        <a:lnTo>
                          <a:pt x="1544" y="40"/>
                        </a:lnTo>
                        <a:lnTo>
                          <a:pt x="1546" y="40"/>
                        </a:lnTo>
                        <a:lnTo>
                          <a:pt x="1548" y="40"/>
                        </a:lnTo>
                        <a:lnTo>
                          <a:pt x="1550" y="40"/>
                        </a:lnTo>
                        <a:lnTo>
                          <a:pt x="1552" y="40"/>
                        </a:lnTo>
                        <a:lnTo>
                          <a:pt x="1554" y="40"/>
                        </a:lnTo>
                        <a:lnTo>
                          <a:pt x="1556" y="40"/>
                        </a:lnTo>
                        <a:lnTo>
                          <a:pt x="1558" y="40"/>
                        </a:lnTo>
                        <a:lnTo>
                          <a:pt x="1559" y="40"/>
                        </a:lnTo>
                        <a:lnTo>
                          <a:pt x="1561" y="40"/>
                        </a:lnTo>
                        <a:lnTo>
                          <a:pt x="1563" y="40"/>
                        </a:lnTo>
                        <a:lnTo>
                          <a:pt x="1565" y="40"/>
                        </a:lnTo>
                        <a:lnTo>
                          <a:pt x="1567" y="40"/>
                        </a:lnTo>
                        <a:lnTo>
                          <a:pt x="1571" y="40"/>
                        </a:lnTo>
                        <a:lnTo>
                          <a:pt x="1573" y="40"/>
                        </a:lnTo>
                        <a:lnTo>
                          <a:pt x="1575" y="40"/>
                        </a:lnTo>
                        <a:lnTo>
                          <a:pt x="1579" y="40"/>
                        </a:lnTo>
                        <a:lnTo>
                          <a:pt x="1580" y="40"/>
                        </a:lnTo>
                        <a:lnTo>
                          <a:pt x="1582" y="40"/>
                        </a:lnTo>
                        <a:lnTo>
                          <a:pt x="1584" y="40"/>
                        </a:lnTo>
                        <a:lnTo>
                          <a:pt x="1588" y="40"/>
                        </a:lnTo>
                        <a:lnTo>
                          <a:pt x="1590" y="40"/>
                        </a:lnTo>
                        <a:lnTo>
                          <a:pt x="1592" y="40"/>
                        </a:lnTo>
                        <a:lnTo>
                          <a:pt x="1596" y="40"/>
                        </a:lnTo>
                        <a:lnTo>
                          <a:pt x="1600" y="40"/>
                        </a:lnTo>
                        <a:lnTo>
                          <a:pt x="1602" y="40"/>
                        </a:lnTo>
                        <a:lnTo>
                          <a:pt x="1603" y="40"/>
                        </a:lnTo>
                        <a:lnTo>
                          <a:pt x="1605" y="40"/>
                        </a:lnTo>
                        <a:lnTo>
                          <a:pt x="1607" y="40"/>
                        </a:lnTo>
                        <a:lnTo>
                          <a:pt x="1609" y="40"/>
                        </a:lnTo>
                        <a:lnTo>
                          <a:pt x="1611" y="40"/>
                        </a:lnTo>
                        <a:lnTo>
                          <a:pt x="1613" y="40"/>
                        </a:lnTo>
                        <a:lnTo>
                          <a:pt x="1615" y="40"/>
                        </a:lnTo>
                        <a:lnTo>
                          <a:pt x="1617" y="40"/>
                        </a:lnTo>
                        <a:lnTo>
                          <a:pt x="1619" y="40"/>
                        </a:lnTo>
                        <a:lnTo>
                          <a:pt x="1621" y="40"/>
                        </a:lnTo>
                        <a:lnTo>
                          <a:pt x="1623" y="40"/>
                        </a:lnTo>
                        <a:lnTo>
                          <a:pt x="1626" y="40"/>
                        </a:lnTo>
                        <a:lnTo>
                          <a:pt x="1628" y="40"/>
                        </a:lnTo>
                        <a:lnTo>
                          <a:pt x="1630" y="40"/>
                        </a:lnTo>
                        <a:lnTo>
                          <a:pt x="1632" y="40"/>
                        </a:lnTo>
                        <a:lnTo>
                          <a:pt x="1634" y="40"/>
                        </a:lnTo>
                        <a:lnTo>
                          <a:pt x="1636" y="40"/>
                        </a:lnTo>
                        <a:lnTo>
                          <a:pt x="1640" y="40"/>
                        </a:lnTo>
                        <a:lnTo>
                          <a:pt x="1642" y="40"/>
                        </a:lnTo>
                        <a:lnTo>
                          <a:pt x="1644" y="40"/>
                        </a:lnTo>
                        <a:lnTo>
                          <a:pt x="1646" y="40"/>
                        </a:lnTo>
                        <a:lnTo>
                          <a:pt x="1648" y="40"/>
                        </a:lnTo>
                        <a:lnTo>
                          <a:pt x="1649" y="40"/>
                        </a:lnTo>
                        <a:lnTo>
                          <a:pt x="1653" y="40"/>
                        </a:lnTo>
                        <a:lnTo>
                          <a:pt x="1655" y="40"/>
                        </a:lnTo>
                        <a:lnTo>
                          <a:pt x="1657" y="40"/>
                        </a:lnTo>
                        <a:lnTo>
                          <a:pt x="1661" y="40"/>
                        </a:lnTo>
                        <a:lnTo>
                          <a:pt x="1663" y="40"/>
                        </a:lnTo>
                        <a:lnTo>
                          <a:pt x="1665" y="40"/>
                        </a:lnTo>
                        <a:lnTo>
                          <a:pt x="1667" y="40"/>
                        </a:lnTo>
                        <a:lnTo>
                          <a:pt x="1669" y="40"/>
                        </a:lnTo>
                        <a:lnTo>
                          <a:pt x="1671" y="40"/>
                        </a:lnTo>
                        <a:lnTo>
                          <a:pt x="1672" y="40"/>
                        </a:lnTo>
                        <a:lnTo>
                          <a:pt x="1674" y="40"/>
                        </a:lnTo>
                        <a:lnTo>
                          <a:pt x="1678" y="40"/>
                        </a:lnTo>
                        <a:lnTo>
                          <a:pt x="1680" y="40"/>
                        </a:lnTo>
                        <a:lnTo>
                          <a:pt x="1682" y="40"/>
                        </a:lnTo>
                        <a:lnTo>
                          <a:pt x="1684" y="40"/>
                        </a:lnTo>
                        <a:lnTo>
                          <a:pt x="1686" y="40"/>
                        </a:lnTo>
                        <a:lnTo>
                          <a:pt x="1688" y="40"/>
                        </a:lnTo>
                        <a:lnTo>
                          <a:pt x="1690" y="40"/>
                        </a:lnTo>
                        <a:lnTo>
                          <a:pt x="1692" y="40"/>
                        </a:lnTo>
                        <a:lnTo>
                          <a:pt x="1694" y="40"/>
                        </a:lnTo>
                        <a:lnTo>
                          <a:pt x="1695" y="40"/>
                        </a:lnTo>
                        <a:lnTo>
                          <a:pt x="1697" y="40"/>
                        </a:lnTo>
                        <a:lnTo>
                          <a:pt x="1699" y="40"/>
                        </a:lnTo>
                        <a:lnTo>
                          <a:pt x="1701" y="38"/>
                        </a:lnTo>
                        <a:lnTo>
                          <a:pt x="1703" y="40"/>
                        </a:lnTo>
                        <a:lnTo>
                          <a:pt x="1705" y="40"/>
                        </a:lnTo>
                        <a:lnTo>
                          <a:pt x="1707" y="40"/>
                        </a:lnTo>
                        <a:lnTo>
                          <a:pt x="1709" y="38"/>
                        </a:lnTo>
                        <a:lnTo>
                          <a:pt x="1709" y="40"/>
                        </a:lnTo>
                        <a:lnTo>
                          <a:pt x="1711" y="40"/>
                        </a:lnTo>
                        <a:lnTo>
                          <a:pt x="1713" y="40"/>
                        </a:lnTo>
                        <a:lnTo>
                          <a:pt x="1715" y="38"/>
                        </a:lnTo>
                        <a:lnTo>
                          <a:pt x="1717" y="38"/>
                        </a:lnTo>
                        <a:lnTo>
                          <a:pt x="1718" y="40"/>
                        </a:lnTo>
                        <a:lnTo>
                          <a:pt x="1720" y="40"/>
                        </a:lnTo>
                        <a:lnTo>
                          <a:pt x="1722" y="38"/>
                        </a:lnTo>
                        <a:lnTo>
                          <a:pt x="1722" y="40"/>
                        </a:lnTo>
                        <a:lnTo>
                          <a:pt x="1726" y="40"/>
                        </a:lnTo>
                        <a:lnTo>
                          <a:pt x="1728" y="40"/>
                        </a:lnTo>
                        <a:lnTo>
                          <a:pt x="1730" y="40"/>
                        </a:lnTo>
                        <a:lnTo>
                          <a:pt x="1732" y="38"/>
                        </a:lnTo>
                        <a:lnTo>
                          <a:pt x="1734" y="40"/>
                        </a:lnTo>
                        <a:lnTo>
                          <a:pt x="1736" y="40"/>
                        </a:lnTo>
                        <a:lnTo>
                          <a:pt x="1738" y="40"/>
                        </a:lnTo>
                        <a:lnTo>
                          <a:pt x="1740" y="40"/>
                        </a:lnTo>
                        <a:lnTo>
                          <a:pt x="1741" y="38"/>
                        </a:lnTo>
                        <a:lnTo>
                          <a:pt x="1743" y="40"/>
                        </a:lnTo>
                        <a:lnTo>
                          <a:pt x="1745" y="40"/>
                        </a:lnTo>
                        <a:lnTo>
                          <a:pt x="1747" y="40"/>
                        </a:lnTo>
                        <a:lnTo>
                          <a:pt x="1749" y="38"/>
                        </a:lnTo>
                        <a:lnTo>
                          <a:pt x="1749" y="40"/>
                        </a:lnTo>
                        <a:lnTo>
                          <a:pt x="1751" y="38"/>
                        </a:lnTo>
                        <a:lnTo>
                          <a:pt x="1753" y="40"/>
                        </a:lnTo>
                        <a:lnTo>
                          <a:pt x="1757" y="40"/>
                        </a:lnTo>
                        <a:lnTo>
                          <a:pt x="1759" y="38"/>
                        </a:lnTo>
                        <a:lnTo>
                          <a:pt x="1761" y="40"/>
                        </a:lnTo>
                        <a:lnTo>
                          <a:pt x="1763" y="40"/>
                        </a:lnTo>
                        <a:lnTo>
                          <a:pt x="1764" y="40"/>
                        </a:lnTo>
                        <a:lnTo>
                          <a:pt x="1766" y="38"/>
                        </a:lnTo>
                        <a:lnTo>
                          <a:pt x="1766" y="40"/>
                        </a:lnTo>
                        <a:lnTo>
                          <a:pt x="1770" y="38"/>
                        </a:lnTo>
                        <a:lnTo>
                          <a:pt x="1772" y="40"/>
                        </a:lnTo>
                        <a:lnTo>
                          <a:pt x="1774" y="38"/>
                        </a:lnTo>
                        <a:lnTo>
                          <a:pt x="1774" y="40"/>
                        </a:lnTo>
                        <a:lnTo>
                          <a:pt x="1776" y="40"/>
                        </a:lnTo>
                        <a:lnTo>
                          <a:pt x="1778" y="40"/>
                        </a:lnTo>
                        <a:lnTo>
                          <a:pt x="1780" y="38"/>
                        </a:lnTo>
                        <a:lnTo>
                          <a:pt x="1782" y="40"/>
                        </a:lnTo>
                        <a:lnTo>
                          <a:pt x="1784" y="38"/>
                        </a:lnTo>
                        <a:lnTo>
                          <a:pt x="1786" y="38"/>
                        </a:lnTo>
                        <a:lnTo>
                          <a:pt x="1787" y="40"/>
                        </a:lnTo>
                        <a:lnTo>
                          <a:pt x="1789" y="40"/>
                        </a:lnTo>
                        <a:lnTo>
                          <a:pt x="1791" y="38"/>
                        </a:lnTo>
                        <a:lnTo>
                          <a:pt x="1793" y="40"/>
                        </a:lnTo>
                        <a:lnTo>
                          <a:pt x="1795" y="40"/>
                        </a:lnTo>
                        <a:lnTo>
                          <a:pt x="1797" y="40"/>
                        </a:lnTo>
                        <a:lnTo>
                          <a:pt x="1799" y="38"/>
                        </a:lnTo>
                        <a:lnTo>
                          <a:pt x="1799" y="40"/>
                        </a:lnTo>
                        <a:lnTo>
                          <a:pt x="1801" y="40"/>
                        </a:lnTo>
                        <a:lnTo>
                          <a:pt x="1803" y="38"/>
                        </a:lnTo>
                        <a:lnTo>
                          <a:pt x="1805" y="40"/>
                        </a:lnTo>
                        <a:lnTo>
                          <a:pt x="1807" y="38"/>
                        </a:lnTo>
                        <a:lnTo>
                          <a:pt x="1808" y="40"/>
                        </a:lnTo>
                        <a:lnTo>
                          <a:pt x="1810" y="38"/>
                        </a:lnTo>
                        <a:lnTo>
                          <a:pt x="1812" y="38"/>
                        </a:lnTo>
                        <a:lnTo>
                          <a:pt x="1812" y="40"/>
                        </a:lnTo>
                        <a:lnTo>
                          <a:pt x="1814" y="40"/>
                        </a:lnTo>
                        <a:lnTo>
                          <a:pt x="1816" y="40"/>
                        </a:lnTo>
                        <a:lnTo>
                          <a:pt x="1818" y="38"/>
                        </a:lnTo>
                        <a:lnTo>
                          <a:pt x="1820" y="40"/>
                        </a:lnTo>
                        <a:lnTo>
                          <a:pt x="1822" y="38"/>
                        </a:lnTo>
                        <a:lnTo>
                          <a:pt x="1824" y="40"/>
                        </a:lnTo>
                        <a:lnTo>
                          <a:pt x="1826" y="40"/>
                        </a:lnTo>
                        <a:lnTo>
                          <a:pt x="1828" y="40"/>
                        </a:lnTo>
                        <a:lnTo>
                          <a:pt x="1830" y="40"/>
                        </a:lnTo>
                        <a:lnTo>
                          <a:pt x="1831" y="40"/>
                        </a:lnTo>
                        <a:lnTo>
                          <a:pt x="1831" y="38"/>
                        </a:lnTo>
                        <a:lnTo>
                          <a:pt x="1833" y="40"/>
                        </a:lnTo>
                        <a:lnTo>
                          <a:pt x="1835" y="40"/>
                        </a:lnTo>
                        <a:lnTo>
                          <a:pt x="1837" y="38"/>
                        </a:lnTo>
                        <a:lnTo>
                          <a:pt x="1839" y="38"/>
                        </a:lnTo>
                        <a:lnTo>
                          <a:pt x="1843" y="40"/>
                        </a:lnTo>
                        <a:lnTo>
                          <a:pt x="1845" y="40"/>
                        </a:lnTo>
                        <a:lnTo>
                          <a:pt x="1847" y="40"/>
                        </a:lnTo>
                        <a:lnTo>
                          <a:pt x="1849" y="38"/>
                        </a:lnTo>
                        <a:lnTo>
                          <a:pt x="1851" y="40"/>
                        </a:lnTo>
                        <a:lnTo>
                          <a:pt x="1853" y="38"/>
                        </a:lnTo>
                        <a:lnTo>
                          <a:pt x="1854" y="40"/>
                        </a:lnTo>
                        <a:lnTo>
                          <a:pt x="1856" y="40"/>
                        </a:lnTo>
                        <a:lnTo>
                          <a:pt x="1860" y="38"/>
                        </a:lnTo>
                        <a:lnTo>
                          <a:pt x="1862" y="40"/>
                        </a:lnTo>
                        <a:lnTo>
                          <a:pt x="1864" y="40"/>
                        </a:lnTo>
                        <a:lnTo>
                          <a:pt x="1866" y="38"/>
                        </a:lnTo>
                        <a:lnTo>
                          <a:pt x="1866" y="40"/>
                        </a:lnTo>
                        <a:lnTo>
                          <a:pt x="1868" y="40"/>
                        </a:lnTo>
                        <a:lnTo>
                          <a:pt x="1870" y="38"/>
                        </a:lnTo>
                        <a:lnTo>
                          <a:pt x="1872" y="38"/>
                        </a:lnTo>
                        <a:lnTo>
                          <a:pt x="1874" y="40"/>
                        </a:lnTo>
                        <a:lnTo>
                          <a:pt x="1874" y="38"/>
                        </a:lnTo>
                        <a:lnTo>
                          <a:pt x="1877" y="38"/>
                        </a:lnTo>
                        <a:lnTo>
                          <a:pt x="1879" y="38"/>
                        </a:lnTo>
                        <a:lnTo>
                          <a:pt x="1881" y="40"/>
                        </a:lnTo>
                        <a:lnTo>
                          <a:pt x="1881" y="38"/>
                        </a:lnTo>
                        <a:lnTo>
                          <a:pt x="1883" y="40"/>
                        </a:lnTo>
                        <a:lnTo>
                          <a:pt x="1885" y="38"/>
                        </a:lnTo>
                        <a:lnTo>
                          <a:pt x="1887" y="38"/>
                        </a:lnTo>
                        <a:lnTo>
                          <a:pt x="1889" y="38"/>
                        </a:lnTo>
                        <a:lnTo>
                          <a:pt x="1891" y="38"/>
                        </a:lnTo>
                        <a:lnTo>
                          <a:pt x="1893" y="40"/>
                        </a:lnTo>
                        <a:lnTo>
                          <a:pt x="1895" y="38"/>
                        </a:lnTo>
                        <a:lnTo>
                          <a:pt x="1899" y="40"/>
                        </a:lnTo>
                        <a:lnTo>
                          <a:pt x="1900" y="38"/>
                        </a:lnTo>
                        <a:lnTo>
                          <a:pt x="1902" y="38"/>
                        </a:lnTo>
                        <a:lnTo>
                          <a:pt x="1904" y="40"/>
                        </a:lnTo>
                        <a:lnTo>
                          <a:pt x="1908" y="38"/>
                        </a:lnTo>
                        <a:lnTo>
                          <a:pt x="1908" y="40"/>
                        </a:lnTo>
                        <a:lnTo>
                          <a:pt x="1910" y="38"/>
                        </a:lnTo>
                        <a:lnTo>
                          <a:pt x="1912" y="40"/>
                        </a:lnTo>
                        <a:lnTo>
                          <a:pt x="1912" y="38"/>
                        </a:lnTo>
                        <a:lnTo>
                          <a:pt x="1914" y="38"/>
                        </a:lnTo>
                        <a:lnTo>
                          <a:pt x="1918" y="38"/>
                        </a:lnTo>
                        <a:lnTo>
                          <a:pt x="1918" y="40"/>
                        </a:lnTo>
                        <a:lnTo>
                          <a:pt x="1920" y="38"/>
                        </a:lnTo>
                        <a:lnTo>
                          <a:pt x="1922" y="38"/>
                        </a:lnTo>
                        <a:lnTo>
                          <a:pt x="1923" y="40"/>
                        </a:lnTo>
                        <a:lnTo>
                          <a:pt x="1925" y="38"/>
                        </a:lnTo>
                        <a:lnTo>
                          <a:pt x="1927" y="40"/>
                        </a:lnTo>
                        <a:lnTo>
                          <a:pt x="1929" y="38"/>
                        </a:lnTo>
                        <a:lnTo>
                          <a:pt x="1931" y="38"/>
                        </a:lnTo>
                        <a:lnTo>
                          <a:pt x="1935" y="38"/>
                        </a:lnTo>
                        <a:lnTo>
                          <a:pt x="1937" y="40"/>
                        </a:lnTo>
                        <a:lnTo>
                          <a:pt x="1939" y="38"/>
                        </a:lnTo>
                        <a:lnTo>
                          <a:pt x="1941" y="38"/>
                        </a:lnTo>
                        <a:lnTo>
                          <a:pt x="1943" y="40"/>
                        </a:lnTo>
                        <a:lnTo>
                          <a:pt x="1943" y="38"/>
                        </a:lnTo>
                        <a:lnTo>
                          <a:pt x="1945" y="38"/>
                        </a:lnTo>
                        <a:lnTo>
                          <a:pt x="1946" y="38"/>
                        </a:lnTo>
                        <a:lnTo>
                          <a:pt x="1948" y="38"/>
                        </a:lnTo>
                        <a:lnTo>
                          <a:pt x="1948" y="40"/>
                        </a:lnTo>
                        <a:lnTo>
                          <a:pt x="1952" y="38"/>
                        </a:lnTo>
                        <a:lnTo>
                          <a:pt x="1956" y="38"/>
                        </a:lnTo>
                        <a:lnTo>
                          <a:pt x="1958" y="38"/>
                        </a:lnTo>
                        <a:lnTo>
                          <a:pt x="1960" y="38"/>
                        </a:lnTo>
                        <a:lnTo>
                          <a:pt x="1962" y="38"/>
                        </a:lnTo>
                        <a:lnTo>
                          <a:pt x="1964" y="38"/>
                        </a:lnTo>
                        <a:lnTo>
                          <a:pt x="1966" y="38"/>
                        </a:lnTo>
                        <a:lnTo>
                          <a:pt x="1969" y="38"/>
                        </a:lnTo>
                        <a:lnTo>
                          <a:pt x="1971" y="38"/>
                        </a:lnTo>
                        <a:lnTo>
                          <a:pt x="1973" y="40"/>
                        </a:lnTo>
                        <a:lnTo>
                          <a:pt x="1975" y="38"/>
                        </a:lnTo>
                        <a:lnTo>
                          <a:pt x="1977" y="38"/>
                        </a:lnTo>
                        <a:lnTo>
                          <a:pt x="1979" y="38"/>
                        </a:lnTo>
                        <a:lnTo>
                          <a:pt x="1981" y="38"/>
                        </a:lnTo>
                        <a:lnTo>
                          <a:pt x="1983" y="38"/>
                        </a:lnTo>
                        <a:lnTo>
                          <a:pt x="1985" y="38"/>
                        </a:lnTo>
                        <a:lnTo>
                          <a:pt x="1987" y="38"/>
                        </a:lnTo>
                        <a:lnTo>
                          <a:pt x="1989" y="38"/>
                        </a:lnTo>
                        <a:lnTo>
                          <a:pt x="1991" y="38"/>
                        </a:lnTo>
                        <a:lnTo>
                          <a:pt x="1992" y="38"/>
                        </a:lnTo>
                        <a:lnTo>
                          <a:pt x="1994" y="38"/>
                        </a:lnTo>
                        <a:lnTo>
                          <a:pt x="1996" y="38"/>
                        </a:lnTo>
                        <a:lnTo>
                          <a:pt x="1998" y="38"/>
                        </a:lnTo>
                        <a:lnTo>
                          <a:pt x="2000" y="38"/>
                        </a:lnTo>
                        <a:lnTo>
                          <a:pt x="2002" y="38"/>
                        </a:lnTo>
                        <a:lnTo>
                          <a:pt x="2004" y="38"/>
                        </a:lnTo>
                        <a:lnTo>
                          <a:pt x="2004" y="40"/>
                        </a:lnTo>
                        <a:lnTo>
                          <a:pt x="2006" y="38"/>
                        </a:lnTo>
                        <a:lnTo>
                          <a:pt x="2008" y="38"/>
                        </a:lnTo>
                        <a:lnTo>
                          <a:pt x="2012" y="38"/>
                        </a:lnTo>
                        <a:lnTo>
                          <a:pt x="2014" y="38"/>
                        </a:lnTo>
                        <a:lnTo>
                          <a:pt x="2015" y="38"/>
                        </a:lnTo>
                        <a:lnTo>
                          <a:pt x="2017" y="38"/>
                        </a:lnTo>
                        <a:lnTo>
                          <a:pt x="2019" y="38"/>
                        </a:lnTo>
                        <a:lnTo>
                          <a:pt x="2021" y="38"/>
                        </a:lnTo>
                        <a:lnTo>
                          <a:pt x="2025" y="38"/>
                        </a:lnTo>
                        <a:lnTo>
                          <a:pt x="2029" y="38"/>
                        </a:lnTo>
                        <a:lnTo>
                          <a:pt x="2031" y="38"/>
                        </a:lnTo>
                        <a:lnTo>
                          <a:pt x="2035" y="38"/>
                        </a:lnTo>
                        <a:lnTo>
                          <a:pt x="2038" y="38"/>
                        </a:lnTo>
                        <a:lnTo>
                          <a:pt x="2040" y="40"/>
                        </a:lnTo>
                        <a:lnTo>
                          <a:pt x="2042" y="38"/>
                        </a:lnTo>
                        <a:lnTo>
                          <a:pt x="2044" y="38"/>
                        </a:lnTo>
                        <a:lnTo>
                          <a:pt x="2046" y="38"/>
                        </a:lnTo>
                        <a:lnTo>
                          <a:pt x="2048" y="38"/>
                        </a:lnTo>
                        <a:lnTo>
                          <a:pt x="2050" y="38"/>
                        </a:lnTo>
                        <a:lnTo>
                          <a:pt x="2052" y="38"/>
                        </a:lnTo>
                        <a:lnTo>
                          <a:pt x="2056" y="38"/>
                        </a:lnTo>
                        <a:lnTo>
                          <a:pt x="2058" y="38"/>
                        </a:lnTo>
                        <a:lnTo>
                          <a:pt x="2059" y="38"/>
                        </a:lnTo>
                        <a:lnTo>
                          <a:pt x="2061" y="38"/>
                        </a:lnTo>
                        <a:lnTo>
                          <a:pt x="2063" y="38"/>
                        </a:lnTo>
                        <a:lnTo>
                          <a:pt x="2065" y="38"/>
                        </a:lnTo>
                        <a:lnTo>
                          <a:pt x="2067" y="38"/>
                        </a:lnTo>
                        <a:lnTo>
                          <a:pt x="2069" y="38"/>
                        </a:lnTo>
                        <a:lnTo>
                          <a:pt x="2071" y="36"/>
                        </a:lnTo>
                        <a:lnTo>
                          <a:pt x="2073" y="38"/>
                        </a:lnTo>
                        <a:lnTo>
                          <a:pt x="2077" y="38"/>
                        </a:lnTo>
                        <a:lnTo>
                          <a:pt x="2079" y="38"/>
                        </a:lnTo>
                        <a:lnTo>
                          <a:pt x="2081" y="38"/>
                        </a:lnTo>
                        <a:lnTo>
                          <a:pt x="2082" y="38"/>
                        </a:lnTo>
                        <a:lnTo>
                          <a:pt x="2084" y="38"/>
                        </a:lnTo>
                        <a:lnTo>
                          <a:pt x="2086" y="38"/>
                        </a:lnTo>
                        <a:lnTo>
                          <a:pt x="2088" y="38"/>
                        </a:lnTo>
                        <a:lnTo>
                          <a:pt x="2090" y="38"/>
                        </a:lnTo>
                        <a:lnTo>
                          <a:pt x="2094" y="38"/>
                        </a:lnTo>
                        <a:lnTo>
                          <a:pt x="2094" y="40"/>
                        </a:lnTo>
                        <a:lnTo>
                          <a:pt x="2098" y="38"/>
                        </a:lnTo>
                        <a:lnTo>
                          <a:pt x="2100" y="38"/>
                        </a:lnTo>
                        <a:lnTo>
                          <a:pt x="2102" y="38"/>
                        </a:lnTo>
                        <a:lnTo>
                          <a:pt x="2104" y="38"/>
                        </a:lnTo>
                        <a:lnTo>
                          <a:pt x="2105" y="38"/>
                        </a:lnTo>
                        <a:lnTo>
                          <a:pt x="2107" y="38"/>
                        </a:lnTo>
                        <a:lnTo>
                          <a:pt x="2111" y="38"/>
                        </a:lnTo>
                        <a:lnTo>
                          <a:pt x="2113" y="38"/>
                        </a:lnTo>
                        <a:lnTo>
                          <a:pt x="2115" y="38"/>
                        </a:lnTo>
                        <a:lnTo>
                          <a:pt x="2117" y="38"/>
                        </a:lnTo>
                        <a:lnTo>
                          <a:pt x="2121" y="38"/>
                        </a:lnTo>
                        <a:lnTo>
                          <a:pt x="2125" y="38"/>
                        </a:lnTo>
                        <a:lnTo>
                          <a:pt x="2127" y="38"/>
                        </a:lnTo>
                        <a:lnTo>
                          <a:pt x="2128" y="38"/>
                        </a:lnTo>
                        <a:lnTo>
                          <a:pt x="2130" y="38"/>
                        </a:lnTo>
                        <a:lnTo>
                          <a:pt x="2132" y="38"/>
                        </a:lnTo>
                        <a:lnTo>
                          <a:pt x="2134" y="38"/>
                        </a:lnTo>
                        <a:lnTo>
                          <a:pt x="2136" y="38"/>
                        </a:lnTo>
                        <a:lnTo>
                          <a:pt x="2138" y="38"/>
                        </a:lnTo>
                        <a:lnTo>
                          <a:pt x="2140" y="38"/>
                        </a:lnTo>
                        <a:lnTo>
                          <a:pt x="2142" y="38"/>
                        </a:lnTo>
                        <a:lnTo>
                          <a:pt x="2144" y="38"/>
                        </a:lnTo>
                        <a:lnTo>
                          <a:pt x="2146" y="38"/>
                        </a:lnTo>
                        <a:lnTo>
                          <a:pt x="2148" y="38"/>
                        </a:lnTo>
                        <a:lnTo>
                          <a:pt x="2150" y="38"/>
                        </a:lnTo>
                        <a:lnTo>
                          <a:pt x="2151" y="38"/>
                        </a:lnTo>
                        <a:lnTo>
                          <a:pt x="2153" y="38"/>
                        </a:lnTo>
                        <a:lnTo>
                          <a:pt x="2155" y="36"/>
                        </a:lnTo>
                        <a:lnTo>
                          <a:pt x="2157" y="38"/>
                        </a:lnTo>
                        <a:lnTo>
                          <a:pt x="2159" y="38"/>
                        </a:lnTo>
                        <a:lnTo>
                          <a:pt x="2161" y="38"/>
                        </a:lnTo>
                        <a:lnTo>
                          <a:pt x="2163" y="38"/>
                        </a:lnTo>
                        <a:lnTo>
                          <a:pt x="2165" y="38"/>
                        </a:lnTo>
                        <a:lnTo>
                          <a:pt x="2169" y="38"/>
                        </a:lnTo>
                        <a:lnTo>
                          <a:pt x="2173" y="38"/>
                        </a:lnTo>
                        <a:lnTo>
                          <a:pt x="2173" y="36"/>
                        </a:lnTo>
                        <a:lnTo>
                          <a:pt x="2174" y="38"/>
                        </a:lnTo>
                        <a:lnTo>
                          <a:pt x="2176" y="38"/>
                        </a:lnTo>
                        <a:lnTo>
                          <a:pt x="2178" y="38"/>
                        </a:lnTo>
                        <a:lnTo>
                          <a:pt x="2180" y="38"/>
                        </a:lnTo>
                        <a:lnTo>
                          <a:pt x="2182" y="38"/>
                        </a:lnTo>
                        <a:lnTo>
                          <a:pt x="2186" y="38"/>
                        </a:lnTo>
                        <a:lnTo>
                          <a:pt x="2190" y="38"/>
                        </a:lnTo>
                        <a:lnTo>
                          <a:pt x="2192" y="38"/>
                        </a:lnTo>
                        <a:lnTo>
                          <a:pt x="2194" y="38"/>
                        </a:lnTo>
                        <a:lnTo>
                          <a:pt x="2197" y="38"/>
                        </a:lnTo>
                        <a:lnTo>
                          <a:pt x="2199" y="38"/>
                        </a:lnTo>
                        <a:lnTo>
                          <a:pt x="2201" y="38"/>
                        </a:lnTo>
                        <a:lnTo>
                          <a:pt x="2203" y="38"/>
                        </a:lnTo>
                        <a:lnTo>
                          <a:pt x="2205" y="38"/>
                        </a:lnTo>
                        <a:lnTo>
                          <a:pt x="2207" y="38"/>
                        </a:lnTo>
                        <a:lnTo>
                          <a:pt x="2209" y="38"/>
                        </a:lnTo>
                        <a:lnTo>
                          <a:pt x="2211" y="38"/>
                        </a:lnTo>
                        <a:lnTo>
                          <a:pt x="2213" y="38"/>
                        </a:lnTo>
                        <a:lnTo>
                          <a:pt x="2217" y="36"/>
                        </a:lnTo>
                        <a:lnTo>
                          <a:pt x="2217" y="38"/>
                        </a:lnTo>
                        <a:lnTo>
                          <a:pt x="2219" y="38"/>
                        </a:lnTo>
                        <a:lnTo>
                          <a:pt x="2220" y="38"/>
                        </a:lnTo>
                        <a:lnTo>
                          <a:pt x="2224" y="38"/>
                        </a:lnTo>
                        <a:lnTo>
                          <a:pt x="2226" y="38"/>
                        </a:lnTo>
                        <a:lnTo>
                          <a:pt x="2228" y="38"/>
                        </a:lnTo>
                        <a:lnTo>
                          <a:pt x="2230" y="38"/>
                        </a:lnTo>
                        <a:lnTo>
                          <a:pt x="2232" y="38"/>
                        </a:lnTo>
                        <a:lnTo>
                          <a:pt x="2234" y="38"/>
                        </a:lnTo>
                        <a:lnTo>
                          <a:pt x="2236" y="38"/>
                        </a:lnTo>
                        <a:lnTo>
                          <a:pt x="2238" y="38"/>
                        </a:lnTo>
                        <a:lnTo>
                          <a:pt x="2240" y="38"/>
                        </a:lnTo>
                        <a:lnTo>
                          <a:pt x="2242" y="38"/>
                        </a:lnTo>
                        <a:lnTo>
                          <a:pt x="2243" y="38"/>
                        </a:lnTo>
                        <a:lnTo>
                          <a:pt x="2245" y="38"/>
                        </a:lnTo>
                        <a:lnTo>
                          <a:pt x="2247" y="38"/>
                        </a:lnTo>
                        <a:lnTo>
                          <a:pt x="2249" y="38"/>
                        </a:lnTo>
                        <a:lnTo>
                          <a:pt x="2251" y="38"/>
                        </a:lnTo>
                        <a:lnTo>
                          <a:pt x="2253" y="38"/>
                        </a:lnTo>
                        <a:lnTo>
                          <a:pt x="2255" y="38"/>
                        </a:lnTo>
                        <a:lnTo>
                          <a:pt x="2257" y="38"/>
                        </a:lnTo>
                        <a:lnTo>
                          <a:pt x="2259" y="38"/>
                        </a:lnTo>
                        <a:lnTo>
                          <a:pt x="2261" y="38"/>
                        </a:lnTo>
                        <a:lnTo>
                          <a:pt x="2263" y="38"/>
                        </a:lnTo>
                        <a:lnTo>
                          <a:pt x="2264" y="38"/>
                        </a:lnTo>
                        <a:lnTo>
                          <a:pt x="2266" y="38"/>
                        </a:lnTo>
                        <a:lnTo>
                          <a:pt x="2268" y="38"/>
                        </a:lnTo>
                        <a:lnTo>
                          <a:pt x="2270" y="38"/>
                        </a:lnTo>
                        <a:lnTo>
                          <a:pt x="2272" y="38"/>
                        </a:lnTo>
                        <a:lnTo>
                          <a:pt x="2274" y="38"/>
                        </a:lnTo>
                        <a:lnTo>
                          <a:pt x="2276" y="38"/>
                        </a:lnTo>
                        <a:lnTo>
                          <a:pt x="2276" y="36"/>
                        </a:lnTo>
                        <a:lnTo>
                          <a:pt x="2280" y="38"/>
                        </a:lnTo>
                        <a:lnTo>
                          <a:pt x="2282" y="38"/>
                        </a:lnTo>
                        <a:lnTo>
                          <a:pt x="2284" y="38"/>
                        </a:lnTo>
                        <a:lnTo>
                          <a:pt x="2286" y="38"/>
                        </a:lnTo>
                        <a:lnTo>
                          <a:pt x="2286" y="36"/>
                        </a:lnTo>
                        <a:lnTo>
                          <a:pt x="2289" y="38"/>
                        </a:lnTo>
                        <a:lnTo>
                          <a:pt x="2291" y="38"/>
                        </a:lnTo>
                        <a:lnTo>
                          <a:pt x="2293" y="38"/>
                        </a:lnTo>
                        <a:lnTo>
                          <a:pt x="2295" y="38"/>
                        </a:lnTo>
                        <a:lnTo>
                          <a:pt x="2297" y="36"/>
                        </a:lnTo>
                        <a:lnTo>
                          <a:pt x="2299" y="38"/>
                        </a:lnTo>
                        <a:lnTo>
                          <a:pt x="2303" y="38"/>
                        </a:lnTo>
                        <a:lnTo>
                          <a:pt x="2305" y="36"/>
                        </a:lnTo>
                        <a:lnTo>
                          <a:pt x="2307" y="38"/>
                        </a:lnTo>
                        <a:lnTo>
                          <a:pt x="2309" y="38"/>
                        </a:lnTo>
                        <a:lnTo>
                          <a:pt x="2310" y="38"/>
                        </a:lnTo>
                        <a:lnTo>
                          <a:pt x="2312" y="38"/>
                        </a:lnTo>
                        <a:lnTo>
                          <a:pt x="2316" y="36"/>
                        </a:lnTo>
                        <a:lnTo>
                          <a:pt x="2320" y="38"/>
                        </a:lnTo>
                        <a:lnTo>
                          <a:pt x="2322" y="38"/>
                        </a:lnTo>
                        <a:lnTo>
                          <a:pt x="2324" y="38"/>
                        </a:lnTo>
                        <a:lnTo>
                          <a:pt x="2326" y="38"/>
                        </a:lnTo>
                        <a:lnTo>
                          <a:pt x="2328" y="38"/>
                        </a:lnTo>
                        <a:lnTo>
                          <a:pt x="2328" y="36"/>
                        </a:lnTo>
                        <a:lnTo>
                          <a:pt x="2330" y="36"/>
                        </a:lnTo>
                        <a:lnTo>
                          <a:pt x="2332" y="38"/>
                        </a:lnTo>
                        <a:lnTo>
                          <a:pt x="2333" y="38"/>
                        </a:lnTo>
                        <a:lnTo>
                          <a:pt x="2335" y="38"/>
                        </a:lnTo>
                        <a:lnTo>
                          <a:pt x="2337" y="38"/>
                        </a:lnTo>
                        <a:lnTo>
                          <a:pt x="2341" y="36"/>
                        </a:lnTo>
                        <a:lnTo>
                          <a:pt x="2341" y="38"/>
                        </a:lnTo>
                        <a:lnTo>
                          <a:pt x="2343" y="36"/>
                        </a:lnTo>
                        <a:lnTo>
                          <a:pt x="2345" y="36"/>
                        </a:lnTo>
                        <a:lnTo>
                          <a:pt x="2345" y="38"/>
                        </a:lnTo>
                        <a:lnTo>
                          <a:pt x="2347" y="38"/>
                        </a:lnTo>
                      </a:path>
                    </a:pathLst>
                  </a:custGeom>
                  <a:noFill/>
                  <a:ln w="2">
                    <a:solidFill>
                      <a:srgbClr val="A52A2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78"/>
                  <p:cNvSpPr>
                    <a:spLocks/>
                  </p:cNvSpPr>
                  <p:nvPr/>
                </p:nvSpPr>
                <p:spPr bwMode="auto">
                  <a:xfrm>
                    <a:off x="3455986" y="4139403"/>
                    <a:ext cx="3675063" cy="806450"/>
                  </a:xfrm>
                  <a:custGeom>
                    <a:avLst/>
                    <a:gdLst>
                      <a:gd name="T0" fmla="*/ 37 w 2315"/>
                      <a:gd name="T1" fmla="*/ 506 h 508"/>
                      <a:gd name="T2" fmla="*/ 75 w 2315"/>
                      <a:gd name="T3" fmla="*/ 506 h 508"/>
                      <a:gd name="T4" fmla="*/ 117 w 2315"/>
                      <a:gd name="T5" fmla="*/ 506 h 508"/>
                      <a:gd name="T6" fmla="*/ 159 w 2315"/>
                      <a:gd name="T7" fmla="*/ 506 h 508"/>
                      <a:gd name="T8" fmla="*/ 200 w 2315"/>
                      <a:gd name="T9" fmla="*/ 506 h 508"/>
                      <a:gd name="T10" fmla="*/ 236 w 2315"/>
                      <a:gd name="T11" fmla="*/ 506 h 508"/>
                      <a:gd name="T12" fmla="*/ 278 w 2315"/>
                      <a:gd name="T13" fmla="*/ 506 h 508"/>
                      <a:gd name="T14" fmla="*/ 315 w 2315"/>
                      <a:gd name="T15" fmla="*/ 506 h 508"/>
                      <a:gd name="T16" fmla="*/ 355 w 2315"/>
                      <a:gd name="T17" fmla="*/ 506 h 508"/>
                      <a:gd name="T18" fmla="*/ 399 w 2315"/>
                      <a:gd name="T19" fmla="*/ 506 h 508"/>
                      <a:gd name="T20" fmla="*/ 441 w 2315"/>
                      <a:gd name="T21" fmla="*/ 506 h 508"/>
                      <a:gd name="T22" fmla="*/ 481 w 2315"/>
                      <a:gd name="T23" fmla="*/ 506 h 508"/>
                      <a:gd name="T24" fmla="*/ 518 w 2315"/>
                      <a:gd name="T25" fmla="*/ 506 h 508"/>
                      <a:gd name="T26" fmla="*/ 560 w 2315"/>
                      <a:gd name="T27" fmla="*/ 506 h 508"/>
                      <a:gd name="T28" fmla="*/ 600 w 2315"/>
                      <a:gd name="T29" fmla="*/ 506 h 508"/>
                      <a:gd name="T30" fmla="*/ 640 w 2315"/>
                      <a:gd name="T31" fmla="*/ 506 h 508"/>
                      <a:gd name="T32" fmla="*/ 682 w 2315"/>
                      <a:gd name="T33" fmla="*/ 506 h 508"/>
                      <a:gd name="T34" fmla="*/ 721 w 2315"/>
                      <a:gd name="T35" fmla="*/ 506 h 508"/>
                      <a:gd name="T36" fmla="*/ 751 w 2315"/>
                      <a:gd name="T37" fmla="*/ 0 h 508"/>
                      <a:gd name="T38" fmla="*/ 782 w 2315"/>
                      <a:gd name="T39" fmla="*/ 502 h 508"/>
                      <a:gd name="T40" fmla="*/ 813 w 2315"/>
                      <a:gd name="T41" fmla="*/ 506 h 508"/>
                      <a:gd name="T42" fmla="*/ 849 w 2315"/>
                      <a:gd name="T43" fmla="*/ 506 h 508"/>
                      <a:gd name="T44" fmla="*/ 889 w 2315"/>
                      <a:gd name="T45" fmla="*/ 506 h 508"/>
                      <a:gd name="T46" fmla="*/ 928 w 2315"/>
                      <a:gd name="T47" fmla="*/ 506 h 508"/>
                      <a:gd name="T48" fmla="*/ 964 w 2315"/>
                      <a:gd name="T49" fmla="*/ 506 h 508"/>
                      <a:gd name="T50" fmla="*/ 1001 w 2315"/>
                      <a:gd name="T51" fmla="*/ 506 h 508"/>
                      <a:gd name="T52" fmla="*/ 1041 w 2315"/>
                      <a:gd name="T53" fmla="*/ 506 h 508"/>
                      <a:gd name="T54" fmla="*/ 1081 w 2315"/>
                      <a:gd name="T55" fmla="*/ 506 h 508"/>
                      <a:gd name="T56" fmla="*/ 1119 w 2315"/>
                      <a:gd name="T57" fmla="*/ 506 h 508"/>
                      <a:gd name="T58" fmla="*/ 1158 w 2315"/>
                      <a:gd name="T59" fmla="*/ 506 h 508"/>
                      <a:gd name="T60" fmla="*/ 1196 w 2315"/>
                      <a:gd name="T61" fmla="*/ 506 h 508"/>
                      <a:gd name="T62" fmla="*/ 1236 w 2315"/>
                      <a:gd name="T63" fmla="*/ 506 h 508"/>
                      <a:gd name="T64" fmla="*/ 1276 w 2315"/>
                      <a:gd name="T65" fmla="*/ 506 h 508"/>
                      <a:gd name="T66" fmla="*/ 1313 w 2315"/>
                      <a:gd name="T67" fmla="*/ 506 h 508"/>
                      <a:gd name="T68" fmla="*/ 1349 w 2315"/>
                      <a:gd name="T69" fmla="*/ 506 h 508"/>
                      <a:gd name="T70" fmla="*/ 1386 w 2315"/>
                      <a:gd name="T71" fmla="*/ 506 h 508"/>
                      <a:gd name="T72" fmla="*/ 1426 w 2315"/>
                      <a:gd name="T73" fmla="*/ 506 h 508"/>
                      <a:gd name="T74" fmla="*/ 1462 w 2315"/>
                      <a:gd name="T75" fmla="*/ 506 h 508"/>
                      <a:gd name="T76" fmla="*/ 1508 w 2315"/>
                      <a:gd name="T77" fmla="*/ 506 h 508"/>
                      <a:gd name="T78" fmla="*/ 1550 w 2315"/>
                      <a:gd name="T79" fmla="*/ 506 h 508"/>
                      <a:gd name="T80" fmla="*/ 1593 w 2315"/>
                      <a:gd name="T81" fmla="*/ 506 h 508"/>
                      <a:gd name="T82" fmla="*/ 1629 w 2315"/>
                      <a:gd name="T83" fmla="*/ 506 h 508"/>
                      <a:gd name="T84" fmla="*/ 1667 w 2315"/>
                      <a:gd name="T85" fmla="*/ 506 h 508"/>
                      <a:gd name="T86" fmla="*/ 1708 w 2315"/>
                      <a:gd name="T87" fmla="*/ 504 h 508"/>
                      <a:gd name="T88" fmla="*/ 1746 w 2315"/>
                      <a:gd name="T89" fmla="*/ 506 h 508"/>
                      <a:gd name="T90" fmla="*/ 1780 w 2315"/>
                      <a:gd name="T91" fmla="*/ 506 h 508"/>
                      <a:gd name="T92" fmla="*/ 1813 w 2315"/>
                      <a:gd name="T93" fmla="*/ 506 h 508"/>
                      <a:gd name="T94" fmla="*/ 1845 w 2315"/>
                      <a:gd name="T95" fmla="*/ 504 h 508"/>
                      <a:gd name="T96" fmla="*/ 1878 w 2315"/>
                      <a:gd name="T97" fmla="*/ 504 h 508"/>
                      <a:gd name="T98" fmla="*/ 1911 w 2315"/>
                      <a:gd name="T99" fmla="*/ 506 h 508"/>
                      <a:gd name="T100" fmla="*/ 1941 w 2315"/>
                      <a:gd name="T101" fmla="*/ 506 h 508"/>
                      <a:gd name="T102" fmla="*/ 1972 w 2315"/>
                      <a:gd name="T103" fmla="*/ 506 h 508"/>
                      <a:gd name="T104" fmla="*/ 2010 w 2315"/>
                      <a:gd name="T105" fmla="*/ 504 h 508"/>
                      <a:gd name="T106" fmla="*/ 2041 w 2315"/>
                      <a:gd name="T107" fmla="*/ 504 h 508"/>
                      <a:gd name="T108" fmla="*/ 2073 w 2315"/>
                      <a:gd name="T109" fmla="*/ 504 h 508"/>
                      <a:gd name="T110" fmla="*/ 2110 w 2315"/>
                      <a:gd name="T111" fmla="*/ 504 h 508"/>
                      <a:gd name="T112" fmla="*/ 2142 w 2315"/>
                      <a:gd name="T113" fmla="*/ 504 h 508"/>
                      <a:gd name="T114" fmla="*/ 2179 w 2315"/>
                      <a:gd name="T115" fmla="*/ 504 h 508"/>
                      <a:gd name="T116" fmla="*/ 2219 w 2315"/>
                      <a:gd name="T117" fmla="*/ 504 h 508"/>
                      <a:gd name="T118" fmla="*/ 2254 w 2315"/>
                      <a:gd name="T119" fmla="*/ 504 h 508"/>
                      <a:gd name="T120" fmla="*/ 2296 w 2315"/>
                      <a:gd name="T121" fmla="*/ 504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315" h="508">
                        <a:moveTo>
                          <a:pt x="0" y="506"/>
                        </a:moveTo>
                        <a:lnTo>
                          <a:pt x="2" y="506"/>
                        </a:lnTo>
                        <a:lnTo>
                          <a:pt x="4" y="506"/>
                        </a:lnTo>
                        <a:lnTo>
                          <a:pt x="6" y="506"/>
                        </a:lnTo>
                        <a:lnTo>
                          <a:pt x="8" y="506"/>
                        </a:lnTo>
                        <a:lnTo>
                          <a:pt x="10" y="506"/>
                        </a:lnTo>
                        <a:lnTo>
                          <a:pt x="14" y="506"/>
                        </a:lnTo>
                        <a:lnTo>
                          <a:pt x="16" y="506"/>
                        </a:lnTo>
                        <a:lnTo>
                          <a:pt x="18" y="506"/>
                        </a:lnTo>
                        <a:lnTo>
                          <a:pt x="20" y="506"/>
                        </a:lnTo>
                        <a:lnTo>
                          <a:pt x="21" y="506"/>
                        </a:lnTo>
                        <a:lnTo>
                          <a:pt x="23" y="506"/>
                        </a:lnTo>
                        <a:lnTo>
                          <a:pt x="25" y="506"/>
                        </a:lnTo>
                        <a:lnTo>
                          <a:pt x="27" y="506"/>
                        </a:lnTo>
                        <a:lnTo>
                          <a:pt x="29" y="506"/>
                        </a:lnTo>
                        <a:lnTo>
                          <a:pt x="31" y="506"/>
                        </a:lnTo>
                        <a:lnTo>
                          <a:pt x="35" y="506"/>
                        </a:lnTo>
                        <a:lnTo>
                          <a:pt x="37" y="506"/>
                        </a:lnTo>
                        <a:lnTo>
                          <a:pt x="39" y="506"/>
                        </a:lnTo>
                        <a:lnTo>
                          <a:pt x="41" y="506"/>
                        </a:lnTo>
                        <a:lnTo>
                          <a:pt x="43" y="506"/>
                        </a:lnTo>
                        <a:lnTo>
                          <a:pt x="44" y="506"/>
                        </a:lnTo>
                        <a:lnTo>
                          <a:pt x="46" y="506"/>
                        </a:lnTo>
                        <a:lnTo>
                          <a:pt x="48" y="506"/>
                        </a:lnTo>
                        <a:lnTo>
                          <a:pt x="52" y="506"/>
                        </a:lnTo>
                        <a:lnTo>
                          <a:pt x="54" y="506"/>
                        </a:lnTo>
                        <a:lnTo>
                          <a:pt x="56" y="506"/>
                        </a:lnTo>
                        <a:lnTo>
                          <a:pt x="58" y="506"/>
                        </a:lnTo>
                        <a:lnTo>
                          <a:pt x="62" y="506"/>
                        </a:lnTo>
                        <a:lnTo>
                          <a:pt x="64" y="506"/>
                        </a:lnTo>
                        <a:lnTo>
                          <a:pt x="66" y="506"/>
                        </a:lnTo>
                        <a:lnTo>
                          <a:pt x="67" y="506"/>
                        </a:lnTo>
                        <a:lnTo>
                          <a:pt x="69" y="506"/>
                        </a:lnTo>
                        <a:lnTo>
                          <a:pt x="71" y="506"/>
                        </a:lnTo>
                        <a:lnTo>
                          <a:pt x="73" y="506"/>
                        </a:lnTo>
                        <a:lnTo>
                          <a:pt x="75" y="506"/>
                        </a:lnTo>
                        <a:lnTo>
                          <a:pt x="79" y="506"/>
                        </a:lnTo>
                        <a:lnTo>
                          <a:pt x="81" y="506"/>
                        </a:lnTo>
                        <a:lnTo>
                          <a:pt x="83" y="506"/>
                        </a:lnTo>
                        <a:lnTo>
                          <a:pt x="85" y="506"/>
                        </a:lnTo>
                        <a:lnTo>
                          <a:pt x="87" y="506"/>
                        </a:lnTo>
                        <a:lnTo>
                          <a:pt x="90" y="506"/>
                        </a:lnTo>
                        <a:lnTo>
                          <a:pt x="92" y="506"/>
                        </a:lnTo>
                        <a:lnTo>
                          <a:pt x="94" y="506"/>
                        </a:lnTo>
                        <a:lnTo>
                          <a:pt x="96" y="506"/>
                        </a:lnTo>
                        <a:lnTo>
                          <a:pt x="96" y="508"/>
                        </a:lnTo>
                        <a:lnTo>
                          <a:pt x="100" y="506"/>
                        </a:lnTo>
                        <a:lnTo>
                          <a:pt x="102" y="506"/>
                        </a:lnTo>
                        <a:lnTo>
                          <a:pt x="106" y="506"/>
                        </a:lnTo>
                        <a:lnTo>
                          <a:pt x="108" y="506"/>
                        </a:lnTo>
                        <a:lnTo>
                          <a:pt x="110" y="506"/>
                        </a:lnTo>
                        <a:lnTo>
                          <a:pt x="112" y="506"/>
                        </a:lnTo>
                        <a:lnTo>
                          <a:pt x="113" y="506"/>
                        </a:lnTo>
                        <a:lnTo>
                          <a:pt x="117" y="506"/>
                        </a:lnTo>
                        <a:lnTo>
                          <a:pt x="119" y="506"/>
                        </a:lnTo>
                        <a:lnTo>
                          <a:pt x="121" y="506"/>
                        </a:lnTo>
                        <a:lnTo>
                          <a:pt x="123" y="506"/>
                        </a:lnTo>
                        <a:lnTo>
                          <a:pt x="125" y="506"/>
                        </a:lnTo>
                        <a:lnTo>
                          <a:pt x="127" y="506"/>
                        </a:lnTo>
                        <a:lnTo>
                          <a:pt x="131" y="506"/>
                        </a:lnTo>
                        <a:lnTo>
                          <a:pt x="135" y="506"/>
                        </a:lnTo>
                        <a:lnTo>
                          <a:pt x="136" y="506"/>
                        </a:lnTo>
                        <a:lnTo>
                          <a:pt x="138" y="506"/>
                        </a:lnTo>
                        <a:lnTo>
                          <a:pt x="142" y="506"/>
                        </a:lnTo>
                        <a:lnTo>
                          <a:pt x="144" y="506"/>
                        </a:lnTo>
                        <a:lnTo>
                          <a:pt x="148" y="506"/>
                        </a:lnTo>
                        <a:lnTo>
                          <a:pt x="150" y="506"/>
                        </a:lnTo>
                        <a:lnTo>
                          <a:pt x="152" y="506"/>
                        </a:lnTo>
                        <a:lnTo>
                          <a:pt x="154" y="506"/>
                        </a:lnTo>
                        <a:lnTo>
                          <a:pt x="156" y="506"/>
                        </a:lnTo>
                        <a:lnTo>
                          <a:pt x="158" y="506"/>
                        </a:lnTo>
                        <a:lnTo>
                          <a:pt x="159" y="506"/>
                        </a:lnTo>
                        <a:lnTo>
                          <a:pt x="161" y="506"/>
                        </a:lnTo>
                        <a:lnTo>
                          <a:pt x="163" y="506"/>
                        </a:lnTo>
                        <a:lnTo>
                          <a:pt x="165" y="506"/>
                        </a:lnTo>
                        <a:lnTo>
                          <a:pt x="167" y="506"/>
                        </a:lnTo>
                        <a:lnTo>
                          <a:pt x="169" y="506"/>
                        </a:lnTo>
                        <a:lnTo>
                          <a:pt x="173" y="506"/>
                        </a:lnTo>
                        <a:lnTo>
                          <a:pt x="175" y="506"/>
                        </a:lnTo>
                        <a:lnTo>
                          <a:pt x="177" y="506"/>
                        </a:lnTo>
                        <a:lnTo>
                          <a:pt x="179" y="506"/>
                        </a:lnTo>
                        <a:lnTo>
                          <a:pt x="181" y="506"/>
                        </a:lnTo>
                        <a:lnTo>
                          <a:pt x="182" y="506"/>
                        </a:lnTo>
                        <a:lnTo>
                          <a:pt x="186" y="506"/>
                        </a:lnTo>
                        <a:lnTo>
                          <a:pt x="188" y="506"/>
                        </a:lnTo>
                        <a:lnTo>
                          <a:pt x="190" y="506"/>
                        </a:lnTo>
                        <a:lnTo>
                          <a:pt x="192" y="506"/>
                        </a:lnTo>
                        <a:lnTo>
                          <a:pt x="196" y="506"/>
                        </a:lnTo>
                        <a:lnTo>
                          <a:pt x="198" y="506"/>
                        </a:lnTo>
                        <a:lnTo>
                          <a:pt x="200" y="506"/>
                        </a:lnTo>
                        <a:lnTo>
                          <a:pt x="202" y="506"/>
                        </a:lnTo>
                        <a:lnTo>
                          <a:pt x="203" y="506"/>
                        </a:lnTo>
                        <a:lnTo>
                          <a:pt x="205" y="506"/>
                        </a:lnTo>
                        <a:lnTo>
                          <a:pt x="207" y="506"/>
                        </a:lnTo>
                        <a:lnTo>
                          <a:pt x="209" y="506"/>
                        </a:lnTo>
                        <a:lnTo>
                          <a:pt x="213" y="506"/>
                        </a:lnTo>
                        <a:lnTo>
                          <a:pt x="215" y="506"/>
                        </a:lnTo>
                        <a:lnTo>
                          <a:pt x="217" y="506"/>
                        </a:lnTo>
                        <a:lnTo>
                          <a:pt x="219" y="506"/>
                        </a:lnTo>
                        <a:lnTo>
                          <a:pt x="221" y="506"/>
                        </a:lnTo>
                        <a:lnTo>
                          <a:pt x="223" y="506"/>
                        </a:lnTo>
                        <a:lnTo>
                          <a:pt x="225" y="506"/>
                        </a:lnTo>
                        <a:lnTo>
                          <a:pt x="226" y="506"/>
                        </a:lnTo>
                        <a:lnTo>
                          <a:pt x="228" y="506"/>
                        </a:lnTo>
                        <a:lnTo>
                          <a:pt x="230" y="506"/>
                        </a:lnTo>
                        <a:lnTo>
                          <a:pt x="232" y="506"/>
                        </a:lnTo>
                        <a:lnTo>
                          <a:pt x="234" y="506"/>
                        </a:lnTo>
                        <a:lnTo>
                          <a:pt x="236" y="506"/>
                        </a:lnTo>
                        <a:lnTo>
                          <a:pt x="240" y="506"/>
                        </a:lnTo>
                        <a:lnTo>
                          <a:pt x="242" y="506"/>
                        </a:lnTo>
                        <a:lnTo>
                          <a:pt x="244" y="506"/>
                        </a:lnTo>
                        <a:lnTo>
                          <a:pt x="246" y="506"/>
                        </a:lnTo>
                        <a:lnTo>
                          <a:pt x="248" y="506"/>
                        </a:lnTo>
                        <a:lnTo>
                          <a:pt x="249" y="506"/>
                        </a:lnTo>
                        <a:lnTo>
                          <a:pt x="251" y="506"/>
                        </a:lnTo>
                        <a:lnTo>
                          <a:pt x="253" y="506"/>
                        </a:lnTo>
                        <a:lnTo>
                          <a:pt x="255" y="506"/>
                        </a:lnTo>
                        <a:lnTo>
                          <a:pt x="257" y="506"/>
                        </a:lnTo>
                        <a:lnTo>
                          <a:pt x="259" y="506"/>
                        </a:lnTo>
                        <a:lnTo>
                          <a:pt x="261" y="506"/>
                        </a:lnTo>
                        <a:lnTo>
                          <a:pt x="265" y="506"/>
                        </a:lnTo>
                        <a:lnTo>
                          <a:pt x="269" y="506"/>
                        </a:lnTo>
                        <a:lnTo>
                          <a:pt x="271" y="506"/>
                        </a:lnTo>
                        <a:lnTo>
                          <a:pt x="272" y="506"/>
                        </a:lnTo>
                        <a:lnTo>
                          <a:pt x="274" y="506"/>
                        </a:lnTo>
                        <a:lnTo>
                          <a:pt x="278" y="506"/>
                        </a:lnTo>
                        <a:lnTo>
                          <a:pt x="280" y="506"/>
                        </a:lnTo>
                        <a:lnTo>
                          <a:pt x="282" y="506"/>
                        </a:lnTo>
                        <a:lnTo>
                          <a:pt x="284" y="506"/>
                        </a:lnTo>
                        <a:lnTo>
                          <a:pt x="286" y="506"/>
                        </a:lnTo>
                        <a:lnTo>
                          <a:pt x="288" y="506"/>
                        </a:lnTo>
                        <a:lnTo>
                          <a:pt x="290" y="506"/>
                        </a:lnTo>
                        <a:lnTo>
                          <a:pt x="292" y="506"/>
                        </a:lnTo>
                        <a:lnTo>
                          <a:pt x="294" y="506"/>
                        </a:lnTo>
                        <a:lnTo>
                          <a:pt x="295" y="506"/>
                        </a:lnTo>
                        <a:lnTo>
                          <a:pt x="295" y="508"/>
                        </a:lnTo>
                        <a:lnTo>
                          <a:pt x="299" y="506"/>
                        </a:lnTo>
                        <a:lnTo>
                          <a:pt x="301" y="506"/>
                        </a:lnTo>
                        <a:lnTo>
                          <a:pt x="303" y="506"/>
                        </a:lnTo>
                        <a:lnTo>
                          <a:pt x="307" y="506"/>
                        </a:lnTo>
                        <a:lnTo>
                          <a:pt x="309" y="506"/>
                        </a:lnTo>
                        <a:lnTo>
                          <a:pt x="311" y="506"/>
                        </a:lnTo>
                        <a:lnTo>
                          <a:pt x="313" y="506"/>
                        </a:lnTo>
                        <a:lnTo>
                          <a:pt x="315" y="506"/>
                        </a:lnTo>
                        <a:lnTo>
                          <a:pt x="317" y="506"/>
                        </a:lnTo>
                        <a:lnTo>
                          <a:pt x="318" y="506"/>
                        </a:lnTo>
                        <a:lnTo>
                          <a:pt x="320" y="506"/>
                        </a:lnTo>
                        <a:lnTo>
                          <a:pt x="322" y="506"/>
                        </a:lnTo>
                        <a:lnTo>
                          <a:pt x="324" y="506"/>
                        </a:lnTo>
                        <a:lnTo>
                          <a:pt x="326" y="506"/>
                        </a:lnTo>
                        <a:lnTo>
                          <a:pt x="328" y="506"/>
                        </a:lnTo>
                        <a:lnTo>
                          <a:pt x="330" y="506"/>
                        </a:lnTo>
                        <a:lnTo>
                          <a:pt x="332" y="506"/>
                        </a:lnTo>
                        <a:lnTo>
                          <a:pt x="334" y="506"/>
                        </a:lnTo>
                        <a:lnTo>
                          <a:pt x="338" y="506"/>
                        </a:lnTo>
                        <a:lnTo>
                          <a:pt x="340" y="506"/>
                        </a:lnTo>
                        <a:lnTo>
                          <a:pt x="341" y="506"/>
                        </a:lnTo>
                        <a:lnTo>
                          <a:pt x="343" y="506"/>
                        </a:lnTo>
                        <a:lnTo>
                          <a:pt x="345" y="506"/>
                        </a:lnTo>
                        <a:lnTo>
                          <a:pt x="347" y="506"/>
                        </a:lnTo>
                        <a:lnTo>
                          <a:pt x="351" y="506"/>
                        </a:lnTo>
                        <a:lnTo>
                          <a:pt x="355" y="506"/>
                        </a:lnTo>
                        <a:lnTo>
                          <a:pt x="357" y="506"/>
                        </a:lnTo>
                        <a:lnTo>
                          <a:pt x="361" y="506"/>
                        </a:lnTo>
                        <a:lnTo>
                          <a:pt x="364" y="506"/>
                        </a:lnTo>
                        <a:lnTo>
                          <a:pt x="366" y="506"/>
                        </a:lnTo>
                        <a:lnTo>
                          <a:pt x="370" y="506"/>
                        </a:lnTo>
                        <a:lnTo>
                          <a:pt x="372" y="506"/>
                        </a:lnTo>
                        <a:lnTo>
                          <a:pt x="374" y="506"/>
                        </a:lnTo>
                        <a:lnTo>
                          <a:pt x="376" y="506"/>
                        </a:lnTo>
                        <a:lnTo>
                          <a:pt x="378" y="506"/>
                        </a:lnTo>
                        <a:lnTo>
                          <a:pt x="380" y="506"/>
                        </a:lnTo>
                        <a:lnTo>
                          <a:pt x="382" y="506"/>
                        </a:lnTo>
                        <a:lnTo>
                          <a:pt x="384" y="506"/>
                        </a:lnTo>
                        <a:lnTo>
                          <a:pt x="386" y="506"/>
                        </a:lnTo>
                        <a:lnTo>
                          <a:pt x="389" y="506"/>
                        </a:lnTo>
                        <a:lnTo>
                          <a:pt x="391" y="506"/>
                        </a:lnTo>
                        <a:lnTo>
                          <a:pt x="393" y="506"/>
                        </a:lnTo>
                        <a:lnTo>
                          <a:pt x="395" y="506"/>
                        </a:lnTo>
                        <a:lnTo>
                          <a:pt x="399" y="506"/>
                        </a:lnTo>
                        <a:lnTo>
                          <a:pt x="401" y="506"/>
                        </a:lnTo>
                        <a:lnTo>
                          <a:pt x="403" y="506"/>
                        </a:lnTo>
                        <a:lnTo>
                          <a:pt x="405" y="506"/>
                        </a:lnTo>
                        <a:lnTo>
                          <a:pt x="407" y="506"/>
                        </a:lnTo>
                        <a:lnTo>
                          <a:pt x="409" y="506"/>
                        </a:lnTo>
                        <a:lnTo>
                          <a:pt x="410" y="506"/>
                        </a:lnTo>
                        <a:lnTo>
                          <a:pt x="412" y="506"/>
                        </a:lnTo>
                        <a:lnTo>
                          <a:pt x="414" y="506"/>
                        </a:lnTo>
                        <a:lnTo>
                          <a:pt x="416" y="506"/>
                        </a:lnTo>
                        <a:lnTo>
                          <a:pt x="418" y="506"/>
                        </a:lnTo>
                        <a:lnTo>
                          <a:pt x="420" y="506"/>
                        </a:lnTo>
                        <a:lnTo>
                          <a:pt x="422" y="506"/>
                        </a:lnTo>
                        <a:lnTo>
                          <a:pt x="424" y="506"/>
                        </a:lnTo>
                        <a:lnTo>
                          <a:pt x="426" y="506"/>
                        </a:lnTo>
                        <a:lnTo>
                          <a:pt x="430" y="506"/>
                        </a:lnTo>
                        <a:lnTo>
                          <a:pt x="433" y="506"/>
                        </a:lnTo>
                        <a:lnTo>
                          <a:pt x="437" y="506"/>
                        </a:lnTo>
                        <a:lnTo>
                          <a:pt x="441" y="506"/>
                        </a:lnTo>
                        <a:lnTo>
                          <a:pt x="443" y="506"/>
                        </a:lnTo>
                        <a:lnTo>
                          <a:pt x="447" y="506"/>
                        </a:lnTo>
                        <a:lnTo>
                          <a:pt x="449" y="506"/>
                        </a:lnTo>
                        <a:lnTo>
                          <a:pt x="451" y="506"/>
                        </a:lnTo>
                        <a:lnTo>
                          <a:pt x="453" y="506"/>
                        </a:lnTo>
                        <a:lnTo>
                          <a:pt x="454" y="506"/>
                        </a:lnTo>
                        <a:lnTo>
                          <a:pt x="456" y="506"/>
                        </a:lnTo>
                        <a:lnTo>
                          <a:pt x="458" y="506"/>
                        </a:lnTo>
                        <a:lnTo>
                          <a:pt x="460" y="506"/>
                        </a:lnTo>
                        <a:lnTo>
                          <a:pt x="462" y="506"/>
                        </a:lnTo>
                        <a:lnTo>
                          <a:pt x="464" y="506"/>
                        </a:lnTo>
                        <a:lnTo>
                          <a:pt x="468" y="506"/>
                        </a:lnTo>
                        <a:lnTo>
                          <a:pt x="470" y="506"/>
                        </a:lnTo>
                        <a:lnTo>
                          <a:pt x="472" y="506"/>
                        </a:lnTo>
                        <a:lnTo>
                          <a:pt x="474" y="506"/>
                        </a:lnTo>
                        <a:lnTo>
                          <a:pt x="476" y="506"/>
                        </a:lnTo>
                        <a:lnTo>
                          <a:pt x="477" y="506"/>
                        </a:lnTo>
                        <a:lnTo>
                          <a:pt x="481" y="506"/>
                        </a:lnTo>
                        <a:lnTo>
                          <a:pt x="483" y="506"/>
                        </a:lnTo>
                        <a:lnTo>
                          <a:pt x="485" y="506"/>
                        </a:lnTo>
                        <a:lnTo>
                          <a:pt x="487" y="506"/>
                        </a:lnTo>
                        <a:lnTo>
                          <a:pt x="489" y="506"/>
                        </a:lnTo>
                        <a:lnTo>
                          <a:pt x="491" y="506"/>
                        </a:lnTo>
                        <a:lnTo>
                          <a:pt x="495" y="506"/>
                        </a:lnTo>
                        <a:lnTo>
                          <a:pt x="497" y="506"/>
                        </a:lnTo>
                        <a:lnTo>
                          <a:pt x="499" y="506"/>
                        </a:lnTo>
                        <a:lnTo>
                          <a:pt x="500" y="506"/>
                        </a:lnTo>
                        <a:lnTo>
                          <a:pt x="502" y="506"/>
                        </a:lnTo>
                        <a:lnTo>
                          <a:pt x="504" y="506"/>
                        </a:lnTo>
                        <a:lnTo>
                          <a:pt x="506" y="506"/>
                        </a:lnTo>
                        <a:lnTo>
                          <a:pt x="508" y="506"/>
                        </a:lnTo>
                        <a:lnTo>
                          <a:pt x="510" y="506"/>
                        </a:lnTo>
                        <a:lnTo>
                          <a:pt x="512" y="506"/>
                        </a:lnTo>
                        <a:lnTo>
                          <a:pt x="514" y="506"/>
                        </a:lnTo>
                        <a:lnTo>
                          <a:pt x="516" y="506"/>
                        </a:lnTo>
                        <a:lnTo>
                          <a:pt x="518" y="506"/>
                        </a:lnTo>
                        <a:lnTo>
                          <a:pt x="520" y="506"/>
                        </a:lnTo>
                        <a:lnTo>
                          <a:pt x="522" y="506"/>
                        </a:lnTo>
                        <a:lnTo>
                          <a:pt x="523" y="506"/>
                        </a:lnTo>
                        <a:lnTo>
                          <a:pt x="525" y="506"/>
                        </a:lnTo>
                        <a:lnTo>
                          <a:pt x="529" y="506"/>
                        </a:lnTo>
                        <a:lnTo>
                          <a:pt x="531" y="506"/>
                        </a:lnTo>
                        <a:lnTo>
                          <a:pt x="533" y="506"/>
                        </a:lnTo>
                        <a:lnTo>
                          <a:pt x="537" y="506"/>
                        </a:lnTo>
                        <a:lnTo>
                          <a:pt x="539" y="506"/>
                        </a:lnTo>
                        <a:lnTo>
                          <a:pt x="541" y="506"/>
                        </a:lnTo>
                        <a:lnTo>
                          <a:pt x="543" y="506"/>
                        </a:lnTo>
                        <a:lnTo>
                          <a:pt x="545" y="506"/>
                        </a:lnTo>
                        <a:lnTo>
                          <a:pt x="546" y="506"/>
                        </a:lnTo>
                        <a:lnTo>
                          <a:pt x="548" y="506"/>
                        </a:lnTo>
                        <a:lnTo>
                          <a:pt x="552" y="506"/>
                        </a:lnTo>
                        <a:lnTo>
                          <a:pt x="554" y="506"/>
                        </a:lnTo>
                        <a:lnTo>
                          <a:pt x="556" y="506"/>
                        </a:lnTo>
                        <a:lnTo>
                          <a:pt x="560" y="506"/>
                        </a:lnTo>
                        <a:lnTo>
                          <a:pt x="562" y="506"/>
                        </a:lnTo>
                        <a:lnTo>
                          <a:pt x="564" y="506"/>
                        </a:lnTo>
                        <a:lnTo>
                          <a:pt x="566" y="506"/>
                        </a:lnTo>
                        <a:lnTo>
                          <a:pt x="568" y="506"/>
                        </a:lnTo>
                        <a:lnTo>
                          <a:pt x="569" y="506"/>
                        </a:lnTo>
                        <a:lnTo>
                          <a:pt x="571" y="506"/>
                        </a:lnTo>
                        <a:lnTo>
                          <a:pt x="573" y="506"/>
                        </a:lnTo>
                        <a:lnTo>
                          <a:pt x="577" y="506"/>
                        </a:lnTo>
                        <a:lnTo>
                          <a:pt x="579" y="506"/>
                        </a:lnTo>
                        <a:lnTo>
                          <a:pt x="581" y="506"/>
                        </a:lnTo>
                        <a:lnTo>
                          <a:pt x="583" y="506"/>
                        </a:lnTo>
                        <a:lnTo>
                          <a:pt x="585" y="506"/>
                        </a:lnTo>
                        <a:lnTo>
                          <a:pt x="587" y="506"/>
                        </a:lnTo>
                        <a:lnTo>
                          <a:pt x="591" y="506"/>
                        </a:lnTo>
                        <a:lnTo>
                          <a:pt x="592" y="506"/>
                        </a:lnTo>
                        <a:lnTo>
                          <a:pt x="594" y="506"/>
                        </a:lnTo>
                        <a:lnTo>
                          <a:pt x="598" y="506"/>
                        </a:lnTo>
                        <a:lnTo>
                          <a:pt x="600" y="506"/>
                        </a:lnTo>
                        <a:lnTo>
                          <a:pt x="602" y="506"/>
                        </a:lnTo>
                        <a:lnTo>
                          <a:pt x="606" y="506"/>
                        </a:lnTo>
                        <a:lnTo>
                          <a:pt x="608" y="506"/>
                        </a:lnTo>
                        <a:lnTo>
                          <a:pt x="610" y="506"/>
                        </a:lnTo>
                        <a:lnTo>
                          <a:pt x="612" y="506"/>
                        </a:lnTo>
                        <a:lnTo>
                          <a:pt x="614" y="506"/>
                        </a:lnTo>
                        <a:lnTo>
                          <a:pt x="615" y="506"/>
                        </a:lnTo>
                        <a:lnTo>
                          <a:pt x="619" y="506"/>
                        </a:lnTo>
                        <a:lnTo>
                          <a:pt x="621" y="506"/>
                        </a:lnTo>
                        <a:lnTo>
                          <a:pt x="623" y="506"/>
                        </a:lnTo>
                        <a:lnTo>
                          <a:pt x="625" y="506"/>
                        </a:lnTo>
                        <a:lnTo>
                          <a:pt x="629" y="506"/>
                        </a:lnTo>
                        <a:lnTo>
                          <a:pt x="631" y="506"/>
                        </a:lnTo>
                        <a:lnTo>
                          <a:pt x="633" y="506"/>
                        </a:lnTo>
                        <a:lnTo>
                          <a:pt x="635" y="506"/>
                        </a:lnTo>
                        <a:lnTo>
                          <a:pt x="637" y="506"/>
                        </a:lnTo>
                        <a:lnTo>
                          <a:pt x="638" y="506"/>
                        </a:lnTo>
                        <a:lnTo>
                          <a:pt x="640" y="506"/>
                        </a:lnTo>
                        <a:lnTo>
                          <a:pt x="644" y="506"/>
                        </a:lnTo>
                        <a:lnTo>
                          <a:pt x="646" y="506"/>
                        </a:lnTo>
                        <a:lnTo>
                          <a:pt x="648" y="506"/>
                        </a:lnTo>
                        <a:lnTo>
                          <a:pt x="650" y="506"/>
                        </a:lnTo>
                        <a:lnTo>
                          <a:pt x="654" y="506"/>
                        </a:lnTo>
                        <a:lnTo>
                          <a:pt x="656" y="506"/>
                        </a:lnTo>
                        <a:lnTo>
                          <a:pt x="658" y="506"/>
                        </a:lnTo>
                        <a:lnTo>
                          <a:pt x="659" y="506"/>
                        </a:lnTo>
                        <a:lnTo>
                          <a:pt x="663" y="506"/>
                        </a:lnTo>
                        <a:lnTo>
                          <a:pt x="667" y="506"/>
                        </a:lnTo>
                        <a:lnTo>
                          <a:pt x="669" y="506"/>
                        </a:lnTo>
                        <a:lnTo>
                          <a:pt x="671" y="506"/>
                        </a:lnTo>
                        <a:lnTo>
                          <a:pt x="673" y="506"/>
                        </a:lnTo>
                        <a:lnTo>
                          <a:pt x="675" y="506"/>
                        </a:lnTo>
                        <a:lnTo>
                          <a:pt x="677" y="506"/>
                        </a:lnTo>
                        <a:lnTo>
                          <a:pt x="679" y="506"/>
                        </a:lnTo>
                        <a:lnTo>
                          <a:pt x="681" y="506"/>
                        </a:lnTo>
                        <a:lnTo>
                          <a:pt x="682" y="506"/>
                        </a:lnTo>
                        <a:lnTo>
                          <a:pt x="684" y="506"/>
                        </a:lnTo>
                        <a:lnTo>
                          <a:pt x="686" y="506"/>
                        </a:lnTo>
                        <a:lnTo>
                          <a:pt x="688" y="506"/>
                        </a:lnTo>
                        <a:lnTo>
                          <a:pt x="690" y="506"/>
                        </a:lnTo>
                        <a:lnTo>
                          <a:pt x="692" y="506"/>
                        </a:lnTo>
                        <a:lnTo>
                          <a:pt x="694" y="506"/>
                        </a:lnTo>
                        <a:lnTo>
                          <a:pt x="698" y="506"/>
                        </a:lnTo>
                        <a:lnTo>
                          <a:pt x="702" y="506"/>
                        </a:lnTo>
                        <a:lnTo>
                          <a:pt x="704" y="506"/>
                        </a:lnTo>
                        <a:lnTo>
                          <a:pt x="705" y="506"/>
                        </a:lnTo>
                        <a:lnTo>
                          <a:pt x="707" y="506"/>
                        </a:lnTo>
                        <a:lnTo>
                          <a:pt x="709" y="506"/>
                        </a:lnTo>
                        <a:lnTo>
                          <a:pt x="711" y="506"/>
                        </a:lnTo>
                        <a:lnTo>
                          <a:pt x="713" y="506"/>
                        </a:lnTo>
                        <a:lnTo>
                          <a:pt x="715" y="506"/>
                        </a:lnTo>
                        <a:lnTo>
                          <a:pt x="717" y="506"/>
                        </a:lnTo>
                        <a:lnTo>
                          <a:pt x="719" y="506"/>
                        </a:lnTo>
                        <a:lnTo>
                          <a:pt x="721" y="506"/>
                        </a:lnTo>
                        <a:lnTo>
                          <a:pt x="723" y="506"/>
                        </a:lnTo>
                        <a:lnTo>
                          <a:pt x="725" y="506"/>
                        </a:lnTo>
                        <a:lnTo>
                          <a:pt x="728" y="504"/>
                        </a:lnTo>
                        <a:lnTo>
                          <a:pt x="728" y="502"/>
                        </a:lnTo>
                        <a:lnTo>
                          <a:pt x="730" y="500"/>
                        </a:lnTo>
                        <a:lnTo>
                          <a:pt x="732" y="496"/>
                        </a:lnTo>
                        <a:lnTo>
                          <a:pt x="734" y="481"/>
                        </a:lnTo>
                        <a:lnTo>
                          <a:pt x="736" y="468"/>
                        </a:lnTo>
                        <a:lnTo>
                          <a:pt x="738" y="428"/>
                        </a:lnTo>
                        <a:lnTo>
                          <a:pt x="738" y="395"/>
                        </a:lnTo>
                        <a:lnTo>
                          <a:pt x="740" y="351"/>
                        </a:lnTo>
                        <a:lnTo>
                          <a:pt x="742" y="328"/>
                        </a:lnTo>
                        <a:lnTo>
                          <a:pt x="744" y="212"/>
                        </a:lnTo>
                        <a:lnTo>
                          <a:pt x="746" y="157"/>
                        </a:lnTo>
                        <a:lnTo>
                          <a:pt x="746" y="99"/>
                        </a:lnTo>
                        <a:lnTo>
                          <a:pt x="748" y="65"/>
                        </a:lnTo>
                        <a:lnTo>
                          <a:pt x="750" y="10"/>
                        </a:lnTo>
                        <a:lnTo>
                          <a:pt x="751" y="0"/>
                        </a:lnTo>
                        <a:lnTo>
                          <a:pt x="753" y="40"/>
                        </a:lnTo>
                        <a:lnTo>
                          <a:pt x="755" y="115"/>
                        </a:lnTo>
                        <a:lnTo>
                          <a:pt x="755" y="138"/>
                        </a:lnTo>
                        <a:lnTo>
                          <a:pt x="757" y="223"/>
                        </a:lnTo>
                        <a:lnTo>
                          <a:pt x="759" y="290"/>
                        </a:lnTo>
                        <a:lnTo>
                          <a:pt x="761" y="334"/>
                        </a:lnTo>
                        <a:lnTo>
                          <a:pt x="763" y="363"/>
                        </a:lnTo>
                        <a:lnTo>
                          <a:pt x="763" y="401"/>
                        </a:lnTo>
                        <a:lnTo>
                          <a:pt x="767" y="445"/>
                        </a:lnTo>
                        <a:lnTo>
                          <a:pt x="767" y="464"/>
                        </a:lnTo>
                        <a:lnTo>
                          <a:pt x="769" y="473"/>
                        </a:lnTo>
                        <a:lnTo>
                          <a:pt x="771" y="481"/>
                        </a:lnTo>
                        <a:lnTo>
                          <a:pt x="773" y="493"/>
                        </a:lnTo>
                        <a:lnTo>
                          <a:pt x="773" y="496"/>
                        </a:lnTo>
                        <a:lnTo>
                          <a:pt x="776" y="500"/>
                        </a:lnTo>
                        <a:lnTo>
                          <a:pt x="778" y="500"/>
                        </a:lnTo>
                        <a:lnTo>
                          <a:pt x="780" y="502"/>
                        </a:lnTo>
                        <a:lnTo>
                          <a:pt x="782" y="502"/>
                        </a:lnTo>
                        <a:lnTo>
                          <a:pt x="784" y="502"/>
                        </a:lnTo>
                        <a:lnTo>
                          <a:pt x="784" y="504"/>
                        </a:lnTo>
                        <a:lnTo>
                          <a:pt x="786" y="504"/>
                        </a:lnTo>
                        <a:lnTo>
                          <a:pt x="788" y="504"/>
                        </a:lnTo>
                        <a:lnTo>
                          <a:pt x="790" y="504"/>
                        </a:lnTo>
                        <a:lnTo>
                          <a:pt x="792" y="504"/>
                        </a:lnTo>
                        <a:lnTo>
                          <a:pt x="794" y="504"/>
                        </a:lnTo>
                        <a:lnTo>
                          <a:pt x="796" y="504"/>
                        </a:lnTo>
                        <a:lnTo>
                          <a:pt x="797" y="504"/>
                        </a:lnTo>
                        <a:lnTo>
                          <a:pt x="799" y="504"/>
                        </a:lnTo>
                        <a:lnTo>
                          <a:pt x="801" y="504"/>
                        </a:lnTo>
                        <a:lnTo>
                          <a:pt x="803" y="504"/>
                        </a:lnTo>
                        <a:lnTo>
                          <a:pt x="805" y="504"/>
                        </a:lnTo>
                        <a:lnTo>
                          <a:pt x="807" y="504"/>
                        </a:lnTo>
                        <a:lnTo>
                          <a:pt x="809" y="506"/>
                        </a:lnTo>
                        <a:lnTo>
                          <a:pt x="811" y="506"/>
                        </a:lnTo>
                        <a:lnTo>
                          <a:pt x="811" y="504"/>
                        </a:lnTo>
                        <a:lnTo>
                          <a:pt x="813" y="506"/>
                        </a:lnTo>
                        <a:lnTo>
                          <a:pt x="815" y="506"/>
                        </a:lnTo>
                        <a:lnTo>
                          <a:pt x="817" y="504"/>
                        </a:lnTo>
                        <a:lnTo>
                          <a:pt x="819" y="506"/>
                        </a:lnTo>
                        <a:lnTo>
                          <a:pt x="822" y="506"/>
                        </a:lnTo>
                        <a:lnTo>
                          <a:pt x="824" y="504"/>
                        </a:lnTo>
                        <a:lnTo>
                          <a:pt x="824" y="506"/>
                        </a:lnTo>
                        <a:lnTo>
                          <a:pt x="828" y="506"/>
                        </a:lnTo>
                        <a:lnTo>
                          <a:pt x="830" y="506"/>
                        </a:lnTo>
                        <a:lnTo>
                          <a:pt x="832" y="506"/>
                        </a:lnTo>
                        <a:lnTo>
                          <a:pt x="834" y="506"/>
                        </a:lnTo>
                        <a:lnTo>
                          <a:pt x="836" y="506"/>
                        </a:lnTo>
                        <a:lnTo>
                          <a:pt x="838" y="506"/>
                        </a:lnTo>
                        <a:lnTo>
                          <a:pt x="840" y="506"/>
                        </a:lnTo>
                        <a:lnTo>
                          <a:pt x="842" y="506"/>
                        </a:lnTo>
                        <a:lnTo>
                          <a:pt x="843" y="506"/>
                        </a:lnTo>
                        <a:lnTo>
                          <a:pt x="845" y="506"/>
                        </a:lnTo>
                        <a:lnTo>
                          <a:pt x="847" y="506"/>
                        </a:lnTo>
                        <a:lnTo>
                          <a:pt x="849" y="506"/>
                        </a:lnTo>
                        <a:lnTo>
                          <a:pt x="851" y="506"/>
                        </a:lnTo>
                        <a:lnTo>
                          <a:pt x="853" y="506"/>
                        </a:lnTo>
                        <a:lnTo>
                          <a:pt x="855" y="506"/>
                        </a:lnTo>
                        <a:lnTo>
                          <a:pt x="857" y="506"/>
                        </a:lnTo>
                        <a:lnTo>
                          <a:pt x="859" y="506"/>
                        </a:lnTo>
                        <a:lnTo>
                          <a:pt x="861" y="506"/>
                        </a:lnTo>
                        <a:lnTo>
                          <a:pt x="863" y="506"/>
                        </a:lnTo>
                        <a:lnTo>
                          <a:pt x="865" y="506"/>
                        </a:lnTo>
                        <a:lnTo>
                          <a:pt x="866" y="506"/>
                        </a:lnTo>
                        <a:lnTo>
                          <a:pt x="870" y="506"/>
                        </a:lnTo>
                        <a:lnTo>
                          <a:pt x="872" y="506"/>
                        </a:lnTo>
                        <a:lnTo>
                          <a:pt x="876" y="506"/>
                        </a:lnTo>
                        <a:lnTo>
                          <a:pt x="880" y="506"/>
                        </a:lnTo>
                        <a:lnTo>
                          <a:pt x="882" y="506"/>
                        </a:lnTo>
                        <a:lnTo>
                          <a:pt x="884" y="506"/>
                        </a:lnTo>
                        <a:lnTo>
                          <a:pt x="886" y="506"/>
                        </a:lnTo>
                        <a:lnTo>
                          <a:pt x="887" y="506"/>
                        </a:lnTo>
                        <a:lnTo>
                          <a:pt x="889" y="506"/>
                        </a:lnTo>
                        <a:lnTo>
                          <a:pt x="891" y="506"/>
                        </a:lnTo>
                        <a:lnTo>
                          <a:pt x="893" y="506"/>
                        </a:lnTo>
                        <a:lnTo>
                          <a:pt x="895" y="506"/>
                        </a:lnTo>
                        <a:lnTo>
                          <a:pt x="897" y="506"/>
                        </a:lnTo>
                        <a:lnTo>
                          <a:pt x="899" y="506"/>
                        </a:lnTo>
                        <a:lnTo>
                          <a:pt x="901" y="506"/>
                        </a:lnTo>
                        <a:lnTo>
                          <a:pt x="903" y="506"/>
                        </a:lnTo>
                        <a:lnTo>
                          <a:pt x="905" y="506"/>
                        </a:lnTo>
                        <a:lnTo>
                          <a:pt x="907" y="506"/>
                        </a:lnTo>
                        <a:lnTo>
                          <a:pt x="909" y="506"/>
                        </a:lnTo>
                        <a:lnTo>
                          <a:pt x="910" y="506"/>
                        </a:lnTo>
                        <a:lnTo>
                          <a:pt x="914" y="506"/>
                        </a:lnTo>
                        <a:lnTo>
                          <a:pt x="916" y="506"/>
                        </a:lnTo>
                        <a:lnTo>
                          <a:pt x="918" y="506"/>
                        </a:lnTo>
                        <a:lnTo>
                          <a:pt x="920" y="506"/>
                        </a:lnTo>
                        <a:lnTo>
                          <a:pt x="922" y="506"/>
                        </a:lnTo>
                        <a:lnTo>
                          <a:pt x="924" y="506"/>
                        </a:lnTo>
                        <a:lnTo>
                          <a:pt x="928" y="506"/>
                        </a:lnTo>
                        <a:lnTo>
                          <a:pt x="930" y="506"/>
                        </a:lnTo>
                        <a:lnTo>
                          <a:pt x="932" y="506"/>
                        </a:lnTo>
                        <a:lnTo>
                          <a:pt x="933" y="506"/>
                        </a:lnTo>
                        <a:lnTo>
                          <a:pt x="935" y="506"/>
                        </a:lnTo>
                        <a:lnTo>
                          <a:pt x="937" y="506"/>
                        </a:lnTo>
                        <a:lnTo>
                          <a:pt x="939" y="506"/>
                        </a:lnTo>
                        <a:lnTo>
                          <a:pt x="941" y="506"/>
                        </a:lnTo>
                        <a:lnTo>
                          <a:pt x="943" y="506"/>
                        </a:lnTo>
                        <a:lnTo>
                          <a:pt x="945" y="506"/>
                        </a:lnTo>
                        <a:lnTo>
                          <a:pt x="947" y="506"/>
                        </a:lnTo>
                        <a:lnTo>
                          <a:pt x="949" y="506"/>
                        </a:lnTo>
                        <a:lnTo>
                          <a:pt x="951" y="506"/>
                        </a:lnTo>
                        <a:lnTo>
                          <a:pt x="953" y="506"/>
                        </a:lnTo>
                        <a:lnTo>
                          <a:pt x="955" y="506"/>
                        </a:lnTo>
                        <a:lnTo>
                          <a:pt x="958" y="506"/>
                        </a:lnTo>
                        <a:lnTo>
                          <a:pt x="960" y="506"/>
                        </a:lnTo>
                        <a:lnTo>
                          <a:pt x="962" y="506"/>
                        </a:lnTo>
                        <a:lnTo>
                          <a:pt x="964" y="506"/>
                        </a:lnTo>
                        <a:lnTo>
                          <a:pt x="966" y="506"/>
                        </a:lnTo>
                        <a:lnTo>
                          <a:pt x="968" y="506"/>
                        </a:lnTo>
                        <a:lnTo>
                          <a:pt x="970" y="506"/>
                        </a:lnTo>
                        <a:lnTo>
                          <a:pt x="972" y="506"/>
                        </a:lnTo>
                        <a:lnTo>
                          <a:pt x="974" y="506"/>
                        </a:lnTo>
                        <a:lnTo>
                          <a:pt x="976" y="506"/>
                        </a:lnTo>
                        <a:lnTo>
                          <a:pt x="978" y="506"/>
                        </a:lnTo>
                        <a:lnTo>
                          <a:pt x="979" y="506"/>
                        </a:lnTo>
                        <a:lnTo>
                          <a:pt x="983" y="506"/>
                        </a:lnTo>
                        <a:lnTo>
                          <a:pt x="985" y="506"/>
                        </a:lnTo>
                        <a:lnTo>
                          <a:pt x="987" y="506"/>
                        </a:lnTo>
                        <a:lnTo>
                          <a:pt x="989" y="506"/>
                        </a:lnTo>
                        <a:lnTo>
                          <a:pt x="991" y="506"/>
                        </a:lnTo>
                        <a:lnTo>
                          <a:pt x="993" y="506"/>
                        </a:lnTo>
                        <a:lnTo>
                          <a:pt x="995" y="506"/>
                        </a:lnTo>
                        <a:lnTo>
                          <a:pt x="997" y="506"/>
                        </a:lnTo>
                        <a:lnTo>
                          <a:pt x="999" y="506"/>
                        </a:lnTo>
                        <a:lnTo>
                          <a:pt x="1001" y="506"/>
                        </a:lnTo>
                        <a:lnTo>
                          <a:pt x="1002" y="506"/>
                        </a:lnTo>
                        <a:lnTo>
                          <a:pt x="1004" y="506"/>
                        </a:lnTo>
                        <a:lnTo>
                          <a:pt x="1006" y="506"/>
                        </a:lnTo>
                        <a:lnTo>
                          <a:pt x="1010" y="506"/>
                        </a:lnTo>
                        <a:lnTo>
                          <a:pt x="1012" y="506"/>
                        </a:lnTo>
                        <a:lnTo>
                          <a:pt x="1014" y="506"/>
                        </a:lnTo>
                        <a:lnTo>
                          <a:pt x="1016" y="506"/>
                        </a:lnTo>
                        <a:lnTo>
                          <a:pt x="1018" y="506"/>
                        </a:lnTo>
                        <a:lnTo>
                          <a:pt x="1020" y="506"/>
                        </a:lnTo>
                        <a:lnTo>
                          <a:pt x="1022" y="506"/>
                        </a:lnTo>
                        <a:lnTo>
                          <a:pt x="1024" y="506"/>
                        </a:lnTo>
                        <a:lnTo>
                          <a:pt x="1027" y="506"/>
                        </a:lnTo>
                        <a:lnTo>
                          <a:pt x="1031" y="506"/>
                        </a:lnTo>
                        <a:lnTo>
                          <a:pt x="1033" y="506"/>
                        </a:lnTo>
                        <a:lnTo>
                          <a:pt x="1035" y="506"/>
                        </a:lnTo>
                        <a:lnTo>
                          <a:pt x="1037" y="506"/>
                        </a:lnTo>
                        <a:lnTo>
                          <a:pt x="1039" y="506"/>
                        </a:lnTo>
                        <a:lnTo>
                          <a:pt x="1041" y="506"/>
                        </a:lnTo>
                        <a:lnTo>
                          <a:pt x="1045" y="506"/>
                        </a:lnTo>
                        <a:lnTo>
                          <a:pt x="1047" y="506"/>
                        </a:lnTo>
                        <a:lnTo>
                          <a:pt x="1048" y="506"/>
                        </a:lnTo>
                        <a:lnTo>
                          <a:pt x="1052" y="506"/>
                        </a:lnTo>
                        <a:lnTo>
                          <a:pt x="1054" y="506"/>
                        </a:lnTo>
                        <a:lnTo>
                          <a:pt x="1056" y="506"/>
                        </a:lnTo>
                        <a:lnTo>
                          <a:pt x="1058" y="506"/>
                        </a:lnTo>
                        <a:lnTo>
                          <a:pt x="1060" y="506"/>
                        </a:lnTo>
                        <a:lnTo>
                          <a:pt x="1062" y="506"/>
                        </a:lnTo>
                        <a:lnTo>
                          <a:pt x="1064" y="506"/>
                        </a:lnTo>
                        <a:lnTo>
                          <a:pt x="1066" y="506"/>
                        </a:lnTo>
                        <a:lnTo>
                          <a:pt x="1070" y="506"/>
                        </a:lnTo>
                        <a:lnTo>
                          <a:pt x="1071" y="506"/>
                        </a:lnTo>
                        <a:lnTo>
                          <a:pt x="1073" y="506"/>
                        </a:lnTo>
                        <a:lnTo>
                          <a:pt x="1075" y="506"/>
                        </a:lnTo>
                        <a:lnTo>
                          <a:pt x="1077" y="506"/>
                        </a:lnTo>
                        <a:lnTo>
                          <a:pt x="1079" y="506"/>
                        </a:lnTo>
                        <a:lnTo>
                          <a:pt x="1081" y="506"/>
                        </a:lnTo>
                        <a:lnTo>
                          <a:pt x="1083" y="506"/>
                        </a:lnTo>
                        <a:lnTo>
                          <a:pt x="1087" y="506"/>
                        </a:lnTo>
                        <a:lnTo>
                          <a:pt x="1089" y="506"/>
                        </a:lnTo>
                        <a:lnTo>
                          <a:pt x="1093" y="506"/>
                        </a:lnTo>
                        <a:lnTo>
                          <a:pt x="1094" y="506"/>
                        </a:lnTo>
                        <a:lnTo>
                          <a:pt x="1096" y="506"/>
                        </a:lnTo>
                        <a:lnTo>
                          <a:pt x="1098" y="506"/>
                        </a:lnTo>
                        <a:lnTo>
                          <a:pt x="1100" y="506"/>
                        </a:lnTo>
                        <a:lnTo>
                          <a:pt x="1102" y="506"/>
                        </a:lnTo>
                        <a:lnTo>
                          <a:pt x="1104" y="506"/>
                        </a:lnTo>
                        <a:lnTo>
                          <a:pt x="1106" y="506"/>
                        </a:lnTo>
                        <a:lnTo>
                          <a:pt x="1108" y="506"/>
                        </a:lnTo>
                        <a:lnTo>
                          <a:pt x="1110" y="506"/>
                        </a:lnTo>
                        <a:lnTo>
                          <a:pt x="1112" y="506"/>
                        </a:lnTo>
                        <a:lnTo>
                          <a:pt x="1114" y="506"/>
                        </a:lnTo>
                        <a:lnTo>
                          <a:pt x="1115" y="506"/>
                        </a:lnTo>
                        <a:lnTo>
                          <a:pt x="1117" y="506"/>
                        </a:lnTo>
                        <a:lnTo>
                          <a:pt x="1119" y="506"/>
                        </a:lnTo>
                        <a:lnTo>
                          <a:pt x="1121" y="506"/>
                        </a:lnTo>
                        <a:lnTo>
                          <a:pt x="1123" y="506"/>
                        </a:lnTo>
                        <a:lnTo>
                          <a:pt x="1125" y="506"/>
                        </a:lnTo>
                        <a:lnTo>
                          <a:pt x="1127" y="506"/>
                        </a:lnTo>
                        <a:lnTo>
                          <a:pt x="1129" y="506"/>
                        </a:lnTo>
                        <a:lnTo>
                          <a:pt x="1131" y="506"/>
                        </a:lnTo>
                        <a:lnTo>
                          <a:pt x="1135" y="506"/>
                        </a:lnTo>
                        <a:lnTo>
                          <a:pt x="1137" y="506"/>
                        </a:lnTo>
                        <a:lnTo>
                          <a:pt x="1138" y="506"/>
                        </a:lnTo>
                        <a:lnTo>
                          <a:pt x="1140" y="506"/>
                        </a:lnTo>
                        <a:lnTo>
                          <a:pt x="1142" y="506"/>
                        </a:lnTo>
                        <a:lnTo>
                          <a:pt x="1144" y="506"/>
                        </a:lnTo>
                        <a:lnTo>
                          <a:pt x="1146" y="506"/>
                        </a:lnTo>
                        <a:lnTo>
                          <a:pt x="1148" y="506"/>
                        </a:lnTo>
                        <a:lnTo>
                          <a:pt x="1152" y="506"/>
                        </a:lnTo>
                        <a:lnTo>
                          <a:pt x="1154" y="506"/>
                        </a:lnTo>
                        <a:lnTo>
                          <a:pt x="1156" y="506"/>
                        </a:lnTo>
                        <a:lnTo>
                          <a:pt x="1158" y="506"/>
                        </a:lnTo>
                        <a:lnTo>
                          <a:pt x="1161" y="506"/>
                        </a:lnTo>
                        <a:lnTo>
                          <a:pt x="1163" y="506"/>
                        </a:lnTo>
                        <a:lnTo>
                          <a:pt x="1165" y="506"/>
                        </a:lnTo>
                        <a:lnTo>
                          <a:pt x="1169" y="506"/>
                        </a:lnTo>
                        <a:lnTo>
                          <a:pt x="1171" y="506"/>
                        </a:lnTo>
                        <a:lnTo>
                          <a:pt x="1173" y="506"/>
                        </a:lnTo>
                        <a:lnTo>
                          <a:pt x="1175" y="506"/>
                        </a:lnTo>
                        <a:lnTo>
                          <a:pt x="1177" y="506"/>
                        </a:lnTo>
                        <a:lnTo>
                          <a:pt x="1179" y="506"/>
                        </a:lnTo>
                        <a:lnTo>
                          <a:pt x="1181" y="506"/>
                        </a:lnTo>
                        <a:lnTo>
                          <a:pt x="1183" y="506"/>
                        </a:lnTo>
                        <a:lnTo>
                          <a:pt x="1184" y="506"/>
                        </a:lnTo>
                        <a:lnTo>
                          <a:pt x="1186" y="506"/>
                        </a:lnTo>
                        <a:lnTo>
                          <a:pt x="1188" y="506"/>
                        </a:lnTo>
                        <a:lnTo>
                          <a:pt x="1190" y="506"/>
                        </a:lnTo>
                        <a:lnTo>
                          <a:pt x="1192" y="506"/>
                        </a:lnTo>
                        <a:lnTo>
                          <a:pt x="1194" y="506"/>
                        </a:lnTo>
                        <a:lnTo>
                          <a:pt x="1196" y="506"/>
                        </a:lnTo>
                        <a:lnTo>
                          <a:pt x="1198" y="506"/>
                        </a:lnTo>
                        <a:lnTo>
                          <a:pt x="1200" y="506"/>
                        </a:lnTo>
                        <a:lnTo>
                          <a:pt x="1202" y="506"/>
                        </a:lnTo>
                        <a:lnTo>
                          <a:pt x="1204" y="506"/>
                        </a:lnTo>
                        <a:lnTo>
                          <a:pt x="1207" y="506"/>
                        </a:lnTo>
                        <a:lnTo>
                          <a:pt x="1209" y="506"/>
                        </a:lnTo>
                        <a:lnTo>
                          <a:pt x="1211" y="506"/>
                        </a:lnTo>
                        <a:lnTo>
                          <a:pt x="1213" y="506"/>
                        </a:lnTo>
                        <a:lnTo>
                          <a:pt x="1215" y="506"/>
                        </a:lnTo>
                        <a:lnTo>
                          <a:pt x="1217" y="506"/>
                        </a:lnTo>
                        <a:lnTo>
                          <a:pt x="1219" y="506"/>
                        </a:lnTo>
                        <a:lnTo>
                          <a:pt x="1223" y="506"/>
                        </a:lnTo>
                        <a:lnTo>
                          <a:pt x="1225" y="506"/>
                        </a:lnTo>
                        <a:lnTo>
                          <a:pt x="1227" y="506"/>
                        </a:lnTo>
                        <a:lnTo>
                          <a:pt x="1230" y="506"/>
                        </a:lnTo>
                        <a:lnTo>
                          <a:pt x="1232" y="506"/>
                        </a:lnTo>
                        <a:lnTo>
                          <a:pt x="1234" y="506"/>
                        </a:lnTo>
                        <a:lnTo>
                          <a:pt x="1236" y="506"/>
                        </a:lnTo>
                        <a:lnTo>
                          <a:pt x="1238" y="506"/>
                        </a:lnTo>
                        <a:lnTo>
                          <a:pt x="1240" y="506"/>
                        </a:lnTo>
                        <a:lnTo>
                          <a:pt x="1242" y="506"/>
                        </a:lnTo>
                        <a:lnTo>
                          <a:pt x="1244" y="506"/>
                        </a:lnTo>
                        <a:lnTo>
                          <a:pt x="1246" y="506"/>
                        </a:lnTo>
                        <a:lnTo>
                          <a:pt x="1248" y="506"/>
                        </a:lnTo>
                        <a:lnTo>
                          <a:pt x="1250" y="506"/>
                        </a:lnTo>
                        <a:lnTo>
                          <a:pt x="1252" y="506"/>
                        </a:lnTo>
                        <a:lnTo>
                          <a:pt x="1253" y="506"/>
                        </a:lnTo>
                        <a:lnTo>
                          <a:pt x="1255" y="506"/>
                        </a:lnTo>
                        <a:lnTo>
                          <a:pt x="1257" y="506"/>
                        </a:lnTo>
                        <a:lnTo>
                          <a:pt x="1261" y="506"/>
                        </a:lnTo>
                        <a:lnTo>
                          <a:pt x="1263" y="506"/>
                        </a:lnTo>
                        <a:lnTo>
                          <a:pt x="1265" y="506"/>
                        </a:lnTo>
                        <a:lnTo>
                          <a:pt x="1269" y="506"/>
                        </a:lnTo>
                        <a:lnTo>
                          <a:pt x="1271" y="506"/>
                        </a:lnTo>
                        <a:lnTo>
                          <a:pt x="1275" y="506"/>
                        </a:lnTo>
                        <a:lnTo>
                          <a:pt x="1276" y="506"/>
                        </a:lnTo>
                        <a:lnTo>
                          <a:pt x="1278" y="506"/>
                        </a:lnTo>
                        <a:lnTo>
                          <a:pt x="1280" y="506"/>
                        </a:lnTo>
                        <a:lnTo>
                          <a:pt x="1282" y="506"/>
                        </a:lnTo>
                        <a:lnTo>
                          <a:pt x="1284" y="506"/>
                        </a:lnTo>
                        <a:lnTo>
                          <a:pt x="1286" y="506"/>
                        </a:lnTo>
                        <a:lnTo>
                          <a:pt x="1288" y="506"/>
                        </a:lnTo>
                        <a:lnTo>
                          <a:pt x="1290" y="506"/>
                        </a:lnTo>
                        <a:lnTo>
                          <a:pt x="1292" y="506"/>
                        </a:lnTo>
                        <a:lnTo>
                          <a:pt x="1294" y="506"/>
                        </a:lnTo>
                        <a:lnTo>
                          <a:pt x="1296" y="506"/>
                        </a:lnTo>
                        <a:lnTo>
                          <a:pt x="1298" y="506"/>
                        </a:lnTo>
                        <a:lnTo>
                          <a:pt x="1299" y="506"/>
                        </a:lnTo>
                        <a:lnTo>
                          <a:pt x="1301" y="506"/>
                        </a:lnTo>
                        <a:lnTo>
                          <a:pt x="1303" y="506"/>
                        </a:lnTo>
                        <a:lnTo>
                          <a:pt x="1305" y="506"/>
                        </a:lnTo>
                        <a:lnTo>
                          <a:pt x="1309" y="506"/>
                        </a:lnTo>
                        <a:lnTo>
                          <a:pt x="1311" y="506"/>
                        </a:lnTo>
                        <a:lnTo>
                          <a:pt x="1313" y="506"/>
                        </a:lnTo>
                        <a:lnTo>
                          <a:pt x="1315" y="506"/>
                        </a:lnTo>
                        <a:lnTo>
                          <a:pt x="1317" y="506"/>
                        </a:lnTo>
                        <a:lnTo>
                          <a:pt x="1319" y="506"/>
                        </a:lnTo>
                        <a:lnTo>
                          <a:pt x="1322" y="506"/>
                        </a:lnTo>
                        <a:lnTo>
                          <a:pt x="1324" y="506"/>
                        </a:lnTo>
                        <a:lnTo>
                          <a:pt x="1326" y="506"/>
                        </a:lnTo>
                        <a:lnTo>
                          <a:pt x="1328" y="506"/>
                        </a:lnTo>
                        <a:lnTo>
                          <a:pt x="1330" y="506"/>
                        </a:lnTo>
                        <a:lnTo>
                          <a:pt x="1332" y="506"/>
                        </a:lnTo>
                        <a:lnTo>
                          <a:pt x="1334" y="506"/>
                        </a:lnTo>
                        <a:lnTo>
                          <a:pt x="1336" y="506"/>
                        </a:lnTo>
                        <a:lnTo>
                          <a:pt x="1338" y="506"/>
                        </a:lnTo>
                        <a:lnTo>
                          <a:pt x="1340" y="506"/>
                        </a:lnTo>
                        <a:lnTo>
                          <a:pt x="1342" y="506"/>
                        </a:lnTo>
                        <a:lnTo>
                          <a:pt x="1343" y="506"/>
                        </a:lnTo>
                        <a:lnTo>
                          <a:pt x="1345" y="506"/>
                        </a:lnTo>
                        <a:lnTo>
                          <a:pt x="1347" y="506"/>
                        </a:lnTo>
                        <a:lnTo>
                          <a:pt x="1349" y="506"/>
                        </a:lnTo>
                        <a:lnTo>
                          <a:pt x="1351" y="506"/>
                        </a:lnTo>
                        <a:lnTo>
                          <a:pt x="1353" y="506"/>
                        </a:lnTo>
                        <a:lnTo>
                          <a:pt x="1355" y="506"/>
                        </a:lnTo>
                        <a:lnTo>
                          <a:pt x="1357" y="506"/>
                        </a:lnTo>
                        <a:lnTo>
                          <a:pt x="1359" y="506"/>
                        </a:lnTo>
                        <a:lnTo>
                          <a:pt x="1361" y="506"/>
                        </a:lnTo>
                        <a:lnTo>
                          <a:pt x="1363" y="506"/>
                        </a:lnTo>
                        <a:lnTo>
                          <a:pt x="1365" y="506"/>
                        </a:lnTo>
                        <a:lnTo>
                          <a:pt x="1366" y="506"/>
                        </a:lnTo>
                        <a:lnTo>
                          <a:pt x="1368" y="506"/>
                        </a:lnTo>
                        <a:lnTo>
                          <a:pt x="1370" y="506"/>
                        </a:lnTo>
                        <a:lnTo>
                          <a:pt x="1372" y="506"/>
                        </a:lnTo>
                        <a:lnTo>
                          <a:pt x="1374" y="506"/>
                        </a:lnTo>
                        <a:lnTo>
                          <a:pt x="1378" y="506"/>
                        </a:lnTo>
                        <a:lnTo>
                          <a:pt x="1380" y="506"/>
                        </a:lnTo>
                        <a:lnTo>
                          <a:pt x="1382" y="506"/>
                        </a:lnTo>
                        <a:lnTo>
                          <a:pt x="1384" y="506"/>
                        </a:lnTo>
                        <a:lnTo>
                          <a:pt x="1386" y="506"/>
                        </a:lnTo>
                        <a:lnTo>
                          <a:pt x="1388" y="506"/>
                        </a:lnTo>
                        <a:lnTo>
                          <a:pt x="1389" y="506"/>
                        </a:lnTo>
                        <a:lnTo>
                          <a:pt x="1391" y="506"/>
                        </a:lnTo>
                        <a:lnTo>
                          <a:pt x="1395" y="506"/>
                        </a:lnTo>
                        <a:lnTo>
                          <a:pt x="1399" y="506"/>
                        </a:lnTo>
                        <a:lnTo>
                          <a:pt x="1401" y="506"/>
                        </a:lnTo>
                        <a:lnTo>
                          <a:pt x="1403" y="506"/>
                        </a:lnTo>
                        <a:lnTo>
                          <a:pt x="1405" y="506"/>
                        </a:lnTo>
                        <a:lnTo>
                          <a:pt x="1407" y="506"/>
                        </a:lnTo>
                        <a:lnTo>
                          <a:pt x="1409" y="506"/>
                        </a:lnTo>
                        <a:lnTo>
                          <a:pt x="1411" y="506"/>
                        </a:lnTo>
                        <a:lnTo>
                          <a:pt x="1412" y="506"/>
                        </a:lnTo>
                        <a:lnTo>
                          <a:pt x="1414" y="506"/>
                        </a:lnTo>
                        <a:lnTo>
                          <a:pt x="1416" y="506"/>
                        </a:lnTo>
                        <a:lnTo>
                          <a:pt x="1418" y="506"/>
                        </a:lnTo>
                        <a:lnTo>
                          <a:pt x="1422" y="506"/>
                        </a:lnTo>
                        <a:lnTo>
                          <a:pt x="1424" y="506"/>
                        </a:lnTo>
                        <a:lnTo>
                          <a:pt x="1426" y="506"/>
                        </a:lnTo>
                        <a:lnTo>
                          <a:pt x="1428" y="506"/>
                        </a:lnTo>
                        <a:lnTo>
                          <a:pt x="1430" y="506"/>
                        </a:lnTo>
                        <a:lnTo>
                          <a:pt x="1432" y="506"/>
                        </a:lnTo>
                        <a:lnTo>
                          <a:pt x="1434" y="506"/>
                        </a:lnTo>
                        <a:lnTo>
                          <a:pt x="1435" y="506"/>
                        </a:lnTo>
                        <a:lnTo>
                          <a:pt x="1437" y="506"/>
                        </a:lnTo>
                        <a:lnTo>
                          <a:pt x="1439" y="506"/>
                        </a:lnTo>
                        <a:lnTo>
                          <a:pt x="1441" y="506"/>
                        </a:lnTo>
                        <a:lnTo>
                          <a:pt x="1443" y="506"/>
                        </a:lnTo>
                        <a:lnTo>
                          <a:pt x="1447" y="506"/>
                        </a:lnTo>
                        <a:lnTo>
                          <a:pt x="1449" y="506"/>
                        </a:lnTo>
                        <a:lnTo>
                          <a:pt x="1451" y="506"/>
                        </a:lnTo>
                        <a:lnTo>
                          <a:pt x="1453" y="506"/>
                        </a:lnTo>
                        <a:lnTo>
                          <a:pt x="1455" y="506"/>
                        </a:lnTo>
                        <a:lnTo>
                          <a:pt x="1457" y="506"/>
                        </a:lnTo>
                        <a:lnTo>
                          <a:pt x="1458" y="506"/>
                        </a:lnTo>
                        <a:lnTo>
                          <a:pt x="1460" y="506"/>
                        </a:lnTo>
                        <a:lnTo>
                          <a:pt x="1462" y="506"/>
                        </a:lnTo>
                        <a:lnTo>
                          <a:pt x="1464" y="506"/>
                        </a:lnTo>
                        <a:lnTo>
                          <a:pt x="1468" y="506"/>
                        </a:lnTo>
                        <a:lnTo>
                          <a:pt x="1470" y="506"/>
                        </a:lnTo>
                        <a:lnTo>
                          <a:pt x="1472" y="506"/>
                        </a:lnTo>
                        <a:lnTo>
                          <a:pt x="1474" y="506"/>
                        </a:lnTo>
                        <a:lnTo>
                          <a:pt x="1478" y="506"/>
                        </a:lnTo>
                        <a:lnTo>
                          <a:pt x="1480" y="506"/>
                        </a:lnTo>
                        <a:lnTo>
                          <a:pt x="1481" y="506"/>
                        </a:lnTo>
                        <a:lnTo>
                          <a:pt x="1485" y="506"/>
                        </a:lnTo>
                        <a:lnTo>
                          <a:pt x="1487" y="506"/>
                        </a:lnTo>
                        <a:lnTo>
                          <a:pt x="1491" y="506"/>
                        </a:lnTo>
                        <a:lnTo>
                          <a:pt x="1493" y="506"/>
                        </a:lnTo>
                        <a:lnTo>
                          <a:pt x="1495" y="506"/>
                        </a:lnTo>
                        <a:lnTo>
                          <a:pt x="1499" y="506"/>
                        </a:lnTo>
                        <a:lnTo>
                          <a:pt x="1501" y="506"/>
                        </a:lnTo>
                        <a:lnTo>
                          <a:pt x="1503" y="506"/>
                        </a:lnTo>
                        <a:lnTo>
                          <a:pt x="1504" y="506"/>
                        </a:lnTo>
                        <a:lnTo>
                          <a:pt x="1508" y="506"/>
                        </a:lnTo>
                        <a:lnTo>
                          <a:pt x="1510" y="506"/>
                        </a:lnTo>
                        <a:lnTo>
                          <a:pt x="1512" y="506"/>
                        </a:lnTo>
                        <a:lnTo>
                          <a:pt x="1516" y="506"/>
                        </a:lnTo>
                        <a:lnTo>
                          <a:pt x="1518" y="506"/>
                        </a:lnTo>
                        <a:lnTo>
                          <a:pt x="1520" y="506"/>
                        </a:lnTo>
                        <a:lnTo>
                          <a:pt x="1522" y="506"/>
                        </a:lnTo>
                        <a:lnTo>
                          <a:pt x="1526" y="506"/>
                        </a:lnTo>
                        <a:lnTo>
                          <a:pt x="1529" y="506"/>
                        </a:lnTo>
                        <a:lnTo>
                          <a:pt x="1531" y="506"/>
                        </a:lnTo>
                        <a:lnTo>
                          <a:pt x="1533" y="506"/>
                        </a:lnTo>
                        <a:lnTo>
                          <a:pt x="1535" y="506"/>
                        </a:lnTo>
                        <a:lnTo>
                          <a:pt x="1537" y="506"/>
                        </a:lnTo>
                        <a:lnTo>
                          <a:pt x="1539" y="506"/>
                        </a:lnTo>
                        <a:lnTo>
                          <a:pt x="1541" y="506"/>
                        </a:lnTo>
                        <a:lnTo>
                          <a:pt x="1543" y="506"/>
                        </a:lnTo>
                        <a:lnTo>
                          <a:pt x="1547" y="506"/>
                        </a:lnTo>
                        <a:lnTo>
                          <a:pt x="1548" y="506"/>
                        </a:lnTo>
                        <a:lnTo>
                          <a:pt x="1550" y="506"/>
                        </a:lnTo>
                        <a:lnTo>
                          <a:pt x="1552" y="506"/>
                        </a:lnTo>
                        <a:lnTo>
                          <a:pt x="1556" y="506"/>
                        </a:lnTo>
                        <a:lnTo>
                          <a:pt x="1558" y="506"/>
                        </a:lnTo>
                        <a:lnTo>
                          <a:pt x="1560" y="506"/>
                        </a:lnTo>
                        <a:lnTo>
                          <a:pt x="1562" y="506"/>
                        </a:lnTo>
                        <a:lnTo>
                          <a:pt x="1564" y="506"/>
                        </a:lnTo>
                        <a:lnTo>
                          <a:pt x="1568" y="506"/>
                        </a:lnTo>
                        <a:lnTo>
                          <a:pt x="1570" y="506"/>
                        </a:lnTo>
                        <a:lnTo>
                          <a:pt x="1573" y="506"/>
                        </a:lnTo>
                        <a:lnTo>
                          <a:pt x="1575" y="506"/>
                        </a:lnTo>
                        <a:lnTo>
                          <a:pt x="1577" y="506"/>
                        </a:lnTo>
                        <a:lnTo>
                          <a:pt x="1579" y="506"/>
                        </a:lnTo>
                        <a:lnTo>
                          <a:pt x="1581" y="506"/>
                        </a:lnTo>
                        <a:lnTo>
                          <a:pt x="1583" y="506"/>
                        </a:lnTo>
                        <a:lnTo>
                          <a:pt x="1585" y="506"/>
                        </a:lnTo>
                        <a:lnTo>
                          <a:pt x="1587" y="506"/>
                        </a:lnTo>
                        <a:lnTo>
                          <a:pt x="1591" y="506"/>
                        </a:lnTo>
                        <a:lnTo>
                          <a:pt x="1593" y="506"/>
                        </a:lnTo>
                        <a:lnTo>
                          <a:pt x="1594" y="506"/>
                        </a:lnTo>
                        <a:lnTo>
                          <a:pt x="1596" y="506"/>
                        </a:lnTo>
                        <a:lnTo>
                          <a:pt x="1598" y="506"/>
                        </a:lnTo>
                        <a:lnTo>
                          <a:pt x="1600" y="506"/>
                        </a:lnTo>
                        <a:lnTo>
                          <a:pt x="1602" y="506"/>
                        </a:lnTo>
                        <a:lnTo>
                          <a:pt x="1604" y="506"/>
                        </a:lnTo>
                        <a:lnTo>
                          <a:pt x="1606" y="506"/>
                        </a:lnTo>
                        <a:lnTo>
                          <a:pt x="1608" y="506"/>
                        </a:lnTo>
                        <a:lnTo>
                          <a:pt x="1610" y="506"/>
                        </a:lnTo>
                        <a:lnTo>
                          <a:pt x="1612" y="506"/>
                        </a:lnTo>
                        <a:lnTo>
                          <a:pt x="1616" y="506"/>
                        </a:lnTo>
                        <a:lnTo>
                          <a:pt x="1617" y="506"/>
                        </a:lnTo>
                        <a:lnTo>
                          <a:pt x="1619" y="506"/>
                        </a:lnTo>
                        <a:lnTo>
                          <a:pt x="1621" y="506"/>
                        </a:lnTo>
                        <a:lnTo>
                          <a:pt x="1623" y="506"/>
                        </a:lnTo>
                        <a:lnTo>
                          <a:pt x="1625" y="506"/>
                        </a:lnTo>
                        <a:lnTo>
                          <a:pt x="1627" y="506"/>
                        </a:lnTo>
                        <a:lnTo>
                          <a:pt x="1629" y="506"/>
                        </a:lnTo>
                        <a:lnTo>
                          <a:pt x="1633" y="506"/>
                        </a:lnTo>
                        <a:lnTo>
                          <a:pt x="1635" y="506"/>
                        </a:lnTo>
                        <a:lnTo>
                          <a:pt x="1637" y="506"/>
                        </a:lnTo>
                        <a:lnTo>
                          <a:pt x="1639" y="506"/>
                        </a:lnTo>
                        <a:lnTo>
                          <a:pt x="1640" y="506"/>
                        </a:lnTo>
                        <a:lnTo>
                          <a:pt x="1642" y="506"/>
                        </a:lnTo>
                        <a:lnTo>
                          <a:pt x="1644" y="506"/>
                        </a:lnTo>
                        <a:lnTo>
                          <a:pt x="1646" y="506"/>
                        </a:lnTo>
                        <a:lnTo>
                          <a:pt x="1648" y="506"/>
                        </a:lnTo>
                        <a:lnTo>
                          <a:pt x="1650" y="506"/>
                        </a:lnTo>
                        <a:lnTo>
                          <a:pt x="1652" y="506"/>
                        </a:lnTo>
                        <a:lnTo>
                          <a:pt x="1654" y="506"/>
                        </a:lnTo>
                        <a:lnTo>
                          <a:pt x="1656" y="506"/>
                        </a:lnTo>
                        <a:lnTo>
                          <a:pt x="1658" y="504"/>
                        </a:lnTo>
                        <a:lnTo>
                          <a:pt x="1660" y="506"/>
                        </a:lnTo>
                        <a:lnTo>
                          <a:pt x="1663" y="506"/>
                        </a:lnTo>
                        <a:lnTo>
                          <a:pt x="1665" y="506"/>
                        </a:lnTo>
                        <a:lnTo>
                          <a:pt x="1667" y="506"/>
                        </a:lnTo>
                        <a:lnTo>
                          <a:pt x="1669" y="506"/>
                        </a:lnTo>
                        <a:lnTo>
                          <a:pt x="1671" y="506"/>
                        </a:lnTo>
                        <a:lnTo>
                          <a:pt x="1673" y="506"/>
                        </a:lnTo>
                        <a:lnTo>
                          <a:pt x="1675" y="506"/>
                        </a:lnTo>
                        <a:lnTo>
                          <a:pt x="1677" y="506"/>
                        </a:lnTo>
                        <a:lnTo>
                          <a:pt x="1679" y="506"/>
                        </a:lnTo>
                        <a:lnTo>
                          <a:pt x="1681" y="506"/>
                        </a:lnTo>
                        <a:lnTo>
                          <a:pt x="1683" y="506"/>
                        </a:lnTo>
                        <a:lnTo>
                          <a:pt x="1685" y="506"/>
                        </a:lnTo>
                        <a:lnTo>
                          <a:pt x="1686" y="506"/>
                        </a:lnTo>
                        <a:lnTo>
                          <a:pt x="1690" y="506"/>
                        </a:lnTo>
                        <a:lnTo>
                          <a:pt x="1694" y="506"/>
                        </a:lnTo>
                        <a:lnTo>
                          <a:pt x="1698" y="506"/>
                        </a:lnTo>
                        <a:lnTo>
                          <a:pt x="1700" y="506"/>
                        </a:lnTo>
                        <a:lnTo>
                          <a:pt x="1702" y="506"/>
                        </a:lnTo>
                        <a:lnTo>
                          <a:pt x="1704" y="506"/>
                        </a:lnTo>
                        <a:lnTo>
                          <a:pt x="1706" y="506"/>
                        </a:lnTo>
                        <a:lnTo>
                          <a:pt x="1708" y="504"/>
                        </a:lnTo>
                        <a:lnTo>
                          <a:pt x="1709" y="506"/>
                        </a:lnTo>
                        <a:lnTo>
                          <a:pt x="1711" y="506"/>
                        </a:lnTo>
                        <a:lnTo>
                          <a:pt x="1715" y="504"/>
                        </a:lnTo>
                        <a:lnTo>
                          <a:pt x="1715" y="506"/>
                        </a:lnTo>
                        <a:lnTo>
                          <a:pt x="1717" y="506"/>
                        </a:lnTo>
                        <a:lnTo>
                          <a:pt x="1719" y="506"/>
                        </a:lnTo>
                        <a:lnTo>
                          <a:pt x="1721" y="506"/>
                        </a:lnTo>
                        <a:lnTo>
                          <a:pt x="1723" y="504"/>
                        </a:lnTo>
                        <a:lnTo>
                          <a:pt x="1725" y="506"/>
                        </a:lnTo>
                        <a:lnTo>
                          <a:pt x="1727" y="506"/>
                        </a:lnTo>
                        <a:lnTo>
                          <a:pt x="1729" y="506"/>
                        </a:lnTo>
                        <a:lnTo>
                          <a:pt x="1732" y="506"/>
                        </a:lnTo>
                        <a:lnTo>
                          <a:pt x="1734" y="506"/>
                        </a:lnTo>
                        <a:lnTo>
                          <a:pt x="1738" y="506"/>
                        </a:lnTo>
                        <a:lnTo>
                          <a:pt x="1742" y="504"/>
                        </a:lnTo>
                        <a:lnTo>
                          <a:pt x="1742" y="506"/>
                        </a:lnTo>
                        <a:lnTo>
                          <a:pt x="1744" y="504"/>
                        </a:lnTo>
                        <a:lnTo>
                          <a:pt x="1746" y="506"/>
                        </a:lnTo>
                        <a:lnTo>
                          <a:pt x="1748" y="506"/>
                        </a:lnTo>
                        <a:lnTo>
                          <a:pt x="1750" y="506"/>
                        </a:lnTo>
                        <a:lnTo>
                          <a:pt x="1752" y="506"/>
                        </a:lnTo>
                        <a:lnTo>
                          <a:pt x="1754" y="506"/>
                        </a:lnTo>
                        <a:lnTo>
                          <a:pt x="1755" y="506"/>
                        </a:lnTo>
                        <a:lnTo>
                          <a:pt x="1757" y="506"/>
                        </a:lnTo>
                        <a:lnTo>
                          <a:pt x="1759" y="506"/>
                        </a:lnTo>
                        <a:lnTo>
                          <a:pt x="1763" y="504"/>
                        </a:lnTo>
                        <a:lnTo>
                          <a:pt x="1763" y="506"/>
                        </a:lnTo>
                        <a:lnTo>
                          <a:pt x="1765" y="506"/>
                        </a:lnTo>
                        <a:lnTo>
                          <a:pt x="1767" y="504"/>
                        </a:lnTo>
                        <a:lnTo>
                          <a:pt x="1769" y="506"/>
                        </a:lnTo>
                        <a:lnTo>
                          <a:pt x="1771" y="506"/>
                        </a:lnTo>
                        <a:lnTo>
                          <a:pt x="1773" y="506"/>
                        </a:lnTo>
                        <a:lnTo>
                          <a:pt x="1776" y="504"/>
                        </a:lnTo>
                        <a:lnTo>
                          <a:pt x="1778" y="506"/>
                        </a:lnTo>
                        <a:lnTo>
                          <a:pt x="1780" y="504"/>
                        </a:lnTo>
                        <a:lnTo>
                          <a:pt x="1780" y="506"/>
                        </a:lnTo>
                        <a:lnTo>
                          <a:pt x="1782" y="506"/>
                        </a:lnTo>
                        <a:lnTo>
                          <a:pt x="1784" y="506"/>
                        </a:lnTo>
                        <a:lnTo>
                          <a:pt x="1786" y="504"/>
                        </a:lnTo>
                        <a:lnTo>
                          <a:pt x="1786" y="506"/>
                        </a:lnTo>
                        <a:lnTo>
                          <a:pt x="1790" y="504"/>
                        </a:lnTo>
                        <a:lnTo>
                          <a:pt x="1790" y="506"/>
                        </a:lnTo>
                        <a:lnTo>
                          <a:pt x="1792" y="506"/>
                        </a:lnTo>
                        <a:lnTo>
                          <a:pt x="1794" y="506"/>
                        </a:lnTo>
                        <a:lnTo>
                          <a:pt x="1796" y="506"/>
                        </a:lnTo>
                        <a:lnTo>
                          <a:pt x="1798" y="506"/>
                        </a:lnTo>
                        <a:lnTo>
                          <a:pt x="1799" y="506"/>
                        </a:lnTo>
                        <a:lnTo>
                          <a:pt x="1801" y="506"/>
                        </a:lnTo>
                        <a:lnTo>
                          <a:pt x="1803" y="506"/>
                        </a:lnTo>
                        <a:lnTo>
                          <a:pt x="1807" y="506"/>
                        </a:lnTo>
                        <a:lnTo>
                          <a:pt x="1807" y="504"/>
                        </a:lnTo>
                        <a:lnTo>
                          <a:pt x="1809" y="506"/>
                        </a:lnTo>
                        <a:lnTo>
                          <a:pt x="1811" y="504"/>
                        </a:lnTo>
                        <a:lnTo>
                          <a:pt x="1813" y="506"/>
                        </a:lnTo>
                        <a:lnTo>
                          <a:pt x="1815" y="506"/>
                        </a:lnTo>
                        <a:lnTo>
                          <a:pt x="1817" y="506"/>
                        </a:lnTo>
                        <a:lnTo>
                          <a:pt x="1819" y="506"/>
                        </a:lnTo>
                        <a:lnTo>
                          <a:pt x="1821" y="504"/>
                        </a:lnTo>
                        <a:lnTo>
                          <a:pt x="1822" y="506"/>
                        </a:lnTo>
                        <a:lnTo>
                          <a:pt x="1824" y="504"/>
                        </a:lnTo>
                        <a:lnTo>
                          <a:pt x="1824" y="506"/>
                        </a:lnTo>
                        <a:lnTo>
                          <a:pt x="1826" y="506"/>
                        </a:lnTo>
                        <a:lnTo>
                          <a:pt x="1828" y="504"/>
                        </a:lnTo>
                        <a:lnTo>
                          <a:pt x="1830" y="506"/>
                        </a:lnTo>
                        <a:lnTo>
                          <a:pt x="1832" y="506"/>
                        </a:lnTo>
                        <a:lnTo>
                          <a:pt x="1834" y="506"/>
                        </a:lnTo>
                        <a:lnTo>
                          <a:pt x="1836" y="504"/>
                        </a:lnTo>
                        <a:lnTo>
                          <a:pt x="1838" y="506"/>
                        </a:lnTo>
                        <a:lnTo>
                          <a:pt x="1840" y="506"/>
                        </a:lnTo>
                        <a:lnTo>
                          <a:pt x="1842" y="504"/>
                        </a:lnTo>
                        <a:lnTo>
                          <a:pt x="1842" y="506"/>
                        </a:lnTo>
                        <a:lnTo>
                          <a:pt x="1845" y="504"/>
                        </a:lnTo>
                        <a:lnTo>
                          <a:pt x="1845" y="506"/>
                        </a:lnTo>
                        <a:lnTo>
                          <a:pt x="1847" y="504"/>
                        </a:lnTo>
                        <a:lnTo>
                          <a:pt x="1849" y="506"/>
                        </a:lnTo>
                        <a:lnTo>
                          <a:pt x="1851" y="504"/>
                        </a:lnTo>
                        <a:lnTo>
                          <a:pt x="1853" y="506"/>
                        </a:lnTo>
                        <a:lnTo>
                          <a:pt x="1855" y="506"/>
                        </a:lnTo>
                        <a:lnTo>
                          <a:pt x="1857" y="506"/>
                        </a:lnTo>
                        <a:lnTo>
                          <a:pt x="1859" y="506"/>
                        </a:lnTo>
                        <a:lnTo>
                          <a:pt x="1861" y="506"/>
                        </a:lnTo>
                        <a:lnTo>
                          <a:pt x="1863" y="504"/>
                        </a:lnTo>
                        <a:lnTo>
                          <a:pt x="1863" y="506"/>
                        </a:lnTo>
                        <a:lnTo>
                          <a:pt x="1867" y="504"/>
                        </a:lnTo>
                        <a:lnTo>
                          <a:pt x="1867" y="506"/>
                        </a:lnTo>
                        <a:lnTo>
                          <a:pt x="1868" y="506"/>
                        </a:lnTo>
                        <a:lnTo>
                          <a:pt x="1872" y="506"/>
                        </a:lnTo>
                        <a:lnTo>
                          <a:pt x="1874" y="506"/>
                        </a:lnTo>
                        <a:lnTo>
                          <a:pt x="1876" y="504"/>
                        </a:lnTo>
                        <a:lnTo>
                          <a:pt x="1878" y="504"/>
                        </a:lnTo>
                        <a:lnTo>
                          <a:pt x="1880" y="504"/>
                        </a:lnTo>
                        <a:lnTo>
                          <a:pt x="1882" y="506"/>
                        </a:lnTo>
                        <a:lnTo>
                          <a:pt x="1884" y="504"/>
                        </a:lnTo>
                        <a:lnTo>
                          <a:pt x="1886" y="506"/>
                        </a:lnTo>
                        <a:lnTo>
                          <a:pt x="1888" y="504"/>
                        </a:lnTo>
                        <a:lnTo>
                          <a:pt x="1890" y="504"/>
                        </a:lnTo>
                        <a:lnTo>
                          <a:pt x="1890" y="506"/>
                        </a:lnTo>
                        <a:lnTo>
                          <a:pt x="1893" y="504"/>
                        </a:lnTo>
                        <a:lnTo>
                          <a:pt x="1895" y="506"/>
                        </a:lnTo>
                        <a:lnTo>
                          <a:pt x="1897" y="504"/>
                        </a:lnTo>
                        <a:lnTo>
                          <a:pt x="1899" y="504"/>
                        </a:lnTo>
                        <a:lnTo>
                          <a:pt x="1899" y="506"/>
                        </a:lnTo>
                        <a:lnTo>
                          <a:pt x="1901" y="504"/>
                        </a:lnTo>
                        <a:lnTo>
                          <a:pt x="1903" y="506"/>
                        </a:lnTo>
                        <a:lnTo>
                          <a:pt x="1905" y="504"/>
                        </a:lnTo>
                        <a:lnTo>
                          <a:pt x="1907" y="506"/>
                        </a:lnTo>
                        <a:lnTo>
                          <a:pt x="1909" y="504"/>
                        </a:lnTo>
                        <a:lnTo>
                          <a:pt x="1911" y="506"/>
                        </a:lnTo>
                        <a:lnTo>
                          <a:pt x="1911" y="504"/>
                        </a:lnTo>
                        <a:lnTo>
                          <a:pt x="1914" y="504"/>
                        </a:lnTo>
                        <a:lnTo>
                          <a:pt x="1914" y="506"/>
                        </a:lnTo>
                        <a:lnTo>
                          <a:pt x="1916" y="504"/>
                        </a:lnTo>
                        <a:lnTo>
                          <a:pt x="1918" y="506"/>
                        </a:lnTo>
                        <a:lnTo>
                          <a:pt x="1920" y="504"/>
                        </a:lnTo>
                        <a:lnTo>
                          <a:pt x="1922" y="504"/>
                        </a:lnTo>
                        <a:lnTo>
                          <a:pt x="1924" y="506"/>
                        </a:lnTo>
                        <a:lnTo>
                          <a:pt x="1926" y="506"/>
                        </a:lnTo>
                        <a:lnTo>
                          <a:pt x="1928" y="504"/>
                        </a:lnTo>
                        <a:lnTo>
                          <a:pt x="1930" y="506"/>
                        </a:lnTo>
                        <a:lnTo>
                          <a:pt x="1932" y="506"/>
                        </a:lnTo>
                        <a:lnTo>
                          <a:pt x="1932" y="504"/>
                        </a:lnTo>
                        <a:lnTo>
                          <a:pt x="1934" y="504"/>
                        </a:lnTo>
                        <a:lnTo>
                          <a:pt x="1936" y="506"/>
                        </a:lnTo>
                        <a:lnTo>
                          <a:pt x="1937" y="504"/>
                        </a:lnTo>
                        <a:lnTo>
                          <a:pt x="1939" y="504"/>
                        </a:lnTo>
                        <a:lnTo>
                          <a:pt x="1941" y="506"/>
                        </a:lnTo>
                        <a:lnTo>
                          <a:pt x="1943" y="504"/>
                        </a:lnTo>
                        <a:lnTo>
                          <a:pt x="1945" y="506"/>
                        </a:lnTo>
                        <a:lnTo>
                          <a:pt x="1949" y="506"/>
                        </a:lnTo>
                        <a:lnTo>
                          <a:pt x="1949" y="504"/>
                        </a:lnTo>
                        <a:lnTo>
                          <a:pt x="1951" y="506"/>
                        </a:lnTo>
                        <a:lnTo>
                          <a:pt x="1953" y="504"/>
                        </a:lnTo>
                        <a:lnTo>
                          <a:pt x="1955" y="504"/>
                        </a:lnTo>
                        <a:lnTo>
                          <a:pt x="1957" y="506"/>
                        </a:lnTo>
                        <a:lnTo>
                          <a:pt x="1959" y="504"/>
                        </a:lnTo>
                        <a:lnTo>
                          <a:pt x="1959" y="506"/>
                        </a:lnTo>
                        <a:lnTo>
                          <a:pt x="1960" y="504"/>
                        </a:lnTo>
                        <a:lnTo>
                          <a:pt x="1962" y="506"/>
                        </a:lnTo>
                        <a:lnTo>
                          <a:pt x="1964" y="506"/>
                        </a:lnTo>
                        <a:lnTo>
                          <a:pt x="1966" y="504"/>
                        </a:lnTo>
                        <a:lnTo>
                          <a:pt x="1968" y="506"/>
                        </a:lnTo>
                        <a:lnTo>
                          <a:pt x="1970" y="506"/>
                        </a:lnTo>
                        <a:lnTo>
                          <a:pt x="1972" y="504"/>
                        </a:lnTo>
                        <a:lnTo>
                          <a:pt x="1972" y="506"/>
                        </a:lnTo>
                        <a:lnTo>
                          <a:pt x="1974" y="504"/>
                        </a:lnTo>
                        <a:lnTo>
                          <a:pt x="1976" y="504"/>
                        </a:lnTo>
                        <a:lnTo>
                          <a:pt x="1980" y="506"/>
                        </a:lnTo>
                        <a:lnTo>
                          <a:pt x="1983" y="506"/>
                        </a:lnTo>
                        <a:lnTo>
                          <a:pt x="1985" y="504"/>
                        </a:lnTo>
                        <a:lnTo>
                          <a:pt x="1987" y="504"/>
                        </a:lnTo>
                        <a:lnTo>
                          <a:pt x="1989" y="504"/>
                        </a:lnTo>
                        <a:lnTo>
                          <a:pt x="1991" y="504"/>
                        </a:lnTo>
                        <a:lnTo>
                          <a:pt x="1993" y="504"/>
                        </a:lnTo>
                        <a:lnTo>
                          <a:pt x="1995" y="506"/>
                        </a:lnTo>
                        <a:lnTo>
                          <a:pt x="1997" y="504"/>
                        </a:lnTo>
                        <a:lnTo>
                          <a:pt x="1999" y="504"/>
                        </a:lnTo>
                        <a:lnTo>
                          <a:pt x="2001" y="504"/>
                        </a:lnTo>
                        <a:lnTo>
                          <a:pt x="2003" y="504"/>
                        </a:lnTo>
                        <a:lnTo>
                          <a:pt x="2004" y="506"/>
                        </a:lnTo>
                        <a:lnTo>
                          <a:pt x="2006" y="506"/>
                        </a:lnTo>
                        <a:lnTo>
                          <a:pt x="2008" y="506"/>
                        </a:lnTo>
                        <a:lnTo>
                          <a:pt x="2010" y="504"/>
                        </a:lnTo>
                        <a:lnTo>
                          <a:pt x="2012" y="504"/>
                        </a:lnTo>
                        <a:lnTo>
                          <a:pt x="2014" y="504"/>
                        </a:lnTo>
                        <a:lnTo>
                          <a:pt x="2016" y="504"/>
                        </a:lnTo>
                        <a:lnTo>
                          <a:pt x="2018" y="504"/>
                        </a:lnTo>
                        <a:lnTo>
                          <a:pt x="2020" y="504"/>
                        </a:lnTo>
                        <a:lnTo>
                          <a:pt x="2022" y="506"/>
                        </a:lnTo>
                        <a:lnTo>
                          <a:pt x="2024" y="504"/>
                        </a:lnTo>
                        <a:lnTo>
                          <a:pt x="2024" y="506"/>
                        </a:lnTo>
                        <a:lnTo>
                          <a:pt x="2026" y="504"/>
                        </a:lnTo>
                        <a:lnTo>
                          <a:pt x="2027" y="504"/>
                        </a:lnTo>
                        <a:lnTo>
                          <a:pt x="2029" y="504"/>
                        </a:lnTo>
                        <a:lnTo>
                          <a:pt x="2031" y="504"/>
                        </a:lnTo>
                        <a:lnTo>
                          <a:pt x="2033" y="506"/>
                        </a:lnTo>
                        <a:lnTo>
                          <a:pt x="2033" y="504"/>
                        </a:lnTo>
                        <a:lnTo>
                          <a:pt x="2035" y="504"/>
                        </a:lnTo>
                        <a:lnTo>
                          <a:pt x="2037" y="504"/>
                        </a:lnTo>
                        <a:lnTo>
                          <a:pt x="2039" y="504"/>
                        </a:lnTo>
                        <a:lnTo>
                          <a:pt x="2041" y="504"/>
                        </a:lnTo>
                        <a:lnTo>
                          <a:pt x="2043" y="504"/>
                        </a:lnTo>
                        <a:lnTo>
                          <a:pt x="2045" y="506"/>
                        </a:lnTo>
                        <a:lnTo>
                          <a:pt x="2049" y="506"/>
                        </a:lnTo>
                        <a:lnTo>
                          <a:pt x="2049" y="504"/>
                        </a:lnTo>
                        <a:lnTo>
                          <a:pt x="2050" y="504"/>
                        </a:lnTo>
                        <a:lnTo>
                          <a:pt x="2054" y="506"/>
                        </a:lnTo>
                        <a:lnTo>
                          <a:pt x="2054" y="504"/>
                        </a:lnTo>
                        <a:lnTo>
                          <a:pt x="2056" y="504"/>
                        </a:lnTo>
                        <a:lnTo>
                          <a:pt x="2058" y="504"/>
                        </a:lnTo>
                        <a:lnTo>
                          <a:pt x="2060" y="504"/>
                        </a:lnTo>
                        <a:lnTo>
                          <a:pt x="2062" y="504"/>
                        </a:lnTo>
                        <a:lnTo>
                          <a:pt x="2064" y="504"/>
                        </a:lnTo>
                        <a:lnTo>
                          <a:pt x="2066" y="504"/>
                        </a:lnTo>
                        <a:lnTo>
                          <a:pt x="2068" y="504"/>
                        </a:lnTo>
                        <a:lnTo>
                          <a:pt x="2068" y="506"/>
                        </a:lnTo>
                        <a:lnTo>
                          <a:pt x="2070" y="504"/>
                        </a:lnTo>
                        <a:lnTo>
                          <a:pt x="2072" y="506"/>
                        </a:lnTo>
                        <a:lnTo>
                          <a:pt x="2073" y="504"/>
                        </a:lnTo>
                        <a:lnTo>
                          <a:pt x="2075" y="504"/>
                        </a:lnTo>
                        <a:lnTo>
                          <a:pt x="2077" y="504"/>
                        </a:lnTo>
                        <a:lnTo>
                          <a:pt x="2079" y="504"/>
                        </a:lnTo>
                        <a:lnTo>
                          <a:pt x="2081" y="504"/>
                        </a:lnTo>
                        <a:lnTo>
                          <a:pt x="2083" y="504"/>
                        </a:lnTo>
                        <a:lnTo>
                          <a:pt x="2085" y="504"/>
                        </a:lnTo>
                        <a:lnTo>
                          <a:pt x="2087" y="504"/>
                        </a:lnTo>
                        <a:lnTo>
                          <a:pt x="2089" y="506"/>
                        </a:lnTo>
                        <a:lnTo>
                          <a:pt x="2089" y="504"/>
                        </a:lnTo>
                        <a:lnTo>
                          <a:pt x="2093" y="504"/>
                        </a:lnTo>
                        <a:lnTo>
                          <a:pt x="2095" y="504"/>
                        </a:lnTo>
                        <a:lnTo>
                          <a:pt x="2096" y="504"/>
                        </a:lnTo>
                        <a:lnTo>
                          <a:pt x="2098" y="504"/>
                        </a:lnTo>
                        <a:lnTo>
                          <a:pt x="2100" y="504"/>
                        </a:lnTo>
                        <a:lnTo>
                          <a:pt x="2102" y="504"/>
                        </a:lnTo>
                        <a:lnTo>
                          <a:pt x="2104" y="504"/>
                        </a:lnTo>
                        <a:lnTo>
                          <a:pt x="2106" y="504"/>
                        </a:lnTo>
                        <a:lnTo>
                          <a:pt x="2110" y="504"/>
                        </a:lnTo>
                        <a:lnTo>
                          <a:pt x="2110" y="506"/>
                        </a:lnTo>
                        <a:lnTo>
                          <a:pt x="2112" y="504"/>
                        </a:lnTo>
                        <a:lnTo>
                          <a:pt x="2114" y="504"/>
                        </a:lnTo>
                        <a:lnTo>
                          <a:pt x="2114" y="506"/>
                        </a:lnTo>
                        <a:lnTo>
                          <a:pt x="2116" y="506"/>
                        </a:lnTo>
                        <a:lnTo>
                          <a:pt x="2118" y="504"/>
                        </a:lnTo>
                        <a:lnTo>
                          <a:pt x="2119" y="504"/>
                        </a:lnTo>
                        <a:lnTo>
                          <a:pt x="2123" y="504"/>
                        </a:lnTo>
                        <a:lnTo>
                          <a:pt x="2125" y="504"/>
                        </a:lnTo>
                        <a:lnTo>
                          <a:pt x="2127" y="504"/>
                        </a:lnTo>
                        <a:lnTo>
                          <a:pt x="2129" y="504"/>
                        </a:lnTo>
                        <a:lnTo>
                          <a:pt x="2131" y="504"/>
                        </a:lnTo>
                        <a:lnTo>
                          <a:pt x="2133" y="504"/>
                        </a:lnTo>
                        <a:lnTo>
                          <a:pt x="2135" y="504"/>
                        </a:lnTo>
                        <a:lnTo>
                          <a:pt x="2137" y="504"/>
                        </a:lnTo>
                        <a:lnTo>
                          <a:pt x="2141" y="506"/>
                        </a:lnTo>
                        <a:lnTo>
                          <a:pt x="2141" y="504"/>
                        </a:lnTo>
                        <a:lnTo>
                          <a:pt x="2142" y="504"/>
                        </a:lnTo>
                        <a:lnTo>
                          <a:pt x="2144" y="504"/>
                        </a:lnTo>
                        <a:lnTo>
                          <a:pt x="2146" y="504"/>
                        </a:lnTo>
                        <a:lnTo>
                          <a:pt x="2148" y="504"/>
                        </a:lnTo>
                        <a:lnTo>
                          <a:pt x="2150" y="504"/>
                        </a:lnTo>
                        <a:lnTo>
                          <a:pt x="2152" y="504"/>
                        </a:lnTo>
                        <a:lnTo>
                          <a:pt x="2156" y="504"/>
                        </a:lnTo>
                        <a:lnTo>
                          <a:pt x="2158" y="504"/>
                        </a:lnTo>
                        <a:lnTo>
                          <a:pt x="2160" y="504"/>
                        </a:lnTo>
                        <a:lnTo>
                          <a:pt x="2162" y="504"/>
                        </a:lnTo>
                        <a:lnTo>
                          <a:pt x="2164" y="504"/>
                        </a:lnTo>
                        <a:lnTo>
                          <a:pt x="2165" y="504"/>
                        </a:lnTo>
                        <a:lnTo>
                          <a:pt x="2167" y="506"/>
                        </a:lnTo>
                        <a:lnTo>
                          <a:pt x="2167" y="504"/>
                        </a:lnTo>
                        <a:lnTo>
                          <a:pt x="2171" y="504"/>
                        </a:lnTo>
                        <a:lnTo>
                          <a:pt x="2173" y="504"/>
                        </a:lnTo>
                        <a:lnTo>
                          <a:pt x="2175" y="504"/>
                        </a:lnTo>
                        <a:lnTo>
                          <a:pt x="2177" y="504"/>
                        </a:lnTo>
                        <a:lnTo>
                          <a:pt x="2179" y="504"/>
                        </a:lnTo>
                        <a:lnTo>
                          <a:pt x="2181" y="504"/>
                        </a:lnTo>
                        <a:lnTo>
                          <a:pt x="2185" y="504"/>
                        </a:lnTo>
                        <a:lnTo>
                          <a:pt x="2187" y="504"/>
                        </a:lnTo>
                        <a:lnTo>
                          <a:pt x="2188" y="504"/>
                        </a:lnTo>
                        <a:lnTo>
                          <a:pt x="2192" y="504"/>
                        </a:lnTo>
                        <a:lnTo>
                          <a:pt x="2194" y="504"/>
                        </a:lnTo>
                        <a:lnTo>
                          <a:pt x="2196" y="504"/>
                        </a:lnTo>
                        <a:lnTo>
                          <a:pt x="2198" y="506"/>
                        </a:lnTo>
                        <a:lnTo>
                          <a:pt x="2198" y="504"/>
                        </a:lnTo>
                        <a:lnTo>
                          <a:pt x="2200" y="504"/>
                        </a:lnTo>
                        <a:lnTo>
                          <a:pt x="2202" y="504"/>
                        </a:lnTo>
                        <a:lnTo>
                          <a:pt x="2204" y="504"/>
                        </a:lnTo>
                        <a:lnTo>
                          <a:pt x="2206" y="504"/>
                        </a:lnTo>
                        <a:lnTo>
                          <a:pt x="2210" y="504"/>
                        </a:lnTo>
                        <a:lnTo>
                          <a:pt x="2213" y="504"/>
                        </a:lnTo>
                        <a:lnTo>
                          <a:pt x="2215" y="504"/>
                        </a:lnTo>
                        <a:lnTo>
                          <a:pt x="2217" y="504"/>
                        </a:lnTo>
                        <a:lnTo>
                          <a:pt x="2219" y="504"/>
                        </a:lnTo>
                        <a:lnTo>
                          <a:pt x="2223" y="504"/>
                        </a:lnTo>
                        <a:lnTo>
                          <a:pt x="2225" y="504"/>
                        </a:lnTo>
                        <a:lnTo>
                          <a:pt x="2227" y="504"/>
                        </a:lnTo>
                        <a:lnTo>
                          <a:pt x="2227" y="506"/>
                        </a:lnTo>
                        <a:lnTo>
                          <a:pt x="2229" y="504"/>
                        </a:lnTo>
                        <a:lnTo>
                          <a:pt x="2231" y="504"/>
                        </a:lnTo>
                        <a:lnTo>
                          <a:pt x="2232" y="504"/>
                        </a:lnTo>
                        <a:lnTo>
                          <a:pt x="2234" y="504"/>
                        </a:lnTo>
                        <a:lnTo>
                          <a:pt x="2236" y="504"/>
                        </a:lnTo>
                        <a:lnTo>
                          <a:pt x="2238" y="504"/>
                        </a:lnTo>
                        <a:lnTo>
                          <a:pt x="2240" y="504"/>
                        </a:lnTo>
                        <a:lnTo>
                          <a:pt x="2242" y="504"/>
                        </a:lnTo>
                        <a:lnTo>
                          <a:pt x="2244" y="504"/>
                        </a:lnTo>
                        <a:lnTo>
                          <a:pt x="2246" y="504"/>
                        </a:lnTo>
                        <a:lnTo>
                          <a:pt x="2248" y="504"/>
                        </a:lnTo>
                        <a:lnTo>
                          <a:pt x="2250" y="504"/>
                        </a:lnTo>
                        <a:lnTo>
                          <a:pt x="2252" y="504"/>
                        </a:lnTo>
                        <a:lnTo>
                          <a:pt x="2254" y="504"/>
                        </a:lnTo>
                        <a:lnTo>
                          <a:pt x="2257" y="504"/>
                        </a:lnTo>
                        <a:lnTo>
                          <a:pt x="2261" y="504"/>
                        </a:lnTo>
                        <a:lnTo>
                          <a:pt x="2263" y="504"/>
                        </a:lnTo>
                        <a:lnTo>
                          <a:pt x="2265" y="504"/>
                        </a:lnTo>
                        <a:lnTo>
                          <a:pt x="2267" y="504"/>
                        </a:lnTo>
                        <a:lnTo>
                          <a:pt x="2269" y="504"/>
                        </a:lnTo>
                        <a:lnTo>
                          <a:pt x="2271" y="504"/>
                        </a:lnTo>
                        <a:lnTo>
                          <a:pt x="2273" y="504"/>
                        </a:lnTo>
                        <a:lnTo>
                          <a:pt x="2275" y="504"/>
                        </a:lnTo>
                        <a:lnTo>
                          <a:pt x="2277" y="504"/>
                        </a:lnTo>
                        <a:lnTo>
                          <a:pt x="2278" y="504"/>
                        </a:lnTo>
                        <a:lnTo>
                          <a:pt x="2280" y="504"/>
                        </a:lnTo>
                        <a:lnTo>
                          <a:pt x="2282" y="504"/>
                        </a:lnTo>
                        <a:lnTo>
                          <a:pt x="2284" y="504"/>
                        </a:lnTo>
                        <a:lnTo>
                          <a:pt x="2288" y="504"/>
                        </a:lnTo>
                        <a:lnTo>
                          <a:pt x="2290" y="504"/>
                        </a:lnTo>
                        <a:lnTo>
                          <a:pt x="2292" y="504"/>
                        </a:lnTo>
                        <a:lnTo>
                          <a:pt x="2296" y="504"/>
                        </a:lnTo>
                        <a:lnTo>
                          <a:pt x="2298" y="504"/>
                        </a:lnTo>
                        <a:lnTo>
                          <a:pt x="2300" y="504"/>
                        </a:lnTo>
                        <a:lnTo>
                          <a:pt x="2301" y="504"/>
                        </a:lnTo>
                        <a:lnTo>
                          <a:pt x="2303" y="504"/>
                        </a:lnTo>
                        <a:lnTo>
                          <a:pt x="2305" y="504"/>
                        </a:lnTo>
                        <a:lnTo>
                          <a:pt x="2309" y="504"/>
                        </a:lnTo>
                        <a:lnTo>
                          <a:pt x="2311" y="504"/>
                        </a:lnTo>
                        <a:lnTo>
                          <a:pt x="2313" y="504"/>
                        </a:lnTo>
                        <a:lnTo>
                          <a:pt x="2315" y="504"/>
                        </a:lnTo>
                      </a:path>
                    </a:pathLst>
                  </a:custGeom>
                  <a:noFill/>
                  <a:ln w="2">
                    <a:solidFill>
                      <a:srgbClr val="FF1493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79"/>
                  <p:cNvSpPr>
                    <a:spLocks/>
                  </p:cNvSpPr>
                  <p:nvPr/>
                </p:nvSpPr>
                <p:spPr bwMode="auto">
                  <a:xfrm>
                    <a:off x="3375024" y="3675853"/>
                    <a:ext cx="3756025" cy="1270000"/>
                  </a:xfrm>
                  <a:custGeom>
                    <a:avLst/>
                    <a:gdLst>
                      <a:gd name="T0" fmla="*/ 32 w 2366"/>
                      <a:gd name="T1" fmla="*/ 798 h 800"/>
                      <a:gd name="T2" fmla="*/ 72 w 2366"/>
                      <a:gd name="T3" fmla="*/ 798 h 800"/>
                      <a:gd name="T4" fmla="*/ 111 w 2366"/>
                      <a:gd name="T5" fmla="*/ 798 h 800"/>
                      <a:gd name="T6" fmla="*/ 145 w 2366"/>
                      <a:gd name="T7" fmla="*/ 798 h 800"/>
                      <a:gd name="T8" fmla="*/ 178 w 2366"/>
                      <a:gd name="T9" fmla="*/ 800 h 800"/>
                      <a:gd name="T10" fmla="*/ 216 w 2366"/>
                      <a:gd name="T11" fmla="*/ 798 h 800"/>
                      <a:gd name="T12" fmla="*/ 254 w 2366"/>
                      <a:gd name="T13" fmla="*/ 798 h 800"/>
                      <a:gd name="T14" fmla="*/ 302 w 2366"/>
                      <a:gd name="T15" fmla="*/ 798 h 800"/>
                      <a:gd name="T16" fmla="*/ 346 w 2366"/>
                      <a:gd name="T17" fmla="*/ 798 h 800"/>
                      <a:gd name="T18" fmla="*/ 391 w 2366"/>
                      <a:gd name="T19" fmla="*/ 798 h 800"/>
                      <a:gd name="T20" fmla="*/ 429 w 2366"/>
                      <a:gd name="T21" fmla="*/ 798 h 800"/>
                      <a:gd name="T22" fmla="*/ 467 w 2366"/>
                      <a:gd name="T23" fmla="*/ 798 h 800"/>
                      <a:gd name="T24" fmla="*/ 505 w 2366"/>
                      <a:gd name="T25" fmla="*/ 798 h 800"/>
                      <a:gd name="T26" fmla="*/ 550 w 2366"/>
                      <a:gd name="T27" fmla="*/ 798 h 800"/>
                      <a:gd name="T28" fmla="*/ 586 w 2366"/>
                      <a:gd name="T29" fmla="*/ 798 h 800"/>
                      <a:gd name="T30" fmla="*/ 624 w 2366"/>
                      <a:gd name="T31" fmla="*/ 798 h 800"/>
                      <a:gd name="T32" fmla="*/ 666 w 2366"/>
                      <a:gd name="T33" fmla="*/ 798 h 800"/>
                      <a:gd name="T34" fmla="*/ 701 w 2366"/>
                      <a:gd name="T35" fmla="*/ 798 h 800"/>
                      <a:gd name="T36" fmla="*/ 743 w 2366"/>
                      <a:gd name="T37" fmla="*/ 798 h 800"/>
                      <a:gd name="T38" fmla="*/ 785 w 2366"/>
                      <a:gd name="T39" fmla="*/ 798 h 800"/>
                      <a:gd name="T40" fmla="*/ 822 w 2366"/>
                      <a:gd name="T41" fmla="*/ 798 h 800"/>
                      <a:gd name="T42" fmla="*/ 862 w 2366"/>
                      <a:gd name="T43" fmla="*/ 798 h 800"/>
                      <a:gd name="T44" fmla="*/ 898 w 2366"/>
                      <a:gd name="T45" fmla="*/ 798 h 800"/>
                      <a:gd name="T46" fmla="*/ 938 w 2366"/>
                      <a:gd name="T47" fmla="*/ 798 h 800"/>
                      <a:gd name="T48" fmla="*/ 977 w 2366"/>
                      <a:gd name="T49" fmla="*/ 798 h 800"/>
                      <a:gd name="T50" fmla="*/ 1013 w 2366"/>
                      <a:gd name="T51" fmla="*/ 798 h 800"/>
                      <a:gd name="T52" fmla="*/ 1048 w 2366"/>
                      <a:gd name="T53" fmla="*/ 794 h 800"/>
                      <a:gd name="T54" fmla="*/ 1075 w 2366"/>
                      <a:gd name="T55" fmla="*/ 0 h 800"/>
                      <a:gd name="T56" fmla="*/ 1105 w 2366"/>
                      <a:gd name="T57" fmla="*/ 788 h 800"/>
                      <a:gd name="T58" fmla="*/ 1136 w 2366"/>
                      <a:gd name="T59" fmla="*/ 798 h 800"/>
                      <a:gd name="T60" fmla="*/ 1170 w 2366"/>
                      <a:gd name="T61" fmla="*/ 798 h 800"/>
                      <a:gd name="T62" fmla="*/ 1214 w 2366"/>
                      <a:gd name="T63" fmla="*/ 798 h 800"/>
                      <a:gd name="T64" fmla="*/ 1249 w 2366"/>
                      <a:gd name="T65" fmla="*/ 798 h 800"/>
                      <a:gd name="T66" fmla="*/ 1287 w 2366"/>
                      <a:gd name="T67" fmla="*/ 798 h 800"/>
                      <a:gd name="T68" fmla="*/ 1327 w 2366"/>
                      <a:gd name="T69" fmla="*/ 798 h 800"/>
                      <a:gd name="T70" fmla="*/ 1366 w 2366"/>
                      <a:gd name="T71" fmla="*/ 798 h 800"/>
                      <a:gd name="T72" fmla="*/ 1404 w 2366"/>
                      <a:gd name="T73" fmla="*/ 798 h 800"/>
                      <a:gd name="T74" fmla="*/ 1446 w 2366"/>
                      <a:gd name="T75" fmla="*/ 798 h 800"/>
                      <a:gd name="T76" fmla="*/ 1477 w 2366"/>
                      <a:gd name="T77" fmla="*/ 796 h 800"/>
                      <a:gd name="T78" fmla="*/ 1521 w 2366"/>
                      <a:gd name="T79" fmla="*/ 798 h 800"/>
                      <a:gd name="T80" fmla="*/ 1561 w 2366"/>
                      <a:gd name="T81" fmla="*/ 798 h 800"/>
                      <a:gd name="T82" fmla="*/ 1596 w 2366"/>
                      <a:gd name="T83" fmla="*/ 798 h 800"/>
                      <a:gd name="T84" fmla="*/ 1632 w 2366"/>
                      <a:gd name="T85" fmla="*/ 798 h 800"/>
                      <a:gd name="T86" fmla="*/ 1674 w 2366"/>
                      <a:gd name="T87" fmla="*/ 798 h 800"/>
                      <a:gd name="T88" fmla="*/ 1718 w 2366"/>
                      <a:gd name="T89" fmla="*/ 798 h 800"/>
                      <a:gd name="T90" fmla="*/ 1757 w 2366"/>
                      <a:gd name="T91" fmla="*/ 798 h 800"/>
                      <a:gd name="T92" fmla="*/ 1795 w 2366"/>
                      <a:gd name="T93" fmla="*/ 798 h 800"/>
                      <a:gd name="T94" fmla="*/ 1831 w 2366"/>
                      <a:gd name="T95" fmla="*/ 798 h 800"/>
                      <a:gd name="T96" fmla="*/ 1868 w 2366"/>
                      <a:gd name="T97" fmla="*/ 798 h 800"/>
                      <a:gd name="T98" fmla="*/ 1906 w 2366"/>
                      <a:gd name="T99" fmla="*/ 798 h 800"/>
                      <a:gd name="T100" fmla="*/ 1944 w 2366"/>
                      <a:gd name="T101" fmla="*/ 798 h 800"/>
                      <a:gd name="T102" fmla="*/ 1979 w 2366"/>
                      <a:gd name="T103" fmla="*/ 798 h 800"/>
                      <a:gd name="T104" fmla="*/ 2015 w 2366"/>
                      <a:gd name="T105" fmla="*/ 798 h 800"/>
                      <a:gd name="T106" fmla="*/ 2052 w 2366"/>
                      <a:gd name="T107" fmla="*/ 798 h 800"/>
                      <a:gd name="T108" fmla="*/ 2088 w 2366"/>
                      <a:gd name="T109" fmla="*/ 798 h 800"/>
                      <a:gd name="T110" fmla="*/ 2126 w 2366"/>
                      <a:gd name="T111" fmla="*/ 798 h 800"/>
                      <a:gd name="T112" fmla="*/ 2163 w 2366"/>
                      <a:gd name="T113" fmla="*/ 798 h 800"/>
                      <a:gd name="T114" fmla="*/ 2201 w 2366"/>
                      <a:gd name="T115" fmla="*/ 798 h 800"/>
                      <a:gd name="T116" fmla="*/ 2236 w 2366"/>
                      <a:gd name="T117" fmla="*/ 798 h 800"/>
                      <a:gd name="T118" fmla="*/ 2268 w 2366"/>
                      <a:gd name="T119" fmla="*/ 798 h 800"/>
                      <a:gd name="T120" fmla="*/ 2299 w 2366"/>
                      <a:gd name="T121" fmla="*/ 798 h 800"/>
                      <a:gd name="T122" fmla="*/ 2331 w 2366"/>
                      <a:gd name="T123" fmla="*/ 796 h 800"/>
                      <a:gd name="T124" fmla="*/ 2364 w 2366"/>
                      <a:gd name="T125" fmla="*/ 796 h 8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366" h="800">
                        <a:moveTo>
                          <a:pt x="0" y="800"/>
                        </a:moveTo>
                        <a:lnTo>
                          <a:pt x="4" y="798"/>
                        </a:lnTo>
                        <a:lnTo>
                          <a:pt x="5" y="800"/>
                        </a:lnTo>
                        <a:lnTo>
                          <a:pt x="7" y="798"/>
                        </a:lnTo>
                        <a:lnTo>
                          <a:pt x="7" y="800"/>
                        </a:lnTo>
                        <a:lnTo>
                          <a:pt x="11" y="798"/>
                        </a:lnTo>
                        <a:lnTo>
                          <a:pt x="13" y="800"/>
                        </a:lnTo>
                        <a:lnTo>
                          <a:pt x="13" y="798"/>
                        </a:lnTo>
                        <a:lnTo>
                          <a:pt x="17" y="798"/>
                        </a:lnTo>
                        <a:lnTo>
                          <a:pt x="17" y="800"/>
                        </a:lnTo>
                        <a:lnTo>
                          <a:pt x="19" y="798"/>
                        </a:lnTo>
                        <a:lnTo>
                          <a:pt x="21" y="800"/>
                        </a:lnTo>
                        <a:lnTo>
                          <a:pt x="23" y="800"/>
                        </a:lnTo>
                        <a:lnTo>
                          <a:pt x="25" y="798"/>
                        </a:lnTo>
                        <a:lnTo>
                          <a:pt x="27" y="798"/>
                        </a:lnTo>
                        <a:lnTo>
                          <a:pt x="28" y="798"/>
                        </a:lnTo>
                        <a:lnTo>
                          <a:pt x="30" y="798"/>
                        </a:lnTo>
                        <a:lnTo>
                          <a:pt x="32" y="798"/>
                        </a:lnTo>
                        <a:lnTo>
                          <a:pt x="34" y="798"/>
                        </a:lnTo>
                        <a:lnTo>
                          <a:pt x="36" y="798"/>
                        </a:lnTo>
                        <a:lnTo>
                          <a:pt x="38" y="798"/>
                        </a:lnTo>
                        <a:lnTo>
                          <a:pt x="42" y="798"/>
                        </a:lnTo>
                        <a:lnTo>
                          <a:pt x="44" y="798"/>
                        </a:lnTo>
                        <a:lnTo>
                          <a:pt x="48" y="798"/>
                        </a:lnTo>
                        <a:lnTo>
                          <a:pt x="49" y="798"/>
                        </a:lnTo>
                        <a:lnTo>
                          <a:pt x="51" y="798"/>
                        </a:lnTo>
                        <a:lnTo>
                          <a:pt x="53" y="798"/>
                        </a:lnTo>
                        <a:lnTo>
                          <a:pt x="55" y="798"/>
                        </a:lnTo>
                        <a:lnTo>
                          <a:pt x="57" y="798"/>
                        </a:lnTo>
                        <a:lnTo>
                          <a:pt x="59" y="798"/>
                        </a:lnTo>
                        <a:lnTo>
                          <a:pt x="61" y="798"/>
                        </a:lnTo>
                        <a:lnTo>
                          <a:pt x="65" y="798"/>
                        </a:lnTo>
                        <a:lnTo>
                          <a:pt x="65" y="800"/>
                        </a:lnTo>
                        <a:lnTo>
                          <a:pt x="69" y="798"/>
                        </a:lnTo>
                        <a:lnTo>
                          <a:pt x="71" y="798"/>
                        </a:lnTo>
                        <a:lnTo>
                          <a:pt x="72" y="798"/>
                        </a:lnTo>
                        <a:lnTo>
                          <a:pt x="76" y="798"/>
                        </a:lnTo>
                        <a:lnTo>
                          <a:pt x="78" y="798"/>
                        </a:lnTo>
                        <a:lnTo>
                          <a:pt x="80" y="800"/>
                        </a:lnTo>
                        <a:lnTo>
                          <a:pt x="82" y="798"/>
                        </a:lnTo>
                        <a:lnTo>
                          <a:pt x="82" y="800"/>
                        </a:lnTo>
                        <a:lnTo>
                          <a:pt x="84" y="798"/>
                        </a:lnTo>
                        <a:lnTo>
                          <a:pt x="86" y="798"/>
                        </a:lnTo>
                        <a:lnTo>
                          <a:pt x="90" y="798"/>
                        </a:lnTo>
                        <a:lnTo>
                          <a:pt x="94" y="798"/>
                        </a:lnTo>
                        <a:lnTo>
                          <a:pt x="95" y="798"/>
                        </a:lnTo>
                        <a:lnTo>
                          <a:pt x="97" y="798"/>
                        </a:lnTo>
                        <a:lnTo>
                          <a:pt x="99" y="798"/>
                        </a:lnTo>
                        <a:lnTo>
                          <a:pt x="101" y="798"/>
                        </a:lnTo>
                        <a:lnTo>
                          <a:pt x="103" y="798"/>
                        </a:lnTo>
                        <a:lnTo>
                          <a:pt x="105" y="798"/>
                        </a:lnTo>
                        <a:lnTo>
                          <a:pt x="107" y="798"/>
                        </a:lnTo>
                        <a:lnTo>
                          <a:pt x="109" y="798"/>
                        </a:lnTo>
                        <a:lnTo>
                          <a:pt x="111" y="798"/>
                        </a:lnTo>
                        <a:lnTo>
                          <a:pt x="113" y="798"/>
                        </a:lnTo>
                        <a:lnTo>
                          <a:pt x="115" y="800"/>
                        </a:lnTo>
                        <a:lnTo>
                          <a:pt x="117" y="798"/>
                        </a:lnTo>
                        <a:lnTo>
                          <a:pt x="118" y="800"/>
                        </a:lnTo>
                        <a:lnTo>
                          <a:pt x="120" y="798"/>
                        </a:lnTo>
                        <a:lnTo>
                          <a:pt x="122" y="798"/>
                        </a:lnTo>
                        <a:lnTo>
                          <a:pt x="124" y="798"/>
                        </a:lnTo>
                        <a:lnTo>
                          <a:pt x="126" y="798"/>
                        </a:lnTo>
                        <a:lnTo>
                          <a:pt x="126" y="800"/>
                        </a:lnTo>
                        <a:lnTo>
                          <a:pt x="130" y="798"/>
                        </a:lnTo>
                        <a:lnTo>
                          <a:pt x="134" y="798"/>
                        </a:lnTo>
                        <a:lnTo>
                          <a:pt x="136" y="798"/>
                        </a:lnTo>
                        <a:lnTo>
                          <a:pt x="138" y="800"/>
                        </a:lnTo>
                        <a:lnTo>
                          <a:pt x="140" y="798"/>
                        </a:lnTo>
                        <a:lnTo>
                          <a:pt x="141" y="798"/>
                        </a:lnTo>
                        <a:lnTo>
                          <a:pt x="141" y="800"/>
                        </a:lnTo>
                        <a:lnTo>
                          <a:pt x="143" y="798"/>
                        </a:lnTo>
                        <a:lnTo>
                          <a:pt x="145" y="798"/>
                        </a:lnTo>
                        <a:lnTo>
                          <a:pt x="147" y="798"/>
                        </a:lnTo>
                        <a:lnTo>
                          <a:pt x="149" y="798"/>
                        </a:lnTo>
                        <a:lnTo>
                          <a:pt x="151" y="798"/>
                        </a:lnTo>
                        <a:lnTo>
                          <a:pt x="151" y="800"/>
                        </a:lnTo>
                        <a:lnTo>
                          <a:pt x="153" y="798"/>
                        </a:lnTo>
                        <a:lnTo>
                          <a:pt x="155" y="800"/>
                        </a:lnTo>
                        <a:lnTo>
                          <a:pt x="157" y="800"/>
                        </a:lnTo>
                        <a:lnTo>
                          <a:pt x="159" y="798"/>
                        </a:lnTo>
                        <a:lnTo>
                          <a:pt x="161" y="800"/>
                        </a:lnTo>
                        <a:lnTo>
                          <a:pt x="163" y="798"/>
                        </a:lnTo>
                        <a:lnTo>
                          <a:pt x="164" y="798"/>
                        </a:lnTo>
                        <a:lnTo>
                          <a:pt x="166" y="800"/>
                        </a:lnTo>
                        <a:lnTo>
                          <a:pt x="168" y="798"/>
                        </a:lnTo>
                        <a:lnTo>
                          <a:pt x="170" y="798"/>
                        </a:lnTo>
                        <a:lnTo>
                          <a:pt x="172" y="798"/>
                        </a:lnTo>
                        <a:lnTo>
                          <a:pt x="174" y="800"/>
                        </a:lnTo>
                        <a:lnTo>
                          <a:pt x="176" y="798"/>
                        </a:lnTo>
                        <a:lnTo>
                          <a:pt x="178" y="800"/>
                        </a:lnTo>
                        <a:lnTo>
                          <a:pt x="178" y="798"/>
                        </a:lnTo>
                        <a:lnTo>
                          <a:pt x="182" y="800"/>
                        </a:lnTo>
                        <a:lnTo>
                          <a:pt x="182" y="798"/>
                        </a:lnTo>
                        <a:lnTo>
                          <a:pt x="186" y="798"/>
                        </a:lnTo>
                        <a:lnTo>
                          <a:pt x="189" y="798"/>
                        </a:lnTo>
                        <a:lnTo>
                          <a:pt x="191" y="798"/>
                        </a:lnTo>
                        <a:lnTo>
                          <a:pt x="193" y="798"/>
                        </a:lnTo>
                        <a:lnTo>
                          <a:pt x="195" y="798"/>
                        </a:lnTo>
                        <a:lnTo>
                          <a:pt x="197" y="798"/>
                        </a:lnTo>
                        <a:lnTo>
                          <a:pt x="201" y="798"/>
                        </a:lnTo>
                        <a:lnTo>
                          <a:pt x="203" y="798"/>
                        </a:lnTo>
                        <a:lnTo>
                          <a:pt x="205" y="798"/>
                        </a:lnTo>
                        <a:lnTo>
                          <a:pt x="207" y="798"/>
                        </a:lnTo>
                        <a:lnTo>
                          <a:pt x="209" y="798"/>
                        </a:lnTo>
                        <a:lnTo>
                          <a:pt x="210" y="800"/>
                        </a:lnTo>
                        <a:lnTo>
                          <a:pt x="210" y="798"/>
                        </a:lnTo>
                        <a:lnTo>
                          <a:pt x="212" y="798"/>
                        </a:lnTo>
                        <a:lnTo>
                          <a:pt x="216" y="798"/>
                        </a:lnTo>
                        <a:lnTo>
                          <a:pt x="218" y="800"/>
                        </a:lnTo>
                        <a:lnTo>
                          <a:pt x="220" y="798"/>
                        </a:lnTo>
                        <a:lnTo>
                          <a:pt x="222" y="800"/>
                        </a:lnTo>
                        <a:lnTo>
                          <a:pt x="224" y="798"/>
                        </a:lnTo>
                        <a:lnTo>
                          <a:pt x="226" y="798"/>
                        </a:lnTo>
                        <a:lnTo>
                          <a:pt x="228" y="798"/>
                        </a:lnTo>
                        <a:lnTo>
                          <a:pt x="230" y="798"/>
                        </a:lnTo>
                        <a:lnTo>
                          <a:pt x="233" y="798"/>
                        </a:lnTo>
                        <a:lnTo>
                          <a:pt x="235" y="798"/>
                        </a:lnTo>
                        <a:lnTo>
                          <a:pt x="237" y="798"/>
                        </a:lnTo>
                        <a:lnTo>
                          <a:pt x="239" y="798"/>
                        </a:lnTo>
                        <a:lnTo>
                          <a:pt x="241" y="800"/>
                        </a:lnTo>
                        <a:lnTo>
                          <a:pt x="243" y="798"/>
                        </a:lnTo>
                        <a:lnTo>
                          <a:pt x="245" y="800"/>
                        </a:lnTo>
                        <a:lnTo>
                          <a:pt x="247" y="798"/>
                        </a:lnTo>
                        <a:lnTo>
                          <a:pt x="249" y="800"/>
                        </a:lnTo>
                        <a:lnTo>
                          <a:pt x="251" y="798"/>
                        </a:lnTo>
                        <a:lnTo>
                          <a:pt x="254" y="798"/>
                        </a:lnTo>
                        <a:lnTo>
                          <a:pt x="258" y="798"/>
                        </a:lnTo>
                        <a:lnTo>
                          <a:pt x="260" y="798"/>
                        </a:lnTo>
                        <a:lnTo>
                          <a:pt x="264" y="798"/>
                        </a:lnTo>
                        <a:lnTo>
                          <a:pt x="266" y="798"/>
                        </a:lnTo>
                        <a:lnTo>
                          <a:pt x="268" y="798"/>
                        </a:lnTo>
                        <a:lnTo>
                          <a:pt x="272" y="798"/>
                        </a:lnTo>
                        <a:lnTo>
                          <a:pt x="276" y="798"/>
                        </a:lnTo>
                        <a:lnTo>
                          <a:pt x="277" y="798"/>
                        </a:lnTo>
                        <a:lnTo>
                          <a:pt x="279" y="798"/>
                        </a:lnTo>
                        <a:lnTo>
                          <a:pt x="281" y="798"/>
                        </a:lnTo>
                        <a:lnTo>
                          <a:pt x="285" y="798"/>
                        </a:lnTo>
                        <a:lnTo>
                          <a:pt x="287" y="798"/>
                        </a:lnTo>
                        <a:lnTo>
                          <a:pt x="289" y="798"/>
                        </a:lnTo>
                        <a:lnTo>
                          <a:pt x="291" y="798"/>
                        </a:lnTo>
                        <a:lnTo>
                          <a:pt x="295" y="798"/>
                        </a:lnTo>
                        <a:lnTo>
                          <a:pt x="297" y="798"/>
                        </a:lnTo>
                        <a:lnTo>
                          <a:pt x="299" y="798"/>
                        </a:lnTo>
                        <a:lnTo>
                          <a:pt x="302" y="798"/>
                        </a:lnTo>
                        <a:lnTo>
                          <a:pt x="304" y="798"/>
                        </a:lnTo>
                        <a:lnTo>
                          <a:pt x="306" y="798"/>
                        </a:lnTo>
                        <a:lnTo>
                          <a:pt x="308" y="798"/>
                        </a:lnTo>
                        <a:lnTo>
                          <a:pt x="312" y="798"/>
                        </a:lnTo>
                        <a:lnTo>
                          <a:pt x="314" y="798"/>
                        </a:lnTo>
                        <a:lnTo>
                          <a:pt x="316" y="798"/>
                        </a:lnTo>
                        <a:lnTo>
                          <a:pt x="320" y="798"/>
                        </a:lnTo>
                        <a:lnTo>
                          <a:pt x="323" y="798"/>
                        </a:lnTo>
                        <a:lnTo>
                          <a:pt x="325" y="798"/>
                        </a:lnTo>
                        <a:lnTo>
                          <a:pt x="327" y="798"/>
                        </a:lnTo>
                        <a:lnTo>
                          <a:pt x="331" y="798"/>
                        </a:lnTo>
                        <a:lnTo>
                          <a:pt x="333" y="798"/>
                        </a:lnTo>
                        <a:lnTo>
                          <a:pt x="335" y="798"/>
                        </a:lnTo>
                        <a:lnTo>
                          <a:pt x="337" y="798"/>
                        </a:lnTo>
                        <a:lnTo>
                          <a:pt x="339" y="798"/>
                        </a:lnTo>
                        <a:lnTo>
                          <a:pt x="341" y="798"/>
                        </a:lnTo>
                        <a:lnTo>
                          <a:pt x="343" y="798"/>
                        </a:lnTo>
                        <a:lnTo>
                          <a:pt x="346" y="798"/>
                        </a:lnTo>
                        <a:lnTo>
                          <a:pt x="350" y="798"/>
                        </a:lnTo>
                        <a:lnTo>
                          <a:pt x="354" y="798"/>
                        </a:lnTo>
                        <a:lnTo>
                          <a:pt x="358" y="798"/>
                        </a:lnTo>
                        <a:lnTo>
                          <a:pt x="360" y="798"/>
                        </a:lnTo>
                        <a:lnTo>
                          <a:pt x="364" y="798"/>
                        </a:lnTo>
                        <a:lnTo>
                          <a:pt x="366" y="798"/>
                        </a:lnTo>
                        <a:lnTo>
                          <a:pt x="368" y="798"/>
                        </a:lnTo>
                        <a:lnTo>
                          <a:pt x="369" y="798"/>
                        </a:lnTo>
                        <a:lnTo>
                          <a:pt x="371" y="798"/>
                        </a:lnTo>
                        <a:lnTo>
                          <a:pt x="373" y="798"/>
                        </a:lnTo>
                        <a:lnTo>
                          <a:pt x="375" y="798"/>
                        </a:lnTo>
                        <a:lnTo>
                          <a:pt x="377" y="798"/>
                        </a:lnTo>
                        <a:lnTo>
                          <a:pt x="379" y="798"/>
                        </a:lnTo>
                        <a:lnTo>
                          <a:pt x="381" y="798"/>
                        </a:lnTo>
                        <a:lnTo>
                          <a:pt x="383" y="798"/>
                        </a:lnTo>
                        <a:lnTo>
                          <a:pt x="387" y="798"/>
                        </a:lnTo>
                        <a:lnTo>
                          <a:pt x="389" y="798"/>
                        </a:lnTo>
                        <a:lnTo>
                          <a:pt x="391" y="798"/>
                        </a:lnTo>
                        <a:lnTo>
                          <a:pt x="392" y="798"/>
                        </a:lnTo>
                        <a:lnTo>
                          <a:pt x="394" y="798"/>
                        </a:lnTo>
                        <a:lnTo>
                          <a:pt x="396" y="798"/>
                        </a:lnTo>
                        <a:lnTo>
                          <a:pt x="398" y="798"/>
                        </a:lnTo>
                        <a:lnTo>
                          <a:pt x="402" y="798"/>
                        </a:lnTo>
                        <a:lnTo>
                          <a:pt x="404" y="798"/>
                        </a:lnTo>
                        <a:lnTo>
                          <a:pt x="406" y="798"/>
                        </a:lnTo>
                        <a:lnTo>
                          <a:pt x="408" y="798"/>
                        </a:lnTo>
                        <a:lnTo>
                          <a:pt x="410" y="798"/>
                        </a:lnTo>
                        <a:lnTo>
                          <a:pt x="412" y="798"/>
                        </a:lnTo>
                        <a:lnTo>
                          <a:pt x="415" y="798"/>
                        </a:lnTo>
                        <a:lnTo>
                          <a:pt x="415" y="800"/>
                        </a:lnTo>
                        <a:lnTo>
                          <a:pt x="417" y="798"/>
                        </a:lnTo>
                        <a:lnTo>
                          <a:pt x="419" y="798"/>
                        </a:lnTo>
                        <a:lnTo>
                          <a:pt x="421" y="798"/>
                        </a:lnTo>
                        <a:lnTo>
                          <a:pt x="425" y="798"/>
                        </a:lnTo>
                        <a:lnTo>
                          <a:pt x="427" y="798"/>
                        </a:lnTo>
                        <a:lnTo>
                          <a:pt x="429" y="798"/>
                        </a:lnTo>
                        <a:lnTo>
                          <a:pt x="433" y="798"/>
                        </a:lnTo>
                        <a:lnTo>
                          <a:pt x="435" y="798"/>
                        </a:lnTo>
                        <a:lnTo>
                          <a:pt x="437" y="798"/>
                        </a:lnTo>
                        <a:lnTo>
                          <a:pt x="438" y="798"/>
                        </a:lnTo>
                        <a:lnTo>
                          <a:pt x="440" y="798"/>
                        </a:lnTo>
                        <a:lnTo>
                          <a:pt x="442" y="798"/>
                        </a:lnTo>
                        <a:lnTo>
                          <a:pt x="444" y="798"/>
                        </a:lnTo>
                        <a:lnTo>
                          <a:pt x="446" y="798"/>
                        </a:lnTo>
                        <a:lnTo>
                          <a:pt x="450" y="798"/>
                        </a:lnTo>
                        <a:lnTo>
                          <a:pt x="452" y="798"/>
                        </a:lnTo>
                        <a:lnTo>
                          <a:pt x="454" y="798"/>
                        </a:lnTo>
                        <a:lnTo>
                          <a:pt x="456" y="798"/>
                        </a:lnTo>
                        <a:lnTo>
                          <a:pt x="458" y="798"/>
                        </a:lnTo>
                        <a:lnTo>
                          <a:pt x="460" y="798"/>
                        </a:lnTo>
                        <a:lnTo>
                          <a:pt x="461" y="798"/>
                        </a:lnTo>
                        <a:lnTo>
                          <a:pt x="463" y="798"/>
                        </a:lnTo>
                        <a:lnTo>
                          <a:pt x="465" y="798"/>
                        </a:lnTo>
                        <a:lnTo>
                          <a:pt x="467" y="798"/>
                        </a:lnTo>
                        <a:lnTo>
                          <a:pt x="469" y="798"/>
                        </a:lnTo>
                        <a:lnTo>
                          <a:pt x="471" y="798"/>
                        </a:lnTo>
                        <a:lnTo>
                          <a:pt x="473" y="800"/>
                        </a:lnTo>
                        <a:lnTo>
                          <a:pt x="475" y="798"/>
                        </a:lnTo>
                        <a:lnTo>
                          <a:pt x="477" y="798"/>
                        </a:lnTo>
                        <a:lnTo>
                          <a:pt x="481" y="798"/>
                        </a:lnTo>
                        <a:lnTo>
                          <a:pt x="482" y="798"/>
                        </a:lnTo>
                        <a:lnTo>
                          <a:pt x="484" y="798"/>
                        </a:lnTo>
                        <a:lnTo>
                          <a:pt x="486" y="798"/>
                        </a:lnTo>
                        <a:lnTo>
                          <a:pt x="488" y="798"/>
                        </a:lnTo>
                        <a:lnTo>
                          <a:pt x="490" y="798"/>
                        </a:lnTo>
                        <a:lnTo>
                          <a:pt x="492" y="798"/>
                        </a:lnTo>
                        <a:lnTo>
                          <a:pt x="494" y="798"/>
                        </a:lnTo>
                        <a:lnTo>
                          <a:pt x="498" y="798"/>
                        </a:lnTo>
                        <a:lnTo>
                          <a:pt x="500" y="798"/>
                        </a:lnTo>
                        <a:lnTo>
                          <a:pt x="502" y="798"/>
                        </a:lnTo>
                        <a:lnTo>
                          <a:pt x="504" y="798"/>
                        </a:lnTo>
                        <a:lnTo>
                          <a:pt x="505" y="798"/>
                        </a:lnTo>
                        <a:lnTo>
                          <a:pt x="507" y="798"/>
                        </a:lnTo>
                        <a:lnTo>
                          <a:pt x="509" y="798"/>
                        </a:lnTo>
                        <a:lnTo>
                          <a:pt x="511" y="798"/>
                        </a:lnTo>
                        <a:lnTo>
                          <a:pt x="515" y="798"/>
                        </a:lnTo>
                        <a:lnTo>
                          <a:pt x="519" y="798"/>
                        </a:lnTo>
                        <a:lnTo>
                          <a:pt x="521" y="798"/>
                        </a:lnTo>
                        <a:lnTo>
                          <a:pt x="523" y="798"/>
                        </a:lnTo>
                        <a:lnTo>
                          <a:pt x="525" y="798"/>
                        </a:lnTo>
                        <a:lnTo>
                          <a:pt x="528" y="798"/>
                        </a:lnTo>
                        <a:lnTo>
                          <a:pt x="532" y="798"/>
                        </a:lnTo>
                        <a:lnTo>
                          <a:pt x="534" y="798"/>
                        </a:lnTo>
                        <a:lnTo>
                          <a:pt x="536" y="798"/>
                        </a:lnTo>
                        <a:lnTo>
                          <a:pt x="538" y="798"/>
                        </a:lnTo>
                        <a:lnTo>
                          <a:pt x="540" y="798"/>
                        </a:lnTo>
                        <a:lnTo>
                          <a:pt x="542" y="798"/>
                        </a:lnTo>
                        <a:lnTo>
                          <a:pt x="544" y="798"/>
                        </a:lnTo>
                        <a:lnTo>
                          <a:pt x="546" y="798"/>
                        </a:lnTo>
                        <a:lnTo>
                          <a:pt x="550" y="798"/>
                        </a:lnTo>
                        <a:lnTo>
                          <a:pt x="551" y="798"/>
                        </a:lnTo>
                        <a:lnTo>
                          <a:pt x="553" y="798"/>
                        </a:lnTo>
                        <a:lnTo>
                          <a:pt x="555" y="798"/>
                        </a:lnTo>
                        <a:lnTo>
                          <a:pt x="557" y="798"/>
                        </a:lnTo>
                        <a:lnTo>
                          <a:pt x="559" y="798"/>
                        </a:lnTo>
                        <a:lnTo>
                          <a:pt x="561" y="798"/>
                        </a:lnTo>
                        <a:lnTo>
                          <a:pt x="563" y="798"/>
                        </a:lnTo>
                        <a:lnTo>
                          <a:pt x="565" y="798"/>
                        </a:lnTo>
                        <a:lnTo>
                          <a:pt x="567" y="798"/>
                        </a:lnTo>
                        <a:lnTo>
                          <a:pt x="569" y="798"/>
                        </a:lnTo>
                        <a:lnTo>
                          <a:pt x="571" y="798"/>
                        </a:lnTo>
                        <a:lnTo>
                          <a:pt x="573" y="798"/>
                        </a:lnTo>
                        <a:lnTo>
                          <a:pt x="574" y="798"/>
                        </a:lnTo>
                        <a:lnTo>
                          <a:pt x="576" y="798"/>
                        </a:lnTo>
                        <a:lnTo>
                          <a:pt x="580" y="798"/>
                        </a:lnTo>
                        <a:lnTo>
                          <a:pt x="582" y="798"/>
                        </a:lnTo>
                        <a:lnTo>
                          <a:pt x="584" y="798"/>
                        </a:lnTo>
                        <a:lnTo>
                          <a:pt x="586" y="798"/>
                        </a:lnTo>
                        <a:lnTo>
                          <a:pt x="588" y="798"/>
                        </a:lnTo>
                        <a:lnTo>
                          <a:pt x="590" y="798"/>
                        </a:lnTo>
                        <a:lnTo>
                          <a:pt x="592" y="798"/>
                        </a:lnTo>
                        <a:lnTo>
                          <a:pt x="594" y="798"/>
                        </a:lnTo>
                        <a:lnTo>
                          <a:pt x="596" y="798"/>
                        </a:lnTo>
                        <a:lnTo>
                          <a:pt x="597" y="798"/>
                        </a:lnTo>
                        <a:lnTo>
                          <a:pt x="601" y="798"/>
                        </a:lnTo>
                        <a:lnTo>
                          <a:pt x="605" y="798"/>
                        </a:lnTo>
                        <a:lnTo>
                          <a:pt x="607" y="798"/>
                        </a:lnTo>
                        <a:lnTo>
                          <a:pt x="609" y="798"/>
                        </a:lnTo>
                        <a:lnTo>
                          <a:pt x="611" y="798"/>
                        </a:lnTo>
                        <a:lnTo>
                          <a:pt x="613" y="798"/>
                        </a:lnTo>
                        <a:lnTo>
                          <a:pt x="615" y="798"/>
                        </a:lnTo>
                        <a:lnTo>
                          <a:pt x="617" y="798"/>
                        </a:lnTo>
                        <a:lnTo>
                          <a:pt x="619" y="798"/>
                        </a:lnTo>
                        <a:lnTo>
                          <a:pt x="620" y="798"/>
                        </a:lnTo>
                        <a:lnTo>
                          <a:pt x="622" y="798"/>
                        </a:lnTo>
                        <a:lnTo>
                          <a:pt x="624" y="798"/>
                        </a:lnTo>
                        <a:lnTo>
                          <a:pt x="628" y="798"/>
                        </a:lnTo>
                        <a:lnTo>
                          <a:pt x="630" y="798"/>
                        </a:lnTo>
                        <a:lnTo>
                          <a:pt x="632" y="798"/>
                        </a:lnTo>
                        <a:lnTo>
                          <a:pt x="634" y="798"/>
                        </a:lnTo>
                        <a:lnTo>
                          <a:pt x="636" y="798"/>
                        </a:lnTo>
                        <a:lnTo>
                          <a:pt x="638" y="798"/>
                        </a:lnTo>
                        <a:lnTo>
                          <a:pt x="640" y="798"/>
                        </a:lnTo>
                        <a:lnTo>
                          <a:pt x="642" y="798"/>
                        </a:lnTo>
                        <a:lnTo>
                          <a:pt x="643" y="798"/>
                        </a:lnTo>
                        <a:lnTo>
                          <a:pt x="645" y="798"/>
                        </a:lnTo>
                        <a:lnTo>
                          <a:pt x="649" y="798"/>
                        </a:lnTo>
                        <a:lnTo>
                          <a:pt x="651" y="798"/>
                        </a:lnTo>
                        <a:lnTo>
                          <a:pt x="653" y="798"/>
                        </a:lnTo>
                        <a:lnTo>
                          <a:pt x="657" y="798"/>
                        </a:lnTo>
                        <a:lnTo>
                          <a:pt x="659" y="798"/>
                        </a:lnTo>
                        <a:lnTo>
                          <a:pt x="661" y="798"/>
                        </a:lnTo>
                        <a:lnTo>
                          <a:pt x="663" y="798"/>
                        </a:lnTo>
                        <a:lnTo>
                          <a:pt x="666" y="798"/>
                        </a:lnTo>
                        <a:lnTo>
                          <a:pt x="668" y="798"/>
                        </a:lnTo>
                        <a:lnTo>
                          <a:pt x="670" y="798"/>
                        </a:lnTo>
                        <a:lnTo>
                          <a:pt x="672" y="798"/>
                        </a:lnTo>
                        <a:lnTo>
                          <a:pt x="674" y="798"/>
                        </a:lnTo>
                        <a:lnTo>
                          <a:pt x="676" y="798"/>
                        </a:lnTo>
                        <a:lnTo>
                          <a:pt x="678" y="798"/>
                        </a:lnTo>
                        <a:lnTo>
                          <a:pt x="680" y="798"/>
                        </a:lnTo>
                        <a:lnTo>
                          <a:pt x="682" y="798"/>
                        </a:lnTo>
                        <a:lnTo>
                          <a:pt x="684" y="798"/>
                        </a:lnTo>
                        <a:lnTo>
                          <a:pt x="686" y="798"/>
                        </a:lnTo>
                        <a:lnTo>
                          <a:pt x="688" y="798"/>
                        </a:lnTo>
                        <a:lnTo>
                          <a:pt x="689" y="798"/>
                        </a:lnTo>
                        <a:lnTo>
                          <a:pt x="691" y="798"/>
                        </a:lnTo>
                        <a:lnTo>
                          <a:pt x="693" y="798"/>
                        </a:lnTo>
                        <a:lnTo>
                          <a:pt x="695" y="798"/>
                        </a:lnTo>
                        <a:lnTo>
                          <a:pt x="697" y="798"/>
                        </a:lnTo>
                        <a:lnTo>
                          <a:pt x="699" y="798"/>
                        </a:lnTo>
                        <a:lnTo>
                          <a:pt x="701" y="798"/>
                        </a:lnTo>
                        <a:lnTo>
                          <a:pt x="705" y="798"/>
                        </a:lnTo>
                        <a:lnTo>
                          <a:pt x="707" y="798"/>
                        </a:lnTo>
                        <a:lnTo>
                          <a:pt x="710" y="798"/>
                        </a:lnTo>
                        <a:lnTo>
                          <a:pt x="714" y="798"/>
                        </a:lnTo>
                        <a:lnTo>
                          <a:pt x="716" y="798"/>
                        </a:lnTo>
                        <a:lnTo>
                          <a:pt x="718" y="798"/>
                        </a:lnTo>
                        <a:lnTo>
                          <a:pt x="720" y="798"/>
                        </a:lnTo>
                        <a:lnTo>
                          <a:pt x="722" y="798"/>
                        </a:lnTo>
                        <a:lnTo>
                          <a:pt x="724" y="798"/>
                        </a:lnTo>
                        <a:lnTo>
                          <a:pt x="726" y="798"/>
                        </a:lnTo>
                        <a:lnTo>
                          <a:pt x="728" y="798"/>
                        </a:lnTo>
                        <a:lnTo>
                          <a:pt x="730" y="798"/>
                        </a:lnTo>
                        <a:lnTo>
                          <a:pt x="732" y="798"/>
                        </a:lnTo>
                        <a:lnTo>
                          <a:pt x="733" y="798"/>
                        </a:lnTo>
                        <a:lnTo>
                          <a:pt x="735" y="798"/>
                        </a:lnTo>
                        <a:lnTo>
                          <a:pt x="739" y="798"/>
                        </a:lnTo>
                        <a:lnTo>
                          <a:pt x="741" y="798"/>
                        </a:lnTo>
                        <a:lnTo>
                          <a:pt x="743" y="798"/>
                        </a:lnTo>
                        <a:lnTo>
                          <a:pt x="745" y="798"/>
                        </a:lnTo>
                        <a:lnTo>
                          <a:pt x="749" y="798"/>
                        </a:lnTo>
                        <a:lnTo>
                          <a:pt x="751" y="798"/>
                        </a:lnTo>
                        <a:lnTo>
                          <a:pt x="753" y="798"/>
                        </a:lnTo>
                        <a:lnTo>
                          <a:pt x="755" y="798"/>
                        </a:lnTo>
                        <a:lnTo>
                          <a:pt x="756" y="798"/>
                        </a:lnTo>
                        <a:lnTo>
                          <a:pt x="758" y="798"/>
                        </a:lnTo>
                        <a:lnTo>
                          <a:pt x="762" y="798"/>
                        </a:lnTo>
                        <a:lnTo>
                          <a:pt x="764" y="798"/>
                        </a:lnTo>
                        <a:lnTo>
                          <a:pt x="766" y="798"/>
                        </a:lnTo>
                        <a:lnTo>
                          <a:pt x="770" y="798"/>
                        </a:lnTo>
                        <a:lnTo>
                          <a:pt x="774" y="798"/>
                        </a:lnTo>
                        <a:lnTo>
                          <a:pt x="776" y="798"/>
                        </a:lnTo>
                        <a:lnTo>
                          <a:pt x="778" y="798"/>
                        </a:lnTo>
                        <a:lnTo>
                          <a:pt x="779" y="798"/>
                        </a:lnTo>
                        <a:lnTo>
                          <a:pt x="781" y="798"/>
                        </a:lnTo>
                        <a:lnTo>
                          <a:pt x="783" y="798"/>
                        </a:lnTo>
                        <a:lnTo>
                          <a:pt x="785" y="798"/>
                        </a:lnTo>
                        <a:lnTo>
                          <a:pt x="787" y="798"/>
                        </a:lnTo>
                        <a:lnTo>
                          <a:pt x="789" y="798"/>
                        </a:lnTo>
                        <a:lnTo>
                          <a:pt x="791" y="798"/>
                        </a:lnTo>
                        <a:lnTo>
                          <a:pt x="793" y="798"/>
                        </a:lnTo>
                        <a:lnTo>
                          <a:pt x="795" y="798"/>
                        </a:lnTo>
                        <a:lnTo>
                          <a:pt x="797" y="798"/>
                        </a:lnTo>
                        <a:lnTo>
                          <a:pt x="801" y="798"/>
                        </a:lnTo>
                        <a:lnTo>
                          <a:pt x="802" y="798"/>
                        </a:lnTo>
                        <a:lnTo>
                          <a:pt x="804" y="798"/>
                        </a:lnTo>
                        <a:lnTo>
                          <a:pt x="806" y="798"/>
                        </a:lnTo>
                        <a:lnTo>
                          <a:pt x="808" y="798"/>
                        </a:lnTo>
                        <a:lnTo>
                          <a:pt x="810" y="798"/>
                        </a:lnTo>
                        <a:lnTo>
                          <a:pt x="812" y="798"/>
                        </a:lnTo>
                        <a:lnTo>
                          <a:pt x="814" y="798"/>
                        </a:lnTo>
                        <a:lnTo>
                          <a:pt x="816" y="798"/>
                        </a:lnTo>
                        <a:lnTo>
                          <a:pt x="818" y="798"/>
                        </a:lnTo>
                        <a:lnTo>
                          <a:pt x="820" y="798"/>
                        </a:lnTo>
                        <a:lnTo>
                          <a:pt x="822" y="798"/>
                        </a:lnTo>
                        <a:lnTo>
                          <a:pt x="825" y="798"/>
                        </a:lnTo>
                        <a:lnTo>
                          <a:pt x="827" y="798"/>
                        </a:lnTo>
                        <a:lnTo>
                          <a:pt x="829" y="798"/>
                        </a:lnTo>
                        <a:lnTo>
                          <a:pt x="831" y="798"/>
                        </a:lnTo>
                        <a:lnTo>
                          <a:pt x="835" y="798"/>
                        </a:lnTo>
                        <a:lnTo>
                          <a:pt x="837" y="798"/>
                        </a:lnTo>
                        <a:lnTo>
                          <a:pt x="839" y="798"/>
                        </a:lnTo>
                        <a:lnTo>
                          <a:pt x="841" y="798"/>
                        </a:lnTo>
                        <a:lnTo>
                          <a:pt x="843" y="798"/>
                        </a:lnTo>
                        <a:lnTo>
                          <a:pt x="845" y="798"/>
                        </a:lnTo>
                        <a:lnTo>
                          <a:pt x="847" y="798"/>
                        </a:lnTo>
                        <a:lnTo>
                          <a:pt x="848" y="798"/>
                        </a:lnTo>
                        <a:lnTo>
                          <a:pt x="850" y="798"/>
                        </a:lnTo>
                        <a:lnTo>
                          <a:pt x="852" y="798"/>
                        </a:lnTo>
                        <a:lnTo>
                          <a:pt x="854" y="798"/>
                        </a:lnTo>
                        <a:lnTo>
                          <a:pt x="858" y="798"/>
                        </a:lnTo>
                        <a:lnTo>
                          <a:pt x="860" y="798"/>
                        </a:lnTo>
                        <a:lnTo>
                          <a:pt x="862" y="798"/>
                        </a:lnTo>
                        <a:lnTo>
                          <a:pt x="864" y="798"/>
                        </a:lnTo>
                        <a:lnTo>
                          <a:pt x="866" y="798"/>
                        </a:lnTo>
                        <a:lnTo>
                          <a:pt x="868" y="798"/>
                        </a:lnTo>
                        <a:lnTo>
                          <a:pt x="870" y="798"/>
                        </a:lnTo>
                        <a:lnTo>
                          <a:pt x="871" y="798"/>
                        </a:lnTo>
                        <a:lnTo>
                          <a:pt x="873" y="798"/>
                        </a:lnTo>
                        <a:lnTo>
                          <a:pt x="875" y="798"/>
                        </a:lnTo>
                        <a:lnTo>
                          <a:pt x="877" y="798"/>
                        </a:lnTo>
                        <a:lnTo>
                          <a:pt x="879" y="798"/>
                        </a:lnTo>
                        <a:lnTo>
                          <a:pt x="881" y="798"/>
                        </a:lnTo>
                        <a:lnTo>
                          <a:pt x="883" y="798"/>
                        </a:lnTo>
                        <a:lnTo>
                          <a:pt x="887" y="798"/>
                        </a:lnTo>
                        <a:lnTo>
                          <a:pt x="889" y="798"/>
                        </a:lnTo>
                        <a:lnTo>
                          <a:pt x="891" y="798"/>
                        </a:lnTo>
                        <a:lnTo>
                          <a:pt x="893" y="798"/>
                        </a:lnTo>
                        <a:lnTo>
                          <a:pt x="894" y="798"/>
                        </a:lnTo>
                        <a:lnTo>
                          <a:pt x="896" y="798"/>
                        </a:lnTo>
                        <a:lnTo>
                          <a:pt x="898" y="798"/>
                        </a:lnTo>
                        <a:lnTo>
                          <a:pt x="900" y="798"/>
                        </a:lnTo>
                        <a:lnTo>
                          <a:pt x="904" y="798"/>
                        </a:lnTo>
                        <a:lnTo>
                          <a:pt x="906" y="798"/>
                        </a:lnTo>
                        <a:lnTo>
                          <a:pt x="908" y="798"/>
                        </a:lnTo>
                        <a:lnTo>
                          <a:pt x="910" y="798"/>
                        </a:lnTo>
                        <a:lnTo>
                          <a:pt x="912" y="798"/>
                        </a:lnTo>
                        <a:lnTo>
                          <a:pt x="914" y="798"/>
                        </a:lnTo>
                        <a:lnTo>
                          <a:pt x="916" y="798"/>
                        </a:lnTo>
                        <a:lnTo>
                          <a:pt x="917" y="798"/>
                        </a:lnTo>
                        <a:lnTo>
                          <a:pt x="919" y="798"/>
                        </a:lnTo>
                        <a:lnTo>
                          <a:pt x="921" y="798"/>
                        </a:lnTo>
                        <a:lnTo>
                          <a:pt x="923" y="798"/>
                        </a:lnTo>
                        <a:lnTo>
                          <a:pt x="927" y="798"/>
                        </a:lnTo>
                        <a:lnTo>
                          <a:pt x="931" y="798"/>
                        </a:lnTo>
                        <a:lnTo>
                          <a:pt x="933" y="798"/>
                        </a:lnTo>
                        <a:lnTo>
                          <a:pt x="935" y="798"/>
                        </a:lnTo>
                        <a:lnTo>
                          <a:pt x="937" y="798"/>
                        </a:lnTo>
                        <a:lnTo>
                          <a:pt x="938" y="798"/>
                        </a:lnTo>
                        <a:lnTo>
                          <a:pt x="940" y="798"/>
                        </a:lnTo>
                        <a:lnTo>
                          <a:pt x="942" y="798"/>
                        </a:lnTo>
                        <a:lnTo>
                          <a:pt x="944" y="798"/>
                        </a:lnTo>
                        <a:lnTo>
                          <a:pt x="946" y="798"/>
                        </a:lnTo>
                        <a:lnTo>
                          <a:pt x="948" y="798"/>
                        </a:lnTo>
                        <a:lnTo>
                          <a:pt x="952" y="798"/>
                        </a:lnTo>
                        <a:lnTo>
                          <a:pt x="954" y="798"/>
                        </a:lnTo>
                        <a:lnTo>
                          <a:pt x="956" y="798"/>
                        </a:lnTo>
                        <a:lnTo>
                          <a:pt x="958" y="798"/>
                        </a:lnTo>
                        <a:lnTo>
                          <a:pt x="960" y="798"/>
                        </a:lnTo>
                        <a:lnTo>
                          <a:pt x="961" y="798"/>
                        </a:lnTo>
                        <a:lnTo>
                          <a:pt x="963" y="798"/>
                        </a:lnTo>
                        <a:lnTo>
                          <a:pt x="965" y="798"/>
                        </a:lnTo>
                        <a:lnTo>
                          <a:pt x="969" y="798"/>
                        </a:lnTo>
                        <a:lnTo>
                          <a:pt x="971" y="798"/>
                        </a:lnTo>
                        <a:lnTo>
                          <a:pt x="973" y="798"/>
                        </a:lnTo>
                        <a:lnTo>
                          <a:pt x="975" y="798"/>
                        </a:lnTo>
                        <a:lnTo>
                          <a:pt x="977" y="798"/>
                        </a:lnTo>
                        <a:lnTo>
                          <a:pt x="979" y="798"/>
                        </a:lnTo>
                        <a:lnTo>
                          <a:pt x="981" y="798"/>
                        </a:lnTo>
                        <a:lnTo>
                          <a:pt x="984" y="798"/>
                        </a:lnTo>
                        <a:lnTo>
                          <a:pt x="986" y="798"/>
                        </a:lnTo>
                        <a:lnTo>
                          <a:pt x="988" y="798"/>
                        </a:lnTo>
                        <a:lnTo>
                          <a:pt x="990" y="798"/>
                        </a:lnTo>
                        <a:lnTo>
                          <a:pt x="992" y="798"/>
                        </a:lnTo>
                        <a:lnTo>
                          <a:pt x="994" y="798"/>
                        </a:lnTo>
                        <a:lnTo>
                          <a:pt x="996" y="798"/>
                        </a:lnTo>
                        <a:lnTo>
                          <a:pt x="998" y="798"/>
                        </a:lnTo>
                        <a:lnTo>
                          <a:pt x="1000" y="798"/>
                        </a:lnTo>
                        <a:lnTo>
                          <a:pt x="1002" y="798"/>
                        </a:lnTo>
                        <a:lnTo>
                          <a:pt x="1004" y="798"/>
                        </a:lnTo>
                        <a:lnTo>
                          <a:pt x="1006" y="798"/>
                        </a:lnTo>
                        <a:lnTo>
                          <a:pt x="1007" y="798"/>
                        </a:lnTo>
                        <a:lnTo>
                          <a:pt x="1009" y="798"/>
                        </a:lnTo>
                        <a:lnTo>
                          <a:pt x="1011" y="798"/>
                        </a:lnTo>
                        <a:lnTo>
                          <a:pt x="1013" y="798"/>
                        </a:lnTo>
                        <a:lnTo>
                          <a:pt x="1015" y="798"/>
                        </a:lnTo>
                        <a:lnTo>
                          <a:pt x="1017" y="798"/>
                        </a:lnTo>
                        <a:lnTo>
                          <a:pt x="1019" y="798"/>
                        </a:lnTo>
                        <a:lnTo>
                          <a:pt x="1021" y="798"/>
                        </a:lnTo>
                        <a:lnTo>
                          <a:pt x="1023" y="798"/>
                        </a:lnTo>
                        <a:lnTo>
                          <a:pt x="1025" y="798"/>
                        </a:lnTo>
                        <a:lnTo>
                          <a:pt x="1027" y="798"/>
                        </a:lnTo>
                        <a:lnTo>
                          <a:pt x="1029" y="798"/>
                        </a:lnTo>
                        <a:lnTo>
                          <a:pt x="1030" y="798"/>
                        </a:lnTo>
                        <a:lnTo>
                          <a:pt x="1032" y="798"/>
                        </a:lnTo>
                        <a:lnTo>
                          <a:pt x="1034" y="798"/>
                        </a:lnTo>
                        <a:lnTo>
                          <a:pt x="1036" y="798"/>
                        </a:lnTo>
                        <a:lnTo>
                          <a:pt x="1038" y="798"/>
                        </a:lnTo>
                        <a:lnTo>
                          <a:pt x="1040" y="798"/>
                        </a:lnTo>
                        <a:lnTo>
                          <a:pt x="1044" y="798"/>
                        </a:lnTo>
                        <a:lnTo>
                          <a:pt x="1044" y="796"/>
                        </a:lnTo>
                        <a:lnTo>
                          <a:pt x="1046" y="796"/>
                        </a:lnTo>
                        <a:lnTo>
                          <a:pt x="1048" y="794"/>
                        </a:lnTo>
                        <a:lnTo>
                          <a:pt x="1050" y="788"/>
                        </a:lnTo>
                        <a:lnTo>
                          <a:pt x="1052" y="786"/>
                        </a:lnTo>
                        <a:lnTo>
                          <a:pt x="1052" y="779"/>
                        </a:lnTo>
                        <a:lnTo>
                          <a:pt x="1053" y="771"/>
                        </a:lnTo>
                        <a:lnTo>
                          <a:pt x="1055" y="735"/>
                        </a:lnTo>
                        <a:lnTo>
                          <a:pt x="1057" y="714"/>
                        </a:lnTo>
                        <a:lnTo>
                          <a:pt x="1059" y="666"/>
                        </a:lnTo>
                        <a:lnTo>
                          <a:pt x="1061" y="603"/>
                        </a:lnTo>
                        <a:lnTo>
                          <a:pt x="1061" y="557"/>
                        </a:lnTo>
                        <a:lnTo>
                          <a:pt x="1063" y="498"/>
                        </a:lnTo>
                        <a:lnTo>
                          <a:pt x="1065" y="365"/>
                        </a:lnTo>
                        <a:lnTo>
                          <a:pt x="1067" y="262"/>
                        </a:lnTo>
                        <a:lnTo>
                          <a:pt x="1069" y="263"/>
                        </a:lnTo>
                        <a:lnTo>
                          <a:pt x="1069" y="147"/>
                        </a:lnTo>
                        <a:lnTo>
                          <a:pt x="1073" y="99"/>
                        </a:lnTo>
                        <a:lnTo>
                          <a:pt x="1073" y="38"/>
                        </a:lnTo>
                        <a:lnTo>
                          <a:pt x="1075" y="15"/>
                        </a:lnTo>
                        <a:lnTo>
                          <a:pt x="1075" y="0"/>
                        </a:lnTo>
                        <a:lnTo>
                          <a:pt x="1076" y="15"/>
                        </a:lnTo>
                        <a:lnTo>
                          <a:pt x="1078" y="86"/>
                        </a:lnTo>
                        <a:lnTo>
                          <a:pt x="1082" y="227"/>
                        </a:lnTo>
                        <a:lnTo>
                          <a:pt x="1082" y="256"/>
                        </a:lnTo>
                        <a:lnTo>
                          <a:pt x="1084" y="317"/>
                        </a:lnTo>
                        <a:lnTo>
                          <a:pt x="1086" y="412"/>
                        </a:lnTo>
                        <a:lnTo>
                          <a:pt x="1088" y="521"/>
                        </a:lnTo>
                        <a:lnTo>
                          <a:pt x="1088" y="554"/>
                        </a:lnTo>
                        <a:lnTo>
                          <a:pt x="1090" y="620"/>
                        </a:lnTo>
                        <a:lnTo>
                          <a:pt x="1092" y="653"/>
                        </a:lnTo>
                        <a:lnTo>
                          <a:pt x="1094" y="718"/>
                        </a:lnTo>
                        <a:lnTo>
                          <a:pt x="1096" y="729"/>
                        </a:lnTo>
                        <a:lnTo>
                          <a:pt x="1098" y="762"/>
                        </a:lnTo>
                        <a:lnTo>
                          <a:pt x="1099" y="767"/>
                        </a:lnTo>
                        <a:lnTo>
                          <a:pt x="1099" y="777"/>
                        </a:lnTo>
                        <a:lnTo>
                          <a:pt x="1101" y="781"/>
                        </a:lnTo>
                        <a:lnTo>
                          <a:pt x="1103" y="785"/>
                        </a:lnTo>
                        <a:lnTo>
                          <a:pt x="1105" y="788"/>
                        </a:lnTo>
                        <a:lnTo>
                          <a:pt x="1105" y="790"/>
                        </a:lnTo>
                        <a:lnTo>
                          <a:pt x="1107" y="790"/>
                        </a:lnTo>
                        <a:lnTo>
                          <a:pt x="1109" y="792"/>
                        </a:lnTo>
                        <a:lnTo>
                          <a:pt x="1111" y="794"/>
                        </a:lnTo>
                        <a:lnTo>
                          <a:pt x="1113" y="794"/>
                        </a:lnTo>
                        <a:lnTo>
                          <a:pt x="1115" y="794"/>
                        </a:lnTo>
                        <a:lnTo>
                          <a:pt x="1117" y="796"/>
                        </a:lnTo>
                        <a:lnTo>
                          <a:pt x="1117" y="794"/>
                        </a:lnTo>
                        <a:lnTo>
                          <a:pt x="1119" y="796"/>
                        </a:lnTo>
                        <a:lnTo>
                          <a:pt x="1121" y="796"/>
                        </a:lnTo>
                        <a:lnTo>
                          <a:pt x="1122" y="796"/>
                        </a:lnTo>
                        <a:lnTo>
                          <a:pt x="1124" y="796"/>
                        </a:lnTo>
                        <a:lnTo>
                          <a:pt x="1126" y="796"/>
                        </a:lnTo>
                        <a:lnTo>
                          <a:pt x="1128" y="796"/>
                        </a:lnTo>
                        <a:lnTo>
                          <a:pt x="1130" y="796"/>
                        </a:lnTo>
                        <a:lnTo>
                          <a:pt x="1132" y="796"/>
                        </a:lnTo>
                        <a:lnTo>
                          <a:pt x="1134" y="796"/>
                        </a:lnTo>
                        <a:lnTo>
                          <a:pt x="1136" y="798"/>
                        </a:lnTo>
                        <a:lnTo>
                          <a:pt x="1138" y="796"/>
                        </a:lnTo>
                        <a:lnTo>
                          <a:pt x="1140" y="796"/>
                        </a:lnTo>
                        <a:lnTo>
                          <a:pt x="1142" y="798"/>
                        </a:lnTo>
                        <a:lnTo>
                          <a:pt x="1144" y="798"/>
                        </a:lnTo>
                        <a:lnTo>
                          <a:pt x="1145" y="798"/>
                        </a:lnTo>
                        <a:lnTo>
                          <a:pt x="1147" y="798"/>
                        </a:lnTo>
                        <a:lnTo>
                          <a:pt x="1149" y="798"/>
                        </a:lnTo>
                        <a:lnTo>
                          <a:pt x="1151" y="798"/>
                        </a:lnTo>
                        <a:lnTo>
                          <a:pt x="1153" y="798"/>
                        </a:lnTo>
                        <a:lnTo>
                          <a:pt x="1155" y="798"/>
                        </a:lnTo>
                        <a:lnTo>
                          <a:pt x="1157" y="798"/>
                        </a:lnTo>
                        <a:lnTo>
                          <a:pt x="1159" y="798"/>
                        </a:lnTo>
                        <a:lnTo>
                          <a:pt x="1161" y="798"/>
                        </a:lnTo>
                        <a:lnTo>
                          <a:pt x="1163" y="798"/>
                        </a:lnTo>
                        <a:lnTo>
                          <a:pt x="1165" y="798"/>
                        </a:lnTo>
                        <a:lnTo>
                          <a:pt x="1166" y="798"/>
                        </a:lnTo>
                        <a:lnTo>
                          <a:pt x="1168" y="798"/>
                        </a:lnTo>
                        <a:lnTo>
                          <a:pt x="1170" y="798"/>
                        </a:lnTo>
                        <a:lnTo>
                          <a:pt x="1172" y="798"/>
                        </a:lnTo>
                        <a:lnTo>
                          <a:pt x="1174" y="798"/>
                        </a:lnTo>
                        <a:lnTo>
                          <a:pt x="1176" y="798"/>
                        </a:lnTo>
                        <a:lnTo>
                          <a:pt x="1178" y="798"/>
                        </a:lnTo>
                        <a:lnTo>
                          <a:pt x="1182" y="798"/>
                        </a:lnTo>
                        <a:lnTo>
                          <a:pt x="1186" y="798"/>
                        </a:lnTo>
                        <a:lnTo>
                          <a:pt x="1188" y="798"/>
                        </a:lnTo>
                        <a:lnTo>
                          <a:pt x="1191" y="798"/>
                        </a:lnTo>
                        <a:lnTo>
                          <a:pt x="1195" y="798"/>
                        </a:lnTo>
                        <a:lnTo>
                          <a:pt x="1197" y="798"/>
                        </a:lnTo>
                        <a:lnTo>
                          <a:pt x="1199" y="798"/>
                        </a:lnTo>
                        <a:lnTo>
                          <a:pt x="1201" y="798"/>
                        </a:lnTo>
                        <a:lnTo>
                          <a:pt x="1205" y="798"/>
                        </a:lnTo>
                        <a:lnTo>
                          <a:pt x="1207" y="798"/>
                        </a:lnTo>
                        <a:lnTo>
                          <a:pt x="1209" y="798"/>
                        </a:lnTo>
                        <a:lnTo>
                          <a:pt x="1211" y="798"/>
                        </a:lnTo>
                        <a:lnTo>
                          <a:pt x="1212" y="798"/>
                        </a:lnTo>
                        <a:lnTo>
                          <a:pt x="1214" y="798"/>
                        </a:lnTo>
                        <a:lnTo>
                          <a:pt x="1216" y="798"/>
                        </a:lnTo>
                        <a:lnTo>
                          <a:pt x="1218" y="798"/>
                        </a:lnTo>
                        <a:lnTo>
                          <a:pt x="1220" y="798"/>
                        </a:lnTo>
                        <a:lnTo>
                          <a:pt x="1222" y="798"/>
                        </a:lnTo>
                        <a:lnTo>
                          <a:pt x="1224" y="798"/>
                        </a:lnTo>
                        <a:lnTo>
                          <a:pt x="1226" y="798"/>
                        </a:lnTo>
                        <a:lnTo>
                          <a:pt x="1228" y="798"/>
                        </a:lnTo>
                        <a:lnTo>
                          <a:pt x="1230" y="798"/>
                        </a:lnTo>
                        <a:lnTo>
                          <a:pt x="1232" y="798"/>
                        </a:lnTo>
                        <a:lnTo>
                          <a:pt x="1234" y="798"/>
                        </a:lnTo>
                        <a:lnTo>
                          <a:pt x="1235" y="798"/>
                        </a:lnTo>
                        <a:lnTo>
                          <a:pt x="1237" y="798"/>
                        </a:lnTo>
                        <a:lnTo>
                          <a:pt x="1239" y="798"/>
                        </a:lnTo>
                        <a:lnTo>
                          <a:pt x="1241" y="798"/>
                        </a:lnTo>
                        <a:lnTo>
                          <a:pt x="1243" y="798"/>
                        </a:lnTo>
                        <a:lnTo>
                          <a:pt x="1245" y="798"/>
                        </a:lnTo>
                        <a:lnTo>
                          <a:pt x="1247" y="798"/>
                        </a:lnTo>
                        <a:lnTo>
                          <a:pt x="1249" y="798"/>
                        </a:lnTo>
                        <a:lnTo>
                          <a:pt x="1251" y="798"/>
                        </a:lnTo>
                        <a:lnTo>
                          <a:pt x="1253" y="798"/>
                        </a:lnTo>
                        <a:lnTo>
                          <a:pt x="1255" y="798"/>
                        </a:lnTo>
                        <a:lnTo>
                          <a:pt x="1257" y="798"/>
                        </a:lnTo>
                        <a:lnTo>
                          <a:pt x="1258" y="798"/>
                        </a:lnTo>
                        <a:lnTo>
                          <a:pt x="1260" y="798"/>
                        </a:lnTo>
                        <a:lnTo>
                          <a:pt x="1262" y="798"/>
                        </a:lnTo>
                        <a:lnTo>
                          <a:pt x="1264" y="798"/>
                        </a:lnTo>
                        <a:lnTo>
                          <a:pt x="1268" y="798"/>
                        </a:lnTo>
                        <a:lnTo>
                          <a:pt x="1270" y="798"/>
                        </a:lnTo>
                        <a:lnTo>
                          <a:pt x="1272" y="798"/>
                        </a:lnTo>
                        <a:lnTo>
                          <a:pt x="1274" y="798"/>
                        </a:lnTo>
                        <a:lnTo>
                          <a:pt x="1278" y="798"/>
                        </a:lnTo>
                        <a:lnTo>
                          <a:pt x="1280" y="798"/>
                        </a:lnTo>
                        <a:lnTo>
                          <a:pt x="1281" y="798"/>
                        </a:lnTo>
                        <a:lnTo>
                          <a:pt x="1283" y="798"/>
                        </a:lnTo>
                        <a:lnTo>
                          <a:pt x="1285" y="798"/>
                        </a:lnTo>
                        <a:lnTo>
                          <a:pt x="1287" y="798"/>
                        </a:lnTo>
                        <a:lnTo>
                          <a:pt x="1289" y="798"/>
                        </a:lnTo>
                        <a:lnTo>
                          <a:pt x="1291" y="798"/>
                        </a:lnTo>
                        <a:lnTo>
                          <a:pt x="1293" y="798"/>
                        </a:lnTo>
                        <a:lnTo>
                          <a:pt x="1295" y="798"/>
                        </a:lnTo>
                        <a:lnTo>
                          <a:pt x="1299" y="798"/>
                        </a:lnTo>
                        <a:lnTo>
                          <a:pt x="1301" y="798"/>
                        </a:lnTo>
                        <a:lnTo>
                          <a:pt x="1303" y="798"/>
                        </a:lnTo>
                        <a:lnTo>
                          <a:pt x="1304" y="798"/>
                        </a:lnTo>
                        <a:lnTo>
                          <a:pt x="1306" y="798"/>
                        </a:lnTo>
                        <a:lnTo>
                          <a:pt x="1308" y="798"/>
                        </a:lnTo>
                        <a:lnTo>
                          <a:pt x="1312" y="798"/>
                        </a:lnTo>
                        <a:lnTo>
                          <a:pt x="1314" y="798"/>
                        </a:lnTo>
                        <a:lnTo>
                          <a:pt x="1316" y="798"/>
                        </a:lnTo>
                        <a:lnTo>
                          <a:pt x="1318" y="798"/>
                        </a:lnTo>
                        <a:lnTo>
                          <a:pt x="1320" y="798"/>
                        </a:lnTo>
                        <a:lnTo>
                          <a:pt x="1322" y="798"/>
                        </a:lnTo>
                        <a:lnTo>
                          <a:pt x="1326" y="798"/>
                        </a:lnTo>
                        <a:lnTo>
                          <a:pt x="1327" y="798"/>
                        </a:lnTo>
                        <a:lnTo>
                          <a:pt x="1329" y="798"/>
                        </a:lnTo>
                        <a:lnTo>
                          <a:pt x="1331" y="798"/>
                        </a:lnTo>
                        <a:lnTo>
                          <a:pt x="1333" y="798"/>
                        </a:lnTo>
                        <a:lnTo>
                          <a:pt x="1335" y="798"/>
                        </a:lnTo>
                        <a:lnTo>
                          <a:pt x="1337" y="798"/>
                        </a:lnTo>
                        <a:lnTo>
                          <a:pt x="1339" y="798"/>
                        </a:lnTo>
                        <a:lnTo>
                          <a:pt x="1341" y="798"/>
                        </a:lnTo>
                        <a:lnTo>
                          <a:pt x="1343" y="798"/>
                        </a:lnTo>
                        <a:lnTo>
                          <a:pt x="1347" y="798"/>
                        </a:lnTo>
                        <a:lnTo>
                          <a:pt x="1349" y="798"/>
                        </a:lnTo>
                        <a:lnTo>
                          <a:pt x="1350" y="798"/>
                        </a:lnTo>
                        <a:lnTo>
                          <a:pt x="1354" y="798"/>
                        </a:lnTo>
                        <a:lnTo>
                          <a:pt x="1356" y="798"/>
                        </a:lnTo>
                        <a:lnTo>
                          <a:pt x="1358" y="798"/>
                        </a:lnTo>
                        <a:lnTo>
                          <a:pt x="1360" y="798"/>
                        </a:lnTo>
                        <a:lnTo>
                          <a:pt x="1362" y="798"/>
                        </a:lnTo>
                        <a:lnTo>
                          <a:pt x="1364" y="798"/>
                        </a:lnTo>
                        <a:lnTo>
                          <a:pt x="1366" y="798"/>
                        </a:lnTo>
                        <a:lnTo>
                          <a:pt x="1368" y="798"/>
                        </a:lnTo>
                        <a:lnTo>
                          <a:pt x="1370" y="798"/>
                        </a:lnTo>
                        <a:lnTo>
                          <a:pt x="1373" y="798"/>
                        </a:lnTo>
                        <a:lnTo>
                          <a:pt x="1375" y="798"/>
                        </a:lnTo>
                        <a:lnTo>
                          <a:pt x="1377" y="798"/>
                        </a:lnTo>
                        <a:lnTo>
                          <a:pt x="1379" y="798"/>
                        </a:lnTo>
                        <a:lnTo>
                          <a:pt x="1381" y="798"/>
                        </a:lnTo>
                        <a:lnTo>
                          <a:pt x="1383" y="798"/>
                        </a:lnTo>
                        <a:lnTo>
                          <a:pt x="1385" y="798"/>
                        </a:lnTo>
                        <a:lnTo>
                          <a:pt x="1387" y="798"/>
                        </a:lnTo>
                        <a:lnTo>
                          <a:pt x="1391" y="798"/>
                        </a:lnTo>
                        <a:lnTo>
                          <a:pt x="1393" y="798"/>
                        </a:lnTo>
                        <a:lnTo>
                          <a:pt x="1394" y="798"/>
                        </a:lnTo>
                        <a:lnTo>
                          <a:pt x="1396" y="798"/>
                        </a:lnTo>
                        <a:lnTo>
                          <a:pt x="1398" y="798"/>
                        </a:lnTo>
                        <a:lnTo>
                          <a:pt x="1400" y="798"/>
                        </a:lnTo>
                        <a:lnTo>
                          <a:pt x="1402" y="798"/>
                        </a:lnTo>
                        <a:lnTo>
                          <a:pt x="1404" y="798"/>
                        </a:lnTo>
                        <a:lnTo>
                          <a:pt x="1408" y="798"/>
                        </a:lnTo>
                        <a:lnTo>
                          <a:pt x="1410" y="798"/>
                        </a:lnTo>
                        <a:lnTo>
                          <a:pt x="1412" y="798"/>
                        </a:lnTo>
                        <a:lnTo>
                          <a:pt x="1414" y="798"/>
                        </a:lnTo>
                        <a:lnTo>
                          <a:pt x="1416" y="798"/>
                        </a:lnTo>
                        <a:lnTo>
                          <a:pt x="1417" y="798"/>
                        </a:lnTo>
                        <a:lnTo>
                          <a:pt x="1419" y="798"/>
                        </a:lnTo>
                        <a:lnTo>
                          <a:pt x="1421" y="798"/>
                        </a:lnTo>
                        <a:lnTo>
                          <a:pt x="1425" y="798"/>
                        </a:lnTo>
                        <a:lnTo>
                          <a:pt x="1427" y="798"/>
                        </a:lnTo>
                        <a:lnTo>
                          <a:pt x="1429" y="798"/>
                        </a:lnTo>
                        <a:lnTo>
                          <a:pt x="1431" y="798"/>
                        </a:lnTo>
                        <a:lnTo>
                          <a:pt x="1433" y="798"/>
                        </a:lnTo>
                        <a:lnTo>
                          <a:pt x="1435" y="798"/>
                        </a:lnTo>
                        <a:lnTo>
                          <a:pt x="1437" y="798"/>
                        </a:lnTo>
                        <a:lnTo>
                          <a:pt x="1439" y="798"/>
                        </a:lnTo>
                        <a:lnTo>
                          <a:pt x="1442" y="798"/>
                        </a:lnTo>
                        <a:lnTo>
                          <a:pt x="1446" y="798"/>
                        </a:lnTo>
                        <a:lnTo>
                          <a:pt x="1448" y="796"/>
                        </a:lnTo>
                        <a:lnTo>
                          <a:pt x="1450" y="794"/>
                        </a:lnTo>
                        <a:lnTo>
                          <a:pt x="1452" y="792"/>
                        </a:lnTo>
                        <a:lnTo>
                          <a:pt x="1454" y="790"/>
                        </a:lnTo>
                        <a:lnTo>
                          <a:pt x="1454" y="786"/>
                        </a:lnTo>
                        <a:lnTo>
                          <a:pt x="1456" y="781"/>
                        </a:lnTo>
                        <a:lnTo>
                          <a:pt x="1458" y="779"/>
                        </a:lnTo>
                        <a:lnTo>
                          <a:pt x="1460" y="775"/>
                        </a:lnTo>
                        <a:lnTo>
                          <a:pt x="1462" y="773"/>
                        </a:lnTo>
                        <a:lnTo>
                          <a:pt x="1463" y="779"/>
                        </a:lnTo>
                        <a:lnTo>
                          <a:pt x="1467" y="781"/>
                        </a:lnTo>
                        <a:lnTo>
                          <a:pt x="1467" y="783"/>
                        </a:lnTo>
                        <a:lnTo>
                          <a:pt x="1469" y="785"/>
                        </a:lnTo>
                        <a:lnTo>
                          <a:pt x="1469" y="790"/>
                        </a:lnTo>
                        <a:lnTo>
                          <a:pt x="1473" y="792"/>
                        </a:lnTo>
                        <a:lnTo>
                          <a:pt x="1473" y="794"/>
                        </a:lnTo>
                        <a:lnTo>
                          <a:pt x="1475" y="794"/>
                        </a:lnTo>
                        <a:lnTo>
                          <a:pt x="1477" y="796"/>
                        </a:lnTo>
                        <a:lnTo>
                          <a:pt x="1481" y="798"/>
                        </a:lnTo>
                        <a:lnTo>
                          <a:pt x="1483" y="798"/>
                        </a:lnTo>
                        <a:lnTo>
                          <a:pt x="1485" y="798"/>
                        </a:lnTo>
                        <a:lnTo>
                          <a:pt x="1486" y="798"/>
                        </a:lnTo>
                        <a:lnTo>
                          <a:pt x="1490" y="798"/>
                        </a:lnTo>
                        <a:lnTo>
                          <a:pt x="1494" y="798"/>
                        </a:lnTo>
                        <a:lnTo>
                          <a:pt x="1496" y="798"/>
                        </a:lnTo>
                        <a:lnTo>
                          <a:pt x="1498" y="798"/>
                        </a:lnTo>
                        <a:lnTo>
                          <a:pt x="1500" y="798"/>
                        </a:lnTo>
                        <a:lnTo>
                          <a:pt x="1502" y="798"/>
                        </a:lnTo>
                        <a:lnTo>
                          <a:pt x="1504" y="798"/>
                        </a:lnTo>
                        <a:lnTo>
                          <a:pt x="1506" y="798"/>
                        </a:lnTo>
                        <a:lnTo>
                          <a:pt x="1508" y="798"/>
                        </a:lnTo>
                        <a:lnTo>
                          <a:pt x="1511" y="798"/>
                        </a:lnTo>
                        <a:lnTo>
                          <a:pt x="1513" y="798"/>
                        </a:lnTo>
                        <a:lnTo>
                          <a:pt x="1515" y="798"/>
                        </a:lnTo>
                        <a:lnTo>
                          <a:pt x="1519" y="798"/>
                        </a:lnTo>
                        <a:lnTo>
                          <a:pt x="1521" y="798"/>
                        </a:lnTo>
                        <a:lnTo>
                          <a:pt x="1523" y="798"/>
                        </a:lnTo>
                        <a:lnTo>
                          <a:pt x="1525" y="798"/>
                        </a:lnTo>
                        <a:lnTo>
                          <a:pt x="1529" y="798"/>
                        </a:lnTo>
                        <a:lnTo>
                          <a:pt x="1531" y="798"/>
                        </a:lnTo>
                        <a:lnTo>
                          <a:pt x="1532" y="798"/>
                        </a:lnTo>
                        <a:lnTo>
                          <a:pt x="1534" y="798"/>
                        </a:lnTo>
                        <a:lnTo>
                          <a:pt x="1536" y="798"/>
                        </a:lnTo>
                        <a:lnTo>
                          <a:pt x="1538" y="798"/>
                        </a:lnTo>
                        <a:lnTo>
                          <a:pt x="1542" y="798"/>
                        </a:lnTo>
                        <a:lnTo>
                          <a:pt x="1544" y="798"/>
                        </a:lnTo>
                        <a:lnTo>
                          <a:pt x="1546" y="798"/>
                        </a:lnTo>
                        <a:lnTo>
                          <a:pt x="1550" y="798"/>
                        </a:lnTo>
                        <a:lnTo>
                          <a:pt x="1552" y="798"/>
                        </a:lnTo>
                        <a:lnTo>
                          <a:pt x="1554" y="798"/>
                        </a:lnTo>
                        <a:lnTo>
                          <a:pt x="1555" y="798"/>
                        </a:lnTo>
                        <a:lnTo>
                          <a:pt x="1557" y="798"/>
                        </a:lnTo>
                        <a:lnTo>
                          <a:pt x="1559" y="798"/>
                        </a:lnTo>
                        <a:lnTo>
                          <a:pt x="1561" y="798"/>
                        </a:lnTo>
                        <a:lnTo>
                          <a:pt x="1563" y="798"/>
                        </a:lnTo>
                        <a:lnTo>
                          <a:pt x="1565" y="798"/>
                        </a:lnTo>
                        <a:lnTo>
                          <a:pt x="1567" y="798"/>
                        </a:lnTo>
                        <a:lnTo>
                          <a:pt x="1569" y="798"/>
                        </a:lnTo>
                        <a:lnTo>
                          <a:pt x="1571" y="798"/>
                        </a:lnTo>
                        <a:lnTo>
                          <a:pt x="1573" y="798"/>
                        </a:lnTo>
                        <a:lnTo>
                          <a:pt x="1575" y="798"/>
                        </a:lnTo>
                        <a:lnTo>
                          <a:pt x="1577" y="798"/>
                        </a:lnTo>
                        <a:lnTo>
                          <a:pt x="1578" y="798"/>
                        </a:lnTo>
                        <a:lnTo>
                          <a:pt x="1580" y="798"/>
                        </a:lnTo>
                        <a:lnTo>
                          <a:pt x="1582" y="798"/>
                        </a:lnTo>
                        <a:lnTo>
                          <a:pt x="1584" y="798"/>
                        </a:lnTo>
                        <a:lnTo>
                          <a:pt x="1586" y="798"/>
                        </a:lnTo>
                        <a:lnTo>
                          <a:pt x="1588" y="798"/>
                        </a:lnTo>
                        <a:lnTo>
                          <a:pt x="1590" y="798"/>
                        </a:lnTo>
                        <a:lnTo>
                          <a:pt x="1592" y="798"/>
                        </a:lnTo>
                        <a:lnTo>
                          <a:pt x="1594" y="798"/>
                        </a:lnTo>
                        <a:lnTo>
                          <a:pt x="1596" y="798"/>
                        </a:lnTo>
                        <a:lnTo>
                          <a:pt x="1598" y="798"/>
                        </a:lnTo>
                        <a:lnTo>
                          <a:pt x="1599" y="798"/>
                        </a:lnTo>
                        <a:lnTo>
                          <a:pt x="1601" y="798"/>
                        </a:lnTo>
                        <a:lnTo>
                          <a:pt x="1603" y="798"/>
                        </a:lnTo>
                        <a:lnTo>
                          <a:pt x="1607" y="798"/>
                        </a:lnTo>
                        <a:lnTo>
                          <a:pt x="1609" y="798"/>
                        </a:lnTo>
                        <a:lnTo>
                          <a:pt x="1611" y="798"/>
                        </a:lnTo>
                        <a:lnTo>
                          <a:pt x="1613" y="798"/>
                        </a:lnTo>
                        <a:lnTo>
                          <a:pt x="1615" y="798"/>
                        </a:lnTo>
                        <a:lnTo>
                          <a:pt x="1617" y="798"/>
                        </a:lnTo>
                        <a:lnTo>
                          <a:pt x="1619" y="798"/>
                        </a:lnTo>
                        <a:lnTo>
                          <a:pt x="1621" y="798"/>
                        </a:lnTo>
                        <a:lnTo>
                          <a:pt x="1622" y="798"/>
                        </a:lnTo>
                        <a:lnTo>
                          <a:pt x="1624" y="798"/>
                        </a:lnTo>
                        <a:lnTo>
                          <a:pt x="1626" y="798"/>
                        </a:lnTo>
                        <a:lnTo>
                          <a:pt x="1628" y="798"/>
                        </a:lnTo>
                        <a:lnTo>
                          <a:pt x="1630" y="798"/>
                        </a:lnTo>
                        <a:lnTo>
                          <a:pt x="1632" y="798"/>
                        </a:lnTo>
                        <a:lnTo>
                          <a:pt x="1636" y="798"/>
                        </a:lnTo>
                        <a:lnTo>
                          <a:pt x="1638" y="798"/>
                        </a:lnTo>
                        <a:lnTo>
                          <a:pt x="1640" y="798"/>
                        </a:lnTo>
                        <a:lnTo>
                          <a:pt x="1642" y="798"/>
                        </a:lnTo>
                        <a:lnTo>
                          <a:pt x="1645" y="798"/>
                        </a:lnTo>
                        <a:lnTo>
                          <a:pt x="1649" y="798"/>
                        </a:lnTo>
                        <a:lnTo>
                          <a:pt x="1651" y="798"/>
                        </a:lnTo>
                        <a:lnTo>
                          <a:pt x="1653" y="798"/>
                        </a:lnTo>
                        <a:lnTo>
                          <a:pt x="1655" y="798"/>
                        </a:lnTo>
                        <a:lnTo>
                          <a:pt x="1657" y="798"/>
                        </a:lnTo>
                        <a:lnTo>
                          <a:pt x="1659" y="798"/>
                        </a:lnTo>
                        <a:lnTo>
                          <a:pt x="1661" y="798"/>
                        </a:lnTo>
                        <a:lnTo>
                          <a:pt x="1663" y="798"/>
                        </a:lnTo>
                        <a:lnTo>
                          <a:pt x="1667" y="798"/>
                        </a:lnTo>
                        <a:lnTo>
                          <a:pt x="1668" y="798"/>
                        </a:lnTo>
                        <a:lnTo>
                          <a:pt x="1670" y="798"/>
                        </a:lnTo>
                        <a:lnTo>
                          <a:pt x="1672" y="798"/>
                        </a:lnTo>
                        <a:lnTo>
                          <a:pt x="1674" y="798"/>
                        </a:lnTo>
                        <a:lnTo>
                          <a:pt x="1676" y="798"/>
                        </a:lnTo>
                        <a:lnTo>
                          <a:pt x="1680" y="798"/>
                        </a:lnTo>
                        <a:lnTo>
                          <a:pt x="1684" y="798"/>
                        </a:lnTo>
                        <a:lnTo>
                          <a:pt x="1686" y="798"/>
                        </a:lnTo>
                        <a:lnTo>
                          <a:pt x="1688" y="798"/>
                        </a:lnTo>
                        <a:lnTo>
                          <a:pt x="1690" y="798"/>
                        </a:lnTo>
                        <a:lnTo>
                          <a:pt x="1691" y="798"/>
                        </a:lnTo>
                        <a:lnTo>
                          <a:pt x="1693" y="798"/>
                        </a:lnTo>
                        <a:lnTo>
                          <a:pt x="1695" y="798"/>
                        </a:lnTo>
                        <a:lnTo>
                          <a:pt x="1697" y="798"/>
                        </a:lnTo>
                        <a:lnTo>
                          <a:pt x="1701" y="798"/>
                        </a:lnTo>
                        <a:lnTo>
                          <a:pt x="1703" y="798"/>
                        </a:lnTo>
                        <a:lnTo>
                          <a:pt x="1707" y="798"/>
                        </a:lnTo>
                        <a:lnTo>
                          <a:pt x="1709" y="798"/>
                        </a:lnTo>
                        <a:lnTo>
                          <a:pt x="1711" y="798"/>
                        </a:lnTo>
                        <a:lnTo>
                          <a:pt x="1714" y="798"/>
                        </a:lnTo>
                        <a:lnTo>
                          <a:pt x="1716" y="798"/>
                        </a:lnTo>
                        <a:lnTo>
                          <a:pt x="1718" y="798"/>
                        </a:lnTo>
                        <a:lnTo>
                          <a:pt x="1720" y="798"/>
                        </a:lnTo>
                        <a:lnTo>
                          <a:pt x="1722" y="798"/>
                        </a:lnTo>
                        <a:lnTo>
                          <a:pt x="1724" y="798"/>
                        </a:lnTo>
                        <a:lnTo>
                          <a:pt x="1726" y="798"/>
                        </a:lnTo>
                        <a:lnTo>
                          <a:pt x="1728" y="798"/>
                        </a:lnTo>
                        <a:lnTo>
                          <a:pt x="1730" y="798"/>
                        </a:lnTo>
                        <a:lnTo>
                          <a:pt x="1732" y="798"/>
                        </a:lnTo>
                        <a:lnTo>
                          <a:pt x="1736" y="798"/>
                        </a:lnTo>
                        <a:lnTo>
                          <a:pt x="1737" y="798"/>
                        </a:lnTo>
                        <a:lnTo>
                          <a:pt x="1739" y="798"/>
                        </a:lnTo>
                        <a:lnTo>
                          <a:pt x="1741" y="798"/>
                        </a:lnTo>
                        <a:lnTo>
                          <a:pt x="1745" y="798"/>
                        </a:lnTo>
                        <a:lnTo>
                          <a:pt x="1747" y="798"/>
                        </a:lnTo>
                        <a:lnTo>
                          <a:pt x="1749" y="798"/>
                        </a:lnTo>
                        <a:lnTo>
                          <a:pt x="1751" y="798"/>
                        </a:lnTo>
                        <a:lnTo>
                          <a:pt x="1753" y="798"/>
                        </a:lnTo>
                        <a:lnTo>
                          <a:pt x="1755" y="798"/>
                        </a:lnTo>
                        <a:lnTo>
                          <a:pt x="1757" y="798"/>
                        </a:lnTo>
                        <a:lnTo>
                          <a:pt x="1759" y="798"/>
                        </a:lnTo>
                        <a:lnTo>
                          <a:pt x="1760" y="798"/>
                        </a:lnTo>
                        <a:lnTo>
                          <a:pt x="1762" y="798"/>
                        </a:lnTo>
                        <a:lnTo>
                          <a:pt x="1764" y="798"/>
                        </a:lnTo>
                        <a:lnTo>
                          <a:pt x="1766" y="798"/>
                        </a:lnTo>
                        <a:lnTo>
                          <a:pt x="1768" y="798"/>
                        </a:lnTo>
                        <a:lnTo>
                          <a:pt x="1772" y="798"/>
                        </a:lnTo>
                        <a:lnTo>
                          <a:pt x="1774" y="798"/>
                        </a:lnTo>
                        <a:lnTo>
                          <a:pt x="1776" y="798"/>
                        </a:lnTo>
                        <a:lnTo>
                          <a:pt x="1778" y="798"/>
                        </a:lnTo>
                        <a:lnTo>
                          <a:pt x="1780" y="798"/>
                        </a:lnTo>
                        <a:lnTo>
                          <a:pt x="1782" y="798"/>
                        </a:lnTo>
                        <a:lnTo>
                          <a:pt x="1783" y="798"/>
                        </a:lnTo>
                        <a:lnTo>
                          <a:pt x="1785" y="798"/>
                        </a:lnTo>
                        <a:lnTo>
                          <a:pt x="1789" y="798"/>
                        </a:lnTo>
                        <a:lnTo>
                          <a:pt x="1791" y="798"/>
                        </a:lnTo>
                        <a:lnTo>
                          <a:pt x="1793" y="798"/>
                        </a:lnTo>
                        <a:lnTo>
                          <a:pt x="1795" y="798"/>
                        </a:lnTo>
                        <a:lnTo>
                          <a:pt x="1797" y="798"/>
                        </a:lnTo>
                        <a:lnTo>
                          <a:pt x="1799" y="798"/>
                        </a:lnTo>
                        <a:lnTo>
                          <a:pt x="1801" y="798"/>
                        </a:lnTo>
                        <a:lnTo>
                          <a:pt x="1803" y="798"/>
                        </a:lnTo>
                        <a:lnTo>
                          <a:pt x="1805" y="798"/>
                        </a:lnTo>
                        <a:lnTo>
                          <a:pt x="1806" y="798"/>
                        </a:lnTo>
                        <a:lnTo>
                          <a:pt x="1808" y="798"/>
                        </a:lnTo>
                        <a:lnTo>
                          <a:pt x="1810" y="798"/>
                        </a:lnTo>
                        <a:lnTo>
                          <a:pt x="1814" y="798"/>
                        </a:lnTo>
                        <a:lnTo>
                          <a:pt x="1816" y="798"/>
                        </a:lnTo>
                        <a:lnTo>
                          <a:pt x="1818" y="798"/>
                        </a:lnTo>
                        <a:lnTo>
                          <a:pt x="1820" y="798"/>
                        </a:lnTo>
                        <a:lnTo>
                          <a:pt x="1822" y="798"/>
                        </a:lnTo>
                        <a:lnTo>
                          <a:pt x="1824" y="798"/>
                        </a:lnTo>
                        <a:lnTo>
                          <a:pt x="1826" y="798"/>
                        </a:lnTo>
                        <a:lnTo>
                          <a:pt x="1827" y="798"/>
                        </a:lnTo>
                        <a:lnTo>
                          <a:pt x="1829" y="798"/>
                        </a:lnTo>
                        <a:lnTo>
                          <a:pt x="1831" y="798"/>
                        </a:lnTo>
                        <a:lnTo>
                          <a:pt x="1833" y="798"/>
                        </a:lnTo>
                        <a:lnTo>
                          <a:pt x="1835" y="798"/>
                        </a:lnTo>
                        <a:lnTo>
                          <a:pt x="1837" y="798"/>
                        </a:lnTo>
                        <a:lnTo>
                          <a:pt x="1839" y="798"/>
                        </a:lnTo>
                        <a:lnTo>
                          <a:pt x="1841" y="798"/>
                        </a:lnTo>
                        <a:lnTo>
                          <a:pt x="1843" y="798"/>
                        </a:lnTo>
                        <a:lnTo>
                          <a:pt x="1845" y="798"/>
                        </a:lnTo>
                        <a:lnTo>
                          <a:pt x="1847" y="798"/>
                        </a:lnTo>
                        <a:lnTo>
                          <a:pt x="1849" y="798"/>
                        </a:lnTo>
                        <a:lnTo>
                          <a:pt x="1850" y="798"/>
                        </a:lnTo>
                        <a:lnTo>
                          <a:pt x="1852" y="798"/>
                        </a:lnTo>
                        <a:lnTo>
                          <a:pt x="1854" y="798"/>
                        </a:lnTo>
                        <a:lnTo>
                          <a:pt x="1858" y="798"/>
                        </a:lnTo>
                        <a:lnTo>
                          <a:pt x="1860" y="798"/>
                        </a:lnTo>
                        <a:lnTo>
                          <a:pt x="1862" y="798"/>
                        </a:lnTo>
                        <a:lnTo>
                          <a:pt x="1864" y="798"/>
                        </a:lnTo>
                        <a:lnTo>
                          <a:pt x="1866" y="798"/>
                        </a:lnTo>
                        <a:lnTo>
                          <a:pt x="1868" y="798"/>
                        </a:lnTo>
                        <a:lnTo>
                          <a:pt x="1870" y="798"/>
                        </a:lnTo>
                        <a:lnTo>
                          <a:pt x="1872" y="798"/>
                        </a:lnTo>
                        <a:lnTo>
                          <a:pt x="1873" y="798"/>
                        </a:lnTo>
                        <a:lnTo>
                          <a:pt x="1875" y="798"/>
                        </a:lnTo>
                        <a:lnTo>
                          <a:pt x="1877" y="798"/>
                        </a:lnTo>
                        <a:lnTo>
                          <a:pt x="1879" y="798"/>
                        </a:lnTo>
                        <a:lnTo>
                          <a:pt x="1881" y="798"/>
                        </a:lnTo>
                        <a:lnTo>
                          <a:pt x="1883" y="798"/>
                        </a:lnTo>
                        <a:lnTo>
                          <a:pt x="1885" y="798"/>
                        </a:lnTo>
                        <a:lnTo>
                          <a:pt x="1887" y="798"/>
                        </a:lnTo>
                        <a:lnTo>
                          <a:pt x="1889" y="798"/>
                        </a:lnTo>
                        <a:lnTo>
                          <a:pt x="1891" y="798"/>
                        </a:lnTo>
                        <a:lnTo>
                          <a:pt x="1893" y="798"/>
                        </a:lnTo>
                        <a:lnTo>
                          <a:pt x="1895" y="798"/>
                        </a:lnTo>
                        <a:lnTo>
                          <a:pt x="1896" y="798"/>
                        </a:lnTo>
                        <a:lnTo>
                          <a:pt x="1900" y="798"/>
                        </a:lnTo>
                        <a:lnTo>
                          <a:pt x="1902" y="798"/>
                        </a:lnTo>
                        <a:lnTo>
                          <a:pt x="1906" y="798"/>
                        </a:lnTo>
                        <a:lnTo>
                          <a:pt x="1908" y="798"/>
                        </a:lnTo>
                        <a:lnTo>
                          <a:pt x="1910" y="798"/>
                        </a:lnTo>
                        <a:lnTo>
                          <a:pt x="1912" y="798"/>
                        </a:lnTo>
                        <a:lnTo>
                          <a:pt x="1914" y="798"/>
                        </a:lnTo>
                        <a:lnTo>
                          <a:pt x="1918" y="798"/>
                        </a:lnTo>
                        <a:lnTo>
                          <a:pt x="1919" y="798"/>
                        </a:lnTo>
                        <a:lnTo>
                          <a:pt x="1921" y="798"/>
                        </a:lnTo>
                        <a:lnTo>
                          <a:pt x="1923" y="798"/>
                        </a:lnTo>
                        <a:lnTo>
                          <a:pt x="1925" y="798"/>
                        </a:lnTo>
                        <a:lnTo>
                          <a:pt x="1927" y="798"/>
                        </a:lnTo>
                        <a:lnTo>
                          <a:pt x="1929" y="798"/>
                        </a:lnTo>
                        <a:lnTo>
                          <a:pt x="1931" y="798"/>
                        </a:lnTo>
                        <a:lnTo>
                          <a:pt x="1933" y="798"/>
                        </a:lnTo>
                        <a:lnTo>
                          <a:pt x="1937" y="798"/>
                        </a:lnTo>
                        <a:lnTo>
                          <a:pt x="1939" y="798"/>
                        </a:lnTo>
                        <a:lnTo>
                          <a:pt x="1941" y="798"/>
                        </a:lnTo>
                        <a:lnTo>
                          <a:pt x="1942" y="798"/>
                        </a:lnTo>
                        <a:lnTo>
                          <a:pt x="1944" y="798"/>
                        </a:lnTo>
                        <a:lnTo>
                          <a:pt x="1946" y="798"/>
                        </a:lnTo>
                        <a:lnTo>
                          <a:pt x="1948" y="798"/>
                        </a:lnTo>
                        <a:lnTo>
                          <a:pt x="1950" y="798"/>
                        </a:lnTo>
                        <a:lnTo>
                          <a:pt x="1952" y="798"/>
                        </a:lnTo>
                        <a:lnTo>
                          <a:pt x="1954" y="798"/>
                        </a:lnTo>
                        <a:lnTo>
                          <a:pt x="1956" y="798"/>
                        </a:lnTo>
                        <a:lnTo>
                          <a:pt x="1958" y="798"/>
                        </a:lnTo>
                        <a:lnTo>
                          <a:pt x="1960" y="798"/>
                        </a:lnTo>
                        <a:lnTo>
                          <a:pt x="1962" y="798"/>
                        </a:lnTo>
                        <a:lnTo>
                          <a:pt x="1964" y="798"/>
                        </a:lnTo>
                        <a:lnTo>
                          <a:pt x="1965" y="798"/>
                        </a:lnTo>
                        <a:lnTo>
                          <a:pt x="1967" y="798"/>
                        </a:lnTo>
                        <a:lnTo>
                          <a:pt x="1969" y="798"/>
                        </a:lnTo>
                        <a:lnTo>
                          <a:pt x="1971" y="798"/>
                        </a:lnTo>
                        <a:lnTo>
                          <a:pt x="1973" y="798"/>
                        </a:lnTo>
                        <a:lnTo>
                          <a:pt x="1975" y="798"/>
                        </a:lnTo>
                        <a:lnTo>
                          <a:pt x="1977" y="798"/>
                        </a:lnTo>
                        <a:lnTo>
                          <a:pt x="1979" y="798"/>
                        </a:lnTo>
                        <a:lnTo>
                          <a:pt x="1981" y="798"/>
                        </a:lnTo>
                        <a:lnTo>
                          <a:pt x="1983" y="798"/>
                        </a:lnTo>
                        <a:lnTo>
                          <a:pt x="1985" y="798"/>
                        </a:lnTo>
                        <a:lnTo>
                          <a:pt x="1987" y="798"/>
                        </a:lnTo>
                        <a:lnTo>
                          <a:pt x="1988" y="798"/>
                        </a:lnTo>
                        <a:lnTo>
                          <a:pt x="1992" y="798"/>
                        </a:lnTo>
                        <a:lnTo>
                          <a:pt x="1992" y="796"/>
                        </a:lnTo>
                        <a:lnTo>
                          <a:pt x="1994" y="798"/>
                        </a:lnTo>
                        <a:lnTo>
                          <a:pt x="1996" y="798"/>
                        </a:lnTo>
                        <a:lnTo>
                          <a:pt x="2000" y="798"/>
                        </a:lnTo>
                        <a:lnTo>
                          <a:pt x="2002" y="798"/>
                        </a:lnTo>
                        <a:lnTo>
                          <a:pt x="2004" y="798"/>
                        </a:lnTo>
                        <a:lnTo>
                          <a:pt x="2006" y="798"/>
                        </a:lnTo>
                        <a:lnTo>
                          <a:pt x="2008" y="798"/>
                        </a:lnTo>
                        <a:lnTo>
                          <a:pt x="2010" y="798"/>
                        </a:lnTo>
                        <a:lnTo>
                          <a:pt x="2011" y="798"/>
                        </a:lnTo>
                        <a:lnTo>
                          <a:pt x="2013" y="798"/>
                        </a:lnTo>
                        <a:lnTo>
                          <a:pt x="2015" y="798"/>
                        </a:lnTo>
                        <a:lnTo>
                          <a:pt x="2017" y="798"/>
                        </a:lnTo>
                        <a:lnTo>
                          <a:pt x="2019" y="798"/>
                        </a:lnTo>
                        <a:lnTo>
                          <a:pt x="2021" y="798"/>
                        </a:lnTo>
                        <a:lnTo>
                          <a:pt x="2023" y="798"/>
                        </a:lnTo>
                        <a:lnTo>
                          <a:pt x="2025" y="798"/>
                        </a:lnTo>
                        <a:lnTo>
                          <a:pt x="2029" y="798"/>
                        </a:lnTo>
                        <a:lnTo>
                          <a:pt x="2031" y="798"/>
                        </a:lnTo>
                        <a:lnTo>
                          <a:pt x="2033" y="798"/>
                        </a:lnTo>
                        <a:lnTo>
                          <a:pt x="2034" y="798"/>
                        </a:lnTo>
                        <a:lnTo>
                          <a:pt x="2036" y="798"/>
                        </a:lnTo>
                        <a:lnTo>
                          <a:pt x="2038" y="798"/>
                        </a:lnTo>
                        <a:lnTo>
                          <a:pt x="2040" y="798"/>
                        </a:lnTo>
                        <a:lnTo>
                          <a:pt x="2042" y="798"/>
                        </a:lnTo>
                        <a:lnTo>
                          <a:pt x="2044" y="798"/>
                        </a:lnTo>
                        <a:lnTo>
                          <a:pt x="2046" y="798"/>
                        </a:lnTo>
                        <a:lnTo>
                          <a:pt x="2048" y="798"/>
                        </a:lnTo>
                        <a:lnTo>
                          <a:pt x="2050" y="798"/>
                        </a:lnTo>
                        <a:lnTo>
                          <a:pt x="2052" y="798"/>
                        </a:lnTo>
                        <a:lnTo>
                          <a:pt x="2054" y="798"/>
                        </a:lnTo>
                        <a:lnTo>
                          <a:pt x="2055" y="798"/>
                        </a:lnTo>
                        <a:lnTo>
                          <a:pt x="2057" y="798"/>
                        </a:lnTo>
                        <a:lnTo>
                          <a:pt x="2061" y="798"/>
                        </a:lnTo>
                        <a:lnTo>
                          <a:pt x="2063" y="798"/>
                        </a:lnTo>
                        <a:lnTo>
                          <a:pt x="2065" y="798"/>
                        </a:lnTo>
                        <a:lnTo>
                          <a:pt x="2067" y="798"/>
                        </a:lnTo>
                        <a:lnTo>
                          <a:pt x="2069" y="798"/>
                        </a:lnTo>
                        <a:lnTo>
                          <a:pt x="2071" y="798"/>
                        </a:lnTo>
                        <a:lnTo>
                          <a:pt x="2073" y="798"/>
                        </a:lnTo>
                        <a:lnTo>
                          <a:pt x="2075" y="798"/>
                        </a:lnTo>
                        <a:lnTo>
                          <a:pt x="2077" y="798"/>
                        </a:lnTo>
                        <a:lnTo>
                          <a:pt x="2078" y="798"/>
                        </a:lnTo>
                        <a:lnTo>
                          <a:pt x="2080" y="798"/>
                        </a:lnTo>
                        <a:lnTo>
                          <a:pt x="2082" y="798"/>
                        </a:lnTo>
                        <a:lnTo>
                          <a:pt x="2084" y="798"/>
                        </a:lnTo>
                        <a:lnTo>
                          <a:pt x="2086" y="798"/>
                        </a:lnTo>
                        <a:lnTo>
                          <a:pt x="2088" y="798"/>
                        </a:lnTo>
                        <a:lnTo>
                          <a:pt x="2090" y="798"/>
                        </a:lnTo>
                        <a:lnTo>
                          <a:pt x="2092" y="798"/>
                        </a:lnTo>
                        <a:lnTo>
                          <a:pt x="2094" y="798"/>
                        </a:lnTo>
                        <a:lnTo>
                          <a:pt x="2096" y="798"/>
                        </a:lnTo>
                        <a:lnTo>
                          <a:pt x="2100" y="798"/>
                        </a:lnTo>
                        <a:lnTo>
                          <a:pt x="2101" y="798"/>
                        </a:lnTo>
                        <a:lnTo>
                          <a:pt x="2103" y="798"/>
                        </a:lnTo>
                        <a:lnTo>
                          <a:pt x="2105" y="798"/>
                        </a:lnTo>
                        <a:lnTo>
                          <a:pt x="2107" y="798"/>
                        </a:lnTo>
                        <a:lnTo>
                          <a:pt x="2109" y="798"/>
                        </a:lnTo>
                        <a:lnTo>
                          <a:pt x="2113" y="798"/>
                        </a:lnTo>
                        <a:lnTo>
                          <a:pt x="2115" y="798"/>
                        </a:lnTo>
                        <a:lnTo>
                          <a:pt x="2117" y="798"/>
                        </a:lnTo>
                        <a:lnTo>
                          <a:pt x="2119" y="798"/>
                        </a:lnTo>
                        <a:lnTo>
                          <a:pt x="2121" y="798"/>
                        </a:lnTo>
                        <a:lnTo>
                          <a:pt x="2123" y="798"/>
                        </a:lnTo>
                        <a:lnTo>
                          <a:pt x="2124" y="798"/>
                        </a:lnTo>
                        <a:lnTo>
                          <a:pt x="2126" y="798"/>
                        </a:lnTo>
                        <a:lnTo>
                          <a:pt x="2128" y="798"/>
                        </a:lnTo>
                        <a:lnTo>
                          <a:pt x="2130" y="798"/>
                        </a:lnTo>
                        <a:lnTo>
                          <a:pt x="2134" y="798"/>
                        </a:lnTo>
                        <a:lnTo>
                          <a:pt x="2136" y="798"/>
                        </a:lnTo>
                        <a:lnTo>
                          <a:pt x="2140" y="796"/>
                        </a:lnTo>
                        <a:lnTo>
                          <a:pt x="2140" y="798"/>
                        </a:lnTo>
                        <a:lnTo>
                          <a:pt x="2144" y="798"/>
                        </a:lnTo>
                        <a:lnTo>
                          <a:pt x="2146" y="798"/>
                        </a:lnTo>
                        <a:lnTo>
                          <a:pt x="2147" y="798"/>
                        </a:lnTo>
                        <a:lnTo>
                          <a:pt x="2147" y="796"/>
                        </a:lnTo>
                        <a:lnTo>
                          <a:pt x="2149" y="798"/>
                        </a:lnTo>
                        <a:lnTo>
                          <a:pt x="2151" y="798"/>
                        </a:lnTo>
                        <a:lnTo>
                          <a:pt x="2153" y="798"/>
                        </a:lnTo>
                        <a:lnTo>
                          <a:pt x="2155" y="798"/>
                        </a:lnTo>
                        <a:lnTo>
                          <a:pt x="2157" y="798"/>
                        </a:lnTo>
                        <a:lnTo>
                          <a:pt x="2159" y="798"/>
                        </a:lnTo>
                        <a:lnTo>
                          <a:pt x="2161" y="798"/>
                        </a:lnTo>
                        <a:lnTo>
                          <a:pt x="2163" y="798"/>
                        </a:lnTo>
                        <a:lnTo>
                          <a:pt x="2165" y="798"/>
                        </a:lnTo>
                        <a:lnTo>
                          <a:pt x="2167" y="798"/>
                        </a:lnTo>
                        <a:lnTo>
                          <a:pt x="2169" y="798"/>
                        </a:lnTo>
                        <a:lnTo>
                          <a:pt x="2170" y="798"/>
                        </a:lnTo>
                        <a:lnTo>
                          <a:pt x="2172" y="798"/>
                        </a:lnTo>
                        <a:lnTo>
                          <a:pt x="2174" y="798"/>
                        </a:lnTo>
                        <a:lnTo>
                          <a:pt x="2178" y="798"/>
                        </a:lnTo>
                        <a:lnTo>
                          <a:pt x="2182" y="796"/>
                        </a:lnTo>
                        <a:lnTo>
                          <a:pt x="2182" y="798"/>
                        </a:lnTo>
                        <a:lnTo>
                          <a:pt x="2184" y="798"/>
                        </a:lnTo>
                        <a:lnTo>
                          <a:pt x="2188" y="796"/>
                        </a:lnTo>
                        <a:lnTo>
                          <a:pt x="2188" y="798"/>
                        </a:lnTo>
                        <a:lnTo>
                          <a:pt x="2192" y="798"/>
                        </a:lnTo>
                        <a:lnTo>
                          <a:pt x="2192" y="796"/>
                        </a:lnTo>
                        <a:lnTo>
                          <a:pt x="2193" y="798"/>
                        </a:lnTo>
                        <a:lnTo>
                          <a:pt x="2195" y="798"/>
                        </a:lnTo>
                        <a:lnTo>
                          <a:pt x="2199" y="798"/>
                        </a:lnTo>
                        <a:lnTo>
                          <a:pt x="2201" y="798"/>
                        </a:lnTo>
                        <a:lnTo>
                          <a:pt x="2201" y="796"/>
                        </a:lnTo>
                        <a:lnTo>
                          <a:pt x="2205" y="798"/>
                        </a:lnTo>
                        <a:lnTo>
                          <a:pt x="2207" y="798"/>
                        </a:lnTo>
                        <a:lnTo>
                          <a:pt x="2209" y="798"/>
                        </a:lnTo>
                        <a:lnTo>
                          <a:pt x="2211" y="798"/>
                        </a:lnTo>
                        <a:lnTo>
                          <a:pt x="2213" y="798"/>
                        </a:lnTo>
                        <a:lnTo>
                          <a:pt x="2213" y="796"/>
                        </a:lnTo>
                        <a:lnTo>
                          <a:pt x="2216" y="798"/>
                        </a:lnTo>
                        <a:lnTo>
                          <a:pt x="2218" y="798"/>
                        </a:lnTo>
                        <a:lnTo>
                          <a:pt x="2220" y="796"/>
                        </a:lnTo>
                        <a:lnTo>
                          <a:pt x="2222" y="798"/>
                        </a:lnTo>
                        <a:lnTo>
                          <a:pt x="2224" y="798"/>
                        </a:lnTo>
                        <a:lnTo>
                          <a:pt x="2226" y="796"/>
                        </a:lnTo>
                        <a:lnTo>
                          <a:pt x="2228" y="798"/>
                        </a:lnTo>
                        <a:lnTo>
                          <a:pt x="2230" y="798"/>
                        </a:lnTo>
                        <a:lnTo>
                          <a:pt x="2232" y="798"/>
                        </a:lnTo>
                        <a:lnTo>
                          <a:pt x="2236" y="796"/>
                        </a:lnTo>
                        <a:lnTo>
                          <a:pt x="2236" y="798"/>
                        </a:lnTo>
                        <a:lnTo>
                          <a:pt x="2238" y="798"/>
                        </a:lnTo>
                        <a:lnTo>
                          <a:pt x="2239" y="798"/>
                        </a:lnTo>
                        <a:lnTo>
                          <a:pt x="2239" y="796"/>
                        </a:lnTo>
                        <a:lnTo>
                          <a:pt x="2241" y="798"/>
                        </a:lnTo>
                        <a:lnTo>
                          <a:pt x="2245" y="796"/>
                        </a:lnTo>
                        <a:lnTo>
                          <a:pt x="2247" y="798"/>
                        </a:lnTo>
                        <a:lnTo>
                          <a:pt x="2247" y="796"/>
                        </a:lnTo>
                        <a:lnTo>
                          <a:pt x="2249" y="798"/>
                        </a:lnTo>
                        <a:lnTo>
                          <a:pt x="2253" y="798"/>
                        </a:lnTo>
                        <a:lnTo>
                          <a:pt x="2255" y="798"/>
                        </a:lnTo>
                        <a:lnTo>
                          <a:pt x="2257" y="796"/>
                        </a:lnTo>
                        <a:lnTo>
                          <a:pt x="2257" y="798"/>
                        </a:lnTo>
                        <a:lnTo>
                          <a:pt x="2261" y="798"/>
                        </a:lnTo>
                        <a:lnTo>
                          <a:pt x="2262" y="798"/>
                        </a:lnTo>
                        <a:lnTo>
                          <a:pt x="2264" y="798"/>
                        </a:lnTo>
                        <a:lnTo>
                          <a:pt x="2264" y="796"/>
                        </a:lnTo>
                        <a:lnTo>
                          <a:pt x="2266" y="798"/>
                        </a:lnTo>
                        <a:lnTo>
                          <a:pt x="2268" y="798"/>
                        </a:lnTo>
                        <a:lnTo>
                          <a:pt x="2270" y="798"/>
                        </a:lnTo>
                        <a:lnTo>
                          <a:pt x="2272" y="798"/>
                        </a:lnTo>
                        <a:lnTo>
                          <a:pt x="2274" y="796"/>
                        </a:lnTo>
                        <a:lnTo>
                          <a:pt x="2276" y="798"/>
                        </a:lnTo>
                        <a:lnTo>
                          <a:pt x="2278" y="796"/>
                        </a:lnTo>
                        <a:lnTo>
                          <a:pt x="2278" y="798"/>
                        </a:lnTo>
                        <a:lnTo>
                          <a:pt x="2280" y="798"/>
                        </a:lnTo>
                        <a:lnTo>
                          <a:pt x="2282" y="796"/>
                        </a:lnTo>
                        <a:lnTo>
                          <a:pt x="2283" y="798"/>
                        </a:lnTo>
                        <a:lnTo>
                          <a:pt x="2285" y="798"/>
                        </a:lnTo>
                        <a:lnTo>
                          <a:pt x="2287" y="798"/>
                        </a:lnTo>
                        <a:lnTo>
                          <a:pt x="2289" y="798"/>
                        </a:lnTo>
                        <a:lnTo>
                          <a:pt x="2291" y="796"/>
                        </a:lnTo>
                        <a:lnTo>
                          <a:pt x="2291" y="798"/>
                        </a:lnTo>
                        <a:lnTo>
                          <a:pt x="2293" y="796"/>
                        </a:lnTo>
                        <a:lnTo>
                          <a:pt x="2295" y="796"/>
                        </a:lnTo>
                        <a:lnTo>
                          <a:pt x="2297" y="796"/>
                        </a:lnTo>
                        <a:lnTo>
                          <a:pt x="2299" y="798"/>
                        </a:lnTo>
                        <a:lnTo>
                          <a:pt x="2301" y="798"/>
                        </a:lnTo>
                        <a:lnTo>
                          <a:pt x="2303" y="796"/>
                        </a:lnTo>
                        <a:lnTo>
                          <a:pt x="2305" y="796"/>
                        </a:lnTo>
                        <a:lnTo>
                          <a:pt x="2305" y="798"/>
                        </a:lnTo>
                        <a:lnTo>
                          <a:pt x="2308" y="796"/>
                        </a:lnTo>
                        <a:lnTo>
                          <a:pt x="2308" y="798"/>
                        </a:lnTo>
                        <a:lnTo>
                          <a:pt x="2310" y="796"/>
                        </a:lnTo>
                        <a:lnTo>
                          <a:pt x="2312" y="798"/>
                        </a:lnTo>
                        <a:lnTo>
                          <a:pt x="2314" y="798"/>
                        </a:lnTo>
                        <a:lnTo>
                          <a:pt x="2316" y="796"/>
                        </a:lnTo>
                        <a:lnTo>
                          <a:pt x="2318" y="796"/>
                        </a:lnTo>
                        <a:lnTo>
                          <a:pt x="2320" y="796"/>
                        </a:lnTo>
                        <a:lnTo>
                          <a:pt x="2322" y="796"/>
                        </a:lnTo>
                        <a:lnTo>
                          <a:pt x="2324" y="796"/>
                        </a:lnTo>
                        <a:lnTo>
                          <a:pt x="2326" y="798"/>
                        </a:lnTo>
                        <a:lnTo>
                          <a:pt x="2328" y="798"/>
                        </a:lnTo>
                        <a:lnTo>
                          <a:pt x="2329" y="798"/>
                        </a:lnTo>
                        <a:lnTo>
                          <a:pt x="2331" y="796"/>
                        </a:lnTo>
                        <a:lnTo>
                          <a:pt x="2333" y="798"/>
                        </a:lnTo>
                        <a:lnTo>
                          <a:pt x="2335" y="796"/>
                        </a:lnTo>
                        <a:lnTo>
                          <a:pt x="2339" y="798"/>
                        </a:lnTo>
                        <a:lnTo>
                          <a:pt x="2339" y="796"/>
                        </a:lnTo>
                        <a:lnTo>
                          <a:pt x="2341" y="798"/>
                        </a:lnTo>
                        <a:lnTo>
                          <a:pt x="2343" y="796"/>
                        </a:lnTo>
                        <a:lnTo>
                          <a:pt x="2347" y="798"/>
                        </a:lnTo>
                        <a:lnTo>
                          <a:pt x="2349" y="798"/>
                        </a:lnTo>
                        <a:lnTo>
                          <a:pt x="2349" y="796"/>
                        </a:lnTo>
                        <a:lnTo>
                          <a:pt x="2352" y="796"/>
                        </a:lnTo>
                        <a:lnTo>
                          <a:pt x="2352" y="798"/>
                        </a:lnTo>
                        <a:lnTo>
                          <a:pt x="2356" y="798"/>
                        </a:lnTo>
                        <a:lnTo>
                          <a:pt x="2356" y="796"/>
                        </a:lnTo>
                        <a:lnTo>
                          <a:pt x="2360" y="796"/>
                        </a:lnTo>
                        <a:lnTo>
                          <a:pt x="2360" y="798"/>
                        </a:lnTo>
                        <a:lnTo>
                          <a:pt x="2362" y="798"/>
                        </a:lnTo>
                        <a:lnTo>
                          <a:pt x="2364" y="798"/>
                        </a:lnTo>
                        <a:lnTo>
                          <a:pt x="2364" y="796"/>
                        </a:lnTo>
                        <a:lnTo>
                          <a:pt x="2366" y="798"/>
                        </a:lnTo>
                      </a:path>
                    </a:pathLst>
                  </a:custGeom>
                  <a:noFill/>
                  <a:ln w="2">
                    <a:solidFill>
                      <a:srgbClr val="DC143C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9" name="Freeform 80"/>
                  <p:cNvSpPr>
                    <a:spLocks/>
                  </p:cNvSpPr>
                  <p:nvPr/>
                </p:nvSpPr>
                <p:spPr bwMode="auto">
                  <a:xfrm>
                    <a:off x="3671886" y="3942553"/>
                    <a:ext cx="3459163" cy="1003300"/>
                  </a:xfrm>
                  <a:custGeom>
                    <a:avLst/>
                    <a:gdLst>
                      <a:gd name="T0" fmla="*/ 31 w 2179"/>
                      <a:gd name="T1" fmla="*/ 630 h 632"/>
                      <a:gd name="T2" fmla="*/ 60 w 2179"/>
                      <a:gd name="T3" fmla="*/ 632 h 632"/>
                      <a:gd name="T4" fmla="*/ 94 w 2179"/>
                      <a:gd name="T5" fmla="*/ 630 h 632"/>
                      <a:gd name="T6" fmla="*/ 127 w 2179"/>
                      <a:gd name="T7" fmla="*/ 630 h 632"/>
                      <a:gd name="T8" fmla="*/ 161 w 2179"/>
                      <a:gd name="T9" fmla="*/ 630 h 632"/>
                      <a:gd name="T10" fmla="*/ 196 w 2179"/>
                      <a:gd name="T11" fmla="*/ 630 h 632"/>
                      <a:gd name="T12" fmla="*/ 230 w 2179"/>
                      <a:gd name="T13" fmla="*/ 630 h 632"/>
                      <a:gd name="T14" fmla="*/ 265 w 2179"/>
                      <a:gd name="T15" fmla="*/ 630 h 632"/>
                      <a:gd name="T16" fmla="*/ 297 w 2179"/>
                      <a:gd name="T17" fmla="*/ 630 h 632"/>
                      <a:gd name="T18" fmla="*/ 334 w 2179"/>
                      <a:gd name="T19" fmla="*/ 630 h 632"/>
                      <a:gd name="T20" fmla="*/ 364 w 2179"/>
                      <a:gd name="T21" fmla="*/ 630 h 632"/>
                      <a:gd name="T22" fmla="*/ 403 w 2179"/>
                      <a:gd name="T23" fmla="*/ 630 h 632"/>
                      <a:gd name="T24" fmla="*/ 437 w 2179"/>
                      <a:gd name="T25" fmla="*/ 632 h 632"/>
                      <a:gd name="T26" fmla="*/ 470 w 2179"/>
                      <a:gd name="T27" fmla="*/ 632 h 632"/>
                      <a:gd name="T28" fmla="*/ 504 w 2179"/>
                      <a:gd name="T29" fmla="*/ 630 h 632"/>
                      <a:gd name="T30" fmla="*/ 541 w 2179"/>
                      <a:gd name="T31" fmla="*/ 630 h 632"/>
                      <a:gd name="T32" fmla="*/ 579 w 2179"/>
                      <a:gd name="T33" fmla="*/ 630 h 632"/>
                      <a:gd name="T34" fmla="*/ 615 w 2179"/>
                      <a:gd name="T35" fmla="*/ 630 h 632"/>
                      <a:gd name="T36" fmla="*/ 650 w 2179"/>
                      <a:gd name="T37" fmla="*/ 630 h 632"/>
                      <a:gd name="T38" fmla="*/ 690 w 2179"/>
                      <a:gd name="T39" fmla="*/ 630 h 632"/>
                      <a:gd name="T40" fmla="*/ 727 w 2179"/>
                      <a:gd name="T41" fmla="*/ 630 h 632"/>
                      <a:gd name="T42" fmla="*/ 763 w 2179"/>
                      <a:gd name="T43" fmla="*/ 630 h 632"/>
                      <a:gd name="T44" fmla="*/ 797 w 2179"/>
                      <a:gd name="T45" fmla="*/ 630 h 632"/>
                      <a:gd name="T46" fmla="*/ 832 w 2179"/>
                      <a:gd name="T47" fmla="*/ 630 h 632"/>
                      <a:gd name="T48" fmla="*/ 870 w 2179"/>
                      <a:gd name="T49" fmla="*/ 630 h 632"/>
                      <a:gd name="T50" fmla="*/ 909 w 2179"/>
                      <a:gd name="T51" fmla="*/ 630 h 632"/>
                      <a:gd name="T52" fmla="*/ 941 w 2179"/>
                      <a:gd name="T53" fmla="*/ 630 h 632"/>
                      <a:gd name="T54" fmla="*/ 978 w 2179"/>
                      <a:gd name="T55" fmla="*/ 630 h 632"/>
                      <a:gd name="T56" fmla="*/ 1014 w 2179"/>
                      <a:gd name="T57" fmla="*/ 630 h 632"/>
                      <a:gd name="T58" fmla="*/ 1050 w 2179"/>
                      <a:gd name="T59" fmla="*/ 628 h 632"/>
                      <a:gd name="T60" fmla="*/ 1077 w 2179"/>
                      <a:gd name="T61" fmla="*/ 237 h 632"/>
                      <a:gd name="T62" fmla="*/ 1106 w 2179"/>
                      <a:gd name="T63" fmla="*/ 628 h 632"/>
                      <a:gd name="T64" fmla="*/ 1142 w 2179"/>
                      <a:gd name="T65" fmla="*/ 630 h 632"/>
                      <a:gd name="T66" fmla="*/ 1183 w 2179"/>
                      <a:gd name="T67" fmla="*/ 630 h 632"/>
                      <a:gd name="T68" fmla="*/ 1219 w 2179"/>
                      <a:gd name="T69" fmla="*/ 630 h 632"/>
                      <a:gd name="T70" fmla="*/ 1257 w 2179"/>
                      <a:gd name="T71" fmla="*/ 630 h 632"/>
                      <a:gd name="T72" fmla="*/ 1290 w 2179"/>
                      <a:gd name="T73" fmla="*/ 630 h 632"/>
                      <a:gd name="T74" fmla="*/ 1326 w 2179"/>
                      <a:gd name="T75" fmla="*/ 630 h 632"/>
                      <a:gd name="T76" fmla="*/ 1359 w 2179"/>
                      <a:gd name="T77" fmla="*/ 630 h 632"/>
                      <a:gd name="T78" fmla="*/ 1395 w 2179"/>
                      <a:gd name="T79" fmla="*/ 630 h 632"/>
                      <a:gd name="T80" fmla="*/ 1435 w 2179"/>
                      <a:gd name="T81" fmla="*/ 630 h 632"/>
                      <a:gd name="T82" fmla="*/ 1472 w 2179"/>
                      <a:gd name="T83" fmla="*/ 630 h 632"/>
                      <a:gd name="T84" fmla="*/ 1512 w 2179"/>
                      <a:gd name="T85" fmla="*/ 630 h 632"/>
                      <a:gd name="T86" fmla="*/ 1549 w 2179"/>
                      <a:gd name="T87" fmla="*/ 630 h 632"/>
                      <a:gd name="T88" fmla="*/ 1583 w 2179"/>
                      <a:gd name="T89" fmla="*/ 630 h 632"/>
                      <a:gd name="T90" fmla="*/ 1621 w 2179"/>
                      <a:gd name="T91" fmla="*/ 630 h 632"/>
                      <a:gd name="T92" fmla="*/ 1662 w 2179"/>
                      <a:gd name="T93" fmla="*/ 630 h 632"/>
                      <a:gd name="T94" fmla="*/ 1698 w 2179"/>
                      <a:gd name="T95" fmla="*/ 630 h 632"/>
                      <a:gd name="T96" fmla="*/ 1732 w 2179"/>
                      <a:gd name="T97" fmla="*/ 630 h 632"/>
                      <a:gd name="T98" fmla="*/ 1767 w 2179"/>
                      <a:gd name="T99" fmla="*/ 630 h 632"/>
                      <a:gd name="T100" fmla="*/ 1805 w 2179"/>
                      <a:gd name="T101" fmla="*/ 630 h 632"/>
                      <a:gd name="T102" fmla="*/ 1838 w 2179"/>
                      <a:gd name="T103" fmla="*/ 630 h 632"/>
                      <a:gd name="T104" fmla="*/ 1874 w 2179"/>
                      <a:gd name="T105" fmla="*/ 630 h 632"/>
                      <a:gd name="T106" fmla="*/ 1913 w 2179"/>
                      <a:gd name="T107" fmla="*/ 630 h 632"/>
                      <a:gd name="T108" fmla="*/ 1945 w 2179"/>
                      <a:gd name="T109" fmla="*/ 630 h 632"/>
                      <a:gd name="T110" fmla="*/ 1978 w 2179"/>
                      <a:gd name="T111" fmla="*/ 630 h 632"/>
                      <a:gd name="T112" fmla="*/ 2012 w 2179"/>
                      <a:gd name="T113" fmla="*/ 630 h 632"/>
                      <a:gd name="T114" fmla="*/ 2047 w 2179"/>
                      <a:gd name="T115" fmla="*/ 630 h 632"/>
                      <a:gd name="T116" fmla="*/ 2087 w 2179"/>
                      <a:gd name="T117" fmla="*/ 630 h 632"/>
                      <a:gd name="T118" fmla="*/ 2121 w 2179"/>
                      <a:gd name="T119" fmla="*/ 630 h 632"/>
                      <a:gd name="T120" fmla="*/ 2160 w 2179"/>
                      <a:gd name="T121" fmla="*/ 630 h 6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79" h="632">
                        <a:moveTo>
                          <a:pt x="0" y="630"/>
                        </a:moveTo>
                        <a:lnTo>
                          <a:pt x="2" y="632"/>
                        </a:lnTo>
                        <a:lnTo>
                          <a:pt x="4" y="632"/>
                        </a:lnTo>
                        <a:lnTo>
                          <a:pt x="6" y="630"/>
                        </a:lnTo>
                        <a:lnTo>
                          <a:pt x="8" y="630"/>
                        </a:lnTo>
                        <a:lnTo>
                          <a:pt x="8" y="632"/>
                        </a:lnTo>
                        <a:lnTo>
                          <a:pt x="10" y="630"/>
                        </a:lnTo>
                        <a:lnTo>
                          <a:pt x="12" y="632"/>
                        </a:lnTo>
                        <a:lnTo>
                          <a:pt x="14" y="632"/>
                        </a:lnTo>
                        <a:lnTo>
                          <a:pt x="16" y="630"/>
                        </a:lnTo>
                        <a:lnTo>
                          <a:pt x="18" y="632"/>
                        </a:lnTo>
                        <a:lnTo>
                          <a:pt x="20" y="632"/>
                        </a:lnTo>
                        <a:lnTo>
                          <a:pt x="22" y="630"/>
                        </a:lnTo>
                        <a:lnTo>
                          <a:pt x="23" y="632"/>
                        </a:lnTo>
                        <a:lnTo>
                          <a:pt x="25" y="632"/>
                        </a:lnTo>
                        <a:lnTo>
                          <a:pt x="29" y="632"/>
                        </a:lnTo>
                        <a:lnTo>
                          <a:pt x="31" y="630"/>
                        </a:lnTo>
                        <a:lnTo>
                          <a:pt x="33" y="630"/>
                        </a:lnTo>
                        <a:lnTo>
                          <a:pt x="33" y="632"/>
                        </a:lnTo>
                        <a:lnTo>
                          <a:pt x="37" y="632"/>
                        </a:lnTo>
                        <a:lnTo>
                          <a:pt x="37" y="630"/>
                        </a:lnTo>
                        <a:lnTo>
                          <a:pt x="39" y="630"/>
                        </a:lnTo>
                        <a:lnTo>
                          <a:pt x="41" y="632"/>
                        </a:lnTo>
                        <a:lnTo>
                          <a:pt x="43" y="632"/>
                        </a:lnTo>
                        <a:lnTo>
                          <a:pt x="43" y="630"/>
                        </a:lnTo>
                        <a:lnTo>
                          <a:pt x="46" y="630"/>
                        </a:lnTo>
                        <a:lnTo>
                          <a:pt x="46" y="632"/>
                        </a:lnTo>
                        <a:lnTo>
                          <a:pt x="48" y="632"/>
                        </a:lnTo>
                        <a:lnTo>
                          <a:pt x="52" y="632"/>
                        </a:lnTo>
                        <a:lnTo>
                          <a:pt x="54" y="630"/>
                        </a:lnTo>
                        <a:lnTo>
                          <a:pt x="56" y="632"/>
                        </a:lnTo>
                        <a:lnTo>
                          <a:pt x="56" y="630"/>
                        </a:lnTo>
                        <a:lnTo>
                          <a:pt x="60" y="630"/>
                        </a:lnTo>
                        <a:lnTo>
                          <a:pt x="60" y="632"/>
                        </a:lnTo>
                        <a:lnTo>
                          <a:pt x="62" y="630"/>
                        </a:lnTo>
                        <a:lnTo>
                          <a:pt x="64" y="632"/>
                        </a:lnTo>
                        <a:lnTo>
                          <a:pt x="66" y="630"/>
                        </a:lnTo>
                        <a:lnTo>
                          <a:pt x="67" y="632"/>
                        </a:lnTo>
                        <a:lnTo>
                          <a:pt x="67" y="630"/>
                        </a:lnTo>
                        <a:lnTo>
                          <a:pt x="71" y="630"/>
                        </a:lnTo>
                        <a:lnTo>
                          <a:pt x="73" y="630"/>
                        </a:lnTo>
                        <a:lnTo>
                          <a:pt x="77" y="630"/>
                        </a:lnTo>
                        <a:lnTo>
                          <a:pt x="79" y="630"/>
                        </a:lnTo>
                        <a:lnTo>
                          <a:pt x="81" y="630"/>
                        </a:lnTo>
                        <a:lnTo>
                          <a:pt x="83" y="630"/>
                        </a:lnTo>
                        <a:lnTo>
                          <a:pt x="85" y="630"/>
                        </a:lnTo>
                        <a:lnTo>
                          <a:pt x="87" y="630"/>
                        </a:lnTo>
                        <a:lnTo>
                          <a:pt x="89" y="630"/>
                        </a:lnTo>
                        <a:lnTo>
                          <a:pt x="90" y="630"/>
                        </a:lnTo>
                        <a:lnTo>
                          <a:pt x="92" y="630"/>
                        </a:lnTo>
                        <a:lnTo>
                          <a:pt x="94" y="630"/>
                        </a:lnTo>
                        <a:lnTo>
                          <a:pt x="96" y="630"/>
                        </a:lnTo>
                        <a:lnTo>
                          <a:pt x="98" y="630"/>
                        </a:lnTo>
                        <a:lnTo>
                          <a:pt x="100" y="630"/>
                        </a:lnTo>
                        <a:lnTo>
                          <a:pt x="102" y="630"/>
                        </a:lnTo>
                        <a:lnTo>
                          <a:pt x="104" y="630"/>
                        </a:lnTo>
                        <a:lnTo>
                          <a:pt x="106" y="630"/>
                        </a:lnTo>
                        <a:lnTo>
                          <a:pt x="108" y="630"/>
                        </a:lnTo>
                        <a:lnTo>
                          <a:pt x="110" y="630"/>
                        </a:lnTo>
                        <a:lnTo>
                          <a:pt x="112" y="630"/>
                        </a:lnTo>
                        <a:lnTo>
                          <a:pt x="113" y="630"/>
                        </a:lnTo>
                        <a:lnTo>
                          <a:pt x="115" y="630"/>
                        </a:lnTo>
                        <a:lnTo>
                          <a:pt x="117" y="630"/>
                        </a:lnTo>
                        <a:lnTo>
                          <a:pt x="119" y="630"/>
                        </a:lnTo>
                        <a:lnTo>
                          <a:pt x="121" y="630"/>
                        </a:lnTo>
                        <a:lnTo>
                          <a:pt x="123" y="630"/>
                        </a:lnTo>
                        <a:lnTo>
                          <a:pt x="125" y="630"/>
                        </a:lnTo>
                        <a:lnTo>
                          <a:pt x="127" y="630"/>
                        </a:lnTo>
                        <a:lnTo>
                          <a:pt x="129" y="630"/>
                        </a:lnTo>
                        <a:lnTo>
                          <a:pt x="133" y="632"/>
                        </a:lnTo>
                        <a:lnTo>
                          <a:pt x="133" y="630"/>
                        </a:lnTo>
                        <a:lnTo>
                          <a:pt x="135" y="630"/>
                        </a:lnTo>
                        <a:lnTo>
                          <a:pt x="136" y="630"/>
                        </a:lnTo>
                        <a:lnTo>
                          <a:pt x="138" y="630"/>
                        </a:lnTo>
                        <a:lnTo>
                          <a:pt x="140" y="630"/>
                        </a:lnTo>
                        <a:lnTo>
                          <a:pt x="142" y="630"/>
                        </a:lnTo>
                        <a:lnTo>
                          <a:pt x="144" y="630"/>
                        </a:lnTo>
                        <a:lnTo>
                          <a:pt x="146" y="630"/>
                        </a:lnTo>
                        <a:lnTo>
                          <a:pt x="148" y="630"/>
                        </a:lnTo>
                        <a:lnTo>
                          <a:pt x="150" y="632"/>
                        </a:lnTo>
                        <a:lnTo>
                          <a:pt x="150" y="630"/>
                        </a:lnTo>
                        <a:lnTo>
                          <a:pt x="154" y="630"/>
                        </a:lnTo>
                        <a:lnTo>
                          <a:pt x="156" y="630"/>
                        </a:lnTo>
                        <a:lnTo>
                          <a:pt x="159" y="630"/>
                        </a:lnTo>
                        <a:lnTo>
                          <a:pt x="161" y="630"/>
                        </a:lnTo>
                        <a:lnTo>
                          <a:pt x="163" y="632"/>
                        </a:lnTo>
                        <a:lnTo>
                          <a:pt x="165" y="630"/>
                        </a:lnTo>
                        <a:lnTo>
                          <a:pt x="167" y="630"/>
                        </a:lnTo>
                        <a:lnTo>
                          <a:pt x="169" y="632"/>
                        </a:lnTo>
                        <a:lnTo>
                          <a:pt x="171" y="632"/>
                        </a:lnTo>
                        <a:lnTo>
                          <a:pt x="171" y="630"/>
                        </a:lnTo>
                        <a:lnTo>
                          <a:pt x="173" y="630"/>
                        </a:lnTo>
                        <a:lnTo>
                          <a:pt x="177" y="630"/>
                        </a:lnTo>
                        <a:lnTo>
                          <a:pt x="179" y="630"/>
                        </a:lnTo>
                        <a:lnTo>
                          <a:pt x="181" y="630"/>
                        </a:lnTo>
                        <a:lnTo>
                          <a:pt x="184" y="630"/>
                        </a:lnTo>
                        <a:lnTo>
                          <a:pt x="186" y="630"/>
                        </a:lnTo>
                        <a:lnTo>
                          <a:pt x="188" y="630"/>
                        </a:lnTo>
                        <a:lnTo>
                          <a:pt x="190" y="630"/>
                        </a:lnTo>
                        <a:lnTo>
                          <a:pt x="192" y="632"/>
                        </a:lnTo>
                        <a:lnTo>
                          <a:pt x="194" y="630"/>
                        </a:lnTo>
                        <a:lnTo>
                          <a:pt x="196" y="630"/>
                        </a:lnTo>
                        <a:lnTo>
                          <a:pt x="198" y="630"/>
                        </a:lnTo>
                        <a:lnTo>
                          <a:pt x="200" y="632"/>
                        </a:lnTo>
                        <a:lnTo>
                          <a:pt x="202" y="630"/>
                        </a:lnTo>
                        <a:lnTo>
                          <a:pt x="204" y="630"/>
                        </a:lnTo>
                        <a:lnTo>
                          <a:pt x="205" y="630"/>
                        </a:lnTo>
                        <a:lnTo>
                          <a:pt x="207" y="632"/>
                        </a:lnTo>
                        <a:lnTo>
                          <a:pt x="207" y="630"/>
                        </a:lnTo>
                        <a:lnTo>
                          <a:pt x="209" y="630"/>
                        </a:lnTo>
                        <a:lnTo>
                          <a:pt x="211" y="630"/>
                        </a:lnTo>
                        <a:lnTo>
                          <a:pt x="215" y="630"/>
                        </a:lnTo>
                        <a:lnTo>
                          <a:pt x="217" y="632"/>
                        </a:lnTo>
                        <a:lnTo>
                          <a:pt x="219" y="630"/>
                        </a:lnTo>
                        <a:lnTo>
                          <a:pt x="221" y="630"/>
                        </a:lnTo>
                        <a:lnTo>
                          <a:pt x="223" y="630"/>
                        </a:lnTo>
                        <a:lnTo>
                          <a:pt x="225" y="630"/>
                        </a:lnTo>
                        <a:lnTo>
                          <a:pt x="228" y="630"/>
                        </a:lnTo>
                        <a:lnTo>
                          <a:pt x="230" y="630"/>
                        </a:lnTo>
                        <a:lnTo>
                          <a:pt x="232" y="632"/>
                        </a:lnTo>
                        <a:lnTo>
                          <a:pt x="232" y="630"/>
                        </a:lnTo>
                        <a:lnTo>
                          <a:pt x="236" y="630"/>
                        </a:lnTo>
                        <a:lnTo>
                          <a:pt x="238" y="630"/>
                        </a:lnTo>
                        <a:lnTo>
                          <a:pt x="240" y="630"/>
                        </a:lnTo>
                        <a:lnTo>
                          <a:pt x="242" y="632"/>
                        </a:lnTo>
                        <a:lnTo>
                          <a:pt x="242" y="630"/>
                        </a:lnTo>
                        <a:lnTo>
                          <a:pt x="246" y="630"/>
                        </a:lnTo>
                        <a:lnTo>
                          <a:pt x="248" y="630"/>
                        </a:lnTo>
                        <a:lnTo>
                          <a:pt x="250" y="630"/>
                        </a:lnTo>
                        <a:lnTo>
                          <a:pt x="251" y="630"/>
                        </a:lnTo>
                        <a:lnTo>
                          <a:pt x="253" y="632"/>
                        </a:lnTo>
                        <a:lnTo>
                          <a:pt x="255" y="630"/>
                        </a:lnTo>
                        <a:lnTo>
                          <a:pt x="257" y="630"/>
                        </a:lnTo>
                        <a:lnTo>
                          <a:pt x="259" y="630"/>
                        </a:lnTo>
                        <a:lnTo>
                          <a:pt x="263" y="630"/>
                        </a:lnTo>
                        <a:lnTo>
                          <a:pt x="265" y="630"/>
                        </a:lnTo>
                        <a:lnTo>
                          <a:pt x="267" y="630"/>
                        </a:lnTo>
                        <a:lnTo>
                          <a:pt x="269" y="630"/>
                        </a:lnTo>
                        <a:lnTo>
                          <a:pt x="271" y="630"/>
                        </a:lnTo>
                        <a:lnTo>
                          <a:pt x="273" y="630"/>
                        </a:lnTo>
                        <a:lnTo>
                          <a:pt x="274" y="630"/>
                        </a:lnTo>
                        <a:lnTo>
                          <a:pt x="276" y="630"/>
                        </a:lnTo>
                        <a:lnTo>
                          <a:pt x="278" y="630"/>
                        </a:lnTo>
                        <a:lnTo>
                          <a:pt x="280" y="632"/>
                        </a:lnTo>
                        <a:lnTo>
                          <a:pt x="280" y="630"/>
                        </a:lnTo>
                        <a:lnTo>
                          <a:pt x="282" y="630"/>
                        </a:lnTo>
                        <a:lnTo>
                          <a:pt x="284" y="630"/>
                        </a:lnTo>
                        <a:lnTo>
                          <a:pt x="288" y="630"/>
                        </a:lnTo>
                        <a:lnTo>
                          <a:pt x="290" y="630"/>
                        </a:lnTo>
                        <a:lnTo>
                          <a:pt x="292" y="632"/>
                        </a:lnTo>
                        <a:lnTo>
                          <a:pt x="294" y="630"/>
                        </a:lnTo>
                        <a:lnTo>
                          <a:pt x="295" y="630"/>
                        </a:lnTo>
                        <a:lnTo>
                          <a:pt x="297" y="630"/>
                        </a:lnTo>
                        <a:lnTo>
                          <a:pt x="299" y="630"/>
                        </a:lnTo>
                        <a:lnTo>
                          <a:pt x="301" y="630"/>
                        </a:lnTo>
                        <a:lnTo>
                          <a:pt x="303" y="630"/>
                        </a:lnTo>
                        <a:lnTo>
                          <a:pt x="307" y="630"/>
                        </a:lnTo>
                        <a:lnTo>
                          <a:pt x="311" y="630"/>
                        </a:lnTo>
                        <a:lnTo>
                          <a:pt x="313" y="630"/>
                        </a:lnTo>
                        <a:lnTo>
                          <a:pt x="315" y="630"/>
                        </a:lnTo>
                        <a:lnTo>
                          <a:pt x="317" y="632"/>
                        </a:lnTo>
                        <a:lnTo>
                          <a:pt x="318" y="630"/>
                        </a:lnTo>
                        <a:lnTo>
                          <a:pt x="320" y="630"/>
                        </a:lnTo>
                        <a:lnTo>
                          <a:pt x="322" y="630"/>
                        </a:lnTo>
                        <a:lnTo>
                          <a:pt x="324" y="630"/>
                        </a:lnTo>
                        <a:lnTo>
                          <a:pt x="328" y="632"/>
                        </a:lnTo>
                        <a:lnTo>
                          <a:pt x="328" y="630"/>
                        </a:lnTo>
                        <a:lnTo>
                          <a:pt x="332" y="632"/>
                        </a:lnTo>
                        <a:lnTo>
                          <a:pt x="332" y="630"/>
                        </a:lnTo>
                        <a:lnTo>
                          <a:pt x="334" y="630"/>
                        </a:lnTo>
                        <a:lnTo>
                          <a:pt x="336" y="630"/>
                        </a:lnTo>
                        <a:lnTo>
                          <a:pt x="338" y="632"/>
                        </a:lnTo>
                        <a:lnTo>
                          <a:pt x="338" y="630"/>
                        </a:lnTo>
                        <a:lnTo>
                          <a:pt x="341" y="630"/>
                        </a:lnTo>
                        <a:lnTo>
                          <a:pt x="343" y="630"/>
                        </a:lnTo>
                        <a:lnTo>
                          <a:pt x="345" y="630"/>
                        </a:lnTo>
                        <a:lnTo>
                          <a:pt x="347" y="630"/>
                        </a:lnTo>
                        <a:lnTo>
                          <a:pt x="349" y="630"/>
                        </a:lnTo>
                        <a:lnTo>
                          <a:pt x="349" y="632"/>
                        </a:lnTo>
                        <a:lnTo>
                          <a:pt x="351" y="630"/>
                        </a:lnTo>
                        <a:lnTo>
                          <a:pt x="353" y="630"/>
                        </a:lnTo>
                        <a:lnTo>
                          <a:pt x="355" y="630"/>
                        </a:lnTo>
                        <a:lnTo>
                          <a:pt x="357" y="630"/>
                        </a:lnTo>
                        <a:lnTo>
                          <a:pt x="359" y="630"/>
                        </a:lnTo>
                        <a:lnTo>
                          <a:pt x="361" y="632"/>
                        </a:lnTo>
                        <a:lnTo>
                          <a:pt x="363" y="630"/>
                        </a:lnTo>
                        <a:lnTo>
                          <a:pt x="364" y="630"/>
                        </a:lnTo>
                        <a:lnTo>
                          <a:pt x="366" y="630"/>
                        </a:lnTo>
                        <a:lnTo>
                          <a:pt x="370" y="630"/>
                        </a:lnTo>
                        <a:lnTo>
                          <a:pt x="372" y="630"/>
                        </a:lnTo>
                        <a:lnTo>
                          <a:pt x="374" y="630"/>
                        </a:lnTo>
                        <a:lnTo>
                          <a:pt x="376" y="630"/>
                        </a:lnTo>
                        <a:lnTo>
                          <a:pt x="378" y="630"/>
                        </a:lnTo>
                        <a:lnTo>
                          <a:pt x="380" y="630"/>
                        </a:lnTo>
                        <a:lnTo>
                          <a:pt x="382" y="630"/>
                        </a:lnTo>
                        <a:lnTo>
                          <a:pt x="384" y="630"/>
                        </a:lnTo>
                        <a:lnTo>
                          <a:pt x="387" y="630"/>
                        </a:lnTo>
                        <a:lnTo>
                          <a:pt x="389" y="630"/>
                        </a:lnTo>
                        <a:lnTo>
                          <a:pt x="393" y="630"/>
                        </a:lnTo>
                        <a:lnTo>
                          <a:pt x="395" y="630"/>
                        </a:lnTo>
                        <a:lnTo>
                          <a:pt x="397" y="630"/>
                        </a:lnTo>
                        <a:lnTo>
                          <a:pt x="399" y="630"/>
                        </a:lnTo>
                        <a:lnTo>
                          <a:pt x="401" y="630"/>
                        </a:lnTo>
                        <a:lnTo>
                          <a:pt x="403" y="630"/>
                        </a:lnTo>
                        <a:lnTo>
                          <a:pt x="405" y="630"/>
                        </a:lnTo>
                        <a:lnTo>
                          <a:pt x="407" y="632"/>
                        </a:lnTo>
                        <a:lnTo>
                          <a:pt x="409" y="630"/>
                        </a:lnTo>
                        <a:lnTo>
                          <a:pt x="410" y="630"/>
                        </a:lnTo>
                        <a:lnTo>
                          <a:pt x="412" y="630"/>
                        </a:lnTo>
                        <a:lnTo>
                          <a:pt x="414" y="630"/>
                        </a:lnTo>
                        <a:lnTo>
                          <a:pt x="418" y="630"/>
                        </a:lnTo>
                        <a:lnTo>
                          <a:pt x="420" y="630"/>
                        </a:lnTo>
                        <a:lnTo>
                          <a:pt x="422" y="630"/>
                        </a:lnTo>
                        <a:lnTo>
                          <a:pt x="424" y="630"/>
                        </a:lnTo>
                        <a:lnTo>
                          <a:pt x="426" y="630"/>
                        </a:lnTo>
                        <a:lnTo>
                          <a:pt x="428" y="630"/>
                        </a:lnTo>
                        <a:lnTo>
                          <a:pt x="430" y="630"/>
                        </a:lnTo>
                        <a:lnTo>
                          <a:pt x="432" y="630"/>
                        </a:lnTo>
                        <a:lnTo>
                          <a:pt x="433" y="630"/>
                        </a:lnTo>
                        <a:lnTo>
                          <a:pt x="435" y="630"/>
                        </a:lnTo>
                        <a:lnTo>
                          <a:pt x="437" y="632"/>
                        </a:lnTo>
                        <a:lnTo>
                          <a:pt x="439" y="630"/>
                        </a:lnTo>
                        <a:lnTo>
                          <a:pt x="441" y="630"/>
                        </a:lnTo>
                        <a:lnTo>
                          <a:pt x="445" y="630"/>
                        </a:lnTo>
                        <a:lnTo>
                          <a:pt x="447" y="630"/>
                        </a:lnTo>
                        <a:lnTo>
                          <a:pt x="449" y="630"/>
                        </a:lnTo>
                        <a:lnTo>
                          <a:pt x="451" y="630"/>
                        </a:lnTo>
                        <a:lnTo>
                          <a:pt x="453" y="630"/>
                        </a:lnTo>
                        <a:lnTo>
                          <a:pt x="455" y="630"/>
                        </a:lnTo>
                        <a:lnTo>
                          <a:pt x="456" y="630"/>
                        </a:lnTo>
                        <a:lnTo>
                          <a:pt x="458" y="630"/>
                        </a:lnTo>
                        <a:lnTo>
                          <a:pt x="460" y="630"/>
                        </a:lnTo>
                        <a:lnTo>
                          <a:pt x="462" y="630"/>
                        </a:lnTo>
                        <a:lnTo>
                          <a:pt x="464" y="630"/>
                        </a:lnTo>
                        <a:lnTo>
                          <a:pt x="466" y="630"/>
                        </a:lnTo>
                        <a:lnTo>
                          <a:pt x="468" y="632"/>
                        </a:lnTo>
                        <a:lnTo>
                          <a:pt x="470" y="630"/>
                        </a:lnTo>
                        <a:lnTo>
                          <a:pt x="470" y="632"/>
                        </a:lnTo>
                        <a:lnTo>
                          <a:pt x="472" y="630"/>
                        </a:lnTo>
                        <a:lnTo>
                          <a:pt x="476" y="630"/>
                        </a:lnTo>
                        <a:lnTo>
                          <a:pt x="478" y="630"/>
                        </a:lnTo>
                        <a:lnTo>
                          <a:pt x="479" y="630"/>
                        </a:lnTo>
                        <a:lnTo>
                          <a:pt x="481" y="630"/>
                        </a:lnTo>
                        <a:lnTo>
                          <a:pt x="483" y="630"/>
                        </a:lnTo>
                        <a:lnTo>
                          <a:pt x="485" y="630"/>
                        </a:lnTo>
                        <a:lnTo>
                          <a:pt x="487" y="630"/>
                        </a:lnTo>
                        <a:lnTo>
                          <a:pt x="489" y="630"/>
                        </a:lnTo>
                        <a:lnTo>
                          <a:pt x="491" y="630"/>
                        </a:lnTo>
                        <a:lnTo>
                          <a:pt x="493" y="630"/>
                        </a:lnTo>
                        <a:lnTo>
                          <a:pt x="495" y="630"/>
                        </a:lnTo>
                        <a:lnTo>
                          <a:pt x="497" y="632"/>
                        </a:lnTo>
                        <a:lnTo>
                          <a:pt x="499" y="630"/>
                        </a:lnTo>
                        <a:lnTo>
                          <a:pt x="501" y="630"/>
                        </a:lnTo>
                        <a:lnTo>
                          <a:pt x="502" y="630"/>
                        </a:lnTo>
                        <a:lnTo>
                          <a:pt x="504" y="630"/>
                        </a:lnTo>
                        <a:lnTo>
                          <a:pt x="506" y="630"/>
                        </a:lnTo>
                        <a:lnTo>
                          <a:pt x="508" y="630"/>
                        </a:lnTo>
                        <a:lnTo>
                          <a:pt x="510" y="630"/>
                        </a:lnTo>
                        <a:lnTo>
                          <a:pt x="512" y="630"/>
                        </a:lnTo>
                        <a:lnTo>
                          <a:pt x="514" y="630"/>
                        </a:lnTo>
                        <a:lnTo>
                          <a:pt x="518" y="630"/>
                        </a:lnTo>
                        <a:lnTo>
                          <a:pt x="520" y="630"/>
                        </a:lnTo>
                        <a:lnTo>
                          <a:pt x="523" y="630"/>
                        </a:lnTo>
                        <a:lnTo>
                          <a:pt x="527" y="630"/>
                        </a:lnTo>
                        <a:lnTo>
                          <a:pt x="529" y="630"/>
                        </a:lnTo>
                        <a:lnTo>
                          <a:pt x="531" y="632"/>
                        </a:lnTo>
                        <a:lnTo>
                          <a:pt x="533" y="630"/>
                        </a:lnTo>
                        <a:lnTo>
                          <a:pt x="535" y="632"/>
                        </a:lnTo>
                        <a:lnTo>
                          <a:pt x="535" y="630"/>
                        </a:lnTo>
                        <a:lnTo>
                          <a:pt x="537" y="630"/>
                        </a:lnTo>
                        <a:lnTo>
                          <a:pt x="539" y="630"/>
                        </a:lnTo>
                        <a:lnTo>
                          <a:pt x="541" y="630"/>
                        </a:lnTo>
                        <a:lnTo>
                          <a:pt x="543" y="630"/>
                        </a:lnTo>
                        <a:lnTo>
                          <a:pt x="545" y="630"/>
                        </a:lnTo>
                        <a:lnTo>
                          <a:pt x="548" y="630"/>
                        </a:lnTo>
                        <a:lnTo>
                          <a:pt x="550" y="630"/>
                        </a:lnTo>
                        <a:lnTo>
                          <a:pt x="552" y="630"/>
                        </a:lnTo>
                        <a:lnTo>
                          <a:pt x="554" y="630"/>
                        </a:lnTo>
                        <a:lnTo>
                          <a:pt x="556" y="630"/>
                        </a:lnTo>
                        <a:lnTo>
                          <a:pt x="558" y="630"/>
                        </a:lnTo>
                        <a:lnTo>
                          <a:pt x="562" y="630"/>
                        </a:lnTo>
                        <a:lnTo>
                          <a:pt x="564" y="630"/>
                        </a:lnTo>
                        <a:lnTo>
                          <a:pt x="566" y="630"/>
                        </a:lnTo>
                        <a:lnTo>
                          <a:pt x="568" y="630"/>
                        </a:lnTo>
                        <a:lnTo>
                          <a:pt x="569" y="630"/>
                        </a:lnTo>
                        <a:lnTo>
                          <a:pt x="571" y="630"/>
                        </a:lnTo>
                        <a:lnTo>
                          <a:pt x="575" y="630"/>
                        </a:lnTo>
                        <a:lnTo>
                          <a:pt x="577" y="630"/>
                        </a:lnTo>
                        <a:lnTo>
                          <a:pt x="579" y="630"/>
                        </a:lnTo>
                        <a:lnTo>
                          <a:pt x="581" y="632"/>
                        </a:lnTo>
                        <a:lnTo>
                          <a:pt x="583" y="630"/>
                        </a:lnTo>
                        <a:lnTo>
                          <a:pt x="587" y="630"/>
                        </a:lnTo>
                        <a:lnTo>
                          <a:pt x="589" y="630"/>
                        </a:lnTo>
                        <a:lnTo>
                          <a:pt x="591" y="630"/>
                        </a:lnTo>
                        <a:lnTo>
                          <a:pt x="592" y="630"/>
                        </a:lnTo>
                        <a:lnTo>
                          <a:pt x="594" y="630"/>
                        </a:lnTo>
                        <a:lnTo>
                          <a:pt x="596" y="630"/>
                        </a:lnTo>
                        <a:lnTo>
                          <a:pt x="600" y="630"/>
                        </a:lnTo>
                        <a:lnTo>
                          <a:pt x="602" y="630"/>
                        </a:lnTo>
                        <a:lnTo>
                          <a:pt x="604" y="630"/>
                        </a:lnTo>
                        <a:lnTo>
                          <a:pt x="606" y="630"/>
                        </a:lnTo>
                        <a:lnTo>
                          <a:pt x="610" y="630"/>
                        </a:lnTo>
                        <a:lnTo>
                          <a:pt x="610" y="632"/>
                        </a:lnTo>
                        <a:lnTo>
                          <a:pt x="612" y="630"/>
                        </a:lnTo>
                        <a:lnTo>
                          <a:pt x="614" y="630"/>
                        </a:lnTo>
                        <a:lnTo>
                          <a:pt x="615" y="630"/>
                        </a:lnTo>
                        <a:lnTo>
                          <a:pt x="617" y="630"/>
                        </a:lnTo>
                        <a:lnTo>
                          <a:pt x="619" y="630"/>
                        </a:lnTo>
                        <a:lnTo>
                          <a:pt x="621" y="630"/>
                        </a:lnTo>
                        <a:lnTo>
                          <a:pt x="623" y="630"/>
                        </a:lnTo>
                        <a:lnTo>
                          <a:pt x="625" y="630"/>
                        </a:lnTo>
                        <a:lnTo>
                          <a:pt x="627" y="630"/>
                        </a:lnTo>
                        <a:lnTo>
                          <a:pt x="631" y="630"/>
                        </a:lnTo>
                        <a:lnTo>
                          <a:pt x="633" y="630"/>
                        </a:lnTo>
                        <a:lnTo>
                          <a:pt x="635" y="630"/>
                        </a:lnTo>
                        <a:lnTo>
                          <a:pt x="637" y="630"/>
                        </a:lnTo>
                        <a:lnTo>
                          <a:pt x="638" y="630"/>
                        </a:lnTo>
                        <a:lnTo>
                          <a:pt x="640" y="630"/>
                        </a:lnTo>
                        <a:lnTo>
                          <a:pt x="642" y="630"/>
                        </a:lnTo>
                        <a:lnTo>
                          <a:pt x="644" y="632"/>
                        </a:lnTo>
                        <a:lnTo>
                          <a:pt x="646" y="630"/>
                        </a:lnTo>
                        <a:lnTo>
                          <a:pt x="648" y="630"/>
                        </a:lnTo>
                        <a:lnTo>
                          <a:pt x="650" y="630"/>
                        </a:lnTo>
                        <a:lnTo>
                          <a:pt x="652" y="630"/>
                        </a:lnTo>
                        <a:lnTo>
                          <a:pt x="654" y="630"/>
                        </a:lnTo>
                        <a:lnTo>
                          <a:pt x="658" y="630"/>
                        </a:lnTo>
                        <a:lnTo>
                          <a:pt x="660" y="630"/>
                        </a:lnTo>
                        <a:lnTo>
                          <a:pt x="661" y="630"/>
                        </a:lnTo>
                        <a:lnTo>
                          <a:pt x="663" y="630"/>
                        </a:lnTo>
                        <a:lnTo>
                          <a:pt x="665" y="630"/>
                        </a:lnTo>
                        <a:lnTo>
                          <a:pt x="669" y="630"/>
                        </a:lnTo>
                        <a:lnTo>
                          <a:pt x="671" y="630"/>
                        </a:lnTo>
                        <a:lnTo>
                          <a:pt x="673" y="630"/>
                        </a:lnTo>
                        <a:lnTo>
                          <a:pt x="675" y="630"/>
                        </a:lnTo>
                        <a:lnTo>
                          <a:pt x="679" y="630"/>
                        </a:lnTo>
                        <a:lnTo>
                          <a:pt x="681" y="630"/>
                        </a:lnTo>
                        <a:lnTo>
                          <a:pt x="683" y="630"/>
                        </a:lnTo>
                        <a:lnTo>
                          <a:pt x="686" y="630"/>
                        </a:lnTo>
                        <a:lnTo>
                          <a:pt x="688" y="630"/>
                        </a:lnTo>
                        <a:lnTo>
                          <a:pt x="690" y="630"/>
                        </a:lnTo>
                        <a:lnTo>
                          <a:pt x="692" y="630"/>
                        </a:lnTo>
                        <a:lnTo>
                          <a:pt x="696" y="630"/>
                        </a:lnTo>
                        <a:lnTo>
                          <a:pt x="698" y="630"/>
                        </a:lnTo>
                        <a:lnTo>
                          <a:pt x="700" y="630"/>
                        </a:lnTo>
                        <a:lnTo>
                          <a:pt x="702" y="630"/>
                        </a:lnTo>
                        <a:lnTo>
                          <a:pt x="704" y="630"/>
                        </a:lnTo>
                        <a:lnTo>
                          <a:pt x="706" y="630"/>
                        </a:lnTo>
                        <a:lnTo>
                          <a:pt x="707" y="630"/>
                        </a:lnTo>
                        <a:lnTo>
                          <a:pt x="709" y="630"/>
                        </a:lnTo>
                        <a:lnTo>
                          <a:pt x="711" y="632"/>
                        </a:lnTo>
                        <a:lnTo>
                          <a:pt x="713" y="630"/>
                        </a:lnTo>
                        <a:lnTo>
                          <a:pt x="715" y="630"/>
                        </a:lnTo>
                        <a:lnTo>
                          <a:pt x="717" y="630"/>
                        </a:lnTo>
                        <a:lnTo>
                          <a:pt x="721" y="630"/>
                        </a:lnTo>
                        <a:lnTo>
                          <a:pt x="723" y="630"/>
                        </a:lnTo>
                        <a:lnTo>
                          <a:pt x="725" y="630"/>
                        </a:lnTo>
                        <a:lnTo>
                          <a:pt x="727" y="630"/>
                        </a:lnTo>
                        <a:lnTo>
                          <a:pt x="729" y="630"/>
                        </a:lnTo>
                        <a:lnTo>
                          <a:pt x="730" y="630"/>
                        </a:lnTo>
                        <a:lnTo>
                          <a:pt x="734" y="630"/>
                        </a:lnTo>
                        <a:lnTo>
                          <a:pt x="736" y="632"/>
                        </a:lnTo>
                        <a:lnTo>
                          <a:pt x="736" y="630"/>
                        </a:lnTo>
                        <a:lnTo>
                          <a:pt x="740" y="630"/>
                        </a:lnTo>
                        <a:lnTo>
                          <a:pt x="744" y="630"/>
                        </a:lnTo>
                        <a:lnTo>
                          <a:pt x="746" y="630"/>
                        </a:lnTo>
                        <a:lnTo>
                          <a:pt x="748" y="630"/>
                        </a:lnTo>
                        <a:lnTo>
                          <a:pt x="750" y="630"/>
                        </a:lnTo>
                        <a:lnTo>
                          <a:pt x="751" y="630"/>
                        </a:lnTo>
                        <a:lnTo>
                          <a:pt x="753" y="630"/>
                        </a:lnTo>
                        <a:lnTo>
                          <a:pt x="755" y="630"/>
                        </a:lnTo>
                        <a:lnTo>
                          <a:pt x="757" y="630"/>
                        </a:lnTo>
                        <a:lnTo>
                          <a:pt x="759" y="630"/>
                        </a:lnTo>
                        <a:lnTo>
                          <a:pt x="761" y="630"/>
                        </a:lnTo>
                        <a:lnTo>
                          <a:pt x="763" y="630"/>
                        </a:lnTo>
                        <a:lnTo>
                          <a:pt x="765" y="630"/>
                        </a:lnTo>
                        <a:lnTo>
                          <a:pt x="769" y="630"/>
                        </a:lnTo>
                        <a:lnTo>
                          <a:pt x="771" y="630"/>
                        </a:lnTo>
                        <a:lnTo>
                          <a:pt x="773" y="630"/>
                        </a:lnTo>
                        <a:lnTo>
                          <a:pt x="774" y="630"/>
                        </a:lnTo>
                        <a:lnTo>
                          <a:pt x="776" y="630"/>
                        </a:lnTo>
                        <a:lnTo>
                          <a:pt x="778" y="630"/>
                        </a:lnTo>
                        <a:lnTo>
                          <a:pt x="780" y="630"/>
                        </a:lnTo>
                        <a:lnTo>
                          <a:pt x="782" y="630"/>
                        </a:lnTo>
                        <a:lnTo>
                          <a:pt x="784" y="630"/>
                        </a:lnTo>
                        <a:lnTo>
                          <a:pt x="786" y="630"/>
                        </a:lnTo>
                        <a:lnTo>
                          <a:pt x="788" y="630"/>
                        </a:lnTo>
                        <a:lnTo>
                          <a:pt x="790" y="630"/>
                        </a:lnTo>
                        <a:lnTo>
                          <a:pt x="792" y="630"/>
                        </a:lnTo>
                        <a:lnTo>
                          <a:pt x="794" y="630"/>
                        </a:lnTo>
                        <a:lnTo>
                          <a:pt x="796" y="630"/>
                        </a:lnTo>
                        <a:lnTo>
                          <a:pt x="797" y="630"/>
                        </a:lnTo>
                        <a:lnTo>
                          <a:pt x="799" y="630"/>
                        </a:lnTo>
                        <a:lnTo>
                          <a:pt x="801" y="630"/>
                        </a:lnTo>
                        <a:lnTo>
                          <a:pt x="803" y="630"/>
                        </a:lnTo>
                        <a:lnTo>
                          <a:pt x="805" y="630"/>
                        </a:lnTo>
                        <a:lnTo>
                          <a:pt x="807" y="630"/>
                        </a:lnTo>
                        <a:lnTo>
                          <a:pt x="809" y="630"/>
                        </a:lnTo>
                        <a:lnTo>
                          <a:pt x="811" y="630"/>
                        </a:lnTo>
                        <a:lnTo>
                          <a:pt x="813" y="630"/>
                        </a:lnTo>
                        <a:lnTo>
                          <a:pt x="815" y="630"/>
                        </a:lnTo>
                        <a:lnTo>
                          <a:pt x="817" y="630"/>
                        </a:lnTo>
                        <a:lnTo>
                          <a:pt x="819" y="630"/>
                        </a:lnTo>
                        <a:lnTo>
                          <a:pt x="820" y="630"/>
                        </a:lnTo>
                        <a:lnTo>
                          <a:pt x="822" y="630"/>
                        </a:lnTo>
                        <a:lnTo>
                          <a:pt x="824" y="630"/>
                        </a:lnTo>
                        <a:lnTo>
                          <a:pt x="826" y="630"/>
                        </a:lnTo>
                        <a:lnTo>
                          <a:pt x="830" y="630"/>
                        </a:lnTo>
                        <a:lnTo>
                          <a:pt x="832" y="630"/>
                        </a:lnTo>
                        <a:lnTo>
                          <a:pt x="834" y="630"/>
                        </a:lnTo>
                        <a:lnTo>
                          <a:pt x="840" y="630"/>
                        </a:lnTo>
                        <a:lnTo>
                          <a:pt x="842" y="630"/>
                        </a:lnTo>
                        <a:lnTo>
                          <a:pt x="843" y="630"/>
                        </a:lnTo>
                        <a:lnTo>
                          <a:pt x="845" y="630"/>
                        </a:lnTo>
                        <a:lnTo>
                          <a:pt x="847" y="630"/>
                        </a:lnTo>
                        <a:lnTo>
                          <a:pt x="849" y="630"/>
                        </a:lnTo>
                        <a:lnTo>
                          <a:pt x="851" y="630"/>
                        </a:lnTo>
                        <a:lnTo>
                          <a:pt x="853" y="632"/>
                        </a:lnTo>
                        <a:lnTo>
                          <a:pt x="855" y="630"/>
                        </a:lnTo>
                        <a:lnTo>
                          <a:pt x="857" y="630"/>
                        </a:lnTo>
                        <a:lnTo>
                          <a:pt x="859" y="630"/>
                        </a:lnTo>
                        <a:lnTo>
                          <a:pt x="861" y="630"/>
                        </a:lnTo>
                        <a:lnTo>
                          <a:pt x="863" y="630"/>
                        </a:lnTo>
                        <a:lnTo>
                          <a:pt x="865" y="630"/>
                        </a:lnTo>
                        <a:lnTo>
                          <a:pt x="868" y="630"/>
                        </a:lnTo>
                        <a:lnTo>
                          <a:pt x="870" y="630"/>
                        </a:lnTo>
                        <a:lnTo>
                          <a:pt x="872" y="630"/>
                        </a:lnTo>
                        <a:lnTo>
                          <a:pt x="874" y="630"/>
                        </a:lnTo>
                        <a:lnTo>
                          <a:pt x="876" y="630"/>
                        </a:lnTo>
                        <a:lnTo>
                          <a:pt x="878" y="630"/>
                        </a:lnTo>
                        <a:lnTo>
                          <a:pt x="880" y="630"/>
                        </a:lnTo>
                        <a:lnTo>
                          <a:pt x="882" y="630"/>
                        </a:lnTo>
                        <a:lnTo>
                          <a:pt x="884" y="630"/>
                        </a:lnTo>
                        <a:lnTo>
                          <a:pt x="886" y="630"/>
                        </a:lnTo>
                        <a:lnTo>
                          <a:pt x="888" y="630"/>
                        </a:lnTo>
                        <a:lnTo>
                          <a:pt x="891" y="630"/>
                        </a:lnTo>
                        <a:lnTo>
                          <a:pt x="895" y="630"/>
                        </a:lnTo>
                        <a:lnTo>
                          <a:pt x="897" y="630"/>
                        </a:lnTo>
                        <a:lnTo>
                          <a:pt x="899" y="630"/>
                        </a:lnTo>
                        <a:lnTo>
                          <a:pt x="901" y="630"/>
                        </a:lnTo>
                        <a:lnTo>
                          <a:pt x="903" y="630"/>
                        </a:lnTo>
                        <a:lnTo>
                          <a:pt x="905" y="630"/>
                        </a:lnTo>
                        <a:lnTo>
                          <a:pt x="909" y="630"/>
                        </a:lnTo>
                        <a:lnTo>
                          <a:pt x="911" y="630"/>
                        </a:lnTo>
                        <a:lnTo>
                          <a:pt x="912" y="630"/>
                        </a:lnTo>
                        <a:lnTo>
                          <a:pt x="914" y="630"/>
                        </a:lnTo>
                        <a:lnTo>
                          <a:pt x="916" y="630"/>
                        </a:lnTo>
                        <a:lnTo>
                          <a:pt x="918" y="630"/>
                        </a:lnTo>
                        <a:lnTo>
                          <a:pt x="920" y="630"/>
                        </a:lnTo>
                        <a:lnTo>
                          <a:pt x="922" y="630"/>
                        </a:lnTo>
                        <a:lnTo>
                          <a:pt x="924" y="630"/>
                        </a:lnTo>
                        <a:lnTo>
                          <a:pt x="926" y="630"/>
                        </a:lnTo>
                        <a:lnTo>
                          <a:pt x="928" y="630"/>
                        </a:lnTo>
                        <a:lnTo>
                          <a:pt x="930" y="630"/>
                        </a:lnTo>
                        <a:lnTo>
                          <a:pt x="932" y="630"/>
                        </a:lnTo>
                        <a:lnTo>
                          <a:pt x="934" y="630"/>
                        </a:lnTo>
                        <a:lnTo>
                          <a:pt x="935" y="630"/>
                        </a:lnTo>
                        <a:lnTo>
                          <a:pt x="937" y="630"/>
                        </a:lnTo>
                        <a:lnTo>
                          <a:pt x="939" y="630"/>
                        </a:lnTo>
                        <a:lnTo>
                          <a:pt x="941" y="630"/>
                        </a:lnTo>
                        <a:lnTo>
                          <a:pt x="943" y="630"/>
                        </a:lnTo>
                        <a:lnTo>
                          <a:pt x="945" y="630"/>
                        </a:lnTo>
                        <a:lnTo>
                          <a:pt x="947" y="630"/>
                        </a:lnTo>
                        <a:lnTo>
                          <a:pt x="949" y="630"/>
                        </a:lnTo>
                        <a:lnTo>
                          <a:pt x="951" y="630"/>
                        </a:lnTo>
                        <a:lnTo>
                          <a:pt x="953" y="630"/>
                        </a:lnTo>
                        <a:lnTo>
                          <a:pt x="957" y="630"/>
                        </a:lnTo>
                        <a:lnTo>
                          <a:pt x="958" y="630"/>
                        </a:lnTo>
                        <a:lnTo>
                          <a:pt x="960" y="630"/>
                        </a:lnTo>
                        <a:lnTo>
                          <a:pt x="962" y="630"/>
                        </a:lnTo>
                        <a:lnTo>
                          <a:pt x="964" y="630"/>
                        </a:lnTo>
                        <a:lnTo>
                          <a:pt x="966" y="630"/>
                        </a:lnTo>
                        <a:lnTo>
                          <a:pt x="968" y="630"/>
                        </a:lnTo>
                        <a:lnTo>
                          <a:pt x="970" y="630"/>
                        </a:lnTo>
                        <a:lnTo>
                          <a:pt x="972" y="630"/>
                        </a:lnTo>
                        <a:lnTo>
                          <a:pt x="974" y="630"/>
                        </a:lnTo>
                        <a:lnTo>
                          <a:pt x="978" y="630"/>
                        </a:lnTo>
                        <a:lnTo>
                          <a:pt x="979" y="630"/>
                        </a:lnTo>
                        <a:lnTo>
                          <a:pt x="981" y="630"/>
                        </a:lnTo>
                        <a:lnTo>
                          <a:pt x="985" y="630"/>
                        </a:lnTo>
                        <a:lnTo>
                          <a:pt x="987" y="630"/>
                        </a:lnTo>
                        <a:lnTo>
                          <a:pt x="989" y="630"/>
                        </a:lnTo>
                        <a:lnTo>
                          <a:pt x="991" y="630"/>
                        </a:lnTo>
                        <a:lnTo>
                          <a:pt x="993" y="630"/>
                        </a:lnTo>
                        <a:lnTo>
                          <a:pt x="995" y="630"/>
                        </a:lnTo>
                        <a:lnTo>
                          <a:pt x="997" y="630"/>
                        </a:lnTo>
                        <a:lnTo>
                          <a:pt x="999" y="630"/>
                        </a:lnTo>
                        <a:lnTo>
                          <a:pt x="1001" y="630"/>
                        </a:lnTo>
                        <a:lnTo>
                          <a:pt x="1002" y="630"/>
                        </a:lnTo>
                        <a:lnTo>
                          <a:pt x="1004" y="630"/>
                        </a:lnTo>
                        <a:lnTo>
                          <a:pt x="1008" y="630"/>
                        </a:lnTo>
                        <a:lnTo>
                          <a:pt x="1010" y="630"/>
                        </a:lnTo>
                        <a:lnTo>
                          <a:pt x="1012" y="630"/>
                        </a:lnTo>
                        <a:lnTo>
                          <a:pt x="1014" y="630"/>
                        </a:lnTo>
                        <a:lnTo>
                          <a:pt x="1016" y="630"/>
                        </a:lnTo>
                        <a:lnTo>
                          <a:pt x="1018" y="630"/>
                        </a:lnTo>
                        <a:lnTo>
                          <a:pt x="1020" y="630"/>
                        </a:lnTo>
                        <a:lnTo>
                          <a:pt x="1022" y="630"/>
                        </a:lnTo>
                        <a:lnTo>
                          <a:pt x="1025" y="630"/>
                        </a:lnTo>
                        <a:lnTo>
                          <a:pt x="1027" y="630"/>
                        </a:lnTo>
                        <a:lnTo>
                          <a:pt x="1029" y="630"/>
                        </a:lnTo>
                        <a:lnTo>
                          <a:pt x="1031" y="630"/>
                        </a:lnTo>
                        <a:lnTo>
                          <a:pt x="1033" y="630"/>
                        </a:lnTo>
                        <a:lnTo>
                          <a:pt x="1035" y="630"/>
                        </a:lnTo>
                        <a:lnTo>
                          <a:pt x="1037" y="630"/>
                        </a:lnTo>
                        <a:lnTo>
                          <a:pt x="1039" y="630"/>
                        </a:lnTo>
                        <a:lnTo>
                          <a:pt x="1043" y="630"/>
                        </a:lnTo>
                        <a:lnTo>
                          <a:pt x="1045" y="630"/>
                        </a:lnTo>
                        <a:lnTo>
                          <a:pt x="1047" y="630"/>
                        </a:lnTo>
                        <a:lnTo>
                          <a:pt x="1048" y="630"/>
                        </a:lnTo>
                        <a:lnTo>
                          <a:pt x="1050" y="628"/>
                        </a:lnTo>
                        <a:lnTo>
                          <a:pt x="1050" y="626"/>
                        </a:lnTo>
                        <a:lnTo>
                          <a:pt x="1052" y="617"/>
                        </a:lnTo>
                        <a:lnTo>
                          <a:pt x="1054" y="609"/>
                        </a:lnTo>
                        <a:lnTo>
                          <a:pt x="1056" y="575"/>
                        </a:lnTo>
                        <a:lnTo>
                          <a:pt x="1058" y="557"/>
                        </a:lnTo>
                        <a:lnTo>
                          <a:pt x="1060" y="514"/>
                        </a:lnTo>
                        <a:lnTo>
                          <a:pt x="1060" y="481"/>
                        </a:lnTo>
                        <a:lnTo>
                          <a:pt x="1064" y="328"/>
                        </a:lnTo>
                        <a:lnTo>
                          <a:pt x="1064" y="277"/>
                        </a:lnTo>
                        <a:lnTo>
                          <a:pt x="1066" y="212"/>
                        </a:lnTo>
                        <a:lnTo>
                          <a:pt x="1068" y="155"/>
                        </a:lnTo>
                        <a:lnTo>
                          <a:pt x="1070" y="46"/>
                        </a:lnTo>
                        <a:lnTo>
                          <a:pt x="1070" y="101"/>
                        </a:lnTo>
                        <a:lnTo>
                          <a:pt x="1071" y="0"/>
                        </a:lnTo>
                        <a:lnTo>
                          <a:pt x="1073" y="141"/>
                        </a:lnTo>
                        <a:lnTo>
                          <a:pt x="1075" y="187"/>
                        </a:lnTo>
                        <a:lnTo>
                          <a:pt x="1077" y="237"/>
                        </a:lnTo>
                        <a:lnTo>
                          <a:pt x="1079" y="363"/>
                        </a:lnTo>
                        <a:lnTo>
                          <a:pt x="1081" y="420"/>
                        </a:lnTo>
                        <a:lnTo>
                          <a:pt x="1081" y="485"/>
                        </a:lnTo>
                        <a:lnTo>
                          <a:pt x="1083" y="519"/>
                        </a:lnTo>
                        <a:lnTo>
                          <a:pt x="1085" y="573"/>
                        </a:lnTo>
                        <a:lnTo>
                          <a:pt x="1087" y="590"/>
                        </a:lnTo>
                        <a:lnTo>
                          <a:pt x="1087" y="601"/>
                        </a:lnTo>
                        <a:lnTo>
                          <a:pt x="1089" y="613"/>
                        </a:lnTo>
                        <a:lnTo>
                          <a:pt x="1091" y="620"/>
                        </a:lnTo>
                        <a:lnTo>
                          <a:pt x="1093" y="622"/>
                        </a:lnTo>
                        <a:lnTo>
                          <a:pt x="1094" y="626"/>
                        </a:lnTo>
                        <a:lnTo>
                          <a:pt x="1096" y="626"/>
                        </a:lnTo>
                        <a:lnTo>
                          <a:pt x="1098" y="626"/>
                        </a:lnTo>
                        <a:lnTo>
                          <a:pt x="1100" y="628"/>
                        </a:lnTo>
                        <a:lnTo>
                          <a:pt x="1102" y="628"/>
                        </a:lnTo>
                        <a:lnTo>
                          <a:pt x="1104" y="628"/>
                        </a:lnTo>
                        <a:lnTo>
                          <a:pt x="1106" y="628"/>
                        </a:lnTo>
                        <a:lnTo>
                          <a:pt x="1108" y="628"/>
                        </a:lnTo>
                        <a:lnTo>
                          <a:pt x="1110" y="628"/>
                        </a:lnTo>
                        <a:lnTo>
                          <a:pt x="1112" y="628"/>
                        </a:lnTo>
                        <a:lnTo>
                          <a:pt x="1114" y="628"/>
                        </a:lnTo>
                        <a:lnTo>
                          <a:pt x="1116" y="630"/>
                        </a:lnTo>
                        <a:lnTo>
                          <a:pt x="1117" y="628"/>
                        </a:lnTo>
                        <a:lnTo>
                          <a:pt x="1117" y="630"/>
                        </a:lnTo>
                        <a:lnTo>
                          <a:pt x="1119" y="630"/>
                        </a:lnTo>
                        <a:lnTo>
                          <a:pt x="1121" y="628"/>
                        </a:lnTo>
                        <a:lnTo>
                          <a:pt x="1121" y="630"/>
                        </a:lnTo>
                        <a:lnTo>
                          <a:pt x="1125" y="630"/>
                        </a:lnTo>
                        <a:lnTo>
                          <a:pt x="1129" y="630"/>
                        </a:lnTo>
                        <a:lnTo>
                          <a:pt x="1133" y="630"/>
                        </a:lnTo>
                        <a:lnTo>
                          <a:pt x="1135" y="630"/>
                        </a:lnTo>
                        <a:lnTo>
                          <a:pt x="1139" y="630"/>
                        </a:lnTo>
                        <a:lnTo>
                          <a:pt x="1140" y="630"/>
                        </a:lnTo>
                        <a:lnTo>
                          <a:pt x="1142" y="630"/>
                        </a:lnTo>
                        <a:lnTo>
                          <a:pt x="1144" y="630"/>
                        </a:lnTo>
                        <a:lnTo>
                          <a:pt x="1146" y="630"/>
                        </a:lnTo>
                        <a:lnTo>
                          <a:pt x="1150" y="630"/>
                        </a:lnTo>
                        <a:lnTo>
                          <a:pt x="1152" y="630"/>
                        </a:lnTo>
                        <a:lnTo>
                          <a:pt x="1156" y="630"/>
                        </a:lnTo>
                        <a:lnTo>
                          <a:pt x="1158" y="630"/>
                        </a:lnTo>
                        <a:lnTo>
                          <a:pt x="1160" y="630"/>
                        </a:lnTo>
                        <a:lnTo>
                          <a:pt x="1162" y="630"/>
                        </a:lnTo>
                        <a:lnTo>
                          <a:pt x="1163" y="630"/>
                        </a:lnTo>
                        <a:lnTo>
                          <a:pt x="1167" y="630"/>
                        </a:lnTo>
                        <a:lnTo>
                          <a:pt x="1169" y="630"/>
                        </a:lnTo>
                        <a:lnTo>
                          <a:pt x="1173" y="630"/>
                        </a:lnTo>
                        <a:lnTo>
                          <a:pt x="1175" y="630"/>
                        </a:lnTo>
                        <a:lnTo>
                          <a:pt x="1177" y="630"/>
                        </a:lnTo>
                        <a:lnTo>
                          <a:pt x="1179" y="630"/>
                        </a:lnTo>
                        <a:lnTo>
                          <a:pt x="1181" y="630"/>
                        </a:lnTo>
                        <a:lnTo>
                          <a:pt x="1183" y="630"/>
                        </a:lnTo>
                        <a:lnTo>
                          <a:pt x="1184" y="630"/>
                        </a:lnTo>
                        <a:lnTo>
                          <a:pt x="1186" y="630"/>
                        </a:lnTo>
                        <a:lnTo>
                          <a:pt x="1188" y="630"/>
                        </a:lnTo>
                        <a:lnTo>
                          <a:pt x="1190" y="630"/>
                        </a:lnTo>
                        <a:lnTo>
                          <a:pt x="1192" y="630"/>
                        </a:lnTo>
                        <a:lnTo>
                          <a:pt x="1194" y="630"/>
                        </a:lnTo>
                        <a:lnTo>
                          <a:pt x="1196" y="630"/>
                        </a:lnTo>
                        <a:lnTo>
                          <a:pt x="1198" y="630"/>
                        </a:lnTo>
                        <a:lnTo>
                          <a:pt x="1202" y="630"/>
                        </a:lnTo>
                        <a:lnTo>
                          <a:pt x="1204" y="630"/>
                        </a:lnTo>
                        <a:lnTo>
                          <a:pt x="1206" y="630"/>
                        </a:lnTo>
                        <a:lnTo>
                          <a:pt x="1207" y="630"/>
                        </a:lnTo>
                        <a:lnTo>
                          <a:pt x="1211" y="630"/>
                        </a:lnTo>
                        <a:lnTo>
                          <a:pt x="1213" y="630"/>
                        </a:lnTo>
                        <a:lnTo>
                          <a:pt x="1215" y="630"/>
                        </a:lnTo>
                        <a:lnTo>
                          <a:pt x="1217" y="630"/>
                        </a:lnTo>
                        <a:lnTo>
                          <a:pt x="1219" y="630"/>
                        </a:lnTo>
                        <a:lnTo>
                          <a:pt x="1221" y="630"/>
                        </a:lnTo>
                        <a:lnTo>
                          <a:pt x="1223" y="630"/>
                        </a:lnTo>
                        <a:lnTo>
                          <a:pt x="1225" y="630"/>
                        </a:lnTo>
                        <a:lnTo>
                          <a:pt x="1227" y="630"/>
                        </a:lnTo>
                        <a:lnTo>
                          <a:pt x="1229" y="630"/>
                        </a:lnTo>
                        <a:lnTo>
                          <a:pt x="1232" y="630"/>
                        </a:lnTo>
                        <a:lnTo>
                          <a:pt x="1234" y="630"/>
                        </a:lnTo>
                        <a:lnTo>
                          <a:pt x="1238" y="630"/>
                        </a:lnTo>
                        <a:lnTo>
                          <a:pt x="1240" y="630"/>
                        </a:lnTo>
                        <a:lnTo>
                          <a:pt x="1242" y="630"/>
                        </a:lnTo>
                        <a:lnTo>
                          <a:pt x="1244" y="630"/>
                        </a:lnTo>
                        <a:lnTo>
                          <a:pt x="1246" y="630"/>
                        </a:lnTo>
                        <a:lnTo>
                          <a:pt x="1250" y="630"/>
                        </a:lnTo>
                        <a:lnTo>
                          <a:pt x="1252" y="630"/>
                        </a:lnTo>
                        <a:lnTo>
                          <a:pt x="1253" y="630"/>
                        </a:lnTo>
                        <a:lnTo>
                          <a:pt x="1255" y="630"/>
                        </a:lnTo>
                        <a:lnTo>
                          <a:pt x="1257" y="630"/>
                        </a:lnTo>
                        <a:lnTo>
                          <a:pt x="1259" y="630"/>
                        </a:lnTo>
                        <a:lnTo>
                          <a:pt x="1261" y="630"/>
                        </a:lnTo>
                        <a:lnTo>
                          <a:pt x="1263" y="630"/>
                        </a:lnTo>
                        <a:lnTo>
                          <a:pt x="1265" y="630"/>
                        </a:lnTo>
                        <a:lnTo>
                          <a:pt x="1267" y="630"/>
                        </a:lnTo>
                        <a:lnTo>
                          <a:pt x="1269" y="630"/>
                        </a:lnTo>
                        <a:lnTo>
                          <a:pt x="1271" y="630"/>
                        </a:lnTo>
                        <a:lnTo>
                          <a:pt x="1273" y="630"/>
                        </a:lnTo>
                        <a:lnTo>
                          <a:pt x="1275" y="630"/>
                        </a:lnTo>
                        <a:lnTo>
                          <a:pt x="1276" y="630"/>
                        </a:lnTo>
                        <a:lnTo>
                          <a:pt x="1278" y="630"/>
                        </a:lnTo>
                        <a:lnTo>
                          <a:pt x="1280" y="630"/>
                        </a:lnTo>
                        <a:lnTo>
                          <a:pt x="1282" y="630"/>
                        </a:lnTo>
                        <a:lnTo>
                          <a:pt x="1284" y="630"/>
                        </a:lnTo>
                        <a:lnTo>
                          <a:pt x="1286" y="630"/>
                        </a:lnTo>
                        <a:lnTo>
                          <a:pt x="1288" y="630"/>
                        </a:lnTo>
                        <a:lnTo>
                          <a:pt x="1290" y="630"/>
                        </a:lnTo>
                        <a:lnTo>
                          <a:pt x="1292" y="630"/>
                        </a:lnTo>
                        <a:lnTo>
                          <a:pt x="1294" y="630"/>
                        </a:lnTo>
                        <a:lnTo>
                          <a:pt x="1296" y="630"/>
                        </a:lnTo>
                        <a:lnTo>
                          <a:pt x="1298" y="630"/>
                        </a:lnTo>
                        <a:lnTo>
                          <a:pt x="1299" y="630"/>
                        </a:lnTo>
                        <a:lnTo>
                          <a:pt x="1303" y="630"/>
                        </a:lnTo>
                        <a:lnTo>
                          <a:pt x="1305" y="630"/>
                        </a:lnTo>
                        <a:lnTo>
                          <a:pt x="1307" y="630"/>
                        </a:lnTo>
                        <a:lnTo>
                          <a:pt x="1311" y="630"/>
                        </a:lnTo>
                        <a:lnTo>
                          <a:pt x="1313" y="630"/>
                        </a:lnTo>
                        <a:lnTo>
                          <a:pt x="1315" y="630"/>
                        </a:lnTo>
                        <a:lnTo>
                          <a:pt x="1317" y="630"/>
                        </a:lnTo>
                        <a:lnTo>
                          <a:pt x="1319" y="630"/>
                        </a:lnTo>
                        <a:lnTo>
                          <a:pt x="1321" y="630"/>
                        </a:lnTo>
                        <a:lnTo>
                          <a:pt x="1322" y="630"/>
                        </a:lnTo>
                        <a:lnTo>
                          <a:pt x="1324" y="630"/>
                        </a:lnTo>
                        <a:lnTo>
                          <a:pt x="1326" y="630"/>
                        </a:lnTo>
                        <a:lnTo>
                          <a:pt x="1328" y="630"/>
                        </a:lnTo>
                        <a:lnTo>
                          <a:pt x="1330" y="630"/>
                        </a:lnTo>
                        <a:lnTo>
                          <a:pt x="1332" y="630"/>
                        </a:lnTo>
                        <a:lnTo>
                          <a:pt x="1334" y="630"/>
                        </a:lnTo>
                        <a:lnTo>
                          <a:pt x="1336" y="630"/>
                        </a:lnTo>
                        <a:lnTo>
                          <a:pt x="1338" y="630"/>
                        </a:lnTo>
                        <a:lnTo>
                          <a:pt x="1340" y="630"/>
                        </a:lnTo>
                        <a:lnTo>
                          <a:pt x="1342" y="630"/>
                        </a:lnTo>
                        <a:lnTo>
                          <a:pt x="1344" y="630"/>
                        </a:lnTo>
                        <a:lnTo>
                          <a:pt x="1345" y="630"/>
                        </a:lnTo>
                        <a:lnTo>
                          <a:pt x="1347" y="630"/>
                        </a:lnTo>
                        <a:lnTo>
                          <a:pt x="1349" y="630"/>
                        </a:lnTo>
                        <a:lnTo>
                          <a:pt x="1351" y="630"/>
                        </a:lnTo>
                        <a:lnTo>
                          <a:pt x="1353" y="630"/>
                        </a:lnTo>
                        <a:lnTo>
                          <a:pt x="1355" y="630"/>
                        </a:lnTo>
                        <a:lnTo>
                          <a:pt x="1357" y="630"/>
                        </a:lnTo>
                        <a:lnTo>
                          <a:pt x="1359" y="630"/>
                        </a:lnTo>
                        <a:lnTo>
                          <a:pt x="1363" y="630"/>
                        </a:lnTo>
                        <a:lnTo>
                          <a:pt x="1365" y="630"/>
                        </a:lnTo>
                        <a:lnTo>
                          <a:pt x="1367" y="630"/>
                        </a:lnTo>
                        <a:lnTo>
                          <a:pt x="1368" y="630"/>
                        </a:lnTo>
                        <a:lnTo>
                          <a:pt x="1370" y="630"/>
                        </a:lnTo>
                        <a:lnTo>
                          <a:pt x="1372" y="630"/>
                        </a:lnTo>
                        <a:lnTo>
                          <a:pt x="1374" y="630"/>
                        </a:lnTo>
                        <a:lnTo>
                          <a:pt x="1376" y="630"/>
                        </a:lnTo>
                        <a:lnTo>
                          <a:pt x="1378" y="630"/>
                        </a:lnTo>
                        <a:lnTo>
                          <a:pt x="1380" y="630"/>
                        </a:lnTo>
                        <a:lnTo>
                          <a:pt x="1382" y="630"/>
                        </a:lnTo>
                        <a:lnTo>
                          <a:pt x="1386" y="630"/>
                        </a:lnTo>
                        <a:lnTo>
                          <a:pt x="1388" y="630"/>
                        </a:lnTo>
                        <a:lnTo>
                          <a:pt x="1390" y="630"/>
                        </a:lnTo>
                        <a:lnTo>
                          <a:pt x="1391" y="630"/>
                        </a:lnTo>
                        <a:lnTo>
                          <a:pt x="1393" y="630"/>
                        </a:lnTo>
                        <a:lnTo>
                          <a:pt x="1395" y="630"/>
                        </a:lnTo>
                        <a:lnTo>
                          <a:pt x="1397" y="630"/>
                        </a:lnTo>
                        <a:lnTo>
                          <a:pt x="1399" y="630"/>
                        </a:lnTo>
                        <a:lnTo>
                          <a:pt x="1403" y="630"/>
                        </a:lnTo>
                        <a:lnTo>
                          <a:pt x="1405" y="630"/>
                        </a:lnTo>
                        <a:lnTo>
                          <a:pt x="1407" y="630"/>
                        </a:lnTo>
                        <a:lnTo>
                          <a:pt x="1409" y="630"/>
                        </a:lnTo>
                        <a:lnTo>
                          <a:pt x="1411" y="630"/>
                        </a:lnTo>
                        <a:lnTo>
                          <a:pt x="1412" y="630"/>
                        </a:lnTo>
                        <a:lnTo>
                          <a:pt x="1414" y="630"/>
                        </a:lnTo>
                        <a:lnTo>
                          <a:pt x="1418" y="630"/>
                        </a:lnTo>
                        <a:lnTo>
                          <a:pt x="1420" y="630"/>
                        </a:lnTo>
                        <a:lnTo>
                          <a:pt x="1422" y="630"/>
                        </a:lnTo>
                        <a:lnTo>
                          <a:pt x="1424" y="630"/>
                        </a:lnTo>
                        <a:lnTo>
                          <a:pt x="1428" y="630"/>
                        </a:lnTo>
                        <a:lnTo>
                          <a:pt x="1432" y="630"/>
                        </a:lnTo>
                        <a:lnTo>
                          <a:pt x="1434" y="630"/>
                        </a:lnTo>
                        <a:lnTo>
                          <a:pt x="1435" y="630"/>
                        </a:lnTo>
                        <a:lnTo>
                          <a:pt x="1437" y="630"/>
                        </a:lnTo>
                        <a:lnTo>
                          <a:pt x="1439" y="630"/>
                        </a:lnTo>
                        <a:lnTo>
                          <a:pt x="1441" y="630"/>
                        </a:lnTo>
                        <a:lnTo>
                          <a:pt x="1443" y="630"/>
                        </a:lnTo>
                        <a:lnTo>
                          <a:pt x="1445" y="630"/>
                        </a:lnTo>
                        <a:lnTo>
                          <a:pt x="1447" y="630"/>
                        </a:lnTo>
                        <a:lnTo>
                          <a:pt x="1449" y="630"/>
                        </a:lnTo>
                        <a:lnTo>
                          <a:pt x="1451" y="630"/>
                        </a:lnTo>
                        <a:lnTo>
                          <a:pt x="1453" y="630"/>
                        </a:lnTo>
                        <a:lnTo>
                          <a:pt x="1457" y="630"/>
                        </a:lnTo>
                        <a:lnTo>
                          <a:pt x="1458" y="630"/>
                        </a:lnTo>
                        <a:lnTo>
                          <a:pt x="1460" y="630"/>
                        </a:lnTo>
                        <a:lnTo>
                          <a:pt x="1462" y="630"/>
                        </a:lnTo>
                        <a:lnTo>
                          <a:pt x="1466" y="630"/>
                        </a:lnTo>
                        <a:lnTo>
                          <a:pt x="1468" y="630"/>
                        </a:lnTo>
                        <a:lnTo>
                          <a:pt x="1470" y="630"/>
                        </a:lnTo>
                        <a:lnTo>
                          <a:pt x="1472" y="630"/>
                        </a:lnTo>
                        <a:lnTo>
                          <a:pt x="1474" y="630"/>
                        </a:lnTo>
                        <a:lnTo>
                          <a:pt x="1476" y="630"/>
                        </a:lnTo>
                        <a:lnTo>
                          <a:pt x="1478" y="630"/>
                        </a:lnTo>
                        <a:lnTo>
                          <a:pt x="1480" y="630"/>
                        </a:lnTo>
                        <a:lnTo>
                          <a:pt x="1481" y="630"/>
                        </a:lnTo>
                        <a:lnTo>
                          <a:pt x="1483" y="630"/>
                        </a:lnTo>
                        <a:lnTo>
                          <a:pt x="1485" y="630"/>
                        </a:lnTo>
                        <a:lnTo>
                          <a:pt x="1487" y="630"/>
                        </a:lnTo>
                        <a:lnTo>
                          <a:pt x="1489" y="630"/>
                        </a:lnTo>
                        <a:lnTo>
                          <a:pt x="1493" y="630"/>
                        </a:lnTo>
                        <a:lnTo>
                          <a:pt x="1497" y="630"/>
                        </a:lnTo>
                        <a:lnTo>
                          <a:pt x="1499" y="630"/>
                        </a:lnTo>
                        <a:lnTo>
                          <a:pt x="1503" y="630"/>
                        </a:lnTo>
                        <a:lnTo>
                          <a:pt x="1504" y="630"/>
                        </a:lnTo>
                        <a:lnTo>
                          <a:pt x="1506" y="630"/>
                        </a:lnTo>
                        <a:lnTo>
                          <a:pt x="1510" y="630"/>
                        </a:lnTo>
                        <a:lnTo>
                          <a:pt x="1512" y="630"/>
                        </a:lnTo>
                        <a:lnTo>
                          <a:pt x="1514" y="630"/>
                        </a:lnTo>
                        <a:lnTo>
                          <a:pt x="1516" y="630"/>
                        </a:lnTo>
                        <a:lnTo>
                          <a:pt x="1520" y="630"/>
                        </a:lnTo>
                        <a:lnTo>
                          <a:pt x="1522" y="630"/>
                        </a:lnTo>
                        <a:lnTo>
                          <a:pt x="1524" y="630"/>
                        </a:lnTo>
                        <a:lnTo>
                          <a:pt x="1527" y="630"/>
                        </a:lnTo>
                        <a:lnTo>
                          <a:pt x="1529" y="630"/>
                        </a:lnTo>
                        <a:lnTo>
                          <a:pt x="1531" y="630"/>
                        </a:lnTo>
                        <a:lnTo>
                          <a:pt x="1533" y="630"/>
                        </a:lnTo>
                        <a:lnTo>
                          <a:pt x="1535" y="630"/>
                        </a:lnTo>
                        <a:lnTo>
                          <a:pt x="1537" y="630"/>
                        </a:lnTo>
                        <a:lnTo>
                          <a:pt x="1539" y="630"/>
                        </a:lnTo>
                        <a:lnTo>
                          <a:pt x="1541" y="630"/>
                        </a:lnTo>
                        <a:lnTo>
                          <a:pt x="1543" y="630"/>
                        </a:lnTo>
                        <a:lnTo>
                          <a:pt x="1545" y="630"/>
                        </a:lnTo>
                        <a:lnTo>
                          <a:pt x="1547" y="630"/>
                        </a:lnTo>
                        <a:lnTo>
                          <a:pt x="1549" y="630"/>
                        </a:lnTo>
                        <a:lnTo>
                          <a:pt x="1550" y="630"/>
                        </a:lnTo>
                        <a:lnTo>
                          <a:pt x="1552" y="630"/>
                        </a:lnTo>
                        <a:lnTo>
                          <a:pt x="1554" y="630"/>
                        </a:lnTo>
                        <a:lnTo>
                          <a:pt x="1556" y="630"/>
                        </a:lnTo>
                        <a:lnTo>
                          <a:pt x="1558" y="630"/>
                        </a:lnTo>
                        <a:lnTo>
                          <a:pt x="1560" y="630"/>
                        </a:lnTo>
                        <a:lnTo>
                          <a:pt x="1562" y="630"/>
                        </a:lnTo>
                        <a:lnTo>
                          <a:pt x="1564" y="630"/>
                        </a:lnTo>
                        <a:lnTo>
                          <a:pt x="1566" y="630"/>
                        </a:lnTo>
                        <a:lnTo>
                          <a:pt x="1568" y="630"/>
                        </a:lnTo>
                        <a:lnTo>
                          <a:pt x="1572" y="630"/>
                        </a:lnTo>
                        <a:lnTo>
                          <a:pt x="1573" y="630"/>
                        </a:lnTo>
                        <a:lnTo>
                          <a:pt x="1575" y="630"/>
                        </a:lnTo>
                        <a:lnTo>
                          <a:pt x="1577" y="630"/>
                        </a:lnTo>
                        <a:lnTo>
                          <a:pt x="1579" y="630"/>
                        </a:lnTo>
                        <a:lnTo>
                          <a:pt x="1581" y="630"/>
                        </a:lnTo>
                        <a:lnTo>
                          <a:pt x="1583" y="630"/>
                        </a:lnTo>
                        <a:lnTo>
                          <a:pt x="1585" y="630"/>
                        </a:lnTo>
                        <a:lnTo>
                          <a:pt x="1589" y="630"/>
                        </a:lnTo>
                        <a:lnTo>
                          <a:pt x="1591" y="630"/>
                        </a:lnTo>
                        <a:lnTo>
                          <a:pt x="1593" y="630"/>
                        </a:lnTo>
                        <a:lnTo>
                          <a:pt x="1596" y="630"/>
                        </a:lnTo>
                        <a:lnTo>
                          <a:pt x="1598" y="630"/>
                        </a:lnTo>
                        <a:lnTo>
                          <a:pt x="1600" y="630"/>
                        </a:lnTo>
                        <a:lnTo>
                          <a:pt x="1602" y="630"/>
                        </a:lnTo>
                        <a:lnTo>
                          <a:pt x="1604" y="630"/>
                        </a:lnTo>
                        <a:lnTo>
                          <a:pt x="1606" y="630"/>
                        </a:lnTo>
                        <a:lnTo>
                          <a:pt x="1608" y="630"/>
                        </a:lnTo>
                        <a:lnTo>
                          <a:pt x="1610" y="630"/>
                        </a:lnTo>
                        <a:lnTo>
                          <a:pt x="1612" y="630"/>
                        </a:lnTo>
                        <a:lnTo>
                          <a:pt x="1614" y="630"/>
                        </a:lnTo>
                        <a:lnTo>
                          <a:pt x="1616" y="630"/>
                        </a:lnTo>
                        <a:lnTo>
                          <a:pt x="1619" y="630"/>
                        </a:lnTo>
                        <a:lnTo>
                          <a:pt x="1621" y="630"/>
                        </a:lnTo>
                        <a:lnTo>
                          <a:pt x="1623" y="630"/>
                        </a:lnTo>
                        <a:lnTo>
                          <a:pt x="1625" y="630"/>
                        </a:lnTo>
                        <a:lnTo>
                          <a:pt x="1627" y="630"/>
                        </a:lnTo>
                        <a:lnTo>
                          <a:pt x="1629" y="630"/>
                        </a:lnTo>
                        <a:lnTo>
                          <a:pt x="1631" y="630"/>
                        </a:lnTo>
                        <a:lnTo>
                          <a:pt x="1633" y="630"/>
                        </a:lnTo>
                        <a:lnTo>
                          <a:pt x="1635" y="630"/>
                        </a:lnTo>
                        <a:lnTo>
                          <a:pt x="1637" y="630"/>
                        </a:lnTo>
                        <a:lnTo>
                          <a:pt x="1640" y="630"/>
                        </a:lnTo>
                        <a:lnTo>
                          <a:pt x="1644" y="630"/>
                        </a:lnTo>
                        <a:lnTo>
                          <a:pt x="1646" y="630"/>
                        </a:lnTo>
                        <a:lnTo>
                          <a:pt x="1648" y="630"/>
                        </a:lnTo>
                        <a:lnTo>
                          <a:pt x="1650" y="630"/>
                        </a:lnTo>
                        <a:lnTo>
                          <a:pt x="1654" y="630"/>
                        </a:lnTo>
                        <a:lnTo>
                          <a:pt x="1658" y="630"/>
                        </a:lnTo>
                        <a:lnTo>
                          <a:pt x="1660" y="630"/>
                        </a:lnTo>
                        <a:lnTo>
                          <a:pt x="1662" y="630"/>
                        </a:lnTo>
                        <a:lnTo>
                          <a:pt x="1663" y="630"/>
                        </a:lnTo>
                        <a:lnTo>
                          <a:pt x="1665" y="630"/>
                        </a:lnTo>
                        <a:lnTo>
                          <a:pt x="1667" y="630"/>
                        </a:lnTo>
                        <a:lnTo>
                          <a:pt x="1669" y="630"/>
                        </a:lnTo>
                        <a:lnTo>
                          <a:pt x="1671" y="630"/>
                        </a:lnTo>
                        <a:lnTo>
                          <a:pt x="1673" y="630"/>
                        </a:lnTo>
                        <a:lnTo>
                          <a:pt x="1675" y="630"/>
                        </a:lnTo>
                        <a:lnTo>
                          <a:pt x="1677" y="630"/>
                        </a:lnTo>
                        <a:lnTo>
                          <a:pt x="1679" y="630"/>
                        </a:lnTo>
                        <a:lnTo>
                          <a:pt x="1681" y="630"/>
                        </a:lnTo>
                        <a:lnTo>
                          <a:pt x="1683" y="630"/>
                        </a:lnTo>
                        <a:lnTo>
                          <a:pt x="1685" y="630"/>
                        </a:lnTo>
                        <a:lnTo>
                          <a:pt x="1688" y="630"/>
                        </a:lnTo>
                        <a:lnTo>
                          <a:pt x="1690" y="630"/>
                        </a:lnTo>
                        <a:lnTo>
                          <a:pt x="1692" y="630"/>
                        </a:lnTo>
                        <a:lnTo>
                          <a:pt x="1696" y="630"/>
                        </a:lnTo>
                        <a:lnTo>
                          <a:pt x="1698" y="630"/>
                        </a:lnTo>
                        <a:lnTo>
                          <a:pt x="1700" y="630"/>
                        </a:lnTo>
                        <a:lnTo>
                          <a:pt x="1702" y="630"/>
                        </a:lnTo>
                        <a:lnTo>
                          <a:pt x="1704" y="630"/>
                        </a:lnTo>
                        <a:lnTo>
                          <a:pt x="1706" y="630"/>
                        </a:lnTo>
                        <a:lnTo>
                          <a:pt x="1708" y="630"/>
                        </a:lnTo>
                        <a:lnTo>
                          <a:pt x="1709" y="630"/>
                        </a:lnTo>
                        <a:lnTo>
                          <a:pt x="1711" y="630"/>
                        </a:lnTo>
                        <a:lnTo>
                          <a:pt x="1713" y="630"/>
                        </a:lnTo>
                        <a:lnTo>
                          <a:pt x="1715" y="630"/>
                        </a:lnTo>
                        <a:lnTo>
                          <a:pt x="1717" y="630"/>
                        </a:lnTo>
                        <a:lnTo>
                          <a:pt x="1719" y="630"/>
                        </a:lnTo>
                        <a:lnTo>
                          <a:pt x="1721" y="630"/>
                        </a:lnTo>
                        <a:lnTo>
                          <a:pt x="1723" y="630"/>
                        </a:lnTo>
                        <a:lnTo>
                          <a:pt x="1727" y="630"/>
                        </a:lnTo>
                        <a:lnTo>
                          <a:pt x="1729" y="630"/>
                        </a:lnTo>
                        <a:lnTo>
                          <a:pt x="1731" y="630"/>
                        </a:lnTo>
                        <a:lnTo>
                          <a:pt x="1732" y="630"/>
                        </a:lnTo>
                        <a:lnTo>
                          <a:pt x="1734" y="630"/>
                        </a:lnTo>
                        <a:lnTo>
                          <a:pt x="1736" y="630"/>
                        </a:lnTo>
                        <a:lnTo>
                          <a:pt x="1740" y="630"/>
                        </a:lnTo>
                        <a:lnTo>
                          <a:pt x="1742" y="630"/>
                        </a:lnTo>
                        <a:lnTo>
                          <a:pt x="1744" y="630"/>
                        </a:lnTo>
                        <a:lnTo>
                          <a:pt x="1746" y="630"/>
                        </a:lnTo>
                        <a:lnTo>
                          <a:pt x="1748" y="630"/>
                        </a:lnTo>
                        <a:lnTo>
                          <a:pt x="1750" y="630"/>
                        </a:lnTo>
                        <a:lnTo>
                          <a:pt x="1752" y="630"/>
                        </a:lnTo>
                        <a:lnTo>
                          <a:pt x="1754" y="630"/>
                        </a:lnTo>
                        <a:lnTo>
                          <a:pt x="1755" y="630"/>
                        </a:lnTo>
                        <a:lnTo>
                          <a:pt x="1757" y="630"/>
                        </a:lnTo>
                        <a:lnTo>
                          <a:pt x="1759" y="630"/>
                        </a:lnTo>
                        <a:lnTo>
                          <a:pt x="1761" y="630"/>
                        </a:lnTo>
                        <a:lnTo>
                          <a:pt x="1763" y="630"/>
                        </a:lnTo>
                        <a:lnTo>
                          <a:pt x="1765" y="630"/>
                        </a:lnTo>
                        <a:lnTo>
                          <a:pt x="1767" y="630"/>
                        </a:lnTo>
                        <a:lnTo>
                          <a:pt x="1769" y="630"/>
                        </a:lnTo>
                        <a:lnTo>
                          <a:pt x="1771" y="630"/>
                        </a:lnTo>
                        <a:lnTo>
                          <a:pt x="1773" y="630"/>
                        </a:lnTo>
                        <a:lnTo>
                          <a:pt x="1775" y="630"/>
                        </a:lnTo>
                        <a:lnTo>
                          <a:pt x="1777" y="630"/>
                        </a:lnTo>
                        <a:lnTo>
                          <a:pt x="1778" y="630"/>
                        </a:lnTo>
                        <a:lnTo>
                          <a:pt x="1780" y="630"/>
                        </a:lnTo>
                        <a:lnTo>
                          <a:pt x="1782" y="630"/>
                        </a:lnTo>
                        <a:lnTo>
                          <a:pt x="1784" y="630"/>
                        </a:lnTo>
                        <a:lnTo>
                          <a:pt x="1788" y="630"/>
                        </a:lnTo>
                        <a:lnTo>
                          <a:pt x="1790" y="630"/>
                        </a:lnTo>
                        <a:lnTo>
                          <a:pt x="1792" y="630"/>
                        </a:lnTo>
                        <a:lnTo>
                          <a:pt x="1796" y="630"/>
                        </a:lnTo>
                        <a:lnTo>
                          <a:pt x="1798" y="630"/>
                        </a:lnTo>
                        <a:lnTo>
                          <a:pt x="1800" y="630"/>
                        </a:lnTo>
                        <a:lnTo>
                          <a:pt x="1801" y="630"/>
                        </a:lnTo>
                        <a:lnTo>
                          <a:pt x="1805" y="630"/>
                        </a:lnTo>
                        <a:lnTo>
                          <a:pt x="1807" y="630"/>
                        </a:lnTo>
                        <a:lnTo>
                          <a:pt x="1809" y="630"/>
                        </a:lnTo>
                        <a:lnTo>
                          <a:pt x="1811" y="630"/>
                        </a:lnTo>
                        <a:lnTo>
                          <a:pt x="1813" y="630"/>
                        </a:lnTo>
                        <a:lnTo>
                          <a:pt x="1815" y="630"/>
                        </a:lnTo>
                        <a:lnTo>
                          <a:pt x="1817" y="630"/>
                        </a:lnTo>
                        <a:lnTo>
                          <a:pt x="1819" y="630"/>
                        </a:lnTo>
                        <a:lnTo>
                          <a:pt x="1821" y="630"/>
                        </a:lnTo>
                        <a:lnTo>
                          <a:pt x="1823" y="630"/>
                        </a:lnTo>
                        <a:lnTo>
                          <a:pt x="1824" y="630"/>
                        </a:lnTo>
                        <a:lnTo>
                          <a:pt x="1826" y="630"/>
                        </a:lnTo>
                        <a:lnTo>
                          <a:pt x="1828" y="630"/>
                        </a:lnTo>
                        <a:lnTo>
                          <a:pt x="1830" y="630"/>
                        </a:lnTo>
                        <a:lnTo>
                          <a:pt x="1832" y="630"/>
                        </a:lnTo>
                        <a:lnTo>
                          <a:pt x="1834" y="630"/>
                        </a:lnTo>
                        <a:lnTo>
                          <a:pt x="1836" y="630"/>
                        </a:lnTo>
                        <a:lnTo>
                          <a:pt x="1838" y="630"/>
                        </a:lnTo>
                        <a:lnTo>
                          <a:pt x="1840" y="630"/>
                        </a:lnTo>
                        <a:lnTo>
                          <a:pt x="1842" y="630"/>
                        </a:lnTo>
                        <a:lnTo>
                          <a:pt x="1844" y="630"/>
                        </a:lnTo>
                        <a:lnTo>
                          <a:pt x="1846" y="630"/>
                        </a:lnTo>
                        <a:lnTo>
                          <a:pt x="1847" y="630"/>
                        </a:lnTo>
                        <a:lnTo>
                          <a:pt x="1849" y="630"/>
                        </a:lnTo>
                        <a:lnTo>
                          <a:pt x="1851" y="630"/>
                        </a:lnTo>
                        <a:lnTo>
                          <a:pt x="1853" y="630"/>
                        </a:lnTo>
                        <a:lnTo>
                          <a:pt x="1855" y="630"/>
                        </a:lnTo>
                        <a:lnTo>
                          <a:pt x="1857" y="630"/>
                        </a:lnTo>
                        <a:lnTo>
                          <a:pt x="1861" y="630"/>
                        </a:lnTo>
                        <a:lnTo>
                          <a:pt x="1863" y="630"/>
                        </a:lnTo>
                        <a:lnTo>
                          <a:pt x="1865" y="630"/>
                        </a:lnTo>
                        <a:lnTo>
                          <a:pt x="1867" y="630"/>
                        </a:lnTo>
                        <a:lnTo>
                          <a:pt x="1870" y="630"/>
                        </a:lnTo>
                        <a:lnTo>
                          <a:pt x="1872" y="630"/>
                        </a:lnTo>
                        <a:lnTo>
                          <a:pt x="1874" y="630"/>
                        </a:lnTo>
                        <a:lnTo>
                          <a:pt x="1876" y="630"/>
                        </a:lnTo>
                        <a:lnTo>
                          <a:pt x="1878" y="630"/>
                        </a:lnTo>
                        <a:lnTo>
                          <a:pt x="1880" y="630"/>
                        </a:lnTo>
                        <a:lnTo>
                          <a:pt x="1882" y="630"/>
                        </a:lnTo>
                        <a:lnTo>
                          <a:pt x="1884" y="630"/>
                        </a:lnTo>
                        <a:lnTo>
                          <a:pt x="1888" y="630"/>
                        </a:lnTo>
                        <a:lnTo>
                          <a:pt x="1890" y="630"/>
                        </a:lnTo>
                        <a:lnTo>
                          <a:pt x="1891" y="630"/>
                        </a:lnTo>
                        <a:lnTo>
                          <a:pt x="1893" y="630"/>
                        </a:lnTo>
                        <a:lnTo>
                          <a:pt x="1895" y="630"/>
                        </a:lnTo>
                        <a:lnTo>
                          <a:pt x="1897" y="630"/>
                        </a:lnTo>
                        <a:lnTo>
                          <a:pt x="1899" y="630"/>
                        </a:lnTo>
                        <a:lnTo>
                          <a:pt x="1901" y="630"/>
                        </a:lnTo>
                        <a:lnTo>
                          <a:pt x="1905" y="630"/>
                        </a:lnTo>
                        <a:lnTo>
                          <a:pt x="1907" y="630"/>
                        </a:lnTo>
                        <a:lnTo>
                          <a:pt x="1909" y="630"/>
                        </a:lnTo>
                        <a:lnTo>
                          <a:pt x="1913" y="630"/>
                        </a:lnTo>
                        <a:lnTo>
                          <a:pt x="1914" y="630"/>
                        </a:lnTo>
                        <a:lnTo>
                          <a:pt x="1916" y="630"/>
                        </a:lnTo>
                        <a:lnTo>
                          <a:pt x="1918" y="630"/>
                        </a:lnTo>
                        <a:lnTo>
                          <a:pt x="1920" y="630"/>
                        </a:lnTo>
                        <a:lnTo>
                          <a:pt x="1922" y="630"/>
                        </a:lnTo>
                        <a:lnTo>
                          <a:pt x="1924" y="630"/>
                        </a:lnTo>
                        <a:lnTo>
                          <a:pt x="1926" y="630"/>
                        </a:lnTo>
                        <a:lnTo>
                          <a:pt x="1928" y="630"/>
                        </a:lnTo>
                        <a:lnTo>
                          <a:pt x="1930" y="630"/>
                        </a:lnTo>
                        <a:lnTo>
                          <a:pt x="1932" y="630"/>
                        </a:lnTo>
                        <a:lnTo>
                          <a:pt x="1934" y="630"/>
                        </a:lnTo>
                        <a:lnTo>
                          <a:pt x="1936" y="630"/>
                        </a:lnTo>
                        <a:lnTo>
                          <a:pt x="1937" y="630"/>
                        </a:lnTo>
                        <a:lnTo>
                          <a:pt x="1939" y="630"/>
                        </a:lnTo>
                        <a:lnTo>
                          <a:pt x="1941" y="630"/>
                        </a:lnTo>
                        <a:lnTo>
                          <a:pt x="1943" y="630"/>
                        </a:lnTo>
                        <a:lnTo>
                          <a:pt x="1945" y="630"/>
                        </a:lnTo>
                        <a:lnTo>
                          <a:pt x="1947" y="630"/>
                        </a:lnTo>
                        <a:lnTo>
                          <a:pt x="1949" y="630"/>
                        </a:lnTo>
                        <a:lnTo>
                          <a:pt x="1951" y="630"/>
                        </a:lnTo>
                        <a:lnTo>
                          <a:pt x="1953" y="630"/>
                        </a:lnTo>
                        <a:lnTo>
                          <a:pt x="1955" y="630"/>
                        </a:lnTo>
                        <a:lnTo>
                          <a:pt x="1957" y="630"/>
                        </a:lnTo>
                        <a:lnTo>
                          <a:pt x="1959" y="630"/>
                        </a:lnTo>
                        <a:lnTo>
                          <a:pt x="1960" y="630"/>
                        </a:lnTo>
                        <a:lnTo>
                          <a:pt x="1962" y="630"/>
                        </a:lnTo>
                        <a:lnTo>
                          <a:pt x="1964" y="630"/>
                        </a:lnTo>
                        <a:lnTo>
                          <a:pt x="1966" y="630"/>
                        </a:lnTo>
                        <a:lnTo>
                          <a:pt x="1968" y="630"/>
                        </a:lnTo>
                        <a:lnTo>
                          <a:pt x="1970" y="630"/>
                        </a:lnTo>
                        <a:lnTo>
                          <a:pt x="1972" y="630"/>
                        </a:lnTo>
                        <a:lnTo>
                          <a:pt x="1974" y="630"/>
                        </a:lnTo>
                        <a:lnTo>
                          <a:pt x="1976" y="630"/>
                        </a:lnTo>
                        <a:lnTo>
                          <a:pt x="1978" y="630"/>
                        </a:lnTo>
                        <a:lnTo>
                          <a:pt x="1980" y="630"/>
                        </a:lnTo>
                        <a:lnTo>
                          <a:pt x="1982" y="630"/>
                        </a:lnTo>
                        <a:lnTo>
                          <a:pt x="1983" y="630"/>
                        </a:lnTo>
                        <a:lnTo>
                          <a:pt x="1985" y="630"/>
                        </a:lnTo>
                        <a:lnTo>
                          <a:pt x="1987" y="630"/>
                        </a:lnTo>
                        <a:lnTo>
                          <a:pt x="1991" y="630"/>
                        </a:lnTo>
                        <a:lnTo>
                          <a:pt x="1993" y="630"/>
                        </a:lnTo>
                        <a:lnTo>
                          <a:pt x="1995" y="630"/>
                        </a:lnTo>
                        <a:lnTo>
                          <a:pt x="1997" y="630"/>
                        </a:lnTo>
                        <a:lnTo>
                          <a:pt x="1999" y="630"/>
                        </a:lnTo>
                        <a:lnTo>
                          <a:pt x="2001" y="630"/>
                        </a:lnTo>
                        <a:lnTo>
                          <a:pt x="2005" y="630"/>
                        </a:lnTo>
                        <a:lnTo>
                          <a:pt x="2005" y="628"/>
                        </a:lnTo>
                        <a:lnTo>
                          <a:pt x="2006" y="630"/>
                        </a:lnTo>
                        <a:lnTo>
                          <a:pt x="2008" y="630"/>
                        </a:lnTo>
                        <a:lnTo>
                          <a:pt x="2010" y="630"/>
                        </a:lnTo>
                        <a:lnTo>
                          <a:pt x="2012" y="630"/>
                        </a:lnTo>
                        <a:lnTo>
                          <a:pt x="2014" y="630"/>
                        </a:lnTo>
                        <a:lnTo>
                          <a:pt x="2016" y="630"/>
                        </a:lnTo>
                        <a:lnTo>
                          <a:pt x="2018" y="630"/>
                        </a:lnTo>
                        <a:lnTo>
                          <a:pt x="2020" y="630"/>
                        </a:lnTo>
                        <a:lnTo>
                          <a:pt x="2022" y="630"/>
                        </a:lnTo>
                        <a:lnTo>
                          <a:pt x="2024" y="630"/>
                        </a:lnTo>
                        <a:lnTo>
                          <a:pt x="2026" y="630"/>
                        </a:lnTo>
                        <a:lnTo>
                          <a:pt x="2028" y="630"/>
                        </a:lnTo>
                        <a:lnTo>
                          <a:pt x="2029" y="630"/>
                        </a:lnTo>
                        <a:lnTo>
                          <a:pt x="2031" y="630"/>
                        </a:lnTo>
                        <a:lnTo>
                          <a:pt x="2035" y="630"/>
                        </a:lnTo>
                        <a:lnTo>
                          <a:pt x="2037" y="630"/>
                        </a:lnTo>
                        <a:lnTo>
                          <a:pt x="2039" y="630"/>
                        </a:lnTo>
                        <a:lnTo>
                          <a:pt x="2041" y="630"/>
                        </a:lnTo>
                        <a:lnTo>
                          <a:pt x="2043" y="630"/>
                        </a:lnTo>
                        <a:lnTo>
                          <a:pt x="2045" y="630"/>
                        </a:lnTo>
                        <a:lnTo>
                          <a:pt x="2047" y="630"/>
                        </a:lnTo>
                        <a:lnTo>
                          <a:pt x="2049" y="630"/>
                        </a:lnTo>
                        <a:lnTo>
                          <a:pt x="2051" y="630"/>
                        </a:lnTo>
                        <a:lnTo>
                          <a:pt x="2052" y="630"/>
                        </a:lnTo>
                        <a:lnTo>
                          <a:pt x="2054" y="630"/>
                        </a:lnTo>
                        <a:lnTo>
                          <a:pt x="2056" y="630"/>
                        </a:lnTo>
                        <a:lnTo>
                          <a:pt x="2058" y="630"/>
                        </a:lnTo>
                        <a:lnTo>
                          <a:pt x="2060" y="630"/>
                        </a:lnTo>
                        <a:lnTo>
                          <a:pt x="2062" y="630"/>
                        </a:lnTo>
                        <a:lnTo>
                          <a:pt x="2066" y="630"/>
                        </a:lnTo>
                        <a:lnTo>
                          <a:pt x="2068" y="630"/>
                        </a:lnTo>
                        <a:lnTo>
                          <a:pt x="2070" y="630"/>
                        </a:lnTo>
                        <a:lnTo>
                          <a:pt x="2074" y="630"/>
                        </a:lnTo>
                        <a:lnTo>
                          <a:pt x="2077" y="630"/>
                        </a:lnTo>
                        <a:lnTo>
                          <a:pt x="2079" y="630"/>
                        </a:lnTo>
                        <a:lnTo>
                          <a:pt x="2081" y="630"/>
                        </a:lnTo>
                        <a:lnTo>
                          <a:pt x="2083" y="630"/>
                        </a:lnTo>
                        <a:lnTo>
                          <a:pt x="2087" y="630"/>
                        </a:lnTo>
                        <a:lnTo>
                          <a:pt x="2089" y="630"/>
                        </a:lnTo>
                        <a:lnTo>
                          <a:pt x="2091" y="630"/>
                        </a:lnTo>
                        <a:lnTo>
                          <a:pt x="2093" y="630"/>
                        </a:lnTo>
                        <a:lnTo>
                          <a:pt x="2095" y="630"/>
                        </a:lnTo>
                        <a:lnTo>
                          <a:pt x="2096" y="630"/>
                        </a:lnTo>
                        <a:lnTo>
                          <a:pt x="2098" y="630"/>
                        </a:lnTo>
                        <a:lnTo>
                          <a:pt x="2100" y="630"/>
                        </a:lnTo>
                        <a:lnTo>
                          <a:pt x="2102" y="630"/>
                        </a:lnTo>
                        <a:lnTo>
                          <a:pt x="2104" y="630"/>
                        </a:lnTo>
                        <a:lnTo>
                          <a:pt x="2106" y="630"/>
                        </a:lnTo>
                        <a:lnTo>
                          <a:pt x="2108" y="630"/>
                        </a:lnTo>
                        <a:lnTo>
                          <a:pt x="2110" y="630"/>
                        </a:lnTo>
                        <a:lnTo>
                          <a:pt x="2112" y="630"/>
                        </a:lnTo>
                        <a:lnTo>
                          <a:pt x="2114" y="630"/>
                        </a:lnTo>
                        <a:lnTo>
                          <a:pt x="2116" y="630"/>
                        </a:lnTo>
                        <a:lnTo>
                          <a:pt x="2118" y="630"/>
                        </a:lnTo>
                        <a:lnTo>
                          <a:pt x="2121" y="630"/>
                        </a:lnTo>
                        <a:lnTo>
                          <a:pt x="2125" y="630"/>
                        </a:lnTo>
                        <a:lnTo>
                          <a:pt x="2127" y="630"/>
                        </a:lnTo>
                        <a:lnTo>
                          <a:pt x="2129" y="630"/>
                        </a:lnTo>
                        <a:lnTo>
                          <a:pt x="2131" y="630"/>
                        </a:lnTo>
                        <a:lnTo>
                          <a:pt x="2135" y="630"/>
                        </a:lnTo>
                        <a:lnTo>
                          <a:pt x="2137" y="630"/>
                        </a:lnTo>
                        <a:lnTo>
                          <a:pt x="2139" y="630"/>
                        </a:lnTo>
                        <a:lnTo>
                          <a:pt x="2141" y="630"/>
                        </a:lnTo>
                        <a:lnTo>
                          <a:pt x="2142" y="630"/>
                        </a:lnTo>
                        <a:lnTo>
                          <a:pt x="2144" y="630"/>
                        </a:lnTo>
                        <a:lnTo>
                          <a:pt x="2146" y="630"/>
                        </a:lnTo>
                        <a:lnTo>
                          <a:pt x="2148" y="630"/>
                        </a:lnTo>
                        <a:lnTo>
                          <a:pt x="2150" y="630"/>
                        </a:lnTo>
                        <a:lnTo>
                          <a:pt x="2152" y="630"/>
                        </a:lnTo>
                        <a:lnTo>
                          <a:pt x="2154" y="630"/>
                        </a:lnTo>
                        <a:lnTo>
                          <a:pt x="2156" y="630"/>
                        </a:lnTo>
                        <a:lnTo>
                          <a:pt x="2160" y="630"/>
                        </a:lnTo>
                        <a:lnTo>
                          <a:pt x="2162" y="630"/>
                        </a:lnTo>
                        <a:lnTo>
                          <a:pt x="2164" y="630"/>
                        </a:lnTo>
                        <a:lnTo>
                          <a:pt x="2165" y="630"/>
                        </a:lnTo>
                        <a:lnTo>
                          <a:pt x="2169" y="630"/>
                        </a:lnTo>
                        <a:lnTo>
                          <a:pt x="2173" y="630"/>
                        </a:lnTo>
                        <a:lnTo>
                          <a:pt x="2175" y="630"/>
                        </a:lnTo>
                        <a:lnTo>
                          <a:pt x="2177" y="630"/>
                        </a:lnTo>
                        <a:lnTo>
                          <a:pt x="2179" y="630"/>
                        </a:lnTo>
                      </a:path>
                    </a:pathLst>
                  </a:custGeom>
                  <a:noFill/>
                  <a:ln w="2">
                    <a:solidFill>
                      <a:srgbClr val="4169E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0" name="Freeform 81"/>
                  <p:cNvSpPr>
                    <a:spLocks/>
                  </p:cNvSpPr>
                  <p:nvPr/>
                </p:nvSpPr>
                <p:spPr bwMode="auto">
                  <a:xfrm>
                    <a:off x="3817936" y="4185441"/>
                    <a:ext cx="3313113" cy="760413"/>
                  </a:xfrm>
                  <a:custGeom>
                    <a:avLst/>
                    <a:gdLst>
                      <a:gd name="T0" fmla="*/ 31 w 2087"/>
                      <a:gd name="T1" fmla="*/ 477 h 479"/>
                      <a:gd name="T2" fmla="*/ 64 w 2087"/>
                      <a:gd name="T3" fmla="*/ 477 h 479"/>
                      <a:gd name="T4" fmla="*/ 94 w 2087"/>
                      <a:gd name="T5" fmla="*/ 479 h 479"/>
                      <a:gd name="T6" fmla="*/ 129 w 2087"/>
                      <a:gd name="T7" fmla="*/ 477 h 479"/>
                      <a:gd name="T8" fmla="*/ 161 w 2087"/>
                      <a:gd name="T9" fmla="*/ 477 h 479"/>
                      <a:gd name="T10" fmla="*/ 196 w 2087"/>
                      <a:gd name="T11" fmla="*/ 479 h 479"/>
                      <a:gd name="T12" fmla="*/ 228 w 2087"/>
                      <a:gd name="T13" fmla="*/ 477 h 479"/>
                      <a:gd name="T14" fmla="*/ 263 w 2087"/>
                      <a:gd name="T15" fmla="*/ 477 h 479"/>
                      <a:gd name="T16" fmla="*/ 295 w 2087"/>
                      <a:gd name="T17" fmla="*/ 477 h 479"/>
                      <a:gd name="T18" fmla="*/ 328 w 2087"/>
                      <a:gd name="T19" fmla="*/ 477 h 479"/>
                      <a:gd name="T20" fmla="*/ 361 w 2087"/>
                      <a:gd name="T21" fmla="*/ 477 h 479"/>
                      <a:gd name="T22" fmla="*/ 393 w 2087"/>
                      <a:gd name="T23" fmla="*/ 477 h 479"/>
                      <a:gd name="T24" fmla="*/ 428 w 2087"/>
                      <a:gd name="T25" fmla="*/ 477 h 479"/>
                      <a:gd name="T26" fmla="*/ 458 w 2087"/>
                      <a:gd name="T27" fmla="*/ 477 h 479"/>
                      <a:gd name="T28" fmla="*/ 497 w 2087"/>
                      <a:gd name="T29" fmla="*/ 477 h 479"/>
                      <a:gd name="T30" fmla="*/ 527 w 2087"/>
                      <a:gd name="T31" fmla="*/ 477 h 479"/>
                      <a:gd name="T32" fmla="*/ 562 w 2087"/>
                      <a:gd name="T33" fmla="*/ 477 h 479"/>
                      <a:gd name="T34" fmla="*/ 596 w 2087"/>
                      <a:gd name="T35" fmla="*/ 477 h 479"/>
                      <a:gd name="T36" fmla="*/ 635 w 2087"/>
                      <a:gd name="T37" fmla="*/ 477 h 479"/>
                      <a:gd name="T38" fmla="*/ 669 w 2087"/>
                      <a:gd name="T39" fmla="*/ 477 h 479"/>
                      <a:gd name="T40" fmla="*/ 705 w 2087"/>
                      <a:gd name="T41" fmla="*/ 477 h 479"/>
                      <a:gd name="T42" fmla="*/ 738 w 2087"/>
                      <a:gd name="T43" fmla="*/ 477 h 479"/>
                      <a:gd name="T44" fmla="*/ 773 w 2087"/>
                      <a:gd name="T45" fmla="*/ 477 h 479"/>
                      <a:gd name="T46" fmla="*/ 803 w 2087"/>
                      <a:gd name="T47" fmla="*/ 477 h 479"/>
                      <a:gd name="T48" fmla="*/ 842 w 2087"/>
                      <a:gd name="T49" fmla="*/ 477 h 479"/>
                      <a:gd name="T50" fmla="*/ 876 w 2087"/>
                      <a:gd name="T51" fmla="*/ 477 h 479"/>
                      <a:gd name="T52" fmla="*/ 912 w 2087"/>
                      <a:gd name="T53" fmla="*/ 477 h 479"/>
                      <a:gd name="T54" fmla="*/ 945 w 2087"/>
                      <a:gd name="T55" fmla="*/ 477 h 479"/>
                      <a:gd name="T56" fmla="*/ 981 w 2087"/>
                      <a:gd name="T57" fmla="*/ 477 h 479"/>
                      <a:gd name="T58" fmla="*/ 1014 w 2087"/>
                      <a:gd name="T59" fmla="*/ 477 h 479"/>
                      <a:gd name="T60" fmla="*/ 1047 w 2087"/>
                      <a:gd name="T61" fmla="*/ 477 h 479"/>
                      <a:gd name="T62" fmla="*/ 1081 w 2087"/>
                      <a:gd name="T63" fmla="*/ 477 h 479"/>
                      <a:gd name="T64" fmla="*/ 1115 w 2087"/>
                      <a:gd name="T65" fmla="*/ 477 h 479"/>
                      <a:gd name="T66" fmla="*/ 1154 w 2087"/>
                      <a:gd name="T67" fmla="*/ 477 h 479"/>
                      <a:gd name="T68" fmla="*/ 1181 w 2087"/>
                      <a:gd name="T69" fmla="*/ 55 h 479"/>
                      <a:gd name="T70" fmla="*/ 1207 w 2087"/>
                      <a:gd name="T71" fmla="*/ 475 h 479"/>
                      <a:gd name="T72" fmla="*/ 1240 w 2087"/>
                      <a:gd name="T73" fmla="*/ 477 h 479"/>
                      <a:gd name="T74" fmla="*/ 1275 w 2087"/>
                      <a:gd name="T75" fmla="*/ 477 h 479"/>
                      <a:gd name="T76" fmla="*/ 1307 w 2087"/>
                      <a:gd name="T77" fmla="*/ 477 h 479"/>
                      <a:gd name="T78" fmla="*/ 1342 w 2087"/>
                      <a:gd name="T79" fmla="*/ 477 h 479"/>
                      <a:gd name="T80" fmla="*/ 1374 w 2087"/>
                      <a:gd name="T81" fmla="*/ 477 h 479"/>
                      <a:gd name="T82" fmla="*/ 1411 w 2087"/>
                      <a:gd name="T83" fmla="*/ 477 h 479"/>
                      <a:gd name="T84" fmla="*/ 1449 w 2087"/>
                      <a:gd name="T85" fmla="*/ 477 h 479"/>
                      <a:gd name="T86" fmla="*/ 1485 w 2087"/>
                      <a:gd name="T87" fmla="*/ 477 h 479"/>
                      <a:gd name="T88" fmla="*/ 1518 w 2087"/>
                      <a:gd name="T89" fmla="*/ 477 h 479"/>
                      <a:gd name="T90" fmla="*/ 1548 w 2087"/>
                      <a:gd name="T91" fmla="*/ 477 h 479"/>
                      <a:gd name="T92" fmla="*/ 1583 w 2087"/>
                      <a:gd name="T93" fmla="*/ 477 h 479"/>
                      <a:gd name="T94" fmla="*/ 1616 w 2087"/>
                      <a:gd name="T95" fmla="*/ 477 h 479"/>
                      <a:gd name="T96" fmla="*/ 1654 w 2087"/>
                      <a:gd name="T97" fmla="*/ 477 h 479"/>
                      <a:gd name="T98" fmla="*/ 1685 w 2087"/>
                      <a:gd name="T99" fmla="*/ 477 h 479"/>
                      <a:gd name="T100" fmla="*/ 1717 w 2087"/>
                      <a:gd name="T101" fmla="*/ 477 h 479"/>
                      <a:gd name="T102" fmla="*/ 1752 w 2087"/>
                      <a:gd name="T103" fmla="*/ 477 h 479"/>
                      <a:gd name="T104" fmla="*/ 1788 w 2087"/>
                      <a:gd name="T105" fmla="*/ 477 h 479"/>
                      <a:gd name="T106" fmla="*/ 1824 w 2087"/>
                      <a:gd name="T107" fmla="*/ 477 h 479"/>
                      <a:gd name="T108" fmla="*/ 1857 w 2087"/>
                      <a:gd name="T109" fmla="*/ 477 h 479"/>
                      <a:gd name="T110" fmla="*/ 1890 w 2087"/>
                      <a:gd name="T111" fmla="*/ 477 h 479"/>
                      <a:gd name="T112" fmla="*/ 1924 w 2087"/>
                      <a:gd name="T113" fmla="*/ 477 h 479"/>
                      <a:gd name="T114" fmla="*/ 1957 w 2087"/>
                      <a:gd name="T115" fmla="*/ 477 h 479"/>
                      <a:gd name="T116" fmla="*/ 1995 w 2087"/>
                      <a:gd name="T117" fmla="*/ 477 h 479"/>
                      <a:gd name="T118" fmla="*/ 2026 w 2087"/>
                      <a:gd name="T119" fmla="*/ 477 h 479"/>
                      <a:gd name="T120" fmla="*/ 2062 w 2087"/>
                      <a:gd name="T121" fmla="*/ 477 h 4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087" h="479">
                        <a:moveTo>
                          <a:pt x="0" y="477"/>
                        </a:moveTo>
                        <a:lnTo>
                          <a:pt x="2" y="477"/>
                        </a:lnTo>
                        <a:lnTo>
                          <a:pt x="4" y="477"/>
                        </a:lnTo>
                        <a:lnTo>
                          <a:pt x="6" y="477"/>
                        </a:lnTo>
                        <a:lnTo>
                          <a:pt x="8" y="477"/>
                        </a:lnTo>
                        <a:lnTo>
                          <a:pt x="10" y="477"/>
                        </a:lnTo>
                        <a:lnTo>
                          <a:pt x="12" y="477"/>
                        </a:lnTo>
                        <a:lnTo>
                          <a:pt x="14" y="477"/>
                        </a:lnTo>
                        <a:lnTo>
                          <a:pt x="16" y="477"/>
                        </a:lnTo>
                        <a:lnTo>
                          <a:pt x="18" y="477"/>
                        </a:lnTo>
                        <a:lnTo>
                          <a:pt x="20" y="477"/>
                        </a:lnTo>
                        <a:lnTo>
                          <a:pt x="23" y="477"/>
                        </a:lnTo>
                        <a:lnTo>
                          <a:pt x="25" y="477"/>
                        </a:lnTo>
                        <a:lnTo>
                          <a:pt x="27" y="477"/>
                        </a:lnTo>
                        <a:lnTo>
                          <a:pt x="29" y="477"/>
                        </a:lnTo>
                        <a:lnTo>
                          <a:pt x="31" y="477"/>
                        </a:lnTo>
                        <a:lnTo>
                          <a:pt x="33" y="477"/>
                        </a:lnTo>
                        <a:lnTo>
                          <a:pt x="35" y="477"/>
                        </a:lnTo>
                        <a:lnTo>
                          <a:pt x="37" y="477"/>
                        </a:lnTo>
                        <a:lnTo>
                          <a:pt x="39" y="477"/>
                        </a:lnTo>
                        <a:lnTo>
                          <a:pt x="41" y="477"/>
                        </a:lnTo>
                        <a:lnTo>
                          <a:pt x="44" y="477"/>
                        </a:lnTo>
                        <a:lnTo>
                          <a:pt x="46" y="477"/>
                        </a:lnTo>
                        <a:lnTo>
                          <a:pt x="48" y="477"/>
                        </a:lnTo>
                        <a:lnTo>
                          <a:pt x="50" y="477"/>
                        </a:lnTo>
                        <a:lnTo>
                          <a:pt x="52" y="477"/>
                        </a:lnTo>
                        <a:lnTo>
                          <a:pt x="54" y="477"/>
                        </a:lnTo>
                        <a:lnTo>
                          <a:pt x="56" y="479"/>
                        </a:lnTo>
                        <a:lnTo>
                          <a:pt x="58" y="477"/>
                        </a:lnTo>
                        <a:lnTo>
                          <a:pt x="60" y="479"/>
                        </a:lnTo>
                        <a:lnTo>
                          <a:pt x="62" y="477"/>
                        </a:lnTo>
                        <a:lnTo>
                          <a:pt x="64" y="477"/>
                        </a:lnTo>
                        <a:lnTo>
                          <a:pt x="66" y="479"/>
                        </a:lnTo>
                        <a:lnTo>
                          <a:pt x="67" y="477"/>
                        </a:lnTo>
                        <a:lnTo>
                          <a:pt x="69" y="477"/>
                        </a:lnTo>
                        <a:lnTo>
                          <a:pt x="71" y="477"/>
                        </a:lnTo>
                        <a:lnTo>
                          <a:pt x="73" y="477"/>
                        </a:lnTo>
                        <a:lnTo>
                          <a:pt x="75" y="477"/>
                        </a:lnTo>
                        <a:lnTo>
                          <a:pt x="77" y="477"/>
                        </a:lnTo>
                        <a:lnTo>
                          <a:pt x="79" y="477"/>
                        </a:lnTo>
                        <a:lnTo>
                          <a:pt x="81" y="477"/>
                        </a:lnTo>
                        <a:lnTo>
                          <a:pt x="81" y="479"/>
                        </a:lnTo>
                        <a:lnTo>
                          <a:pt x="85" y="477"/>
                        </a:lnTo>
                        <a:lnTo>
                          <a:pt x="87" y="477"/>
                        </a:lnTo>
                        <a:lnTo>
                          <a:pt x="89" y="479"/>
                        </a:lnTo>
                        <a:lnTo>
                          <a:pt x="90" y="477"/>
                        </a:lnTo>
                        <a:lnTo>
                          <a:pt x="92" y="477"/>
                        </a:lnTo>
                        <a:lnTo>
                          <a:pt x="94" y="479"/>
                        </a:lnTo>
                        <a:lnTo>
                          <a:pt x="96" y="477"/>
                        </a:lnTo>
                        <a:lnTo>
                          <a:pt x="98" y="477"/>
                        </a:lnTo>
                        <a:lnTo>
                          <a:pt x="100" y="479"/>
                        </a:lnTo>
                        <a:lnTo>
                          <a:pt x="102" y="477"/>
                        </a:lnTo>
                        <a:lnTo>
                          <a:pt x="104" y="477"/>
                        </a:lnTo>
                        <a:lnTo>
                          <a:pt x="106" y="477"/>
                        </a:lnTo>
                        <a:lnTo>
                          <a:pt x="110" y="477"/>
                        </a:lnTo>
                        <a:lnTo>
                          <a:pt x="113" y="477"/>
                        </a:lnTo>
                        <a:lnTo>
                          <a:pt x="115" y="477"/>
                        </a:lnTo>
                        <a:lnTo>
                          <a:pt x="117" y="477"/>
                        </a:lnTo>
                        <a:lnTo>
                          <a:pt x="119" y="477"/>
                        </a:lnTo>
                        <a:lnTo>
                          <a:pt x="121" y="477"/>
                        </a:lnTo>
                        <a:lnTo>
                          <a:pt x="123" y="477"/>
                        </a:lnTo>
                        <a:lnTo>
                          <a:pt x="125" y="477"/>
                        </a:lnTo>
                        <a:lnTo>
                          <a:pt x="127" y="477"/>
                        </a:lnTo>
                        <a:lnTo>
                          <a:pt x="129" y="477"/>
                        </a:lnTo>
                        <a:lnTo>
                          <a:pt x="133" y="477"/>
                        </a:lnTo>
                        <a:lnTo>
                          <a:pt x="135" y="477"/>
                        </a:lnTo>
                        <a:lnTo>
                          <a:pt x="136" y="477"/>
                        </a:lnTo>
                        <a:lnTo>
                          <a:pt x="138" y="479"/>
                        </a:lnTo>
                        <a:lnTo>
                          <a:pt x="140" y="477"/>
                        </a:lnTo>
                        <a:lnTo>
                          <a:pt x="142" y="477"/>
                        </a:lnTo>
                        <a:lnTo>
                          <a:pt x="144" y="477"/>
                        </a:lnTo>
                        <a:lnTo>
                          <a:pt x="146" y="477"/>
                        </a:lnTo>
                        <a:lnTo>
                          <a:pt x="148" y="477"/>
                        </a:lnTo>
                        <a:lnTo>
                          <a:pt x="150" y="477"/>
                        </a:lnTo>
                        <a:lnTo>
                          <a:pt x="154" y="479"/>
                        </a:lnTo>
                        <a:lnTo>
                          <a:pt x="154" y="477"/>
                        </a:lnTo>
                        <a:lnTo>
                          <a:pt x="156" y="477"/>
                        </a:lnTo>
                        <a:lnTo>
                          <a:pt x="158" y="477"/>
                        </a:lnTo>
                        <a:lnTo>
                          <a:pt x="159" y="477"/>
                        </a:lnTo>
                        <a:lnTo>
                          <a:pt x="161" y="477"/>
                        </a:lnTo>
                        <a:lnTo>
                          <a:pt x="163" y="477"/>
                        </a:lnTo>
                        <a:lnTo>
                          <a:pt x="167" y="477"/>
                        </a:lnTo>
                        <a:lnTo>
                          <a:pt x="169" y="477"/>
                        </a:lnTo>
                        <a:lnTo>
                          <a:pt x="171" y="477"/>
                        </a:lnTo>
                        <a:lnTo>
                          <a:pt x="173" y="477"/>
                        </a:lnTo>
                        <a:lnTo>
                          <a:pt x="175" y="477"/>
                        </a:lnTo>
                        <a:lnTo>
                          <a:pt x="177" y="477"/>
                        </a:lnTo>
                        <a:lnTo>
                          <a:pt x="179" y="477"/>
                        </a:lnTo>
                        <a:lnTo>
                          <a:pt x="181" y="477"/>
                        </a:lnTo>
                        <a:lnTo>
                          <a:pt x="184" y="477"/>
                        </a:lnTo>
                        <a:lnTo>
                          <a:pt x="186" y="477"/>
                        </a:lnTo>
                        <a:lnTo>
                          <a:pt x="188" y="477"/>
                        </a:lnTo>
                        <a:lnTo>
                          <a:pt x="190" y="477"/>
                        </a:lnTo>
                        <a:lnTo>
                          <a:pt x="192" y="477"/>
                        </a:lnTo>
                        <a:lnTo>
                          <a:pt x="196" y="477"/>
                        </a:lnTo>
                        <a:lnTo>
                          <a:pt x="196" y="479"/>
                        </a:lnTo>
                        <a:lnTo>
                          <a:pt x="198" y="477"/>
                        </a:lnTo>
                        <a:lnTo>
                          <a:pt x="200" y="477"/>
                        </a:lnTo>
                        <a:lnTo>
                          <a:pt x="202" y="477"/>
                        </a:lnTo>
                        <a:lnTo>
                          <a:pt x="203" y="477"/>
                        </a:lnTo>
                        <a:lnTo>
                          <a:pt x="205" y="477"/>
                        </a:lnTo>
                        <a:lnTo>
                          <a:pt x="207" y="477"/>
                        </a:lnTo>
                        <a:lnTo>
                          <a:pt x="209" y="477"/>
                        </a:lnTo>
                        <a:lnTo>
                          <a:pt x="211" y="477"/>
                        </a:lnTo>
                        <a:lnTo>
                          <a:pt x="213" y="477"/>
                        </a:lnTo>
                        <a:lnTo>
                          <a:pt x="215" y="477"/>
                        </a:lnTo>
                        <a:lnTo>
                          <a:pt x="219" y="477"/>
                        </a:lnTo>
                        <a:lnTo>
                          <a:pt x="221" y="477"/>
                        </a:lnTo>
                        <a:lnTo>
                          <a:pt x="223" y="477"/>
                        </a:lnTo>
                        <a:lnTo>
                          <a:pt x="225" y="477"/>
                        </a:lnTo>
                        <a:lnTo>
                          <a:pt x="226" y="477"/>
                        </a:lnTo>
                        <a:lnTo>
                          <a:pt x="228" y="477"/>
                        </a:lnTo>
                        <a:lnTo>
                          <a:pt x="230" y="477"/>
                        </a:lnTo>
                        <a:lnTo>
                          <a:pt x="232" y="477"/>
                        </a:lnTo>
                        <a:lnTo>
                          <a:pt x="234" y="477"/>
                        </a:lnTo>
                        <a:lnTo>
                          <a:pt x="238" y="477"/>
                        </a:lnTo>
                        <a:lnTo>
                          <a:pt x="240" y="477"/>
                        </a:lnTo>
                        <a:lnTo>
                          <a:pt x="242" y="477"/>
                        </a:lnTo>
                        <a:lnTo>
                          <a:pt x="244" y="477"/>
                        </a:lnTo>
                        <a:lnTo>
                          <a:pt x="246" y="477"/>
                        </a:lnTo>
                        <a:lnTo>
                          <a:pt x="248" y="477"/>
                        </a:lnTo>
                        <a:lnTo>
                          <a:pt x="249" y="477"/>
                        </a:lnTo>
                        <a:lnTo>
                          <a:pt x="253" y="477"/>
                        </a:lnTo>
                        <a:lnTo>
                          <a:pt x="255" y="477"/>
                        </a:lnTo>
                        <a:lnTo>
                          <a:pt x="257" y="477"/>
                        </a:lnTo>
                        <a:lnTo>
                          <a:pt x="259" y="477"/>
                        </a:lnTo>
                        <a:lnTo>
                          <a:pt x="261" y="477"/>
                        </a:lnTo>
                        <a:lnTo>
                          <a:pt x="263" y="477"/>
                        </a:lnTo>
                        <a:lnTo>
                          <a:pt x="267" y="477"/>
                        </a:lnTo>
                        <a:lnTo>
                          <a:pt x="269" y="477"/>
                        </a:lnTo>
                        <a:lnTo>
                          <a:pt x="271" y="477"/>
                        </a:lnTo>
                        <a:lnTo>
                          <a:pt x="272" y="477"/>
                        </a:lnTo>
                        <a:lnTo>
                          <a:pt x="274" y="477"/>
                        </a:lnTo>
                        <a:lnTo>
                          <a:pt x="276" y="477"/>
                        </a:lnTo>
                        <a:lnTo>
                          <a:pt x="278" y="477"/>
                        </a:lnTo>
                        <a:lnTo>
                          <a:pt x="280" y="477"/>
                        </a:lnTo>
                        <a:lnTo>
                          <a:pt x="282" y="477"/>
                        </a:lnTo>
                        <a:lnTo>
                          <a:pt x="284" y="477"/>
                        </a:lnTo>
                        <a:lnTo>
                          <a:pt x="286" y="477"/>
                        </a:lnTo>
                        <a:lnTo>
                          <a:pt x="288" y="477"/>
                        </a:lnTo>
                        <a:lnTo>
                          <a:pt x="290" y="477"/>
                        </a:lnTo>
                        <a:lnTo>
                          <a:pt x="292" y="477"/>
                        </a:lnTo>
                        <a:lnTo>
                          <a:pt x="294" y="477"/>
                        </a:lnTo>
                        <a:lnTo>
                          <a:pt x="295" y="477"/>
                        </a:lnTo>
                        <a:lnTo>
                          <a:pt x="297" y="477"/>
                        </a:lnTo>
                        <a:lnTo>
                          <a:pt x="299" y="477"/>
                        </a:lnTo>
                        <a:lnTo>
                          <a:pt x="301" y="477"/>
                        </a:lnTo>
                        <a:lnTo>
                          <a:pt x="303" y="477"/>
                        </a:lnTo>
                        <a:lnTo>
                          <a:pt x="305" y="477"/>
                        </a:lnTo>
                        <a:lnTo>
                          <a:pt x="307" y="477"/>
                        </a:lnTo>
                        <a:lnTo>
                          <a:pt x="309" y="477"/>
                        </a:lnTo>
                        <a:lnTo>
                          <a:pt x="311" y="477"/>
                        </a:lnTo>
                        <a:lnTo>
                          <a:pt x="313" y="477"/>
                        </a:lnTo>
                        <a:lnTo>
                          <a:pt x="315" y="477"/>
                        </a:lnTo>
                        <a:lnTo>
                          <a:pt x="317" y="477"/>
                        </a:lnTo>
                        <a:lnTo>
                          <a:pt x="318" y="477"/>
                        </a:lnTo>
                        <a:lnTo>
                          <a:pt x="320" y="477"/>
                        </a:lnTo>
                        <a:lnTo>
                          <a:pt x="324" y="477"/>
                        </a:lnTo>
                        <a:lnTo>
                          <a:pt x="326" y="477"/>
                        </a:lnTo>
                        <a:lnTo>
                          <a:pt x="328" y="477"/>
                        </a:lnTo>
                        <a:lnTo>
                          <a:pt x="330" y="477"/>
                        </a:lnTo>
                        <a:lnTo>
                          <a:pt x="332" y="477"/>
                        </a:lnTo>
                        <a:lnTo>
                          <a:pt x="334" y="477"/>
                        </a:lnTo>
                        <a:lnTo>
                          <a:pt x="336" y="477"/>
                        </a:lnTo>
                        <a:lnTo>
                          <a:pt x="338" y="477"/>
                        </a:lnTo>
                        <a:lnTo>
                          <a:pt x="340" y="477"/>
                        </a:lnTo>
                        <a:lnTo>
                          <a:pt x="341" y="477"/>
                        </a:lnTo>
                        <a:lnTo>
                          <a:pt x="343" y="479"/>
                        </a:lnTo>
                        <a:lnTo>
                          <a:pt x="345" y="477"/>
                        </a:lnTo>
                        <a:lnTo>
                          <a:pt x="349" y="477"/>
                        </a:lnTo>
                        <a:lnTo>
                          <a:pt x="351" y="477"/>
                        </a:lnTo>
                        <a:lnTo>
                          <a:pt x="353" y="477"/>
                        </a:lnTo>
                        <a:lnTo>
                          <a:pt x="355" y="477"/>
                        </a:lnTo>
                        <a:lnTo>
                          <a:pt x="357" y="477"/>
                        </a:lnTo>
                        <a:lnTo>
                          <a:pt x="359" y="477"/>
                        </a:lnTo>
                        <a:lnTo>
                          <a:pt x="361" y="477"/>
                        </a:lnTo>
                        <a:lnTo>
                          <a:pt x="363" y="477"/>
                        </a:lnTo>
                        <a:lnTo>
                          <a:pt x="364" y="477"/>
                        </a:lnTo>
                        <a:lnTo>
                          <a:pt x="366" y="477"/>
                        </a:lnTo>
                        <a:lnTo>
                          <a:pt x="368" y="477"/>
                        </a:lnTo>
                        <a:lnTo>
                          <a:pt x="370" y="477"/>
                        </a:lnTo>
                        <a:lnTo>
                          <a:pt x="372" y="477"/>
                        </a:lnTo>
                        <a:lnTo>
                          <a:pt x="374" y="477"/>
                        </a:lnTo>
                        <a:lnTo>
                          <a:pt x="378" y="479"/>
                        </a:lnTo>
                        <a:lnTo>
                          <a:pt x="378" y="477"/>
                        </a:lnTo>
                        <a:lnTo>
                          <a:pt x="380" y="477"/>
                        </a:lnTo>
                        <a:lnTo>
                          <a:pt x="382" y="477"/>
                        </a:lnTo>
                        <a:lnTo>
                          <a:pt x="384" y="477"/>
                        </a:lnTo>
                        <a:lnTo>
                          <a:pt x="387" y="477"/>
                        </a:lnTo>
                        <a:lnTo>
                          <a:pt x="389" y="479"/>
                        </a:lnTo>
                        <a:lnTo>
                          <a:pt x="391" y="477"/>
                        </a:lnTo>
                        <a:lnTo>
                          <a:pt x="393" y="477"/>
                        </a:lnTo>
                        <a:lnTo>
                          <a:pt x="395" y="477"/>
                        </a:lnTo>
                        <a:lnTo>
                          <a:pt x="397" y="477"/>
                        </a:lnTo>
                        <a:lnTo>
                          <a:pt x="401" y="477"/>
                        </a:lnTo>
                        <a:lnTo>
                          <a:pt x="403" y="477"/>
                        </a:lnTo>
                        <a:lnTo>
                          <a:pt x="405" y="477"/>
                        </a:lnTo>
                        <a:lnTo>
                          <a:pt x="409" y="477"/>
                        </a:lnTo>
                        <a:lnTo>
                          <a:pt x="410" y="477"/>
                        </a:lnTo>
                        <a:lnTo>
                          <a:pt x="412" y="477"/>
                        </a:lnTo>
                        <a:lnTo>
                          <a:pt x="414" y="477"/>
                        </a:lnTo>
                        <a:lnTo>
                          <a:pt x="416" y="477"/>
                        </a:lnTo>
                        <a:lnTo>
                          <a:pt x="418" y="477"/>
                        </a:lnTo>
                        <a:lnTo>
                          <a:pt x="420" y="477"/>
                        </a:lnTo>
                        <a:lnTo>
                          <a:pt x="422" y="477"/>
                        </a:lnTo>
                        <a:lnTo>
                          <a:pt x="424" y="477"/>
                        </a:lnTo>
                        <a:lnTo>
                          <a:pt x="426" y="477"/>
                        </a:lnTo>
                        <a:lnTo>
                          <a:pt x="428" y="477"/>
                        </a:lnTo>
                        <a:lnTo>
                          <a:pt x="430" y="477"/>
                        </a:lnTo>
                        <a:lnTo>
                          <a:pt x="431" y="477"/>
                        </a:lnTo>
                        <a:lnTo>
                          <a:pt x="433" y="477"/>
                        </a:lnTo>
                        <a:lnTo>
                          <a:pt x="435" y="477"/>
                        </a:lnTo>
                        <a:lnTo>
                          <a:pt x="437" y="477"/>
                        </a:lnTo>
                        <a:lnTo>
                          <a:pt x="439" y="477"/>
                        </a:lnTo>
                        <a:lnTo>
                          <a:pt x="441" y="477"/>
                        </a:lnTo>
                        <a:lnTo>
                          <a:pt x="443" y="477"/>
                        </a:lnTo>
                        <a:lnTo>
                          <a:pt x="445" y="477"/>
                        </a:lnTo>
                        <a:lnTo>
                          <a:pt x="447" y="477"/>
                        </a:lnTo>
                        <a:lnTo>
                          <a:pt x="449" y="477"/>
                        </a:lnTo>
                        <a:lnTo>
                          <a:pt x="451" y="477"/>
                        </a:lnTo>
                        <a:lnTo>
                          <a:pt x="453" y="477"/>
                        </a:lnTo>
                        <a:lnTo>
                          <a:pt x="454" y="477"/>
                        </a:lnTo>
                        <a:lnTo>
                          <a:pt x="456" y="477"/>
                        </a:lnTo>
                        <a:lnTo>
                          <a:pt x="458" y="477"/>
                        </a:lnTo>
                        <a:lnTo>
                          <a:pt x="460" y="477"/>
                        </a:lnTo>
                        <a:lnTo>
                          <a:pt x="462" y="477"/>
                        </a:lnTo>
                        <a:lnTo>
                          <a:pt x="466" y="477"/>
                        </a:lnTo>
                        <a:lnTo>
                          <a:pt x="470" y="477"/>
                        </a:lnTo>
                        <a:lnTo>
                          <a:pt x="472" y="477"/>
                        </a:lnTo>
                        <a:lnTo>
                          <a:pt x="474" y="477"/>
                        </a:lnTo>
                        <a:lnTo>
                          <a:pt x="477" y="477"/>
                        </a:lnTo>
                        <a:lnTo>
                          <a:pt x="479" y="477"/>
                        </a:lnTo>
                        <a:lnTo>
                          <a:pt x="481" y="477"/>
                        </a:lnTo>
                        <a:lnTo>
                          <a:pt x="483" y="477"/>
                        </a:lnTo>
                        <a:lnTo>
                          <a:pt x="485" y="477"/>
                        </a:lnTo>
                        <a:lnTo>
                          <a:pt x="487" y="477"/>
                        </a:lnTo>
                        <a:lnTo>
                          <a:pt x="489" y="477"/>
                        </a:lnTo>
                        <a:lnTo>
                          <a:pt x="491" y="477"/>
                        </a:lnTo>
                        <a:lnTo>
                          <a:pt x="495" y="477"/>
                        </a:lnTo>
                        <a:lnTo>
                          <a:pt x="497" y="477"/>
                        </a:lnTo>
                        <a:lnTo>
                          <a:pt x="499" y="477"/>
                        </a:lnTo>
                        <a:lnTo>
                          <a:pt x="500" y="477"/>
                        </a:lnTo>
                        <a:lnTo>
                          <a:pt x="502" y="477"/>
                        </a:lnTo>
                        <a:lnTo>
                          <a:pt x="504" y="477"/>
                        </a:lnTo>
                        <a:lnTo>
                          <a:pt x="506" y="477"/>
                        </a:lnTo>
                        <a:lnTo>
                          <a:pt x="508" y="477"/>
                        </a:lnTo>
                        <a:lnTo>
                          <a:pt x="510" y="477"/>
                        </a:lnTo>
                        <a:lnTo>
                          <a:pt x="512" y="477"/>
                        </a:lnTo>
                        <a:lnTo>
                          <a:pt x="514" y="477"/>
                        </a:lnTo>
                        <a:lnTo>
                          <a:pt x="516" y="477"/>
                        </a:lnTo>
                        <a:lnTo>
                          <a:pt x="518" y="477"/>
                        </a:lnTo>
                        <a:lnTo>
                          <a:pt x="520" y="477"/>
                        </a:lnTo>
                        <a:lnTo>
                          <a:pt x="522" y="477"/>
                        </a:lnTo>
                        <a:lnTo>
                          <a:pt x="523" y="477"/>
                        </a:lnTo>
                        <a:lnTo>
                          <a:pt x="525" y="477"/>
                        </a:lnTo>
                        <a:lnTo>
                          <a:pt x="527" y="477"/>
                        </a:lnTo>
                        <a:lnTo>
                          <a:pt x="529" y="477"/>
                        </a:lnTo>
                        <a:lnTo>
                          <a:pt x="531" y="477"/>
                        </a:lnTo>
                        <a:lnTo>
                          <a:pt x="533" y="477"/>
                        </a:lnTo>
                        <a:lnTo>
                          <a:pt x="535" y="477"/>
                        </a:lnTo>
                        <a:lnTo>
                          <a:pt x="539" y="477"/>
                        </a:lnTo>
                        <a:lnTo>
                          <a:pt x="541" y="477"/>
                        </a:lnTo>
                        <a:lnTo>
                          <a:pt x="543" y="477"/>
                        </a:lnTo>
                        <a:lnTo>
                          <a:pt x="545" y="477"/>
                        </a:lnTo>
                        <a:lnTo>
                          <a:pt x="546" y="477"/>
                        </a:lnTo>
                        <a:lnTo>
                          <a:pt x="548" y="477"/>
                        </a:lnTo>
                        <a:lnTo>
                          <a:pt x="552" y="477"/>
                        </a:lnTo>
                        <a:lnTo>
                          <a:pt x="554" y="477"/>
                        </a:lnTo>
                        <a:lnTo>
                          <a:pt x="556" y="477"/>
                        </a:lnTo>
                        <a:lnTo>
                          <a:pt x="558" y="477"/>
                        </a:lnTo>
                        <a:lnTo>
                          <a:pt x="560" y="477"/>
                        </a:lnTo>
                        <a:lnTo>
                          <a:pt x="562" y="477"/>
                        </a:lnTo>
                        <a:lnTo>
                          <a:pt x="566" y="477"/>
                        </a:lnTo>
                        <a:lnTo>
                          <a:pt x="568" y="477"/>
                        </a:lnTo>
                        <a:lnTo>
                          <a:pt x="569" y="477"/>
                        </a:lnTo>
                        <a:lnTo>
                          <a:pt x="571" y="477"/>
                        </a:lnTo>
                        <a:lnTo>
                          <a:pt x="573" y="477"/>
                        </a:lnTo>
                        <a:lnTo>
                          <a:pt x="575" y="477"/>
                        </a:lnTo>
                        <a:lnTo>
                          <a:pt x="579" y="477"/>
                        </a:lnTo>
                        <a:lnTo>
                          <a:pt x="581" y="477"/>
                        </a:lnTo>
                        <a:lnTo>
                          <a:pt x="583" y="477"/>
                        </a:lnTo>
                        <a:lnTo>
                          <a:pt x="585" y="477"/>
                        </a:lnTo>
                        <a:lnTo>
                          <a:pt x="587" y="477"/>
                        </a:lnTo>
                        <a:lnTo>
                          <a:pt x="589" y="477"/>
                        </a:lnTo>
                        <a:lnTo>
                          <a:pt x="591" y="477"/>
                        </a:lnTo>
                        <a:lnTo>
                          <a:pt x="592" y="477"/>
                        </a:lnTo>
                        <a:lnTo>
                          <a:pt x="594" y="477"/>
                        </a:lnTo>
                        <a:lnTo>
                          <a:pt x="596" y="477"/>
                        </a:lnTo>
                        <a:lnTo>
                          <a:pt x="600" y="477"/>
                        </a:lnTo>
                        <a:lnTo>
                          <a:pt x="604" y="477"/>
                        </a:lnTo>
                        <a:lnTo>
                          <a:pt x="606" y="477"/>
                        </a:lnTo>
                        <a:lnTo>
                          <a:pt x="608" y="477"/>
                        </a:lnTo>
                        <a:lnTo>
                          <a:pt x="610" y="477"/>
                        </a:lnTo>
                        <a:lnTo>
                          <a:pt x="612" y="477"/>
                        </a:lnTo>
                        <a:lnTo>
                          <a:pt x="614" y="477"/>
                        </a:lnTo>
                        <a:lnTo>
                          <a:pt x="617" y="477"/>
                        </a:lnTo>
                        <a:lnTo>
                          <a:pt x="619" y="477"/>
                        </a:lnTo>
                        <a:lnTo>
                          <a:pt x="621" y="477"/>
                        </a:lnTo>
                        <a:lnTo>
                          <a:pt x="623" y="477"/>
                        </a:lnTo>
                        <a:lnTo>
                          <a:pt x="625" y="477"/>
                        </a:lnTo>
                        <a:lnTo>
                          <a:pt x="627" y="477"/>
                        </a:lnTo>
                        <a:lnTo>
                          <a:pt x="629" y="477"/>
                        </a:lnTo>
                        <a:lnTo>
                          <a:pt x="631" y="477"/>
                        </a:lnTo>
                        <a:lnTo>
                          <a:pt x="635" y="477"/>
                        </a:lnTo>
                        <a:lnTo>
                          <a:pt x="637" y="477"/>
                        </a:lnTo>
                        <a:lnTo>
                          <a:pt x="638" y="477"/>
                        </a:lnTo>
                        <a:lnTo>
                          <a:pt x="640" y="477"/>
                        </a:lnTo>
                        <a:lnTo>
                          <a:pt x="642" y="477"/>
                        </a:lnTo>
                        <a:lnTo>
                          <a:pt x="644" y="477"/>
                        </a:lnTo>
                        <a:lnTo>
                          <a:pt x="646" y="477"/>
                        </a:lnTo>
                        <a:lnTo>
                          <a:pt x="648" y="477"/>
                        </a:lnTo>
                        <a:lnTo>
                          <a:pt x="652" y="477"/>
                        </a:lnTo>
                        <a:lnTo>
                          <a:pt x="654" y="477"/>
                        </a:lnTo>
                        <a:lnTo>
                          <a:pt x="656" y="477"/>
                        </a:lnTo>
                        <a:lnTo>
                          <a:pt x="658" y="477"/>
                        </a:lnTo>
                        <a:lnTo>
                          <a:pt x="659" y="477"/>
                        </a:lnTo>
                        <a:lnTo>
                          <a:pt x="661" y="477"/>
                        </a:lnTo>
                        <a:lnTo>
                          <a:pt x="663" y="477"/>
                        </a:lnTo>
                        <a:lnTo>
                          <a:pt x="665" y="477"/>
                        </a:lnTo>
                        <a:lnTo>
                          <a:pt x="669" y="477"/>
                        </a:lnTo>
                        <a:lnTo>
                          <a:pt x="673" y="477"/>
                        </a:lnTo>
                        <a:lnTo>
                          <a:pt x="675" y="477"/>
                        </a:lnTo>
                        <a:lnTo>
                          <a:pt x="677" y="477"/>
                        </a:lnTo>
                        <a:lnTo>
                          <a:pt x="679" y="477"/>
                        </a:lnTo>
                        <a:lnTo>
                          <a:pt x="682" y="477"/>
                        </a:lnTo>
                        <a:lnTo>
                          <a:pt x="684" y="477"/>
                        </a:lnTo>
                        <a:lnTo>
                          <a:pt x="686" y="477"/>
                        </a:lnTo>
                        <a:lnTo>
                          <a:pt x="688" y="477"/>
                        </a:lnTo>
                        <a:lnTo>
                          <a:pt x="690" y="477"/>
                        </a:lnTo>
                        <a:lnTo>
                          <a:pt x="692" y="477"/>
                        </a:lnTo>
                        <a:lnTo>
                          <a:pt x="694" y="477"/>
                        </a:lnTo>
                        <a:lnTo>
                          <a:pt x="696" y="477"/>
                        </a:lnTo>
                        <a:lnTo>
                          <a:pt x="698" y="477"/>
                        </a:lnTo>
                        <a:lnTo>
                          <a:pt x="702" y="477"/>
                        </a:lnTo>
                        <a:lnTo>
                          <a:pt x="704" y="477"/>
                        </a:lnTo>
                        <a:lnTo>
                          <a:pt x="705" y="477"/>
                        </a:lnTo>
                        <a:lnTo>
                          <a:pt x="707" y="477"/>
                        </a:lnTo>
                        <a:lnTo>
                          <a:pt x="709" y="477"/>
                        </a:lnTo>
                        <a:lnTo>
                          <a:pt x="711" y="477"/>
                        </a:lnTo>
                        <a:lnTo>
                          <a:pt x="713" y="477"/>
                        </a:lnTo>
                        <a:lnTo>
                          <a:pt x="715" y="477"/>
                        </a:lnTo>
                        <a:lnTo>
                          <a:pt x="717" y="477"/>
                        </a:lnTo>
                        <a:lnTo>
                          <a:pt x="719" y="477"/>
                        </a:lnTo>
                        <a:lnTo>
                          <a:pt x="721" y="477"/>
                        </a:lnTo>
                        <a:lnTo>
                          <a:pt x="725" y="477"/>
                        </a:lnTo>
                        <a:lnTo>
                          <a:pt x="725" y="479"/>
                        </a:lnTo>
                        <a:lnTo>
                          <a:pt x="727" y="477"/>
                        </a:lnTo>
                        <a:lnTo>
                          <a:pt x="728" y="477"/>
                        </a:lnTo>
                        <a:lnTo>
                          <a:pt x="730" y="477"/>
                        </a:lnTo>
                        <a:lnTo>
                          <a:pt x="734" y="477"/>
                        </a:lnTo>
                        <a:lnTo>
                          <a:pt x="736" y="477"/>
                        </a:lnTo>
                        <a:lnTo>
                          <a:pt x="738" y="477"/>
                        </a:lnTo>
                        <a:lnTo>
                          <a:pt x="740" y="477"/>
                        </a:lnTo>
                        <a:lnTo>
                          <a:pt x="742" y="477"/>
                        </a:lnTo>
                        <a:lnTo>
                          <a:pt x="744" y="477"/>
                        </a:lnTo>
                        <a:lnTo>
                          <a:pt x="746" y="477"/>
                        </a:lnTo>
                        <a:lnTo>
                          <a:pt x="748" y="477"/>
                        </a:lnTo>
                        <a:lnTo>
                          <a:pt x="750" y="477"/>
                        </a:lnTo>
                        <a:lnTo>
                          <a:pt x="751" y="477"/>
                        </a:lnTo>
                        <a:lnTo>
                          <a:pt x="753" y="477"/>
                        </a:lnTo>
                        <a:lnTo>
                          <a:pt x="755" y="477"/>
                        </a:lnTo>
                        <a:lnTo>
                          <a:pt x="757" y="477"/>
                        </a:lnTo>
                        <a:lnTo>
                          <a:pt x="759" y="477"/>
                        </a:lnTo>
                        <a:lnTo>
                          <a:pt x="761" y="477"/>
                        </a:lnTo>
                        <a:lnTo>
                          <a:pt x="765" y="477"/>
                        </a:lnTo>
                        <a:lnTo>
                          <a:pt x="767" y="477"/>
                        </a:lnTo>
                        <a:lnTo>
                          <a:pt x="769" y="477"/>
                        </a:lnTo>
                        <a:lnTo>
                          <a:pt x="773" y="477"/>
                        </a:lnTo>
                        <a:lnTo>
                          <a:pt x="776" y="477"/>
                        </a:lnTo>
                        <a:lnTo>
                          <a:pt x="778" y="477"/>
                        </a:lnTo>
                        <a:lnTo>
                          <a:pt x="780" y="477"/>
                        </a:lnTo>
                        <a:lnTo>
                          <a:pt x="782" y="477"/>
                        </a:lnTo>
                        <a:lnTo>
                          <a:pt x="784" y="477"/>
                        </a:lnTo>
                        <a:lnTo>
                          <a:pt x="786" y="477"/>
                        </a:lnTo>
                        <a:lnTo>
                          <a:pt x="788" y="477"/>
                        </a:lnTo>
                        <a:lnTo>
                          <a:pt x="790" y="477"/>
                        </a:lnTo>
                        <a:lnTo>
                          <a:pt x="790" y="479"/>
                        </a:lnTo>
                        <a:lnTo>
                          <a:pt x="792" y="477"/>
                        </a:lnTo>
                        <a:lnTo>
                          <a:pt x="794" y="477"/>
                        </a:lnTo>
                        <a:lnTo>
                          <a:pt x="796" y="477"/>
                        </a:lnTo>
                        <a:lnTo>
                          <a:pt x="797" y="477"/>
                        </a:lnTo>
                        <a:lnTo>
                          <a:pt x="799" y="477"/>
                        </a:lnTo>
                        <a:lnTo>
                          <a:pt x="801" y="477"/>
                        </a:lnTo>
                        <a:lnTo>
                          <a:pt x="803" y="477"/>
                        </a:lnTo>
                        <a:lnTo>
                          <a:pt x="807" y="477"/>
                        </a:lnTo>
                        <a:lnTo>
                          <a:pt x="809" y="477"/>
                        </a:lnTo>
                        <a:lnTo>
                          <a:pt x="811" y="477"/>
                        </a:lnTo>
                        <a:lnTo>
                          <a:pt x="813" y="477"/>
                        </a:lnTo>
                        <a:lnTo>
                          <a:pt x="817" y="477"/>
                        </a:lnTo>
                        <a:lnTo>
                          <a:pt x="820" y="477"/>
                        </a:lnTo>
                        <a:lnTo>
                          <a:pt x="822" y="477"/>
                        </a:lnTo>
                        <a:lnTo>
                          <a:pt x="824" y="477"/>
                        </a:lnTo>
                        <a:lnTo>
                          <a:pt x="826" y="477"/>
                        </a:lnTo>
                        <a:lnTo>
                          <a:pt x="828" y="477"/>
                        </a:lnTo>
                        <a:lnTo>
                          <a:pt x="830" y="477"/>
                        </a:lnTo>
                        <a:lnTo>
                          <a:pt x="832" y="477"/>
                        </a:lnTo>
                        <a:lnTo>
                          <a:pt x="834" y="477"/>
                        </a:lnTo>
                        <a:lnTo>
                          <a:pt x="836" y="477"/>
                        </a:lnTo>
                        <a:lnTo>
                          <a:pt x="838" y="477"/>
                        </a:lnTo>
                        <a:lnTo>
                          <a:pt x="842" y="477"/>
                        </a:lnTo>
                        <a:lnTo>
                          <a:pt x="843" y="477"/>
                        </a:lnTo>
                        <a:lnTo>
                          <a:pt x="845" y="477"/>
                        </a:lnTo>
                        <a:lnTo>
                          <a:pt x="847" y="477"/>
                        </a:lnTo>
                        <a:lnTo>
                          <a:pt x="849" y="477"/>
                        </a:lnTo>
                        <a:lnTo>
                          <a:pt x="851" y="477"/>
                        </a:lnTo>
                        <a:lnTo>
                          <a:pt x="855" y="477"/>
                        </a:lnTo>
                        <a:lnTo>
                          <a:pt x="859" y="477"/>
                        </a:lnTo>
                        <a:lnTo>
                          <a:pt x="861" y="479"/>
                        </a:lnTo>
                        <a:lnTo>
                          <a:pt x="861" y="477"/>
                        </a:lnTo>
                        <a:lnTo>
                          <a:pt x="865" y="477"/>
                        </a:lnTo>
                        <a:lnTo>
                          <a:pt x="866" y="477"/>
                        </a:lnTo>
                        <a:lnTo>
                          <a:pt x="868" y="477"/>
                        </a:lnTo>
                        <a:lnTo>
                          <a:pt x="870" y="477"/>
                        </a:lnTo>
                        <a:lnTo>
                          <a:pt x="872" y="477"/>
                        </a:lnTo>
                        <a:lnTo>
                          <a:pt x="874" y="477"/>
                        </a:lnTo>
                        <a:lnTo>
                          <a:pt x="876" y="477"/>
                        </a:lnTo>
                        <a:lnTo>
                          <a:pt x="878" y="477"/>
                        </a:lnTo>
                        <a:lnTo>
                          <a:pt x="880" y="477"/>
                        </a:lnTo>
                        <a:lnTo>
                          <a:pt x="882" y="477"/>
                        </a:lnTo>
                        <a:lnTo>
                          <a:pt x="884" y="477"/>
                        </a:lnTo>
                        <a:lnTo>
                          <a:pt x="886" y="477"/>
                        </a:lnTo>
                        <a:lnTo>
                          <a:pt x="887" y="477"/>
                        </a:lnTo>
                        <a:lnTo>
                          <a:pt x="889" y="477"/>
                        </a:lnTo>
                        <a:lnTo>
                          <a:pt x="893" y="477"/>
                        </a:lnTo>
                        <a:lnTo>
                          <a:pt x="895" y="477"/>
                        </a:lnTo>
                        <a:lnTo>
                          <a:pt x="897" y="477"/>
                        </a:lnTo>
                        <a:lnTo>
                          <a:pt x="899" y="477"/>
                        </a:lnTo>
                        <a:lnTo>
                          <a:pt x="903" y="477"/>
                        </a:lnTo>
                        <a:lnTo>
                          <a:pt x="905" y="477"/>
                        </a:lnTo>
                        <a:lnTo>
                          <a:pt x="907" y="477"/>
                        </a:lnTo>
                        <a:lnTo>
                          <a:pt x="909" y="477"/>
                        </a:lnTo>
                        <a:lnTo>
                          <a:pt x="912" y="477"/>
                        </a:lnTo>
                        <a:lnTo>
                          <a:pt x="914" y="477"/>
                        </a:lnTo>
                        <a:lnTo>
                          <a:pt x="916" y="477"/>
                        </a:lnTo>
                        <a:lnTo>
                          <a:pt x="918" y="477"/>
                        </a:lnTo>
                        <a:lnTo>
                          <a:pt x="920" y="477"/>
                        </a:lnTo>
                        <a:lnTo>
                          <a:pt x="922" y="477"/>
                        </a:lnTo>
                        <a:lnTo>
                          <a:pt x="924" y="477"/>
                        </a:lnTo>
                        <a:lnTo>
                          <a:pt x="926" y="477"/>
                        </a:lnTo>
                        <a:lnTo>
                          <a:pt x="928" y="477"/>
                        </a:lnTo>
                        <a:lnTo>
                          <a:pt x="930" y="477"/>
                        </a:lnTo>
                        <a:lnTo>
                          <a:pt x="933" y="477"/>
                        </a:lnTo>
                        <a:lnTo>
                          <a:pt x="935" y="477"/>
                        </a:lnTo>
                        <a:lnTo>
                          <a:pt x="937" y="477"/>
                        </a:lnTo>
                        <a:lnTo>
                          <a:pt x="939" y="477"/>
                        </a:lnTo>
                        <a:lnTo>
                          <a:pt x="941" y="477"/>
                        </a:lnTo>
                        <a:lnTo>
                          <a:pt x="943" y="477"/>
                        </a:lnTo>
                        <a:lnTo>
                          <a:pt x="945" y="477"/>
                        </a:lnTo>
                        <a:lnTo>
                          <a:pt x="947" y="477"/>
                        </a:lnTo>
                        <a:lnTo>
                          <a:pt x="951" y="477"/>
                        </a:lnTo>
                        <a:lnTo>
                          <a:pt x="953" y="477"/>
                        </a:lnTo>
                        <a:lnTo>
                          <a:pt x="955" y="477"/>
                        </a:lnTo>
                        <a:lnTo>
                          <a:pt x="956" y="477"/>
                        </a:lnTo>
                        <a:lnTo>
                          <a:pt x="958" y="477"/>
                        </a:lnTo>
                        <a:lnTo>
                          <a:pt x="960" y="477"/>
                        </a:lnTo>
                        <a:lnTo>
                          <a:pt x="962" y="477"/>
                        </a:lnTo>
                        <a:lnTo>
                          <a:pt x="964" y="477"/>
                        </a:lnTo>
                        <a:lnTo>
                          <a:pt x="966" y="477"/>
                        </a:lnTo>
                        <a:lnTo>
                          <a:pt x="968" y="477"/>
                        </a:lnTo>
                        <a:lnTo>
                          <a:pt x="970" y="477"/>
                        </a:lnTo>
                        <a:lnTo>
                          <a:pt x="972" y="477"/>
                        </a:lnTo>
                        <a:lnTo>
                          <a:pt x="976" y="477"/>
                        </a:lnTo>
                        <a:lnTo>
                          <a:pt x="979" y="477"/>
                        </a:lnTo>
                        <a:lnTo>
                          <a:pt x="981" y="477"/>
                        </a:lnTo>
                        <a:lnTo>
                          <a:pt x="983" y="477"/>
                        </a:lnTo>
                        <a:lnTo>
                          <a:pt x="985" y="477"/>
                        </a:lnTo>
                        <a:lnTo>
                          <a:pt x="987" y="477"/>
                        </a:lnTo>
                        <a:lnTo>
                          <a:pt x="989" y="477"/>
                        </a:lnTo>
                        <a:lnTo>
                          <a:pt x="991" y="477"/>
                        </a:lnTo>
                        <a:lnTo>
                          <a:pt x="993" y="477"/>
                        </a:lnTo>
                        <a:lnTo>
                          <a:pt x="995" y="477"/>
                        </a:lnTo>
                        <a:lnTo>
                          <a:pt x="997" y="477"/>
                        </a:lnTo>
                        <a:lnTo>
                          <a:pt x="999" y="477"/>
                        </a:lnTo>
                        <a:lnTo>
                          <a:pt x="1002" y="477"/>
                        </a:lnTo>
                        <a:lnTo>
                          <a:pt x="1004" y="477"/>
                        </a:lnTo>
                        <a:lnTo>
                          <a:pt x="1006" y="477"/>
                        </a:lnTo>
                        <a:lnTo>
                          <a:pt x="1008" y="477"/>
                        </a:lnTo>
                        <a:lnTo>
                          <a:pt x="1010" y="477"/>
                        </a:lnTo>
                        <a:lnTo>
                          <a:pt x="1012" y="477"/>
                        </a:lnTo>
                        <a:lnTo>
                          <a:pt x="1014" y="477"/>
                        </a:lnTo>
                        <a:lnTo>
                          <a:pt x="1016" y="477"/>
                        </a:lnTo>
                        <a:lnTo>
                          <a:pt x="1020" y="477"/>
                        </a:lnTo>
                        <a:lnTo>
                          <a:pt x="1022" y="477"/>
                        </a:lnTo>
                        <a:lnTo>
                          <a:pt x="1024" y="477"/>
                        </a:lnTo>
                        <a:lnTo>
                          <a:pt x="1025" y="477"/>
                        </a:lnTo>
                        <a:lnTo>
                          <a:pt x="1027" y="477"/>
                        </a:lnTo>
                        <a:lnTo>
                          <a:pt x="1029" y="477"/>
                        </a:lnTo>
                        <a:lnTo>
                          <a:pt x="1031" y="477"/>
                        </a:lnTo>
                        <a:lnTo>
                          <a:pt x="1033" y="477"/>
                        </a:lnTo>
                        <a:lnTo>
                          <a:pt x="1035" y="477"/>
                        </a:lnTo>
                        <a:lnTo>
                          <a:pt x="1037" y="477"/>
                        </a:lnTo>
                        <a:lnTo>
                          <a:pt x="1039" y="477"/>
                        </a:lnTo>
                        <a:lnTo>
                          <a:pt x="1041" y="477"/>
                        </a:lnTo>
                        <a:lnTo>
                          <a:pt x="1043" y="477"/>
                        </a:lnTo>
                        <a:lnTo>
                          <a:pt x="1045" y="477"/>
                        </a:lnTo>
                        <a:lnTo>
                          <a:pt x="1047" y="477"/>
                        </a:lnTo>
                        <a:lnTo>
                          <a:pt x="1048" y="477"/>
                        </a:lnTo>
                        <a:lnTo>
                          <a:pt x="1050" y="477"/>
                        </a:lnTo>
                        <a:lnTo>
                          <a:pt x="1054" y="477"/>
                        </a:lnTo>
                        <a:lnTo>
                          <a:pt x="1058" y="477"/>
                        </a:lnTo>
                        <a:lnTo>
                          <a:pt x="1060" y="477"/>
                        </a:lnTo>
                        <a:lnTo>
                          <a:pt x="1062" y="477"/>
                        </a:lnTo>
                        <a:lnTo>
                          <a:pt x="1064" y="477"/>
                        </a:lnTo>
                        <a:lnTo>
                          <a:pt x="1066" y="477"/>
                        </a:lnTo>
                        <a:lnTo>
                          <a:pt x="1068" y="477"/>
                        </a:lnTo>
                        <a:lnTo>
                          <a:pt x="1070" y="477"/>
                        </a:lnTo>
                        <a:lnTo>
                          <a:pt x="1071" y="477"/>
                        </a:lnTo>
                        <a:lnTo>
                          <a:pt x="1073" y="477"/>
                        </a:lnTo>
                        <a:lnTo>
                          <a:pt x="1075" y="477"/>
                        </a:lnTo>
                        <a:lnTo>
                          <a:pt x="1077" y="477"/>
                        </a:lnTo>
                        <a:lnTo>
                          <a:pt x="1079" y="477"/>
                        </a:lnTo>
                        <a:lnTo>
                          <a:pt x="1081" y="477"/>
                        </a:lnTo>
                        <a:lnTo>
                          <a:pt x="1085" y="477"/>
                        </a:lnTo>
                        <a:lnTo>
                          <a:pt x="1087" y="477"/>
                        </a:lnTo>
                        <a:lnTo>
                          <a:pt x="1089" y="477"/>
                        </a:lnTo>
                        <a:lnTo>
                          <a:pt x="1091" y="477"/>
                        </a:lnTo>
                        <a:lnTo>
                          <a:pt x="1094" y="477"/>
                        </a:lnTo>
                        <a:lnTo>
                          <a:pt x="1096" y="477"/>
                        </a:lnTo>
                        <a:lnTo>
                          <a:pt x="1098" y="477"/>
                        </a:lnTo>
                        <a:lnTo>
                          <a:pt x="1100" y="477"/>
                        </a:lnTo>
                        <a:lnTo>
                          <a:pt x="1102" y="477"/>
                        </a:lnTo>
                        <a:lnTo>
                          <a:pt x="1104" y="477"/>
                        </a:lnTo>
                        <a:lnTo>
                          <a:pt x="1106" y="477"/>
                        </a:lnTo>
                        <a:lnTo>
                          <a:pt x="1108" y="477"/>
                        </a:lnTo>
                        <a:lnTo>
                          <a:pt x="1110" y="477"/>
                        </a:lnTo>
                        <a:lnTo>
                          <a:pt x="1112" y="477"/>
                        </a:lnTo>
                        <a:lnTo>
                          <a:pt x="1114" y="477"/>
                        </a:lnTo>
                        <a:lnTo>
                          <a:pt x="1115" y="477"/>
                        </a:lnTo>
                        <a:lnTo>
                          <a:pt x="1119" y="477"/>
                        </a:lnTo>
                        <a:lnTo>
                          <a:pt x="1121" y="477"/>
                        </a:lnTo>
                        <a:lnTo>
                          <a:pt x="1123" y="477"/>
                        </a:lnTo>
                        <a:lnTo>
                          <a:pt x="1125" y="477"/>
                        </a:lnTo>
                        <a:lnTo>
                          <a:pt x="1129" y="477"/>
                        </a:lnTo>
                        <a:lnTo>
                          <a:pt x="1131" y="477"/>
                        </a:lnTo>
                        <a:lnTo>
                          <a:pt x="1133" y="477"/>
                        </a:lnTo>
                        <a:lnTo>
                          <a:pt x="1135" y="477"/>
                        </a:lnTo>
                        <a:lnTo>
                          <a:pt x="1137" y="477"/>
                        </a:lnTo>
                        <a:lnTo>
                          <a:pt x="1138" y="477"/>
                        </a:lnTo>
                        <a:lnTo>
                          <a:pt x="1140" y="477"/>
                        </a:lnTo>
                        <a:lnTo>
                          <a:pt x="1142" y="477"/>
                        </a:lnTo>
                        <a:lnTo>
                          <a:pt x="1146" y="477"/>
                        </a:lnTo>
                        <a:lnTo>
                          <a:pt x="1150" y="477"/>
                        </a:lnTo>
                        <a:lnTo>
                          <a:pt x="1152" y="477"/>
                        </a:lnTo>
                        <a:lnTo>
                          <a:pt x="1154" y="477"/>
                        </a:lnTo>
                        <a:lnTo>
                          <a:pt x="1156" y="477"/>
                        </a:lnTo>
                        <a:lnTo>
                          <a:pt x="1158" y="477"/>
                        </a:lnTo>
                        <a:lnTo>
                          <a:pt x="1160" y="477"/>
                        </a:lnTo>
                        <a:lnTo>
                          <a:pt x="1161" y="477"/>
                        </a:lnTo>
                        <a:lnTo>
                          <a:pt x="1163" y="475"/>
                        </a:lnTo>
                        <a:lnTo>
                          <a:pt x="1165" y="469"/>
                        </a:lnTo>
                        <a:lnTo>
                          <a:pt x="1167" y="464"/>
                        </a:lnTo>
                        <a:lnTo>
                          <a:pt x="1167" y="456"/>
                        </a:lnTo>
                        <a:lnTo>
                          <a:pt x="1169" y="439"/>
                        </a:lnTo>
                        <a:lnTo>
                          <a:pt x="1171" y="385"/>
                        </a:lnTo>
                        <a:lnTo>
                          <a:pt x="1173" y="343"/>
                        </a:lnTo>
                        <a:lnTo>
                          <a:pt x="1175" y="311"/>
                        </a:lnTo>
                        <a:lnTo>
                          <a:pt x="1175" y="261"/>
                        </a:lnTo>
                        <a:lnTo>
                          <a:pt x="1177" y="145"/>
                        </a:lnTo>
                        <a:lnTo>
                          <a:pt x="1179" y="122"/>
                        </a:lnTo>
                        <a:lnTo>
                          <a:pt x="1181" y="55"/>
                        </a:lnTo>
                        <a:lnTo>
                          <a:pt x="1183" y="0"/>
                        </a:lnTo>
                        <a:lnTo>
                          <a:pt x="1184" y="44"/>
                        </a:lnTo>
                        <a:lnTo>
                          <a:pt x="1184" y="76"/>
                        </a:lnTo>
                        <a:lnTo>
                          <a:pt x="1188" y="145"/>
                        </a:lnTo>
                        <a:lnTo>
                          <a:pt x="1188" y="194"/>
                        </a:lnTo>
                        <a:lnTo>
                          <a:pt x="1190" y="252"/>
                        </a:lnTo>
                        <a:lnTo>
                          <a:pt x="1190" y="290"/>
                        </a:lnTo>
                        <a:lnTo>
                          <a:pt x="1194" y="368"/>
                        </a:lnTo>
                        <a:lnTo>
                          <a:pt x="1194" y="395"/>
                        </a:lnTo>
                        <a:lnTo>
                          <a:pt x="1196" y="420"/>
                        </a:lnTo>
                        <a:lnTo>
                          <a:pt x="1198" y="435"/>
                        </a:lnTo>
                        <a:lnTo>
                          <a:pt x="1200" y="456"/>
                        </a:lnTo>
                        <a:lnTo>
                          <a:pt x="1202" y="464"/>
                        </a:lnTo>
                        <a:lnTo>
                          <a:pt x="1204" y="469"/>
                        </a:lnTo>
                        <a:lnTo>
                          <a:pt x="1206" y="473"/>
                        </a:lnTo>
                        <a:lnTo>
                          <a:pt x="1207" y="475"/>
                        </a:lnTo>
                        <a:lnTo>
                          <a:pt x="1209" y="475"/>
                        </a:lnTo>
                        <a:lnTo>
                          <a:pt x="1211" y="475"/>
                        </a:lnTo>
                        <a:lnTo>
                          <a:pt x="1215" y="475"/>
                        </a:lnTo>
                        <a:lnTo>
                          <a:pt x="1217" y="477"/>
                        </a:lnTo>
                        <a:lnTo>
                          <a:pt x="1219" y="477"/>
                        </a:lnTo>
                        <a:lnTo>
                          <a:pt x="1221" y="477"/>
                        </a:lnTo>
                        <a:lnTo>
                          <a:pt x="1223" y="477"/>
                        </a:lnTo>
                        <a:lnTo>
                          <a:pt x="1225" y="477"/>
                        </a:lnTo>
                        <a:lnTo>
                          <a:pt x="1227" y="477"/>
                        </a:lnTo>
                        <a:lnTo>
                          <a:pt x="1229" y="477"/>
                        </a:lnTo>
                        <a:lnTo>
                          <a:pt x="1230" y="477"/>
                        </a:lnTo>
                        <a:lnTo>
                          <a:pt x="1232" y="477"/>
                        </a:lnTo>
                        <a:lnTo>
                          <a:pt x="1234" y="477"/>
                        </a:lnTo>
                        <a:lnTo>
                          <a:pt x="1236" y="477"/>
                        </a:lnTo>
                        <a:lnTo>
                          <a:pt x="1238" y="477"/>
                        </a:lnTo>
                        <a:lnTo>
                          <a:pt x="1240" y="477"/>
                        </a:lnTo>
                        <a:lnTo>
                          <a:pt x="1242" y="477"/>
                        </a:lnTo>
                        <a:lnTo>
                          <a:pt x="1244" y="477"/>
                        </a:lnTo>
                        <a:lnTo>
                          <a:pt x="1246" y="477"/>
                        </a:lnTo>
                        <a:lnTo>
                          <a:pt x="1248" y="477"/>
                        </a:lnTo>
                        <a:lnTo>
                          <a:pt x="1250" y="477"/>
                        </a:lnTo>
                        <a:lnTo>
                          <a:pt x="1253" y="477"/>
                        </a:lnTo>
                        <a:lnTo>
                          <a:pt x="1255" y="477"/>
                        </a:lnTo>
                        <a:lnTo>
                          <a:pt x="1257" y="477"/>
                        </a:lnTo>
                        <a:lnTo>
                          <a:pt x="1259" y="477"/>
                        </a:lnTo>
                        <a:lnTo>
                          <a:pt x="1261" y="477"/>
                        </a:lnTo>
                        <a:lnTo>
                          <a:pt x="1263" y="477"/>
                        </a:lnTo>
                        <a:lnTo>
                          <a:pt x="1265" y="477"/>
                        </a:lnTo>
                        <a:lnTo>
                          <a:pt x="1267" y="477"/>
                        </a:lnTo>
                        <a:lnTo>
                          <a:pt x="1269" y="477"/>
                        </a:lnTo>
                        <a:lnTo>
                          <a:pt x="1273" y="477"/>
                        </a:lnTo>
                        <a:lnTo>
                          <a:pt x="1275" y="477"/>
                        </a:lnTo>
                        <a:lnTo>
                          <a:pt x="1276" y="477"/>
                        </a:lnTo>
                        <a:lnTo>
                          <a:pt x="1278" y="477"/>
                        </a:lnTo>
                        <a:lnTo>
                          <a:pt x="1280" y="477"/>
                        </a:lnTo>
                        <a:lnTo>
                          <a:pt x="1282" y="477"/>
                        </a:lnTo>
                        <a:lnTo>
                          <a:pt x="1284" y="477"/>
                        </a:lnTo>
                        <a:lnTo>
                          <a:pt x="1288" y="477"/>
                        </a:lnTo>
                        <a:lnTo>
                          <a:pt x="1290" y="477"/>
                        </a:lnTo>
                        <a:lnTo>
                          <a:pt x="1292" y="477"/>
                        </a:lnTo>
                        <a:lnTo>
                          <a:pt x="1294" y="477"/>
                        </a:lnTo>
                        <a:lnTo>
                          <a:pt x="1296" y="477"/>
                        </a:lnTo>
                        <a:lnTo>
                          <a:pt x="1298" y="477"/>
                        </a:lnTo>
                        <a:lnTo>
                          <a:pt x="1299" y="477"/>
                        </a:lnTo>
                        <a:lnTo>
                          <a:pt x="1301" y="477"/>
                        </a:lnTo>
                        <a:lnTo>
                          <a:pt x="1303" y="477"/>
                        </a:lnTo>
                        <a:lnTo>
                          <a:pt x="1305" y="477"/>
                        </a:lnTo>
                        <a:lnTo>
                          <a:pt x="1307" y="477"/>
                        </a:lnTo>
                        <a:lnTo>
                          <a:pt x="1309" y="477"/>
                        </a:lnTo>
                        <a:lnTo>
                          <a:pt x="1311" y="477"/>
                        </a:lnTo>
                        <a:lnTo>
                          <a:pt x="1313" y="477"/>
                        </a:lnTo>
                        <a:lnTo>
                          <a:pt x="1315" y="477"/>
                        </a:lnTo>
                        <a:lnTo>
                          <a:pt x="1319" y="477"/>
                        </a:lnTo>
                        <a:lnTo>
                          <a:pt x="1320" y="477"/>
                        </a:lnTo>
                        <a:lnTo>
                          <a:pt x="1322" y="477"/>
                        </a:lnTo>
                        <a:lnTo>
                          <a:pt x="1324" y="477"/>
                        </a:lnTo>
                        <a:lnTo>
                          <a:pt x="1328" y="477"/>
                        </a:lnTo>
                        <a:lnTo>
                          <a:pt x="1330" y="477"/>
                        </a:lnTo>
                        <a:lnTo>
                          <a:pt x="1332" y="477"/>
                        </a:lnTo>
                        <a:lnTo>
                          <a:pt x="1334" y="477"/>
                        </a:lnTo>
                        <a:lnTo>
                          <a:pt x="1336" y="477"/>
                        </a:lnTo>
                        <a:lnTo>
                          <a:pt x="1338" y="477"/>
                        </a:lnTo>
                        <a:lnTo>
                          <a:pt x="1340" y="477"/>
                        </a:lnTo>
                        <a:lnTo>
                          <a:pt x="1342" y="477"/>
                        </a:lnTo>
                        <a:lnTo>
                          <a:pt x="1343" y="477"/>
                        </a:lnTo>
                        <a:lnTo>
                          <a:pt x="1345" y="477"/>
                        </a:lnTo>
                        <a:lnTo>
                          <a:pt x="1347" y="477"/>
                        </a:lnTo>
                        <a:lnTo>
                          <a:pt x="1349" y="477"/>
                        </a:lnTo>
                        <a:lnTo>
                          <a:pt x="1351" y="477"/>
                        </a:lnTo>
                        <a:lnTo>
                          <a:pt x="1353" y="477"/>
                        </a:lnTo>
                        <a:lnTo>
                          <a:pt x="1355" y="477"/>
                        </a:lnTo>
                        <a:lnTo>
                          <a:pt x="1357" y="477"/>
                        </a:lnTo>
                        <a:lnTo>
                          <a:pt x="1359" y="477"/>
                        </a:lnTo>
                        <a:lnTo>
                          <a:pt x="1361" y="477"/>
                        </a:lnTo>
                        <a:lnTo>
                          <a:pt x="1363" y="477"/>
                        </a:lnTo>
                        <a:lnTo>
                          <a:pt x="1365" y="477"/>
                        </a:lnTo>
                        <a:lnTo>
                          <a:pt x="1366" y="477"/>
                        </a:lnTo>
                        <a:lnTo>
                          <a:pt x="1368" y="477"/>
                        </a:lnTo>
                        <a:lnTo>
                          <a:pt x="1370" y="477"/>
                        </a:lnTo>
                        <a:lnTo>
                          <a:pt x="1374" y="477"/>
                        </a:lnTo>
                        <a:lnTo>
                          <a:pt x="1376" y="477"/>
                        </a:lnTo>
                        <a:lnTo>
                          <a:pt x="1378" y="477"/>
                        </a:lnTo>
                        <a:lnTo>
                          <a:pt x="1380" y="477"/>
                        </a:lnTo>
                        <a:lnTo>
                          <a:pt x="1384" y="477"/>
                        </a:lnTo>
                        <a:lnTo>
                          <a:pt x="1388" y="477"/>
                        </a:lnTo>
                        <a:lnTo>
                          <a:pt x="1389" y="477"/>
                        </a:lnTo>
                        <a:lnTo>
                          <a:pt x="1391" y="477"/>
                        </a:lnTo>
                        <a:lnTo>
                          <a:pt x="1393" y="477"/>
                        </a:lnTo>
                        <a:lnTo>
                          <a:pt x="1395" y="477"/>
                        </a:lnTo>
                        <a:lnTo>
                          <a:pt x="1397" y="477"/>
                        </a:lnTo>
                        <a:lnTo>
                          <a:pt x="1399" y="477"/>
                        </a:lnTo>
                        <a:lnTo>
                          <a:pt x="1401" y="477"/>
                        </a:lnTo>
                        <a:lnTo>
                          <a:pt x="1405" y="477"/>
                        </a:lnTo>
                        <a:lnTo>
                          <a:pt x="1407" y="477"/>
                        </a:lnTo>
                        <a:lnTo>
                          <a:pt x="1409" y="477"/>
                        </a:lnTo>
                        <a:lnTo>
                          <a:pt x="1411" y="477"/>
                        </a:lnTo>
                        <a:lnTo>
                          <a:pt x="1412" y="477"/>
                        </a:lnTo>
                        <a:lnTo>
                          <a:pt x="1414" y="477"/>
                        </a:lnTo>
                        <a:lnTo>
                          <a:pt x="1416" y="477"/>
                        </a:lnTo>
                        <a:lnTo>
                          <a:pt x="1418" y="477"/>
                        </a:lnTo>
                        <a:lnTo>
                          <a:pt x="1420" y="477"/>
                        </a:lnTo>
                        <a:lnTo>
                          <a:pt x="1422" y="477"/>
                        </a:lnTo>
                        <a:lnTo>
                          <a:pt x="1424" y="477"/>
                        </a:lnTo>
                        <a:lnTo>
                          <a:pt x="1428" y="477"/>
                        </a:lnTo>
                        <a:lnTo>
                          <a:pt x="1430" y="477"/>
                        </a:lnTo>
                        <a:lnTo>
                          <a:pt x="1432" y="477"/>
                        </a:lnTo>
                        <a:lnTo>
                          <a:pt x="1435" y="477"/>
                        </a:lnTo>
                        <a:lnTo>
                          <a:pt x="1437" y="477"/>
                        </a:lnTo>
                        <a:lnTo>
                          <a:pt x="1441" y="477"/>
                        </a:lnTo>
                        <a:lnTo>
                          <a:pt x="1443" y="477"/>
                        </a:lnTo>
                        <a:lnTo>
                          <a:pt x="1445" y="477"/>
                        </a:lnTo>
                        <a:lnTo>
                          <a:pt x="1449" y="477"/>
                        </a:lnTo>
                        <a:lnTo>
                          <a:pt x="1451" y="477"/>
                        </a:lnTo>
                        <a:lnTo>
                          <a:pt x="1453" y="477"/>
                        </a:lnTo>
                        <a:lnTo>
                          <a:pt x="1455" y="477"/>
                        </a:lnTo>
                        <a:lnTo>
                          <a:pt x="1457" y="477"/>
                        </a:lnTo>
                        <a:lnTo>
                          <a:pt x="1458" y="477"/>
                        </a:lnTo>
                        <a:lnTo>
                          <a:pt x="1460" y="477"/>
                        </a:lnTo>
                        <a:lnTo>
                          <a:pt x="1462" y="477"/>
                        </a:lnTo>
                        <a:lnTo>
                          <a:pt x="1466" y="477"/>
                        </a:lnTo>
                        <a:lnTo>
                          <a:pt x="1470" y="477"/>
                        </a:lnTo>
                        <a:lnTo>
                          <a:pt x="1472" y="477"/>
                        </a:lnTo>
                        <a:lnTo>
                          <a:pt x="1476" y="477"/>
                        </a:lnTo>
                        <a:lnTo>
                          <a:pt x="1478" y="477"/>
                        </a:lnTo>
                        <a:lnTo>
                          <a:pt x="1480" y="477"/>
                        </a:lnTo>
                        <a:lnTo>
                          <a:pt x="1481" y="477"/>
                        </a:lnTo>
                        <a:lnTo>
                          <a:pt x="1483" y="477"/>
                        </a:lnTo>
                        <a:lnTo>
                          <a:pt x="1485" y="477"/>
                        </a:lnTo>
                        <a:lnTo>
                          <a:pt x="1487" y="477"/>
                        </a:lnTo>
                        <a:lnTo>
                          <a:pt x="1489" y="477"/>
                        </a:lnTo>
                        <a:lnTo>
                          <a:pt x="1491" y="477"/>
                        </a:lnTo>
                        <a:lnTo>
                          <a:pt x="1495" y="477"/>
                        </a:lnTo>
                        <a:lnTo>
                          <a:pt x="1497" y="477"/>
                        </a:lnTo>
                        <a:lnTo>
                          <a:pt x="1499" y="477"/>
                        </a:lnTo>
                        <a:lnTo>
                          <a:pt x="1501" y="477"/>
                        </a:lnTo>
                        <a:lnTo>
                          <a:pt x="1503" y="477"/>
                        </a:lnTo>
                        <a:lnTo>
                          <a:pt x="1504" y="477"/>
                        </a:lnTo>
                        <a:lnTo>
                          <a:pt x="1506" y="477"/>
                        </a:lnTo>
                        <a:lnTo>
                          <a:pt x="1508" y="477"/>
                        </a:lnTo>
                        <a:lnTo>
                          <a:pt x="1510" y="477"/>
                        </a:lnTo>
                        <a:lnTo>
                          <a:pt x="1512" y="477"/>
                        </a:lnTo>
                        <a:lnTo>
                          <a:pt x="1514" y="477"/>
                        </a:lnTo>
                        <a:lnTo>
                          <a:pt x="1516" y="477"/>
                        </a:lnTo>
                        <a:lnTo>
                          <a:pt x="1518" y="477"/>
                        </a:lnTo>
                        <a:lnTo>
                          <a:pt x="1520" y="477"/>
                        </a:lnTo>
                        <a:lnTo>
                          <a:pt x="1522" y="477"/>
                        </a:lnTo>
                        <a:lnTo>
                          <a:pt x="1524" y="477"/>
                        </a:lnTo>
                        <a:lnTo>
                          <a:pt x="1526" y="477"/>
                        </a:lnTo>
                        <a:lnTo>
                          <a:pt x="1527" y="477"/>
                        </a:lnTo>
                        <a:lnTo>
                          <a:pt x="1529" y="477"/>
                        </a:lnTo>
                        <a:lnTo>
                          <a:pt x="1531" y="477"/>
                        </a:lnTo>
                        <a:lnTo>
                          <a:pt x="1533" y="477"/>
                        </a:lnTo>
                        <a:lnTo>
                          <a:pt x="1535" y="477"/>
                        </a:lnTo>
                        <a:lnTo>
                          <a:pt x="1537" y="477"/>
                        </a:lnTo>
                        <a:lnTo>
                          <a:pt x="1539" y="477"/>
                        </a:lnTo>
                        <a:lnTo>
                          <a:pt x="1541" y="477"/>
                        </a:lnTo>
                        <a:lnTo>
                          <a:pt x="1543" y="477"/>
                        </a:lnTo>
                        <a:lnTo>
                          <a:pt x="1545" y="477"/>
                        </a:lnTo>
                        <a:lnTo>
                          <a:pt x="1547" y="477"/>
                        </a:lnTo>
                        <a:lnTo>
                          <a:pt x="1548" y="477"/>
                        </a:lnTo>
                        <a:lnTo>
                          <a:pt x="1552" y="477"/>
                        </a:lnTo>
                        <a:lnTo>
                          <a:pt x="1554" y="477"/>
                        </a:lnTo>
                        <a:lnTo>
                          <a:pt x="1556" y="477"/>
                        </a:lnTo>
                        <a:lnTo>
                          <a:pt x="1558" y="477"/>
                        </a:lnTo>
                        <a:lnTo>
                          <a:pt x="1560" y="477"/>
                        </a:lnTo>
                        <a:lnTo>
                          <a:pt x="1562" y="477"/>
                        </a:lnTo>
                        <a:lnTo>
                          <a:pt x="1564" y="477"/>
                        </a:lnTo>
                        <a:lnTo>
                          <a:pt x="1566" y="477"/>
                        </a:lnTo>
                        <a:lnTo>
                          <a:pt x="1568" y="477"/>
                        </a:lnTo>
                        <a:lnTo>
                          <a:pt x="1570" y="477"/>
                        </a:lnTo>
                        <a:lnTo>
                          <a:pt x="1571" y="477"/>
                        </a:lnTo>
                        <a:lnTo>
                          <a:pt x="1573" y="477"/>
                        </a:lnTo>
                        <a:lnTo>
                          <a:pt x="1575" y="477"/>
                        </a:lnTo>
                        <a:lnTo>
                          <a:pt x="1577" y="477"/>
                        </a:lnTo>
                        <a:lnTo>
                          <a:pt x="1579" y="477"/>
                        </a:lnTo>
                        <a:lnTo>
                          <a:pt x="1583" y="477"/>
                        </a:lnTo>
                        <a:lnTo>
                          <a:pt x="1585" y="477"/>
                        </a:lnTo>
                        <a:lnTo>
                          <a:pt x="1587" y="477"/>
                        </a:lnTo>
                        <a:lnTo>
                          <a:pt x="1589" y="477"/>
                        </a:lnTo>
                        <a:lnTo>
                          <a:pt x="1591" y="477"/>
                        </a:lnTo>
                        <a:lnTo>
                          <a:pt x="1593" y="477"/>
                        </a:lnTo>
                        <a:lnTo>
                          <a:pt x="1594" y="477"/>
                        </a:lnTo>
                        <a:lnTo>
                          <a:pt x="1596" y="477"/>
                        </a:lnTo>
                        <a:lnTo>
                          <a:pt x="1600" y="477"/>
                        </a:lnTo>
                        <a:lnTo>
                          <a:pt x="1602" y="477"/>
                        </a:lnTo>
                        <a:lnTo>
                          <a:pt x="1604" y="477"/>
                        </a:lnTo>
                        <a:lnTo>
                          <a:pt x="1606" y="477"/>
                        </a:lnTo>
                        <a:lnTo>
                          <a:pt x="1608" y="477"/>
                        </a:lnTo>
                        <a:lnTo>
                          <a:pt x="1610" y="477"/>
                        </a:lnTo>
                        <a:lnTo>
                          <a:pt x="1612" y="477"/>
                        </a:lnTo>
                        <a:lnTo>
                          <a:pt x="1614" y="477"/>
                        </a:lnTo>
                        <a:lnTo>
                          <a:pt x="1616" y="477"/>
                        </a:lnTo>
                        <a:lnTo>
                          <a:pt x="1617" y="477"/>
                        </a:lnTo>
                        <a:lnTo>
                          <a:pt x="1619" y="477"/>
                        </a:lnTo>
                        <a:lnTo>
                          <a:pt x="1621" y="477"/>
                        </a:lnTo>
                        <a:lnTo>
                          <a:pt x="1623" y="477"/>
                        </a:lnTo>
                        <a:lnTo>
                          <a:pt x="1627" y="477"/>
                        </a:lnTo>
                        <a:lnTo>
                          <a:pt x="1629" y="477"/>
                        </a:lnTo>
                        <a:lnTo>
                          <a:pt x="1631" y="477"/>
                        </a:lnTo>
                        <a:lnTo>
                          <a:pt x="1635" y="477"/>
                        </a:lnTo>
                        <a:lnTo>
                          <a:pt x="1639" y="477"/>
                        </a:lnTo>
                        <a:lnTo>
                          <a:pt x="1640" y="477"/>
                        </a:lnTo>
                        <a:lnTo>
                          <a:pt x="1644" y="477"/>
                        </a:lnTo>
                        <a:lnTo>
                          <a:pt x="1646" y="477"/>
                        </a:lnTo>
                        <a:lnTo>
                          <a:pt x="1648" y="477"/>
                        </a:lnTo>
                        <a:lnTo>
                          <a:pt x="1650" y="477"/>
                        </a:lnTo>
                        <a:lnTo>
                          <a:pt x="1652" y="477"/>
                        </a:lnTo>
                        <a:lnTo>
                          <a:pt x="1654" y="477"/>
                        </a:lnTo>
                        <a:lnTo>
                          <a:pt x="1656" y="477"/>
                        </a:lnTo>
                        <a:lnTo>
                          <a:pt x="1658" y="477"/>
                        </a:lnTo>
                        <a:lnTo>
                          <a:pt x="1660" y="477"/>
                        </a:lnTo>
                        <a:lnTo>
                          <a:pt x="1662" y="477"/>
                        </a:lnTo>
                        <a:lnTo>
                          <a:pt x="1663" y="477"/>
                        </a:lnTo>
                        <a:lnTo>
                          <a:pt x="1665" y="477"/>
                        </a:lnTo>
                        <a:lnTo>
                          <a:pt x="1667" y="477"/>
                        </a:lnTo>
                        <a:lnTo>
                          <a:pt x="1669" y="477"/>
                        </a:lnTo>
                        <a:lnTo>
                          <a:pt x="1671" y="477"/>
                        </a:lnTo>
                        <a:lnTo>
                          <a:pt x="1673" y="477"/>
                        </a:lnTo>
                        <a:lnTo>
                          <a:pt x="1675" y="477"/>
                        </a:lnTo>
                        <a:lnTo>
                          <a:pt x="1677" y="477"/>
                        </a:lnTo>
                        <a:lnTo>
                          <a:pt x="1679" y="477"/>
                        </a:lnTo>
                        <a:lnTo>
                          <a:pt x="1681" y="477"/>
                        </a:lnTo>
                        <a:lnTo>
                          <a:pt x="1683" y="477"/>
                        </a:lnTo>
                        <a:lnTo>
                          <a:pt x="1685" y="477"/>
                        </a:lnTo>
                        <a:lnTo>
                          <a:pt x="1686" y="477"/>
                        </a:lnTo>
                        <a:lnTo>
                          <a:pt x="1688" y="477"/>
                        </a:lnTo>
                        <a:lnTo>
                          <a:pt x="1690" y="477"/>
                        </a:lnTo>
                        <a:lnTo>
                          <a:pt x="1692" y="477"/>
                        </a:lnTo>
                        <a:lnTo>
                          <a:pt x="1694" y="477"/>
                        </a:lnTo>
                        <a:lnTo>
                          <a:pt x="1696" y="477"/>
                        </a:lnTo>
                        <a:lnTo>
                          <a:pt x="1698" y="477"/>
                        </a:lnTo>
                        <a:lnTo>
                          <a:pt x="1700" y="477"/>
                        </a:lnTo>
                        <a:lnTo>
                          <a:pt x="1702" y="477"/>
                        </a:lnTo>
                        <a:lnTo>
                          <a:pt x="1704" y="477"/>
                        </a:lnTo>
                        <a:lnTo>
                          <a:pt x="1706" y="477"/>
                        </a:lnTo>
                        <a:lnTo>
                          <a:pt x="1708" y="477"/>
                        </a:lnTo>
                        <a:lnTo>
                          <a:pt x="1709" y="477"/>
                        </a:lnTo>
                        <a:lnTo>
                          <a:pt x="1713" y="477"/>
                        </a:lnTo>
                        <a:lnTo>
                          <a:pt x="1715" y="477"/>
                        </a:lnTo>
                        <a:lnTo>
                          <a:pt x="1717" y="477"/>
                        </a:lnTo>
                        <a:lnTo>
                          <a:pt x="1719" y="477"/>
                        </a:lnTo>
                        <a:lnTo>
                          <a:pt x="1721" y="477"/>
                        </a:lnTo>
                        <a:lnTo>
                          <a:pt x="1723" y="477"/>
                        </a:lnTo>
                        <a:lnTo>
                          <a:pt x="1727" y="477"/>
                        </a:lnTo>
                        <a:lnTo>
                          <a:pt x="1729" y="477"/>
                        </a:lnTo>
                        <a:lnTo>
                          <a:pt x="1731" y="477"/>
                        </a:lnTo>
                        <a:lnTo>
                          <a:pt x="1732" y="477"/>
                        </a:lnTo>
                        <a:lnTo>
                          <a:pt x="1734" y="477"/>
                        </a:lnTo>
                        <a:lnTo>
                          <a:pt x="1736" y="477"/>
                        </a:lnTo>
                        <a:lnTo>
                          <a:pt x="1738" y="477"/>
                        </a:lnTo>
                        <a:lnTo>
                          <a:pt x="1740" y="477"/>
                        </a:lnTo>
                        <a:lnTo>
                          <a:pt x="1742" y="477"/>
                        </a:lnTo>
                        <a:lnTo>
                          <a:pt x="1744" y="477"/>
                        </a:lnTo>
                        <a:lnTo>
                          <a:pt x="1748" y="477"/>
                        </a:lnTo>
                        <a:lnTo>
                          <a:pt x="1750" y="477"/>
                        </a:lnTo>
                        <a:lnTo>
                          <a:pt x="1752" y="477"/>
                        </a:lnTo>
                        <a:lnTo>
                          <a:pt x="1754" y="477"/>
                        </a:lnTo>
                        <a:lnTo>
                          <a:pt x="1755" y="477"/>
                        </a:lnTo>
                        <a:lnTo>
                          <a:pt x="1757" y="477"/>
                        </a:lnTo>
                        <a:lnTo>
                          <a:pt x="1759" y="477"/>
                        </a:lnTo>
                        <a:lnTo>
                          <a:pt x="1761" y="477"/>
                        </a:lnTo>
                        <a:lnTo>
                          <a:pt x="1765" y="477"/>
                        </a:lnTo>
                        <a:lnTo>
                          <a:pt x="1769" y="477"/>
                        </a:lnTo>
                        <a:lnTo>
                          <a:pt x="1771" y="477"/>
                        </a:lnTo>
                        <a:lnTo>
                          <a:pt x="1775" y="477"/>
                        </a:lnTo>
                        <a:lnTo>
                          <a:pt x="1776" y="477"/>
                        </a:lnTo>
                        <a:lnTo>
                          <a:pt x="1778" y="477"/>
                        </a:lnTo>
                        <a:lnTo>
                          <a:pt x="1780" y="477"/>
                        </a:lnTo>
                        <a:lnTo>
                          <a:pt x="1782" y="477"/>
                        </a:lnTo>
                        <a:lnTo>
                          <a:pt x="1784" y="477"/>
                        </a:lnTo>
                        <a:lnTo>
                          <a:pt x="1786" y="477"/>
                        </a:lnTo>
                        <a:lnTo>
                          <a:pt x="1788" y="477"/>
                        </a:lnTo>
                        <a:lnTo>
                          <a:pt x="1790" y="477"/>
                        </a:lnTo>
                        <a:lnTo>
                          <a:pt x="1792" y="477"/>
                        </a:lnTo>
                        <a:lnTo>
                          <a:pt x="1794" y="477"/>
                        </a:lnTo>
                        <a:lnTo>
                          <a:pt x="1796" y="477"/>
                        </a:lnTo>
                        <a:lnTo>
                          <a:pt x="1798" y="477"/>
                        </a:lnTo>
                        <a:lnTo>
                          <a:pt x="1799" y="477"/>
                        </a:lnTo>
                        <a:lnTo>
                          <a:pt x="1803" y="477"/>
                        </a:lnTo>
                        <a:lnTo>
                          <a:pt x="1805" y="477"/>
                        </a:lnTo>
                        <a:lnTo>
                          <a:pt x="1807" y="477"/>
                        </a:lnTo>
                        <a:lnTo>
                          <a:pt x="1809" y="477"/>
                        </a:lnTo>
                        <a:lnTo>
                          <a:pt x="1813" y="477"/>
                        </a:lnTo>
                        <a:lnTo>
                          <a:pt x="1817" y="477"/>
                        </a:lnTo>
                        <a:lnTo>
                          <a:pt x="1819" y="477"/>
                        </a:lnTo>
                        <a:lnTo>
                          <a:pt x="1821" y="477"/>
                        </a:lnTo>
                        <a:lnTo>
                          <a:pt x="1822" y="477"/>
                        </a:lnTo>
                        <a:lnTo>
                          <a:pt x="1824" y="477"/>
                        </a:lnTo>
                        <a:lnTo>
                          <a:pt x="1826" y="477"/>
                        </a:lnTo>
                        <a:lnTo>
                          <a:pt x="1828" y="477"/>
                        </a:lnTo>
                        <a:lnTo>
                          <a:pt x="1830" y="477"/>
                        </a:lnTo>
                        <a:lnTo>
                          <a:pt x="1832" y="477"/>
                        </a:lnTo>
                        <a:lnTo>
                          <a:pt x="1834" y="477"/>
                        </a:lnTo>
                        <a:lnTo>
                          <a:pt x="1836" y="477"/>
                        </a:lnTo>
                        <a:lnTo>
                          <a:pt x="1838" y="477"/>
                        </a:lnTo>
                        <a:lnTo>
                          <a:pt x="1840" y="477"/>
                        </a:lnTo>
                        <a:lnTo>
                          <a:pt x="1842" y="477"/>
                        </a:lnTo>
                        <a:lnTo>
                          <a:pt x="1844" y="477"/>
                        </a:lnTo>
                        <a:lnTo>
                          <a:pt x="1845" y="477"/>
                        </a:lnTo>
                        <a:lnTo>
                          <a:pt x="1847" y="477"/>
                        </a:lnTo>
                        <a:lnTo>
                          <a:pt x="1849" y="477"/>
                        </a:lnTo>
                        <a:lnTo>
                          <a:pt x="1851" y="477"/>
                        </a:lnTo>
                        <a:lnTo>
                          <a:pt x="1855" y="477"/>
                        </a:lnTo>
                        <a:lnTo>
                          <a:pt x="1857" y="477"/>
                        </a:lnTo>
                        <a:lnTo>
                          <a:pt x="1859" y="477"/>
                        </a:lnTo>
                        <a:lnTo>
                          <a:pt x="1861" y="477"/>
                        </a:lnTo>
                        <a:lnTo>
                          <a:pt x="1863" y="477"/>
                        </a:lnTo>
                        <a:lnTo>
                          <a:pt x="1865" y="477"/>
                        </a:lnTo>
                        <a:lnTo>
                          <a:pt x="1867" y="477"/>
                        </a:lnTo>
                        <a:lnTo>
                          <a:pt x="1868" y="477"/>
                        </a:lnTo>
                        <a:lnTo>
                          <a:pt x="1870" y="477"/>
                        </a:lnTo>
                        <a:lnTo>
                          <a:pt x="1872" y="477"/>
                        </a:lnTo>
                        <a:lnTo>
                          <a:pt x="1874" y="477"/>
                        </a:lnTo>
                        <a:lnTo>
                          <a:pt x="1876" y="477"/>
                        </a:lnTo>
                        <a:lnTo>
                          <a:pt x="1878" y="477"/>
                        </a:lnTo>
                        <a:lnTo>
                          <a:pt x="1882" y="477"/>
                        </a:lnTo>
                        <a:lnTo>
                          <a:pt x="1884" y="477"/>
                        </a:lnTo>
                        <a:lnTo>
                          <a:pt x="1886" y="477"/>
                        </a:lnTo>
                        <a:lnTo>
                          <a:pt x="1888" y="477"/>
                        </a:lnTo>
                        <a:lnTo>
                          <a:pt x="1890" y="477"/>
                        </a:lnTo>
                        <a:lnTo>
                          <a:pt x="1891" y="477"/>
                        </a:lnTo>
                        <a:lnTo>
                          <a:pt x="1895" y="477"/>
                        </a:lnTo>
                        <a:lnTo>
                          <a:pt x="1897" y="477"/>
                        </a:lnTo>
                        <a:lnTo>
                          <a:pt x="1899" y="477"/>
                        </a:lnTo>
                        <a:lnTo>
                          <a:pt x="1903" y="477"/>
                        </a:lnTo>
                        <a:lnTo>
                          <a:pt x="1905" y="477"/>
                        </a:lnTo>
                        <a:lnTo>
                          <a:pt x="1907" y="477"/>
                        </a:lnTo>
                        <a:lnTo>
                          <a:pt x="1909" y="477"/>
                        </a:lnTo>
                        <a:lnTo>
                          <a:pt x="1911" y="477"/>
                        </a:lnTo>
                        <a:lnTo>
                          <a:pt x="1913" y="477"/>
                        </a:lnTo>
                        <a:lnTo>
                          <a:pt x="1914" y="477"/>
                        </a:lnTo>
                        <a:lnTo>
                          <a:pt x="1916" y="477"/>
                        </a:lnTo>
                        <a:lnTo>
                          <a:pt x="1918" y="477"/>
                        </a:lnTo>
                        <a:lnTo>
                          <a:pt x="1920" y="477"/>
                        </a:lnTo>
                        <a:lnTo>
                          <a:pt x="1922" y="477"/>
                        </a:lnTo>
                        <a:lnTo>
                          <a:pt x="1924" y="477"/>
                        </a:lnTo>
                        <a:lnTo>
                          <a:pt x="1926" y="477"/>
                        </a:lnTo>
                        <a:lnTo>
                          <a:pt x="1928" y="477"/>
                        </a:lnTo>
                        <a:lnTo>
                          <a:pt x="1930" y="477"/>
                        </a:lnTo>
                        <a:lnTo>
                          <a:pt x="1932" y="477"/>
                        </a:lnTo>
                        <a:lnTo>
                          <a:pt x="1934" y="477"/>
                        </a:lnTo>
                        <a:lnTo>
                          <a:pt x="1936" y="477"/>
                        </a:lnTo>
                        <a:lnTo>
                          <a:pt x="1937" y="477"/>
                        </a:lnTo>
                        <a:lnTo>
                          <a:pt x="1939" y="477"/>
                        </a:lnTo>
                        <a:lnTo>
                          <a:pt x="1941" y="477"/>
                        </a:lnTo>
                        <a:lnTo>
                          <a:pt x="1943" y="477"/>
                        </a:lnTo>
                        <a:lnTo>
                          <a:pt x="1945" y="477"/>
                        </a:lnTo>
                        <a:lnTo>
                          <a:pt x="1947" y="477"/>
                        </a:lnTo>
                        <a:lnTo>
                          <a:pt x="1951" y="477"/>
                        </a:lnTo>
                        <a:lnTo>
                          <a:pt x="1953" y="477"/>
                        </a:lnTo>
                        <a:lnTo>
                          <a:pt x="1955" y="477"/>
                        </a:lnTo>
                        <a:lnTo>
                          <a:pt x="1957" y="477"/>
                        </a:lnTo>
                        <a:lnTo>
                          <a:pt x="1959" y="477"/>
                        </a:lnTo>
                        <a:lnTo>
                          <a:pt x="1960" y="477"/>
                        </a:lnTo>
                        <a:lnTo>
                          <a:pt x="1964" y="477"/>
                        </a:lnTo>
                        <a:lnTo>
                          <a:pt x="1966" y="477"/>
                        </a:lnTo>
                        <a:lnTo>
                          <a:pt x="1968" y="477"/>
                        </a:lnTo>
                        <a:lnTo>
                          <a:pt x="1970" y="477"/>
                        </a:lnTo>
                        <a:lnTo>
                          <a:pt x="1974" y="477"/>
                        </a:lnTo>
                        <a:lnTo>
                          <a:pt x="1976" y="477"/>
                        </a:lnTo>
                        <a:lnTo>
                          <a:pt x="1978" y="477"/>
                        </a:lnTo>
                        <a:lnTo>
                          <a:pt x="1982" y="477"/>
                        </a:lnTo>
                        <a:lnTo>
                          <a:pt x="1985" y="477"/>
                        </a:lnTo>
                        <a:lnTo>
                          <a:pt x="1987" y="477"/>
                        </a:lnTo>
                        <a:lnTo>
                          <a:pt x="1989" y="477"/>
                        </a:lnTo>
                        <a:lnTo>
                          <a:pt x="1991" y="477"/>
                        </a:lnTo>
                        <a:lnTo>
                          <a:pt x="1993" y="477"/>
                        </a:lnTo>
                        <a:lnTo>
                          <a:pt x="1995" y="477"/>
                        </a:lnTo>
                        <a:lnTo>
                          <a:pt x="1997" y="477"/>
                        </a:lnTo>
                        <a:lnTo>
                          <a:pt x="1999" y="477"/>
                        </a:lnTo>
                        <a:lnTo>
                          <a:pt x="2001" y="477"/>
                        </a:lnTo>
                        <a:lnTo>
                          <a:pt x="2003" y="477"/>
                        </a:lnTo>
                        <a:lnTo>
                          <a:pt x="2004" y="477"/>
                        </a:lnTo>
                        <a:lnTo>
                          <a:pt x="2006" y="477"/>
                        </a:lnTo>
                        <a:lnTo>
                          <a:pt x="2008" y="477"/>
                        </a:lnTo>
                        <a:lnTo>
                          <a:pt x="2010" y="477"/>
                        </a:lnTo>
                        <a:lnTo>
                          <a:pt x="2012" y="477"/>
                        </a:lnTo>
                        <a:lnTo>
                          <a:pt x="2014" y="477"/>
                        </a:lnTo>
                        <a:lnTo>
                          <a:pt x="2016" y="477"/>
                        </a:lnTo>
                        <a:lnTo>
                          <a:pt x="2018" y="477"/>
                        </a:lnTo>
                        <a:lnTo>
                          <a:pt x="2020" y="477"/>
                        </a:lnTo>
                        <a:lnTo>
                          <a:pt x="2022" y="477"/>
                        </a:lnTo>
                        <a:lnTo>
                          <a:pt x="2024" y="477"/>
                        </a:lnTo>
                        <a:lnTo>
                          <a:pt x="2026" y="477"/>
                        </a:lnTo>
                        <a:lnTo>
                          <a:pt x="2027" y="477"/>
                        </a:lnTo>
                        <a:lnTo>
                          <a:pt x="2029" y="477"/>
                        </a:lnTo>
                        <a:lnTo>
                          <a:pt x="2033" y="477"/>
                        </a:lnTo>
                        <a:lnTo>
                          <a:pt x="2035" y="477"/>
                        </a:lnTo>
                        <a:lnTo>
                          <a:pt x="2037" y="477"/>
                        </a:lnTo>
                        <a:lnTo>
                          <a:pt x="2039" y="477"/>
                        </a:lnTo>
                        <a:lnTo>
                          <a:pt x="2041" y="477"/>
                        </a:lnTo>
                        <a:lnTo>
                          <a:pt x="2043" y="477"/>
                        </a:lnTo>
                        <a:lnTo>
                          <a:pt x="2045" y="477"/>
                        </a:lnTo>
                        <a:lnTo>
                          <a:pt x="2047" y="477"/>
                        </a:lnTo>
                        <a:lnTo>
                          <a:pt x="2050" y="477"/>
                        </a:lnTo>
                        <a:lnTo>
                          <a:pt x="2052" y="477"/>
                        </a:lnTo>
                        <a:lnTo>
                          <a:pt x="2056" y="477"/>
                        </a:lnTo>
                        <a:lnTo>
                          <a:pt x="2058" y="477"/>
                        </a:lnTo>
                        <a:lnTo>
                          <a:pt x="2060" y="477"/>
                        </a:lnTo>
                        <a:lnTo>
                          <a:pt x="2062" y="477"/>
                        </a:lnTo>
                        <a:lnTo>
                          <a:pt x="2064" y="477"/>
                        </a:lnTo>
                        <a:lnTo>
                          <a:pt x="2068" y="477"/>
                        </a:lnTo>
                        <a:lnTo>
                          <a:pt x="2070" y="477"/>
                        </a:lnTo>
                        <a:lnTo>
                          <a:pt x="2072" y="477"/>
                        </a:lnTo>
                        <a:lnTo>
                          <a:pt x="2073" y="477"/>
                        </a:lnTo>
                        <a:lnTo>
                          <a:pt x="2075" y="477"/>
                        </a:lnTo>
                        <a:lnTo>
                          <a:pt x="2077" y="477"/>
                        </a:lnTo>
                        <a:lnTo>
                          <a:pt x="2081" y="477"/>
                        </a:lnTo>
                        <a:lnTo>
                          <a:pt x="2083" y="477"/>
                        </a:lnTo>
                        <a:lnTo>
                          <a:pt x="2085" y="477"/>
                        </a:lnTo>
                        <a:lnTo>
                          <a:pt x="2087" y="477"/>
                        </a:lnTo>
                      </a:path>
                    </a:pathLst>
                  </a:custGeom>
                  <a:noFill/>
                  <a:ln w="2">
                    <a:solidFill>
                      <a:srgbClr val="FF4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1" name="Freeform 82"/>
                  <p:cNvSpPr>
                    <a:spLocks/>
                  </p:cNvSpPr>
                  <p:nvPr/>
                </p:nvSpPr>
                <p:spPr bwMode="auto">
                  <a:xfrm>
                    <a:off x="4325936" y="4660103"/>
                    <a:ext cx="2805113" cy="285750"/>
                  </a:xfrm>
                  <a:custGeom>
                    <a:avLst/>
                    <a:gdLst>
                      <a:gd name="T0" fmla="*/ 29 w 1767"/>
                      <a:gd name="T1" fmla="*/ 180 h 180"/>
                      <a:gd name="T2" fmla="*/ 60 w 1767"/>
                      <a:gd name="T3" fmla="*/ 180 h 180"/>
                      <a:gd name="T4" fmla="*/ 87 w 1767"/>
                      <a:gd name="T5" fmla="*/ 178 h 180"/>
                      <a:gd name="T6" fmla="*/ 113 w 1767"/>
                      <a:gd name="T7" fmla="*/ 180 h 180"/>
                      <a:gd name="T8" fmla="*/ 138 w 1767"/>
                      <a:gd name="T9" fmla="*/ 178 h 180"/>
                      <a:gd name="T10" fmla="*/ 161 w 1767"/>
                      <a:gd name="T11" fmla="*/ 180 h 180"/>
                      <a:gd name="T12" fmla="*/ 190 w 1767"/>
                      <a:gd name="T13" fmla="*/ 178 h 180"/>
                      <a:gd name="T14" fmla="*/ 223 w 1767"/>
                      <a:gd name="T15" fmla="*/ 180 h 180"/>
                      <a:gd name="T16" fmla="*/ 253 w 1767"/>
                      <a:gd name="T17" fmla="*/ 178 h 180"/>
                      <a:gd name="T18" fmla="*/ 282 w 1767"/>
                      <a:gd name="T19" fmla="*/ 178 h 180"/>
                      <a:gd name="T20" fmla="*/ 311 w 1767"/>
                      <a:gd name="T21" fmla="*/ 178 h 180"/>
                      <a:gd name="T22" fmla="*/ 343 w 1767"/>
                      <a:gd name="T23" fmla="*/ 180 h 180"/>
                      <a:gd name="T24" fmla="*/ 370 w 1767"/>
                      <a:gd name="T25" fmla="*/ 178 h 180"/>
                      <a:gd name="T26" fmla="*/ 393 w 1767"/>
                      <a:gd name="T27" fmla="*/ 180 h 180"/>
                      <a:gd name="T28" fmla="*/ 418 w 1767"/>
                      <a:gd name="T29" fmla="*/ 178 h 180"/>
                      <a:gd name="T30" fmla="*/ 445 w 1767"/>
                      <a:gd name="T31" fmla="*/ 178 h 180"/>
                      <a:gd name="T32" fmla="*/ 470 w 1767"/>
                      <a:gd name="T33" fmla="*/ 180 h 180"/>
                      <a:gd name="T34" fmla="*/ 497 w 1767"/>
                      <a:gd name="T35" fmla="*/ 178 h 180"/>
                      <a:gd name="T36" fmla="*/ 522 w 1767"/>
                      <a:gd name="T37" fmla="*/ 178 h 180"/>
                      <a:gd name="T38" fmla="*/ 546 w 1767"/>
                      <a:gd name="T39" fmla="*/ 178 h 180"/>
                      <a:gd name="T40" fmla="*/ 573 w 1767"/>
                      <a:gd name="T41" fmla="*/ 178 h 180"/>
                      <a:gd name="T42" fmla="*/ 600 w 1767"/>
                      <a:gd name="T43" fmla="*/ 178 h 180"/>
                      <a:gd name="T44" fmla="*/ 631 w 1767"/>
                      <a:gd name="T45" fmla="*/ 178 h 180"/>
                      <a:gd name="T46" fmla="*/ 658 w 1767"/>
                      <a:gd name="T47" fmla="*/ 178 h 180"/>
                      <a:gd name="T48" fmla="*/ 686 w 1767"/>
                      <a:gd name="T49" fmla="*/ 178 h 180"/>
                      <a:gd name="T50" fmla="*/ 711 w 1767"/>
                      <a:gd name="T51" fmla="*/ 180 h 180"/>
                      <a:gd name="T52" fmla="*/ 740 w 1767"/>
                      <a:gd name="T53" fmla="*/ 178 h 180"/>
                      <a:gd name="T54" fmla="*/ 767 w 1767"/>
                      <a:gd name="T55" fmla="*/ 178 h 180"/>
                      <a:gd name="T56" fmla="*/ 795 w 1767"/>
                      <a:gd name="T57" fmla="*/ 178 h 180"/>
                      <a:gd name="T58" fmla="*/ 824 w 1767"/>
                      <a:gd name="T59" fmla="*/ 178 h 180"/>
                      <a:gd name="T60" fmla="*/ 859 w 1767"/>
                      <a:gd name="T61" fmla="*/ 178 h 180"/>
                      <a:gd name="T62" fmla="*/ 893 w 1767"/>
                      <a:gd name="T63" fmla="*/ 178 h 180"/>
                      <a:gd name="T64" fmla="*/ 922 w 1767"/>
                      <a:gd name="T65" fmla="*/ 178 h 180"/>
                      <a:gd name="T66" fmla="*/ 953 w 1767"/>
                      <a:gd name="T67" fmla="*/ 178 h 180"/>
                      <a:gd name="T68" fmla="*/ 979 w 1767"/>
                      <a:gd name="T69" fmla="*/ 178 h 180"/>
                      <a:gd name="T70" fmla="*/ 1006 w 1767"/>
                      <a:gd name="T71" fmla="*/ 178 h 180"/>
                      <a:gd name="T72" fmla="*/ 1035 w 1767"/>
                      <a:gd name="T73" fmla="*/ 178 h 180"/>
                      <a:gd name="T74" fmla="*/ 1064 w 1767"/>
                      <a:gd name="T75" fmla="*/ 178 h 180"/>
                      <a:gd name="T76" fmla="*/ 1094 w 1767"/>
                      <a:gd name="T77" fmla="*/ 178 h 180"/>
                      <a:gd name="T78" fmla="*/ 1119 w 1767"/>
                      <a:gd name="T79" fmla="*/ 58 h 180"/>
                      <a:gd name="T80" fmla="*/ 1140 w 1767"/>
                      <a:gd name="T81" fmla="*/ 151 h 180"/>
                      <a:gd name="T82" fmla="*/ 1165 w 1767"/>
                      <a:gd name="T83" fmla="*/ 176 h 180"/>
                      <a:gd name="T84" fmla="*/ 1190 w 1767"/>
                      <a:gd name="T85" fmla="*/ 178 h 180"/>
                      <a:gd name="T86" fmla="*/ 1219 w 1767"/>
                      <a:gd name="T87" fmla="*/ 178 h 180"/>
                      <a:gd name="T88" fmla="*/ 1248 w 1767"/>
                      <a:gd name="T89" fmla="*/ 178 h 180"/>
                      <a:gd name="T90" fmla="*/ 1280 w 1767"/>
                      <a:gd name="T91" fmla="*/ 178 h 180"/>
                      <a:gd name="T92" fmla="*/ 1309 w 1767"/>
                      <a:gd name="T93" fmla="*/ 178 h 180"/>
                      <a:gd name="T94" fmla="*/ 1340 w 1767"/>
                      <a:gd name="T95" fmla="*/ 178 h 180"/>
                      <a:gd name="T96" fmla="*/ 1366 w 1767"/>
                      <a:gd name="T97" fmla="*/ 178 h 180"/>
                      <a:gd name="T98" fmla="*/ 1397 w 1767"/>
                      <a:gd name="T99" fmla="*/ 178 h 180"/>
                      <a:gd name="T100" fmla="*/ 1426 w 1767"/>
                      <a:gd name="T101" fmla="*/ 178 h 180"/>
                      <a:gd name="T102" fmla="*/ 1462 w 1767"/>
                      <a:gd name="T103" fmla="*/ 178 h 180"/>
                      <a:gd name="T104" fmla="*/ 1493 w 1767"/>
                      <a:gd name="T105" fmla="*/ 178 h 180"/>
                      <a:gd name="T106" fmla="*/ 1524 w 1767"/>
                      <a:gd name="T107" fmla="*/ 178 h 180"/>
                      <a:gd name="T108" fmla="*/ 1556 w 1767"/>
                      <a:gd name="T109" fmla="*/ 178 h 180"/>
                      <a:gd name="T110" fmla="*/ 1587 w 1767"/>
                      <a:gd name="T111" fmla="*/ 178 h 180"/>
                      <a:gd name="T112" fmla="*/ 1616 w 1767"/>
                      <a:gd name="T113" fmla="*/ 178 h 180"/>
                      <a:gd name="T114" fmla="*/ 1650 w 1767"/>
                      <a:gd name="T115" fmla="*/ 178 h 180"/>
                      <a:gd name="T116" fmla="*/ 1679 w 1767"/>
                      <a:gd name="T117" fmla="*/ 178 h 180"/>
                      <a:gd name="T118" fmla="*/ 1706 w 1767"/>
                      <a:gd name="T119" fmla="*/ 178 h 180"/>
                      <a:gd name="T120" fmla="*/ 1736 w 1767"/>
                      <a:gd name="T121" fmla="*/ 178 h 180"/>
                      <a:gd name="T122" fmla="*/ 1767 w 1767"/>
                      <a:gd name="T123" fmla="*/ 178 h 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1767" h="180">
                        <a:moveTo>
                          <a:pt x="0" y="180"/>
                        </a:moveTo>
                        <a:lnTo>
                          <a:pt x="2" y="180"/>
                        </a:lnTo>
                        <a:lnTo>
                          <a:pt x="6" y="180"/>
                        </a:lnTo>
                        <a:lnTo>
                          <a:pt x="8" y="180"/>
                        </a:lnTo>
                        <a:lnTo>
                          <a:pt x="12" y="178"/>
                        </a:lnTo>
                        <a:lnTo>
                          <a:pt x="12" y="180"/>
                        </a:lnTo>
                        <a:lnTo>
                          <a:pt x="16" y="178"/>
                        </a:lnTo>
                        <a:lnTo>
                          <a:pt x="16" y="180"/>
                        </a:lnTo>
                        <a:lnTo>
                          <a:pt x="20" y="180"/>
                        </a:lnTo>
                        <a:lnTo>
                          <a:pt x="21" y="180"/>
                        </a:lnTo>
                        <a:lnTo>
                          <a:pt x="23" y="178"/>
                        </a:lnTo>
                        <a:lnTo>
                          <a:pt x="25" y="180"/>
                        </a:lnTo>
                        <a:lnTo>
                          <a:pt x="25" y="178"/>
                        </a:lnTo>
                        <a:lnTo>
                          <a:pt x="29" y="180"/>
                        </a:lnTo>
                        <a:lnTo>
                          <a:pt x="31" y="178"/>
                        </a:lnTo>
                        <a:lnTo>
                          <a:pt x="33" y="180"/>
                        </a:lnTo>
                        <a:lnTo>
                          <a:pt x="35" y="180"/>
                        </a:lnTo>
                        <a:lnTo>
                          <a:pt x="37" y="180"/>
                        </a:lnTo>
                        <a:lnTo>
                          <a:pt x="41" y="180"/>
                        </a:lnTo>
                        <a:lnTo>
                          <a:pt x="44" y="180"/>
                        </a:lnTo>
                        <a:lnTo>
                          <a:pt x="46" y="178"/>
                        </a:lnTo>
                        <a:lnTo>
                          <a:pt x="48" y="180"/>
                        </a:lnTo>
                        <a:lnTo>
                          <a:pt x="50" y="180"/>
                        </a:lnTo>
                        <a:lnTo>
                          <a:pt x="54" y="180"/>
                        </a:lnTo>
                        <a:lnTo>
                          <a:pt x="56" y="178"/>
                        </a:lnTo>
                        <a:lnTo>
                          <a:pt x="58" y="180"/>
                        </a:lnTo>
                        <a:lnTo>
                          <a:pt x="58" y="178"/>
                        </a:lnTo>
                        <a:lnTo>
                          <a:pt x="60" y="180"/>
                        </a:lnTo>
                        <a:lnTo>
                          <a:pt x="64" y="180"/>
                        </a:lnTo>
                        <a:lnTo>
                          <a:pt x="64" y="178"/>
                        </a:lnTo>
                        <a:lnTo>
                          <a:pt x="67" y="180"/>
                        </a:lnTo>
                        <a:lnTo>
                          <a:pt x="67" y="178"/>
                        </a:lnTo>
                        <a:lnTo>
                          <a:pt x="69" y="178"/>
                        </a:lnTo>
                        <a:lnTo>
                          <a:pt x="71" y="180"/>
                        </a:lnTo>
                        <a:lnTo>
                          <a:pt x="73" y="180"/>
                        </a:lnTo>
                        <a:lnTo>
                          <a:pt x="75" y="180"/>
                        </a:lnTo>
                        <a:lnTo>
                          <a:pt x="77" y="178"/>
                        </a:lnTo>
                        <a:lnTo>
                          <a:pt x="79" y="180"/>
                        </a:lnTo>
                        <a:lnTo>
                          <a:pt x="81" y="178"/>
                        </a:lnTo>
                        <a:lnTo>
                          <a:pt x="83" y="180"/>
                        </a:lnTo>
                        <a:lnTo>
                          <a:pt x="85" y="180"/>
                        </a:lnTo>
                        <a:lnTo>
                          <a:pt x="87" y="178"/>
                        </a:lnTo>
                        <a:lnTo>
                          <a:pt x="89" y="180"/>
                        </a:lnTo>
                        <a:lnTo>
                          <a:pt x="92" y="180"/>
                        </a:lnTo>
                        <a:lnTo>
                          <a:pt x="94" y="178"/>
                        </a:lnTo>
                        <a:lnTo>
                          <a:pt x="96" y="180"/>
                        </a:lnTo>
                        <a:lnTo>
                          <a:pt x="98" y="180"/>
                        </a:lnTo>
                        <a:lnTo>
                          <a:pt x="100" y="178"/>
                        </a:lnTo>
                        <a:lnTo>
                          <a:pt x="102" y="178"/>
                        </a:lnTo>
                        <a:lnTo>
                          <a:pt x="106" y="180"/>
                        </a:lnTo>
                        <a:lnTo>
                          <a:pt x="106" y="178"/>
                        </a:lnTo>
                        <a:lnTo>
                          <a:pt x="108" y="178"/>
                        </a:lnTo>
                        <a:lnTo>
                          <a:pt x="108" y="180"/>
                        </a:lnTo>
                        <a:lnTo>
                          <a:pt x="111" y="178"/>
                        </a:lnTo>
                        <a:lnTo>
                          <a:pt x="111" y="180"/>
                        </a:lnTo>
                        <a:lnTo>
                          <a:pt x="113" y="180"/>
                        </a:lnTo>
                        <a:lnTo>
                          <a:pt x="115" y="178"/>
                        </a:lnTo>
                        <a:lnTo>
                          <a:pt x="117" y="178"/>
                        </a:lnTo>
                        <a:lnTo>
                          <a:pt x="119" y="180"/>
                        </a:lnTo>
                        <a:lnTo>
                          <a:pt x="121" y="180"/>
                        </a:lnTo>
                        <a:lnTo>
                          <a:pt x="123" y="178"/>
                        </a:lnTo>
                        <a:lnTo>
                          <a:pt x="123" y="180"/>
                        </a:lnTo>
                        <a:lnTo>
                          <a:pt x="127" y="178"/>
                        </a:lnTo>
                        <a:lnTo>
                          <a:pt x="129" y="180"/>
                        </a:lnTo>
                        <a:lnTo>
                          <a:pt x="129" y="178"/>
                        </a:lnTo>
                        <a:lnTo>
                          <a:pt x="131" y="180"/>
                        </a:lnTo>
                        <a:lnTo>
                          <a:pt x="134" y="180"/>
                        </a:lnTo>
                        <a:lnTo>
                          <a:pt x="136" y="178"/>
                        </a:lnTo>
                        <a:lnTo>
                          <a:pt x="136" y="180"/>
                        </a:lnTo>
                        <a:lnTo>
                          <a:pt x="138" y="178"/>
                        </a:lnTo>
                        <a:lnTo>
                          <a:pt x="140" y="180"/>
                        </a:lnTo>
                        <a:lnTo>
                          <a:pt x="142" y="178"/>
                        </a:lnTo>
                        <a:lnTo>
                          <a:pt x="144" y="180"/>
                        </a:lnTo>
                        <a:lnTo>
                          <a:pt x="146" y="180"/>
                        </a:lnTo>
                        <a:lnTo>
                          <a:pt x="148" y="178"/>
                        </a:lnTo>
                        <a:lnTo>
                          <a:pt x="150" y="180"/>
                        </a:lnTo>
                        <a:lnTo>
                          <a:pt x="150" y="178"/>
                        </a:lnTo>
                        <a:lnTo>
                          <a:pt x="154" y="180"/>
                        </a:lnTo>
                        <a:lnTo>
                          <a:pt x="154" y="178"/>
                        </a:lnTo>
                        <a:lnTo>
                          <a:pt x="156" y="180"/>
                        </a:lnTo>
                        <a:lnTo>
                          <a:pt x="157" y="178"/>
                        </a:lnTo>
                        <a:lnTo>
                          <a:pt x="159" y="180"/>
                        </a:lnTo>
                        <a:lnTo>
                          <a:pt x="159" y="178"/>
                        </a:lnTo>
                        <a:lnTo>
                          <a:pt x="161" y="180"/>
                        </a:lnTo>
                        <a:lnTo>
                          <a:pt x="163" y="178"/>
                        </a:lnTo>
                        <a:lnTo>
                          <a:pt x="165" y="180"/>
                        </a:lnTo>
                        <a:lnTo>
                          <a:pt x="167" y="180"/>
                        </a:lnTo>
                        <a:lnTo>
                          <a:pt x="171" y="180"/>
                        </a:lnTo>
                        <a:lnTo>
                          <a:pt x="175" y="178"/>
                        </a:lnTo>
                        <a:lnTo>
                          <a:pt x="177" y="180"/>
                        </a:lnTo>
                        <a:lnTo>
                          <a:pt x="177" y="178"/>
                        </a:lnTo>
                        <a:lnTo>
                          <a:pt x="179" y="180"/>
                        </a:lnTo>
                        <a:lnTo>
                          <a:pt x="180" y="178"/>
                        </a:lnTo>
                        <a:lnTo>
                          <a:pt x="182" y="180"/>
                        </a:lnTo>
                        <a:lnTo>
                          <a:pt x="184" y="180"/>
                        </a:lnTo>
                        <a:lnTo>
                          <a:pt x="184" y="178"/>
                        </a:lnTo>
                        <a:lnTo>
                          <a:pt x="188" y="180"/>
                        </a:lnTo>
                        <a:lnTo>
                          <a:pt x="190" y="178"/>
                        </a:lnTo>
                        <a:lnTo>
                          <a:pt x="192" y="180"/>
                        </a:lnTo>
                        <a:lnTo>
                          <a:pt x="194" y="178"/>
                        </a:lnTo>
                        <a:lnTo>
                          <a:pt x="196" y="180"/>
                        </a:lnTo>
                        <a:lnTo>
                          <a:pt x="198" y="180"/>
                        </a:lnTo>
                        <a:lnTo>
                          <a:pt x="200" y="180"/>
                        </a:lnTo>
                        <a:lnTo>
                          <a:pt x="203" y="178"/>
                        </a:lnTo>
                        <a:lnTo>
                          <a:pt x="205" y="180"/>
                        </a:lnTo>
                        <a:lnTo>
                          <a:pt x="207" y="180"/>
                        </a:lnTo>
                        <a:lnTo>
                          <a:pt x="209" y="180"/>
                        </a:lnTo>
                        <a:lnTo>
                          <a:pt x="213" y="178"/>
                        </a:lnTo>
                        <a:lnTo>
                          <a:pt x="215" y="180"/>
                        </a:lnTo>
                        <a:lnTo>
                          <a:pt x="219" y="180"/>
                        </a:lnTo>
                        <a:lnTo>
                          <a:pt x="221" y="178"/>
                        </a:lnTo>
                        <a:lnTo>
                          <a:pt x="223" y="180"/>
                        </a:lnTo>
                        <a:lnTo>
                          <a:pt x="223" y="178"/>
                        </a:lnTo>
                        <a:lnTo>
                          <a:pt x="225" y="178"/>
                        </a:lnTo>
                        <a:lnTo>
                          <a:pt x="226" y="180"/>
                        </a:lnTo>
                        <a:lnTo>
                          <a:pt x="228" y="178"/>
                        </a:lnTo>
                        <a:lnTo>
                          <a:pt x="232" y="178"/>
                        </a:lnTo>
                        <a:lnTo>
                          <a:pt x="234" y="180"/>
                        </a:lnTo>
                        <a:lnTo>
                          <a:pt x="236" y="180"/>
                        </a:lnTo>
                        <a:lnTo>
                          <a:pt x="238" y="178"/>
                        </a:lnTo>
                        <a:lnTo>
                          <a:pt x="240" y="180"/>
                        </a:lnTo>
                        <a:lnTo>
                          <a:pt x="242" y="178"/>
                        </a:lnTo>
                        <a:lnTo>
                          <a:pt x="246" y="180"/>
                        </a:lnTo>
                        <a:lnTo>
                          <a:pt x="248" y="180"/>
                        </a:lnTo>
                        <a:lnTo>
                          <a:pt x="251" y="178"/>
                        </a:lnTo>
                        <a:lnTo>
                          <a:pt x="253" y="178"/>
                        </a:lnTo>
                        <a:lnTo>
                          <a:pt x="257" y="178"/>
                        </a:lnTo>
                        <a:lnTo>
                          <a:pt x="259" y="180"/>
                        </a:lnTo>
                        <a:lnTo>
                          <a:pt x="261" y="180"/>
                        </a:lnTo>
                        <a:lnTo>
                          <a:pt x="263" y="178"/>
                        </a:lnTo>
                        <a:lnTo>
                          <a:pt x="265" y="180"/>
                        </a:lnTo>
                        <a:lnTo>
                          <a:pt x="267" y="180"/>
                        </a:lnTo>
                        <a:lnTo>
                          <a:pt x="271" y="178"/>
                        </a:lnTo>
                        <a:lnTo>
                          <a:pt x="272" y="180"/>
                        </a:lnTo>
                        <a:lnTo>
                          <a:pt x="274" y="180"/>
                        </a:lnTo>
                        <a:lnTo>
                          <a:pt x="274" y="178"/>
                        </a:lnTo>
                        <a:lnTo>
                          <a:pt x="276" y="178"/>
                        </a:lnTo>
                        <a:lnTo>
                          <a:pt x="278" y="180"/>
                        </a:lnTo>
                        <a:lnTo>
                          <a:pt x="280" y="180"/>
                        </a:lnTo>
                        <a:lnTo>
                          <a:pt x="282" y="178"/>
                        </a:lnTo>
                        <a:lnTo>
                          <a:pt x="284" y="180"/>
                        </a:lnTo>
                        <a:lnTo>
                          <a:pt x="286" y="178"/>
                        </a:lnTo>
                        <a:lnTo>
                          <a:pt x="288" y="180"/>
                        </a:lnTo>
                        <a:lnTo>
                          <a:pt x="290" y="178"/>
                        </a:lnTo>
                        <a:lnTo>
                          <a:pt x="292" y="178"/>
                        </a:lnTo>
                        <a:lnTo>
                          <a:pt x="294" y="180"/>
                        </a:lnTo>
                        <a:lnTo>
                          <a:pt x="295" y="180"/>
                        </a:lnTo>
                        <a:lnTo>
                          <a:pt x="297" y="178"/>
                        </a:lnTo>
                        <a:lnTo>
                          <a:pt x="299" y="178"/>
                        </a:lnTo>
                        <a:lnTo>
                          <a:pt x="301" y="178"/>
                        </a:lnTo>
                        <a:lnTo>
                          <a:pt x="303" y="178"/>
                        </a:lnTo>
                        <a:lnTo>
                          <a:pt x="305" y="180"/>
                        </a:lnTo>
                        <a:lnTo>
                          <a:pt x="307" y="180"/>
                        </a:lnTo>
                        <a:lnTo>
                          <a:pt x="311" y="178"/>
                        </a:lnTo>
                        <a:lnTo>
                          <a:pt x="315" y="178"/>
                        </a:lnTo>
                        <a:lnTo>
                          <a:pt x="315" y="180"/>
                        </a:lnTo>
                        <a:lnTo>
                          <a:pt x="318" y="178"/>
                        </a:lnTo>
                        <a:lnTo>
                          <a:pt x="320" y="180"/>
                        </a:lnTo>
                        <a:lnTo>
                          <a:pt x="322" y="180"/>
                        </a:lnTo>
                        <a:lnTo>
                          <a:pt x="324" y="180"/>
                        </a:lnTo>
                        <a:lnTo>
                          <a:pt x="328" y="180"/>
                        </a:lnTo>
                        <a:lnTo>
                          <a:pt x="330" y="180"/>
                        </a:lnTo>
                        <a:lnTo>
                          <a:pt x="336" y="178"/>
                        </a:lnTo>
                        <a:lnTo>
                          <a:pt x="336" y="180"/>
                        </a:lnTo>
                        <a:lnTo>
                          <a:pt x="338" y="178"/>
                        </a:lnTo>
                        <a:lnTo>
                          <a:pt x="339" y="180"/>
                        </a:lnTo>
                        <a:lnTo>
                          <a:pt x="341" y="178"/>
                        </a:lnTo>
                        <a:lnTo>
                          <a:pt x="343" y="180"/>
                        </a:lnTo>
                        <a:lnTo>
                          <a:pt x="345" y="178"/>
                        </a:lnTo>
                        <a:lnTo>
                          <a:pt x="347" y="180"/>
                        </a:lnTo>
                        <a:lnTo>
                          <a:pt x="349" y="178"/>
                        </a:lnTo>
                        <a:lnTo>
                          <a:pt x="351" y="180"/>
                        </a:lnTo>
                        <a:lnTo>
                          <a:pt x="353" y="180"/>
                        </a:lnTo>
                        <a:lnTo>
                          <a:pt x="355" y="178"/>
                        </a:lnTo>
                        <a:lnTo>
                          <a:pt x="357" y="178"/>
                        </a:lnTo>
                        <a:lnTo>
                          <a:pt x="359" y="178"/>
                        </a:lnTo>
                        <a:lnTo>
                          <a:pt x="361" y="178"/>
                        </a:lnTo>
                        <a:lnTo>
                          <a:pt x="362" y="180"/>
                        </a:lnTo>
                        <a:lnTo>
                          <a:pt x="362" y="178"/>
                        </a:lnTo>
                        <a:lnTo>
                          <a:pt x="366" y="180"/>
                        </a:lnTo>
                        <a:lnTo>
                          <a:pt x="368" y="180"/>
                        </a:lnTo>
                        <a:lnTo>
                          <a:pt x="370" y="178"/>
                        </a:lnTo>
                        <a:lnTo>
                          <a:pt x="372" y="180"/>
                        </a:lnTo>
                        <a:lnTo>
                          <a:pt x="374" y="178"/>
                        </a:lnTo>
                        <a:lnTo>
                          <a:pt x="376" y="178"/>
                        </a:lnTo>
                        <a:lnTo>
                          <a:pt x="376" y="180"/>
                        </a:lnTo>
                        <a:lnTo>
                          <a:pt x="378" y="178"/>
                        </a:lnTo>
                        <a:lnTo>
                          <a:pt x="380" y="180"/>
                        </a:lnTo>
                        <a:lnTo>
                          <a:pt x="382" y="180"/>
                        </a:lnTo>
                        <a:lnTo>
                          <a:pt x="384" y="178"/>
                        </a:lnTo>
                        <a:lnTo>
                          <a:pt x="384" y="180"/>
                        </a:lnTo>
                        <a:lnTo>
                          <a:pt x="385" y="178"/>
                        </a:lnTo>
                        <a:lnTo>
                          <a:pt x="387" y="178"/>
                        </a:lnTo>
                        <a:lnTo>
                          <a:pt x="389" y="178"/>
                        </a:lnTo>
                        <a:lnTo>
                          <a:pt x="391" y="178"/>
                        </a:lnTo>
                        <a:lnTo>
                          <a:pt x="393" y="180"/>
                        </a:lnTo>
                        <a:lnTo>
                          <a:pt x="395" y="178"/>
                        </a:lnTo>
                        <a:lnTo>
                          <a:pt x="397" y="180"/>
                        </a:lnTo>
                        <a:lnTo>
                          <a:pt x="401" y="180"/>
                        </a:lnTo>
                        <a:lnTo>
                          <a:pt x="401" y="178"/>
                        </a:lnTo>
                        <a:lnTo>
                          <a:pt x="405" y="178"/>
                        </a:lnTo>
                        <a:lnTo>
                          <a:pt x="405" y="180"/>
                        </a:lnTo>
                        <a:lnTo>
                          <a:pt x="407" y="178"/>
                        </a:lnTo>
                        <a:lnTo>
                          <a:pt x="408" y="180"/>
                        </a:lnTo>
                        <a:lnTo>
                          <a:pt x="410" y="178"/>
                        </a:lnTo>
                        <a:lnTo>
                          <a:pt x="412" y="180"/>
                        </a:lnTo>
                        <a:lnTo>
                          <a:pt x="414" y="180"/>
                        </a:lnTo>
                        <a:lnTo>
                          <a:pt x="414" y="178"/>
                        </a:lnTo>
                        <a:lnTo>
                          <a:pt x="416" y="180"/>
                        </a:lnTo>
                        <a:lnTo>
                          <a:pt x="418" y="178"/>
                        </a:lnTo>
                        <a:lnTo>
                          <a:pt x="420" y="178"/>
                        </a:lnTo>
                        <a:lnTo>
                          <a:pt x="422" y="180"/>
                        </a:lnTo>
                        <a:lnTo>
                          <a:pt x="424" y="178"/>
                        </a:lnTo>
                        <a:lnTo>
                          <a:pt x="426" y="180"/>
                        </a:lnTo>
                        <a:lnTo>
                          <a:pt x="428" y="178"/>
                        </a:lnTo>
                        <a:lnTo>
                          <a:pt x="430" y="180"/>
                        </a:lnTo>
                        <a:lnTo>
                          <a:pt x="431" y="178"/>
                        </a:lnTo>
                        <a:lnTo>
                          <a:pt x="433" y="180"/>
                        </a:lnTo>
                        <a:lnTo>
                          <a:pt x="435" y="178"/>
                        </a:lnTo>
                        <a:lnTo>
                          <a:pt x="437" y="180"/>
                        </a:lnTo>
                        <a:lnTo>
                          <a:pt x="439" y="180"/>
                        </a:lnTo>
                        <a:lnTo>
                          <a:pt x="439" y="178"/>
                        </a:lnTo>
                        <a:lnTo>
                          <a:pt x="441" y="180"/>
                        </a:lnTo>
                        <a:lnTo>
                          <a:pt x="445" y="178"/>
                        </a:lnTo>
                        <a:lnTo>
                          <a:pt x="445" y="180"/>
                        </a:lnTo>
                        <a:lnTo>
                          <a:pt x="449" y="180"/>
                        </a:lnTo>
                        <a:lnTo>
                          <a:pt x="449" y="178"/>
                        </a:lnTo>
                        <a:lnTo>
                          <a:pt x="453" y="178"/>
                        </a:lnTo>
                        <a:lnTo>
                          <a:pt x="453" y="180"/>
                        </a:lnTo>
                        <a:lnTo>
                          <a:pt x="456" y="178"/>
                        </a:lnTo>
                        <a:lnTo>
                          <a:pt x="456" y="180"/>
                        </a:lnTo>
                        <a:lnTo>
                          <a:pt x="458" y="180"/>
                        </a:lnTo>
                        <a:lnTo>
                          <a:pt x="460" y="178"/>
                        </a:lnTo>
                        <a:lnTo>
                          <a:pt x="462" y="178"/>
                        </a:lnTo>
                        <a:lnTo>
                          <a:pt x="464" y="178"/>
                        </a:lnTo>
                        <a:lnTo>
                          <a:pt x="466" y="180"/>
                        </a:lnTo>
                        <a:lnTo>
                          <a:pt x="468" y="178"/>
                        </a:lnTo>
                        <a:lnTo>
                          <a:pt x="470" y="180"/>
                        </a:lnTo>
                        <a:lnTo>
                          <a:pt x="474" y="178"/>
                        </a:lnTo>
                        <a:lnTo>
                          <a:pt x="476" y="180"/>
                        </a:lnTo>
                        <a:lnTo>
                          <a:pt x="476" y="178"/>
                        </a:lnTo>
                        <a:lnTo>
                          <a:pt x="477" y="178"/>
                        </a:lnTo>
                        <a:lnTo>
                          <a:pt x="479" y="178"/>
                        </a:lnTo>
                        <a:lnTo>
                          <a:pt x="481" y="180"/>
                        </a:lnTo>
                        <a:lnTo>
                          <a:pt x="483" y="178"/>
                        </a:lnTo>
                        <a:lnTo>
                          <a:pt x="485" y="180"/>
                        </a:lnTo>
                        <a:lnTo>
                          <a:pt x="487" y="178"/>
                        </a:lnTo>
                        <a:lnTo>
                          <a:pt x="487" y="180"/>
                        </a:lnTo>
                        <a:lnTo>
                          <a:pt x="489" y="178"/>
                        </a:lnTo>
                        <a:lnTo>
                          <a:pt x="491" y="180"/>
                        </a:lnTo>
                        <a:lnTo>
                          <a:pt x="493" y="178"/>
                        </a:lnTo>
                        <a:lnTo>
                          <a:pt x="497" y="178"/>
                        </a:lnTo>
                        <a:lnTo>
                          <a:pt x="499" y="180"/>
                        </a:lnTo>
                        <a:lnTo>
                          <a:pt x="500" y="178"/>
                        </a:lnTo>
                        <a:lnTo>
                          <a:pt x="502" y="180"/>
                        </a:lnTo>
                        <a:lnTo>
                          <a:pt x="504" y="178"/>
                        </a:lnTo>
                        <a:lnTo>
                          <a:pt x="506" y="178"/>
                        </a:lnTo>
                        <a:lnTo>
                          <a:pt x="506" y="180"/>
                        </a:lnTo>
                        <a:lnTo>
                          <a:pt x="508" y="178"/>
                        </a:lnTo>
                        <a:lnTo>
                          <a:pt x="510" y="178"/>
                        </a:lnTo>
                        <a:lnTo>
                          <a:pt x="512" y="178"/>
                        </a:lnTo>
                        <a:lnTo>
                          <a:pt x="514" y="180"/>
                        </a:lnTo>
                        <a:lnTo>
                          <a:pt x="514" y="178"/>
                        </a:lnTo>
                        <a:lnTo>
                          <a:pt x="518" y="178"/>
                        </a:lnTo>
                        <a:lnTo>
                          <a:pt x="520" y="180"/>
                        </a:lnTo>
                        <a:lnTo>
                          <a:pt x="522" y="178"/>
                        </a:lnTo>
                        <a:lnTo>
                          <a:pt x="523" y="180"/>
                        </a:lnTo>
                        <a:lnTo>
                          <a:pt x="523" y="178"/>
                        </a:lnTo>
                        <a:lnTo>
                          <a:pt x="525" y="178"/>
                        </a:lnTo>
                        <a:lnTo>
                          <a:pt x="527" y="178"/>
                        </a:lnTo>
                        <a:lnTo>
                          <a:pt x="529" y="178"/>
                        </a:lnTo>
                        <a:lnTo>
                          <a:pt x="531" y="178"/>
                        </a:lnTo>
                        <a:lnTo>
                          <a:pt x="531" y="180"/>
                        </a:lnTo>
                        <a:lnTo>
                          <a:pt x="535" y="178"/>
                        </a:lnTo>
                        <a:lnTo>
                          <a:pt x="537" y="178"/>
                        </a:lnTo>
                        <a:lnTo>
                          <a:pt x="539" y="178"/>
                        </a:lnTo>
                        <a:lnTo>
                          <a:pt x="541" y="180"/>
                        </a:lnTo>
                        <a:lnTo>
                          <a:pt x="541" y="178"/>
                        </a:lnTo>
                        <a:lnTo>
                          <a:pt x="545" y="178"/>
                        </a:lnTo>
                        <a:lnTo>
                          <a:pt x="546" y="178"/>
                        </a:lnTo>
                        <a:lnTo>
                          <a:pt x="548" y="178"/>
                        </a:lnTo>
                        <a:lnTo>
                          <a:pt x="550" y="180"/>
                        </a:lnTo>
                        <a:lnTo>
                          <a:pt x="552" y="178"/>
                        </a:lnTo>
                        <a:lnTo>
                          <a:pt x="554" y="178"/>
                        </a:lnTo>
                        <a:lnTo>
                          <a:pt x="556" y="178"/>
                        </a:lnTo>
                        <a:lnTo>
                          <a:pt x="558" y="180"/>
                        </a:lnTo>
                        <a:lnTo>
                          <a:pt x="560" y="178"/>
                        </a:lnTo>
                        <a:lnTo>
                          <a:pt x="562" y="178"/>
                        </a:lnTo>
                        <a:lnTo>
                          <a:pt x="564" y="180"/>
                        </a:lnTo>
                        <a:lnTo>
                          <a:pt x="566" y="178"/>
                        </a:lnTo>
                        <a:lnTo>
                          <a:pt x="567" y="180"/>
                        </a:lnTo>
                        <a:lnTo>
                          <a:pt x="569" y="180"/>
                        </a:lnTo>
                        <a:lnTo>
                          <a:pt x="569" y="178"/>
                        </a:lnTo>
                        <a:lnTo>
                          <a:pt x="573" y="178"/>
                        </a:lnTo>
                        <a:lnTo>
                          <a:pt x="575" y="178"/>
                        </a:lnTo>
                        <a:lnTo>
                          <a:pt x="575" y="180"/>
                        </a:lnTo>
                        <a:lnTo>
                          <a:pt x="579" y="178"/>
                        </a:lnTo>
                        <a:lnTo>
                          <a:pt x="581" y="180"/>
                        </a:lnTo>
                        <a:lnTo>
                          <a:pt x="583" y="178"/>
                        </a:lnTo>
                        <a:lnTo>
                          <a:pt x="585" y="178"/>
                        </a:lnTo>
                        <a:lnTo>
                          <a:pt x="587" y="178"/>
                        </a:lnTo>
                        <a:lnTo>
                          <a:pt x="589" y="178"/>
                        </a:lnTo>
                        <a:lnTo>
                          <a:pt x="590" y="178"/>
                        </a:lnTo>
                        <a:lnTo>
                          <a:pt x="592" y="178"/>
                        </a:lnTo>
                        <a:lnTo>
                          <a:pt x="594" y="178"/>
                        </a:lnTo>
                        <a:lnTo>
                          <a:pt x="596" y="180"/>
                        </a:lnTo>
                        <a:lnTo>
                          <a:pt x="598" y="178"/>
                        </a:lnTo>
                        <a:lnTo>
                          <a:pt x="600" y="178"/>
                        </a:lnTo>
                        <a:lnTo>
                          <a:pt x="602" y="178"/>
                        </a:lnTo>
                        <a:lnTo>
                          <a:pt x="604" y="178"/>
                        </a:lnTo>
                        <a:lnTo>
                          <a:pt x="606" y="178"/>
                        </a:lnTo>
                        <a:lnTo>
                          <a:pt x="608" y="178"/>
                        </a:lnTo>
                        <a:lnTo>
                          <a:pt x="610" y="178"/>
                        </a:lnTo>
                        <a:lnTo>
                          <a:pt x="612" y="180"/>
                        </a:lnTo>
                        <a:lnTo>
                          <a:pt x="613" y="178"/>
                        </a:lnTo>
                        <a:lnTo>
                          <a:pt x="615" y="180"/>
                        </a:lnTo>
                        <a:lnTo>
                          <a:pt x="617" y="178"/>
                        </a:lnTo>
                        <a:lnTo>
                          <a:pt x="619" y="178"/>
                        </a:lnTo>
                        <a:lnTo>
                          <a:pt x="621" y="178"/>
                        </a:lnTo>
                        <a:lnTo>
                          <a:pt x="623" y="178"/>
                        </a:lnTo>
                        <a:lnTo>
                          <a:pt x="627" y="178"/>
                        </a:lnTo>
                        <a:lnTo>
                          <a:pt x="631" y="178"/>
                        </a:lnTo>
                        <a:lnTo>
                          <a:pt x="633" y="178"/>
                        </a:lnTo>
                        <a:lnTo>
                          <a:pt x="635" y="178"/>
                        </a:lnTo>
                        <a:lnTo>
                          <a:pt x="636" y="178"/>
                        </a:lnTo>
                        <a:lnTo>
                          <a:pt x="638" y="178"/>
                        </a:lnTo>
                        <a:lnTo>
                          <a:pt x="640" y="178"/>
                        </a:lnTo>
                        <a:lnTo>
                          <a:pt x="644" y="178"/>
                        </a:lnTo>
                        <a:lnTo>
                          <a:pt x="646" y="178"/>
                        </a:lnTo>
                        <a:lnTo>
                          <a:pt x="648" y="180"/>
                        </a:lnTo>
                        <a:lnTo>
                          <a:pt x="648" y="178"/>
                        </a:lnTo>
                        <a:lnTo>
                          <a:pt x="650" y="180"/>
                        </a:lnTo>
                        <a:lnTo>
                          <a:pt x="652" y="178"/>
                        </a:lnTo>
                        <a:lnTo>
                          <a:pt x="654" y="178"/>
                        </a:lnTo>
                        <a:lnTo>
                          <a:pt x="656" y="178"/>
                        </a:lnTo>
                        <a:lnTo>
                          <a:pt x="658" y="178"/>
                        </a:lnTo>
                        <a:lnTo>
                          <a:pt x="659" y="178"/>
                        </a:lnTo>
                        <a:lnTo>
                          <a:pt x="661" y="178"/>
                        </a:lnTo>
                        <a:lnTo>
                          <a:pt x="663" y="178"/>
                        </a:lnTo>
                        <a:lnTo>
                          <a:pt x="665" y="178"/>
                        </a:lnTo>
                        <a:lnTo>
                          <a:pt x="667" y="178"/>
                        </a:lnTo>
                        <a:lnTo>
                          <a:pt x="669" y="178"/>
                        </a:lnTo>
                        <a:lnTo>
                          <a:pt x="671" y="178"/>
                        </a:lnTo>
                        <a:lnTo>
                          <a:pt x="673" y="180"/>
                        </a:lnTo>
                        <a:lnTo>
                          <a:pt x="675" y="178"/>
                        </a:lnTo>
                        <a:lnTo>
                          <a:pt x="679" y="178"/>
                        </a:lnTo>
                        <a:lnTo>
                          <a:pt x="681" y="178"/>
                        </a:lnTo>
                        <a:lnTo>
                          <a:pt x="682" y="180"/>
                        </a:lnTo>
                        <a:lnTo>
                          <a:pt x="684" y="178"/>
                        </a:lnTo>
                        <a:lnTo>
                          <a:pt x="686" y="178"/>
                        </a:lnTo>
                        <a:lnTo>
                          <a:pt x="686" y="180"/>
                        </a:lnTo>
                        <a:lnTo>
                          <a:pt x="688" y="178"/>
                        </a:lnTo>
                        <a:lnTo>
                          <a:pt x="690" y="178"/>
                        </a:lnTo>
                        <a:lnTo>
                          <a:pt x="692" y="178"/>
                        </a:lnTo>
                        <a:lnTo>
                          <a:pt x="696" y="178"/>
                        </a:lnTo>
                        <a:lnTo>
                          <a:pt x="698" y="178"/>
                        </a:lnTo>
                        <a:lnTo>
                          <a:pt x="700" y="180"/>
                        </a:lnTo>
                        <a:lnTo>
                          <a:pt x="700" y="178"/>
                        </a:lnTo>
                        <a:lnTo>
                          <a:pt x="702" y="178"/>
                        </a:lnTo>
                        <a:lnTo>
                          <a:pt x="704" y="178"/>
                        </a:lnTo>
                        <a:lnTo>
                          <a:pt x="705" y="178"/>
                        </a:lnTo>
                        <a:lnTo>
                          <a:pt x="707" y="178"/>
                        </a:lnTo>
                        <a:lnTo>
                          <a:pt x="709" y="178"/>
                        </a:lnTo>
                        <a:lnTo>
                          <a:pt x="711" y="180"/>
                        </a:lnTo>
                        <a:lnTo>
                          <a:pt x="713" y="178"/>
                        </a:lnTo>
                        <a:lnTo>
                          <a:pt x="713" y="180"/>
                        </a:lnTo>
                        <a:lnTo>
                          <a:pt x="715" y="178"/>
                        </a:lnTo>
                        <a:lnTo>
                          <a:pt x="717" y="178"/>
                        </a:lnTo>
                        <a:lnTo>
                          <a:pt x="721" y="178"/>
                        </a:lnTo>
                        <a:lnTo>
                          <a:pt x="723" y="178"/>
                        </a:lnTo>
                        <a:lnTo>
                          <a:pt x="725" y="180"/>
                        </a:lnTo>
                        <a:lnTo>
                          <a:pt x="727" y="178"/>
                        </a:lnTo>
                        <a:lnTo>
                          <a:pt x="728" y="178"/>
                        </a:lnTo>
                        <a:lnTo>
                          <a:pt x="730" y="178"/>
                        </a:lnTo>
                        <a:lnTo>
                          <a:pt x="732" y="180"/>
                        </a:lnTo>
                        <a:lnTo>
                          <a:pt x="734" y="178"/>
                        </a:lnTo>
                        <a:lnTo>
                          <a:pt x="738" y="178"/>
                        </a:lnTo>
                        <a:lnTo>
                          <a:pt x="740" y="178"/>
                        </a:lnTo>
                        <a:lnTo>
                          <a:pt x="742" y="178"/>
                        </a:lnTo>
                        <a:lnTo>
                          <a:pt x="744" y="178"/>
                        </a:lnTo>
                        <a:lnTo>
                          <a:pt x="746" y="178"/>
                        </a:lnTo>
                        <a:lnTo>
                          <a:pt x="748" y="178"/>
                        </a:lnTo>
                        <a:lnTo>
                          <a:pt x="750" y="180"/>
                        </a:lnTo>
                        <a:lnTo>
                          <a:pt x="751" y="178"/>
                        </a:lnTo>
                        <a:lnTo>
                          <a:pt x="753" y="178"/>
                        </a:lnTo>
                        <a:lnTo>
                          <a:pt x="755" y="178"/>
                        </a:lnTo>
                        <a:lnTo>
                          <a:pt x="757" y="178"/>
                        </a:lnTo>
                        <a:lnTo>
                          <a:pt x="759" y="178"/>
                        </a:lnTo>
                        <a:lnTo>
                          <a:pt x="761" y="178"/>
                        </a:lnTo>
                        <a:lnTo>
                          <a:pt x="763" y="178"/>
                        </a:lnTo>
                        <a:lnTo>
                          <a:pt x="765" y="178"/>
                        </a:lnTo>
                        <a:lnTo>
                          <a:pt x="767" y="178"/>
                        </a:lnTo>
                        <a:lnTo>
                          <a:pt x="771" y="178"/>
                        </a:lnTo>
                        <a:lnTo>
                          <a:pt x="772" y="178"/>
                        </a:lnTo>
                        <a:lnTo>
                          <a:pt x="774" y="178"/>
                        </a:lnTo>
                        <a:lnTo>
                          <a:pt x="776" y="178"/>
                        </a:lnTo>
                        <a:lnTo>
                          <a:pt x="778" y="178"/>
                        </a:lnTo>
                        <a:lnTo>
                          <a:pt x="780" y="178"/>
                        </a:lnTo>
                        <a:lnTo>
                          <a:pt x="782" y="178"/>
                        </a:lnTo>
                        <a:lnTo>
                          <a:pt x="784" y="178"/>
                        </a:lnTo>
                        <a:lnTo>
                          <a:pt x="786" y="178"/>
                        </a:lnTo>
                        <a:lnTo>
                          <a:pt x="788" y="178"/>
                        </a:lnTo>
                        <a:lnTo>
                          <a:pt x="790" y="178"/>
                        </a:lnTo>
                        <a:lnTo>
                          <a:pt x="792" y="178"/>
                        </a:lnTo>
                        <a:lnTo>
                          <a:pt x="794" y="178"/>
                        </a:lnTo>
                        <a:lnTo>
                          <a:pt x="795" y="178"/>
                        </a:lnTo>
                        <a:lnTo>
                          <a:pt x="799" y="178"/>
                        </a:lnTo>
                        <a:lnTo>
                          <a:pt x="801" y="178"/>
                        </a:lnTo>
                        <a:lnTo>
                          <a:pt x="803" y="178"/>
                        </a:lnTo>
                        <a:lnTo>
                          <a:pt x="805" y="178"/>
                        </a:lnTo>
                        <a:lnTo>
                          <a:pt x="807" y="178"/>
                        </a:lnTo>
                        <a:lnTo>
                          <a:pt x="809" y="178"/>
                        </a:lnTo>
                        <a:lnTo>
                          <a:pt x="811" y="178"/>
                        </a:lnTo>
                        <a:lnTo>
                          <a:pt x="813" y="178"/>
                        </a:lnTo>
                        <a:lnTo>
                          <a:pt x="815" y="178"/>
                        </a:lnTo>
                        <a:lnTo>
                          <a:pt x="817" y="178"/>
                        </a:lnTo>
                        <a:lnTo>
                          <a:pt x="818" y="178"/>
                        </a:lnTo>
                        <a:lnTo>
                          <a:pt x="820" y="178"/>
                        </a:lnTo>
                        <a:lnTo>
                          <a:pt x="822" y="178"/>
                        </a:lnTo>
                        <a:lnTo>
                          <a:pt x="824" y="178"/>
                        </a:lnTo>
                        <a:lnTo>
                          <a:pt x="828" y="178"/>
                        </a:lnTo>
                        <a:lnTo>
                          <a:pt x="830" y="178"/>
                        </a:lnTo>
                        <a:lnTo>
                          <a:pt x="832" y="178"/>
                        </a:lnTo>
                        <a:lnTo>
                          <a:pt x="834" y="178"/>
                        </a:lnTo>
                        <a:lnTo>
                          <a:pt x="836" y="178"/>
                        </a:lnTo>
                        <a:lnTo>
                          <a:pt x="838" y="178"/>
                        </a:lnTo>
                        <a:lnTo>
                          <a:pt x="840" y="178"/>
                        </a:lnTo>
                        <a:lnTo>
                          <a:pt x="843" y="178"/>
                        </a:lnTo>
                        <a:lnTo>
                          <a:pt x="845" y="178"/>
                        </a:lnTo>
                        <a:lnTo>
                          <a:pt x="847" y="178"/>
                        </a:lnTo>
                        <a:lnTo>
                          <a:pt x="851" y="178"/>
                        </a:lnTo>
                        <a:lnTo>
                          <a:pt x="853" y="178"/>
                        </a:lnTo>
                        <a:lnTo>
                          <a:pt x="857" y="178"/>
                        </a:lnTo>
                        <a:lnTo>
                          <a:pt x="859" y="178"/>
                        </a:lnTo>
                        <a:lnTo>
                          <a:pt x="861" y="178"/>
                        </a:lnTo>
                        <a:lnTo>
                          <a:pt x="863" y="178"/>
                        </a:lnTo>
                        <a:lnTo>
                          <a:pt x="864" y="178"/>
                        </a:lnTo>
                        <a:lnTo>
                          <a:pt x="868" y="178"/>
                        </a:lnTo>
                        <a:lnTo>
                          <a:pt x="870" y="178"/>
                        </a:lnTo>
                        <a:lnTo>
                          <a:pt x="874" y="178"/>
                        </a:lnTo>
                        <a:lnTo>
                          <a:pt x="876" y="178"/>
                        </a:lnTo>
                        <a:lnTo>
                          <a:pt x="878" y="178"/>
                        </a:lnTo>
                        <a:lnTo>
                          <a:pt x="880" y="178"/>
                        </a:lnTo>
                        <a:lnTo>
                          <a:pt x="882" y="178"/>
                        </a:lnTo>
                        <a:lnTo>
                          <a:pt x="886" y="178"/>
                        </a:lnTo>
                        <a:lnTo>
                          <a:pt x="887" y="178"/>
                        </a:lnTo>
                        <a:lnTo>
                          <a:pt x="891" y="178"/>
                        </a:lnTo>
                        <a:lnTo>
                          <a:pt x="893" y="178"/>
                        </a:lnTo>
                        <a:lnTo>
                          <a:pt x="895" y="178"/>
                        </a:lnTo>
                        <a:lnTo>
                          <a:pt x="897" y="178"/>
                        </a:lnTo>
                        <a:lnTo>
                          <a:pt x="899" y="178"/>
                        </a:lnTo>
                        <a:lnTo>
                          <a:pt x="901" y="178"/>
                        </a:lnTo>
                        <a:lnTo>
                          <a:pt x="903" y="178"/>
                        </a:lnTo>
                        <a:lnTo>
                          <a:pt x="905" y="178"/>
                        </a:lnTo>
                        <a:lnTo>
                          <a:pt x="907" y="178"/>
                        </a:lnTo>
                        <a:lnTo>
                          <a:pt x="909" y="178"/>
                        </a:lnTo>
                        <a:lnTo>
                          <a:pt x="910" y="178"/>
                        </a:lnTo>
                        <a:lnTo>
                          <a:pt x="912" y="178"/>
                        </a:lnTo>
                        <a:lnTo>
                          <a:pt x="914" y="178"/>
                        </a:lnTo>
                        <a:lnTo>
                          <a:pt x="916" y="178"/>
                        </a:lnTo>
                        <a:lnTo>
                          <a:pt x="920" y="178"/>
                        </a:lnTo>
                        <a:lnTo>
                          <a:pt x="922" y="178"/>
                        </a:lnTo>
                        <a:lnTo>
                          <a:pt x="924" y="178"/>
                        </a:lnTo>
                        <a:lnTo>
                          <a:pt x="926" y="178"/>
                        </a:lnTo>
                        <a:lnTo>
                          <a:pt x="930" y="178"/>
                        </a:lnTo>
                        <a:lnTo>
                          <a:pt x="932" y="178"/>
                        </a:lnTo>
                        <a:lnTo>
                          <a:pt x="933" y="178"/>
                        </a:lnTo>
                        <a:lnTo>
                          <a:pt x="935" y="178"/>
                        </a:lnTo>
                        <a:lnTo>
                          <a:pt x="937" y="178"/>
                        </a:lnTo>
                        <a:lnTo>
                          <a:pt x="939" y="178"/>
                        </a:lnTo>
                        <a:lnTo>
                          <a:pt x="941" y="178"/>
                        </a:lnTo>
                        <a:lnTo>
                          <a:pt x="943" y="178"/>
                        </a:lnTo>
                        <a:lnTo>
                          <a:pt x="945" y="178"/>
                        </a:lnTo>
                        <a:lnTo>
                          <a:pt x="947" y="178"/>
                        </a:lnTo>
                        <a:lnTo>
                          <a:pt x="951" y="178"/>
                        </a:lnTo>
                        <a:lnTo>
                          <a:pt x="953" y="178"/>
                        </a:lnTo>
                        <a:lnTo>
                          <a:pt x="955" y="178"/>
                        </a:lnTo>
                        <a:lnTo>
                          <a:pt x="956" y="178"/>
                        </a:lnTo>
                        <a:lnTo>
                          <a:pt x="958" y="178"/>
                        </a:lnTo>
                        <a:lnTo>
                          <a:pt x="960" y="178"/>
                        </a:lnTo>
                        <a:lnTo>
                          <a:pt x="962" y="178"/>
                        </a:lnTo>
                        <a:lnTo>
                          <a:pt x="964" y="178"/>
                        </a:lnTo>
                        <a:lnTo>
                          <a:pt x="966" y="178"/>
                        </a:lnTo>
                        <a:lnTo>
                          <a:pt x="968" y="178"/>
                        </a:lnTo>
                        <a:lnTo>
                          <a:pt x="970" y="178"/>
                        </a:lnTo>
                        <a:lnTo>
                          <a:pt x="972" y="178"/>
                        </a:lnTo>
                        <a:lnTo>
                          <a:pt x="974" y="178"/>
                        </a:lnTo>
                        <a:lnTo>
                          <a:pt x="976" y="178"/>
                        </a:lnTo>
                        <a:lnTo>
                          <a:pt x="978" y="178"/>
                        </a:lnTo>
                        <a:lnTo>
                          <a:pt x="979" y="178"/>
                        </a:lnTo>
                        <a:lnTo>
                          <a:pt x="981" y="178"/>
                        </a:lnTo>
                        <a:lnTo>
                          <a:pt x="983" y="178"/>
                        </a:lnTo>
                        <a:lnTo>
                          <a:pt x="985" y="178"/>
                        </a:lnTo>
                        <a:lnTo>
                          <a:pt x="987" y="178"/>
                        </a:lnTo>
                        <a:lnTo>
                          <a:pt x="989" y="178"/>
                        </a:lnTo>
                        <a:lnTo>
                          <a:pt x="991" y="178"/>
                        </a:lnTo>
                        <a:lnTo>
                          <a:pt x="993" y="178"/>
                        </a:lnTo>
                        <a:lnTo>
                          <a:pt x="995" y="178"/>
                        </a:lnTo>
                        <a:lnTo>
                          <a:pt x="997" y="178"/>
                        </a:lnTo>
                        <a:lnTo>
                          <a:pt x="999" y="178"/>
                        </a:lnTo>
                        <a:lnTo>
                          <a:pt x="1000" y="178"/>
                        </a:lnTo>
                        <a:lnTo>
                          <a:pt x="1002" y="178"/>
                        </a:lnTo>
                        <a:lnTo>
                          <a:pt x="1004" y="178"/>
                        </a:lnTo>
                        <a:lnTo>
                          <a:pt x="1006" y="178"/>
                        </a:lnTo>
                        <a:lnTo>
                          <a:pt x="1008" y="178"/>
                        </a:lnTo>
                        <a:lnTo>
                          <a:pt x="1010" y="178"/>
                        </a:lnTo>
                        <a:lnTo>
                          <a:pt x="1012" y="178"/>
                        </a:lnTo>
                        <a:lnTo>
                          <a:pt x="1016" y="178"/>
                        </a:lnTo>
                        <a:lnTo>
                          <a:pt x="1018" y="178"/>
                        </a:lnTo>
                        <a:lnTo>
                          <a:pt x="1020" y="178"/>
                        </a:lnTo>
                        <a:lnTo>
                          <a:pt x="1022" y="178"/>
                        </a:lnTo>
                        <a:lnTo>
                          <a:pt x="1023" y="178"/>
                        </a:lnTo>
                        <a:lnTo>
                          <a:pt x="1025" y="178"/>
                        </a:lnTo>
                        <a:lnTo>
                          <a:pt x="1027" y="178"/>
                        </a:lnTo>
                        <a:lnTo>
                          <a:pt x="1029" y="178"/>
                        </a:lnTo>
                        <a:lnTo>
                          <a:pt x="1031" y="178"/>
                        </a:lnTo>
                        <a:lnTo>
                          <a:pt x="1033" y="178"/>
                        </a:lnTo>
                        <a:lnTo>
                          <a:pt x="1035" y="178"/>
                        </a:lnTo>
                        <a:lnTo>
                          <a:pt x="1037" y="178"/>
                        </a:lnTo>
                        <a:lnTo>
                          <a:pt x="1039" y="178"/>
                        </a:lnTo>
                        <a:lnTo>
                          <a:pt x="1041" y="178"/>
                        </a:lnTo>
                        <a:lnTo>
                          <a:pt x="1043" y="178"/>
                        </a:lnTo>
                        <a:lnTo>
                          <a:pt x="1045" y="178"/>
                        </a:lnTo>
                        <a:lnTo>
                          <a:pt x="1046" y="178"/>
                        </a:lnTo>
                        <a:lnTo>
                          <a:pt x="1048" y="178"/>
                        </a:lnTo>
                        <a:lnTo>
                          <a:pt x="1050" y="178"/>
                        </a:lnTo>
                        <a:lnTo>
                          <a:pt x="1052" y="178"/>
                        </a:lnTo>
                        <a:lnTo>
                          <a:pt x="1054" y="178"/>
                        </a:lnTo>
                        <a:lnTo>
                          <a:pt x="1056" y="178"/>
                        </a:lnTo>
                        <a:lnTo>
                          <a:pt x="1060" y="178"/>
                        </a:lnTo>
                        <a:lnTo>
                          <a:pt x="1062" y="178"/>
                        </a:lnTo>
                        <a:lnTo>
                          <a:pt x="1064" y="178"/>
                        </a:lnTo>
                        <a:lnTo>
                          <a:pt x="1068" y="178"/>
                        </a:lnTo>
                        <a:lnTo>
                          <a:pt x="1069" y="178"/>
                        </a:lnTo>
                        <a:lnTo>
                          <a:pt x="1071" y="178"/>
                        </a:lnTo>
                        <a:lnTo>
                          <a:pt x="1073" y="178"/>
                        </a:lnTo>
                        <a:lnTo>
                          <a:pt x="1075" y="178"/>
                        </a:lnTo>
                        <a:lnTo>
                          <a:pt x="1077" y="178"/>
                        </a:lnTo>
                        <a:lnTo>
                          <a:pt x="1081" y="178"/>
                        </a:lnTo>
                        <a:lnTo>
                          <a:pt x="1083" y="178"/>
                        </a:lnTo>
                        <a:lnTo>
                          <a:pt x="1085" y="178"/>
                        </a:lnTo>
                        <a:lnTo>
                          <a:pt x="1087" y="178"/>
                        </a:lnTo>
                        <a:lnTo>
                          <a:pt x="1089" y="178"/>
                        </a:lnTo>
                        <a:lnTo>
                          <a:pt x="1091" y="178"/>
                        </a:lnTo>
                        <a:lnTo>
                          <a:pt x="1092" y="178"/>
                        </a:lnTo>
                        <a:lnTo>
                          <a:pt x="1094" y="178"/>
                        </a:lnTo>
                        <a:lnTo>
                          <a:pt x="1096" y="178"/>
                        </a:lnTo>
                        <a:lnTo>
                          <a:pt x="1098" y="178"/>
                        </a:lnTo>
                        <a:lnTo>
                          <a:pt x="1100" y="178"/>
                        </a:lnTo>
                        <a:lnTo>
                          <a:pt x="1102" y="178"/>
                        </a:lnTo>
                        <a:lnTo>
                          <a:pt x="1104" y="178"/>
                        </a:lnTo>
                        <a:lnTo>
                          <a:pt x="1106" y="174"/>
                        </a:lnTo>
                        <a:lnTo>
                          <a:pt x="1108" y="170"/>
                        </a:lnTo>
                        <a:lnTo>
                          <a:pt x="1108" y="166"/>
                        </a:lnTo>
                        <a:lnTo>
                          <a:pt x="1110" y="163"/>
                        </a:lnTo>
                        <a:lnTo>
                          <a:pt x="1112" y="145"/>
                        </a:lnTo>
                        <a:lnTo>
                          <a:pt x="1114" y="132"/>
                        </a:lnTo>
                        <a:lnTo>
                          <a:pt x="1115" y="105"/>
                        </a:lnTo>
                        <a:lnTo>
                          <a:pt x="1117" y="90"/>
                        </a:lnTo>
                        <a:lnTo>
                          <a:pt x="1119" y="58"/>
                        </a:lnTo>
                        <a:lnTo>
                          <a:pt x="1119" y="39"/>
                        </a:lnTo>
                        <a:lnTo>
                          <a:pt x="1121" y="14"/>
                        </a:lnTo>
                        <a:lnTo>
                          <a:pt x="1123" y="0"/>
                        </a:lnTo>
                        <a:lnTo>
                          <a:pt x="1125" y="18"/>
                        </a:lnTo>
                        <a:lnTo>
                          <a:pt x="1125" y="10"/>
                        </a:lnTo>
                        <a:lnTo>
                          <a:pt x="1129" y="20"/>
                        </a:lnTo>
                        <a:lnTo>
                          <a:pt x="1129" y="39"/>
                        </a:lnTo>
                        <a:lnTo>
                          <a:pt x="1131" y="50"/>
                        </a:lnTo>
                        <a:lnTo>
                          <a:pt x="1133" y="62"/>
                        </a:lnTo>
                        <a:lnTo>
                          <a:pt x="1135" y="107"/>
                        </a:lnTo>
                        <a:lnTo>
                          <a:pt x="1137" y="115"/>
                        </a:lnTo>
                        <a:lnTo>
                          <a:pt x="1138" y="138"/>
                        </a:lnTo>
                        <a:lnTo>
                          <a:pt x="1138" y="147"/>
                        </a:lnTo>
                        <a:lnTo>
                          <a:pt x="1140" y="151"/>
                        </a:lnTo>
                        <a:lnTo>
                          <a:pt x="1142" y="159"/>
                        </a:lnTo>
                        <a:lnTo>
                          <a:pt x="1144" y="166"/>
                        </a:lnTo>
                        <a:lnTo>
                          <a:pt x="1146" y="168"/>
                        </a:lnTo>
                        <a:lnTo>
                          <a:pt x="1146" y="172"/>
                        </a:lnTo>
                        <a:lnTo>
                          <a:pt x="1148" y="170"/>
                        </a:lnTo>
                        <a:lnTo>
                          <a:pt x="1150" y="172"/>
                        </a:lnTo>
                        <a:lnTo>
                          <a:pt x="1152" y="174"/>
                        </a:lnTo>
                        <a:lnTo>
                          <a:pt x="1154" y="174"/>
                        </a:lnTo>
                        <a:lnTo>
                          <a:pt x="1156" y="174"/>
                        </a:lnTo>
                        <a:lnTo>
                          <a:pt x="1158" y="176"/>
                        </a:lnTo>
                        <a:lnTo>
                          <a:pt x="1160" y="176"/>
                        </a:lnTo>
                        <a:lnTo>
                          <a:pt x="1161" y="176"/>
                        </a:lnTo>
                        <a:lnTo>
                          <a:pt x="1163" y="176"/>
                        </a:lnTo>
                        <a:lnTo>
                          <a:pt x="1165" y="176"/>
                        </a:lnTo>
                        <a:lnTo>
                          <a:pt x="1167" y="176"/>
                        </a:lnTo>
                        <a:lnTo>
                          <a:pt x="1169" y="176"/>
                        </a:lnTo>
                        <a:lnTo>
                          <a:pt x="1171" y="176"/>
                        </a:lnTo>
                        <a:lnTo>
                          <a:pt x="1173" y="176"/>
                        </a:lnTo>
                        <a:lnTo>
                          <a:pt x="1175" y="176"/>
                        </a:lnTo>
                        <a:lnTo>
                          <a:pt x="1177" y="176"/>
                        </a:lnTo>
                        <a:lnTo>
                          <a:pt x="1179" y="176"/>
                        </a:lnTo>
                        <a:lnTo>
                          <a:pt x="1181" y="176"/>
                        </a:lnTo>
                        <a:lnTo>
                          <a:pt x="1183" y="176"/>
                        </a:lnTo>
                        <a:lnTo>
                          <a:pt x="1184" y="178"/>
                        </a:lnTo>
                        <a:lnTo>
                          <a:pt x="1184" y="176"/>
                        </a:lnTo>
                        <a:lnTo>
                          <a:pt x="1186" y="176"/>
                        </a:lnTo>
                        <a:lnTo>
                          <a:pt x="1188" y="176"/>
                        </a:lnTo>
                        <a:lnTo>
                          <a:pt x="1190" y="178"/>
                        </a:lnTo>
                        <a:lnTo>
                          <a:pt x="1192" y="176"/>
                        </a:lnTo>
                        <a:lnTo>
                          <a:pt x="1194" y="178"/>
                        </a:lnTo>
                        <a:lnTo>
                          <a:pt x="1198" y="178"/>
                        </a:lnTo>
                        <a:lnTo>
                          <a:pt x="1198" y="176"/>
                        </a:lnTo>
                        <a:lnTo>
                          <a:pt x="1200" y="176"/>
                        </a:lnTo>
                        <a:lnTo>
                          <a:pt x="1202" y="178"/>
                        </a:lnTo>
                        <a:lnTo>
                          <a:pt x="1202" y="176"/>
                        </a:lnTo>
                        <a:lnTo>
                          <a:pt x="1204" y="178"/>
                        </a:lnTo>
                        <a:lnTo>
                          <a:pt x="1207" y="178"/>
                        </a:lnTo>
                        <a:lnTo>
                          <a:pt x="1209" y="178"/>
                        </a:lnTo>
                        <a:lnTo>
                          <a:pt x="1211" y="178"/>
                        </a:lnTo>
                        <a:lnTo>
                          <a:pt x="1215" y="178"/>
                        </a:lnTo>
                        <a:lnTo>
                          <a:pt x="1217" y="178"/>
                        </a:lnTo>
                        <a:lnTo>
                          <a:pt x="1219" y="178"/>
                        </a:lnTo>
                        <a:lnTo>
                          <a:pt x="1221" y="178"/>
                        </a:lnTo>
                        <a:lnTo>
                          <a:pt x="1223" y="178"/>
                        </a:lnTo>
                        <a:lnTo>
                          <a:pt x="1225" y="178"/>
                        </a:lnTo>
                        <a:lnTo>
                          <a:pt x="1227" y="178"/>
                        </a:lnTo>
                        <a:lnTo>
                          <a:pt x="1228" y="178"/>
                        </a:lnTo>
                        <a:lnTo>
                          <a:pt x="1232" y="178"/>
                        </a:lnTo>
                        <a:lnTo>
                          <a:pt x="1234" y="178"/>
                        </a:lnTo>
                        <a:lnTo>
                          <a:pt x="1236" y="178"/>
                        </a:lnTo>
                        <a:lnTo>
                          <a:pt x="1238" y="178"/>
                        </a:lnTo>
                        <a:lnTo>
                          <a:pt x="1240" y="178"/>
                        </a:lnTo>
                        <a:lnTo>
                          <a:pt x="1242" y="178"/>
                        </a:lnTo>
                        <a:lnTo>
                          <a:pt x="1244" y="178"/>
                        </a:lnTo>
                        <a:lnTo>
                          <a:pt x="1246" y="178"/>
                        </a:lnTo>
                        <a:lnTo>
                          <a:pt x="1248" y="178"/>
                        </a:lnTo>
                        <a:lnTo>
                          <a:pt x="1250" y="178"/>
                        </a:lnTo>
                        <a:lnTo>
                          <a:pt x="1251" y="178"/>
                        </a:lnTo>
                        <a:lnTo>
                          <a:pt x="1253" y="178"/>
                        </a:lnTo>
                        <a:lnTo>
                          <a:pt x="1255" y="178"/>
                        </a:lnTo>
                        <a:lnTo>
                          <a:pt x="1259" y="178"/>
                        </a:lnTo>
                        <a:lnTo>
                          <a:pt x="1261" y="178"/>
                        </a:lnTo>
                        <a:lnTo>
                          <a:pt x="1263" y="178"/>
                        </a:lnTo>
                        <a:lnTo>
                          <a:pt x="1265" y="178"/>
                        </a:lnTo>
                        <a:lnTo>
                          <a:pt x="1267" y="178"/>
                        </a:lnTo>
                        <a:lnTo>
                          <a:pt x="1269" y="178"/>
                        </a:lnTo>
                        <a:lnTo>
                          <a:pt x="1271" y="178"/>
                        </a:lnTo>
                        <a:lnTo>
                          <a:pt x="1273" y="178"/>
                        </a:lnTo>
                        <a:lnTo>
                          <a:pt x="1276" y="178"/>
                        </a:lnTo>
                        <a:lnTo>
                          <a:pt x="1280" y="178"/>
                        </a:lnTo>
                        <a:lnTo>
                          <a:pt x="1282" y="178"/>
                        </a:lnTo>
                        <a:lnTo>
                          <a:pt x="1284" y="178"/>
                        </a:lnTo>
                        <a:lnTo>
                          <a:pt x="1286" y="178"/>
                        </a:lnTo>
                        <a:lnTo>
                          <a:pt x="1288" y="178"/>
                        </a:lnTo>
                        <a:lnTo>
                          <a:pt x="1290" y="178"/>
                        </a:lnTo>
                        <a:lnTo>
                          <a:pt x="1292" y="178"/>
                        </a:lnTo>
                        <a:lnTo>
                          <a:pt x="1294" y="178"/>
                        </a:lnTo>
                        <a:lnTo>
                          <a:pt x="1296" y="178"/>
                        </a:lnTo>
                        <a:lnTo>
                          <a:pt x="1297" y="178"/>
                        </a:lnTo>
                        <a:lnTo>
                          <a:pt x="1301" y="178"/>
                        </a:lnTo>
                        <a:lnTo>
                          <a:pt x="1303" y="178"/>
                        </a:lnTo>
                        <a:lnTo>
                          <a:pt x="1305" y="178"/>
                        </a:lnTo>
                        <a:lnTo>
                          <a:pt x="1307" y="178"/>
                        </a:lnTo>
                        <a:lnTo>
                          <a:pt x="1309" y="178"/>
                        </a:lnTo>
                        <a:lnTo>
                          <a:pt x="1311" y="178"/>
                        </a:lnTo>
                        <a:lnTo>
                          <a:pt x="1313" y="178"/>
                        </a:lnTo>
                        <a:lnTo>
                          <a:pt x="1315" y="178"/>
                        </a:lnTo>
                        <a:lnTo>
                          <a:pt x="1317" y="178"/>
                        </a:lnTo>
                        <a:lnTo>
                          <a:pt x="1319" y="178"/>
                        </a:lnTo>
                        <a:lnTo>
                          <a:pt x="1320" y="178"/>
                        </a:lnTo>
                        <a:lnTo>
                          <a:pt x="1324" y="178"/>
                        </a:lnTo>
                        <a:lnTo>
                          <a:pt x="1328" y="178"/>
                        </a:lnTo>
                        <a:lnTo>
                          <a:pt x="1330" y="178"/>
                        </a:lnTo>
                        <a:lnTo>
                          <a:pt x="1332" y="178"/>
                        </a:lnTo>
                        <a:lnTo>
                          <a:pt x="1334" y="178"/>
                        </a:lnTo>
                        <a:lnTo>
                          <a:pt x="1336" y="178"/>
                        </a:lnTo>
                        <a:lnTo>
                          <a:pt x="1338" y="178"/>
                        </a:lnTo>
                        <a:lnTo>
                          <a:pt x="1340" y="178"/>
                        </a:lnTo>
                        <a:lnTo>
                          <a:pt x="1342" y="178"/>
                        </a:lnTo>
                        <a:lnTo>
                          <a:pt x="1343" y="178"/>
                        </a:lnTo>
                        <a:lnTo>
                          <a:pt x="1345" y="178"/>
                        </a:lnTo>
                        <a:lnTo>
                          <a:pt x="1347" y="178"/>
                        </a:lnTo>
                        <a:lnTo>
                          <a:pt x="1349" y="178"/>
                        </a:lnTo>
                        <a:lnTo>
                          <a:pt x="1351" y="178"/>
                        </a:lnTo>
                        <a:lnTo>
                          <a:pt x="1353" y="178"/>
                        </a:lnTo>
                        <a:lnTo>
                          <a:pt x="1355" y="178"/>
                        </a:lnTo>
                        <a:lnTo>
                          <a:pt x="1357" y="178"/>
                        </a:lnTo>
                        <a:lnTo>
                          <a:pt x="1359" y="178"/>
                        </a:lnTo>
                        <a:lnTo>
                          <a:pt x="1361" y="178"/>
                        </a:lnTo>
                        <a:lnTo>
                          <a:pt x="1363" y="178"/>
                        </a:lnTo>
                        <a:lnTo>
                          <a:pt x="1365" y="178"/>
                        </a:lnTo>
                        <a:lnTo>
                          <a:pt x="1366" y="178"/>
                        </a:lnTo>
                        <a:lnTo>
                          <a:pt x="1368" y="178"/>
                        </a:lnTo>
                        <a:lnTo>
                          <a:pt x="1370" y="178"/>
                        </a:lnTo>
                        <a:lnTo>
                          <a:pt x="1372" y="178"/>
                        </a:lnTo>
                        <a:lnTo>
                          <a:pt x="1376" y="178"/>
                        </a:lnTo>
                        <a:lnTo>
                          <a:pt x="1378" y="178"/>
                        </a:lnTo>
                        <a:lnTo>
                          <a:pt x="1380" y="178"/>
                        </a:lnTo>
                        <a:lnTo>
                          <a:pt x="1382" y="178"/>
                        </a:lnTo>
                        <a:lnTo>
                          <a:pt x="1384" y="178"/>
                        </a:lnTo>
                        <a:lnTo>
                          <a:pt x="1386" y="178"/>
                        </a:lnTo>
                        <a:lnTo>
                          <a:pt x="1388" y="178"/>
                        </a:lnTo>
                        <a:lnTo>
                          <a:pt x="1389" y="178"/>
                        </a:lnTo>
                        <a:lnTo>
                          <a:pt x="1393" y="178"/>
                        </a:lnTo>
                        <a:lnTo>
                          <a:pt x="1395" y="178"/>
                        </a:lnTo>
                        <a:lnTo>
                          <a:pt x="1397" y="178"/>
                        </a:lnTo>
                        <a:lnTo>
                          <a:pt x="1399" y="178"/>
                        </a:lnTo>
                        <a:lnTo>
                          <a:pt x="1401" y="178"/>
                        </a:lnTo>
                        <a:lnTo>
                          <a:pt x="1403" y="178"/>
                        </a:lnTo>
                        <a:lnTo>
                          <a:pt x="1405" y="178"/>
                        </a:lnTo>
                        <a:lnTo>
                          <a:pt x="1407" y="178"/>
                        </a:lnTo>
                        <a:lnTo>
                          <a:pt x="1411" y="178"/>
                        </a:lnTo>
                        <a:lnTo>
                          <a:pt x="1412" y="178"/>
                        </a:lnTo>
                        <a:lnTo>
                          <a:pt x="1414" y="178"/>
                        </a:lnTo>
                        <a:lnTo>
                          <a:pt x="1416" y="178"/>
                        </a:lnTo>
                        <a:lnTo>
                          <a:pt x="1418" y="178"/>
                        </a:lnTo>
                        <a:lnTo>
                          <a:pt x="1420" y="178"/>
                        </a:lnTo>
                        <a:lnTo>
                          <a:pt x="1422" y="178"/>
                        </a:lnTo>
                        <a:lnTo>
                          <a:pt x="1424" y="178"/>
                        </a:lnTo>
                        <a:lnTo>
                          <a:pt x="1426" y="178"/>
                        </a:lnTo>
                        <a:lnTo>
                          <a:pt x="1430" y="178"/>
                        </a:lnTo>
                        <a:lnTo>
                          <a:pt x="1432" y="178"/>
                        </a:lnTo>
                        <a:lnTo>
                          <a:pt x="1434" y="178"/>
                        </a:lnTo>
                        <a:lnTo>
                          <a:pt x="1435" y="178"/>
                        </a:lnTo>
                        <a:lnTo>
                          <a:pt x="1437" y="178"/>
                        </a:lnTo>
                        <a:lnTo>
                          <a:pt x="1439" y="178"/>
                        </a:lnTo>
                        <a:lnTo>
                          <a:pt x="1441" y="178"/>
                        </a:lnTo>
                        <a:lnTo>
                          <a:pt x="1445" y="178"/>
                        </a:lnTo>
                        <a:lnTo>
                          <a:pt x="1449" y="178"/>
                        </a:lnTo>
                        <a:lnTo>
                          <a:pt x="1451" y="178"/>
                        </a:lnTo>
                        <a:lnTo>
                          <a:pt x="1455" y="178"/>
                        </a:lnTo>
                        <a:lnTo>
                          <a:pt x="1456" y="178"/>
                        </a:lnTo>
                        <a:lnTo>
                          <a:pt x="1458" y="178"/>
                        </a:lnTo>
                        <a:lnTo>
                          <a:pt x="1462" y="178"/>
                        </a:lnTo>
                        <a:lnTo>
                          <a:pt x="1464" y="178"/>
                        </a:lnTo>
                        <a:lnTo>
                          <a:pt x="1466" y="178"/>
                        </a:lnTo>
                        <a:lnTo>
                          <a:pt x="1468" y="178"/>
                        </a:lnTo>
                        <a:lnTo>
                          <a:pt x="1470" y="178"/>
                        </a:lnTo>
                        <a:lnTo>
                          <a:pt x="1472" y="178"/>
                        </a:lnTo>
                        <a:lnTo>
                          <a:pt x="1476" y="178"/>
                        </a:lnTo>
                        <a:lnTo>
                          <a:pt x="1478" y="178"/>
                        </a:lnTo>
                        <a:lnTo>
                          <a:pt x="1479" y="178"/>
                        </a:lnTo>
                        <a:lnTo>
                          <a:pt x="1481" y="178"/>
                        </a:lnTo>
                        <a:lnTo>
                          <a:pt x="1483" y="178"/>
                        </a:lnTo>
                        <a:lnTo>
                          <a:pt x="1485" y="178"/>
                        </a:lnTo>
                        <a:lnTo>
                          <a:pt x="1487" y="178"/>
                        </a:lnTo>
                        <a:lnTo>
                          <a:pt x="1489" y="178"/>
                        </a:lnTo>
                        <a:lnTo>
                          <a:pt x="1493" y="178"/>
                        </a:lnTo>
                        <a:lnTo>
                          <a:pt x="1495" y="178"/>
                        </a:lnTo>
                        <a:lnTo>
                          <a:pt x="1497" y="178"/>
                        </a:lnTo>
                        <a:lnTo>
                          <a:pt x="1499" y="178"/>
                        </a:lnTo>
                        <a:lnTo>
                          <a:pt x="1501" y="178"/>
                        </a:lnTo>
                        <a:lnTo>
                          <a:pt x="1502" y="178"/>
                        </a:lnTo>
                        <a:lnTo>
                          <a:pt x="1504" y="178"/>
                        </a:lnTo>
                        <a:lnTo>
                          <a:pt x="1506" y="178"/>
                        </a:lnTo>
                        <a:lnTo>
                          <a:pt x="1508" y="178"/>
                        </a:lnTo>
                        <a:lnTo>
                          <a:pt x="1510" y="178"/>
                        </a:lnTo>
                        <a:lnTo>
                          <a:pt x="1512" y="178"/>
                        </a:lnTo>
                        <a:lnTo>
                          <a:pt x="1516" y="178"/>
                        </a:lnTo>
                        <a:lnTo>
                          <a:pt x="1518" y="178"/>
                        </a:lnTo>
                        <a:lnTo>
                          <a:pt x="1520" y="178"/>
                        </a:lnTo>
                        <a:lnTo>
                          <a:pt x="1524" y="178"/>
                        </a:lnTo>
                        <a:lnTo>
                          <a:pt x="1525" y="178"/>
                        </a:lnTo>
                        <a:lnTo>
                          <a:pt x="1527" y="178"/>
                        </a:lnTo>
                        <a:lnTo>
                          <a:pt x="1531" y="178"/>
                        </a:lnTo>
                        <a:lnTo>
                          <a:pt x="1533" y="178"/>
                        </a:lnTo>
                        <a:lnTo>
                          <a:pt x="1535" y="178"/>
                        </a:lnTo>
                        <a:lnTo>
                          <a:pt x="1537" y="178"/>
                        </a:lnTo>
                        <a:lnTo>
                          <a:pt x="1541" y="178"/>
                        </a:lnTo>
                        <a:lnTo>
                          <a:pt x="1543" y="178"/>
                        </a:lnTo>
                        <a:lnTo>
                          <a:pt x="1545" y="178"/>
                        </a:lnTo>
                        <a:lnTo>
                          <a:pt x="1547" y="178"/>
                        </a:lnTo>
                        <a:lnTo>
                          <a:pt x="1548" y="178"/>
                        </a:lnTo>
                        <a:lnTo>
                          <a:pt x="1550" y="178"/>
                        </a:lnTo>
                        <a:lnTo>
                          <a:pt x="1554" y="178"/>
                        </a:lnTo>
                        <a:lnTo>
                          <a:pt x="1556" y="178"/>
                        </a:lnTo>
                        <a:lnTo>
                          <a:pt x="1558" y="178"/>
                        </a:lnTo>
                        <a:lnTo>
                          <a:pt x="1560" y="178"/>
                        </a:lnTo>
                        <a:lnTo>
                          <a:pt x="1562" y="178"/>
                        </a:lnTo>
                        <a:lnTo>
                          <a:pt x="1564" y="178"/>
                        </a:lnTo>
                        <a:lnTo>
                          <a:pt x="1566" y="178"/>
                        </a:lnTo>
                        <a:lnTo>
                          <a:pt x="1568" y="178"/>
                        </a:lnTo>
                        <a:lnTo>
                          <a:pt x="1570" y="178"/>
                        </a:lnTo>
                        <a:lnTo>
                          <a:pt x="1571" y="178"/>
                        </a:lnTo>
                        <a:lnTo>
                          <a:pt x="1573" y="178"/>
                        </a:lnTo>
                        <a:lnTo>
                          <a:pt x="1575" y="178"/>
                        </a:lnTo>
                        <a:lnTo>
                          <a:pt x="1579" y="178"/>
                        </a:lnTo>
                        <a:lnTo>
                          <a:pt x="1583" y="178"/>
                        </a:lnTo>
                        <a:lnTo>
                          <a:pt x="1585" y="178"/>
                        </a:lnTo>
                        <a:lnTo>
                          <a:pt x="1587" y="178"/>
                        </a:lnTo>
                        <a:lnTo>
                          <a:pt x="1589" y="178"/>
                        </a:lnTo>
                        <a:lnTo>
                          <a:pt x="1593" y="178"/>
                        </a:lnTo>
                        <a:lnTo>
                          <a:pt x="1594" y="178"/>
                        </a:lnTo>
                        <a:lnTo>
                          <a:pt x="1596" y="178"/>
                        </a:lnTo>
                        <a:lnTo>
                          <a:pt x="1598" y="178"/>
                        </a:lnTo>
                        <a:lnTo>
                          <a:pt x="1600" y="178"/>
                        </a:lnTo>
                        <a:lnTo>
                          <a:pt x="1602" y="178"/>
                        </a:lnTo>
                        <a:lnTo>
                          <a:pt x="1604" y="178"/>
                        </a:lnTo>
                        <a:lnTo>
                          <a:pt x="1606" y="178"/>
                        </a:lnTo>
                        <a:lnTo>
                          <a:pt x="1608" y="178"/>
                        </a:lnTo>
                        <a:lnTo>
                          <a:pt x="1610" y="178"/>
                        </a:lnTo>
                        <a:lnTo>
                          <a:pt x="1612" y="178"/>
                        </a:lnTo>
                        <a:lnTo>
                          <a:pt x="1614" y="178"/>
                        </a:lnTo>
                        <a:lnTo>
                          <a:pt x="1616" y="178"/>
                        </a:lnTo>
                        <a:lnTo>
                          <a:pt x="1617" y="178"/>
                        </a:lnTo>
                        <a:lnTo>
                          <a:pt x="1619" y="178"/>
                        </a:lnTo>
                        <a:lnTo>
                          <a:pt x="1621" y="178"/>
                        </a:lnTo>
                        <a:lnTo>
                          <a:pt x="1623" y="178"/>
                        </a:lnTo>
                        <a:lnTo>
                          <a:pt x="1627" y="178"/>
                        </a:lnTo>
                        <a:lnTo>
                          <a:pt x="1631" y="178"/>
                        </a:lnTo>
                        <a:lnTo>
                          <a:pt x="1633" y="178"/>
                        </a:lnTo>
                        <a:lnTo>
                          <a:pt x="1635" y="178"/>
                        </a:lnTo>
                        <a:lnTo>
                          <a:pt x="1637" y="178"/>
                        </a:lnTo>
                        <a:lnTo>
                          <a:pt x="1639" y="178"/>
                        </a:lnTo>
                        <a:lnTo>
                          <a:pt x="1640" y="178"/>
                        </a:lnTo>
                        <a:lnTo>
                          <a:pt x="1644" y="178"/>
                        </a:lnTo>
                        <a:lnTo>
                          <a:pt x="1648" y="178"/>
                        </a:lnTo>
                        <a:lnTo>
                          <a:pt x="1650" y="178"/>
                        </a:lnTo>
                        <a:lnTo>
                          <a:pt x="1652" y="178"/>
                        </a:lnTo>
                        <a:lnTo>
                          <a:pt x="1654" y="178"/>
                        </a:lnTo>
                        <a:lnTo>
                          <a:pt x="1656" y="178"/>
                        </a:lnTo>
                        <a:lnTo>
                          <a:pt x="1658" y="178"/>
                        </a:lnTo>
                        <a:lnTo>
                          <a:pt x="1660" y="178"/>
                        </a:lnTo>
                        <a:lnTo>
                          <a:pt x="1662" y="178"/>
                        </a:lnTo>
                        <a:lnTo>
                          <a:pt x="1663" y="178"/>
                        </a:lnTo>
                        <a:lnTo>
                          <a:pt x="1665" y="178"/>
                        </a:lnTo>
                        <a:lnTo>
                          <a:pt x="1667" y="178"/>
                        </a:lnTo>
                        <a:lnTo>
                          <a:pt x="1671" y="178"/>
                        </a:lnTo>
                        <a:lnTo>
                          <a:pt x="1673" y="178"/>
                        </a:lnTo>
                        <a:lnTo>
                          <a:pt x="1675" y="178"/>
                        </a:lnTo>
                        <a:lnTo>
                          <a:pt x="1677" y="178"/>
                        </a:lnTo>
                        <a:lnTo>
                          <a:pt x="1679" y="178"/>
                        </a:lnTo>
                        <a:lnTo>
                          <a:pt x="1681" y="178"/>
                        </a:lnTo>
                        <a:lnTo>
                          <a:pt x="1683" y="178"/>
                        </a:lnTo>
                        <a:lnTo>
                          <a:pt x="1684" y="178"/>
                        </a:lnTo>
                        <a:lnTo>
                          <a:pt x="1686" y="178"/>
                        </a:lnTo>
                        <a:lnTo>
                          <a:pt x="1688" y="178"/>
                        </a:lnTo>
                        <a:lnTo>
                          <a:pt x="1690" y="178"/>
                        </a:lnTo>
                        <a:lnTo>
                          <a:pt x="1692" y="178"/>
                        </a:lnTo>
                        <a:lnTo>
                          <a:pt x="1694" y="178"/>
                        </a:lnTo>
                        <a:lnTo>
                          <a:pt x="1696" y="178"/>
                        </a:lnTo>
                        <a:lnTo>
                          <a:pt x="1698" y="178"/>
                        </a:lnTo>
                        <a:lnTo>
                          <a:pt x="1700" y="178"/>
                        </a:lnTo>
                        <a:lnTo>
                          <a:pt x="1702" y="178"/>
                        </a:lnTo>
                        <a:lnTo>
                          <a:pt x="1704" y="178"/>
                        </a:lnTo>
                        <a:lnTo>
                          <a:pt x="1706" y="178"/>
                        </a:lnTo>
                        <a:lnTo>
                          <a:pt x="1707" y="178"/>
                        </a:lnTo>
                        <a:lnTo>
                          <a:pt x="1709" y="178"/>
                        </a:lnTo>
                        <a:lnTo>
                          <a:pt x="1711" y="178"/>
                        </a:lnTo>
                        <a:lnTo>
                          <a:pt x="1713" y="178"/>
                        </a:lnTo>
                        <a:lnTo>
                          <a:pt x="1717" y="178"/>
                        </a:lnTo>
                        <a:lnTo>
                          <a:pt x="1719" y="178"/>
                        </a:lnTo>
                        <a:lnTo>
                          <a:pt x="1721" y="178"/>
                        </a:lnTo>
                        <a:lnTo>
                          <a:pt x="1723" y="178"/>
                        </a:lnTo>
                        <a:lnTo>
                          <a:pt x="1725" y="178"/>
                        </a:lnTo>
                        <a:lnTo>
                          <a:pt x="1727" y="178"/>
                        </a:lnTo>
                        <a:lnTo>
                          <a:pt x="1729" y="178"/>
                        </a:lnTo>
                        <a:lnTo>
                          <a:pt x="1730" y="178"/>
                        </a:lnTo>
                        <a:lnTo>
                          <a:pt x="1732" y="178"/>
                        </a:lnTo>
                        <a:lnTo>
                          <a:pt x="1736" y="178"/>
                        </a:lnTo>
                        <a:lnTo>
                          <a:pt x="1738" y="178"/>
                        </a:lnTo>
                        <a:lnTo>
                          <a:pt x="1740" y="178"/>
                        </a:lnTo>
                        <a:lnTo>
                          <a:pt x="1744" y="178"/>
                        </a:lnTo>
                        <a:lnTo>
                          <a:pt x="1746" y="178"/>
                        </a:lnTo>
                        <a:lnTo>
                          <a:pt x="1748" y="178"/>
                        </a:lnTo>
                        <a:lnTo>
                          <a:pt x="1750" y="178"/>
                        </a:lnTo>
                        <a:lnTo>
                          <a:pt x="1752" y="178"/>
                        </a:lnTo>
                        <a:lnTo>
                          <a:pt x="1753" y="178"/>
                        </a:lnTo>
                        <a:lnTo>
                          <a:pt x="1755" y="178"/>
                        </a:lnTo>
                        <a:lnTo>
                          <a:pt x="1757" y="178"/>
                        </a:lnTo>
                        <a:lnTo>
                          <a:pt x="1761" y="178"/>
                        </a:lnTo>
                        <a:lnTo>
                          <a:pt x="1763" y="178"/>
                        </a:lnTo>
                        <a:lnTo>
                          <a:pt x="1765" y="178"/>
                        </a:lnTo>
                        <a:lnTo>
                          <a:pt x="1767" y="178"/>
                        </a:lnTo>
                      </a:path>
                    </a:pathLst>
                  </a:custGeom>
                  <a:noFill/>
                  <a:ln w="2">
                    <a:solidFill>
                      <a:srgbClr val="40E0D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2" name="Freeform 83"/>
                  <p:cNvSpPr>
                    <a:spLocks/>
                  </p:cNvSpPr>
                  <p:nvPr/>
                </p:nvSpPr>
                <p:spPr bwMode="auto">
                  <a:xfrm>
                    <a:off x="4275136" y="4606128"/>
                    <a:ext cx="2855913" cy="336550"/>
                  </a:xfrm>
                  <a:custGeom>
                    <a:avLst/>
                    <a:gdLst>
                      <a:gd name="T0" fmla="*/ 30 w 1799"/>
                      <a:gd name="T1" fmla="*/ 212 h 212"/>
                      <a:gd name="T2" fmla="*/ 59 w 1799"/>
                      <a:gd name="T3" fmla="*/ 212 h 212"/>
                      <a:gd name="T4" fmla="*/ 92 w 1799"/>
                      <a:gd name="T5" fmla="*/ 212 h 212"/>
                      <a:gd name="T6" fmla="*/ 121 w 1799"/>
                      <a:gd name="T7" fmla="*/ 212 h 212"/>
                      <a:gd name="T8" fmla="*/ 147 w 1799"/>
                      <a:gd name="T9" fmla="*/ 212 h 212"/>
                      <a:gd name="T10" fmla="*/ 174 w 1799"/>
                      <a:gd name="T11" fmla="*/ 212 h 212"/>
                      <a:gd name="T12" fmla="*/ 207 w 1799"/>
                      <a:gd name="T13" fmla="*/ 212 h 212"/>
                      <a:gd name="T14" fmla="*/ 235 w 1799"/>
                      <a:gd name="T15" fmla="*/ 212 h 212"/>
                      <a:gd name="T16" fmla="*/ 266 w 1799"/>
                      <a:gd name="T17" fmla="*/ 212 h 212"/>
                      <a:gd name="T18" fmla="*/ 297 w 1799"/>
                      <a:gd name="T19" fmla="*/ 212 h 212"/>
                      <a:gd name="T20" fmla="*/ 329 w 1799"/>
                      <a:gd name="T21" fmla="*/ 212 h 212"/>
                      <a:gd name="T22" fmla="*/ 358 w 1799"/>
                      <a:gd name="T23" fmla="*/ 212 h 212"/>
                      <a:gd name="T24" fmla="*/ 385 w 1799"/>
                      <a:gd name="T25" fmla="*/ 212 h 212"/>
                      <a:gd name="T26" fmla="*/ 416 w 1799"/>
                      <a:gd name="T27" fmla="*/ 212 h 212"/>
                      <a:gd name="T28" fmla="*/ 444 w 1799"/>
                      <a:gd name="T29" fmla="*/ 212 h 212"/>
                      <a:gd name="T30" fmla="*/ 473 w 1799"/>
                      <a:gd name="T31" fmla="*/ 212 h 212"/>
                      <a:gd name="T32" fmla="*/ 502 w 1799"/>
                      <a:gd name="T33" fmla="*/ 212 h 212"/>
                      <a:gd name="T34" fmla="*/ 532 w 1799"/>
                      <a:gd name="T35" fmla="*/ 212 h 212"/>
                      <a:gd name="T36" fmla="*/ 561 w 1799"/>
                      <a:gd name="T37" fmla="*/ 212 h 212"/>
                      <a:gd name="T38" fmla="*/ 594 w 1799"/>
                      <a:gd name="T39" fmla="*/ 212 h 212"/>
                      <a:gd name="T40" fmla="*/ 626 w 1799"/>
                      <a:gd name="T41" fmla="*/ 212 h 212"/>
                      <a:gd name="T42" fmla="*/ 653 w 1799"/>
                      <a:gd name="T43" fmla="*/ 212 h 212"/>
                      <a:gd name="T44" fmla="*/ 684 w 1799"/>
                      <a:gd name="T45" fmla="*/ 212 h 212"/>
                      <a:gd name="T46" fmla="*/ 714 w 1799"/>
                      <a:gd name="T47" fmla="*/ 212 h 212"/>
                      <a:gd name="T48" fmla="*/ 743 w 1799"/>
                      <a:gd name="T49" fmla="*/ 212 h 212"/>
                      <a:gd name="T50" fmla="*/ 772 w 1799"/>
                      <a:gd name="T51" fmla="*/ 212 h 212"/>
                      <a:gd name="T52" fmla="*/ 801 w 1799"/>
                      <a:gd name="T53" fmla="*/ 212 h 212"/>
                      <a:gd name="T54" fmla="*/ 831 w 1799"/>
                      <a:gd name="T55" fmla="*/ 212 h 212"/>
                      <a:gd name="T56" fmla="*/ 864 w 1799"/>
                      <a:gd name="T57" fmla="*/ 212 h 212"/>
                      <a:gd name="T58" fmla="*/ 893 w 1799"/>
                      <a:gd name="T59" fmla="*/ 212 h 212"/>
                      <a:gd name="T60" fmla="*/ 925 w 1799"/>
                      <a:gd name="T61" fmla="*/ 212 h 212"/>
                      <a:gd name="T62" fmla="*/ 952 w 1799"/>
                      <a:gd name="T63" fmla="*/ 212 h 212"/>
                      <a:gd name="T64" fmla="*/ 983 w 1799"/>
                      <a:gd name="T65" fmla="*/ 212 h 212"/>
                      <a:gd name="T66" fmla="*/ 1011 w 1799"/>
                      <a:gd name="T67" fmla="*/ 212 h 212"/>
                      <a:gd name="T68" fmla="*/ 1042 w 1799"/>
                      <a:gd name="T69" fmla="*/ 212 h 212"/>
                      <a:gd name="T70" fmla="*/ 1075 w 1799"/>
                      <a:gd name="T71" fmla="*/ 212 h 212"/>
                      <a:gd name="T72" fmla="*/ 1103 w 1799"/>
                      <a:gd name="T73" fmla="*/ 212 h 212"/>
                      <a:gd name="T74" fmla="*/ 1136 w 1799"/>
                      <a:gd name="T75" fmla="*/ 212 h 212"/>
                      <a:gd name="T76" fmla="*/ 1167 w 1799"/>
                      <a:gd name="T77" fmla="*/ 212 h 212"/>
                      <a:gd name="T78" fmla="*/ 1193 w 1799"/>
                      <a:gd name="T79" fmla="*/ 212 h 212"/>
                      <a:gd name="T80" fmla="*/ 1224 w 1799"/>
                      <a:gd name="T81" fmla="*/ 212 h 212"/>
                      <a:gd name="T82" fmla="*/ 1253 w 1799"/>
                      <a:gd name="T83" fmla="*/ 212 h 212"/>
                      <a:gd name="T84" fmla="*/ 1285 w 1799"/>
                      <a:gd name="T85" fmla="*/ 212 h 212"/>
                      <a:gd name="T86" fmla="*/ 1316 w 1799"/>
                      <a:gd name="T87" fmla="*/ 212 h 212"/>
                      <a:gd name="T88" fmla="*/ 1343 w 1799"/>
                      <a:gd name="T89" fmla="*/ 212 h 212"/>
                      <a:gd name="T90" fmla="*/ 1374 w 1799"/>
                      <a:gd name="T91" fmla="*/ 212 h 212"/>
                      <a:gd name="T92" fmla="*/ 1402 w 1799"/>
                      <a:gd name="T93" fmla="*/ 212 h 212"/>
                      <a:gd name="T94" fmla="*/ 1431 w 1799"/>
                      <a:gd name="T95" fmla="*/ 212 h 212"/>
                      <a:gd name="T96" fmla="*/ 1454 w 1799"/>
                      <a:gd name="T97" fmla="*/ 105 h 212"/>
                      <a:gd name="T98" fmla="*/ 1477 w 1799"/>
                      <a:gd name="T99" fmla="*/ 122 h 212"/>
                      <a:gd name="T100" fmla="*/ 1498 w 1799"/>
                      <a:gd name="T101" fmla="*/ 210 h 212"/>
                      <a:gd name="T102" fmla="*/ 1529 w 1799"/>
                      <a:gd name="T103" fmla="*/ 212 h 212"/>
                      <a:gd name="T104" fmla="*/ 1556 w 1799"/>
                      <a:gd name="T105" fmla="*/ 212 h 212"/>
                      <a:gd name="T106" fmla="*/ 1582 w 1799"/>
                      <a:gd name="T107" fmla="*/ 212 h 212"/>
                      <a:gd name="T108" fmla="*/ 1615 w 1799"/>
                      <a:gd name="T109" fmla="*/ 212 h 212"/>
                      <a:gd name="T110" fmla="*/ 1642 w 1799"/>
                      <a:gd name="T111" fmla="*/ 212 h 212"/>
                      <a:gd name="T112" fmla="*/ 1672 w 1799"/>
                      <a:gd name="T113" fmla="*/ 212 h 212"/>
                      <a:gd name="T114" fmla="*/ 1703 w 1799"/>
                      <a:gd name="T115" fmla="*/ 212 h 212"/>
                      <a:gd name="T116" fmla="*/ 1732 w 1799"/>
                      <a:gd name="T117" fmla="*/ 212 h 212"/>
                      <a:gd name="T118" fmla="*/ 1762 w 1799"/>
                      <a:gd name="T119" fmla="*/ 212 h 212"/>
                      <a:gd name="T120" fmla="*/ 1791 w 1799"/>
                      <a:gd name="T121" fmla="*/ 212 h 2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1799" h="212">
                        <a:moveTo>
                          <a:pt x="0" y="212"/>
                        </a:moveTo>
                        <a:lnTo>
                          <a:pt x="4" y="212"/>
                        </a:lnTo>
                        <a:lnTo>
                          <a:pt x="7" y="212"/>
                        </a:lnTo>
                        <a:lnTo>
                          <a:pt x="9" y="212"/>
                        </a:lnTo>
                        <a:lnTo>
                          <a:pt x="13" y="212"/>
                        </a:lnTo>
                        <a:lnTo>
                          <a:pt x="15" y="212"/>
                        </a:lnTo>
                        <a:lnTo>
                          <a:pt x="17" y="212"/>
                        </a:lnTo>
                        <a:lnTo>
                          <a:pt x="19" y="212"/>
                        </a:lnTo>
                        <a:lnTo>
                          <a:pt x="21" y="212"/>
                        </a:lnTo>
                        <a:lnTo>
                          <a:pt x="23" y="212"/>
                        </a:lnTo>
                        <a:lnTo>
                          <a:pt x="25" y="212"/>
                        </a:lnTo>
                        <a:lnTo>
                          <a:pt x="27" y="212"/>
                        </a:lnTo>
                        <a:lnTo>
                          <a:pt x="29" y="212"/>
                        </a:lnTo>
                        <a:lnTo>
                          <a:pt x="30" y="212"/>
                        </a:lnTo>
                        <a:lnTo>
                          <a:pt x="32" y="212"/>
                        </a:lnTo>
                        <a:lnTo>
                          <a:pt x="34" y="212"/>
                        </a:lnTo>
                        <a:lnTo>
                          <a:pt x="36" y="212"/>
                        </a:lnTo>
                        <a:lnTo>
                          <a:pt x="38" y="212"/>
                        </a:lnTo>
                        <a:lnTo>
                          <a:pt x="40" y="212"/>
                        </a:lnTo>
                        <a:lnTo>
                          <a:pt x="44" y="212"/>
                        </a:lnTo>
                        <a:lnTo>
                          <a:pt x="46" y="212"/>
                        </a:lnTo>
                        <a:lnTo>
                          <a:pt x="48" y="212"/>
                        </a:lnTo>
                        <a:lnTo>
                          <a:pt x="50" y="212"/>
                        </a:lnTo>
                        <a:lnTo>
                          <a:pt x="52" y="212"/>
                        </a:lnTo>
                        <a:lnTo>
                          <a:pt x="53" y="212"/>
                        </a:lnTo>
                        <a:lnTo>
                          <a:pt x="55" y="212"/>
                        </a:lnTo>
                        <a:lnTo>
                          <a:pt x="57" y="212"/>
                        </a:lnTo>
                        <a:lnTo>
                          <a:pt x="59" y="212"/>
                        </a:lnTo>
                        <a:lnTo>
                          <a:pt x="61" y="212"/>
                        </a:lnTo>
                        <a:lnTo>
                          <a:pt x="63" y="212"/>
                        </a:lnTo>
                        <a:lnTo>
                          <a:pt x="65" y="212"/>
                        </a:lnTo>
                        <a:lnTo>
                          <a:pt x="67" y="212"/>
                        </a:lnTo>
                        <a:lnTo>
                          <a:pt x="69" y="212"/>
                        </a:lnTo>
                        <a:lnTo>
                          <a:pt x="73" y="212"/>
                        </a:lnTo>
                        <a:lnTo>
                          <a:pt x="75" y="212"/>
                        </a:lnTo>
                        <a:lnTo>
                          <a:pt x="76" y="212"/>
                        </a:lnTo>
                        <a:lnTo>
                          <a:pt x="78" y="212"/>
                        </a:lnTo>
                        <a:lnTo>
                          <a:pt x="80" y="212"/>
                        </a:lnTo>
                        <a:lnTo>
                          <a:pt x="82" y="212"/>
                        </a:lnTo>
                        <a:lnTo>
                          <a:pt x="86" y="212"/>
                        </a:lnTo>
                        <a:lnTo>
                          <a:pt x="90" y="212"/>
                        </a:lnTo>
                        <a:lnTo>
                          <a:pt x="92" y="212"/>
                        </a:lnTo>
                        <a:lnTo>
                          <a:pt x="94" y="212"/>
                        </a:lnTo>
                        <a:lnTo>
                          <a:pt x="96" y="212"/>
                        </a:lnTo>
                        <a:lnTo>
                          <a:pt x="99" y="212"/>
                        </a:lnTo>
                        <a:lnTo>
                          <a:pt x="101" y="212"/>
                        </a:lnTo>
                        <a:lnTo>
                          <a:pt x="103" y="212"/>
                        </a:lnTo>
                        <a:lnTo>
                          <a:pt x="105" y="212"/>
                        </a:lnTo>
                        <a:lnTo>
                          <a:pt x="107" y="212"/>
                        </a:lnTo>
                        <a:lnTo>
                          <a:pt x="109" y="212"/>
                        </a:lnTo>
                        <a:lnTo>
                          <a:pt x="111" y="212"/>
                        </a:lnTo>
                        <a:lnTo>
                          <a:pt x="113" y="212"/>
                        </a:lnTo>
                        <a:lnTo>
                          <a:pt x="115" y="212"/>
                        </a:lnTo>
                        <a:lnTo>
                          <a:pt x="117" y="212"/>
                        </a:lnTo>
                        <a:lnTo>
                          <a:pt x="119" y="212"/>
                        </a:lnTo>
                        <a:lnTo>
                          <a:pt x="121" y="212"/>
                        </a:lnTo>
                        <a:lnTo>
                          <a:pt x="122" y="212"/>
                        </a:lnTo>
                        <a:lnTo>
                          <a:pt x="124" y="212"/>
                        </a:lnTo>
                        <a:lnTo>
                          <a:pt x="126" y="212"/>
                        </a:lnTo>
                        <a:lnTo>
                          <a:pt x="128" y="212"/>
                        </a:lnTo>
                        <a:lnTo>
                          <a:pt x="130" y="212"/>
                        </a:lnTo>
                        <a:lnTo>
                          <a:pt x="132" y="212"/>
                        </a:lnTo>
                        <a:lnTo>
                          <a:pt x="134" y="212"/>
                        </a:lnTo>
                        <a:lnTo>
                          <a:pt x="136" y="212"/>
                        </a:lnTo>
                        <a:lnTo>
                          <a:pt x="138" y="212"/>
                        </a:lnTo>
                        <a:lnTo>
                          <a:pt x="140" y="212"/>
                        </a:lnTo>
                        <a:lnTo>
                          <a:pt x="142" y="212"/>
                        </a:lnTo>
                        <a:lnTo>
                          <a:pt x="143" y="212"/>
                        </a:lnTo>
                        <a:lnTo>
                          <a:pt x="145" y="212"/>
                        </a:lnTo>
                        <a:lnTo>
                          <a:pt x="147" y="212"/>
                        </a:lnTo>
                        <a:lnTo>
                          <a:pt x="149" y="212"/>
                        </a:lnTo>
                        <a:lnTo>
                          <a:pt x="151" y="212"/>
                        </a:lnTo>
                        <a:lnTo>
                          <a:pt x="153" y="212"/>
                        </a:lnTo>
                        <a:lnTo>
                          <a:pt x="155" y="212"/>
                        </a:lnTo>
                        <a:lnTo>
                          <a:pt x="157" y="212"/>
                        </a:lnTo>
                        <a:lnTo>
                          <a:pt x="159" y="212"/>
                        </a:lnTo>
                        <a:lnTo>
                          <a:pt x="161" y="212"/>
                        </a:lnTo>
                        <a:lnTo>
                          <a:pt x="163" y="212"/>
                        </a:lnTo>
                        <a:lnTo>
                          <a:pt x="165" y="212"/>
                        </a:lnTo>
                        <a:lnTo>
                          <a:pt x="166" y="212"/>
                        </a:lnTo>
                        <a:lnTo>
                          <a:pt x="168" y="212"/>
                        </a:lnTo>
                        <a:lnTo>
                          <a:pt x="170" y="212"/>
                        </a:lnTo>
                        <a:lnTo>
                          <a:pt x="172" y="212"/>
                        </a:lnTo>
                        <a:lnTo>
                          <a:pt x="174" y="212"/>
                        </a:lnTo>
                        <a:lnTo>
                          <a:pt x="176" y="212"/>
                        </a:lnTo>
                        <a:lnTo>
                          <a:pt x="178" y="212"/>
                        </a:lnTo>
                        <a:lnTo>
                          <a:pt x="182" y="212"/>
                        </a:lnTo>
                        <a:lnTo>
                          <a:pt x="186" y="212"/>
                        </a:lnTo>
                        <a:lnTo>
                          <a:pt x="188" y="212"/>
                        </a:lnTo>
                        <a:lnTo>
                          <a:pt x="189" y="212"/>
                        </a:lnTo>
                        <a:lnTo>
                          <a:pt x="191" y="212"/>
                        </a:lnTo>
                        <a:lnTo>
                          <a:pt x="193" y="212"/>
                        </a:lnTo>
                        <a:lnTo>
                          <a:pt x="195" y="212"/>
                        </a:lnTo>
                        <a:lnTo>
                          <a:pt x="197" y="212"/>
                        </a:lnTo>
                        <a:lnTo>
                          <a:pt x="199" y="212"/>
                        </a:lnTo>
                        <a:lnTo>
                          <a:pt x="201" y="212"/>
                        </a:lnTo>
                        <a:lnTo>
                          <a:pt x="205" y="212"/>
                        </a:lnTo>
                        <a:lnTo>
                          <a:pt x="207" y="212"/>
                        </a:lnTo>
                        <a:lnTo>
                          <a:pt x="209" y="212"/>
                        </a:lnTo>
                        <a:lnTo>
                          <a:pt x="211" y="212"/>
                        </a:lnTo>
                        <a:lnTo>
                          <a:pt x="212" y="212"/>
                        </a:lnTo>
                        <a:lnTo>
                          <a:pt x="216" y="212"/>
                        </a:lnTo>
                        <a:lnTo>
                          <a:pt x="218" y="212"/>
                        </a:lnTo>
                        <a:lnTo>
                          <a:pt x="220" y="212"/>
                        </a:lnTo>
                        <a:lnTo>
                          <a:pt x="222" y="212"/>
                        </a:lnTo>
                        <a:lnTo>
                          <a:pt x="224" y="212"/>
                        </a:lnTo>
                        <a:lnTo>
                          <a:pt x="226" y="212"/>
                        </a:lnTo>
                        <a:lnTo>
                          <a:pt x="228" y="212"/>
                        </a:lnTo>
                        <a:lnTo>
                          <a:pt x="230" y="212"/>
                        </a:lnTo>
                        <a:lnTo>
                          <a:pt x="232" y="212"/>
                        </a:lnTo>
                        <a:lnTo>
                          <a:pt x="234" y="212"/>
                        </a:lnTo>
                        <a:lnTo>
                          <a:pt x="235" y="212"/>
                        </a:lnTo>
                        <a:lnTo>
                          <a:pt x="237" y="212"/>
                        </a:lnTo>
                        <a:lnTo>
                          <a:pt x="239" y="212"/>
                        </a:lnTo>
                        <a:lnTo>
                          <a:pt x="241" y="212"/>
                        </a:lnTo>
                        <a:lnTo>
                          <a:pt x="243" y="212"/>
                        </a:lnTo>
                        <a:lnTo>
                          <a:pt x="245" y="212"/>
                        </a:lnTo>
                        <a:lnTo>
                          <a:pt x="247" y="212"/>
                        </a:lnTo>
                        <a:lnTo>
                          <a:pt x="249" y="212"/>
                        </a:lnTo>
                        <a:lnTo>
                          <a:pt x="251" y="212"/>
                        </a:lnTo>
                        <a:lnTo>
                          <a:pt x="253" y="212"/>
                        </a:lnTo>
                        <a:lnTo>
                          <a:pt x="255" y="212"/>
                        </a:lnTo>
                        <a:lnTo>
                          <a:pt x="257" y="212"/>
                        </a:lnTo>
                        <a:lnTo>
                          <a:pt x="260" y="212"/>
                        </a:lnTo>
                        <a:lnTo>
                          <a:pt x="264" y="212"/>
                        </a:lnTo>
                        <a:lnTo>
                          <a:pt x="266" y="212"/>
                        </a:lnTo>
                        <a:lnTo>
                          <a:pt x="268" y="212"/>
                        </a:lnTo>
                        <a:lnTo>
                          <a:pt x="270" y="212"/>
                        </a:lnTo>
                        <a:lnTo>
                          <a:pt x="272" y="212"/>
                        </a:lnTo>
                        <a:lnTo>
                          <a:pt x="274" y="212"/>
                        </a:lnTo>
                        <a:lnTo>
                          <a:pt x="276" y="212"/>
                        </a:lnTo>
                        <a:lnTo>
                          <a:pt x="278" y="212"/>
                        </a:lnTo>
                        <a:lnTo>
                          <a:pt x="281" y="212"/>
                        </a:lnTo>
                        <a:lnTo>
                          <a:pt x="283" y="212"/>
                        </a:lnTo>
                        <a:lnTo>
                          <a:pt x="285" y="212"/>
                        </a:lnTo>
                        <a:lnTo>
                          <a:pt x="289" y="212"/>
                        </a:lnTo>
                        <a:lnTo>
                          <a:pt x="291" y="212"/>
                        </a:lnTo>
                        <a:lnTo>
                          <a:pt x="293" y="212"/>
                        </a:lnTo>
                        <a:lnTo>
                          <a:pt x="295" y="212"/>
                        </a:lnTo>
                        <a:lnTo>
                          <a:pt x="297" y="212"/>
                        </a:lnTo>
                        <a:lnTo>
                          <a:pt x="299" y="212"/>
                        </a:lnTo>
                        <a:lnTo>
                          <a:pt x="301" y="212"/>
                        </a:lnTo>
                        <a:lnTo>
                          <a:pt x="303" y="212"/>
                        </a:lnTo>
                        <a:lnTo>
                          <a:pt x="306" y="212"/>
                        </a:lnTo>
                        <a:lnTo>
                          <a:pt x="308" y="212"/>
                        </a:lnTo>
                        <a:lnTo>
                          <a:pt x="312" y="212"/>
                        </a:lnTo>
                        <a:lnTo>
                          <a:pt x="316" y="212"/>
                        </a:lnTo>
                        <a:lnTo>
                          <a:pt x="318" y="212"/>
                        </a:lnTo>
                        <a:lnTo>
                          <a:pt x="320" y="212"/>
                        </a:lnTo>
                        <a:lnTo>
                          <a:pt x="322" y="212"/>
                        </a:lnTo>
                        <a:lnTo>
                          <a:pt x="324" y="212"/>
                        </a:lnTo>
                        <a:lnTo>
                          <a:pt x="326" y="212"/>
                        </a:lnTo>
                        <a:lnTo>
                          <a:pt x="327" y="212"/>
                        </a:lnTo>
                        <a:lnTo>
                          <a:pt x="329" y="212"/>
                        </a:lnTo>
                        <a:lnTo>
                          <a:pt x="331" y="212"/>
                        </a:lnTo>
                        <a:lnTo>
                          <a:pt x="333" y="212"/>
                        </a:lnTo>
                        <a:lnTo>
                          <a:pt x="335" y="212"/>
                        </a:lnTo>
                        <a:lnTo>
                          <a:pt x="337" y="212"/>
                        </a:lnTo>
                        <a:lnTo>
                          <a:pt x="339" y="212"/>
                        </a:lnTo>
                        <a:lnTo>
                          <a:pt x="341" y="212"/>
                        </a:lnTo>
                        <a:lnTo>
                          <a:pt x="343" y="212"/>
                        </a:lnTo>
                        <a:lnTo>
                          <a:pt x="345" y="212"/>
                        </a:lnTo>
                        <a:lnTo>
                          <a:pt x="347" y="212"/>
                        </a:lnTo>
                        <a:lnTo>
                          <a:pt x="350" y="212"/>
                        </a:lnTo>
                        <a:lnTo>
                          <a:pt x="352" y="212"/>
                        </a:lnTo>
                        <a:lnTo>
                          <a:pt x="354" y="212"/>
                        </a:lnTo>
                        <a:lnTo>
                          <a:pt x="356" y="212"/>
                        </a:lnTo>
                        <a:lnTo>
                          <a:pt x="358" y="212"/>
                        </a:lnTo>
                        <a:lnTo>
                          <a:pt x="360" y="212"/>
                        </a:lnTo>
                        <a:lnTo>
                          <a:pt x="362" y="212"/>
                        </a:lnTo>
                        <a:lnTo>
                          <a:pt x="364" y="212"/>
                        </a:lnTo>
                        <a:lnTo>
                          <a:pt x="366" y="212"/>
                        </a:lnTo>
                        <a:lnTo>
                          <a:pt x="368" y="212"/>
                        </a:lnTo>
                        <a:lnTo>
                          <a:pt x="370" y="212"/>
                        </a:lnTo>
                        <a:lnTo>
                          <a:pt x="371" y="212"/>
                        </a:lnTo>
                        <a:lnTo>
                          <a:pt x="373" y="212"/>
                        </a:lnTo>
                        <a:lnTo>
                          <a:pt x="375" y="212"/>
                        </a:lnTo>
                        <a:lnTo>
                          <a:pt x="377" y="212"/>
                        </a:lnTo>
                        <a:lnTo>
                          <a:pt x="379" y="212"/>
                        </a:lnTo>
                        <a:lnTo>
                          <a:pt x="381" y="212"/>
                        </a:lnTo>
                        <a:lnTo>
                          <a:pt x="383" y="212"/>
                        </a:lnTo>
                        <a:lnTo>
                          <a:pt x="385" y="212"/>
                        </a:lnTo>
                        <a:lnTo>
                          <a:pt x="387" y="212"/>
                        </a:lnTo>
                        <a:lnTo>
                          <a:pt x="389" y="212"/>
                        </a:lnTo>
                        <a:lnTo>
                          <a:pt x="391" y="212"/>
                        </a:lnTo>
                        <a:lnTo>
                          <a:pt x="393" y="212"/>
                        </a:lnTo>
                        <a:lnTo>
                          <a:pt x="394" y="212"/>
                        </a:lnTo>
                        <a:lnTo>
                          <a:pt x="396" y="212"/>
                        </a:lnTo>
                        <a:lnTo>
                          <a:pt x="398" y="212"/>
                        </a:lnTo>
                        <a:lnTo>
                          <a:pt x="400" y="212"/>
                        </a:lnTo>
                        <a:lnTo>
                          <a:pt x="402" y="212"/>
                        </a:lnTo>
                        <a:lnTo>
                          <a:pt x="406" y="212"/>
                        </a:lnTo>
                        <a:lnTo>
                          <a:pt x="408" y="212"/>
                        </a:lnTo>
                        <a:lnTo>
                          <a:pt x="412" y="212"/>
                        </a:lnTo>
                        <a:lnTo>
                          <a:pt x="414" y="212"/>
                        </a:lnTo>
                        <a:lnTo>
                          <a:pt x="416" y="212"/>
                        </a:lnTo>
                        <a:lnTo>
                          <a:pt x="417" y="212"/>
                        </a:lnTo>
                        <a:lnTo>
                          <a:pt x="419" y="212"/>
                        </a:lnTo>
                        <a:lnTo>
                          <a:pt x="421" y="212"/>
                        </a:lnTo>
                        <a:lnTo>
                          <a:pt x="423" y="212"/>
                        </a:lnTo>
                        <a:lnTo>
                          <a:pt x="425" y="212"/>
                        </a:lnTo>
                        <a:lnTo>
                          <a:pt x="429" y="212"/>
                        </a:lnTo>
                        <a:lnTo>
                          <a:pt x="431" y="212"/>
                        </a:lnTo>
                        <a:lnTo>
                          <a:pt x="433" y="212"/>
                        </a:lnTo>
                        <a:lnTo>
                          <a:pt x="435" y="212"/>
                        </a:lnTo>
                        <a:lnTo>
                          <a:pt x="437" y="212"/>
                        </a:lnTo>
                        <a:lnTo>
                          <a:pt x="439" y="212"/>
                        </a:lnTo>
                        <a:lnTo>
                          <a:pt x="440" y="212"/>
                        </a:lnTo>
                        <a:lnTo>
                          <a:pt x="442" y="212"/>
                        </a:lnTo>
                        <a:lnTo>
                          <a:pt x="444" y="212"/>
                        </a:lnTo>
                        <a:lnTo>
                          <a:pt x="446" y="212"/>
                        </a:lnTo>
                        <a:lnTo>
                          <a:pt x="450" y="212"/>
                        </a:lnTo>
                        <a:lnTo>
                          <a:pt x="452" y="212"/>
                        </a:lnTo>
                        <a:lnTo>
                          <a:pt x="454" y="212"/>
                        </a:lnTo>
                        <a:lnTo>
                          <a:pt x="456" y="212"/>
                        </a:lnTo>
                        <a:lnTo>
                          <a:pt x="458" y="212"/>
                        </a:lnTo>
                        <a:lnTo>
                          <a:pt x="460" y="212"/>
                        </a:lnTo>
                        <a:lnTo>
                          <a:pt x="462" y="212"/>
                        </a:lnTo>
                        <a:lnTo>
                          <a:pt x="463" y="212"/>
                        </a:lnTo>
                        <a:lnTo>
                          <a:pt x="465" y="212"/>
                        </a:lnTo>
                        <a:lnTo>
                          <a:pt x="467" y="212"/>
                        </a:lnTo>
                        <a:lnTo>
                          <a:pt x="469" y="212"/>
                        </a:lnTo>
                        <a:lnTo>
                          <a:pt x="471" y="212"/>
                        </a:lnTo>
                        <a:lnTo>
                          <a:pt x="473" y="212"/>
                        </a:lnTo>
                        <a:lnTo>
                          <a:pt x="477" y="212"/>
                        </a:lnTo>
                        <a:lnTo>
                          <a:pt x="479" y="212"/>
                        </a:lnTo>
                        <a:lnTo>
                          <a:pt x="481" y="212"/>
                        </a:lnTo>
                        <a:lnTo>
                          <a:pt x="483" y="212"/>
                        </a:lnTo>
                        <a:lnTo>
                          <a:pt x="485" y="212"/>
                        </a:lnTo>
                        <a:lnTo>
                          <a:pt x="486" y="212"/>
                        </a:lnTo>
                        <a:lnTo>
                          <a:pt x="488" y="212"/>
                        </a:lnTo>
                        <a:lnTo>
                          <a:pt x="490" y="212"/>
                        </a:lnTo>
                        <a:lnTo>
                          <a:pt x="492" y="212"/>
                        </a:lnTo>
                        <a:lnTo>
                          <a:pt x="494" y="212"/>
                        </a:lnTo>
                        <a:lnTo>
                          <a:pt x="496" y="212"/>
                        </a:lnTo>
                        <a:lnTo>
                          <a:pt x="498" y="212"/>
                        </a:lnTo>
                        <a:lnTo>
                          <a:pt x="500" y="212"/>
                        </a:lnTo>
                        <a:lnTo>
                          <a:pt x="502" y="212"/>
                        </a:lnTo>
                        <a:lnTo>
                          <a:pt x="504" y="212"/>
                        </a:lnTo>
                        <a:lnTo>
                          <a:pt x="506" y="212"/>
                        </a:lnTo>
                        <a:lnTo>
                          <a:pt x="508" y="212"/>
                        </a:lnTo>
                        <a:lnTo>
                          <a:pt x="509" y="212"/>
                        </a:lnTo>
                        <a:lnTo>
                          <a:pt x="511" y="212"/>
                        </a:lnTo>
                        <a:lnTo>
                          <a:pt x="513" y="212"/>
                        </a:lnTo>
                        <a:lnTo>
                          <a:pt x="515" y="212"/>
                        </a:lnTo>
                        <a:lnTo>
                          <a:pt x="517" y="212"/>
                        </a:lnTo>
                        <a:lnTo>
                          <a:pt x="519" y="212"/>
                        </a:lnTo>
                        <a:lnTo>
                          <a:pt x="521" y="212"/>
                        </a:lnTo>
                        <a:lnTo>
                          <a:pt x="523" y="212"/>
                        </a:lnTo>
                        <a:lnTo>
                          <a:pt x="525" y="212"/>
                        </a:lnTo>
                        <a:lnTo>
                          <a:pt x="529" y="212"/>
                        </a:lnTo>
                        <a:lnTo>
                          <a:pt x="532" y="212"/>
                        </a:lnTo>
                        <a:lnTo>
                          <a:pt x="534" y="212"/>
                        </a:lnTo>
                        <a:lnTo>
                          <a:pt x="536" y="212"/>
                        </a:lnTo>
                        <a:lnTo>
                          <a:pt x="538" y="212"/>
                        </a:lnTo>
                        <a:lnTo>
                          <a:pt x="540" y="212"/>
                        </a:lnTo>
                        <a:lnTo>
                          <a:pt x="542" y="212"/>
                        </a:lnTo>
                        <a:lnTo>
                          <a:pt x="544" y="212"/>
                        </a:lnTo>
                        <a:lnTo>
                          <a:pt x="546" y="212"/>
                        </a:lnTo>
                        <a:lnTo>
                          <a:pt x="548" y="212"/>
                        </a:lnTo>
                        <a:lnTo>
                          <a:pt x="550" y="212"/>
                        </a:lnTo>
                        <a:lnTo>
                          <a:pt x="554" y="212"/>
                        </a:lnTo>
                        <a:lnTo>
                          <a:pt x="555" y="212"/>
                        </a:lnTo>
                        <a:lnTo>
                          <a:pt x="557" y="212"/>
                        </a:lnTo>
                        <a:lnTo>
                          <a:pt x="559" y="212"/>
                        </a:lnTo>
                        <a:lnTo>
                          <a:pt x="561" y="212"/>
                        </a:lnTo>
                        <a:lnTo>
                          <a:pt x="563" y="212"/>
                        </a:lnTo>
                        <a:lnTo>
                          <a:pt x="565" y="212"/>
                        </a:lnTo>
                        <a:lnTo>
                          <a:pt x="567" y="212"/>
                        </a:lnTo>
                        <a:lnTo>
                          <a:pt x="571" y="212"/>
                        </a:lnTo>
                        <a:lnTo>
                          <a:pt x="573" y="212"/>
                        </a:lnTo>
                        <a:lnTo>
                          <a:pt x="577" y="212"/>
                        </a:lnTo>
                        <a:lnTo>
                          <a:pt x="578" y="212"/>
                        </a:lnTo>
                        <a:lnTo>
                          <a:pt x="580" y="212"/>
                        </a:lnTo>
                        <a:lnTo>
                          <a:pt x="584" y="212"/>
                        </a:lnTo>
                        <a:lnTo>
                          <a:pt x="586" y="212"/>
                        </a:lnTo>
                        <a:lnTo>
                          <a:pt x="588" y="212"/>
                        </a:lnTo>
                        <a:lnTo>
                          <a:pt x="590" y="212"/>
                        </a:lnTo>
                        <a:lnTo>
                          <a:pt x="592" y="212"/>
                        </a:lnTo>
                        <a:lnTo>
                          <a:pt x="594" y="212"/>
                        </a:lnTo>
                        <a:lnTo>
                          <a:pt x="598" y="212"/>
                        </a:lnTo>
                        <a:lnTo>
                          <a:pt x="599" y="212"/>
                        </a:lnTo>
                        <a:lnTo>
                          <a:pt x="601" y="212"/>
                        </a:lnTo>
                        <a:lnTo>
                          <a:pt x="605" y="212"/>
                        </a:lnTo>
                        <a:lnTo>
                          <a:pt x="607" y="212"/>
                        </a:lnTo>
                        <a:lnTo>
                          <a:pt x="609" y="212"/>
                        </a:lnTo>
                        <a:lnTo>
                          <a:pt x="611" y="212"/>
                        </a:lnTo>
                        <a:lnTo>
                          <a:pt x="613" y="212"/>
                        </a:lnTo>
                        <a:lnTo>
                          <a:pt x="615" y="212"/>
                        </a:lnTo>
                        <a:lnTo>
                          <a:pt x="619" y="212"/>
                        </a:lnTo>
                        <a:lnTo>
                          <a:pt x="621" y="212"/>
                        </a:lnTo>
                        <a:lnTo>
                          <a:pt x="622" y="212"/>
                        </a:lnTo>
                        <a:lnTo>
                          <a:pt x="624" y="212"/>
                        </a:lnTo>
                        <a:lnTo>
                          <a:pt x="626" y="212"/>
                        </a:lnTo>
                        <a:lnTo>
                          <a:pt x="628" y="212"/>
                        </a:lnTo>
                        <a:lnTo>
                          <a:pt x="630" y="212"/>
                        </a:lnTo>
                        <a:lnTo>
                          <a:pt x="632" y="212"/>
                        </a:lnTo>
                        <a:lnTo>
                          <a:pt x="634" y="212"/>
                        </a:lnTo>
                        <a:lnTo>
                          <a:pt x="636" y="212"/>
                        </a:lnTo>
                        <a:lnTo>
                          <a:pt x="638" y="212"/>
                        </a:lnTo>
                        <a:lnTo>
                          <a:pt x="640" y="212"/>
                        </a:lnTo>
                        <a:lnTo>
                          <a:pt x="642" y="212"/>
                        </a:lnTo>
                        <a:lnTo>
                          <a:pt x="644" y="212"/>
                        </a:lnTo>
                        <a:lnTo>
                          <a:pt x="645" y="212"/>
                        </a:lnTo>
                        <a:lnTo>
                          <a:pt x="647" y="212"/>
                        </a:lnTo>
                        <a:lnTo>
                          <a:pt x="649" y="212"/>
                        </a:lnTo>
                        <a:lnTo>
                          <a:pt x="651" y="212"/>
                        </a:lnTo>
                        <a:lnTo>
                          <a:pt x="653" y="212"/>
                        </a:lnTo>
                        <a:lnTo>
                          <a:pt x="655" y="212"/>
                        </a:lnTo>
                        <a:lnTo>
                          <a:pt x="657" y="212"/>
                        </a:lnTo>
                        <a:lnTo>
                          <a:pt x="659" y="212"/>
                        </a:lnTo>
                        <a:lnTo>
                          <a:pt x="661" y="212"/>
                        </a:lnTo>
                        <a:lnTo>
                          <a:pt x="663" y="212"/>
                        </a:lnTo>
                        <a:lnTo>
                          <a:pt x="665" y="212"/>
                        </a:lnTo>
                        <a:lnTo>
                          <a:pt x="667" y="212"/>
                        </a:lnTo>
                        <a:lnTo>
                          <a:pt x="668" y="212"/>
                        </a:lnTo>
                        <a:lnTo>
                          <a:pt x="670" y="212"/>
                        </a:lnTo>
                        <a:lnTo>
                          <a:pt x="672" y="212"/>
                        </a:lnTo>
                        <a:lnTo>
                          <a:pt x="676" y="212"/>
                        </a:lnTo>
                        <a:lnTo>
                          <a:pt x="678" y="212"/>
                        </a:lnTo>
                        <a:lnTo>
                          <a:pt x="680" y="212"/>
                        </a:lnTo>
                        <a:lnTo>
                          <a:pt x="684" y="212"/>
                        </a:lnTo>
                        <a:lnTo>
                          <a:pt x="686" y="212"/>
                        </a:lnTo>
                        <a:lnTo>
                          <a:pt x="688" y="212"/>
                        </a:lnTo>
                        <a:lnTo>
                          <a:pt x="690" y="212"/>
                        </a:lnTo>
                        <a:lnTo>
                          <a:pt x="693" y="212"/>
                        </a:lnTo>
                        <a:lnTo>
                          <a:pt x="697" y="212"/>
                        </a:lnTo>
                        <a:lnTo>
                          <a:pt x="699" y="212"/>
                        </a:lnTo>
                        <a:lnTo>
                          <a:pt x="701" y="212"/>
                        </a:lnTo>
                        <a:lnTo>
                          <a:pt x="703" y="212"/>
                        </a:lnTo>
                        <a:lnTo>
                          <a:pt x="705" y="212"/>
                        </a:lnTo>
                        <a:lnTo>
                          <a:pt x="707" y="212"/>
                        </a:lnTo>
                        <a:lnTo>
                          <a:pt x="709" y="212"/>
                        </a:lnTo>
                        <a:lnTo>
                          <a:pt x="711" y="212"/>
                        </a:lnTo>
                        <a:lnTo>
                          <a:pt x="713" y="212"/>
                        </a:lnTo>
                        <a:lnTo>
                          <a:pt x="714" y="212"/>
                        </a:lnTo>
                        <a:lnTo>
                          <a:pt x="716" y="212"/>
                        </a:lnTo>
                        <a:lnTo>
                          <a:pt x="718" y="212"/>
                        </a:lnTo>
                        <a:lnTo>
                          <a:pt x="720" y="212"/>
                        </a:lnTo>
                        <a:lnTo>
                          <a:pt x="722" y="212"/>
                        </a:lnTo>
                        <a:lnTo>
                          <a:pt x="724" y="212"/>
                        </a:lnTo>
                        <a:lnTo>
                          <a:pt x="726" y="212"/>
                        </a:lnTo>
                        <a:lnTo>
                          <a:pt x="728" y="212"/>
                        </a:lnTo>
                        <a:lnTo>
                          <a:pt x="730" y="212"/>
                        </a:lnTo>
                        <a:lnTo>
                          <a:pt x="732" y="212"/>
                        </a:lnTo>
                        <a:lnTo>
                          <a:pt x="734" y="212"/>
                        </a:lnTo>
                        <a:lnTo>
                          <a:pt x="736" y="212"/>
                        </a:lnTo>
                        <a:lnTo>
                          <a:pt x="737" y="212"/>
                        </a:lnTo>
                        <a:lnTo>
                          <a:pt x="741" y="212"/>
                        </a:lnTo>
                        <a:lnTo>
                          <a:pt x="743" y="212"/>
                        </a:lnTo>
                        <a:lnTo>
                          <a:pt x="745" y="212"/>
                        </a:lnTo>
                        <a:lnTo>
                          <a:pt x="749" y="212"/>
                        </a:lnTo>
                        <a:lnTo>
                          <a:pt x="751" y="212"/>
                        </a:lnTo>
                        <a:lnTo>
                          <a:pt x="753" y="212"/>
                        </a:lnTo>
                        <a:lnTo>
                          <a:pt x="755" y="212"/>
                        </a:lnTo>
                        <a:lnTo>
                          <a:pt x="757" y="212"/>
                        </a:lnTo>
                        <a:lnTo>
                          <a:pt x="759" y="212"/>
                        </a:lnTo>
                        <a:lnTo>
                          <a:pt x="760" y="212"/>
                        </a:lnTo>
                        <a:lnTo>
                          <a:pt x="762" y="212"/>
                        </a:lnTo>
                        <a:lnTo>
                          <a:pt x="764" y="212"/>
                        </a:lnTo>
                        <a:lnTo>
                          <a:pt x="766" y="212"/>
                        </a:lnTo>
                        <a:lnTo>
                          <a:pt x="768" y="212"/>
                        </a:lnTo>
                        <a:lnTo>
                          <a:pt x="770" y="212"/>
                        </a:lnTo>
                        <a:lnTo>
                          <a:pt x="772" y="212"/>
                        </a:lnTo>
                        <a:lnTo>
                          <a:pt x="774" y="212"/>
                        </a:lnTo>
                        <a:lnTo>
                          <a:pt x="776" y="212"/>
                        </a:lnTo>
                        <a:lnTo>
                          <a:pt x="778" y="212"/>
                        </a:lnTo>
                        <a:lnTo>
                          <a:pt x="780" y="212"/>
                        </a:lnTo>
                        <a:lnTo>
                          <a:pt x="782" y="212"/>
                        </a:lnTo>
                        <a:lnTo>
                          <a:pt x="783" y="212"/>
                        </a:lnTo>
                        <a:lnTo>
                          <a:pt x="787" y="212"/>
                        </a:lnTo>
                        <a:lnTo>
                          <a:pt x="789" y="212"/>
                        </a:lnTo>
                        <a:lnTo>
                          <a:pt x="791" y="212"/>
                        </a:lnTo>
                        <a:lnTo>
                          <a:pt x="793" y="212"/>
                        </a:lnTo>
                        <a:lnTo>
                          <a:pt x="795" y="212"/>
                        </a:lnTo>
                        <a:lnTo>
                          <a:pt x="797" y="212"/>
                        </a:lnTo>
                        <a:lnTo>
                          <a:pt x="799" y="212"/>
                        </a:lnTo>
                        <a:lnTo>
                          <a:pt x="801" y="212"/>
                        </a:lnTo>
                        <a:lnTo>
                          <a:pt x="803" y="212"/>
                        </a:lnTo>
                        <a:lnTo>
                          <a:pt x="804" y="212"/>
                        </a:lnTo>
                        <a:lnTo>
                          <a:pt x="806" y="212"/>
                        </a:lnTo>
                        <a:lnTo>
                          <a:pt x="808" y="212"/>
                        </a:lnTo>
                        <a:lnTo>
                          <a:pt x="810" y="212"/>
                        </a:lnTo>
                        <a:lnTo>
                          <a:pt x="814" y="212"/>
                        </a:lnTo>
                        <a:lnTo>
                          <a:pt x="816" y="212"/>
                        </a:lnTo>
                        <a:lnTo>
                          <a:pt x="818" y="212"/>
                        </a:lnTo>
                        <a:lnTo>
                          <a:pt x="820" y="212"/>
                        </a:lnTo>
                        <a:lnTo>
                          <a:pt x="822" y="212"/>
                        </a:lnTo>
                        <a:lnTo>
                          <a:pt x="824" y="212"/>
                        </a:lnTo>
                        <a:lnTo>
                          <a:pt x="826" y="212"/>
                        </a:lnTo>
                        <a:lnTo>
                          <a:pt x="827" y="212"/>
                        </a:lnTo>
                        <a:lnTo>
                          <a:pt x="831" y="212"/>
                        </a:lnTo>
                        <a:lnTo>
                          <a:pt x="835" y="212"/>
                        </a:lnTo>
                        <a:lnTo>
                          <a:pt x="837" y="212"/>
                        </a:lnTo>
                        <a:lnTo>
                          <a:pt x="839" y="212"/>
                        </a:lnTo>
                        <a:lnTo>
                          <a:pt x="841" y="212"/>
                        </a:lnTo>
                        <a:lnTo>
                          <a:pt x="845" y="212"/>
                        </a:lnTo>
                        <a:lnTo>
                          <a:pt x="847" y="212"/>
                        </a:lnTo>
                        <a:lnTo>
                          <a:pt x="849" y="212"/>
                        </a:lnTo>
                        <a:lnTo>
                          <a:pt x="850" y="212"/>
                        </a:lnTo>
                        <a:lnTo>
                          <a:pt x="852" y="212"/>
                        </a:lnTo>
                        <a:lnTo>
                          <a:pt x="854" y="212"/>
                        </a:lnTo>
                        <a:lnTo>
                          <a:pt x="856" y="212"/>
                        </a:lnTo>
                        <a:lnTo>
                          <a:pt x="858" y="212"/>
                        </a:lnTo>
                        <a:lnTo>
                          <a:pt x="862" y="212"/>
                        </a:lnTo>
                        <a:lnTo>
                          <a:pt x="864" y="212"/>
                        </a:lnTo>
                        <a:lnTo>
                          <a:pt x="866" y="212"/>
                        </a:lnTo>
                        <a:lnTo>
                          <a:pt x="868" y="212"/>
                        </a:lnTo>
                        <a:lnTo>
                          <a:pt x="870" y="212"/>
                        </a:lnTo>
                        <a:lnTo>
                          <a:pt x="872" y="212"/>
                        </a:lnTo>
                        <a:lnTo>
                          <a:pt x="875" y="212"/>
                        </a:lnTo>
                        <a:lnTo>
                          <a:pt x="877" y="212"/>
                        </a:lnTo>
                        <a:lnTo>
                          <a:pt x="879" y="212"/>
                        </a:lnTo>
                        <a:lnTo>
                          <a:pt x="881" y="212"/>
                        </a:lnTo>
                        <a:lnTo>
                          <a:pt x="883" y="212"/>
                        </a:lnTo>
                        <a:lnTo>
                          <a:pt x="885" y="212"/>
                        </a:lnTo>
                        <a:lnTo>
                          <a:pt x="887" y="212"/>
                        </a:lnTo>
                        <a:lnTo>
                          <a:pt x="889" y="212"/>
                        </a:lnTo>
                        <a:lnTo>
                          <a:pt x="891" y="212"/>
                        </a:lnTo>
                        <a:lnTo>
                          <a:pt x="893" y="212"/>
                        </a:lnTo>
                        <a:lnTo>
                          <a:pt x="895" y="212"/>
                        </a:lnTo>
                        <a:lnTo>
                          <a:pt x="896" y="212"/>
                        </a:lnTo>
                        <a:lnTo>
                          <a:pt x="900" y="212"/>
                        </a:lnTo>
                        <a:lnTo>
                          <a:pt x="902" y="212"/>
                        </a:lnTo>
                        <a:lnTo>
                          <a:pt x="904" y="212"/>
                        </a:lnTo>
                        <a:lnTo>
                          <a:pt x="906" y="212"/>
                        </a:lnTo>
                        <a:lnTo>
                          <a:pt x="908" y="212"/>
                        </a:lnTo>
                        <a:lnTo>
                          <a:pt x="910" y="212"/>
                        </a:lnTo>
                        <a:lnTo>
                          <a:pt x="914" y="212"/>
                        </a:lnTo>
                        <a:lnTo>
                          <a:pt x="918" y="212"/>
                        </a:lnTo>
                        <a:lnTo>
                          <a:pt x="919" y="212"/>
                        </a:lnTo>
                        <a:lnTo>
                          <a:pt x="921" y="212"/>
                        </a:lnTo>
                        <a:lnTo>
                          <a:pt x="923" y="212"/>
                        </a:lnTo>
                        <a:lnTo>
                          <a:pt x="925" y="212"/>
                        </a:lnTo>
                        <a:lnTo>
                          <a:pt x="927" y="212"/>
                        </a:lnTo>
                        <a:lnTo>
                          <a:pt x="929" y="212"/>
                        </a:lnTo>
                        <a:lnTo>
                          <a:pt x="931" y="212"/>
                        </a:lnTo>
                        <a:lnTo>
                          <a:pt x="933" y="212"/>
                        </a:lnTo>
                        <a:lnTo>
                          <a:pt x="935" y="212"/>
                        </a:lnTo>
                        <a:lnTo>
                          <a:pt x="937" y="212"/>
                        </a:lnTo>
                        <a:lnTo>
                          <a:pt x="939" y="212"/>
                        </a:lnTo>
                        <a:lnTo>
                          <a:pt x="941" y="212"/>
                        </a:lnTo>
                        <a:lnTo>
                          <a:pt x="942" y="212"/>
                        </a:lnTo>
                        <a:lnTo>
                          <a:pt x="944" y="212"/>
                        </a:lnTo>
                        <a:lnTo>
                          <a:pt x="946" y="212"/>
                        </a:lnTo>
                        <a:lnTo>
                          <a:pt x="948" y="212"/>
                        </a:lnTo>
                        <a:lnTo>
                          <a:pt x="950" y="212"/>
                        </a:lnTo>
                        <a:lnTo>
                          <a:pt x="952" y="212"/>
                        </a:lnTo>
                        <a:lnTo>
                          <a:pt x="954" y="212"/>
                        </a:lnTo>
                        <a:lnTo>
                          <a:pt x="956" y="212"/>
                        </a:lnTo>
                        <a:lnTo>
                          <a:pt x="958" y="212"/>
                        </a:lnTo>
                        <a:lnTo>
                          <a:pt x="962" y="212"/>
                        </a:lnTo>
                        <a:lnTo>
                          <a:pt x="964" y="212"/>
                        </a:lnTo>
                        <a:lnTo>
                          <a:pt x="965" y="212"/>
                        </a:lnTo>
                        <a:lnTo>
                          <a:pt x="967" y="212"/>
                        </a:lnTo>
                        <a:lnTo>
                          <a:pt x="969" y="212"/>
                        </a:lnTo>
                        <a:lnTo>
                          <a:pt x="971" y="212"/>
                        </a:lnTo>
                        <a:lnTo>
                          <a:pt x="973" y="212"/>
                        </a:lnTo>
                        <a:lnTo>
                          <a:pt x="975" y="212"/>
                        </a:lnTo>
                        <a:lnTo>
                          <a:pt x="977" y="212"/>
                        </a:lnTo>
                        <a:lnTo>
                          <a:pt x="979" y="212"/>
                        </a:lnTo>
                        <a:lnTo>
                          <a:pt x="983" y="212"/>
                        </a:lnTo>
                        <a:lnTo>
                          <a:pt x="985" y="212"/>
                        </a:lnTo>
                        <a:lnTo>
                          <a:pt x="987" y="212"/>
                        </a:lnTo>
                        <a:lnTo>
                          <a:pt x="988" y="212"/>
                        </a:lnTo>
                        <a:lnTo>
                          <a:pt x="992" y="212"/>
                        </a:lnTo>
                        <a:lnTo>
                          <a:pt x="994" y="212"/>
                        </a:lnTo>
                        <a:lnTo>
                          <a:pt x="996" y="212"/>
                        </a:lnTo>
                        <a:lnTo>
                          <a:pt x="998" y="212"/>
                        </a:lnTo>
                        <a:lnTo>
                          <a:pt x="1000" y="212"/>
                        </a:lnTo>
                        <a:lnTo>
                          <a:pt x="1002" y="212"/>
                        </a:lnTo>
                        <a:lnTo>
                          <a:pt x="1004" y="212"/>
                        </a:lnTo>
                        <a:lnTo>
                          <a:pt x="1006" y="212"/>
                        </a:lnTo>
                        <a:lnTo>
                          <a:pt x="1008" y="212"/>
                        </a:lnTo>
                        <a:lnTo>
                          <a:pt x="1010" y="212"/>
                        </a:lnTo>
                        <a:lnTo>
                          <a:pt x="1011" y="212"/>
                        </a:lnTo>
                        <a:lnTo>
                          <a:pt x="1013" y="212"/>
                        </a:lnTo>
                        <a:lnTo>
                          <a:pt x="1015" y="212"/>
                        </a:lnTo>
                        <a:lnTo>
                          <a:pt x="1017" y="212"/>
                        </a:lnTo>
                        <a:lnTo>
                          <a:pt x="1019" y="212"/>
                        </a:lnTo>
                        <a:lnTo>
                          <a:pt x="1021" y="212"/>
                        </a:lnTo>
                        <a:lnTo>
                          <a:pt x="1023" y="212"/>
                        </a:lnTo>
                        <a:lnTo>
                          <a:pt x="1025" y="212"/>
                        </a:lnTo>
                        <a:lnTo>
                          <a:pt x="1027" y="212"/>
                        </a:lnTo>
                        <a:lnTo>
                          <a:pt x="1031" y="212"/>
                        </a:lnTo>
                        <a:lnTo>
                          <a:pt x="1032" y="212"/>
                        </a:lnTo>
                        <a:lnTo>
                          <a:pt x="1034" y="212"/>
                        </a:lnTo>
                        <a:lnTo>
                          <a:pt x="1036" y="212"/>
                        </a:lnTo>
                        <a:lnTo>
                          <a:pt x="1040" y="212"/>
                        </a:lnTo>
                        <a:lnTo>
                          <a:pt x="1042" y="212"/>
                        </a:lnTo>
                        <a:lnTo>
                          <a:pt x="1044" y="212"/>
                        </a:lnTo>
                        <a:lnTo>
                          <a:pt x="1046" y="212"/>
                        </a:lnTo>
                        <a:lnTo>
                          <a:pt x="1048" y="212"/>
                        </a:lnTo>
                        <a:lnTo>
                          <a:pt x="1052" y="212"/>
                        </a:lnTo>
                        <a:lnTo>
                          <a:pt x="1054" y="212"/>
                        </a:lnTo>
                        <a:lnTo>
                          <a:pt x="1055" y="212"/>
                        </a:lnTo>
                        <a:lnTo>
                          <a:pt x="1057" y="212"/>
                        </a:lnTo>
                        <a:lnTo>
                          <a:pt x="1061" y="212"/>
                        </a:lnTo>
                        <a:lnTo>
                          <a:pt x="1063" y="212"/>
                        </a:lnTo>
                        <a:lnTo>
                          <a:pt x="1065" y="212"/>
                        </a:lnTo>
                        <a:lnTo>
                          <a:pt x="1067" y="212"/>
                        </a:lnTo>
                        <a:lnTo>
                          <a:pt x="1069" y="212"/>
                        </a:lnTo>
                        <a:lnTo>
                          <a:pt x="1071" y="212"/>
                        </a:lnTo>
                        <a:lnTo>
                          <a:pt x="1075" y="212"/>
                        </a:lnTo>
                        <a:lnTo>
                          <a:pt x="1077" y="212"/>
                        </a:lnTo>
                        <a:lnTo>
                          <a:pt x="1078" y="212"/>
                        </a:lnTo>
                        <a:lnTo>
                          <a:pt x="1080" y="212"/>
                        </a:lnTo>
                        <a:lnTo>
                          <a:pt x="1082" y="212"/>
                        </a:lnTo>
                        <a:lnTo>
                          <a:pt x="1086" y="212"/>
                        </a:lnTo>
                        <a:lnTo>
                          <a:pt x="1088" y="212"/>
                        </a:lnTo>
                        <a:lnTo>
                          <a:pt x="1090" y="212"/>
                        </a:lnTo>
                        <a:lnTo>
                          <a:pt x="1092" y="212"/>
                        </a:lnTo>
                        <a:lnTo>
                          <a:pt x="1094" y="212"/>
                        </a:lnTo>
                        <a:lnTo>
                          <a:pt x="1096" y="212"/>
                        </a:lnTo>
                        <a:lnTo>
                          <a:pt x="1098" y="212"/>
                        </a:lnTo>
                        <a:lnTo>
                          <a:pt x="1100" y="212"/>
                        </a:lnTo>
                        <a:lnTo>
                          <a:pt x="1101" y="212"/>
                        </a:lnTo>
                        <a:lnTo>
                          <a:pt x="1103" y="212"/>
                        </a:lnTo>
                        <a:lnTo>
                          <a:pt x="1105" y="212"/>
                        </a:lnTo>
                        <a:lnTo>
                          <a:pt x="1107" y="212"/>
                        </a:lnTo>
                        <a:lnTo>
                          <a:pt x="1109" y="212"/>
                        </a:lnTo>
                        <a:lnTo>
                          <a:pt x="1113" y="212"/>
                        </a:lnTo>
                        <a:lnTo>
                          <a:pt x="1117" y="212"/>
                        </a:lnTo>
                        <a:lnTo>
                          <a:pt x="1119" y="212"/>
                        </a:lnTo>
                        <a:lnTo>
                          <a:pt x="1121" y="212"/>
                        </a:lnTo>
                        <a:lnTo>
                          <a:pt x="1123" y="212"/>
                        </a:lnTo>
                        <a:lnTo>
                          <a:pt x="1126" y="212"/>
                        </a:lnTo>
                        <a:lnTo>
                          <a:pt x="1128" y="212"/>
                        </a:lnTo>
                        <a:lnTo>
                          <a:pt x="1130" y="212"/>
                        </a:lnTo>
                        <a:lnTo>
                          <a:pt x="1132" y="212"/>
                        </a:lnTo>
                        <a:lnTo>
                          <a:pt x="1134" y="212"/>
                        </a:lnTo>
                        <a:lnTo>
                          <a:pt x="1136" y="212"/>
                        </a:lnTo>
                        <a:lnTo>
                          <a:pt x="1140" y="212"/>
                        </a:lnTo>
                        <a:lnTo>
                          <a:pt x="1142" y="212"/>
                        </a:lnTo>
                        <a:lnTo>
                          <a:pt x="1144" y="212"/>
                        </a:lnTo>
                        <a:lnTo>
                          <a:pt x="1146" y="212"/>
                        </a:lnTo>
                        <a:lnTo>
                          <a:pt x="1147" y="212"/>
                        </a:lnTo>
                        <a:lnTo>
                          <a:pt x="1149" y="212"/>
                        </a:lnTo>
                        <a:lnTo>
                          <a:pt x="1151" y="212"/>
                        </a:lnTo>
                        <a:lnTo>
                          <a:pt x="1153" y="212"/>
                        </a:lnTo>
                        <a:lnTo>
                          <a:pt x="1155" y="212"/>
                        </a:lnTo>
                        <a:lnTo>
                          <a:pt x="1157" y="212"/>
                        </a:lnTo>
                        <a:lnTo>
                          <a:pt x="1161" y="212"/>
                        </a:lnTo>
                        <a:lnTo>
                          <a:pt x="1163" y="212"/>
                        </a:lnTo>
                        <a:lnTo>
                          <a:pt x="1165" y="212"/>
                        </a:lnTo>
                        <a:lnTo>
                          <a:pt x="1167" y="212"/>
                        </a:lnTo>
                        <a:lnTo>
                          <a:pt x="1169" y="212"/>
                        </a:lnTo>
                        <a:lnTo>
                          <a:pt x="1170" y="212"/>
                        </a:lnTo>
                        <a:lnTo>
                          <a:pt x="1172" y="212"/>
                        </a:lnTo>
                        <a:lnTo>
                          <a:pt x="1174" y="212"/>
                        </a:lnTo>
                        <a:lnTo>
                          <a:pt x="1176" y="212"/>
                        </a:lnTo>
                        <a:lnTo>
                          <a:pt x="1178" y="212"/>
                        </a:lnTo>
                        <a:lnTo>
                          <a:pt x="1180" y="212"/>
                        </a:lnTo>
                        <a:lnTo>
                          <a:pt x="1182" y="212"/>
                        </a:lnTo>
                        <a:lnTo>
                          <a:pt x="1184" y="212"/>
                        </a:lnTo>
                        <a:lnTo>
                          <a:pt x="1186" y="212"/>
                        </a:lnTo>
                        <a:lnTo>
                          <a:pt x="1188" y="212"/>
                        </a:lnTo>
                        <a:lnTo>
                          <a:pt x="1190" y="212"/>
                        </a:lnTo>
                        <a:lnTo>
                          <a:pt x="1192" y="212"/>
                        </a:lnTo>
                        <a:lnTo>
                          <a:pt x="1193" y="212"/>
                        </a:lnTo>
                        <a:lnTo>
                          <a:pt x="1195" y="212"/>
                        </a:lnTo>
                        <a:lnTo>
                          <a:pt x="1197" y="212"/>
                        </a:lnTo>
                        <a:lnTo>
                          <a:pt x="1199" y="212"/>
                        </a:lnTo>
                        <a:lnTo>
                          <a:pt x="1201" y="212"/>
                        </a:lnTo>
                        <a:lnTo>
                          <a:pt x="1205" y="212"/>
                        </a:lnTo>
                        <a:lnTo>
                          <a:pt x="1207" y="212"/>
                        </a:lnTo>
                        <a:lnTo>
                          <a:pt x="1209" y="212"/>
                        </a:lnTo>
                        <a:lnTo>
                          <a:pt x="1211" y="212"/>
                        </a:lnTo>
                        <a:lnTo>
                          <a:pt x="1213" y="212"/>
                        </a:lnTo>
                        <a:lnTo>
                          <a:pt x="1216" y="212"/>
                        </a:lnTo>
                        <a:lnTo>
                          <a:pt x="1218" y="212"/>
                        </a:lnTo>
                        <a:lnTo>
                          <a:pt x="1220" y="212"/>
                        </a:lnTo>
                        <a:lnTo>
                          <a:pt x="1222" y="212"/>
                        </a:lnTo>
                        <a:lnTo>
                          <a:pt x="1224" y="212"/>
                        </a:lnTo>
                        <a:lnTo>
                          <a:pt x="1226" y="212"/>
                        </a:lnTo>
                        <a:lnTo>
                          <a:pt x="1230" y="212"/>
                        </a:lnTo>
                        <a:lnTo>
                          <a:pt x="1232" y="212"/>
                        </a:lnTo>
                        <a:lnTo>
                          <a:pt x="1234" y="212"/>
                        </a:lnTo>
                        <a:lnTo>
                          <a:pt x="1236" y="212"/>
                        </a:lnTo>
                        <a:lnTo>
                          <a:pt x="1238" y="212"/>
                        </a:lnTo>
                        <a:lnTo>
                          <a:pt x="1239" y="212"/>
                        </a:lnTo>
                        <a:lnTo>
                          <a:pt x="1241" y="212"/>
                        </a:lnTo>
                        <a:lnTo>
                          <a:pt x="1243" y="212"/>
                        </a:lnTo>
                        <a:lnTo>
                          <a:pt x="1245" y="212"/>
                        </a:lnTo>
                        <a:lnTo>
                          <a:pt x="1247" y="212"/>
                        </a:lnTo>
                        <a:lnTo>
                          <a:pt x="1249" y="212"/>
                        </a:lnTo>
                        <a:lnTo>
                          <a:pt x="1251" y="212"/>
                        </a:lnTo>
                        <a:lnTo>
                          <a:pt x="1253" y="212"/>
                        </a:lnTo>
                        <a:lnTo>
                          <a:pt x="1255" y="212"/>
                        </a:lnTo>
                        <a:lnTo>
                          <a:pt x="1257" y="212"/>
                        </a:lnTo>
                        <a:lnTo>
                          <a:pt x="1260" y="212"/>
                        </a:lnTo>
                        <a:lnTo>
                          <a:pt x="1262" y="212"/>
                        </a:lnTo>
                        <a:lnTo>
                          <a:pt x="1264" y="212"/>
                        </a:lnTo>
                        <a:lnTo>
                          <a:pt x="1268" y="212"/>
                        </a:lnTo>
                        <a:lnTo>
                          <a:pt x="1270" y="212"/>
                        </a:lnTo>
                        <a:lnTo>
                          <a:pt x="1272" y="212"/>
                        </a:lnTo>
                        <a:lnTo>
                          <a:pt x="1276" y="212"/>
                        </a:lnTo>
                        <a:lnTo>
                          <a:pt x="1278" y="212"/>
                        </a:lnTo>
                        <a:lnTo>
                          <a:pt x="1280" y="212"/>
                        </a:lnTo>
                        <a:lnTo>
                          <a:pt x="1282" y="212"/>
                        </a:lnTo>
                        <a:lnTo>
                          <a:pt x="1283" y="212"/>
                        </a:lnTo>
                        <a:lnTo>
                          <a:pt x="1285" y="212"/>
                        </a:lnTo>
                        <a:lnTo>
                          <a:pt x="1287" y="212"/>
                        </a:lnTo>
                        <a:lnTo>
                          <a:pt x="1289" y="212"/>
                        </a:lnTo>
                        <a:lnTo>
                          <a:pt x="1291" y="212"/>
                        </a:lnTo>
                        <a:lnTo>
                          <a:pt x="1295" y="212"/>
                        </a:lnTo>
                        <a:lnTo>
                          <a:pt x="1297" y="212"/>
                        </a:lnTo>
                        <a:lnTo>
                          <a:pt x="1299" y="212"/>
                        </a:lnTo>
                        <a:lnTo>
                          <a:pt x="1301" y="212"/>
                        </a:lnTo>
                        <a:lnTo>
                          <a:pt x="1303" y="212"/>
                        </a:lnTo>
                        <a:lnTo>
                          <a:pt x="1305" y="212"/>
                        </a:lnTo>
                        <a:lnTo>
                          <a:pt x="1306" y="212"/>
                        </a:lnTo>
                        <a:lnTo>
                          <a:pt x="1308" y="212"/>
                        </a:lnTo>
                        <a:lnTo>
                          <a:pt x="1312" y="212"/>
                        </a:lnTo>
                        <a:lnTo>
                          <a:pt x="1314" y="212"/>
                        </a:lnTo>
                        <a:lnTo>
                          <a:pt x="1316" y="212"/>
                        </a:lnTo>
                        <a:lnTo>
                          <a:pt x="1318" y="212"/>
                        </a:lnTo>
                        <a:lnTo>
                          <a:pt x="1320" y="212"/>
                        </a:lnTo>
                        <a:lnTo>
                          <a:pt x="1322" y="212"/>
                        </a:lnTo>
                        <a:lnTo>
                          <a:pt x="1324" y="212"/>
                        </a:lnTo>
                        <a:lnTo>
                          <a:pt x="1326" y="212"/>
                        </a:lnTo>
                        <a:lnTo>
                          <a:pt x="1328" y="212"/>
                        </a:lnTo>
                        <a:lnTo>
                          <a:pt x="1329" y="212"/>
                        </a:lnTo>
                        <a:lnTo>
                          <a:pt x="1331" y="212"/>
                        </a:lnTo>
                        <a:lnTo>
                          <a:pt x="1333" y="212"/>
                        </a:lnTo>
                        <a:lnTo>
                          <a:pt x="1335" y="212"/>
                        </a:lnTo>
                        <a:lnTo>
                          <a:pt x="1337" y="212"/>
                        </a:lnTo>
                        <a:lnTo>
                          <a:pt x="1339" y="212"/>
                        </a:lnTo>
                        <a:lnTo>
                          <a:pt x="1341" y="212"/>
                        </a:lnTo>
                        <a:lnTo>
                          <a:pt x="1343" y="212"/>
                        </a:lnTo>
                        <a:lnTo>
                          <a:pt x="1345" y="212"/>
                        </a:lnTo>
                        <a:lnTo>
                          <a:pt x="1347" y="212"/>
                        </a:lnTo>
                        <a:lnTo>
                          <a:pt x="1351" y="212"/>
                        </a:lnTo>
                        <a:lnTo>
                          <a:pt x="1352" y="212"/>
                        </a:lnTo>
                        <a:lnTo>
                          <a:pt x="1354" y="212"/>
                        </a:lnTo>
                        <a:lnTo>
                          <a:pt x="1356" y="212"/>
                        </a:lnTo>
                        <a:lnTo>
                          <a:pt x="1358" y="212"/>
                        </a:lnTo>
                        <a:lnTo>
                          <a:pt x="1360" y="212"/>
                        </a:lnTo>
                        <a:lnTo>
                          <a:pt x="1362" y="212"/>
                        </a:lnTo>
                        <a:lnTo>
                          <a:pt x="1364" y="212"/>
                        </a:lnTo>
                        <a:lnTo>
                          <a:pt x="1366" y="212"/>
                        </a:lnTo>
                        <a:lnTo>
                          <a:pt x="1370" y="212"/>
                        </a:lnTo>
                        <a:lnTo>
                          <a:pt x="1372" y="212"/>
                        </a:lnTo>
                        <a:lnTo>
                          <a:pt x="1374" y="212"/>
                        </a:lnTo>
                        <a:lnTo>
                          <a:pt x="1375" y="212"/>
                        </a:lnTo>
                        <a:lnTo>
                          <a:pt x="1377" y="212"/>
                        </a:lnTo>
                        <a:lnTo>
                          <a:pt x="1379" y="212"/>
                        </a:lnTo>
                        <a:lnTo>
                          <a:pt x="1381" y="212"/>
                        </a:lnTo>
                        <a:lnTo>
                          <a:pt x="1383" y="212"/>
                        </a:lnTo>
                        <a:lnTo>
                          <a:pt x="1385" y="212"/>
                        </a:lnTo>
                        <a:lnTo>
                          <a:pt x="1387" y="212"/>
                        </a:lnTo>
                        <a:lnTo>
                          <a:pt x="1389" y="212"/>
                        </a:lnTo>
                        <a:lnTo>
                          <a:pt x="1391" y="212"/>
                        </a:lnTo>
                        <a:lnTo>
                          <a:pt x="1395" y="212"/>
                        </a:lnTo>
                        <a:lnTo>
                          <a:pt x="1397" y="212"/>
                        </a:lnTo>
                        <a:lnTo>
                          <a:pt x="1398" y="212"/>
                        </a:lnTo>
                        <a:lnTo>
                          <a:pt x="1400" y="212"/>
                        </a:lnTo>
                        <a:lnTo>
                          <a:pt x="1402" y="212"/>
                        </a:lnTo>
                        <a:lnTo>
                          <a:pt x="1404" y="212"/>
                        </a:lnTo>
                        <a:lnTo>
                          <a:pt x="1406" y="212"/>
                        </a:lnTo>
                        <a:lnTo>
                          <a:pt x="1408" y="212"/>
                        </a:lnTo>
                        <a:lnTo>
                          <a:pt x="1410" y="212"/>
                        </a:lnTo>
                        <a:lnTo>
                          <a:pt x="1412" y="212"/>
                        </a:lnTo>
                        <a:lnTo>
                          <a:pt x="1414" y="212"/>
                        </a:lnTo>
                        <a:lnTo>
                          <a:pt x="1416" y="212"/>
                        </a:lnTo>
                        <a:lnTo>
                          <a:pt x="1418" y="212"/>
                        </a:lnTo>
                        <a:lnTo>
                          <a:pt x="1421" y="212"/>
                        </a:lnTo>
                        <a:lnTo>
                          <a:pt x="1423" y="212"/>
                        </a:lnTo>
                        <a:lnTo>
                          <a:pt x="1425" y="212"/>
                        </a:lnTo>
                        <a:lnTo>
                          <a:pt x="1427" y="212"/>
                        </a:lnTo>
                        <a:lnTo>
                          <a:pt x="1429" y="212"/>
                        </a:lnTo>
                        <a:lnTo>
                          <a:pt x="1431" y="212"/>
                        </a:lnTo>
                        <a:lnTo>
                          <a:pt x="1433" y="212"/>
                        </a:lnTo>
                        <a:lnTo>
                          <a:pt x="1435" y="212"/>
                        </a:lnTo>
                        <a:lnTo>
                          <a:pt x="1437" y="210"/>
                        </a:lnTo>
                        <a:lnTo>
                          <a:pt x="1439" y="210"/>
                        </a:lnTo>
                        <a:lnTo>
                          <a:pt x="1441" y="206"/>
                        </a:lnTo>
                        <a:lnTo>
                          <a:pt x="1443" y="204"/>
                        </a:lnTo>
                        <a:lnTo>
                          <a:pt x="1443" y="202"/>
                        </a:lnTo>
                        <a:lnTo>
                          <a:pt x="1444" y="197"/>
                        </a:lnTo>
                        <a:lnTo>
                          <a:pt x="1446" y="187"/>
                        </a:lnTo>
                        <a:lnTo>
                          <a:pt x="1448" y="176"/>
                        </a:lnTo>
                        <a:lnTo>
                          <a:pt x="1450" y="166"/>
                        </a:lnTo>
                        <a:lnTo>
                          <a:pt x="1450" y="153"/>
                        </a:lnTo>
                        <a:lnTo>
                          <a:pt x="1452" y="126"/>
                        </a:lnTo>
                        <a:lnTo>
                          <a:pt x="1454" y="105"/>
                        </a:lnTo>
                        <a:lnTo>
                          <a:pt x="1456" y="76"/>
                        </a:lnTo>
                        <a:lnTo>
                          <a:pt x="1456" y="73"/>
                        </a:lnTo>
                        <a:lnTo>
                          <a:pt x="1460" y="44"/>
                        </a:lnTo>
                        <a:lnTo>
                          <a:pt x="1462" y="17"/>
                        </a:lnTo>
                        <a:lnTo>
                          <a:pt x="1464" y="27"/>
                        </a:lnTo>
                        <a:lnTo>
                          <a:pt x="1464" y="23"/>
                        </a:lnTo>
                        <a:lnTo>
                          <a:pt x="1466" y="10"/>
                        </a:lnTo>
                        <a:lnTo>
                          <a:pt x="1467" y="0"/>
                        </a:lnTo>
                        <a:lnTo>
                          <a:pt x="1469" y="42"/>
                        </a:lnTo>
                        <a:lnTo>
                          <a:pt x="1469" y="38"/>
                        </a:lnTo>
                        <a:lnTo>
                          <a:pt x="1471" y="42"/>
                        </a:lnTo>
                        <a:lnTo>
                          <a:pt x="1473" y="69"/>
                        </a:lnTo>
                        <a:lnTo>
                          <a:pt x="1475" y="120"/>
                        </a:lnTo>
                        <a:lnTo>
                          <a:pt x="1477" y="122"/>
                        </a:lnTo>
                        <a:lnTo>
                          <a:pt x="1479" y="151"/>
                        </a:lnTo>
                        <a:lnTo>
                          <a:pt x="1481" y="155"/>
                        </a:lnTo>
                        <a:lnTo>
                          <a:pt x="1481" y="172"/>
                        </a:lnTo>
                        <a:lnTo>
                          <a:pt x="1483" y="179"/>
                        </a:lnTo>
                        <a:lnTo>
                          <a:pt x="1485" y="193"/>
                        </a:lnTo>
                        <a:lnTo>
                          <a:pt x="1487" y="195"/>
                        </a:lnTo>
                        <a:lnTo>
                          <a:pt x="1487" y="200"/>
                        </a:lnTo>
                        <a:lnTo>
                          <a:pt x="1488" y="202"/>
                        </a:lnTo>
                        <a:lnTo>
                          <a:pt x="1490" y="206"/>
                        </a:lnTo>
                        <a:lnTo>
                          <a:pt x="1492" y="206"/>
                        </a:lnTo>
                        <a:lnTo>
                          <a:pt x="1494" y="208"/>
                        </a:lnTo>
                        <a:lnTo>
                          <a:pt x="1496" y="208"/>
                        </a:lnTo>
                        <a:lnTo>
                          <a:pt x="1498" y="208"/>
                        </a:lnTo>
                        <a:lnTo>
                          <a:pt x="1498" y="210"/>
                        </a:lnTo>
                        <a:lnTo>
                          <a:pt x="1500" y="210"/>
                        </a:lnTo>
                        <a:lnTo>
                          <a:pt x="1502" y="210"/>
                        </a:lnTo>
                        <a:lnTo>
                          <a:pt x="1504" y="210"/>
                        </a:lnTo>
                        <a:lnTo>
                          <a:pt x="1506" y="210"/>
                        </a:lnTo>
                        <a:lnTo>
                          <a:pt x="1508" y="210"/>
                        </a:lnTo>
                        <a:lnTo>
                          <a:pt x="1510" y="210"/>
                        </a:lnTo>
                        <a:lnTo>
                          <a:pt x="1511" y="210"/>
                        </a:lnTo>
                        <a:lnTo>
                          <a:pt x="1515" y="210"/>
                        </a:lnTo>
                        <a:lnTo>
                          <a:pt x="1517" y="210"/>
                        </a:lnTo>
                        <a:lnTo>
                          <a:pt x="1519" y="210"/>
                        </a:lnTo>
                        <a:lnTo>
                          <a:pt x="1521" y="212"/>
                        </a:lnTo>
                        <a:lnTo>
                          <a:pt x="1523" y="210"/>
                        </a:lnTo>
                        <a:lnTo>
                          <a:pt x="1525" y="212"/>
                        </a:lnTo>
                        <a:lnTo>
                          <a:pt x="1529" y="212"/>
                        </a:lnTo>
                        <a:lnTo>
                          <a:pt x="1529" y="210"/>
                        </a:lnTo>
                        <a:lnTo>
                          <a:pt x="1533" y="210"/>
                        </a:lnTo>
                        <a:lnTo>
                          <a:pt x="1533" y="212"/>
                        </a:lnTo>
                        <a:lnTo>
                          <a:pt x="1534" y="212"/>
                        </a:lnTo>
                        <a:lnTo>
                          <a:pt x="1536" y="212"/>
                        </a:lnTo>
                        <a:lnTo>
                          <a:pt x="1538" y="212"/>
                        </a:lnTo>
                        <a:lnTo>
                          <a:pt x="1540" y="212"/>
                        </a:lnTo>
                        <a:lnTo>
                          <a:pt x="1542" y="212"/>
                        </a:lnTo>
                        <a:lnTo>
                          <a:pt x="1546" y="212"/>
                        </a:lnTo>
                        <a:lnTo>
                          <a:pt x="1546" y="210"/>
                        </a:lnTo>
                        <a:lnTo>
                          <a:pt x="1550" y="212"/>
                        </a:lnTo>
                        <a:lnTo>
                          <a:pt x="1552" y="210"/>
                        </a:lnTo>
                        <a:lnTo>
                          <a:pt x="1552" y="212"/>
                        </a:lnTo>
                        <a:lnTo>
                          <a:pt x="1556" y="212"/>
                        </a:lnTo>
                        <a:lnTo>
                          <a:pt x="1557" y="210"/>
                        </a:lnTo>
                        <a:lnTo>
                          <a:pt x="1559" y="212"/>
                        </a:lnTo>
                        <a:lnTo>
                          <a:pt x="1561" y="210"/>
                        </a:lnTo>
                        <a:lnTo>
                          <a:pt x="1563" y="212"/>
                        </a:lnTo>
                        <a:lnTo>
                          <a:pt x="1567" y="212"/>
                        </a:lnTo>
                        <a:lnTo>
                          <a:pt x="1569" y="210"/>
                        </a:lnTo>
                        <a:lnTo>
                          <a:pt x="1571" y="212"/>
                        </a:lnTo>
                        <a:lnTo>
                          <a:pt x="1573" y="212"/>
                        </a:lnTo>
                        <a:lnTo>
                          <a:pt x="1573" y="210"/>
                        </a:lnTo>
                        <a:lnTo>
                          <a:pt x="1575" y="212"/>
                        </a:lnTo>
                        <a:lnTo>
                          <a:pt x="1577" y="212"/>
                        </a:lnTo>
                        <a:lnTo>
                          <a:pt x="1579" y="212"/>
                        </a:lnTo>
                        <a:lnTo>
                          <a:pt x="1580" y="212"/>
                        </a:lnTo>
                        <a:lnTo>
                          <a:pt x="1582" y="212"/>
                        </a:lnTo>
                        <a:lnTo>
                          <a:pt x="1586" y="212"/>
                        </a:lnTo>
                        <a:lnTo>
                          <a:pt x="1588" y="212"/>
                        </a:lnTo>
                        <a:lnTo>
                          <a:pt x="1590" y="210"/>
                        </a:lnTo>
                        <a:lnTo>
                          <a:pt x="1592" y="212"/>
                        </a:lnTo>
                        <a:lnTo>
                          <a:pt x="1594" y="212"/>
                        </a:lnTo>
                        <a:lnTo>
                          <a:pt x="1596" y="212"/>
                        </a:lnTo>
                        <a:lnTo>
                          <a:pt x="1598" y="212"/>
                        </a:lnTo>
                        <a:lnTo>
                          <a:pt x="1600" y="212"/>
                        </a:lnTo>
                        <a:lnTo>
                          <a:pt x="1602" y="212"/>
                        </a:lnTo>
                        <a:lnTo>
                          <a:pt x="1603" y="212"/>
                        </a:lnTo>
                        <a:lnTo>
                          <a:pt x="1603" y="210"/>
                        </a:lnTo>
                        <a:lnTo>
                          <a:pt x="1607" y="212"/>
                        </a:lnTo>
                        <a:lnTo>
                          <a:pt x="1611" y="212"/>
                        </a:lnTo>
                        <a:lnTo>
                          <a:pt x="1615" y="212"/>
                        </a:lnTo>
                        <a:lnTo>
                          <a:pt x="1617" y="212"/>
                        </a:lnTo>
                        <a:lnTo>
                          <a:pt x="1619" y="212"/>
                        </a:lnTo>
                        <a:lnTo>
                          <a:pt x="1621" y="212"/>
                        </a:lnTo>
                        <a:lnTo>
                          <a:pt x="1623" y="212"/>
                        </a:lnTo>
                        <a:lnTo>
                          <a:pt x="1625" y="212"/>
                        </a:lnTo>
                        <a:lnTo>
                          <a:pt x="1626" y="212"/>
                        </a:lnTo>
                        <a:lnTo>
                          <a:pt x="1628" y="212"/>
                        </a:lnTo>
                        <a:lnTo>
                          <a:pt x="1630" y="212"/>
                        </a:lnTo>
                        <a:lnTo>
                          <a:pt x="1632" y="212"/>
                        </a:lnTo>
                        <a:lnTo>
                          <a:pt x="1634" y="212"/>
                        </a:lnTo>
                        <a:lnTo>
                          <a:pt x="1636" y="212"/>
                        </a:lnTo>
                        <a:lnTo>
                          <a:pt x="1638" y="212"/>
                        </a:lnTo>
                        <a:lnTo>
                          <a:pt x="1640" y="210"/>
                        </a:lnTo>
                        <a:lnTo>
                          <a:pt x="1642" y="212"/>
                        </a:lnTo>
                        <a:lnTo>
                          <a:pt x="1644" y="212"/>
                        </a:lnTo>
                        <a:lnTo>
                          <a:pt x="1646" y="212"/>
                        </a:lnTo>
                        <a:lnTo>
                          <a:pt x="1649" y="212"/>
                        </a:lnTo>
                        <a:lnTo>
                          <a:pt x="1651" y="212"/>
                        </a:lnTo>
                        <a:lnTo>
                          <a:pt x="1653" y="212"/>
                        </a:lnTo>
                        <a:lnTo>
                          <a:pt x="1655" y="212"/>
                        </a:lnTo>
                        <a:lnTo>
                          <a:pt x="1657" y="212"/>
                        </a:lnTo>
                        <a:lnTo>
                          <a:pt x="1659" y="212"/>
                        </a:lnTo>
                        <a:lnTo>
                          <a:pt x="1661" y="212"/>
                        </a:lnTo>
                        <a:lnTo>
                          <a:pt x="1663" y="212"/>
                        </a:lnTo>
                        <a:lnTo>
                          <a:pt x="1665" y="212"/>
                        </a:lnTo>
                        <a:lnTo>
                          <a:pt x="1669" y="212"/>
                        </a:lnTo>
                        <a:lnTo>
                          <a:pt x="1671" y="212"/>
                        </a:lnTo>
                        <a:lnTo>
                          <a:pt x="1672" y="212"/>
                        </a:lnTo>
                        <a:lnTo>
                          <a:pt x="1676" y="212"/>
                        </a:lnTo>
                        <a:lnTo>
                          <a:pt x="1678" y="212"/>
                        </a:lnTo>
                        <a:lnTo>
                          <a:pt x="1680" y="212"/>
                        </a:lnTo>
                        <a:lnTo>
                          <a:pt x="1682" y="210"/>
                        </a:lnTo>
                        <a:lnTo>
                          <a:pt x="1684" y="212"/>
                        </a:lnTo>
                        <a:lnTo>
                          <a:pt x="1686" y="212"/>
                        </a:lnTo>
                        <a:lnTo>
                          <a:pt x="1688" y="212"/>
                        </a:lnTo>
                        <a:lnTo>
                          <a:pt x="1690" y="212"/>
                        </a:lnTo>
                        <a:lnTo>
                          <a:pt x="1692" y="212"/>
                        </a:lnTo>
                        <a:lnTo>
                          <a:pt x="1694" y="212"/>
                        </a:lnTo>
                        <a:lnTo>
                          <a:pt x="1697" y="212"/>
                        </a:lnTo>
                        <a:lnTo>
                          <a:pt x="1697" y="210"/>
                        </a:lnTo>
                        <a:lnTo>
                          <a:pt x="1699" y="212"/>
                        </a:lnTo>
                        <a:lnTo>
                          <a:pt x="1703" y="212"/>
                        </a:lnTo>
                        <a:lnTo>
                          <a:pt x="1705" y="212"/>
                        </a:lnTo>
                        <a:lnTo>
                          <a:pt x="1707" y="212"/>
                        </a:lnTo>
                        <a:lnTo>
                          <a:pt x="1709" y="212"/>
                        </a:lnTo>
                        <a:lnTo>
                          <a:pt x="1711" y="212"/>
                        </a:lnTo>
                        <a:lnTo>
                          <a:pt x="1715" y="210"/>
                        </a:lnTo>
                        <a:lnTo>
                          <a:pt x="1716" y="212"/>
                        </a:lnTo>
                        <a:lnTo>
                          <a:pt x="1718" y="212"/>
                        </a:lnTo>
                        <a:lnTo>
                          <a:pt x="1720" y="212"/>
                        </a:lnTo>
                        <a:lnTo>
                          <a:pt x="1722" y="210"/>
                        </a:lnTo>
                        <a:lnTo>
                          <a:pt x="1724" y="212"/>
                        </a:lnTo>
                        <a:lnTo>
                          <a:pt x="1726" y="212"/>
                        </a:lnTo>
                        <a:lnTo>
                          <a:pt x="1728" y="212"/>
                        </a:lnTo>
                        <a:lnTo>
                          <a:pt x="1730" y="212"/>
                        </a:lnTo>
                        <a:lnTo>
                          <a:pt x="1732" y="212"/>
                        </a:lnTo>
                        <a:lnTo>
                          <a:pt x="1734" y="212"/>
                        </a:lnTo>
                        <a:lnTo>
                          <a:pt x="1736" y="212"/>
                        </a:lnTo>
                        <a:lnTo>
                          <a:pt x="1738" y="212"/>
                        </a:lnTo>
                        <a:lnTo>
                          <a:pt x="1741" y="212"/>
                        </a:lnTo>
                        <a:lnTo>
                          <a:pt x="1743" y="212"/>
                        </a:lnTo>
                        <a:lnTo>
                          <a:pt x="1745" y="212"/>
                        </a:lnTo>
                        <a:lnTo>
                          <a:pt x="1749" y="212"/>
                        </a:lnTo>
                        <a:lnTo>
                          <a:pt x="1751" y="212"/>
                        </a:lnTo>
                        <a:lnTo>
                          <a:pt x="1753" y="212"/>
                        </a:lnTo>
                        <a:lnTo>
                          <a:pt x="1755" y="212"/>
                        </a:lnTo>
                        <a:lnTo>
                          <a:pt x="1757" y="212"/>
                        </a:lnTo>
                        <a:lnTo>
                          <a:pt x="1759" y="212"/>
                        </a:lnTo>
                        <a:lnTo>
                          <a:pt x="1761" y="212"/>
                        </a:lnTo>
                        <a:lnTo>
                          <a:pt x="1762" y="212"/>
                        </a:lnTo>
                        <a:lnTo>
                          <a:pt x="1764" y="212"/>
                        </a:lnTo>
                        <a:lnTo>
                          <a:pt x="1766" y="212"/>
                        </a:lnTo>
                        <a:lnTo>
                          <a:pt x="1768" y="212"/>
                        </a:lnTo>
                        <a:lnTo>
                          <a:pt x="1770" y="212"/>
                        </a:lnTo>
                        <a:lnTo>
                          <a:pt x="1772" y="212"/>
                        </a:lnTo>
                        <a:lnTo>
                          <a:pt x="1774" y="210"/>
                        </a:lnTo>
                        <a:lnTo>
                          <a:pt x="1776" y="212"/>
                        </a:lnTo>
                        <a:lnTo>
                          <a:pt x="1780" y="212"/>
                        </a:lnTo>
                        <a:lnTo>
                          <a:pt x="1782" y="212"/>
                        </a:lnTo>
                        <a:lnTo>
                          <a:pt x="1784" y="212"/>
                        </a:lnTo>
                        <a:lnTo>
                          <a:pt x="1785" y="212"/>
                        </a:lnTo>
                        <a:lnTo>
                          <a:pt x="1787" y="212"/>
                        </a:lnTo>
                        <a:lnTo>
                          <a:pt x="1789" y="212"/>
                        </a:lnTo>
                        <a:lnTo>
                          <a:pt x="1791" y="212"/>
                        </a:lnTo>
                        <a:lnTo>
                          <a:pt x="1793" y="212"/>
                        </a:lnTo>
                        <a:lnTo>
                          <a:pt x="1795" y="212"/>
                        </a:lnTo>
                        <a:lnTo>
                          <a:pt x="1797" y="212"/>
                        </a:lnTo>
                        <a:lnTo>
                          <a:pt x="1799" y="212"/>
                        </a:lnTo>
                      </a:path>
                    </a:pathLst>
                  </a:custGeom>
                  <a:noFill/>
                  <a:ln w="2">
                    <a:solidFill>
                      <a:srgbClr val="FF69B4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3" name="Freeform 84"/>
                  <p:cNvSpPr>
                    <a:spLocks/>
                  </p:cNvSpPr>
                  <p:nvPr/>
                </p:nvSpPr>
                <p:spPr bwMode="auto">
                  <a:xfrm>
                    <a:off x="4627561" y="4809328"/>
                    <a:ext cx="2503488" cy="133350"/>
                  </a:xfrm>
                  <a:custGeom>
                    <a:avLst/>
                    <a:gdLst>
                      <a:gd name="T0" fmla="*/ 17 w 1577"/>
                      <a:gd name="T1" fmla="*/ 44 h 84"/>
                      <a:gd name="T2" fmla="*/ 40 w 1577"/>
                      <a:gd name="T3" fmla="*/ 84 h 84"/>
                      <a:gd name="T4" fmla="*/ 67 w 1577"/>
                      <a:gd name="T5" fmla="*/ 84 h 84"/>
                      <a:gd name="T6" fmla="*/ 92 w 1577"/>
                      <a:gd name="T7" fmla="*/ 84 h 84"/>
                      <a:gd name="T8" fmla="*/ 117 w 1577"/>
                      <a:gd name="T9" fmla="*/ 84 h 84"/>
                      <a:gd name="T10" fmla="*/ 146 w 1577"/>
                      <a:gd name="T11" fmla="*/ 84 h 84"/>
                      <a:gd name="T12" fmla="*/ 169 w 1577"/>
                      <a:gd name="T13" fmla="*/ 84 h 84"/>
                      <a:gd name="T14" fmla="*/ 194 w 1577"/>
                      <a:gd name="T15" fmla="*/ 84 h 84"/>
                      <a:gd name="T16" fmla="*/ 220 w 1577"/>
                      <a:gd name="T17" fmla="*/ 84 h 84"/>
                      <a:gd name="T18" fmla="*/ 247 w 1577"/>
                      <a:gd name="T19" fmla="*/ 84 h 84"/>
                      <a:gd name="T20" fmla="*/ 272 w 1577"/>
                      <a:gd name="T21" fmla="*/ 84 h 84"/>
                      <a:gd name="T22" fmla="*/ 299 w 1577"/>
                      <a:gd name="T23" fmla="*/ 84 h 84"/>
                      <a:gd name="T24" fmla="*/ 330 w 1577"/>
                      <a:gd name="T25" fmla="*/ 84 h 84"/>
                      <a:gd name="T26" fmla="*/ 356 w 1577"/>
                      <a:gd name="T27" fmla="*/ 84 h 84"/>
                      <a:gd name="T28" fmla="*/ 381 w 1577"/>
                      <a:gd name="T29" fmla="*/ 84 h 84"/>
                      <a:gd name="T30" fmla="*/ 408 w 1577"/>
                      <a:gd name="T31" fmla="*/ 84 h 84"/>
                      <a:gd name="T32" fmla="*/ 437 w 1577"/>
                      <a:gd name="T33" fmla="*/ 84 h 84"/>
                      <a:gd name="T34" fmla="*/ 460 w 1577"/>
                      <a:gd name="T35" fmla="*/ 84 h 84"/>
                      <a:gd name="T36" fmla="*/ 485 w 1577"/>
                      <a:gd name="T37" fmla="*/ 84 h 84"/>
                      <a:gd name="T38" fmla="*/ 512 w 1577"/>
                      <a:gd name="T39" fmla="*/ 84 h 84"/>
                      <a:gd name="T40" fmla="*/ 538 w 1577"/>
                      <a:gd name="T41" fmla="*/ 84 h 84"/>
                      <a:gd name="T42" fmla="*/ 563 w 1577"/>
                      <a:gd name="T43" fmla="*/ 84 h 84"/>
                      <a:gd name="T44" fmla="*/ 586 w 1577"/>
                      <a:gd name="T45" fmla="*/ 84 h 84"/>
                      <a:gd name="T46" fmla="*/ 611 w 1577"/>
                      <a:gd name="T47" fmla="*/ 84 h 84"/>
                      <a:gd name="T48" fmla="*/ 642 w 1577"/>
                      <a:gd name="T49" fmla="*/ 84 h 84"/>
                      <a:gd name="T50" fmla="*/ 669 w 1577"/>
                      <a:gd name="T51" fmla="*/ 84 h 84"/>
                      <a:gd name="T52" fmla="*/ 692 w 1577"/>
                      <a:gd name="T53" fmla="*/ 84 h 84"/>
                      <a:gd name="T54" fmla="*/ 719 w 1577"/>
                      <a:gd name="T55" fmla="*/ 84 h 84"/>
                      <a:gd name="T56" fmla="*/ 753 w 1577"/>
                      <a:gd name="T57" fmla="*/ 84 h 84"/>
                      <a:gd name="T58" fmla="*/ 778 w 1577"/>
                      <a:gd name="T59" fmla="*/ 84 h 84"/>
                      <a:gd name="T60" fmla="*/ 809 w 1577"/>
                      <a:gd name="T61" fmla="*/ 84 h 84"/>
                      <a:gd name="T62" fmla="*/ 835 w 1577"/>
                      <a:gd name="T63" fmla="*/ 84 h 84"/>
                      <a:gd name="T64" fmla="*/ 864 w 1577"/>
                      <a:gd name="T65" fmla="*/ 84 h 84"/>
                      <a:gd name="T66" fmla="*/ 897 w 1577"/>
                      <a:gd name="T67" fmla="*/ 84 h 84"/>
                      <a:gd name="T68" fmla="*/ 922 w 1577"/>
                      <a:gd name="T69" fmla="*/ 84 h 84"/>
                      <a:gd name="T70" fmla="*/ 945 w 1577"/>
                      <a:gd name="T71" fmla="*/ 84 h 84"/>
                      <a:gd name="T72" fmla="*/ 970 w 1577"/>
                      <a:gd name="T73" fmla="*/ 84 h 84"/>
                      <a:gd name="T74" fmla="*/ 994 w 1577"/>
                      <a:gd name="T75" fmla="*/ 84 h 84"/>
                      <a:gd name="T76" fmla="*/ 1019 w 1577"/>
                      <a:gd name="T77" fmla="*/ 84 h 84"/>
                      <a:gd name="T78" fmla="*/ 1042 w 1577"/>
                      <a:gd name="T79" fmla="*/ 84 h 84"/>
                      <a:gd name="T80" fmla="*/ 1071 w 1577"/>
                      <a:gd name="T81" fmla="*/ 84 h 84"/>
                      <a:gd name="T82" fmla="*/ 1098 w 1577"/>
                      <a:gd name="T83" fmla="*/ 84 h 84"/>
                      <a:gd name="T84" fmla="*/ 1121 w 1577"/>
                      <a:gd name="T85" fmla="*/ 84 h 84"/>
                      <a:gd name="T86" fmla="*/ 1148 w 1577"/>
                      <a:gd name="T87" fmla="*/ 84 h 84"/>
                      <a:gd name="T88" fmla="*/ 1171 w 1577"/>
                      <a:gd name="T89" fmla="*/ 84 h 84"/>
                      <a:gd name="T90" fmla="*/ 1196 w 1577"/>
                      <a:gd name="T91" fmla="*/ 84 h 84"/>
                      <a:gd name="T92" fmla="*/ 1221 w 1577"/>
                      <a:gd name="T93" fmla="*/ 84 h 84"/>
                      <a:gd name="T94" fmla="*/ 1245 w 1577"/>
                      <a:gd name="T95" fmla="*/ 84 h 84"/>
                      <a:gd name="T96" fmla="*/ 1278 w 1577"/>
                      <a:gd name="T97" fmla="*/ 84 h 84"/>
                      <a:gd name="T98" fmla="*/ 1301 w 1577"/>
                      <a:gd name="T99" fmla="*/ 84 h 84"/>
                      <a:gd name="T100" fmla="*/ 1326 w 1577"/>
                      <a:gd name="T101" fmla="*/ 84 h 84"/>
                      <a:gd name="T102" fmla="*/ 1351 w 1577"/>
                      <a:gd name="T103" fmla="*/ 84 h 84"/>
                      <a:gd name="T104" fmla="*/ 1378 w 1577"/>
                      <a:gd name="T105" fmla="*/ 84 h 84"/>
                      <a:gd name="T106" fmla="*/ 1406 w 1577"/>
                      <a:gd name="T107" fmla="*/ 78 h 84"/>
                      <a:gd name="T108" fmla="*/ 1424 w 1577"/>
                      <a:gd name="T109" fmla="*/ 13 h 84"/>
                      <a:gd name="T110" fmla="*/ 1443 w 1577"/>
                      <a:gd name="T111" fmla="*/ 59 h 84"/>
                      <a:gd name="T112" fmla="*/ 1468 w 1577"/>
                      <a:gd name="T113" fmla="*/ 80 h 84"/>
                      <a:gd name="T114" fmla="*/ 1494 w 1577"/>
                      <a:gd name="T115" fmla="*/ 82 h 84"/>
                      <a:gd name="T116" fmla="*/ 1516 w 1577"/>
                      <a:gd name="T117" fmla="*/ 82 h 84"/>
                      <a:gd name="T118" fmla="*/ 1540 w 1577"/>
                      <a:gd name="T119" fmla="*/ 82 h 84"/>
                      <a:gd name="T120" fmla="*/ 1567 w 1577"/>
                      <a:gd name="T121" fmla="*/ 82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1577" h="84">
                        <a:moveTo>
                          <a:pt x="0" y="74"/>
                        </a:moveTo>
                        <a:lnTo>
                          <a:pt x="2" y="67"/>
                        </a:lnTo>
                        <a:lnTo>
                          <a:pt x="4" y="61"/>
                        </a:lnTo>
                        <a:lnTo>
                          <a:pt x="6" y="57"/>
                        </a:lnTo>
                        <a:lnTo>
                          <a:pt x="8" y="53"/>
                        </a:lnTo>
                        <a:lnTo>
                          <a:pt x="8" y="42"/>
                        </a:lnTo>
                        <a:lnTo>
                          <a:pt x="12" y="42"/>
                        </a:lnTo>
                        <a:lnTo>
                          <a:pt x="12" y="13"/>
                        </a:lnTo>
                        <a:lnTo>
                          <a:pt x="15" y="25"/>
                        </a:lnTo>
                        <a:lnTo>
                          <a:pt x="15" y="34"/>
                        </a:lnTo>
                        <a:lnTo>
                          <a:pt x="17" y="38"/>
                        </a:lnTo>
                        <a:lnTo>
                          <a:pt x="17" y="44"/>
                        </a:lnTo>
                        <a:lnTo>
                          <a:pt x="19" y="55"/>
                        </a:lnTo>
                        <a:lnTo>
                          <a:pt x="21" y="63"/>
                        </a:lnTo>
                        <a:lnTo>
                          <a:pt x="23" y="72"/>
                        </a:lnTo>
                        <a:lnTo>
                          <a:pt x="25" y="69"/>
                        </a:lnTo>
                        <a:lnTo>
                          <a:pt x="25" y="76"/>
                        </a:lnTo>
                        <a:lnTo>
                          <a:pt x="29" y="80"/>
                        </a:lnTo>
                        <a:lnTo>
                          <a:pt x="31" y="80"/>
                        </a:lnTo>
                        <a:lnTo>
                          <a:pt x="33" y="82"/>
                        </a:lnTo>
                        <a:lnTo>
                          <a:pt x="33" y="84"/>
                        </a:lnTo>
                        <a:lnTo>
                          <a:pt x="35" y="84"/>
                        </a:lnTo>
                        <a:lnTo>
                          <a:pt x="38" y="84"/>
                        </a:lnTo>
                        <a:lnTo>
                          <a:pt x="40" y="84"/>
                        </a:lnTo>
                        <a:lnTo>
                          <a:pt x="42" y="84"/>
                        </a:lnTo>
                        <a:lnTo>
                          <a:pt x="44" y="84"/>
                        </a:lnTo>
                        <a:lnTo>
                          <a:pt x="46" y="84"/>
                        </a:lnTo>
                        <a:lnTo>
                          <a:pt x="50" y="84"/>
                        </a:lnTo>
                        <a:lnTo>
                          <a:pt x="52" y="84"/>
                        </a:lnTo>
                        <a:lnTo>
                          <a:pt x="54" y="84"/>
                        </a:lnTo>
                        <a:lnTo>
                          <a:pt x="56" y="84"/>
                        </a:lnTo>
                        <a:lnTo>
                          <a:pt x="58" y="84"/>
                        </a:lnTo>
                        <a:lnTo>
                          <a:pt x="59" y="84"/>
                        </a:lnTo>
                        <a:lnTo>
                          <a:pt x="61" y="84"/>
                        </a:lnTo>
                        <a:lnTo>
                          <a:pt x="63" y="84"/>
                        </a:lnTo>
                        <a:lnTo>
                          <a:pt x="67" y="84"/>
                        </a:lnTo>
                        <a:lnTo>
                          <a:pt x="69" y="84"/>
                        </a:lnTo>
                        <a:lnTo>
                          <a:pt x="71" y="84"/>
                        </a:lnTo>
                        <a:lnTo>
                          <a:pt x="73" y="84"/>
                        </a:lnTo>
                        <a:lnTo>
                          <a:pt x="75" y="84"/>
                        </a:lnTo>
                        <a:lnTo>
                          <a:pt x="77" y="84"/>
                        </a:lnTo>
                        <a:lnTo>
                          <a:pt x="79" y="84"/>
                        </a:lnTo>
                        <a:lnTo>
                          <a:pt x="81" y="84"/>
                        </a:lnTo>
                        <a:lnTo>
                          <a:pt x="82" y="84"/>
                        </a:lnTo>
                        <a:lnTo>
                          <a:pt x="84" y="84"/>
                        </a:lnTo>
                        <a:lnTo>
                          <a:pt x="86" y="84"/>
                        </a:lnTo>
                        <a:lnTo>
                          <a:pt x="90" y="84"/>
                        </a:lnTo>
                        <a:lnTo>
                          <a:pt x="92" y="84"/>
                        </a:lnTo>
                        <a:lnTo>
                          <a:pt x="94" y="84"/>
                        </a:lnTo>
                        <a:lnTo>
                          <a:pt x="96" y="84"/>
                        </a:lnTo>
                        <a:lnTo>
                          <a:pt x="98" y="84"/>
                        </a:lnTo>
                        <a:lnTo>
                          <a:pt x="100" y="84"/>
                        </a:lnTo>
                        <a:lnTo>
                          <a:pt x="102" y="84"/>
                        </a:lnTo>
                        <a:lnTo>
                          <a:pt x="104" y="84"/>
                        </a:lnTo>
                        <a:lnTo>
                          <a:pt x="107" y="84"/>
                        </a:lnTo>
                        <a:lnTo>
                          <a:pt x="109" y="84"/>
                        </a:lnTo>
                        <a:lnTo>
                          <a:pt x="111" y="84"/>
                        </a:lnTo>
                        <a:lnTo>
                          <a:pt x="113" y="84"/>
                        </a:lnTo>
                        <a:lnTo>
                          <a:pt x="115" y="84"/>
                        </a:lnTo>
                        <a:lnTo>
                          <a:pt x="117" y="84"/>
                        </a:lnTo>
                        <a:lnTo>
                          <a:pt x="119" y="84"/>
                        </a:lnTo>
                        <a:lnTo>
                          <a:pt x="121" y="84"/>
                        </a:lnTo>
                        <a:lnTo>
                          <a:pt x="123" y="84"/>
                        </a:lnTo>
                        <a:lnTo>
                          <a:pt x="125" y="84"/>
                        </a:lnTo>
                        <a:lnTo>
                          <a:pt x="128" y="84"/>
                        </a:lnTo>
                        <a:lnTo>
                          <a:pt x="132" y="84"/>
                        </a:lnTo>
                        <a:lnTo>
                          <a:pt x="134" y="84"/>
                        </a:lnTo>
                        <a:lnTo>
                          <a:pt x="138" y="84"/>
                        </a:lnTo>
                        <a:lnTo>
                          <a:pt x="140" y="84"/>
                        </a:lnTo>
                        <a:lnTo>
                          <a:pt x="142" y="84"/>
                        </a:lnTo>
                        <a:lnTo>
                          <a:pt x="144" y="84"/>
                        </a:lnTo>
                        <a:lnTo>
                          <a:pt x="146" y="84"/>
                        </a:lnTo>
                        <a:lnTo>
                          <a:pt x="148" y="84"/>
                        </a:lnTo>
                        <a:lnTo>
                          <a:pt x="149" y="84"/>
                        </a:lnTo>
                        <a:lnTo>
                          <a:pt x="151" y="84"/>
                        </a:lnTo>
                        <a:lnTo>
                          <a:pt x="153" y="84"/>
                        </a:lnTo>
                        <a:lnTo>
                          <a:pt x="155" y="84"/>
                        </a:lnTo>
                        <a:lnTo>
                          <a:pt x="157" y="84"/>
                        </a:lnTo>
                        <a:lnTo>
                          <a:pt x="159" y="84"/>
                        </a:lnTo>
                        <a:lnTo>
                          <a:pt x="161" y="84"/>
                        </a:lnTo>
                        <a:lnTo>
                          <a:pt x="163" y="84"/>
                        </a:lnTo>
                        <a:lnTo>
                          <a:pt x="165" y="84"/>
                        </a:lnTo>
                        <a:lnTo>
                          <a:pt x="167" y="84"/>
                        </a:lnTo>
                        <a:lnTo>
                          <a:pt x="169" y="84"/>
                        </a:lnTo>
                        <a:lnTo>
                          <a:pt x="171" y="84"/>
                        </a:lnTo>
                        <a:lnTo>
                          <a:pt x="172" y="84"/>
                        </a:lnTo>
                        <a:lnTo>
                          <a:pt x="176" y="84"/>
                        </a:lnTo>
                        <a:lnTo>
                          <a:pt x="178" y="84"/>
                        </a:lnTo>
                        <a:lnTo>
                          <a:pt x="180" y="84"/>
                        </a:lnTo>
                        <a:lnTo>
                          <a:pt x="182" y="84"/>
                        </a:lnTo>
                        <a:lnTo>
                          <a:pt x="184" y="84"/>
                        </a:lnTo>
                        <a:lnTo>
                          <a:pt x="186" y="84"/>
                        </a:lnTo>
                        <a:lnTo>
                          <a:pt x="188" y="84"/>
                        </a:lnTo>
                        <a:lnTo>
                          <a:pt x="190" y="84"/>
                        </a:lnTo>
                        <a:lnTo>
                          <a:pt x="192" y="84"/>
                        </a:lnTo>
                        <a:lnTo>
                          <a:pt x="194" y="84"/>
                        </a:lnTo>
                        <a:lnTo>
                          <a:pt x="195" y="84"/>
                        </a:lnTo>
                        <a:lnTo>
                          <a:pt x="197" y="84"/>
                        </a:lnTo>
                        <a:lnTo>
                          <a:pt x="199" y="84"/>
                        </a:lnTo>
                        <a:lnTo>
                          <a:pt x="201" y="84"/>
                        </a:lnTo>
                        <a:lnTo>
                          <a:pt x="203" y="84"/>
                        </a:lnTo>
                        <a:lnTo>
                          <a:pt x="207" y="84"/>
                        </a:lnTo>
                        <a:lnTo>
                          <a:pt x="209" y="84"/>
                        </a:lnTo>
                        <a:lnTo>
                          <a:pt x="211" y="84"/>
                        </a:lnTo>
                        <a:lnTo>
                          <a:pt x="215" y="84"/>
                        </a:lnTo>
                        <a:lnTo>
                          <a:pt x="217" y="84"/>
                        </a:lnTo>
                        <a:lnTo>
                          <a:pt x="218" y="84"/>
                        </a:lnTo>
                        <a:lnTo>
                          <a:pt x="220" y="84"/>
                        </a:lnTo>
                        <a:lnTo>
                          <a:pt x="224" y="84"/>
                        </a:lnTo>
                        <a:lnTo>
                          <a:pt x="226" y="84"/>
                        </a:lnTo>
                        <a:lnTo>
                          <a:pt x="228" y="84"/>
                        </a:lnTo>
                        <a:lnTo>
                          <a:pt x="230" y="84"/>
                        </a:lnTo>
                        <a:lnTo>
                          <a:pt x="232" y="84"/>
                        </a:lnTo>
                        <a:lnTo>
                          <a:pt x="234" y="84"/>
                        </a:lnTo>
                        <a:lnTo>
                          <a:pt x="238" y="84"/>
                        </a:lnTo>
                        <a:lnTo>
                          <a:pt x="240" y="84"/>
                        </a:lnTo>
                        <a:lnTo>
                          <a:pt x="241" y="84"/>
                        </a:lnTo>
                        <a:lnTo>
                          <a:pt x="243" y="84"/>
                        </a:lnTo>
                        <a:lnTo>
                          <a:pt x="245" y="84"/>
                        </a:lnTo>
                        <a:lnTo>
                          <a:pt x="247" y="84"/>
                        </a:lnTo>
                        <a:lnTo>
                          <a:pt x="249" y="84"/>
                        </a:lnTo>
                        <a:lnTo>
                          <a:pt x="251" y="84"/>
                        </a:lnTo>
                        <a:lnTo>
                          <a:pt x="253" y="84"/>
                        </a:lnTo>
                        <a:lnTo>
                          <a:pt x="255" y="84"/>
                        </a:lnTo>
                        <a:lnTo>
                          <a:pt x="257" y="84"/>
                        </a:lnTo>
                        <a:lnTo>
                          <a:pt x="259" y="84"/>
                        </a:lnTo>
                        <a:lnTo>
                          <a:pt x="261" y="84"/>
                        </a:lnTo>
                        <a:lnTo>
                          <a:pt x="263" y="84"/>
                        </a:lnTo>
                        <a:lnTo>
                          <a:pt x="264" y="84"/>
                        </a:lnTo>
                        <a:lnTo>
                          <a:pt x="266" y="84"/>
                        </a:lnTo>
                        <a:lnTo>
                          <a:pt x="268" y="84"/>
                        </a:lnTo>
                        <a:lnTo>
                          <a:pt x="272" y="84"/>
                        </a:lnTo>
                        <a:lnTo>
                          <a:pt x="274" y="84"/>
                        </a:lnTo>
                        <a:lnTo>
                          <a:pt x="276" y="84"/>
                        </a:lnTo>
                        <a:lnTo>
                          <a:pt x="278" y="84"/>
                        </a:lnTo>
                        <a:lnTo>
                          <a:pt x="280" y="84"/>
                        </a:lnTo>
                        <a:lnTo>
                          <a:pt x="284" y="84"/>
                        </a:lnTo>
                        <a:lnTo>
                          <a:pt x="286" y="84"/>
                        </a:lnTo>
                        <a:lnTo>
                          <a:pt x="287" y="84"/>
                        </a:lnTo>
                        <a:lnTo>
                          <a:pt x="289" y="84"/>
                        </a:lnTo>
                        <a:lnTo>
                          <a:pt x="291" y="84"/>
                        </a:lnTo>
                        <a:lnTo>
                          <a:pt x="293" y="84"/>
                        </a:lnTo>
                        <a:lnTo>
                          <a:pt x="297" y="84"/>
                        </a:lnTo>
                        <a:lnTo>
                          <a:pt x="299" y="84"/>
                        </a:lnTo>
                        <a:lnTo>
                          <a:pt x="301" y="84"/>
                        </a:lnTo>
                        <a:lnTo>
                          <a:pt x="303" y="84"/>
                        </a:lnTo>
                        <a:lnTo>
                          <a:pt x="307" y="84"/>
                        </a:lnTo>
                        <a:lnTo>
                          <a:pt x="310" y="84"/>
                        </a:lnTo>
                        <a:lnTo>
                          <a:pt x="314" y="84"/>
                        </a:lnTo>
                        <a:lnTo>
                          <a:pt x="316" y="84"/>
                        </a:lnTo>
                        <a:lnTo>
                          <a:pt x="320" y="84"/>
                        </a:lnTo>
                        <a:lnTo>
                          <a:pt x="322" y="84"/>
                        </a:lnTo>
                        <a:lnTo>
                          <a:pt x="324" y="84"/>
                        </a:lnTo>
                        <a:lnTo>
                          <a:pt x="326" y="84"/>
                        </a:lnTo>
                        <a:lnTo>
                          <a:pt x="328" y="84"/>
                        </a:lnTo>
                        <a:lnTo>
                          <a:pt x="330" y="84"/>
                        </a:lnTo>
                        <a:lnTo>
                          <a:pt x="332" y="84"/>
                        </a:lnTo>
                        <a:lnTo>
                          <a:pt x="335" y="84"/>
                        </a:lnTo>
                        <a:lnTo>
                          <a:pt x="337" y="84"/>
                        </a:lnTo>
                        <a:lnTo>
                          <a:pt x="339" y="84"/>
                        </a:lnTo>
                        <a:lnTo>
                          <a:pt x="341" y="84"/>
                        </a:lnTo>
                        <a:lnTo>
                          <a:pt x="343" y="84"/>
                        </a:lnTo>
                        <a:lnTo>
                          <a:pt x="345" y="84"/>
                        </a:lnTo>
                        <a:lnTo>
                          <a:pt x="349" y="84"/>
                        </a:lnTo>
                        <a:lnTo>
                          <a:pt x="351" y="84"/>
                        </a:lnTo>
                        <a:lnTo>
                          <a:pt x="353" y="84"/>
                        </a:lnTo>
                        <a:lnTo>
                          <a:pt x="355" y="84"/>
                        </a:lnTo>
                        <a:lnTo>
                          <a:pt x="356" y="84"/>
                        </a:lnTo>
                        <a:lnTo>
                          <a:pt x="358" y="84"/>
                        </a:lnTo>
                        <a:lnTo>
                          <a:pt x="362" y="84"/>
                        </a:lnTo>
                        <a:lnTo>
                          <a:pt x="364" y="84"/>
                        </a:lnTo>
                        <a:lnTo>
                          <a:pt x="366" y="84"/>
                        </a:lnTo>
                        <a:lnTo>
                          <a:pt x="368" y="84"/>
                        </a:lnTo>
                        <a:lnTo>
                          <a:pt x="370" y="84"/>
                        </a:lnTo>
                        <a:lnTo>
                          <a:pt x="372" y="84"/>
                        </a:lnTo>
                        <a:lnTo>
                          <a:pt x="374" y="84"/>
                        </a:lnTo>
                        <a:lnTo>
                          <a:pt x="376" y="84"/>
                        </a:lnTo>
                        <a:lnTo>
                          <a:pt x="377" y="84"/>
                        </a:lnTo>
                        <a:lnTo>
                          <a:pt x="379" y="84"/>
                        </a:lnTo>
                        <a:lnTo>
                          <a:pt x="381" y="84"/>
                        </a:lnTo>
                        <a:lnTo>
                          <a:pt x="383" y="84"/>
                        </a:lnTo>
                        <a:lnTo>
                          <a:pt x="385" y="84"/>
                        </a:lnTo>
                        <a:lnTo>
                          <a:pt x="387" y="84"/>
                        </a:lnTo>
                        <a:lnTo>
                          <a:pt x="389" y="84"/>
                        </a:lnTo>
                        <a:lnTo>
                          <a:pt x="391" y="84"/>
                        </a:lnTo>
                        <a:lnTo>
                          <a:pt x="393" y="84"/>
                        </a:lnTo>
                        <a:lnTo>
                          <a:pt x="397" y="84"/>
                        </a:lnTo>
                        <a:lnTo>
                          <a:pt x="399" y="84"/>
                        </a:lnTo>
                        <a:lnTo>
                          <a:pt x="402" y="84"/>
                        </a:lnTo>
                        <a:lnTo>
                          <a:pt x="404" y="84"/>
                        </a:lnTo>
                        <a:lnTo>
                          <a:pt x="406" y="84"/>
                        </a:lnTo>
                        <a:lnTo>
                          <a:pt x="408" y="84"/>
                        </a:lnTo>
                        <a:lnTo>
                          <a:pt x="410" y="84"/>
                        </a:lnTo>
                        <a:lnTo>
                          <a:pt x="414" y="84"/>
                        </a:lnTo>
                        <a:lnTo>
                          <a:pt x="416" y="84"/>
                        </a:lnTo>
                        <a:lnTo>
                          <a:pt x="418" y="84"/>
                        </a:lnTo>
                        <a:lnTo>
                          <a:pt x="422" y="84"/>
                        </a:lnTo>
                        <a:lnTo>
                          <a:pt x="423" y="84"/>
                        </a:lnTo>
                        <a:lnTo>
                          <a:pt x="425" y="84"/>
                        </a:lnTo>
                        <a:lnTo>
                          <a:pt x="427" y="84"/>
                        </a:lnTo>
                        <a:lnTo>
                          <a:pt x="431" y="84"/>
                        </a:lnTo>
                        <a:lnTo>
                          <a:pt x="433" y="84"/>
                        </a:lnTo>
                        <a:lnTo>
                          <a:pt x="435" y="84"/>
                        </a:lnTo>
                        <a:lnTo>
                          <a:pt x="437" y="84"/>
                        </a:lnTo>
                        <a:lnTo>
                          <a:pt x="439" y="84"/>
                        </a:lnTo>
                        <a:lnTo>
                          <a:pt x="441" y="84"/>
                        </a:lnTo>
                        <a:lnTo>
                          <a:pt x="443" y="84"/>
                        </a:lnTo>
                        <a:lnTo>
                          <a:pt x="445" y="84"/>
                        </a:lnTo>
                        <a:lnTo>
                          <a:pt x="446" y="84"/>
                        </a:lnTo>
                        <a:lnTo>
                          <a:pt x="448" y="84"/>
                        </a:lnTo>
                        <a:lnTo>
                          <a:pt x="450" y="84"/>
                        </a:lnTo>
                        <a:lnTo>
                          <a:pt x="452" y="84"/>
                        </a:lnTo>
                        <a:lnTo>
                          <a:pt x="454" y="84"/>
                        </a:lnTo>
                        <a:lnTo>
                          <a:pt x="456" y="84"/>
                        </a:lnTo>
                        <a:lnTo>
                          <a:pt x="458" y="84"/>
                        </a:lnTo>
                        <a:lnTo>
                          <a:pt x="460" y="84"/>
                        </a:lnTo>
                        <a:lnTo>
                          <a:pt x="462" y="84"/>
                        </a:lnTo>
                        <a:lnTo>
                          <a:pt x="464" y="84"/>
                        </a:lnTo>
                        <a:lnTo>
                          <a:pt x="466" y="84"/>
                        </a:lnTo>
                        <a:lnTo>
                          <a:pt x="468" y="84"/>
                        </a:lnTo>
                        <a:lnTo>
                          <a:pt x="469" y="84"/>
                        </a:lnTo>
                        <a:lnTo>
                          <a:pt x="471" y="84"/>
                        </a:lnTo>
                        <a:lnTo>
                          <a:pt x="473" y="84"/>
                        </a:lnTo>
                        <a:lnTo>
                          <a:pt x="475" y="84"/>
                        </a:lnTo>
                        <a:lnTo>
                          <a:pt x="479" y="84"/>
                        </a:lnTo>
                        <a:lnTo>
                          <a:pt x="481" y="84"/>
                        </a:lnTo>
                        <a:lnTo>
                          <a:pt x="483" y="84"/>
                        </a:lnTo>
                        <a:lnTo>
                          <a:pt x="485" y="84"/>
                        </a:lnTo>
                        <a:lnTo>
                          <a:pt x="487" y="84"/>
                        </a:lnTo>
                        <a:lnTo>
                          <a:pt x="489" y="84"/>
                        </a:lnTo>
                        <a:lnTo>
                          <a:pt x="491" y="84"/>
                        </a:lnTo>
                        <a:lnTo>
                          <a:pt x="492" y="84"/>
                        </a:lnTo>
                        <a:lnTo>
                          <a:pt x="494" y="84"/>
                        </a:lnTo>
                        <a:lnTo>
                          <a:pt x="496" y="84"/>
                        </a:lnTo>
                        <a:lnTo>
                          <a:pt x="498" y="84"/>
                        </a:lnTo>
                        <a:lnTo>
                          <a:pt x="500" y="84"/>
                        </a:lnTo>
                        <a:lnTo>
                          <a:pt x="502" y="84"/>
                        </a:lnTo>
                        <a:lnTo>
                          <a:pt x="506" y="84"/>
                        </a:lnTo>
                        <a:lnTo>
                          <a:pt x="510" y="84"/>
                        </a:lnTo>
                        <a:lnTo>
                          <a:pt x="512" y="84"/>
                        </a:lnTo>
                        <a:lnTo>
                          <a:pt x="514" y="84"/>
                        </a:lnTo>
                        <a:lnTo>
                          <a:pt x="515" y="84"/>
                        </a:lnTo>
                        <a:lnTo>
                          <a:pt x="519" y="84"/>
                        </a:lnTo>
                        <a:lnTo>
                          <a:pt x="521" y="84"/>
                        </a:lnTo>
                        <a:lnTo>
                          <a:pt x="523" y="84"/>
                        </a:lnTo>
                        <a:lnTo>
                          <a:pt x="527" y="84"/>
                        </a:lnTo>
                        <a:lnTo>
                          <a:pt x="529" y="84"/>
                        </a:lnTo>
                        <a:lnTo>
                          <a:pt x="531" y="84"/>
                        </a:lnTo>
                        <a:lnTo>
                          <a:pt x="533" y="84"/>
                        </a:lnTo>
                        <a:lnTo>
                          <a:pt x="535" y="84"/>
                        </a:lnTo>
                        <a:lnTo>
                          <a:pt x="537" y="84"/>
                        </a:lnTo>
                        <a:lnTo>
                          <a:pt x="538" y="84"/>
                        </a:lnTo>
                        <a:lnTo>
                          <a:pt x="540" y="84"/>
                        </a:lnTo>
                        <a:lnTo>
                          <a:pt x="542" y="84"/>
                        </a:lnTo>
                        <a:lnTo>
                          <a:pt x="544" y="84"/>
                        </a:lnTo>
                        <a:lnTo>
                          <a:pt x="546" y="84"/>
                        </a:lnTo>
                        <a:lnTo>
                          <a:pt x="548" y="84"/>
                        </a:lnTo>
                        <a:lnTo>
                          <a:pt x="550" y="84"/>
                        </a:lnTo>
                        <a:lnTo>
                          <a:pt x="554" y="84"/>
                        </a:lnTo>
                        <a:lnTo>
                          <a:pt x="556" y="84"/>
                        </a:lnTo>
                        <a:lnTo>
                          <a:pt x="558" y="84"/>
                        </a:lnTo>
                        <a:lnTo>
                          <a:pt x="560" y="84"/>
                        </a:lnTo>
                        <a:lnTo>
                          <a:pt x="561" y="84"/>
                        </a:lnTo>
                        <a:lnTo>
                          <a:pt x="563" y="84"/>
                        </a:lnTo>
                        <a:lnTo>
                          <a:pt x="565" y="84"/>
                        </a:lnTo>
                        <a:lnTo>
                          <a:pt x="567" y="84"/>
                        </a:lnTo>
                        <a:lnTo>
                          <a:pt x="569" y="84"/>
                        </a:lnTo>
                        <a:lnTo>
                          <a:pt x="571" y="84"/>
                        </a:lnTo>
                        <a:lnTo>
                          <a:pt x="573" y="84"/>
                        </a:lnTo>
                        <a:lnTo>
                          <a:pt x="575" y="84"/>
                        </a:lnTo>
                        <a:lnTo>
                          <a:pt x="577" y="84"/>
                        </a:lnTo>
                        <a:lnTo>
                          <a:pt x="579" y="84"/>
                        </a:lnTo>
                        <a:lnTo>
                          <a:pt x="581" y="84"/>
                        </a:lnTo>
                        <a:lnTo>
                          <a:pt x="582" y="84"/>
                        </a:lnTo>
                        <a:lnTo>
                          <a:pt x="584" y="84"/>
                        </a:lnTo>
                        <a:lnTo>
                          <a:pt x="586" y="84"/>
                        </a:lnTo>
                        <a:lnTo>
                          <a:pt x="588" y="84"/>
                        </a:lnTo>
                        <a:lnTo>
                          <a:pt x="592" y="84"/>
                        </a:lnTo>
                        <a:lnTo>
                          <a:pt x="594" y="84"/>
                        </a:lnTo>
                        <a:lnTo>
                          <a:pt x="596" y="84"/>
                        </a:lnTo>
                        <a:lnTo>
                          <a:pt x="598" y="84"/>
                        </a:lnTo>
                        <a:lnTo>
                          <a:pt x="600" y="84"/>
                        </a:lnTo>
                        <a:lnTo>
                          <a:pt x="602" y="84"/>
                        </a:lnTo>
                        <a:lnTo>
                          <a:pt x="604" y="84"/>
                        </a:lnTo>
                        <a:lnTo>
                          <a:pt x="605" y="84"/>
                        </a:lnTo>
                        <a:lnTo>
                          <a:pt x="607" y="84"/>
                        </a:lnTo>
                        <a:lnTo>
                          <a:pt x="609" y="84"/>
                        </a:lnTo>
                        <a:lnTo>
                          <a:pt x="611" y="84"/>
                        </a:lnTo>
                        <a:lnTo>
                          <a:pt x="613" y="84"/>
                        </a:lnTo>
                        <a:lnTo>
                          <a:pt x="615" y="84"/>
                        </a:lnTo>
                        <a:lnTo>
                          <a:pt x="619" y="84"/>
                        </a:lnTo>
                        <a:lnTo>
                          <a:pt x="623" y="84"/>
                        </a:lnTo>
                        <a:lnTo>
                          <a:pt x="625" y="84"/>
                        </a:lnTo>
                        <a:lnTo>
                          <a:pt x="627" y="84"/>
                        </a:lnTo>
                        <a:lnTo>
                          <a:pt x="628" y="84"/>
                        </a:lnTo>
                        <a:lnTo>
                          <a:pt x="630" y="84"/>
                        </a:lnTo>
                        <a:lnTo>
                          <a:pt x="632" y="84"/>
                        </a:lnTo>
                        <a:lnTo>
                          <a:pt x="636" y="84"/>
                        </a:lnTo>
                        <a:lnTo>
                          <a:pt x="640" y="84"/>
                        </a:lnTo>
                        <a:lnTo>
                          <a:pt x="642" y="84"/>
                        </a:lnTo>
                        <a:lnTo>
                          <a:pt x="644" y="84"/>
                        </a:lnTo>
                        <a:lnTo>
                          <a:pt x="648" y="84"/>
                        </a:lnTo>
                        <a:lnTo>
                          <a:pt x="650" y="84"/>
                        </a:lnTo>
                        <a:lnTo>
                          <a:pt x="651" y="84"/>
                        </a:lnTo>
                        <a:lnTo>
                          <a:pt x="653" y="84"/>
                        </a:lnTo>
                        <a:lnTo>
                          <a:pt x="657" y="84"/>
                        </a:lnTo>
                        <a:lnTo>
                          <a:pt x="659" y="84"/>
                        </a:lnTo>
                        <a:lnTo>
                          <a:pt x="661" y="84"/>
                        </a:lnTo>
                        <a:lnTo>
                          <a:pt x="663" y="84"/>
                        </a:lnTo>
                        <a:lnTo>
                          <a:pt x="665" y="84"/>
                        </a:lnTo>
                        <a:lnTo>
                          <a:pt x="667" y="84"/>
                        </a:lnTo>
                        <a:lnTo>
                          <a:pt x="669" y="84"/>
                        </a:lnTo>
                        <a:lnTo>
                          <a:pt x="671" y="84"/>
                        </a:lnTo>
                        <a:lnTo>
                          <a:pt x="673" y="84"/>
                        </a:lnTo>
                        <a:lnTo>
                          <a:pt x="674" y="84"/>
                        </a:lnTo>
                        <a:lnTo>
                          <a:pt x="676" y="84"/>
                        </a:lnTo>
                        <a:lnTo>
                          <a:pt x="678" y="84"/>
                        </a:lnTo>
                        <a:lnTo>
                          <a:pt x="680" y="84"/>
                        </a:lnTo>
                        <a:lnTo>
                          <a:pt x="682" y="84"/>
                        </a:lnTo>
                        <a:lnTo>
                          <a:pt x="684" y="84"/>
                        </a:lnTo>
                        <a:lnTo>
                          <a:pt x="686" y="84"/>
                        </a:lnTo>
                        <a:lnTo>
                          <a:pt x="688" y="84"/>
                        </a:lnTo>
                        <a:lnTo>
                          <a:pt x="690" y="84"/>
                        </a:lnTo>
                        <a:lnTo>
                          <a:pt x="692" y="84"/>
                        </a:lnTo>
                        <a:lnTo>
                          <a:pt x="696" y="84"/>
                        </a:lnTo>
                        <a:lnTo>
                          <a:pt x="697" y="84"/>
                        </a:lnTo>
                        <a:lnTo>
                          <a:pt x="701" y="84"/>
                        </a:lnTo>
                        <a:lnTo>
                          <a:pt x="703" y="84"/>
                        </a:lnTo>
                        <a:lnTo>
                          <a:pt x="705" y="84"/>
                        </a:lnTo>
                        <a:lnTo>
                          <a:pt x="707" y="84"/>
                        </a:lnTo>
                        <a:lnTo>
                          <a:pt x="709" y="84"/>
                        </a:lnTo>
                        <a:lnTo>
                          <a:pt x="711" y="84"/>
                        </a:lnTo>
                        <a:lnTo>
                          <a:pt x="713" y="84"/>
                        </a:lnTo>
                        <a:lnTo>
                          <a:pt x="715" y="84"/>
                        </a:lnTo>
                        <a:lnTo>
                          <a:pt x="717" y="84"/>
                        </a:lnTo>
                        <a:lnTo>
                          <a:pt x="719" y="84"/>
                        </a:lnTo>
                        <a:lnTo>
                          <a:pt x="722" y="84"/>
                        </a:lnTo>
                        <a:lnTo>
                          <a:pt x="724" y="84"/>
                        </a:lnTo>
                        <a:lnTo>
                          <a:pt x="726" y="84"/>
                        </a:lnTo>
                        <a:lnTo>
                          <a:pt x="730" y="84"/>
                        </a:lnTo>
                        <a:lnTo>
                          <a:pt x="732" y="84"/>
                        </a:lnTo>
                        <a:lnTo>
                          <a:pt x="734" y="84"/>
                        </a:lnTo>
                        <a:lnTo>
                          <a:pt x="736" y="84"/>
                        </a:lnTo>
                        <a:lnTo>
                          <a:pt x="740" y="84"/>
                        </a:lnTo>
                        <a:lnTo>
                          <a:pt x="743" y="84"/>
                        </a:lnTo>
                        <a:lnTo>
                          <a:pt x="747" y="84"/>
                        </a:lnTo>
                        <a:lnTo>
                          <a:pt x="749" y="84"/>
                        </a:lnTo>
                        <a:lnTo>
                          <a:pt x="753" y="84"/>
                        </a:lnTo>
                        <a:lnTo>
                          <a:pt x="755" y="84"/>
                        </a:lnTo>
                        <a:lnTo>
                          <a:pt x="757" y="84"/>
                        </a:lnTo>
                        <a:lnTo>
                          <a:pt x="759" y="84"/>
                        </a:lnTo>
                        <a:lnTo>
                          <a:pt x="761" y="84"/>
                        </a:lnTo>
                        <a:lnTo>
                          <a:pt x="763" y="84"/>
                        </a:lnTo>
                        <a:lnTo>
                          <a:pt x="765" y="84"/>
                        </a:lnTo>
                        <a:lnTo>
                          <a:pt x="766" y="84"/>
                        </a:lnTo>
                        <a:lnTo>
                          <a:pt x="768" y="84"/>
                        </a:lnTo>
                        <a:lnTo>
                          <a:pt x="770" y="84"/>
                        </a:lnTo>
                        <a:lnTo>
                          <a:pt x="772" y="84"/>
                        </a:lnTo>
                        <a:lnTo>
                          <a:pt x="774" y="84"/>
                        </a:lnTo>
                        <a:lnTo>
                          <a:pt x="778" y="84"/>
                        </a:lnTo>
                        <a:lnTo>
                          <a:pt x="780" y="84"/>
                        </a:lnTo>
                        <a:lnTo>
                          <a:pt x="784" y="84"/>
                        </a:lnTo>
                        <a:lnTo>
                          <a:pt x="788" y="84"/>
                        </a:lnTo>
                        <a:lnTo>
                          <a:pt x="791" y="84"/>
                        </a:lnTo>
                        <a:lnTo>
                          <a:pt x="793" y="84"/>
                        </a:lnTo>
                        <a:lnTo>
                          <a:pt x="795" y="84"/>
                        </a:lnTo>
                        <a:lnTo>
                          <a:pt x="797" y="84"/>
                        </a:lnTo>
                        <a:lnTo>
                          <a:pt x="799" y="84"/>
                        </a:lnTo>
                        <a:lnTo>
                          <a:pt x="801" y="84"/>
                        </a:lnTo>
                        <a:lnTo>
                          <a:pt x="803" y="84"/>
                        </a:lnTo>
                        <a:lnTo>
                          <a:pt x="805" y="84"/>
                        </a:lnTo>
                        <a:lnTo>
                          <a:pt x="809" y="84"/>
                        </a:lnTo>
                        <a:lnTo>
                          <a:pt x="810" y="84"/>
                        </a:lnTo>
                        <a:lnTo>
                          <a:pt x="812" y="84"/>
                        </a:lnTo>
                        <a:lnTo>
                          <a:pt x="816" y="84"/>
                        </a:lnTo>
                        <a:lnTo>
                          <a:pt x="818" y="84"/>
                        </a:lnTo>
                        <a:lnTo>
                          <a:pt x="820" y="84"/>
                        </a:lnTo>
                        <a:lnTo>
                          <a:pt x="822" y="84"/>
                        </a:lnTo>
                        <a:lnTo>
                          <a:pt x="826" y="84"/>
                        </a:lnTo>
                        <a:lnTo>
                          <a:pt x="828" y="84"/>
                        </a:lnTo>
                        <a:lnTo>
                          <a:pt x="830" y="84"/>
                        </a:lnTo>
                        <a:lnTo>
                          <a:pt x="832" y="84"/>
                        </a:lnTo>
                        <a:lnTo>
                          <a:pt x="833" y="84"/>
                        </a:lnTo>
                        <a:lnTo>
                          <a:pt x="835" y="84"/>
                        </a:lnTo>
                        <a:lnTo>
                          <a:pt x="839" y="84"/>
                        </a:lnTo>
                        <a:lnTo>
                          <a:pt x="841" y="84"/>
                        </a:lnTo>
                        <a:lnTo>
                          <a:pt x="843" y="84"/>
                        </a:lnTo>
                        <a:lnTo>
                          <a:pt x="847" y="84"/>
                        </a:lnTo>
                        <a:lnTo>
                          <a:pt x="849" y="84"/>
                        </a:lnTo>
                        <a:lnTo>
                          <a:pt x="851" y="84"/>
                        </a:lnTo>
                        <a:lnTo>
                          <a:pt x="853" y="84"/>
                        </a:lnTo>
                        <a:lnTo>
                          <a:pt x="856" y="84"/>
                        </a:lnTo>
                        <a:lnTo>
                          <a:pt x="858" y="84"/>
                        </a:lnTo>
                        <a:lnTo>
                          <a:pt x="860" y="84"/>
                        </a:lnTo>
                        <a:lnTo>
                          <a:pt x="862" y="84"/>
                        </a:lnTo>
                        <a:lnTo>
                          <a:pt x="864" y="84"/>
                        </a:lnTo>
                        <a:lnTo>
                          <a:pt x="866" y="84"/>
                        </a:lnTo>
                        <a:lnTo>
                          <a:pt x="870" y="84"/>
                        </a:lnTo>
                        <a:lnTo>
                          <a:pt x="874" y="84"/>
                        </a:lnTo>
                        <a:lnTo>
                          <a:pt x="876" y="84"/>
                        </a:lnTo>
                        <a:lnTo>
                          <a:pt x="878" y="84"/>
                        </a:lnTo>
                        <a:lnTo>
                          <a:pt x="879" y="84"/>
                        </a:lnTo>
                        <a:lnTo>
                          <a:pt x="883" y="84"/>
                        </a:lnTo>
                        <a:lnTo>
                          <a:pt x="885" y="84"/>
                        </a:lnTo>
                        <a:lnTo>
                          <a:pt x="887" y="84"/>
                        </a:lnTo>
                        <a:lnTo>
                          <a:pt x="891" y="84"/>
                        </a:lnTo>
                        <a:lnTo>
                          <a:pt x="895" y="84"/>
                        </a:lnTo>
                        <a:lnTo>
                          <a:pt x="897" y="84"/>
                        </a:lnTo>
                        <a:lnTo>
                          <a:pt x="899" y="84"/>
                        </a:lnTo>
                        <a:lnTo>
                          <a:pt x="901" y="84"/>
                        </a:lnTo>
                        <a:lnTo>
                          <a:pt x="902" y="84"/>
                        </a:lnTo>
                        <a:lnTo>
                          <a:pt x="904" y="84"/>
                        </a:lnTo>
                        <a:lnTo>
                          <a:pt x="906" y="84"/>
                        </a:lnTo>
                        <a:lnTo>
                          <a:pt x="908" y="84"/>
                        </a:lnTo>
                        <a:lnTo>
                          <a:pt x="910" y="84"/>
                        </a:lnTo>
                        <a:lnTo>
                          <a:pt x="912" y="84"/>
                        </a:lnTo>
                        <a:lnTo>
                          <a:pt x="914" y="84"/>
                        </a:lnTo>
                        <a:lnTo>
                          <a:pt x="916" y="84"/>
                        </a:lnTo>
                        <a:lnTo>
                          <a:pt x="918" y="84"/>
                        </a:lnTo>
                        <a:lnTo>
                          <a:pt x="922" y="84"/>
                        </a:lnTo>
                        <a:lnTo>
                          <a:pt x="924" y="84"/>
                        </a:lnTo>
                        <a:lnTo>
                          <a:pt x="925" y="84"/>
                        </a:lnTo>
                        <a:lnTo>
                          <a:pt x="927" y="84"/>
                        </a:lnTo>
                        <a:lnTo>
                          <a:pt x="929" y="84"/>
                        </a:lnTo>
                        <a:lnTo>
                          <a:pt x="931" y="84"/>
                        </a:lnTo>
                        <a:lnTo>
                          <a:pt x="933" y="84"/>
                        </a:lnTo>
                        <a:lnTo>
                          <a:pt x="935" y="84"/>
                        </a:lnTo>
                        <a:lnTo>
                          <a:pt x="937" y="84"/>
                        </a:lnTo>
                        <a:lnTo>
                          <a:pt x="939" y="84"/>
                        </a:lnTo>
                        <a:lnTo>
                          <a:pt x="941" y="84"/>
                        </a:lnTo>
                        <a:lnTo>
                          <a:pt x="943" y="84"/>
                        </a:lnTo>
                        <a:lnTo>
                          <a:pt x="945" y="84"/>
                        </a:lnTo>
                        <a:lnTo>
                          <a:pt x="947" y="84"/>
                        </a:lnTo>
                        <a:lnTo>
                          <a:pt x="948" y="84"/>
                        </a:lnTo>
                        <a:lnTo>
                          <a:pt x="950" y="84"/>
                        </a:lnTo>
                        <a:lnTo>
                          <a:pt x="952" y="84"/>
                        </a:lnTo>
                        <a:lnTo>
                          <a:pt x="954" y="84"/>
                        </a:lnTo>
                        <a:lnTo>
                          <a:pt x="956" y="84"/>
                        </a:lnTo>
                        <a:lnTo>
                          <a:pt x="960" y="84"/>
                        </a:lnTo>
                        <a:lnTo>
                          <a:pt x="962" y="84"/>
                        </a:lnTo>
                        <a:lnTo>
                          <a:pt x="964" y="84"/>
                        </a:lnTo>
                        <a:lnTo>
                          <a:pt x="966" y="84"/>
                        </a:lnTo>
                        <a:lnTo>
                          <a:pt x="968" y="84"/>
                        </a:lnTo>
                        <a:lnTo>
                          <a:pt x="970" y="84"/>
                        </a:lnTo>
                        <a:lnTo>
                          <a:pt x="971" y="84"/>
                        </a:lnTo>
                        <a:lnTo>
                          <a:pt x="973" y="84"/>
                        </a:lnTo>
                        <a:lnTo>
                          <a:pt x="975" y="84"/>
                        </a:lnTo>
                        <a:lnTo>
                          <a:pt x="977" y="84"/>
                        </a:lnTo>
                        <a:lnTo>
                          <a:pt x="979" y="84"/>
                        </a:lnTo>
                        <a:lnTo>
                          <a:pt x="981" y="84"/>
                        </a:lnTo>
                        <a:lnTo>
                          <a:pt x="983" y="84"/>
                        </a:lnTo>
                        <a:lnTo>
                          <a:pt x="987" y="84"/>
                        </a:lnTo>
                        <a:lnTo>
                          <a:pt x="989" y="84"/>
                        </a:lnTo>
                        <a:lnTo>
                          <a:pt x="991" y="84"/>
                        </a:lnTo>
                        <a:lnTo>
                          <a:pt x="993" y="84"/>
                        </a:lnTo>
                        <a:lnTo>
                          <a:pt x="994" y="84"/>
                        </a:lnTo>
                        <a:lnTo>
                          <a:pt x="996" y="84"/>
                        </a:lnTo>
                        <a:lnTo>
                          <a:pt x="1000" y="84"/>
                        </a:lnTo>
                        <a:lnTo>
                          <a:pt x="1002" y="84"/>
                        </a:lnTo>
                        <a:lnTo>
                          <a:pt x="1004" y="84"/>
                        </a:lnTo>
                        <a:lnTo>
                          <a:pt x="1006" y="84"/>
                        </a:lnTo>
                        <a:lnTo>
                          <a:pt x="1008" y="84"/>
                        </a:lnTo>
                        <a:lnTo>
                          <a:pt x="1010" y="84"/>
                        </a:lnTo>
                        <a:lnTo>
                          <a:pt x="1012" y="84"/>
                        </a:lnTo>
                        <a:lnTo>
                          <a:pt x="1014" y="84"/>
                        </a:lnTo>
                        <a:lnTo>
                          <a:pt x="1016" y="84"/>
                        </a:lnTo>
                        <a:lnTo>
                          <a:pt x="1017" y="84"/>
                        </a:lnTo>
                        <a:lnTo>
                          <a:pt x="1019" y="84"/>
                        </a:lnTo>
                        <a:lnTo>
                          <a:pt x="1021" y="84"/>
                        </a:lnTo>
                        <a:lnTo>
                          <a:pt x="1023" y="84"/>
                        </a:lnTo>
                        <a:lnTo>
                          <a:pt x="1025" y="84"/>
                        </a:lnTo>
                        <a:lnTo>
                          <a:pt x="1027" y="84"/>
                        </a:lnTo>
                        <a:lnTo>
                          <a:pt x="1029" y="84"/>
                        </a:lnTo>
                        <a:lnTo>
                          <a:pt x="1031" y="84"/>
                        </a:lnTo>
                        <a:lnTo>
                          <a:pt x="1033" y="84"/>
                        </a:lnTo>
                        <a:lnTo>
                          <a:pt x="1035" y="84"/>
                        </a:lnTo>
                        <a:lnTo>
                          <a:pt x="1037" y="84"/>
                        </a:lnTo>
                        <a:lnTo>
                          <a:pt x="1038" y="84"/>
                        </a:lnTo>
                        <a:lnTo>
                          <a:pt x="1040" y="84"/>
                        </a:lnTo>
                        <a:lnTo>
                          <a:pt x="1042" y="84"/>
                        </a:lnTo>
                        <a:lnTo>
                          <a:pt x="1046" y="84"/>
                        </a:lnTo>
                        <a:lnTo>
                          <a:pt x="1048" y="84"/>
                        </a:lnTo>
                        <a:lnTo>
                          <a:pt x="1050" y="84"/>
                        </a:lnTo>
                        <a:lnTo>
                          <a:pt x="1052" y="84"/>
                        </a:lnTo>
                        <a:lnTo>
                          <a:pt x="1056" y="84"/>
                        </a:lnTo>
                        <a:lnTo>
                          <a:pt x="1058" y="84"/>
                        </a:lnTo>
                        <a:lnTo>
                          <a:pt x="1060" y="84"/>
                        </a:lnTo>
                        <a:lnTo>
                          <a:pt x="1061" y="84"/>
                        </a:lnTo>
                        <a:lnTo>
                          <a:pt x="1063" y="84"/>
                        </a:lnTo>
                        <a:lnTo>
                          <a:pt x="1065" y="84"/>
                        </a:lnTo>
                        <a:lnTo>
                          <a:pt x="1069" y="84"/>
                        </a:lnTo>
                        <a:lnTo>
                          <a:pt x="1071" y="84"/>
                        </a:lnTo>
                        <a:lnTo>
                          <a:pt x="1073" y="84"/>
                        </a:lnTo>
                        <a:lnTo>
                          <a:pt x="1075" y="84"/>
                        </a:lnTo>
                        <a:lnTo>
                          <a:pt x="1077" y="84"/>
                        </a:lnTo>
                        <a:lnTo>
                          <a:pt x="1079" y="84"/>
                        </a:lnTo>
                        <a:lnTo>
                          <a:pt x="1081" y="84"/>
                        </a:lnTo>
                        <a:lnTo>
                          <a:pt x="1083" y="84"/>
                        </a:lnTo>
                        <a:lnTo>
                          <a:pt x="1084" y="84"/>
                        </a:lnTo>
                        <a:lnTo>
                          <a:pt x="1086" y="84"/>
                        </a:lnTo>
                        <a:lnTo>
                          <a:pt x="1090" y="84"/>
                        </a:lnTo>
                        <a:lnTo>
                          <a:pt x="1094" y="84"/>
                        </a:lnTo>
                        <a:lnTo>
                          <a:pt x="1096" y="84"/>
                        </a:lnTo>
                        <a:lnTo>
                          <a:pt x="1098" y="84"/>
                        </a:lnTo>
                        <a:lnTo>
                          <a:pt x="1100" y="84"/>
                        </a:lnTo>
                        <a:lnTo>
                          <a:pt x="1102" y="84"/>
                        </a:lnTo>
                        <a:lnTo>
                          <a:pt x="1104" y="84"/>
                        </a:lnTo>
                        <a:lnTo>
                          <a:pt x="1106" y="84"/>
                        </a:lnTo>
                        <a:lnTo>
                          <a:pt x="1107" y="84"/>
                        </a:lnTo>
                        <a:lnTo>
                          <a:pt x="1109" y="84"/>
                        </a:lnTo>
                        <a:lnTo>
                          <a:pt x="1111" y="84"/>
                        </a:lnTo>
                        <a:lnTo>
                          <a:pt x="1113" y="84"/>
                        </a:lnTo>
                        <a:lnTo>
                          <a:pt x="1115" y="84"/>
                        </a:lnTo>
                        <a:lnTo>
                          <a:pt x="1117" y="84"/>
                        </a:lnTo>
                        <a:lnTo>
                          <a:pt x="1119" y="84"/>
                        </a:lnTo>
                        <a:lnTo>
                          <a:pt x="1121" y="84"/>
                        </a:lnTo>
                        <a:lnTo>
                          <a:pt x="1123" y="84"/>
                        </a:lnTo>
                        <a:lnTo>
                          <a:pt x="1125" y="84"/>
                        </a:lnTo>
                        <a:lnTo>
                          <a:pt x="1129" y="84"/>
                        </a:lnTo>
                        <a:lnTo>
                          <a:pt x="1130" y="84"/>
                        </a:lnTo>
                        <a:lnTo>
                          <a:pt x="1134" y="84"/>
                        </a:lnTo>
                        <a:lnTo>
                          <a:pt x="1136" y="84"/>
                        </a:lnTo>
                        <a:lnTo>
                          <a:pt x="1138" y="84"/>
                        </a:lnTo>
                        <a:lnTo>
                          <a:pt x="1140" y="84"/>
                        </a:lnTo>
                        <a:lnTo>
                          <a:pt x="1142" y="84"/>
                        </a:lnTo>
                        <a:lnTo>
                          <a:pt x="1144" y="84"/>
                        </a:lnTo>
                        <a:lnTo>
                          <a:pt x="1146" y="84"/>
                        </a:lnTo>
                        <a:lnTo>
                          <a:pt x="1148" y="84"/>
                        </a:lnTo>
                        <a:lnTo>
                          <a:pt x="1150" y="84"/>
                        </a:lnTo>
                        <a:lnTo>
                          <a:pt x="1152" y="84"/>
                        </a:lnTo>
                        <a:lnTo>
                          <a:pt x="1153" y="84"/>
                        </a:lnTo>
                        <a:lnTo>
                          <a:pt x="1155" y="84"/>
                        </a:lnTo>
                        <a:lnTo>
                          <a:pt x="1157" y="84"/>
                        </a:lnTo>
                        <a:lnTo>
                          <a:pt x="1159" y="84"/>
                        </a:lnTo>
                        <a:lnTo>
                          <a:pt x="1161" y="84"/>
                        </a:lnTo>
                        <a:lnTo>
                          <a:pt x="1163" y="84"/>
                        </a:lnTo>
                        <a:lnTo>
                          <a:pt x="1165" y="84"/>
                        </a:lnTo>
                        <a:lnTo>
                          <a:pt x="1167" y="84"/>
                        </a:lnTo>
                        <a:lnTo>
                          <a:pt x="1169" y="84"/>
                        </a:lnTo>
                        <a:lnTo>
                          <a:pt x="1171" y="84"/>
                        </a:lnTo>
                        <a:lnTo>
                          <a:pt x="1173" y="84"/>
                        </a:lnTo>
                        <a:lnTo>
                          <a:pt x="1176" y="84"/>
                        </a:lnTo>
                        <a:lnTo>
                          <a:pt x="1178" y="84"/>
                        </a:lnTo>
                        <a:lnTo>
                          <a:pt x="1180" y="84"/>
                        </a:lnTo>
                        <a:lnTo>
                          <a:pt x="1182" y="84"/>
                        </a:lnTo>
                        <a:lnTo>
                          <a:pt x="1184" y="84"/>
                        </a:lnTo>
                        <a:lnTo>
                          <a:pt x="1186" y="84"/>
                        </a:lnTo>
                        <a:lnTo>
                          <a:pt x="1188" y="84"/>
                        </a:lnTo>
                        <a:lnTo>
                          <a:pt x="1190" y="84"/>
                        </a:lnTo>
                        <a:lnTo>
                          <a:pt x="1192" y="84"/>
                        </a:lnTo>
                        <a:lnTo>
                          <a:pt x="1194" y="84"/>
                        </a:lnTo>
                        <a:lnTo>
                          <a:pt x="1196" y="84"/>
                        </a:lnTo>
                        <a:lnTo>
                          <a:pt x="1199" y="84"/>
                        </a:lnTo>
                        <a:lnTo>
                          <a:pt x="1201" y="84"/>
                        </a:lnTo>
                        <a:lnTo>
                          <a:pt x="1203" y="84"/>
                        </a:lnTo>
                        <a:lnTo>
                          <a:pt x="1205" y="84"/>
                        </a:lnTo>
                        <a:lnTo>
                          <a:pt x="1207" y="84"/>
                        </a:lnTo>
                        <a:lnTo>
                          <a:pt x="1209" y="84"/>
                        </a:lnTo>
                        <a:lnTo>
                          <a:pt x="1211" y="84"/>
                        </a:lnTo>
                        <a:lnTo>
                          <a:pt x="1213" y="84"/>
                        </a:lnTo>
                        <a:lnTo>
                          <a:pt x="1215" y="84"/>
                        </a:lnTo>
                        <a:lnTo>
                          <a:pt x="1217" y="84"/>
                        </a:lnTo>
                        <a:lnTo>
                          <a:pt x="1219" y="84"/>
                        </a:lnTo>
                        <a:lnTo>
                          <a:pt x="1221" y="84"/>
                        </a:lnTo>
                        <a:lnTo>
                          <a:pt x="1222" y="84"/>
                        </a:lnTo>
                        <a:lnTo>
                          <a:pt x="1224" y="84"/>
                        </a:lnTo>
                        <a:lnTo>
                          <a:pt x="1226" y="84"/>
                        </a:lnTo>
                        <a:lnTo>
                          <a:pt x="1228" y="84"/>
                        </a:lnTo>
                        <a:lnTo>
                          <a:pt x="1230" y="84"/>
                        </a:lnTo>
                        <a:lnTo>
                          <a:pt x="1232" y="84"/>
                        </a:lnTo>
                        <a:lnTo>
                          <a:pt x="1234" y="84"/>
                        </a:lnTo>
                        <a:lnTo>
                          <a:pt x="1236" y="84"/>
                        </a:lnTo>
                        <a:lnTo>
                          <a:pt x="1238" y="84"/>
                        </a:lnTo>
                        <a:lnTo>
                          <a:pt x="1242" y="84"/>
                        </a:lnTo>
                        <a:lnTo>
                          <a:pt x="1244" y="84"/>
                        </a:lnTo>
                        <a:lnTo>
                          <a:pt x="1245" y="84"/>
                        </a:lnTo>
                        <a:lnTo>
                          <a:pt x="1247" y="84"/>
                        </a:lnTo>
                        <a:lnTo>
                          <a:pt x="1249" y="84"/>
                        </a:lnTo>
                        <a:lnTo>
                          <a:pt x="1251" y="84"/>
                        </a:lnTo>
                        <a:lnTo>
                          <a:pt x="1255" y="84"/>
                        </a:lnTo>
                        <a:lnTo>
                          <a:pt x="1257" y="84"/>
                        </a:lnTo>
                        <a:lnTo>
                          <a:pt x="1259" y="84"/>
                        </a:lnTo>
                        <a:lnTo>
                          <a:pt x="1261" y="84"/>
                        </a:lnTo>
                        <a:lnTo>
                          <a:pt x="1265" y="84"/>
                        </a:lnTo>
                        <a:lnTo>
                          <a:pt x="1268" y="84"/>
                        </a:lnTo>
                        <a:lnTo>
                          <a:pt x="1272" y="84"/>
                        </a:lnTo>
                        <a:lnTo>
                          <a:pt x="1274" y="84"/>
                        </a:lnTo>
                        <a:lnTo>
                          <a:pt x="1278" y="84"/>
                        </a:lnTo>
                        <a:lnTo>
                          <a:pt x="1280" y="84"/>
                        </a:lnTo>
                        <a:lnTo>
                          <a:pt x="1282" y="84"/>
                        </a:lnTo>
                        <a:lnTo>
                          <a:pt x="1284" y="84"/>
                        </a:lnTo>
                        <a:lnTo>
                          <a:pt x="1286" y="84"/>
                        </a:lnTo>
                        <a:lnTo>
                          <a:pt x="1288" y="84"/>
                        </a:lnTo>
                        <a:lnTo>
                          <a:pt x="1289" y="84"/>
                        </a:lnTo>
                        <a:lnTo>
                          <a:pt x="1291" y="84"/>
                        </a:lnTo>
                        <a:lnTo>
                          <a:pt x="1293" y="84"/>
                        </a:lnTo>
                        <a:lnTo>
                          <a:pt x="1295" y="84"/>
                        </a:lnTo>
                        <a:lnTo>
                          <a:pt x="1297" y="84"/>
                        </a:lnTo>
                        <a:lnTo>
                          <a:pt x="1299" y="84"/>
                        </a:lnTo>
                        <a:lnTo>
                          <a:pt x="1301" y="84"/>
                        </a:lnTo>
                        <a:lnTo>
                          <a:pt x="1303" y="84"/>
                        </a:lnTo>
                        <a:lnTo>
                          <a:pt x="1305" y="84"/>
                        </a:lnTo>
                        <a:lnTo>
                          <a:pt x="1307" y="84"/>
                        </a:lnTo>
                        <a:lnTo>
                          <a:pt x="1309" y="84"/>
                        </a:lnTo>
                        <a:lnTo>
                          <a:pt x="1311" y="84"/>
                        </a:lnTo>
                        <a:lnTo>
                          <a:pt x="1312" y="84"/>
                        </a:lnTo>
                        <a:lnTo>
                          <a:pt x="1314" y="84"/>
                        </a:lnTo>
                        <a:lnTo>
                          <a:pt x="1316" y="84"/>
                        </a:lnTo>
                        <a:lnTo>
                          <a:pt x="1318" y="84"/>
                        </a:lnTo>
                        <a:lnTo>
                          <a:pt x="1320" y="84"/>
                        </a:lnTo>
                        <a:lnTo>
                          <a:pt x="1324" y="84"/>
                        </a:lnTo>
                        <a:lnTo>
                          <a:pt x="1326" y="84"/>
                        </a:lnTo>
                        <a:lnTo>
                          <a:pt x="1328" y="84"/>
                        </a:lnTo>
                        <a:lnTo>
                          <a:pt x="1330" y="84"/>
                        </a:lnTo>
                        <a:lnTo>
                          <a:pt x="1332" y="84"/>
                        </a:lnTo>
                        <a:lnTo>
                          <a:pt x="1334" y="84"/>
                        </a:lnTo>
                        <a:lnTo>
                          <a:pt x="1335" y="84"/>
                        </a:lnTo>
                        <a:lnTo>
                          <a:pt x="1337" y="84"/>
                        </a:lnTo>
                        <a:lnTo>
                          <a:pt x="1339" y="84"/>
                        </a:lnTo>
                        <a:lnTo>
                          <a:pt x="1341" y="84"/>
                        </a:lnTo>
                        <a:lnTo>
                          <a:pt x="1343" y="84"/>
                        </a:lnTo>
                        <a:lnTo>
                          <a:pt x="1345" y="84"/>
                        </a:lnTo>
                        <a:lnTo>
                          <a:pt x="1347" y="84"/>
                        </a:lnTo>
                        <a:lnTo>
                          <a:pt x="1351" y="84"/>
                        </a:lnTo>
                        <a:lnTo>
                          <a:pt x="1353" y="84"/>
                        </a:lnTo>
                        <a:lnTo>
                          <a:pt x="1355" y="84"/>
                        </a:lnTo>
                        <a:lnTo>
                          <a:pt x="1357" y="84"/>
                        </a:lnTo>
                        <a:lnTo>
                          <a:pt x="1358" y="84"/>
                        </a:lnTo>
                        <a:lnTo>
                          <a:pt x="1360" y="84"/>
                        </a:lnTo>
                        <a:lnTo>
                          <a:pt x="1364" y="84"/>
                        </a:lnTo>
                        <a:lnTo>
                          <a:pt x="1366" y="84"/>
                        </a:lnTo>
                        <a:lnTo>
                          <a:pt x="1368" y="84"/>
                        </a:lnTo>
                        <a:lnTo>
                          <a:pt x="1372" y="84"/>
                        </a:lnTo>
                        <a:lnTo>
                          <a:pt x="1374" y="84"/>
                        </a:lnTo>
                        <a:lnTo>
                          <a:pt x="1376" y="84"/>
                        </a:lnTo>
                        <a:lnTo>
                          <a:pt x="1378" y="84"/>
                        </a:lnTo>
                        <a:lnTo>
                          <a:pt x="1380" y="84"/>
                        </a:lnTo>
                        <a:lnTo>
                          <a:pt x="1381" y="84"/>
                        </a:lnTo>
                        <a:lnTo>
                          <a:pt x="1385" y="84"/>
                        </a:lnTo>
                        <a:lnTo>
                          <a:pt x="1389" y="84"/>
                        </a:lnTo>
                        <a:lnTo>
                          <a:pt x="1393" y="84"/>
                        </a:lnTo>
                        <a:lnTo>
                          <a:pt x="1395" y="84"/>
                        </a:lnTo>
                        <a:lnTo>
                          <a:pt x="1397" y="84"/>
                        </a:lnTo>
                        <a:lnTo>
                          <a:pt x="1399" y="82"/>
                        </a:lnTo>
                        <a:lnTo>
                          <a:pt x="1401" y="82"/>
                        </a:lnTo>
                        <a:lnTo>
                          <a:pt x="1403" y="80"/>
                        </a:lnTo>
                        <a:lnTo>
                          <a:pt x="1404" y="78"/>
                        </a:lnTo>
                        <a:lnTo>
                          <a:pt x="1406" y="78"/>
                        </a:lnTo>
                        <a:lnTo>
                          <a:pt x="1406" y="76"/>
                        </a:lnTo>
                        <a:lnTo>
                          <a:pt x="1410" y="71"/>
                        </a:lnTo>
                        <a:lnTo>
                          <a:pt x="1410" y="69"/>
                        </a:lnTo>
                        <a:lnTo>
                          <a:pt x="1412" y="61"/>
                        </a:lnTo>
                        <a:lnTo>
                          <a:pt x="1412" y="57"/>
                        </a:lnTo>
                        <a:lnTo>
                          <a:pt x="1416" y="46"/>
                        </a:lnTo>
                        <a:lnTo>
                          <a:pt x="1416" y="42"/>
                        </a:lnTo>
                        <a:lnTo>
                          <a:pt x="1420" y="21"/>
                        </a:lnTo>
                        <a:lnTo>
                          <a:pt x="1420" y="23"/>
                        </a:lnTo>
                        <a:lnTo>
                          <a:pt x="1422" y="15"/>
                        </a:lnTo>
                        <a:lnTo>
                          <a:pt x="1424" y="9"/>
                        </a:lnTo>
                        <a:lnTo>
                          <a:pt x="1424" y="13"/>
                        </a:lnTo>
                        <a:lnTo>
                          <a:pt x="1427" y="13"/>
                        </a:lnTo>
                        <a:lnTo>
                          <a:pt x="1427" y="0"/>
                        </a:lnTo>
                        <a:lnTo>
                          <a:pt x="1429" y="9"/>
                        </a:lnTo>
                        <a:lnTo>
                          <a:pt x="1431" y="0"/>
                        </a:lnTo>
                        <a:lnTo>
                          <a:pt x="1433" y="15"/>
                        </a:lnTo>
                        <a:lnTo>
                          <a:pt x="1433" y="23"/>
                        </a:lnTo>
                        <a:lnTo>
                          <a:pt x="1435" y="29"/>
                        </a:lnTo>
                        <a:lnTo>
                          <a:pt x="1437" y="30"/>
                        </a:lnTo>
                        <a:lnTo>
                          <a:pt x="1439" y="38"/>
                        </a:lnTo>
                        <a:lnTo>
                          <a:pt x="1441" y="51"/>
                        </a:lnTo>
                        <a:lnTo>
                          <a:pt x="1443" y="57"/>
                        </a:lnTo>
                        <a:lnTo>
                          <a:pt x="1443" y="59"/>
                        </a:lnTo>
                        <a:lnTo>
                          <a:pt x="1447" y="63"/>
                        </a:lnTo>
                        <a:lnTo>
                          <a:pt x="1447" y="69"/>
                        </a:lnTo>
                        <a:lnTo>
                          <a:pt x="1449" y="71"/>
                        </a:lnTo>
                        <a:lnTo>
                          <a:pt x="1450" y="72"/>
                        </a:lnTo>
                        <a:lnTo>
                          <a:pt x="1454" y="76"/>
                        </a:lnTo>
                        <a:lnTo>
                          <a:pt x="1458" y="78"/>
                        </a:lnTo>
                        <a:lnTo>
                          <a:pt x="1460" y="78"/>
                        </a:lnTo>
                        <a:lnTo>
                          <a:pt x="1462" y="80"/>
                        </a:lnTo>
                        <a:lnTo>
                          <a:pt x="1464" y="78"/>
                        </a:lnTo>
                        <a:lnTo>
                          <a:pt x="1464" y="80"/>
                        </a:lnTo>
                        <a:lnTo>
                          <a:pt x="1466" y="80"/>
                        </a:lnTo>
                        <a:lnTo>
                          <a:pt x="1468" y="80"/>
                        </a:lnTo>
                        <a:lnTo>
                          <a:pt x="1472" y="80"/>
                        </a:lnTo>
                        <a:lnTo>
                          <a:pt x="1473" y="80"/>
                        </a:lnTo>
                        <a:lnTo>
                          <a:pt x="1475" y="80"/>
                        </a:lnTo>
                        <a:lnTo>
                          <a:pt x="1477" y="80"/>
                        </a:lnTo>
                        <a:lnTo>
                          <a:pt x="1481" y="80"/>
                        </a:lnTo>
                        <a:lnTo>
                          <a:pt x="1485" y="82"/>
                        </a:lnTo>
                        <a:lnTo>
                          <a:pt x="1485" y="80"/>
                        </a:lnTo>
                        <a:lnTo>
                          <a:pt x="1487" y="82"/>
                        </a:lnTo>
                        <a:lnTo>
                          <a:pt x="1489" y="80"/>
                        </a:lnTo>
                        <a:lnTo>
                          <a:pt x="1489" y="82"/>
                        </a:lnTo>
                        <a:lnTo>
                          <a:pt x="1491" y="80"/>
                        </a:lnTo>
                        <a:lnTo>
                          <a:pt x="1494" y="82"/>
                        </a:lnTo>
                        <a:lnTo>
                          <a:pt x="1494" y="80"/>
                        </a:lnTo>
                        <a:lnTo>
                          <a:pt x="1496" y="80"/>
                        </a:lnTo>
                        <a:lnTo>
                          <a:pt x="1498" y="82"/>
                        </a:lnTo>
                        <a:lnTo>
                          <a:pt x="1500" y="82"/>
                        </a:lnTo>
                        <a:lnTo>
                          <a:pt x="1502" y="80"/>
                        </a:lnTo>
                        <a:lnTo>
                          <a:pt x="1504" y="82"/>
                        </a:lnTo>
                        <a:lnTo>
                          <a:pt x="1506" y="82"/>
                        </a:lnTo>
                        <a:lnTo>
                          <a:pt x="1508" y="82"/>
                        </a:lnTo>
                        <a:lnTo>
                          <a:pt x="1510" y="82"/>
                        </a:lnTo>
                        <a:lnTo>
                          <a:pt x="1512" y="82"/>
                        </a:lnTo>
                        <a:lnTo>
                          <a:pt x="1514" y="82"/>
                        </a:lnTo>
                        <a:lnTo>
                          <a:pt x="1516" y="82"/>
                        </a:lnTo>
                        <a:lnTo>
                          <a:pt x="1517" y="82"/>
                        </a:lnTo>
                        <a:lnTo>
                          <a:pt x="1519" y="82"/>
                        </a:lnTo>
                        <a:lnTo>
                          <a:pt x="1521" y="82"/>
                        </a:lnTo>
                        <a:lnTo>
                          <a:pt x="1523" y="82"/>
                        </a:lnTo>
                        <a:lnTo>
                          <a:pt x="1525" y="82"/>
                        </a:lnTo>
                        <a:lnTo>
                          <a:pt x="1527" y="82"/>
                        </a:lnTo>
                        <a:lnTo>
                          <a:pt x="1529" y="80"/>
                        </a:lnTo>
                        <a:lnTo>
                          <a:pt x="1529" y="82"/>
                        </a:lnTo>
                        <a:lnTo>
                          <a:pt x="1533" y="82"/>
                        </a:lnTo>
                        <a:lnTo>
                          <a:pt x="1535" y="82"/>
                        </a:lnTo>
                        <a:lnTo>
                          <a:pt x="1537" y="82"/>
                        </a:lnTo>
                        <a:lnTo>
                          <a:pt x="1540" y="82"/>
                        </a:lnTo>
                        <a:lnTo>
                          <a:pt x="1542" y="82"/>
                        </a:lnTo>
                        <a:lnTo>
                          <a:pt x="1544" y="82"/>
                        </a:lnTo>
                        <a:lnTo>
                          <a:pt x="1546" y="82"/>
                        </a:lnTo>
                        <a:lnTo>
                          <a:pt x="1550" y="82"/>
                        </a:lnTo>
                        <a:lnTo>
                          <a:pt x="1552" y="82"/>
                        </a:lnTo>
                        <a:lnTo>
                          <a:pt x="1554" y="82"/>
                        </a:lnTo>
                        <a:lnTo>
                          <a:pt x="1556" y="82"/>
                        </a:lnTo>
                        <a:lnTo>
                          <a:pt x="1558" y="82"/>
                        </a:lnTo>
                        <a:lnTo>
                          <a:pt x="1560" y="82"/>
                        </a:lnTo>
                        <a:lnTo>
                          <a:pt x="1563" y="82"/>
                        </a:lnTo>
                        <a:lnTo>
                          <a:pt x="1565" y="82"/>
                        </a:lnTo>
                        <a:lnTo>
                          <a:pt x="1567" y="82"/>
                        </a:lnTo>
                        <a:lnTo>
                          <a:pt x="1571" y="82"/>
                        </a:lnTo>
                        <a:lnTo>
                          <a:pt x="1573" y="82"/>
                        </a:lnTo>
                        <a:lnTo>
                          <a:pt x="1575" y="82"/>
                        </a:lnTo>
                        <a:lnTo>
                          <a:pt x="1577" y="82"/>
                        </a:lnTo>
                      </a:path>
                    </a:pathLst>
                  </a:custGeom>
                  <a:noFill/>
                  <a:ln w="2">
                    <a:solidFill>
                      <a:srgbClr val="9932CC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4" name="Freeform 85"/>
                  <p:cNvSpPr>
                    <a:spLocks/>
                  </p:cNvSpPr>
                  <p:nvPr/>
                </p:nvSpPr>
                <p:spPr bwMode="auto">
                  <a:xfrm>
                    <a:off x="2339974" y="2118515"/>
                    <a:ext cx="4791075" cy="2827337"/>
                  </a:xfrm>
                  <a:custGeom>
                    <a:avLst/>
                    <a:gdLst>
                      <a:gd name="T0" fmla="*/ 50 w 3018"/>
                      <a:gd name="T1" fmla="*/ 11618 h 11620"/>
                      <a:gd name="T2" fmla="*/ 106 w 3018"/>
                      <a:gd name="T3" fmla="*/ 11618 h 11620"/>
                      <a:gd name="T4" fmla="*/ 159 w 3018"/>
                      <a:gd name="T5" fmla="*/ 11618 h 11620"/>
                      <a:gd name="T6" fmla="*/ 207 w 3018"/>
                      <a:gd name="T7" fmla="*/ 11618 h 11620"/>
                      <a:gd name="T8" fmla="*/ 257 w 3018"/>
                      <a:gd name="T9" fmla="*/ 11618 h 11620"/>
                      <a:gd name="T10" fmla="*/ 305 w 3018"/>
                      <a:gd name="T11" fmla="*/ 11618 h 11620"/>
                      <a:gd name="T12" fmla="*/ 353 w 3018"/>
                      <a:gd name="T13" fmla="*/ 11618 h 11620"/>
                      <a:gd name="T14" fmla="*/ 406 w 3018"/>
                      <a:gd name="T15" fmla="*/ 11618 h 11620"/>
                      <a:gd name="T16" fmla="*/ 460 w 3018"/>
                      <a:gd name="T17" fmla="*/ 11618 h 11620"/>
                      <a:gd name="T18" fmla="*/ 514 w 3018"/>
                      <a:gd name="T19" fmla="*/ 11618 h 11620"/>
                      <a:gd name="T20" fmla="*/ 556 w 3018"/>
                      <a:gd name="T21" fmla="*/ 11618 h 11620"/>
                      <a:gd name="T22" fmla="*/ 604 w 3018"/>
                      <a:gd name="T23" fmla="*/ 11618 h 11620"/>
                      <a:gd name="T24" fmla="*/ 650 w 3018"/>
                      <a:gd name="T25" fmla="*/ 11618 h 11620"/>
                      <a:gd name="T26" fmla="*/ 698 w 3018"/>
                      <a:gd name="T27" fmla="*/ 11618 h 11620"/>
                      <a:gd name="T28" fmla="*/ 747 w 3018"/>
                      <a:gd name="T29" fmla="*/ 11618 h 11620"/>
                      <a:gd name="T30" fmla="*/ 795 w 3018"/>
                      <a:gd name="T31" fmla="*/ 11618 h 11620"/>
                      <a:gd name="T32" fmla="*/ 845 w 3018"/>
                      <a:gd name="T33" fmla="*/ 11618 h 11620"/>
                      <a:gd name="T34" fmla="*/ 899 w 3018"/>
                      <a:gd name="T35" fmla="*/ 11618 h 11620"/>
                      <a:gd name="T36" fmla="*/ 949 w 3018"/>
                      <a:gd name="T37" fmla="*/ 11618 h 11620"/>
                      <a:gd name="T38" fmla="*/ 1002 w 3018"/>
                      <a:gd name="T39" fmla="*/ 11618 h 11620"/>
                      <a:gd name="T40" fmla="*/ 1054 w 3018"/>
                      <a:gd name="T41" fmla="*/ 11618 h 11620"/>
                      <a:gd name="T42" fmla="*/ 1102 w 3018"/>
                      <a:gd name="T43" fmla="*/ 11618 h 11620"/>
                      <a:gd name="T44" fmla="*/ 1146 w 3018"/>
                      <a:gd name="T45" fmla="*/ 11618 h 11620"/>
                      <a:gd name="T46" fmla="*/ 1200 w 3018"/>
                      <a:gd name="T47" fmla="*/ 11618 h 11620"/>
                      <a:gd name="T48" fmla="*/ 1246 w 3018"/>
                      <a:gd name="T49" fmla="*/ 11618 h 11620"/>
                      <a:gd name="T50" fmla="*/ 1295 w 3018"/>
                      <a:gd name="T51" fmla="*/ 11618 h 11620"/>
                      <a:gd name="T52" fmla="*/ 1347 w 3018"/>
                      <a:gd name="T53" fmla="*/ 11618 h 11620"/>
                      <a:gd name="T54" fmla="*/ 1393 w 3018"/>
                      <a:gd name="T55" fmla="*/ 11618 h 11620"/>
                      <a:gd name="T56" fmla="*/ 1445 w 3018"/>
                      <a:gd name="T57" fmla="*/ 11618 h 11620"/>
                      <a:gd name="T58" fmla="*/ 1497 w 3018"/>
                      <a:gd name="T59" fmla="*/ 11618 h 11620"/>
                      <a:gd name="T60" fmla="*/ 1545 w 3018"/>
                      <a:gd name="T61" fmla="*/ 11618 h 11620"/>
                      <a:gd name="T62" fmla="*/ 1598 w 3018"/>
                      <a:gd name="T63" fmla="*/ 11618 h 11620"/>
                      <a:gd name="T64" fmla="*/ 1648 w 3018"/>
                      <a:gd name="T65" fmla="*/ 11618 h 11620"/>
                      <a:gd name="T66" fmla="*/ 1692 w 3018"/>
                      <a:gd name="T67" fmla="*/ 11618 h 11620"/>
                      <a:gd name="T68" fmla="*/ 1744 w 3018"/>
                      <a:gd name="T69" fmla="*/ 11618 h 11620"/>
                      <a:gd name="T70" fmla="*/ 1788 w 3018"/>
                      <a:gd name="T71" fmla="*/ 11618 h 11620"/>
                      <a:gd name="T72" fmla="*/ 1838 w 3018"/>
                      <a:gd name="T73" fmla="*/ 11618 h 11620"/>
                      <a:gd name="T74" fmla="*/ 1893 w 3018"/>
                      <a:gd name="T75" fmla="*/ 11618 h 11620"/>
                      <a:gd name="T76" fmla="*/ 1945 w 3018"/>
                      <a:gd name="T77" fmla="*/ 11618 h 11620"/>
                      <a:gd name="T78" fmla="*/ 1995 w 3018"/>
                      <a:gd name="T79" fmla="*/ 11618 h 11620"/>
                      <a:gd name="T80" fmla="*/ 2037 w 3018"/>
                      <a:gd name="T81" fmla="*/ 0 h 11620"/>
                      <a:gd name="T82" fmla="*/ 2081 w 3018"/>
                      <a:gd name="T83" fmla="*/ 11593 h 11620"/>
                      <a:gd name="T84" fmla="*/ 2125 w 3018"/>
                      <a:gd name="T85" fmla="*/ 11605 h 11620"/>
                      <a:gd name="T86" fmla="*/ 2165 w 3018"/>
                      <a:gd name="T87" fmla="*/ 11608 h 11620"/>
                      <a:gd name="T88" fmla="*/ 2207 w 3018"/>
                      <a:gd name="T89" fmla="*/ 11610 h 11620"/>
                      <a:gd name="T90" fmla="*/ 2251 w 3018"/>
                      <a:gd name="T91" fmla="*/ 11610 h 11620"/>
                      <a:gd name="T92" fmla="*/ 2296 w 3018"/>
                      <a:gd name="T93" fmla="*/ 11610 h 11620"/>
                      <a:gd name="T94" fmla="*/ 2336 w 3018"/>
                      <a:gd name="T95" fmla="*/ 11610 h 11620"/>
                      <a:gd name="T96" fmla="*/ 2380 w 3018"/>
                      <a:gd name="T97" fmla="*/ 11612 h 11620"/>
                      <a:gd name="T98" fmla="*/ 2418 w 3018"/>
                      <a:gd name="T99" fmla="*/ 11612 h 11620"/>
                      <a:gd name="T100" fmla="*/ 2458 w 3018"/>
                      <a:gd name="T101" fmla="*/ 11610 h 11620"/>
                      <a:gd name="T102" fmla="*/ 2497 w 3018"/>
                      <a:gd name="T103" fmla="*/ 11612 h 11620"/>
                      <a:gd name="T104" fmla="*/ 2541 w 3018"/>
                      <a:gd name="T105" fmla="*/ 11610 h 11620"/>
                      <a:gd name="T106" fmla="*/ 2585 w 3018"/>
                      <a:gd name="T107" fmla="*/ 11612 h 11620"/>
                      <a:gd name="T108" fmla="*/ 2627 w 3018"/>
                      <a:gd name="T109" fmla="*/ 11610 h 11620"/>
                      <a:gd name="T110" fmla="*/ 2669 w 3018"/>
                      <a:gd name="T111" fmla="*/ 11610 h 11620"/>
                      <a:gd name="T112" fmla="*/ 2719 w 3018"/>
                      <a:gd name="T113" fmla="*/ 11610 h 11620"/>
                      <a:gd name="T114" fmla="*/ 2769 w 3018"/>
                      <a:gd name="T115" fmla="*/ 11608 h 11620"/>
                      <a:gd name="T116" fmla="*/ 2809 w 3018"/>
                      <a:gd name="T117" fmla="*/ 11610 h 11620"/>
                      <a:gd name="T118" fmla="*/ 2861 w 3018"/>
                      <a:gd name="T119" fmla="*/ 11610 h 11620"/>
                      <a:gd name="T120" fmla="*/ 2901 w 3018"/>
                      <a:gd name="T121" fmla="*/ 11610 h 11620"/>
                      <a:gd name="T122" fmla="*/ 2945 w 3018"/>
                      <a:gd name="T123" fmla="*/ 11610 h 11620"/>
                      <a:gd name="T124" fmla="*/ 2983 w 3018"/>
                      <a:gd name="T125" fmla="*/ 11608 h 116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018" h="11620">
                        <a:moveTo>
                          <a:pt x="0" y="11618"/>
                        </a:moveTo>
                        <a:lnTo>
                          <a:pt x="2" y="11618"/>
                        </a:lnTo>
                        <a:lnTo>
                          <a:pt x="4" y="11618"/>
                        </a:lnTo>
                        <a:lnTo>
                          <a:pt x="6" y="11618"/>
                        </a:lnTo>
                        <a:lnTo>
                          <a:pt x="8" y="11618"/>
                        </a:lnTo>
                        <a:lnTo>
                          <a:pt x="10" y="11618"/>
                        </a:lnTo>
                        <a:lnTo>
                          <a:pt x="12" y="11618"/>
                        </a:lnTo>
                        <a:lnTo>
                          <a:pt x="14" y="11618"/>
                        </a:lnTo>
                        <a:lnTo>
                          <a:pt x="16" y="11618"/>
                        </a:lnTo>
                        <a:lnTo>
                          <a:pt x="17" y="11618"/>
                        </a:lnTo>
                        <a:lnTo>
                          <a:pt x="19" y="11618"/>
                        </a:lnTo>
                        <a:lnTo>
                          <a:pt x="23" y="11618"/>
                        </a:lnTo>
                        <a:lnTo>
                          <a:pt x="27" y="11618"/>
                        </a:lnTo>
                        <a:lnTo>
                          <a:pt x="29" y="11618"/>
                        </a:lnTo>
                        <a:lnTo>
                          <a:pt x="31" y="11618"/>
                        </a:lnTo>
                        <a:lnTo>
                          <a:pt x="33" y="11618"/>
                        </a:lnTo>
                        <a:lnTo>
                          <a:pt x="37" y="11618"/>
                        </a:lnTo>
                        <a:lnTo>
                          <a:pt x="39" y="11618"/>
                        </a:lnTo>
                        <a:lnTo>
                          <a:pt x="40" y="11618"/>
                        </a:lnTo>
                        <a:lnTo>
                          <a:pt x="44" y="11618"/>
                        </a:lnTo>
                        <a:lnTo>
                          <a:pt x="46" y="11618"/>
                        </a:lnTo>
                        <a:lnTo>
                          <a:pt x="48" y="11618"/>
                        </a:lnTo>
                        <a:lnTo>
                          <a:pt x="50" y="11618"/>
                        </a:lnTo>
                        <a:lnTo>
                          <a:pt x="52" y="11618"/>
                        </a:lnTo>
                        <a:lnTo>
                          <a:pt x="54" y="11618"/>
                        </a:lnTo>
                        <a:lnTo>
                          <a:pt x="58" y="11618"/>
                        </a:lnTo>
                        <a:lnTo>
                          <a:pt x="62" y="11618"/>
                        </a:lnTo>
                        <a:lnTo>
                          <a:pt x="65" y="11618"/>
                        </a:lnTo>
                        <a:lnTo>
                          <a:pt x="67" y="11618"/>
                        </a:lnTo>
                        <a:lnTo>
                          <a:pt x="71" y="11618"/>
                        </a:lnTo>
                        <a:lnTo>
                          <a:pt x="73" y="11618"/>
                        </a:lnTo>
                        <a:lnTo>
                          <a:pt x="75" y="11618"/>
                        </a:lnTo>
                        <a:lnTo>
                          <a:pt x="77" y="11618"/>
                        </a:lnTo>
                        <a:lnTo>
                          <a:pt x="79" y="11618"/>
                        </a:lnTo>
                        <a:lnTo>
                          <a:pt x="81" y="11618"/>
                        </a:lnTo>
                        <a:lnTo>
                          <a:pt x="83" y="11618"/>
                        </a:lnTo>
                        <a:lnTo>
                          <a:pt x="85" y="11618"/>
                        </a:lnTo>
                        <a:lnTo>
                          <a:pt x="86" y="11618"/>
                        </a:lnTo>
                        <a:lnTo>
                          <a:pt x="88" y="11618"/>
                        </a:lnTo>
                        <a:lnTo>
                          <a:pt x="92" y="11618"/>
                        </a:lnTo>
                        <a:lnTo>
                          <a:pt x="94" y="11618"/>
                        </a:lnTo>
                        <a:lnTo>
                          <a:pt x="96" y="11618"/>
                        </a:lnTo>
                        <a:lnTo>
                          <a:pt x="98" y="11618"/>
                        </a:lnTo>
                        <a:lnTo>
                          <a:pt x="100" y="11618"/>
                        </a:lnTo>
                        <a:lnTo>
                          <a:pt x="102" y="11618"/>
                        </a:lnTo>
                        <a:lnTo>
                          <a:pt x="106" y="11618"/>
                        </a:lnTo>
                        <a:lnTo>
                          <a:pt x="108" y="11618"/>
                        </a:lnTo>
                        <a:lnTo>
                          <a:pt x="109" y="11618"/>
                        </a:lnTo>
                        <a:lnTo>
                          <a:pt x="111" y="11618"/>
                        </a:lnTo>
                        <a:lnTo>
                          <a:pt x="113" y="11618"/>
                        </a:lnTo>
                        <a:lnTo>
                          <a:pt x="115" y="11618"/>
                        </a:lnTo>
                        <a:lnTo>
                          <a:pt x="119" y="11618"/>
                        </a:lnTo>
                        <a:lnTo>
                          <a:pt x="121" y="11618"/>
                        </a:lnTo>
                        <a:lnTo>
                          <a:pt x="125" y="11618"/>
                        </a:lnTo>
                        <a:lnTo>
                          <a:pt x="127" y="11618"/>
                        </a:lnTo>
                        <a:lnTo>
                          <a:pt x="131" y="11618"/>
                        </a:lnTo>
                        <a:lnTo>
                          <a:pt x="132" y="11618"/>
                        </a:lnTo>
                        <a:lnTo>
                          <a:pt x="134" y="11618"/>
                        </a:lnTo>
                        <a:lnTo>
                          <a:pt x="136" y="11618"/>
                        </a:lnTo>
                        <a:lnTo>
                          <a:pt x="138" y="11618"/>
                        </a:lnTo>
                        <a:lnTo>
                          <a:pt x="140" y="11618"/>
                        </a:lnTo>
                        <a:lnTo>
                          <a:pt x="144" y="11618"/>
                        </a:lnTo>
                        <a:lnTo>
                          <a:pt x="146" y="11618"/>
                        </a:lnTo>
                        <a:lnTo>
                          <a:pt x="148" y="11618"/>
                        </a:lnTo>
                        <a:lnTo>
                          <a:pt x="150" y="11618"/>
                        </a:lnTo>
                        <a:lnTo>
                          <a:pt x="152" y="11618"/>
                        </a:lnTo>
                        <a:lnTo>
                          <a:pt x="154" y="11618"/>
                        </a:lnTo>
                        <a:lnTo>
                          <a:pt x="157" y="11618"/>
                        </a:lnTo>
                        <a:lnTo>
                          <a:pt x="159" y="11618"/>
                        </a:lnTo>
                        <a:lnTo>
                          <a:pt x="161" y="11618"/>
                        </a:lnTo>
                        <a:lnTo>
                          <a:pt x="163" y="11618"/>
                        </a:lnTo>
                        <a:lnTo>
                          <a:pt x="165" y="11618"/>
                        </a:lnTo>
                        <a:lnTo>
                          <a:pt x="167" y="11618"/>
                        </a:lnTo>
                        <a:lnTo>
                          <a:pt x="169" y="11618"/>
                        </a:lnTo>
                        <a:lnTo>
                          <a:pt x="171" y="11618"/>
                        </a:lnTo>
                        <a:lnTo>
                          <a:pt x="173" y="11618"/>
                        </a:lnTo>
                        <a:lnTo>
                          <a:pt x="175" y="11618"/>
                        </a:lnTo>
                        <a:lnTo>
                          <a:pt x="178" y="11618"/>
                        </a:lnTo>
                        <a:lnTo>
                          <a:pt x="180" y="11618"/>
                        </a:lnTo>
                        <a:lnTo>
                          <a:pt x="182" y="11618"/>
                        </a:lnTo>
                        <a:lnTo>
                          <a:pt x="184" y="11618"/>
                        </a:lnTo>
                        <a:lnTo>
                          <a:pt x="186" y="11618"/>
                        </a:lnTo>
                        <a:lnTo>
                          <a:pt x="188" y="11618"/>
                        </a:lnTo>
                        <a:lnTo>
                          <a:pt x="190" y="11618"/>
                        </a:lnTo>
                        <a:lnTo>
                          <a:pt x="192" y="11618"/>
                        </a:lnTo>
                        <a:lnTo>
                          <a:pt x="196" y="11618"/>
                        </a:lnTo>
                        <a:lnTo>
                          <a:pt x="198" y="11618"/>
                        </a:lnTo>
                        <a:lnTo>
                          <a:pt x="200" y="11618"/>
                        </a:lnTo>
                        <a:lnTo>
                          <a:pt x="201" y="11618"/>
                        </a:lnTo>
                        <a:lnTo>
                          <a:pt x="203" y="11618"/>
                        </a:lnTo>
                        <a:lnTo>
                          <a:pt x="205" y="11618"/>
                        </a:lnTo>
                        <a:lnTo>
                          <a:pt x="207" y="11618"/>
                        </a:lnTo>
                        <a:lnTo>
                          <a:pt x="209" y="11618"/>
                        </a:lnTo>
                        <a:lnTo>
                          <a:pt x="213" y="11618"/>
                        </a:lnTo>
                        <a:lnTo>
                          <a:pt x="215" y="11618"/>
                        </a:lnTo>
                        <a:lnTo>
                          <a:pt x="217" y="11618"/>
                        </a:lnTo>
                        <a:lnTo>
                          <a:pt x="219" y="11618"/>
                        </a:lnTo>
                        <a:lnTo>
                          <a:pt x="223" y="11618"/>
                        </a:lnTo>
                        <a:lnTo>
                          <a:pt x="224" y="11618"/>
                        </a:lnTo>
                        <a:lnTo>
                          <a:pt x="226" y="11618"/>
                        </a:lnTo>
                        <a:lnTo>
                          <a:pt x="228" y="11618"/>
                        </a:lnTo>
                        <a:lnTo>
                          <a:pt x="230" y="11618"/>
                        </a:lnTo>
                        <a:lnTo>
                          <a:pt x="232" y="11618"/>
                        </a:lnTo>
                        <a:lnTo>
                          <a:pt x="234" y="11618"/>
                        </a:lnTo>
                        <a:lnTo>
                          <a:pt x="236" y="11618"/>
                        </a:lnTo>
                        <a:lnTo>
                          <a:pt x="238" y="11618"/>
                        </a:lnTo>
                        <a:lnTo>
                          <a:pt x="240" y="11618"/>
                        </a:lnTo>
                        <a:lnTo>
                          <a:pt x="242" y="11618"/>
                        </a:lnTo>
                        <a:lnTo>
                          <a:pt x="244" y="11618"/>
                        </a:lnTo>
                        <a:lnTo>
                          <a:pt x="245" y="11618"/>
                        </a:lnTo>
                        <a:lnTo>
                          <a:pt x="247" y="11618"/>
                        </a:lnTo>
                        <a:lnTo>
                          <a:pt x="249" y="11618"/>
                        </a:lnTo>
                        <a:lnTo>
                          <a:pt x="251" y="11618"/>
                        </a:lnTo>
                        <a:lnTo>
                          <a:pt x="255" y="11618"/>
                        </a:lnTo>
                        <a:lnTo>
                          <a:pt x="257" y="11618"/>
                        </a:lnTo>
                        <a:lnTo>
                          <a:pt x="261" y="11618"/>
                        </a:lnTo>
                        <a:lnTo>
                          <a:pt x="263" y="11618"/>
                        </a:lnTo>
                        <a:lnTo>
                          <a:pt x="265" y="11618"/>
                        </a:lnTo>
                        <a:lnTo>
                          <a:pt x="267" y="11618"/>
                        </a:lnTo>
                        <a:lnTo>
                          <a:pt x="268" y="11618"/>
                        </a:lnTo>
                        <a:lnTo>
                          <a:pt x="270" y="11618"/>
                        </a:lnTo>
                        <a:lnTo>
                          <a:pt x="272" y="11618"/>
                        </a:lnTo>
                        <a:lnTo>
                          <a:pt x="274" y="11618"/>
                        </a:lnTo>
                        <a:lnTo>
                          <a:pt x="278" y="11618"/>
                        </a:lnTo>
                        <a:lnTo>
                          <a:pt x="280" y="11618"/>
                        </a:lnTo>
                        <a:lnTo>
                          <a:pt x="282" y="11618"/>
                        </a:lnTo>
                        <a:lnTo>
                          <a:pt x="284" y="11618"/>
                        </a:lnTo>
                        <a:lnTo>
                          <a:pt x="286" y="11618"/>
                        </a:lnTo>
                        <a:lnTo>
                          <a:pt x="288" y="11618"/>
                        </a:lnTo>
                        <a:lnTo>
                          <a:pt x="290" y="11618"/>
                        </a:lnTo>
                        <a:lnTo>
                          <a:pt x="291" y="11618"/>
                        </a:lnTo>
                        <a:lnTo>
                          <a:pt x="293" y="11618"/>
                        </a:lnTo>
                        <a:lnTo>
                          <a:pt x="295" y="11618"/>
                        </a:lnTo>
                        <a:lnTo>
                          <a:pt x="297" y="11618"/>
                        </a:lnTo>
                        <a:lnTo>
                          <a:pt x="299" y="11618"/>
                        </a:lnTo>
                        <a:lnTo>
                          <a:pt x="301" y="11618"/>
                        </a:lnTo>
                        <a:lnTo>
                          <a:pt x="303" y="11618"/>
                        </a:lnTo>
                        <a:lnTo>
                          <a:pt x="305" y="11618"/>
                        </a:lnTo>
                        <a:lnTo>
                          <a:pt x="307" y="11618"/>
                        </a:lnTo>
                        <a:lnTo>
                          <a:pt x="309" y="11618"/>
                        </a:lnTo>
                        <a:lnTo>
                          <a:pt x="311" y="11618"/>
                        </a:lnTo>
                        <a:lnTo>
                          <a:pt x="313" y="11618"/>
                        </a:lnTo>
                        <a:lnTo>
                          <a:pt x="314" y="11618"/>
                        </a:lnTo>
                        <a:lnTo>
                          <a:pt x="316" y="11618"/>
                        </a:lnTo>
                        <a:lnTo>
                          <a:pt x="318" y="11618"/>
                        </a:lnTo>
                        <a:lnTo>
                          <a:pt x="322" y="11618"/>
                        </a:lnTo>
                        <a:lnTo>
                          <a:pt x="326" y="11618"/>
                        </a:lnTo>
                        <a:lnTo>
                          <a:pt x="328" y="11618"/>
                        </a:lnTo>
                        <a:lnTo>
                          <a:pt x="330" y="11618"/>
                        </a:lnTo>
                        <a:lnTo>
                          <a:pt x="332" y="11618"/>
                        </a:lnTo>
                        <a:lnTo>
                          <a:pt x="334" y="11618"/>
                        </a:lnTo>
                        <a:lnTo>
                          <a:pt x="336" y="11618"/>
                        </a:lnTo>
                        <a:lnTo>
                          <a:pt x="337" y="11618"/>
                        </a:lnTo>
                        <a:lnTo>
                          <a:pt x="339" y="11618"/>
                        </a:lnTo>
                        <a:lnTo>
                          <a:pt x="341" y="11618"/>
                        </a:lnTo>
                        <a:lnTo>
                          <a:pt x="343" y="11618"/>
                        </a:lnTo>
                        <a:lnTo>
                          <a:pt x="345" y="11618"/>
                        </a:lnTo>
                        <a:lnTo>
                          <a:pt x="347" y="11618"/>
                        </a:lnTo>
                        <a:lnTo>
                          <a:pt x="349" y="11618"/>
                        </a:lnTo>
                        <a:lnTo>
                          <a:pt x="351" y="11618"/>
                        </a:lnTo>
                        <a:lnTo>
                          <a:pt x="353" y="11618"/>
                        </a:lnTo>
                        <a:lnTo>
                          <a:pt x="355" y="11618"/>
                        </a:lnTo>
                        <a:lnTo>
                          <a:pt x="357" y="11618"/>
                        </a:lnTo>
                        <a:lnTo>
                          <a:pt x="360" y="11618"/>
                        </a:lnTo>
                        <a:lnTo>
                          <a:pt x="364" y="11618"/>
                        </a:lnTo>
                        <a:lnTo>
                          <a:pt x="366" y="11618"/>
                        </a:lnTo>
                        <a:lnTo>
                          <a:pt x="368" y="11618"/>
                        </a:lnTo>
                        <a:lnTo>
                          <a:pt x="370" y="11618"/>
                        </a:lnTo>
                        <a:lnTo>
                          <a:pt x="372" y="11618"/>
                        </a:lnTo>
                        <a:lnTo>
                          <a:pt x="374" y="11618"/>
                        </a:lnTo>
                        <a:lnTo>
                          <a:pt x="376" y="11618"/>
                        </a:lnTo>
                        <a:lnTo>
                          <a:pt x="378" y="11618"/>
                        </a:lnTo>
                        <a:lnTo>
                          <a:pt x="380" y="11618"/>
                        </a:lnTo>
                        <a:lnTo>
                          <a:pt x="383" y="11618"/>
                        </a:lnTo>
                        <a:lnTo>
                          <a:pt x="385" y="11618"/>
                        </a:lnTo>
                        <a:lnTo>
                          <a:pt x="387" y="11618"/>
                        </a:lnTo>
                        <a:lnTo>
                          <a:pt x="391" y="11618"/>
                        </a:lnTo>
                        <a:lnTo>
                          <a:pt x="393" y="11618"/>
                        </a:lnTo>
                        <a:lnTo>
                          <a:pt x="395" y="11618"/>
                        </a:lnTo>
                        <a:lnTo>
                          <a:pt x="397" y="11618"/>
                        </a:lnTo>
                        <a:lnTo>
                          <a:pt x="401" y="11618"/>
                        </a:lnTo>
                        <a:lnTo>
                          <a:pt x="403" y="11618"/>
                        </a:lnTo>
                        <a:lnTo>
                          <a:pt x="405" y="11618"/>
                        </a:lnTo>
                        <a:lnTo>
                          <a:pt x="406" y="11618"/>
                        </a:lnTo>
                        <a:lnTo>
                          <a:pt x="408" y="11618"/>
                        </a:lnTo>
                        <a:lnTo>
                          <a:pt x="412" y="11618"/>
                        </a:lnTo>
                        <a:lnTo>
                          <a:pt x="414" y="11618"/>
                        </a:lnTo>
                        <a:lnTo>
                          <a:pt x="416" y="11618"/>
                        </a:lnTo>
                        <a:lnTo>
                          <a:pt x="418" y="11618"/>
                        </a:lnTo>
                        <a:lnTo>
                          <a:pt x="422" y="11618"/>
                        </a:lnTo>
                        <a:lnTo>
                          <a:pt x="424" y="11618"/>
                        </a:lnTo>
                        <a:lnTo>
                          <a:pt x="426" y="11618"/>
                        </a:lnTo>
                        <a:lnTo>
                          <a:pt x="428" y="11618"/>
                        </a:lnTo>
                        <a:lnTo>
                          <a:pt x="429" y="11618"/>
                        </a:lnTo>
                        <a:lnTo>
                          <a:pt x="431" y="11618"/>
                        </a:lnTo>
                        <a:lnTo>
                          <a:pt x="435" y="11618"/>
                        </a:lnTo>
                        <a:lnTo>
                          <a:pt x="437" y="11618"/>
                        </a:lnTo>
                        <a:lnTo>
                          <a:pt x="439" y="11618"/>
                        </a:lnTo>
                        <a:lnTo>
                          <a:pt x="441" y="11618"/>
                        </a:lnTo>
                        <a:lnTo>
                          <a:pt x="443" y="11618"/>
                        </a:lnTo>
                        <a:lnTo>
                          <a:pt x="447" y="11618"/>
                        </a:lnTo>
                        <a:lnTo>
                          <a:pt x="449" y="11618"/>
                        </a:lnTo>
                        <a:lnTo>
                          <a:pt x="452" y="11618"/>
                        </a:lnTo>
                        <a:lnTo>
                          <a:pt x="454" y="11618"/>
                        </a:lnTo>
                        <a:lnTo>
                          <a:pt x="456" y="11618"/>
                        </a:lnTo>
                        <a:lnTo>
                          <a:pt x="458" y="11618"/>
                        </a:lnTo>
                        <a:lnTo>
                          <a:pt x="460" y="11618"/>
                        </a:lnTo>
                        <a:lnTo>
                          <a:pt x="462" y="11618"/>
                        </a:lnTo>
                        <a:lnTo>
                          <a:pt x="464" y="11618"/>
                        </a:lnTo>
                        <a:lnTo>
                          <a:pt x="466" y="11618"/>
                        </a:lnTo>
                        <a:lnTo>
                          <a:pt x="468" y="11618"/>
                        </a:lnTo>
                        <a:lnTo>
                          <a:pt x="470" y="11618"/>
                        </a:lnTo>
                        <a:lnTo>
                          <a:pt x="472" y="11618"/>
                        </a:lnTo>
                        <a:lnTo>
                          <a:pt x="473" y="11618"/>
                        </a:lnTo>
                        <a:lnTo>
                          <a:pt x="477" y="11618"/>
                        </a:lnTo>
                        <a:lnTo>
                          <a:pt x="479" y="11618"/>
                        </a:lnTo>
                        <a:lnTo>
                          <a:pt x="481" y="11618"/>
                        </a:lnTo>
                        <a:lnTo>
                          <a:pt x="483" y="11618"/>
                        </a:lnTo>
                        <a:lnTo>
                          <a:pt x="485" y="11618"/>
                        </a:lnTo>
                        <a:lnTo>
                          <a:pt x="487" y="11618"/>
                        </a:lnTo>
                        <a:lnTo>
                          <a:pt x="491" y="11618"/>
                        </a:lnTo>
                        <a:lnTo>
                          <a:pt x="495" y="11618"/>
                        </a:lnTo>
                        <a:lnTo>
                          <a:pt x="496" y="11618"/>
                        </a:lnTo>
                        <a:lnTo>
                          <a:pt x="500" y="11618"/>
                        </a:lnTo>
                        <a:lnTo>
                          <a:pt x="502" y="11618"/>
                        </a:lnTo>
                        <a:lnTo>
                          <a:pt x="504" y="11618"/>
                        </a:lnTo>
                        <a:lnTo>
                          <a:pt x="506" y="11618"/>
                        </a:lnTo>
                        <a:lnTo>
                          <a:pt x="508" y="11618"/>
                        </a:lnTo>
                        <a:lnTo>
                          <a:pt x="512" y="11618"/>
                        </a:lnTo>
                        <a:lnTo>
                          <a:pt x="514" y="11618"/>
                        </a:lnTo>
                        <a:lnTo>
                          <a:pt x="516" y="11618"/>
                        </a:lnTo>
                        <a:lnTo>
                          <a:pt x="518" y="11618"/>
                        </a:lnTo>
                        <a:lnTo>
                          <a:pt x="519" y="11618"/>
                        </a:lnTo>
                        <a:lnTo>
                          <a:pt x="521" y="11618"/>
                        </a:lnTo>
                        <a:lnTo>
                          <a:pt x="523" y="11618"/>
                        </a:lnTo>
                        <a:lnTo>
                          <a:pt x="525" y="11618"/>
                        </a:lnTo>
                        <a:lnTo>
                          <a:pt x="527" y="11618"/>
                        </a:lnTo>
                        <a:lnTo>
                          <a:pt x="529" y="11618"/>
                        </a:lnTo>
                        <a:lnTo>
                          <a:pt x="531" y="11618"/>
                        </a:lnTo>
                        <a:lnTo>
                          <a:pt x="531" y="11620"/>
                        </a:lnTo>
                        <a:lnTo>
                          <a:pt x="533" y="11618"/>
                        </a:lnTo>
                        <a:lnTo>
                          <a:pt x="535" y="11618"/>
                        </a:lnTo>
                        <a:lnTo>
                          <a:pt x="537" y="11618"/>
                        </a:lnTo>
                        <a:lnTo>
                          <a:pt x="539" y="11618"/>
                        </a:lnTo>
                        <a:lnTo>
                          <a:pt x="541" y="11618"/>
                        </a:lnTo>
                        <a:lnTo>
                          <a:pt x="542" y="11618"/>
                        </a:lnTo>
                        <a:lnTo>
                          <a:pt x="544" y="11618"/>
                        </a:lnTo>
                        <a:lnTo>
                          <a:pt x="546" y="11618"/>
                        </a:lnTo>
                        <a:lnTo>
                          <a:pt x="548" y="11618"/>
                        </a:lnTo>
                        <a:lnTo>
                          <a:pt x="550" y="11618"/>
                        </a:lnTo>
                        <a:lnTo>
                          <a:pt x="552" y="11618"/>
                        </a:lnTo>
                        <a:lnTo>
                          <a:pt x="554" y="11618"/>
                        </a:lnTo>
                        <a:lnTo>
                          <a:pt x="556" y="11618"/>
                        </a:lnTo>
                        <a:lnTo>
                          <a:pt x="558" y="11618"/>
                        </a:lnTo>
                        <a:lnTo>
                          <a:pt x="560" y="11618"/>
                        </a:lnTo>
                        <a:lnTo>
                          <a:pt x="562" y="11618"/>
                        </a:lnTo>
                        <a:lnTo>
                          <a:pt x="564" y="11618"/>
                        </a:lnTo>
                        <a:lnTo>
                          <a:pt x="565" y="11618"/>
                        </a:lnTo>
                        <a:lnTo>
                          <a:pt x="567" y="11618"/>
                        </a:lnTo>
                        <a:lnTo>
                          <a:pt x="569" y="11618"/>
                        </a:lnTo>
                        <a:lnTo>
                          <a:pt x="571" y="11618"/>
                        </a:lnTo>
                        <a:lnTo>
                          <a:pt x="573" y="11618"/>
                        </a:lnTo>
                        <a:lnTo>
                          <a:pt x="575" y="11618"/>
                        </a:lnTo>
                        <a:lnTo>
                          <a:pt x="577" y="11618"/>
                        </a:lnTo>
                        <a:lnTo>
                          <a:pt x="579" y="11618"/>
                        </a:lnTo>
                        <a:lnTo>
                          <a:pt x="581" y="11618"/>
                        </a:lnTo>
                        <a:lnTo>
                          <a:pt x="583" y="11618"/>
                        </a:lnTo>
                        <a:lnTo>
                          <a:pt x="587" y="11618"/>
                        </a:lnTo>
                        <a:lnTo>
                          <a:pt x="588" y="11618"/>
                        </a:lnTo>
                        <a:lnTo>
                          <a:pt x="592" y="11618"/>
                        </a:lnTo>
                        <a:lnTo>
                          <a:pt x="594" y="11618"/>
                        </a:lnTo>
                        <a:lnTo>
                          <a:pt x="596" y="11618"/>
                        </a:lnTo>
                        <a:lnTo>
                          <a:pt x="598" y="11618"/>
                        </a:lnTo>
                        <a:lnTo>
                          <a:pt x="600" y="11618"/>
                        </a:lnTo>
                        <a:lnTo>
                          <a:pt x="602" y="11618"/>
                        </a:lnTo>
                        <a:lnTo>
                          <a:pt x="604" y="11618"/>
                        </a:lnTo>
                        <a:lnTo>
                          <a:pt x="606" y="11618"/>
                        </a:lnTo>
                        <a:lnTo>
                          <a:pt x="608" y="11618"/>
                        </a:lnTo>
                        <a:lnTo>
                          <a:pt x="610" y="11618"/>
                        </a:lnTo>
                        <a:lnTo>
                          <a:pt x="611" y="11618"/>
                        </a:lnTo>
                        <a:lnTo>
                          <a:pt x="613" y="11618"/>
                        </a:lnTo>
                        <a:lnTo>
                          <a:pt x="615" y="11618"/>
                        </a:lnTo>
                        <a:lnTo>
                          <a:pt x="617" y="11618"/>
                        </a:lnTo>
                        <a:lnTo>
                          <a:pt x="619" y="11618"/>
                        </a:lnTo>
                        <a:lnTo>
                          <a:pt x="621" y="11618"/>
                        </a:lnTo>
                        <a:lnTo>
                          <a:pt x="623" y="11618"/>
                        </a:lnTo>
                        <a:lnTo>
                          <a:pt x="625" y="11618"/>
                        </a:lnTo>
                        <a:lnTo>
                          <a:pt x="629" y="11618"/>
                        </a:lnTo>
                        <a:lnTo>
                          <a:pt x="631" y="11618"/>
                        </a:lnTo>
                        <a:lnTo>
                          <a:pt x="633" y="11618"/>
                        </a:lnTo>
                        <a:lnTo>
                          <a:pt x="634" y="11618"/>
                        </a:lnTo>
                        <a:lnTo>
                          <a:pt x="636" y="11618"/>
                        </a:lnTo>
                        <a:lnTo>
                          <a:pt x="638" y="11618"/>
                        </a:lnTo>
                        <a:lnTo>
                          <a:pt x="640" y="11618"/>
                        </a:lnTo>
                        <a:lnTo>
                          <a:pt x="642" y="11618"/>
                        </a:lnTo>
                        <a:lnTo>
                          <a:pt x="644" y="11618"/>
                        </a:lnTo>
                        <a:lnTo>
                          <a:pt x="646" y="11618"/>
                        </a:lnTo>
                        <a:lnTo>
                          <a:pt x="648" y="11618"/>
                        </a:lnTo>
                        <a:lnTo>
                          <a:pt x="650" y="11618"/>
                        </a:lnTo>
                        <a:lnTo>
                          <a:pt x="652" y="11618"/>
                        </a:lnTo>
                        <a:lnTo>
                          <a:pt x="654" y="11618"/>
                        </a:lnTo>
                        <a:lnTo>
                          <a:pt x="656" y="11618"/>
                        </a:lnTo>
                        <a:lnTo>
                          <a:pt x="659" y="11618"/>
                        </a:lnTo>
                        <a:lnTo>
                          <a:pt x="663" y="11618"/>
                        </a:lnTo>
                        <a:lnTo>
                          <a:pt x="665" y="11618"/>
                        </a:lnTo>
                        <a:lnTo>
                          <a:pt x="667" y="11618"/>
                        </a:lnTo>
                        <a:lnTo>
                          <a:pt x="669" y="11618"/>
                        </a:lnTo>
                        <a:lnTo>
                          <a:pt x="671" y="11618"/>
                        </a:lnTo>
                        <a:lnTo>
                          <a:pt x="673" y="11618"/>
                        </a:lnTo>
                        <a:lnTo>
                          <a:pt x="675" y="11618"/>
                        </a:lnTo>
                        <a:lnTo>
                          <a:pt x="677" y="11618"/>
                        </a:lnTo>
                        <a:lnTo>
                          <a:pt x="679" y="11618"/>
                        </a:lnTo>
                        <a:lnTo>
                          <a:pt x="680" y="11618"/>
                        </a:lnTo>
                        <a:lnTo>
                          <a:pt x="682" y="11618"/>
                        </a:lnTo>
                        <a:lnTo>
                          <a:pt x="684" y="11618"/>
                        </a:lnTo>
                        <a:lnTo>
                          <a:pt x="686" y="11618"/>
                        </a:lnTo>
                        <a:lnTo>
                          <a:pt x="688" y="11618"/>
                        </a:lnTo>
                        <a:lnTo>
                          <a:pt x="690" y="11618"/>
                        </a:lnTo>
                        <a:lnTo>
                          <a:pt x="692" y="11618"/>
                        </a:lnTo>
                        <a:lnTo>
                          <a:pt x="694" y="11618"/>
                        </a:lnTo>
                        <a:lnTo>
                          <a:pt x="696" y="11618"/>
                        </a:lnTo>
                        <a:lnTo>
                          <a:pt x="698" y="11618"/>
                        </a:lnTo>
                        <a:lnTo>
                          <a:pt x="700" y="11618"/>
                        </a:lnTo>
                        <a:lnTo>
                          <a:pt x="701" y="11618"/>
                        </a:lnTo>
                        <a:lnTo>
                          <a:pt x="703" y="11618"/>
                        </a:lnTo>
                        <a:lnTo>
                          <a:pt x="705" y="11618"/>
                        </a:lnTo>
                        <a:lnTo>
                          <a:pt x="707" y="11618"/>
                        </a:lnTo>
                        <a:lnTo>
                          <a:pt x="709" y="11618"/>
                        </a:lnTo>
                        <a:lnTo>
                          <a:pt x="711" y="11618"/>
                        </a:lnTo>
                        <a:lnTo>
                          <a:pt x="713" y="11618"/>
                        </a:lnTo>
                        <a:lnTo>
                          <a:pt x="715" y="11618"/>
                        </a:lnTo>
                        <a:lnTo>
                          <a:pt x="717" y="11618"/>
                        </a:lnTo>
                        <a:lnTo>
                          <a:pt x="721" y="11618"/>
                        </a:lnTo>
                        <a:lnTo>
                          <a:pt x="723" y="11618"/>
                        </a:lnTo>
                        <a:lnTo>
                          <a:pt x="724" y="11618"/>
                        </a:lnTo>
                        <a:lnTo>
                          <a:pt x="726" y="11618"/>
                        </a:lnTo>
                        <a:lnTo>
                          <a:pt x="728" y="11618"/>
                        </a:lnTo>
                        <a:lnTo>
                          <a:pt x="730" y="11618"/>
                        </a:lnTo>
                        <a:lnTo>
                          <a:pt x="732" y="11618"/>
                        </a:lnTo>
                        <a:lnTo>
                          <a:pt x="734" y="11618"/>
                        </a:lnTo>
                        <a:lnTo>
                          <a:pt x="738" y="11618"/>
                        </a:lnTo>
                        <a:lnTo>
                          <a:pt x="740" y="11618"/>
                        </a:lnTo>
                        <a:lnTo>
                          <a:pt x="742" y="11618"/>
                        </a:lnTo>
                        <a:lnTo>
                          <a:pt x="746" y="11618"/>
                        </a:lnTo>
                        <a:lnTo>
                          <a:pt x="747" y="11618"/>
                        </a:lnTo>
                        <a:lnTo>
                          <a:pt x="749" y="11618"/>
                        </a:lnTo>
                        <a:lnTo>
                          <a:pt x="751" y="11618"/>
                        </a:lnTo>
                        <a:lnTo>
                          <a:pt x="753" y="11618"/>
                        </a:lnTo>
                        <a:lnTo>
                          <a:pt x="755" y="11618"/>
                        </a:lnTo>
                        <a:lnTo>
                          <a:pt x="759" y="11618"/>
                        </a:lnTo>
                        <a:lnTo>
                          <a:pt x="761" y="11618"/>
                        </a:lnTo>
                        <a:lnTo>
                          <a:pt x="763" y="11618"/>
                        </a:lnTo>
                        <a:lnTo>
                          <a:pt x="765" y="11618"/>
                        </a:lnTo>
                        <a:lnTo>
                          <a:pt x="767" y="11618"/>
                        </a:lnTo>
                        <a:lnTo>
                          <a:pt x="769" y="11618"/>
                        </a:lnTo>
                        <a:lnTo>
                          <a:pt x="770" y="11618"/>
                        </a:lnTo>
                        <a:lnTo>
                          <a:pt x="772" y="11618"/>
                        </a:lnTo>
                        <a:lnTo>
                          <a:pt x="776" y="11618"/>
                        </a:lnTo>
                        <a:lnTo>
                          <a:pt x="778" y="11618"/>
                        </a:lnTo>
                        <a:lnTo>
                          <a:pt x="780" y="11618"/>
                        </a:lnTo>
                        <a:lnTo>
                          <a:pt x="782" y="11618"/>
                        </a:lnTo>
                        <a:lnTo>
                          <a:pt x="784" y="11618"/>
                        </a:lnTo>
                        <a:lnTo>
                          <a:pt x="786" y="11618"/>
                        </a:lnTo>
                        <a:lnTo>
                          <a:pt x="788" y="11618"/>
                        </a:lnTo>
                        <a:lnTo>
                          <a:pt x="790" y="11618"/>
                        </a:lnTo>
                        <a:lnTo>
                          <a:pt x="792" y="11618"/>
                        </a:lnTo>
                        <a:lnTo>
                          <a:pt x="793" y="11618"/>
                        </a:lnTo>
                        <a:lnTo>
                          <a:pt x="795" y="11618"/>
                        </a:lnTo>
                        <a:lnTo>
                          <a:pt x="797" y="11618"/>
                        </a:lnTo>
                        <a:lnTo>
                          <a:pt x="799" y="11618"/>
                        </a:lnTo>
                        <a:lnTo>
                          <a:pt x="801" y="11618"/>
                        </a:lnTo>
                        <a:lnTo>
                          <a:pt x="803" y="11618"/>
                        </a:lnTo>
                        <a:lnTo>
                          <a:pt x="805" y="11618"/>
                        </a:lnTo>
                        <a:lnTo>
                          <a:pt x="807" y="11618"/>
                        </a:lnTo>
                        <a:lnTo>
                          <a:pt x="809" y="11618"/>
                        </a:lnTo>
                        <a:lnTo>
                          <a:pt x="811" y="11618"/>
                        </a:lnTo>
                        <a:lnTo>
                          <a:pt x="813" y="11618"/>
                        </a:lnTo>
                        <a:lnTo>
                          <a:pt x="815" y="11618"/>
                        </a:lnTo>
                        <a:lnTo>
                          <a:pt x="816" y="11618"/>
                        </a:lnTo>
                        <a:lnTo>
                          <a:pt x="820" y="11618"/>
                        </a:lnTo>
                        <a:lnTo>
                          <a:pt x="824" y="11618"/>
                        </a:lnTo>
                        <a:lnTo>
                          <a:pt x="826" y="11618"/>
                        </a:lnTo>
                        <a:lnTo>
                          <a:pt x="828" y="11618"/>
                        </a:lnTo>
                        <a:lnTo>
                          <a:pt x="830" y="11618"/>
                        </a:lnTo>
                        <a:lnTo>
                          <a:pt x="832" y="11618"/>
                        </a:lnTo>
                        <a:lnTo>
                          <a:pt x="834" y="11618"/>
                        </a:lnTo>
                        <a:lnTo>
                          <a:pt x="836" y="11618"/>
                        </a:lnTo>
                        <a:lnTo>
                          <a:pt x="838" y="11618"/>
                        </a:lnTo>
                        <a:lnTo>
                          <a:pt x="841" y="11618"/>
                        </a:lnTo>
                        <a:lnTo>
                          <a:pt x="843" y="11618"/>
                        </a:lnTo>
                        <a:lnTo>
                          <a:pt x="845" y="11618"/>
                        </a:lnTo>
                        <a:lnTo>
                          <a:pt x="847" y="11618"/>
                        </a:lnTo>
                        <a:lnTo>
                          <a:pt x="851" y="11618"/>
                        </a:lnTo>
                        <a:lnTo>
                          <a:pt x="855" y="11618"/>
                        </a:lnTo>
                        <a:lnTo>
                          <a:pt x="857" y="11618"/>
                        </a:lnTo>
                        <a:lnTo>
                          <a:pt x="859" y="11618"/>
                        </a:lnTo>
                        <a:lnTo>
                          <a:pt x="861" y="11618"/>
                        </a:lnTo>
                        <a:lnTo>
                          <a:pt x="862" y="11618"/>
                        </a:lnTo>
                        <a:lnTo>
                          <a:pt x="864" y="11618"/>
                        </a:lnTo>
                        <a:lnTo>
                          <a:pt x="868" y="11618"/>
                        </a:lnTo>
                        <a:lnTo>
                          <a:pt x="870" y="11618"/>
                        </a:lnTo>
                        <a:lnTo>
                          <a:pt x="872" y="11618"/>
                        </a:lnTo>
                        <a:lnTo>
                          <a:pt x="876" y="11618"/>
                        </a:lnTo>
                        <a:lnTo>
                          <a:pt x="878" y="11618"/>
                        </a:lnTo>
                        <a:lnTo>
                          <a:pt x="880" y="11618"/>
                        </a:lnTo>
                        <a:lnTo>
                          <a:pt x="882" y="11618"/>
                        </a:lnTo>
                        <a:lnTo>
                          <a:pt x="885" y="11618"/>
                        </a:lnTo>
                        <a:lnTo>
                          <a:pt x="887" y="11618"/>
                        </a:lnTo>
                        <a:lnTo>
                          <a:pt x="889" y="11618"/>
                        </a:lnTo>
                        <a:lnTo>
                          <a:pt x="891" y="11618"/>
                        </a:lnTo>
                        <a:lnTo>
                          <a:pt x="893" y="11618"/>
                        </a:lnTo>
                        <a:lnTo>
                          <a:pt x="895" y="11618"/>
                        </a:lnTo>
                        <a:lnTo>
                          <a:pt x="897" y="11618"/>
                        </a:lnTo>
                        <a:lnTo>
                          <a:pt x="899" y="11618"/>
                        </a:lnTo>
                        <a:lnTo>
                          <a:pt x="901" y="11618"/>
                        </a:lnTo>
                        <a:lnTo>
                          <a:pt x="903" y="11618"/>
                        </a:lnTo>
                        <a:lnTo>
                          <a:pt x="906" y="11618"/>
                        </a:lnTo>
                        <a:lnTo>
                          <a:pt x="908" y="11618"/>
                        </a:lnTo>
                        <a:lnTo>
                          <a:pt x="910" y="11618"/>
                        </a:lnTo>
                        <a:lnTo>
                          <a:pt x="912" y="11618"/>
                        </a:lnTo>
                        <a:lnTo>
                          <a:pt x="916" y="11618"/>
                        </a:lnTo>
                        <a:lnTo>
                          <a:pt x="918" y="11618"/>
                        </a:lnTo>
                        <a:lnTo>
                          <a:pt x="920" y="11618"/>
                        </a:lnTo>
                        <a:lnTo>
                          <a:pt x="924" y="11618"/>
                        </a:lnTo>
                        <a:lnTo>
                          <a:pt x="926" y="11618"/>
                        </a:lnTo>
                        <a:lnTo>
                          <a:pt x="928" y="11618"/>
                        </a:lnTo>
                        <a:lnTo>
                          <a:pt x="929" y="11618"/>
                        </a:lnTo>
                        <a:lnTo>
                          <a:pt x="931" y="11618"/>
                        </a:lnTo>
                        <a:lnTo>
                          <a:pt x="933" y="11618"/>
                        </a:lnTo>
                        <a:lnTo>
                          <a:pt x="935" y="11618"/>
                        </a:lnTo>
                        <a:lnTo>
                          <a:pt x="937" y="11618"/>
                        </a:lnTo>
                        <a:lnTo>
                          <a:pt x="939" y="11618"/>
                        </a:lnTo>
                        <a:lnTo>
                          <a:pt x="941" y="11618"/>
                        </a:lnTo>
                        <a:lnTo>
                          <a:pt x="943" y="11618"/>
                        </a:lnTo>
                        <a:lnTo>
                          <a:pt x="945" y="11618"/>
                        </a:lnTo>
                        <a:lnTo>
                          <a:pt x="947" y="11618"/>
                        </a:lnTo>
                        <a:lnTo>
                          <a:pt x="949" y="11618"/>
                        </a:lnTo>
                        <a:lnTo>
                          <a:pt x="951" y="11618"/>
                        </a:lnTo>
                        <a:lnTo>
                          <a:pt x="954" y="11618"/>
                        </a:lnTo>
                        <a:lnTo>
                          <a:pt x="958" y="11618"/>
                        </a:lnTo>
                        <a:lnTo>
                          <a:pt x="960" y="11618"/>
                        </a:lnTo>
                        <a:lnTo>
                          <a:pt x="962" y="11618"/>
                        </a:lnTo>
                        <a:lnTo>
                          <a:pt x="964" y="11618"/>
                        </a:lnTo>
                        <a:lnTo>
                          <a:pt x="968" y="11618"/>
                        </a:lnTo>
                        <a:lnTo>
                          <a:pt x="970" y="11618"/>
                        </a:lnTo>
                        <a:lnTo>
                          <a:pt x="972" y="11618"/>
                        </a:lnTo>
                        <a:lnTo>
                          <a:pt x="974" y="11618"/>
                        </a:lnTo>
                        <a:lnTo>
                          <a:pt x="975" y="11618"/>
                        </a:lnTo>
                        <a:lnTo>
                          <a:pt x="977" y="11618"/>
                        </a:lnTo>
                        <a:lnTo>
                          <a:pt x="979" y="11618"/>
                        </a:lnTo>
                        <a:lnTo>
                          <a:pt x="981" y="11618"/>
                        </a:lnTo>
                        <a:lnTo>
                          <a:pt x="983" y="11618"/>
                        </a:lnTo>
                        <a:lnTo>
                          <a:pt x="985" y="11618"/>
                        </a:lnTo>
                        <a:lnTo>
                          <a:pt x="987" y="11618"/>
                        </a:lnTo>
                        <a:lnTo>
                          <a:pt x="989" y="11618"/>
                        </a:lnTo>
                        <a:lnTo>
                          <a:pt x="993" y="11618"/>
                        </a:lnTo>
                        <a:lnTo>
                          <a:pt x="995" y="11618"/>
                        </a:lnTo>
                        <a:lnTo>
                          <a:pt x="998" y="11618"/>
                        </a:lnTo>
                        <a:lnTo>
                          <a:pt x="1000" y="11618"/>
                        </a:lnTo>
                        <a:lnTo>
                          <a:pt x="1002" y="11618"/>
                        </a:lnTo>
                        <a:lnTo>
                          <a:pt x="1004" y="11618"/>
                        </a:lnTo>
                        <a:lnTo>
                          <a:pt x="1006" y="11618"/>
                        </a:lnTo>
                        <a:lnTo>
                          <a:pt x="1010" y="11618"/>
                        </a:lnTo>
                        <a:lnTo>
                          <a:pt x="1012" y="11618"/>
                        </a:lnTo>
                        <a:lnTo>
                          <a:pt x="1014" y="11618"/>
                        </a:lnTo>
                        <a:lnTo>
                          <a:pt x="1016" y="11618"/>
                        </a:lnTo>
                        <a:lnTo>
                          <a:pt x="1018" y="11618"/>
                        </a:lnTo>
                        <a:lnTo>
                          <a:pt x="1020" y="11618"/>
                        </a:lnTo>
                        <a:lnTo>
                          <a:pt x="1023" y="11618"/>
                        </a:lnTo>
                        <a:lnTo>
                          <a:pt x="1025" y="11618"/>
                        </a:lnTo>
                        <a:lnTo>
                          <a:pt x="1027" y="11618"/>
                        </a:lnTo>
                        <a:lnTo>
                          <a:pt x="1029" y="11618"/>
                        </a:lnTo>
                        <a:lnTo>
                          <a:pt x="1031" y="11618"/>
                        </a:lnTo>
                        <a:lnTo>
                          <a:pt x="1035" y="11618"/>
                        </a:lnTo>
                        <a:lnTo>
                          <a:pt x="1037" y="11618"/>
                        </a:lnTo>
                        <a:lnTo>
                          <a:pt x="1039" y="11618"/>
                        </a:lnTo>
                        <a:lnTo>
                          <a:pt x="1041" y="11618"/>
                        </a:lnTo>
                        <a:lnTo>
                          <a:pt x="1043" y="11618"/>
                        </a:lnTo>
                        <a:lnTo>
                          <a:pt x="1044" y="11618"/>
                        </a:lnTo>
                        <a:lnTo>
                          <a:pt x="1046" y="11618"/>
                        </a:lnTo>
                        <a:lnTo>
                          <a:pt x="1048" y="11618"/>
                        </a:lnTo>
                        <a:lnTo>
                          <a:pt x="1050" y="11618"/>
                        </a:lnTo>
                        <a:lnTo>
                          <a:pt x="1054" y="11618"/>
                        </a:lnTo>
                        <a:lnTo>
                          <a:pt x="1058" y="11618"/>
                        </a:lnTo>
                        <a:lnTo>
                          <a:pt x="1060" y="11618"/>
                        </a:lnTo>
                        <a:lnTo>
                          <a:pt x="1062" y="11618"/>
                        </a:lnTo>
                        <a:lnTo>
                          <a:pt x="1064" y="11618"/>
                        </a:lnTo>
                        <a:lnTo>
                          <a:pt x="1066" y="11618"/>
                        </a:lnTo>
                        <a:lnTo>
                          <a:pt x="1069" y="11618"/>
                        </a:lnTo>
                        <a:lnTo>
                          <a:pt x="1071" y="11618"/>
                        </a:lnTo>
                        <a:lnTo>
                          <a:pt x="1073" y="11618"/>
                        </a:lnTo>
                        <a:lnTo>
                          <a:pt x="1075" y="11618"/>
                        </a:lnTo>
                        <a:lnTo>
                          <a:pt x="1077" y="11618"/>
                        </a:lnTo>
                        <a:lnTo>
                          <a:pt x="1079" y="11618"/>
                        </a:lnTo>
                        <a:lnTo>
                          <a:pt x="1081" y="11618"/>
                        </a:lnTo>
                        <a:lnTo>
                          <a:pt x="1083" y="11618"/>
                        </a:lnTo>
                        <a:lnTo>
                          <a:pt x="1085" y="11618"/>
                        </a:lnTo>
                        <a:lnTo>
                          <a:pt x="1087" y="11618"/>
                        </a:lnTo>
                        <a:lnTo>
                          <a:pt x="1089" y="11618"/>
                        </a:lnTo>
                        <a:lnTo>
                          <a:pt x="1090" y="11618"/>
                        </a:lnTo>
                        <a:lnTo>
                          <a:pt x="1092" y="11618"/>
                        </a:lnTo>
                        <a:lnTo>
                          <a:pt x="1094" y="11618"/>
                        </a:lnTo>
                        <a:lnTo>
                          <a:pt x="1096" y="11618"/>
                        </a:lnTo>
                        <a:lnTo>
                          <a:pt x="1098" y="11618"/>
                        </a:lnTo>
                        <a:lnTo>
                          <a:pt x="1100" y="11618"/>
                        </a:lnTo>
                        <a:lnTo>
                          <a:pt x="1102" y="11618"/>
                        </a:lnTo>
                        <a:lnTo>
                          <a:pt x="1104" y="11618"/>
                        </a:lnTo>
                        <a:lnTo>
                          <a:pt x="1106" y="11618"/>
                        </a:lnTo>
                        <a:lnTo>
                          <a:pt x="1108" y="11618"/>
                        </a:lnTo>
                        <a:lnTo>
                          <a:pt x="1110" y="11618"/>
                        </a:lnTo>
                        <a:lnTo>
                          <a:pt x="1112" y="11618"/>
                        </a:lnTo>
                        <a:lnTo>
                          <a:pt x="1113" y="11618"/>
                        </a:lnTo>
                        <a:lnTo>
                          <a:pt x="1115" y="11618"/>
                        </a:lnTo>
                        <a:lnTo>
                          <a:pt x="1117" y="11618"/>
                        </a:lnTo>
                        <a:lnTo>
                          <a:pt x="1119" y="11618"/>
                        </a:lnTo>
                        <a:lnTo>
                          <a:pt x="1121" y="11618"/>
                        </a:lnTo>
                        <a:lnTo>
                          <a:pt x="1123" y="11618"/>
                        </a:lnTo>
                        <a:lnTo>
                          <a:pt x="1125" y="11618"/>
                        </a:lnTo>
                        <a:lnTo>
                          <a:pt x="1127" y="11618"/>
                        </a:lnTo>
                        <a:lnTo>
                          <a:pt x="1129" y="11618"/>
                        </a:lnTo>
                        <a:lnTo>
                          <a:pt x="1131" y="11618"/>
                        </a:lnTo>
                        <a:lnTo>
                          <a:pt x="1133" y="11618"/>
                        </a:lnTo>
                        <a:lnTo>
                          <a:pt x="1134" y="11618"/>
                        </a:lnTo>
                        <a:lnTo>
                          <a:pt x="1136" y="11618"/>
                        </a:lnTo>
                        <a:lnTo>
                          <a:pt x="1138" y="11618"/>
                        </a:lnTo>
                        <a:lnTo>
                          <a:pt x="1140" y="11618"/>
                        </a:lnTo>
                        <a:lnTo>
                          <a:pt x="1142" y="11618"/>
                        </a:lnTo>
                        <a:lnTo>
                          <a:pt x="1144" y="11618"/>
                        </a:lnTo>
                        <a:lnTo>
                          <a:pt x="1146" y="11618"/>
                        </a:lnTo>
                        <a:lnTo>
                          <a:pt x="1150" y="11618"/>
                        </a:lnTo>
                        <a:lnTo>
                          <a:pt x="1154" y="11618"/>
                        </a:lnTo>
                        <a:lnTo>
                          <a:pt x="1156" y="11618"/>
                        </a:lnTo>
                        <a:lnTo>
                          <a:pt x="1157" y="11618"/>
                        </a:lnTo>
                        <a:lnTo>
                          <a:pt x="1159" y="11618"/>
                        </a:lnTo>
                        <a:lnTo>
                          <a:pt x="1161" y="11618"/>
                        </a:lnTo>
                        <a:lnTo>
                          <a:pt x="1163" y="11618"/>
                        </a:lnTo>
                        <a:lnTo>
                          <a:pt x="1165" y="11618"/>
                        </a:lnTo>
                        <a:lnTo>
                          <a:pt x="1167" y="11618"/>
                        </a:lnTo>
                        <a:lnTo>
                          <a:pt x="1171" y="11618"/>
                        </a:lnTo>
                        <a:lnTo>
                          <a:pt x="1173" y="11618"/>
                        </a:lnTo>
                        <a:lnTo>
                          <a:pt x="1175" y="11618"/>
                        </a:lnTo>
                        <a:lnTo>
                          <a:pt x="1177" y="11618"/>
                        </a:lnTo>
                        <a:lnTo>
                          <a:pt x="1179" y="11618"/>
                        </a:lnTo>
                        <a:lnTo>
                          <a:pt x="1180" y="11618"/>
                        </a:lnTo>
                        <a:lnTo>
                          <a:pt x="1182" y="11618"/>
                        </a:lnTo>
                        <a:lnTo>
                          <a:pt x="1184" y="11618"/>
                        </a:lnTo>
                        <a:lnTo>
                          <a:pt x="1188" y="11618"/>
                        </a:lnTo>
                        <a:lnTo>
                          <a:pt x="1192" y="11618"/>
                        </a:lnTo>
                        <a:lnTo>
                          <a:pt x="1194" y="11618"/>
                        </a:lnTo>
                        <a:lnTo>
                          <a:pt x="1196" y="11618"/>
                        </a:lnTo>
                        <a:lnTo>
                          <a:pt x="1198" y="11618"/>
                        </a:lnTo>
                        <a:lnTo>
                          <a:pt x="1200" y="11618"/>
                        </a:lnTo>
                        <a:lnTo>
                          <a:pt x="1202" y="11618"/>
                        </a:lnTo>
                        <a:lnTo>
                          <a:pt x="1203" y="11618"/>
                        </a:lnTo>
                        <a:lnTo>
                          <a:pt x="1205" y="11618"/>
                        </a:lnTo>
                        <a:lnTo>
                          <a:pt x="1207" y="11618"/>
                        </a:lnTo>
                        <a:lnTo>
                          <a:pt x="1209" y="11618"/>
                        </a:lnTo>
                        <a:lnTo>
                          <a:pt x="1211" y="11618"/>
                        </a:lnTo>
                        <a:lnTo>
                          <a:pt x="1215" y="11618"/>
                        </a:lnTo>
                        <a:lnTo>
                          <a:pt x="1217" y="11618"/>
                        </a:lnTo>
                        <a:lnTo>
                          <a:pt x="1219" y="11618"/>
                        </a:lnTo>
                        <a:lnTo>
                          <a:pt x="1221" y="11618"/>
                        </a:lnTo>
                        <a:lnTo>
                          <a:pt x="1223" y="11618"/>
                        </a:lnTo>
                        <a:lnTo>
                          <a:pt x="1225" y="11618"/>
                        </a:lnTo>
                        <a:lnTo>
                          <a:pt x="1226" y="11618"/>
                        </a:lnTo>
                        <a:lnTo>
                          <a:pt x="1228" y="11618"/>
                        </a:lnTo>
                        <a:lnTo>
                          <a:pt x="1230" y="11618"/>
                        </a:lnTo>
                        <a:lnTo>
                          <a:pt x="1232" y="11618"/>
                        </a:lnTo>
                        <a:lnTo>
                          <a:pt x="1234" y="11618"/>
                        </a:lnTo>
                        <a:lnTo>
                          <a:pt x="1236" y="11618"/>
                        </a:lnTo>
                        <a:lnTo>
                          <a:pt x="1238" y="11618"/>
                        </a:lnTo>
                        <a:lnTo>
                          <a:pt x="1240" y="11618"/>
                        </a:lnTo>
                        <a:lnTo>
                          <a:pt x="1242" y="11618"/>
                        </a:lnTo>
                        <a:lnTo>
                          <a:pt x="1244" y="11618"/>
                        </a:lnTo>
                        <a:lnTo>
                          <a:pt x="1246" y="11618"/>
                        </a:lnTo>
                        <a:lnTo>
                          <a:pt x="1248" y="11618"/>
                        </a:lnTo>
                        <a:lnTo>
                          <a:pt x="1249" y="11618"/>
                        </a:lnTo>
                        <a:lnTo>
                          <a:pt x="1253" y="11618"/>
                        </a:lnTo>
                        <a:lnTo>
                          <a:pt x="1255" y="11618"/>
                        </a:lnTo>
                        <a:lnTo>
                          <a:pt x="1257" y="11618"/>
                        </a:lnTo>
                        <a:lnTo>
                          <a:pt x="1259" y="11618"/>
                        </a:lnTo>
                        <a:lnTo>
                          <a:pt x="1261" y="11618"/>
                        </a:lnTo>
                        <a:lnTo>
                          <a:pt x="1263" y="11618"/>
                        </a:lnTo>
                        <a:lnTo>
                          <a:pt x="1265" y="11618"/>
                        </a:lnTo>
                        <a:lnTo>
                          <a:pt x="1267" y="11618"/>
                        </a:lnTo>
                        <a:lnTo>
                          <a:pt x="1269" y="11618"/>
                        </a:lnTo>
                        <a:lnTo>
                          <a:pt x="1271" y="11618"/>
                        </a:lnTo>
                        <a:lnTo>
                          <a:pt x="1274" y="11618"/>
                        </a:lnTo>
                        <a:lnTo>
                          <a:pt x="1276" y="11618"/>
                        </a:lnTo>
                        <a:lnTo>
                          <a:pt x="1278" y="11618"/>
                        </a:lnTo>
                        <a:lnTo>
                          <a:pt x="1280" y="11618"/>
                        </a:lnTo>
                        <a:lnTo>
                          <a:pt x="1284" y="11618"/>
                        </a:lnTo>
                        <a:lnTo>
                          <a:pt x="1286" y="11618"/>
                        </a:lnTo>
                        <a:lnTo>
                          <a:pt x="1288" y="11618"/>
                        </a:lnTo>
                        <a:lnTo>
                          <a:pt x="1290" y="11618"/>
                        </a:lnTo>
                        <a:lnTo>
                          <a:pt x="1292" y="11618"/>
                        </a:lnTo>
                        <a:lnTo>
                          <a:pt x="1294" y="11618"/>
                        </a:lnTo>
                        <a:lnTo>
                          <a:pt x="1295" y="11618"/>
                        </a:lnTo>
                        <a:lnTo>
                          <a:pt x="1297" y="11618"/>
                        </a:lnTo>
                        <a:lnTo>
                          <a:pt x="1299" y="11618"/>
                        </a:lnTo>
                        <a:lnTo>
                          <a:pt x="1301" y="11618"/>
                        </a:lnTo>
                        <a:lnTo>
                          <a:pt x="1303" y="11618"/>
                        </a:lnTo>
                        <a:lnTo>
                          <a:pt x="1305" y="11618"/>
                        </a:lnTo>
                        <a:lnTo>
                          <a:pt x="1309" y="11618"/>
                        </a:lnTo>
                        <a:lnTo>
                          <a:pt x="1311" y="11618"/>
                        </a:lnTo>
                        <a:lnTo>
                          <a:pt x="1315" y="11618"/>
                        </a:lnTo>
                        <a:lnTo>
                          <a:pt x="1318" y="11618"/>
                        </a:lnTo>
                        <a:lnTo>
                          <a:pt x="1320" y="11618"/>
                        </a:lnTo>
                        <a:lnTo>
                          <a:pt x="1322" y="11618"/>
                        </a:lnTo>
                        <a:lnTo>
                          <a:pt x="1324" y="11618"/>
                        </a:lnTo>
                        <a:lnTo>
                          <a:pt x="1326" y="11618"/>
                        </a:lnTo>
                        <a:lnTo>
                          <a:pt x="1328" y="11618"/>
                        </a:lnTo>
                        <a:lnTo>
                          <a:pt x="1332" y="11618"/>
                        </a:lnTo>
                        <a:lnTo>
                          <a:pt x="1334" y="11618"/>
                        </a:lnTo>
                        <a:lnTo>
                          <a:pt x="1336" y="11618"/>
                        </a:lnTo>
                        <a:lnTo>
                          <a:pt x="1338" y="11618"/>
                        </a:lnTo>
                        <a:lnTo>
                          <a:pt x="1340" y="11618"/>
                        </a:lnTo>
                        <a:lnTo>
                          <a:pt x="1341" y="11618"/>
                        </a:lnTo>
                        <a:lnTo>
                          <a:pt x="1343" y="11618"/>
                        </a:lnTo>
                        <a:lnTo>
                          <a:pt x="1345" y="11618"/>
                        </a:lnTo>
                        <a:lnTo>
                          <a:pt x="1347" y="11618"/>
                        </a:lnTo>
                        <a:lnTo>
                          <a:pt x="1349" y="11618"/>
                        </a:lnTo>
                        <a:lnTo>
                          <a:pt x="1351" y="11618"/>
                        </a:lnTo>
                        <a:lnTo>
                          <a:pt x="1353" y="11618"/>
                        </a:lnTo>
                        <a:lnTo>
                          <a:pt x="1355" y="11618"/>
                        </a:lnTo>
                        <a:lnTo>
                          <a:pt x="1357" y="11618"/>
                        </a:lnTo>
                        <a:lnTo>
                          <a:pt x="1359" y="11618"/>
                        </a:lnTo>
                        <a:lnTo>
                          <a:pt x="1362" y="11618"/>
                        </a:lnTo>
                        <a:lnTo>
                          <a:pt x="1364" y="11618"/>
                        </a:lnTo>
                        <a:lnTo>
                          <a:pt x="1366" y="11618"/>
                        </a:lnTo>
                        <a:lnTo>
                          <a:pt x="1368" y="11618"/>
                        </a:lnTo>
                        <a:lnTo>
                          <a:pt x="1370" y="11618"/>
                        </a:lnTo>
                        <a:lnTo>
                          <a:pt x="1372" y="11618"/>
                        </a:lnTo>
                        <a:lnTo>
                          <a:pt x="1374" y="11618"/>
                        </a:lnTo>
                        <a:lnTo>
                          <a:pt x="1376" y="11618"/>
                        </a:lnTo>
                        <a:lnTo>
                          <a:pt x="1378" y="11618"/>
                        </a:lnTo>
                        <a:lnTo>
                          <a:pt x="1380" y="11618"/>
                        </a:lnTo>
                        <a:lnTo>
                          <a:pt x="1382" y="11618"/>
                        </a:lnTo>
                        <a:lnTo>
                          <a:pt x="1384" y="11618"/>
                        </a:lnTo>
                        <a:lnTo>
                          <a:pt x="1385" y="11618"/>
                        </a:lnTo>
                        <a:lnTo>
                          <a:pt x="1387" y="11618"/>
                        </a:lnTo>
                        <a:lnTo>
                          <a:pt x="1389" y="11618"/>
                        </a:lnTo>
                        <a:lnTo>
                          <a:pt x="1391" y="11618"/>
                        </a:lnTo>
                        <a:lnTo>
                          <a:pt x="1393" y="11618"/>
                        </a:lnTo>
                        <a:lnTo>
                          <a:pt x="1395" y="11618"/>
                        </a:lnTo>
                        <a:lnTo>
                          <a:pt x="1397" y="11618"/>
                        </a:lnTo>
                        <a:lnTo>
                          <a:pt x="1401" y="11618"/>
                        </a:lnTo>
                        <a:lnTo>
                          <a:pt x="1405" y="11618"/>
                        </a:lnTo>
                        <a:lnTo>
                          <a:pt x="1408" y="11618"/>
                        </a:lnTo>
                        <a:lnTo>
                          <a:pt x="1410" y="11618"/>
                        </a:lnTo>
                        <a:lnTo>
                          <a:pt x="1414" y="11618"/>
                        </a:lnTo>
                        <a:lnTo>
                          <a:pt x="1416" y="11618"/>
                        </a:lnTo>
                        <a:lnTo>
                          <a:pt x="1418" y="11618"/>
                        </a:lnTo>
                        <a:lnTo>
                          <a:pt x="1420" y="11618"/>
                        </a:lnTo>
                        <a:lnTo>
                          <a:pt x="1422" y="11618"/>
                        </a:lnTo>
                        <a:lnTo>
                          <a:pt x="1424" y="11618"/>
                        </a:lnTo>
                        <a:lnTo>
                          <a:pt x="1426" y="11618"/>
                        </a:lnTo>
                        <a:lnTo>
                          <a:pt x="1428" y="11618"/>
                        </a:lnTo>
                        <a:lnTo>
                          <a:pt x="1430" y="11618"/>
                        </a:lnTo>
                        <a:lnTo>
                          <a:pt x="1431" y="11618"/>
                        </a:lnTo>
                        <a:lnTo>
                          <a:pt x="1433" y="11618"/>
                        </a:lnTo>
                        <a:lnTo>
                          <a:pt x="1435" y="11618"/>
                        </a:lnTo>
                        <a:lnTo>
                          <a:pt x="1437" y="11618"/>
                        </a:lnTo>
                        <a:lnTo>
                          <a:pt x="1439" y="11618"/>
                        </a:lnTo>
                        <a:lnTo>
                          <a:pt x="1441" y="11618"/>
                        </a:lnTo>
                        <a:lnTo>
                          <a:pt x="1443" y="11618"/>
                        </a:lnTo>
                        <a:lnTo>
                          <a:pt x="1445" y="11618"/>
                        </a:lnTo>
                        <a:lnTo>
                          <a:pt x="1449" y="11618"/>
                        </a:lnTo>
                        <a:lnTo>
                          <a:pt x="1451" y="11618"/>
                        </a:lnTo>
                        <a:lnTo>
                          <a:pt x="1453" y="11618"/>
                        </a:lnTo>
                        <a:lnTo>
                          <a:pt x="1454" y="11618"/>
                        </a:lnTo>
                        <a:lnTo>
                          <a:pt x="1456" y="11618"/>
                        </a:lnTo>
                        <a:lnTo>
                          <a:pt x="1458" y="11618"/>
                        </a:lnTo>
                        <a:lnTo>
                          <a:pt x="1460" y="11618"/>
                        </a:lnTo>
                        <a:lnTo>
                          <a:pt x="1462" y="11618"/>
                        </a:lnTo>
                        <a:lnTo>
                          <a:pt x="1464" y="11618"/>
                        </a:lnTo>
                        <a:lnTo>
                          <a:pt x="1466" y="11618"/>
                        </a:lnTo>
                        <a:lnTo>
                          <a:pt x="1470" y="11618"/>
                        </a:lnTo>
                        <a:lnTo>
                          <a:pt x="1472" y="11618"/>
                        </a:lnTo>
                        <a:lnTo>
                          <a:pt x="1474" y="11618"/>
                        </a:lnTo>
                        <a:lnTo>
                          <a:pt x="1476" y="11618"/>
                        </a:lnTo>
                        <a:lnTo>
                          <a:pt x="1477" y="11618"/>
                        </a:lnTo>
                        <a:lnTo>
                          <a:pt x="1479" y="11618"/>
                        </a:lnTo>
                        <a:lnTo>
                          <a:pt x="1481" y="11618"/>
                        </a:lnTo>
                        <a:lnTo>
                          <a:pt x="1483" y="11618"/>
                        </a:lnTo>
                        <a:lnTo>
                          <a:pt x="1485" y="11618"/>
                        </a:lnTo>
                        <a:lnTo>
                          <a:pt x="1487" y="11618"/>
                        </a:lnTo>
                        <a:lnTo>
                          <a:pt x="1491" y="11618"/>
                        </a:lnTo>
                        <a:lnTo>
                          <a:pt x="1493" y="11618"/>
                        </a:lnTo>
                        <a:lnTo>
                          <a:pt x="1497" y="11618"/>
                        </a:lnTo>
                        <a:lnTo>
                          <a:pt x="1499" y="11618"/>
                        </a:lnTo>
                        <a:lnTo>
                          <a:pt x="1500" y="11618"/>
                        </a:lnTo>
                        <a:lnTo>
                          <a:pt x="1502" y="11618"/>
                        </a:lnTo>
                        <a:lnTo>
                          <a:pt x="1504" y="11618"/>
                        </a:lnTo>
                        <a:lnTo>
                          <a:pt x="1506" y="11618"/>
                        </a:lnTo>
                        <a:lnTo>
                          <a:pt x="1508" y="11618"/>
                        </a:lnTo>
                        <a:lnTo>
                          <a:pt x="1510" y="11618"/>
                        </a:lnTo>
                        <a:lnTo>
                          <a:pt x="1512" y="11618"/>
                        </a:lnTo>
                        <a:lnTo>
                          <a:pt x="1514" y="11618"/>
                        </a:lnTo>
                        <a:lnTo>
                          <a:pt x="1516" y="11618"/>
                        </a:lnTo>
                        <a:lnTo>
                          <a:pt x="1518" y="11618"/>
                        </a:lnTo>
                        <a:lnTo>
                          <a:pt x="1520" y="11618"/>
                        </a:lnTo>
                        <a:lnTo>
                          <a:pt x="1522" y="11618"/>
                        </a:lnTo>
                        <a:lnTo>
                          <a:pt x="1523" y="11618"/>
                        </a:lnTo>
                        <a:lnTo>
                          <a:pt x="1525" y="11618"/>
                        </a:lnTo>
                        <a:lnTo>
                          <a:pt x="1527" y="11618"/>
                        </a:lnTo>
                        <a:lnTo>
                          <a:pt x="1529" y="11618"/>
                        </a:lnTo>
                        <a:lnTo>
                          <a:pt x="1531" y="11618"/>
                        </a:lnTo>
                        <a:lnTo>
                          <a:pt x="1535" y="11618"/>
                        </a:lnTo>
                        <a:lnTo>
                          <a:pt x="1539" y="11618"/>
                        </a:lnTo>
                        <a:lnTo>
                          <a:pt x="1541" y="11618"/>
                        </a:lnTo>
                        <a:lnTo>
                          <a:pt x="1543" y="11618"/>
                        </a:lnTo>
                        <a:lnTo>
                          <a:pt x="1545" y="11618"/>
                        </a:lnTo>
                        <a:lnTo>
                          <a:pt x="1548" y="11618"/>
                        </a:lnTo>
                        <a:lnTo>
                          <a:pt x="1550" y="11618"/>
                        </a:lnTo>
                        <a:lnTo>
                          <a:pt x="1552" y="11618"/>
                        </a:lnTo>
                        <a:lnTo>
                          <a:pt x="1554" y="11618"/>
                        </a:lnTo>
                        <a:lnTo>
                          <a:pt x="1556" y="11618"/>
                        </a:lnTo>
                        <a:lnTo>
                          <a:pt x="1558" y="11618"/>
                        </a:lnTo>
                        <a:lnTo>
                          <a:pt x="1560" y="11618"/>
                        </a:lnTo>
                        <a:lnTo>
                          <a:pt x="1562" y="11618"/>
                        </a:lnTo>
                        <a:lnTo>
                          <a:pt x="1564" y="11618"/>
                        </a:lnTo>
                        <a:lnTo>
                          <a:pt x="1566" y="11618"/>
                        </a:lnTo>
                        <a:lnTo>
                          <a:pt x="1568" y="11618"/>
                        </a:lnTo>
                        <a:lnTo>
                          <a:pt x="1569" y="11618"/>
                        </a:lnTo>
                        <a:lnTo>
                          <a:pt x="1571" y="11618"/>
                        </a:lnTo>
                        <a:lnTo>
                          <a:pt x="1573" y="11618"/>
                        </a:lnTo>
                        <a:lnTo>
                          <a:pt x="1575" y="11618"/>
                        </a:lnTo>
                        <a:lnTo>
                          <a:pt x="1579" y="11618"/>
                        </a:lnTo>
                        <a:lnTo>
                          <a:pt x="1583" y="11618"/>
                        </a:lnTo>
                        <a:lnTo>
                          <a:pt x="1587" y="11618"/>
                        </a:lnTo>
                        <a:lnTo>
                          <a:pt x="1589" y="11618"/>
                        </a:lnTo>
                        <a:lnTo>
                          <a:pt x="1592" y="11618"/>
                        </a:lnTo>
                        <a:lnTo>
                          <a:pt x="1594" y="11618"/>
                        </a:lnTo>
                        <a:lnTo>
                          <a:pt x="1596" y="11618"/>
                        </a:lnTo>
                        <a:lnTo>
                          <a:pt x="1598" y="11618"/>
                        </a:lnTo>
                        <a:lnTo>
                          <a:pt x="1600" y="11618"/>
                        </a:lnTo>
                        <a:lnTo>
                          <a:pt x="1604" y="11618"/>
                        </a:lnTo>
                        <a:lnTo>
                          <a:pt x="1606" y="11618"/>
                        </a:lnTo>
                        <a:lnTo>
                          <a:pt x="1608" y="11618"/>
                        </a:lnTo>
                        <a:lnTo>
                          <a:pt x="1610" y="11618"/>
                        </a:lnTo>
                        <a:lnTo>
                          <a:pt x="1612" y="11618"/>
                        </a:lnTo>
                        <a:lnTo>
                          <a:pt x="1613" y="11618"/>
                        </a:lnTo>
                        <a:lnTo>
                          <a:pt x="1615" y="11618"/>
                        </a:lnTo>
                        <a:lnTo>
                          <a:pt x="1617" y="11618"/>
                        </a:lnTo>
                        <a:lnTo>
                          <a:pt x="1619" y="11618"/>
                        </a:lnTo>
                        <a:lnTo>
                          <a:pt x="1621" y="11618"/>
                        </a:lnTo>
                        <a:lnTo>
                          <a:pt x="1623" y="11618"/>
                        </a:lnTo>
                        <a:lnTo>
                          <a:pt x="1625" y="11618"/>
                        </a:lnTo>
                        <a:lnTo>
                          <a:pt x="1627" y="11618"/>
                        </a:lnTo>
                        <a:lnTo>
                          <a:pt x="1631" y="11618"/>
                        </a:lnTo>
                        <a:lnTo>
                          <a:pt x="1633" y="11618"/>
                        </a:lnTo>
                        <a:lnTo>
                          <a:pt x="1635" y="11618"/>
                        </a:lnTo>
                        <a:lnTo>
                          <a:pt x="1636" y="11618"/>
                        </a:lnTo>
                        <a:lnTo>
                          <a:pt x="1638" y="11618"/>
                        </a:lnTo>
                        <a:lnTo>
                          <a:pt x="1640" y="11618"/>
                        </a:lnTo>
                        <a:lnTo>
                          <a:pt x="1642" y="11618"/>
                        </a:lnTo>
                        <a:lnTo>
                          <a:pt x="1644" y="11618"/>
                        </a:lnTo>
                        <a:lnTo>
                          <a:pt x="1648" y="11618"/>
                        </a:lnTo>
                        <a:lnTo>
                          <a:pt x="1650" y="11618"/>
                        </a:lnTo>
                        <a:lnTo>
                          <a:pt x="1652" y="11618"/>
                        </a:lnTo>
                        <a:lnTo>
                          <a:pt x="1654" y="11618"/>
                        </a:lnTo>
                        <a:lnTo>
                          <a:pt x="1656" y="11618"/>
                        </a:lnTo>
                        <a:lnTo>
                          <a:pt x="1658" y="11618"/>
                        </a:lnTo>
                        <a:lnTo>
                          <a:pt x="1659" y="11618"/>
                        </a:lnTo>
                        <a:lnTo>
                          <a:pt x="1661" y="11618"/>
                        </a:lnTo>
                        <a:lnTo>
                          <a:pt x="1663" y="11618"/>
                        </a:lnTo>
                        <a:lnTo>
                          <a:pt x="1665" y="11618"/>
                        </a:lnTo>
                        <a:lnTo>
                          <a:pt x="1667" y="11618"/>
                        </a:lnTo>
                        <a:lnTo>
                          <a:pt x="1669" y="11618"/>
                        </a:lnTo>
                        <a:lnTo>
                          <a:pt x="1671" y="11618"/>
                        </a:lnTo>
                        <a:lnTo>
                          <a:pt x="1673" y="11618"/>
                        </a:lnTo>
                        <a:lnTo>
                          <a:pt x="1675" y="11618"/>
                        </a:lnTo>
                        <a:lnTo>
                          <a:pt x="1677" y="11618"/>
                        </a:lnTo>
                        <a:lnTo>
                          <a:pt x="1679" y="11618"/>
                        </a:lnTo>
                        <a:lnTo>
                          <a:pt x="1681" y="11618"/>
                        </a:lnTo>
                        <a:lnTo>
                          <a:pt x="1682" y="11618"/>
                        </a:lnTo>
                        <a:lnTo>
                          <a:pt x="1684" y="11618"/>
                        </a:lnTo>
                        <a:lnTo>
                          <a:pt x="1686" y="11618"/>
                        </a:lnTo>
                        <a:lnTo>
                          <a:pt x="1688" y="11618"/>
                        </a:lnTo>
                        <a:lnTo>
                          <a:pt x="1690" y="11618"/>
                        </a:lnTo>
                        <a:lnTo>
                          <a:pt x="1692" y="11618"/>
                        </a:lnTo>
                        <a:lnTo>
                          <a:pt x="1696" y="11618"/>
                        </a:lnTo>
                        <a:lnTo>
                          <a:pt x="1698" y="11618"/>
                        </a:lnTo>
                        <a:lnTo>
                          <a:pt x="1700" y="11618"/>
                        </a:lnTo>
                        <a:lnTo>
                          <a:pt x="1702" y="11618"/>
                        </a:lnTo>
                        <a:lnTo>
                          <a:pt x="1704" y="11618"/>
                        </a:lnTo>
                        <a:lnTo>
                          <a:pt x="1705" y="11618"/>
                        </a:lnTo>
                        <a:lnTo>
                          <a:pt x="1707" y="11618"/>
                        </a:lnTo>
                        <a:lnTo>
                          <a:pt x="1709" y="11618"/>
                        </a:lnTo>
                        <a:lnTo>
                          <a:pt x="1713" y="11618"/>
                        </a:lnTo>
                        <a:lnTo>
                          <a:pt x="1715" y="11618"/>
                        </a:lnTo>
                        <a:lnTo>
                          <a:pt x="1717" y="11618"/>
                        </a:lnTo>
                        <a:lnTo>
                          <a:pt x="1719" y="11618"/>
                        </a:lnTo>
                        <a:lnTo>
                          <a:pt x="1721" y="11618"/>
                        </a:lnTo>
                        <a:lnTo>
                          <a:pt x="1725" y="11618"/>
                        </a:lnTo>
                        <a:lnTo>
                          <a:pt x="1727" y="11618"/>
                        </a:lnTo>
                        <a:lnTo>
                          <a:pt x="1728" y="11618"/>
                        </a:lnTo>
                        <a:lnTo>
                          <a:pt x="1730" y="11618"/>
                        </a:lnTo>
                        <a:lnTo>
                          <a:pt x="1734" y="11618"/>
                        </a:lnTo>
                        <a:lnTo>
                          <a:pt x="1736" y="11618"/>
                        </a:lnTo>
                        <a:lnTo>
                          <a:pt x="1738" y="11618"/>
                        </a:lnTo>
                        <a:lnTo>
                          <a:pt x="1740" y="11618"/>
                        </a:lnTo>
                        <a:lnTo>
                          <a:pt x="1742" y="11618"/>
                        </a:lnTo>
                        <a:lnTo>
                          <a:pt x="1744" y="11618"/>
                        </a:lnTo>
                        <a:lnTo>
                          <a:pt x="1746" y="11618"/>
                        </a:lnTo>
                        <a:lnTo>
                          <a:pt x="1748" y="11618"/>
                        </a:lnTo>
                        <a:lnTo>
                          <a:pt x="1750" y="11618"/>
                        </a:lnTo>
                        <a:lnTo>
                          <a:pt x="1751" y="11618"/>
                        </a:lnTo>
                        <a:lnTo>
                          <a:pt x="1753" y="11618"/>
                        </a:lnTo>
                        <a:lnTo>
                          <a:pt x="1755" y="11618"/>
                        </a:lnTo>
                        <a:lnTo>
                          <a:pt x="1757" y="11618"/>
                        </a:lnTo>
                        <a:lnTo>
                          <a:pt x="1759" y="11618"/>
                        </a:lnTo>
                        <a:lnTo>
                          <a:pt x="1761" y="11618"/>
                        </a:lnTo>
                        <a:lnTo>
                          <a:pt x="1763" y="11618"/>
                        </a:lnTo>
                        <a:lnTo>
                          <a:pt x="1765" y="11618"/>
                        </a:lnTo>
                        <a:lnTo>
                          <a:pt x="1767" y="11618"/>
                        </a:lnTo>
                        <a:lnTo>
                          <a:pt x="1769" y="11618"/>
                        </a:lnTo>
                        <a:lnTo>
                          <a:pt x="1771" y="11618"/>
                        </a:lnTo>
                        <a:lnTo>
                          <a:pt x="1773" y="11618"/>
                        </a:lnTo>
                        <a:lnTo>
                          <a:pt x="1774" y="11618"/>
                        </a:lnTo>
                        <a:lnTo>
                          <a:pt x="1776" y="11618"/>
                        </a:lnTo>
                        <a:lnTo>
                          <a:pt x="1778" y="11618"/>
                        </a:lnTo>
                        <a:lnTo>
                          <a:pt x="1780" y="11618"/>
                        </a:lnTo>
                        <a:lnTo>
                          <a:pt x="1782" y="11618"/>
                        </a:lnTo>
                        <a:lnTo>
                          <a:pt x="1784" y="11618"/>
                        </a:lnTo>
                        <a:lnTo>
                          <a:pt x="1786" y="11618"/>
                        </a:lnTo>
                        <a:lnTo>
                          <a:pt x="1788" y="11618"/>
                        </a:lnTo>
                        <a:lnTo>
                          <a:pt x="1790" y="11618"/>
                        </a:lnTo>
                        <a:lnTo>
                          <a:pt x="1792" y="11618"/>
                        </a:lnTo>
                        <a:lnTo>
                          <a:pt x="1794" y="11618"/>
                        </a:lnTo>
                        <a:lnTo>
                          <a:pt x="1796" y="11618"/>
                        </a:lnTo>
                        <a:lnTo>
                          <a:pt x="1797" y="11618"/>
                        </a:lnTo>
                        <a:lnTo>
                          <a:pt x="1799" y="11618"/>
                        </a:lnTo>
                        <a:lnTo>
                          <a:pt x="1801" y="11618"/>
                        </a:lnTo>
                        <a:lnTo>
                          <a:pt x="1803" y="11618"/>
                        </a:lnTo>
                        <a:lnTo>
                          <a:pt x="1805" y="11618"/>
                        </a:lnTo>
                        <a:lnTo>
                          <a:pt x="1807" y="11618"/>
                        </a:lnTo>
                        <a:lnTo>
                          <a:pt x="1809" y="11618"/>
                        </a:lnTo>
                        <a:lnTo>
                          <a:pt x="1811" y="11618"/>
                        </a:lnTo>
                        <a:lnTo>
                          <a:pt x="1813" y="11618"/>
                        </a:lnTo>
                        <a:lnTo>
                          <a:pt x="1817" y="11618"/>
                        </a:lnTo>
                        <a:lnTo>
                          <a:pt x="1818" y="11618"/>
                        </a:lnTo>
                        <a:lnTo>
                          <a:pt x="1820" y="11618"/>
                        </a:lnTo>
                        <a:lnTo>
                          <a:pt x="1822" y="11618"/>
                        </a:lnTo>
                        <a:lnTo>
                          <a:pt x="1824" y="11618"/>
                        </a:lnTo>
                        <a:lnTo>
                          <a:pt x="1826" y="11618"/>
                        </a:lnTo>
                        <a:lnTo>
                          <a:pt x="1828" y="11618"/>
                        </a:lnTo>
                        <a:lnTo>
                          <a:pt x="1830" y="11618"/>
                        </a:lnTo>
                        <a:lnTo>
                          <a:pt x="1834" y="11618"/>
                        </a:lnTo>
                        <a:lnTo>
                          <a:pt x="1838" y="11618"/>
                        </a:lnTo>
                        <a:lnTo>
                          <a:pt x="1840" y="11618"/>
                        </a:lnTo>
                        <a:lnTo>
                          <a:pt x="1843" y="11618"/>
                        </a:lnTo>
                        <a:lnTo>
                          <a:pt x="1847" y="11618"/>
                        </a:lnTo>
                        <a:lnTo>
                          <a:pt x="1849" y="11618"/>
                        </a:lnTo>
                        <a:lnTo>
                          <a:pt x="1851" y="11618"/>
                        </a:lnTo>
                        <a:lnTo>
                          <a:pt x="1853" y="11618"/>
                        </a:lnTo>
                        <a:lnTo>
                          <a:pt x="1857" y="11618"/>
                        </a:lnTo>
                        <a:lnTo>
                          <a:pt x="1859" y="11618"/>
                        </a:lnTo>
                        <a:lnTo>
                          <a:pt x="1861" y="11618"/>
                        </a:lnTo>
                        <a:lnTo>
                          <a:pt x="1863" y="11618"/>
                        </a:lnTo>
                        <a:lnTo>
                          <a:pt x="1864" y="11618"/>
                        </a:lnTo>
                        <a:lnTo>
                          <a:pt x="1866" y="11618"/>
                        </a:lnTo>
                        <a:lnTo>
                          <a:pt x="1868" y="11618"/>
                        </a:lnTo>
                        <a:lnTo>
                          <a:pt x="1872" y="11618"/>
                        </a:lnTo>
                        <a:lnTo>
                          <a:pt x="1874" y="11618"/>
                        </a:lnTo>
                        <a:lnTo>
                          <a:pt x="1876" y="11618"/>
                        </a:lnTo>
                        <a:lnTo>
                          <a:pt x="1878" y="11618"/>
                        </a:lnTo>
                        <a:lnTo>
                          <a:pt x="1882" y="11618"/>
                        </a:lnTo>
                        <a:lnTo>
                          <a:pt x="1886" y="11618"/>
                        </a:lnTo>
                        <a:lnTo>
                          <a:pt x="1887" y="11618"/>
                        </a:lnTo>
                        <a:lnTo>
                          <a:pt x="1889" y="11618"/>
                        </a:lnTo>
                        <a:lnTo>
                          <a:pt x="1891" y="11618"/>
                        </a:lnTo>
                        <a:lnTo>
                          <a:pt x="1893" y="11618"/>
                        </a:lnTo>
                        <a:lnTo>
                          <a:pt x="1895" y="11618"/>
                        </a:lnTo>
                        <a:lnTo>
                          <a:pt x="1897" y="11618"/>
                        </a:lnTo>
                        <a:lnTo>
                          <a:pt x="1899" y="11618"/>
                        </a:lnTo>
                        <a:lnTo>
                          <a:pt x="1901" y="11618"/>
                        </a:lnTo>
                        <a:lnTo>
                          <a:pt x="1903" y="11618"/>
                        </a:lnTo>
                        <a:lnTo>
                          <a:pt x="1905" y="11618"/>
                        </a:lnTo>
                        <a:lnTo>
                          <a:pt x="1907" y="11618"/>
                        </a:lnTo>
                        <a:lnTo>
                          <a:pt x="1909" y="11618"/>
                        </a:lnTo>
                        <a:lnTo>
                          <a:pt x="1912" y="11618"/>
                        </a:lnTo>
                        <a:lnTo>
                          <a:pt x="1916" y="11618"/>
                        </a:lnTo>
                        <a:lnTo>
                          <a:pt x="1920" y="11618"/>
                        </a:lnTo>
                        <a:lnTo>
                          <a:pt x="1922" y="11618"/>
                        </a:lnTo>
                        <a:lnTo>
                          <a:pt x="1926" y="11618"/>
                        </a:lnTo>
                        <a:lnTo>
                          <a:pt x="1928" y="11618"/>
                        </a:lnTo>
                        <a:lnTo>
                          <a:pt x="1930" y="11618"/>
                        </a:lnTo>
                        <a:lnTo>
                          <a:pt x="1932" y="11618"/>
                        </a:lnTo>
                        <a:lnTo>
                          <a:pt x="1933" y="11618"/>
                        </a:lnTo>
                        <a:lnTo>
                          <a:pt x="1935" y="11618"/>
                        </a:lnTo>
                        <a:lnTo>
                          <a:pt x="1937" y="11618"/>
                        </a:lnTo>
                        <a:lnTo>
                          <a:pt x="1939" y="11618"/>
                        </a:lnTo>
                        <a:lnTo>
                          <a:pt x="1941" y="11618"/>
                        </a:lnTo>
                        <a:lnTo>
                          <a:pt x="1943" y="11618"/>
                        </a:lnTo>
                        <a:lnTo>
                          <a:pt x="1945" y="11618"/>
                        </a:lnTo>
                        <a:lnTo>
                          <a:pt x="1947" y="11618"/>
                        </a:lnTo>
                        <a:lnTo>
                          <a:pt x="1951" y="11618"/>
                        </a:lnTo>
                        <a:lnTo>
                          <a:pt x="1953" y="11618"/>
                        </a:lnTo>
                        <a:lnTo>
                          <a:pt x="1955" y="11618"/>
                        </a:lnTo>
                        <a:lnTo>
                          <a:pt x="1956" y="11618"/>
                        </a:lnTo>
                        <a:lnTo>
                          <a:pt x="1958" y="11618"/>
                        </a:lnTo>
                        <a:lnTo>
                          <a:pt x="1960" y="11618"/>
                        </a:lnTo>
                        <a:lnTo>
                          <a:pt x="1962" y="11618"/>
                        </a:lnTo>
                        <a:lnTo>
                          <a:pt x="1964" y="11618"/>
                        </a:lnTo>
                        <a:lnTo>
                          <a:pt x="1966" y="11618"/>
                        </a:lnTo>
                        <a:lnTo>
                          <a:pt x="1968" y="11618"/>
                        </a:lnTo>
                        <a:lnTo>
                          <a:pt x="1972" y="11618"/>
                        </a:lnTo>
                        <a:lnTo>
                          <a:pt x="1974" y="11618"/>
                        </a:lnTo>
                        <a:lnTo>
                          <a:pt x="1978" y="11618"/>
                        </a:lnTo>
                        <a:lnTo>
                          <a:pt x="1979" y="11618"/>
                        </a:lnTo>
                        <a:lnTo>
                          <a:pt x="1981" y="11618"/>
                        </a:lnTo>
                        <a:lnTo>
                          <a:pt x="1983" y="11618"/>
                        </a:lnTo>
                        <a:lnTo>
                          <a:pt x="1985" y="11618"/>
                        </a:lnTo>
                        <a:lnTo>
                          <a:pt x="1987" y="11618"/>
                        </a:lnTo>
                        <a:lnTo>
                          <a:pt x="1989" y="11618"/>
                        </a:lnTo>
                        <a:lnTo>
                          <a:pt x="1991" y="11618"/>
                        </a:lnTo>
                        <a:lnTo>
                          <a:pt x="1993" y="11618"/>
                        </a:lnTo>
                        <a:lnTo>
                          <a:pt x="1995" y="11618"/>
                        </a:lnTo>
                        <a:lnTo>
                          <a:pt x="1997" y="11618"/>
                        </a:lnTo>
                        <a:lnTo>
                          <a:pt x="1999" y="11616"/>
                        </a:lnTo>
                        <a:lnTo>
                          <a:pt x="1999" y="11618"/>
                        </a:lnTo>
                        <a:lnTo>
                          <a:pt x="2002" y="11616"/>
                        </a:lnTo>
                        <a:lnTo>
                          <a:pt x="2004" y="11616"/>
                        </a:lnTo>
                        <a:lnTo>
                          <a:pt x="2006" y="11616"/>
                        </a:lnTo>
                        <a:lnTo>
                          <a:pt x="2008" y="11614"/>
                        </a:lnTo>
                        <a:lnTo>
                          <a:pt x="2010" y="11605"/>
                        </a:lnTo>
                        <a:lnTo>
                          <a:pt x="2012" y="11593"/>
                        </a:lnTo>
                        <a:lnTo>
                          <a:pt x="2012" y="11576"/>
                        </a:lnTo>
                        <a:lnTo>
                          <a:pt x="2014" y="11534"/>
                        </a:lnTo>
                        <a:lnTo>
                          <a:pt x="2016" y="11356"/>
                        </a:lnTo>
                        <a:lnTo>
                          <a:pt x="2018" y="11127"/>
                        </a:lnTo>
                        <a:lnTo>
                          <a:pt x="2020" y="10765"/>
                        </a:lnTo>
                        <a:lnTo>
                          <a:pt x="2020" y="9677"/>
                        </a:lnTo>
                        <a:lnTo>
                          <a:pt x="2022" y="6699"/>
                        </a:lnTo>
                        <a:lnTo>
                          <a:pt x="2023" y="4008"/>
                        </a:lnTo>
                        <a:lnTo>
                          <a:pt x="2025" y="0"/>
                        </a:lnTo>
                        <a:lnTo>
                          <a:pt x="2027" y="0"/>
                        </a:lnTo>
                        <a:lnTo>
                          <a:pt x="2029" y="0"/>
                        </a:lnTo>
                        <a:lnTo>
                          <a:pt x="2033" y="0"/>
                        </a:lnTo>
                        <a:lnTo>
                          <a:pt x="2035" y="0"/>
                        </a:lnTo>
                        <a:lnTo>
                          <a:pt x="2037" y="0"/>
                        </a:lnTo>
                        <a:lnTo>
                          <a:pt x="2039" y="0"/>
                        </a:lnTo>
                        <a:lnTo>
                          <a:pt x="2043" y="0"/>
                        </a:lnTo>
                        <a:lnTo>
                          <a:pt x="2045" y="1889"/>
                        </a:lnTo>
                        <a:lnTo>
                          <a:pt x="2046" y="4415"/>
                        </a:lnTo>
                        <a:lnTo>
                          <a:pt x="2048" y="7804"/>
                        </a:lnTo>
                        <a:lnTo>
                          <a:pt x="2050" y="9274"/>
                        </a:lnTo>
                        <a:lnTo>
                          <a:pt x="2050" y="10515"/>
                        </a:lnTo>
                        <a:lnTo>
                          <a:pt x="2052" y="10862"/>
                        </a:lnTo>
                        <a:lnTo>
                          <a:pt x="2054" y="11223"/>
                        </a:lnTo>
                        <a:lnTo>
                          <a:pt x="2056" y="11330"/>
                        </a:lnTo>
                        <a:lnTo>
                          <a:pt x="2058" y="11463"/>
                        </a:lnTo>
                        <a:lnTo>
                          <a:pt x="2060" y="11486"/>
                        </a:lnTo>
                        <a:lnTo>
                          <a:pt x="2060" y="11517"/>
                        </a:lnTo>
                        <a:lnTo>
                          <a:pt x="2062" y="11540"/>
                        </a:lnTo>
                        <a:lnTo>
                          <a:pt x="2064" y="11557"/>
                        </a:lnTo>
                        <a:lnTo>
                          <a:pt x="2066" y="11568"/>
                        </a:lnTo>
                        <a:lnTo>
                          <a:pt x="2068" y="11574"/>
                        </a:lnTo>
                        <a:lnTo>
                          <a:pt x="2071" y="11584"/>
                        </a:lnTo>
                        <a:lnTo>
                          <a:pt x="2071" y="11582"/>
                        </a:lnTo>
                        <a:lnTo>
                          <a:pt x="2073" y="11587"/>
                        </a:lnTo>
                        <a:lnTo>
                          <a:pt x="2077" y="11591"/>
                        </a:lnTo>
                        <a:lnTo>
                          <a:pt x="2077" y="11593"/>
                        </a:lnTo>
                        <a:lnTo>
                          <a:pt x="2081" y="11593"/>
                        </a:lnTo>
                        <a:lnTo>
                          <a:pt x="2083" y="11599"/>
                        </a:lnTo>
                        <a:lnTo>
                          <a:pt x="2085" y="11599"/>
                        </a:lnTo>
                        <a:lnTo>
                          <a:pt x="2085" y="11597"/>
                        </a:lnTo>
                        <a:lnTo>
                          <a:pt x="2089" y="11599"/>
                        </a:lnTo>
                        <a:lnTo>
                          <a:pt x="2091" y="11599"/>
                        </a:lnTo>
                        <a:lnTo>
                          <a:pt x="2091" y="11601"/>
                        </a:lnTo>
                        <a:lnTo>
                          <a:pt x="2094" y="11601"/>
                        </a:lnTo>
                        <a:lnTo>
                          <a:pt x="2096" y="11603"/>
                        </a:lnTo>
                        <a:lnTo>
                          <a:pt x="2098" y="11603"/>
                        </a:lnTo>
                        <a:lnTo>
                          <a:pt x="2102" y="11603"/>
                        </a:lnTo>
                        <a:lnTo>
                          <a:pt x="2102" y="11601"/>
                        </a:lnTo>
                        <a:lnTo>
                          <a:pt x="2104" y="11603"/>
                        </a:lnTo>
                        <a:lnTo>
                          <a:pt x="2106" y="11601"/>
                        </a:lnTo>
                        <a:lnTo>
                          <a:pt x="2106" y="11603"/>
                        </a:lnTo>
                        <a:lnTo>
                          <a:pt x="2108" y="11605"/>
                        </a:lnTo>
                        <a:lnTo>
                          <a:pt x="2112" y="11603"/>
                        </a:lnTo>
                        <a:lnTo>
                          <a:pt x="2114" y="11605"/>
                        </a:lnTo>
                        <a:lnTo>
                          <a:pt x="2115" y="11605"/>
                        </a:lnTo>
                        <a:lnTo>
                          <a:pt x="2117" y="11605"/>
                        </a:lnTo>
                        <a:lnTo>
                          <a:pt x="2119" y="11605"/>
                        </a:lnTo>
                        <a:lnTo>
                          <a:pt x="2121" y="11605"/>
                        </a:lnTo>
                        <a:lnTo>
                          <a:pt x="2123" y="11605"/>
                        </a:lnTo>
                        <a:lnTo>
                          <a:pt x="2125" y="11605"/>
                        </a:lnTo>
                        <a:lnTo>
                          <a:pt x="2127" y="11605"/>
                        </a:lnTo>
                        <a:lnTo>
                          <a:pt x="2129" y="11605"/>
                        </a:lnTo>
                        <a:lnTo>
                          <a:pt x="2131" y="11606"/>
                        </a:lnTo>
                        <a:lnTo>
                          <a:pt x="2133" y="11605"/>
                        </a:lnTo>
                        <a:lnTo>
                          <a:pt x="2135" y="11606"/>
                        </a:lnTo>
                        <a:lnTo>
                          <a:pt x="2137" y="11605"/>
                        </a:lnTo>
                        <a:lnTo>
                          <a:pt x="2137" y="11606"/>
                        </a:lnTo>
                        <a:lnTo>
                          <a:pt x="2138" y="11606"/>
                        </a:lnTo>
                        <a:lnTo>
                          <a:pt x="2140" y="11606"/>
                        </a:lnTo>
                        <a:lnTo>
                          <a:pt x="2142" y="11606"/>
                        </a:lnTo>
                        <a:lnTo>
                          <a:pt x="2146" y="11606"/>
                        </a:lnTo>
                        <a:lnTo>
                          <a:pt x="2146" y="11608"/>
                        </a:lnTo>
                        <a:lnTo>
                          <a:pt x="2148" y="11606"/>
                        </a:lnTo>
                        <a:lnTo>
                          <a:pt x="2150" y="11606"/>
                        </a:lnTo>
                        <a:lnTo>
                          <a:pt x="2152" y="11608"/>
                        </a:lnTo>
                        <a:lnTo>
                          <a:pt x="2154" y="11606"/>
                        </a:lnTo>
                        <a:lnTo>
                          <a:pt x="2154" y="11610"/>
                        </a:lnTo>
                        <a:lnTo>
                          <a:pt x="2156" y="11606"/>
                        </a:lnTo>
                        <a:lnTo>
                          <a:pt x="2158" y="11606"/>
                        </a:lnTo>
                        <a:lnTo>
                          <a:pt x="2160" y="11606"/>
                        </a:lnTo>
                        <a:lnTo>
                          <a:pt x="2160" y="11608"/>
                        </a:lnTo>
                        <a:lnTo>
                          <a:pt x="2163" y="11608"/>
                        </a:lnTo>
                        <a:lnTo>
                          <a:pt x="2165" y="11608"/>
                        </a:lnTo>
                        <a:lnTo>
                          <a:pt x="2167" y="11606"/>
                        </a:lnTo>
                        <a:lnTo>
                          <a:pt x="2167" y="11608"/>
                        </a:lnTo>
                        <a:lnTo>
                          <a:pt x="2171" y="11608"/>
                        </a:lnTo>
                        <a:lnTo>
                          <a:pt x="2173" y="11608"/>
                        </a:lnTo>
                        <a:lnTo>
                          <a:pt x="2175" y="11608"/>
                        </a:lnTo>
                        <a:lnTo>
                          <a:pt x="2177" y="11608"/>
                        </a:lnTo>
                        <a:lnTo>
                          <a:pt x="2179" y="11608"/>
                        </a:lnTo>
                        <a:lnTo>
                          <a:pt x="2181" y="11608"/>
                        </a:lnTo>
                        <a:lnTo>
                          <a:pt x="2183" y="11610"/>
                        </a:lnTo>
                        <a:lnTo>
                          <a:pt x="2184" y="11610"/>
                        </a:lnTo>
                        <a:lnTo>
                          <a:pt x="2186" y="11610"/>
                        </a:lnTo>
                        <a:lnTo>
                          <a:pt x="2188" y="11608"/>
                        </a:lnTo>
                        <a:lnTo>
                          <a:pt x="2190" y="11608"/>
                        </a:lnTo>
                        <a:lnTo>
                          <a:pt x="2192" y="11608"/>
                        </a:lnTo>
                        <a:lnTo>
                          <a:pt x="2194" y="11610"/>
                        </a:lnTo>
                        <a:lnTo>
                          <a:pt x="2196" y="11610"/>
                        </a:lnTo>
                        <a:lnTo>
                          <a:pt x="2198" y="11610"/>
                        </a:lnTo>
                        <a:lnTo>
                          <a:pt x="2200" y="11610"/>
                        </a:lnTo>
                        <a:lnTo>
                          <a:pt x="2202" y="11608"/>
                        </a:lnTo>
                        <a:lnTo>
                          <a:pt x="2202" y="11610"/>
                        </a:lnTo>
                        <a:lnTo>
                          <a:pt x="2206" y="11608"/>
                        </a:lnTo>
                        <a:lnTo>
                          <a:pt x="2206" y="11610"/>
                        </a:lnTo>
                        <a:lnTo>
                          <a:pt x="2207" y="11610"/>
                        </a:lnTo>
                        <a:lnTo>
                          <a:pt x="2209" y="11610"/>
                        </a:lnTo>
                        <a:lnTo>
                          <a:pt x="2211" y="11608"/>
                        </a:lnTo>
                        <a:lnTo>
                          <a:pt x="2211" y="11610"/>
                        </a:lnTo>
                        <a:lnTo>
                          <a:pt x="2213" y="11610"/>
                        </a:lnTo>
                        <a:lnTo>
                          <a:pt x="2215" y="11610"/>
                        </a:lnTo>
                        <a:lnTo>
                          <a:pt x="2219" y="11610"/>
                        </a:lnTo>
                        <a:lnTo>
                          <a:pt x="2221" y="11610"/>
                        </a:lnTo>
                        <a:lnTo>
                          <a:pt x="2225" y="11610"/>
                        </a:lnTo>
                        <a:lnTo>
                          <a:pt x="2227" y="11610"/>
                        </a:lnTo>
                        <a:lnTo>
                          <a:pt x="2229" y="11610"/>
                        </a:lnTo>
                        <a:lnTo>
                          <a:pt x="2230" y="11610"/>
                        </a:lnTo>
                        <a:lnTo>
                          <a:pt x="2232" y="11610"/>
                        </a:lnTo>
                        <a:lnTo>
                          <a:pt x="2234" y="11610"/>
                        </a:lnTo>
                        <a:lnTo>
                          <a:pt x="2236" y="11610"/>
                        </a:lnTo>
                        <a:lnTo>
                          <a:pt x="2238" y="11610"/>
                        </a:lnTo>
                        <a:lnTo>
                          <a:pt x="2240" y="11610"/>
                        </a:lnTo>
                        <a:lnTo>
                          <a:pt x="2242" y="11612"/>
                        </a:lnTo>
                        <a:lnTo>
                          <a:pt x="2244" y="11610"/>
                        </a:lnTo>
                        <a:lnTo>
                          <a:pt x="2246" y="11610"/>
                        </a:lnTo>
                        <a:lnTo>
                          <a:pt x="2246" y="11612"/>
                        </a:lnTo>
                        <a:lnTo>
                          <a:pt x="2248" y="11610"/>
                        </a:lnTo>
                        <a:lnTo>
                          <a:pt x="2250" y="11610"/>
                        </a:lnTo>
                        <a:lnTo>
                          <a:pt x="2251" y="11610"/>
                        </a:lnTo>
                        <a:lnTo>
                          <a:pt x="2253" y="11612"/>
                        </a:lnTo>
                        <a:lnTo>
                          <a:pt x="2253" y="11610"/>
                        </a:lnTo>
                        <a:lnTo>
                          <a:pt x="2257" y="11612"/>
                        </a:lnTo>
                        <a:lnTo>
                          <a:pt x="2259" y="11610"/>
                        </a:lnTo>
                        <a:lnTo>
                          <a:pt x="2261" y="11610"/>
                        </a:lnTo>
                        <a:lnTo>
                          <a:pt x="2263" y="11610"/>
                        </a:lnTo>
                        <a:lnTo>
                          <a:pt x="2265" y="11610"/>
                        </a:lnTo>
                        <a:lnTo>
                          <a:pt x="2267" y="11610"/>
                        </a:lnTo>
                        <a:lnTo>
                          <a:pt x="2269" y="11610"/>
                        </a:lnTo>
                        <a:lnTo>
                          <a:pt x="2271" y="11610"/>
                        </a:lnTo>
                        <a:lnTo>
                          <a:pt x="2273" y="11610"/>
                        </a:lnTo>
                        <a:lnTo>
                          <a:pt x="2274" y="11610"/>
                        </a:lnTo>
                        <a:lnTo>
                          <a:pt x="2276" y="11610"/>
                        </a:lnTo>
                        <a:lnTo>
                          <a:pt x="2278" y="11610"/>
                        </a:lnTo>
                        <a:lnTo>
                          <a:pt x="2280" y="11612"/>
                        </a:lnTo>
                        <a:lnTo>
                          <a:pt x="2282" y="11610"/>
                        </a:lnTo>
                        <a:lnTo>
                          <a:pt x="2284" y="11610"/>
                        </a:lnTo>
                        <a:lnTo>
                          <a:pt x="2286" y="11610"/>
                        </a:lnTo>
                        <a:lnTo>
                          <a:pt x="2288" y="11610"/>
                        </a:lnTo>
                        <a:lnTo>
                          <a:pt x="2290" y="11610"/>
                        </a:lnTo>
                        <a:lnTo>
                          <a:pt x="2292" y="11610"/>
                        </a:lnTo>
                        <a:lnTo>
                          <a:pt x="2294" y="11610"/>
                        </a:lnTo>
                        <a:lnTo>
                          <a:pt x="2296" y="11610"/>
                        </a:lnTo>
                        <a:lnTo>
                          <a:pt x="2297" y="11610"/>
                        </a:lnTo>
                        <a:lnTo>
                          <a:pt x="2299" y="11610"/>
                        </a:lnTo>
                        <a:lnTo>
                          <a:pt x="2301" y="11610"/>
                        </a:lnTo>
                        <a:lnTo>
                          <a:pt x="2301" y="11612"/>
                        </a:lnTo>
                        <a:lnTo>
                          <a:pt x="2305" y="11610"/>
                        </a:lnTo>
                        <a:lnTo>
                          <a:pt x="2305" y="11612"/>
                        </a:lnTo>
                        <a:lnTo>
                          <a:pt x="2307" y="11610"/>
                        </a:lnTo>
                        <a:lnTo>
                          <a:pt x="2309" y="11612"/>
                        </a:lnTo>
                        <a:lnTo>
                          <a:pt x="2311" y="11610"/>
                        </a:lnTo>
                        <a:lnTo>
                          <a:pt x="2315" y="11610"/>
                        </a:lnTo>
                        <a:lnTo>
                          <a:pt x="2319" y="11612"/>
                        </a:lnTo>
                        <a:lnTo>
                          <a:pt x="2319" y="11610"/>
                        </a:lnTo>
                        <a:lnTo>
                          <a:pt x="2320" y="11612"/>
                        </a:lnTo>
                        <a:lnTo>
                          <a:pt x="2320" y="11610"/>
                        </a:lnTo>
                        <a:lnTo>
                          <a:pt x="2324" y="11612"/>
                        </a:lnTo>
                        <a:lnTo>
                          <a:pt x="2324" y="11610"/>
                        </a:lnTo>
                        <a:lnTo>
                          <a:pt x="2326" y="11610"/>
                        </a:lnTo>
                        <a:lnTo>
                          <a:pt x="2328" y="11610"/>
                        </a:lnTo>
                        <a:lnTo>
                          <a:pt x="2330" y="11612"/>
                        </a:lnTo>
                        <a:lnTo>
                          <a:pt x="2332" y="11612"/>
                        </a:lnTo>
                        <a:lnTo>
                          <a:pt x="2334" y="11610"/>
                        </a:lnTo>
                        <a:lnTo>
                          <a:pt x="2336" y="11612"/>
                        </a:lnTo>
                        <a:lnTo>
                          <a:pt x="2336" y="11610"/>
                        </a:lnTo>
                        <a:lnTo>
                          <a:pt x="2338" y="11612"/>
                        </a:lnTo>
                        <a:lnTo>
                          <a:pt x="2340" y="11610"/>
                        </a:lnTo>
                        <a:lnTo>
                          <a:pt x="2342" y="11612"/>
                        </a:lnTo>
                        <a:lnTo>
                          <a:pt x="2343" y="11612"/>
                        </a:lnTo>
                        <a:lnTo>
                          <a:pt x="2345" y="11612"/>
                        </a:lnTo>
                        <a:lnTo>
                          <a:pt x="2347" y="11610"/>
                        </a:lnTo>
                        <a:lnTo>
                          <a:pt x="2349" y="11612"/>
                        </a:lnTo>
                        <a:lnTo>
                          <a:pt x="2351" y="11612"/>
                        </a:lnTo>
                        <a:lnTo>
                          <a:pt x="2353" y="11612"/>
                        </a:lnTo>
                        <a:lnTo>
                          <a:pt x="2355" y="11612"/>
                        </a:lnTo>
                        <a:lnTo>
                          <a:pt x="2355" y="11610"/>
                        </a:lnTo>
                        <a:lnTo>
                          <a:pt x="2359" y="11612"/>
                        </a:lnTo>
                        <a:lnTo>
                          <a:pt x="2361" y="11610"/>
                        </a:lnTo>
                        <a:lnTo>
                          <a:pt x="2363" y="11612"/>
                        </a:lnTo>
                        <a:lnTo>
                          <a:pt x="2366" y="11610"/>
                        </a:lnTo>
                        <a:lnTo>
                          <a:pt x="2366" y="11612"/>
                        </a:lnTo>
                        <a:lnTo>
                          <a:pt x="2368" y="11612"/>
                        </a:lnTo>
                        <a:lnTo>
                          <a:pt x="2370" y="11612"/>
                        </a:lnTo>
                        <a:lnTo>
                          <a:pt x="2372" y="11612"/>
                        </a:lnTo>
                        <a:lnTo>
                          <a:pt x="2374" y="11612"/>
                        </a:lnTo>
                        <a:lnTo>
                          <a:pt x="2376" y="11610"/>
                        </a:lnTo>
                        <a:lnTo>
                          <a:pt x="2376" y="11612"/>
                        </a:lnTo>
                        <a:lnTo>
                          <a:pt x="2380" y="11612"/>
                        </a:lnTo>
                        <a:lnTo>
                          <a:pt x="2382" y="11612"/>
                        </a:lnTo>
                        <a:lnTo>
                          <a:pt x="2384" y="11612"/>
                        </a:lnTo>
                        <a:lnTo>
                          <a:pt x="2384" y="11610"/>
                        </a:lnTo>
                        <a:lnTo>
                          <a:pt x="2388" y="11612"/>
                        </a:lnTo>
                        <a:lnTo>
                          <a:pt x="2389" y="11610"/>
                        </a:lnTo>
                        <a:lnTo>
                          <a:pt x="2389" y="11612"/>
                        </a:lnTo>
                        <a:lnTo>
                          <a:pt x="2391" y="11612"/>
                        </a:lnTo>
                        <a:lnTo>
                          <a:pt x="2393" y="11610"/>
                        </a:lnTo>
                        <a:lnTo>
                          <a:pt x="2395" y="11612"/>
                        </a:lnTo>
                        <a:lnTo>
                          <a:pt x="2397" y="11610"/>
                        </a:lnTo>
                        <a:lnTo>
                          <a:pt x="2397" y="11612"/>
                        </a:lnTo>
                        <a:lnTo>
                          <a:pt x="2399" y="11612"/>
                        </a:lnTo>
                        <a:lnTo>
                          <a:pt x="2401" y="11610"/>
                        </a:lnTo>
                        <a:lnTo>
                          <a:pt x="2403" y="11612"/>
                        </a:lnTo>
                        <a:lnTo>
                          <a:pt x="2405" y="11612"/>
                        </a:lnTo>
                        <a:lnTo>
                          <a:pt x="2407" y="11610"/>
                        </a:lnTo>
                        <a:lnTo>
                          <a:pt x="2407" y="11612"/>
                        </a:lnTo>
                        <a:lnTo>
                          <a:pt x="2409" y="11612"/>
                        </a:lnTo>
                        <a:lnTo>
                          <a:pt x="2411" y="11610"/>
                        </a:lnTo>
                        <a:lnTo>
                          <a:pt x="2412" y="11612"/>
                        </a:lnTo>
                        <a:lnTo>
                          <a:pt x="2414" y="11610"/>
                        </a:lnTo>
                        <a:lnTo>
                          <a:pt x="2414" y="11612"/>
                        </a:lnTo>
                        <a:lnTo>
                          <a:pt x="2418" y="11612"/>
                        </a:lnTo>
                        <a:lnTo>
                          <a:pt x="2418" y="11610"/>
                        </a:lnTo>
                        <a:lnTo>
                          <a:pt x="2420" y="11612"/>
                        </a:lnTo>
                        <a:lnTo>
                          <a:pt x="2422" y="11610"/>
                        </a:lnTo>
                        <a:lnTo>
                          <a:pt x="2424" y="11612"/>
                        </a:lnTo>
                        <a:lnTo>
                          <a:pt x="2426" y="11612"/>
                        </a:lnTo>
                        <a:lnTo>
                          <a:pt x="2428" y="11612"/>
                        </a:lnTo>
                        <a:lnTo>
                          <a:pt x="2430" y="11610"/>
                        </a:lnTo>
                        <a:lnTo>
                          <a:pt x="2432" y="11612"/>
                        </a:lnTo>
                        <a:lnTo>
                          <a:pt x="2434" y="11612"/>
                        </a:lnTo>
                        <a:lnTo>
                          <a:pt x="2435" y="11612"/>
                        </a:lnTo>
                        <a:lnTo>
                          <a:pt x="2437" y="11612"/>
                        </a:lnTo>
                        <a:lnTo>
                          <a:pt x="2439" y="11610"/>
                        </a:lnTo>
                        <a:lnTo>
                          <a:pt x="2441" y="11612"/>
                        </a:lnTo>
                        <a:lnTo>
                          <a:pt x="2443" y="11612"/>
                        </a:lnTo>
                        <a:lnTo>
                          <a:pt x="2445" y="11612"/>
                        </a:lnTo>
                        <a:lnTo>
                          <a:pt x="2445" y="11610"/>
                        </a:lnTo>
                        <a:lnTo>
                          <a:pt x="2447" y="11610"/>
                        </a:lnTo>
                        <a:lnTo>
                          <a:pt x="2449" y="11612"/>
                        </a:lnTo>
                        <a:lnTo>
                          <a:pt x="2451" y="11612"/>
                        </a:lnTo>
                        <a:lnTo>
                          <a:pt x="2453" y="11610"/>
                        </a:lnTo>
                        <a:lnTo>
                          <a:pt x="2453" y="11612"/>
                        </a:lnTo>
                        <a:lnTo>
                          <a:pt x="2455" y="11610"/>
                        </a:lnTo>
                        <a:lnTo>
                          <a:pt x="2458" y="11610"/>
                        </a:lnTo>
                        <a:lnTo>
                          <a:pt x="2458" y="11612"/>
                        </a:lnTo>
                        <a:lnTo>
                          <a:pt x="2460" y="11612"/>
                        </a:lnTo>
                        <a:lnTo>
                          <a:pt x="2462" y="11610"/>
                        </a:lnTo>
                        <a:lnTo>
                          <a:pt x="2464" y="11612"/>
                        </a:lnTo>
                        <a:lnTo>
                          <a:pt x="2466" y="11610"/>
                        </a:lnTo>
                        <a:lnTo>
                          <a:pt x="2466" y="11612"/>
                        </a:lnTo>
                        <a:lnTo>
                          <a:pt x="2468" y="11610"/>
                        </a:lnTo>
                        <a:lnTo>
                          <a:pt x="2470" y="11610"/>
                        </a:lnTo>
                        <a:lnTo>
                          <a:pt x="2472" y="11612"/>
                        </a:lnTo>
                        <a:lnTo>
                          <a:pt x="2474" y="11612"/>
                        </a:lnTo>
                        <a:lnTo>
                          <a:pt x="2476" y="11612"/>
                        </a:lnTo>
                        <a:lnTo>
                          <a:pt x="2478" y="11612"/>
                        </a:lnTo>
                        <a:lnTo>
                          <a:pt x="2479" y="11610"/>
                        </a:lnTo>
                        <a:lnTo>
                          <a:pt x="2481" y="11612"/>
                        </a:lnTo>
                        <a:lnTo>
                          <a:pt x="2483" y="11612"/>
                        </a:lnTo>
                        <a:lnTo>
                          <a:pt x="2487" y="11610"/>
                        </a:lnTo>
                        <a:lnTo>
                          <a:pt x="2487" y="11612"/>
                        </a:lnTo>
                        <a:lnTo>
                          <a:pt x="2489" y="11612"/>
                        </a:lnTo>
                        <a:lnTo>
                          <a:pt x="2489" y="11610"/>
                        </a:lnTo>
                        <a:lnTo>
                          <a:pt x="2493" y="11610"/>
                        </a:lnTo>
                        <a:lnTo>
                          <a:pt x="2493" y="11612"/>
                        </a:lnTo>
                        <a:lnTo>
                          <a:pt x="2497" y="11610"/>
                        </a:lnTo>
                        <a:lnTo>
                          <a:pt x="2497" y="11612"/>
                        </a:lnTo>
                        <a:lnTo>
                          <a:pt x="2499" y="11612"/>
                        </a:lnTo>
                        <a:lnTo>
                          <a:pt x="2501" y="11610"/>
                        </a:lnTo>
                        <a:lnTo>
                          <a:pt x="2502" y="11612"/>
                        </a:lnTo>
                        <a:lnTo>
                          <a:pt x="2504" y="11612"/>
                        </a:lnTo>
                        <a:lnTo>
                          <a:pt x="2506" y="11612"/>
                        </a:lnTo>
                        <a:lnTo>
                          <a:pt x="2506" y="11610"/>
                        </a:lnTo>
                        <a:lnTo>
                          <a:pt x="2508" y="11612"/>
                        </a:lnTo>
                        <a:lnTo>
                          <a:pt x="2512" y="11612"/>
                        </a:lnTo>
                        <a:lnTo>
                          <a:pt x="2514" y="11610"/>
                        </a:lnTo>
                        <a:lnTo>
                          <a:pt x="2514" y="11612"/>
                        </a:lnTo>
                        <a:lnTo>
                          <a:pt x="2516" y="11610"/>
                        </a:lnTo>
                        <a:lnTo>
                          <a:pt x="2518" y="11610"/>
                        </a:lnTo>
                        <a:lnTo>
                          <a:pt x="2520" y="11612"/>
                        </a:lnTo>
                        <a:lnTo>
                          <a:pt x="2522" y="11610"/>
                        </a:lnTo>
                        <a:lnTo>
                          <a:pt x="2524" y="11612"/>
                        </a:lnTo>
                        <a:lnTo>
                          <a:pt x="2527" y="11610"/>
                        </a:lnTo>
                        <a:lnTo>
                          <a:pt x="2531" y="11610"/>
                        </a:lnTo>
                        <a:lnTo>
                          <a:pt x="2531" y="11612"/>
                        </a:lnTo>
                        <a:lnTo>
                          <a:pt x="2533" y="11610"/>
                        </a:lnTo>
                        <a:lnTo>
                          <a:pt x="2535" y="11610"/>
                        </a:lnTo>
                        <a:lnTo>
                          <a:pt x="2537" y="11612"/>
                        </a:lnTo>
                        <a:lnTo>
                          <a:pt x="2539" y="11610"/>
                        </a:lnTo>
                        <a:lnTo>
                          <a:pt x="2541" y="11610"/>
                        </a:lnTo>
                        <a:lnTo>
                          <a:pt x="2543" y="11610"/>
                        </a:lnTo>
                        <a:lnTo>
                          <a:pt x="2545" y="11610"/>
                        </a:lnTo>
                        <a:lnTo>
                          <a:pt x="2547" y="11612"/>
                        </a:lnTo>
                        <a:lnTo>
                          <a:pt x="2548" y="11612"/>
                        </a:lnTo>
                        <a:lnTo>
                          <a:pt x="2550" y="11612"/>
                        </a:lnTo>
                        <a:lnTo>
                          <a:pt x="2552" y="11610"/>
                        </a:lnTo>
                        <a:lnTo>
                          <a:pt x="2554" y="11610"/>
                        </a:lnTo>
                        <a:lnTo>
                          <a:pt x="2556" y="11612"/>
                        </a:lnTo>
                        <a:lnTo>
                          <a:pt x="2558" y="11612"/>
                        </a:lnTo>
                        <a:lnTo>
                          <a:pt x="2560" y="11610"/>
                        </a:lnTo>
                        <a:lnTo>
                          <a:pt x="2562" y="11610"/>
                        </a:lnTo>
                        <a:lnTo>
                          <a:pt x="2564" y="11612"/>
                        </a:lnTo>
                        <a:lnTo>
                          <a:pt x="2566" y="11612"/>
                        </a:lnTo>
                        <a:lnTo>
                          <a:pt x="2568" y="11610"/>
                        </a:lnTo>
                        <a:lnTo>
                          <a:pt x="2570" y="11610"/>
                        </a:lnTo>
                        <a:lnTo>
                          <a:pt x="2571" y="11612"/>
                        </a:lnTo>
                        <a:lnTo>
                          <a:pt x="2573" y="11610"/>
                        </a:lnTo>
                        <a:lnTo>
                          <a:pt x="2575" y="11610"/>
                        </a:lnTo>
                        <a:lnTo>
                          <a:pt x="2577" y="11610"/>
                        </a:lnTo>
                        <a:lnTo>
                          <a:pt x="2579" y="11612"/>
                        </a:lnTo>
                        <a:lnTo>
                          <a:pt x="2581" y="11610"/>
                        </a:lnTo>
                        <a:lnTo>
                          <a:pt x="2583" y="11610"/>
                        </a:lnTo>
                        <a:lnTo>
                          <a:pt x="2585" y="11612"/>
                        </a:lnTo>
                        <a:lnTo>
                          <a:pt x="2589" y="11610"/>
                        </a:lnTo>
                        <a:lnTo>
                          <a:pt x="2589" y="11612"/>
                        </a:lnTo>
                        <a:lnTo>
                          <a:pt x="2591" y="11610"/>
                        </a:lnTo>
                        <a:lnTo>
                          <a:pt x="2593" y="11610"/>
                        </a:lnTo>
                        <a:lnTo>
                          <a:pt x="2594" y="11610"/>
                        </a:lnTo>
                        <a:lnTo>
                          <a:pt x="2596" y="11612"/>
                        </a:lnTo>
                        <a:lnTo>
                          <a:pt x="2598" y="11610"/>
                        </a:lnTo>
                        <a:lnTo>
                          <a:pt x="2600" y="11610"/>
                        </a:lnTo>
                        <a:lnTo>
                          <a:pt x="2602" y="11610"/>
                        </a:lnTo>
                        <a:lnTo>
                          <a:pt x="2606" y="11612"/>
                        </a:lnTo>
                        <a:lnTo>
                          <a:pt x="2606" y="11610"/>
                        </a:lnTo>
                        <a:lnTo>
                          <a:pt x="2608" y="11610"/>
                        </a:lnTo>
                        <a:lnTo>
                          <a:pt x="2610" y="11612"/>
                        </a:lnTo>
                        <a:lnTo>
                          <a:pt x="2612" y="11610"/>
                        </a:lnTo>
                        <a:lnTo>
                          <a:pt x="2614" y="11612"/>
                        </a:lnTo>
                        <a:lnTo>
                          <a:pt x="2614" y="11610"/>
                        </a:lnTo>
                        <a:lnTo>
                          <a:pt x="2616" y="11610"/>
                        </a:lnTo>
                        <a:lnTo>
                          <a:pt x="2617" y="11612"/>
                        </a:lnTo>
                        <a:lnTo>
                          <a:pt x="2619" y="11610"/>
                        </a:lnTo>
                        <a:lnTo>
                          <a:pt x="2621" y="11610"/>
                        </a:lnTo>
                        <a:lnTo>
                          <a:pt x="2623" y="11610"/>
                        </a:lnTo>
                        <a:lnTo>
                          <a:pt x="2627" y="11612"/>
                        </a:lnTo>
                        <a:lnTo>
                          <a:pt x="2627" y="11610"/>
                        </a:lnTo>
                        <a:lnTo>
                          <a:pt x="2629" y="11610"/>
                        </a:lnTo>
                        <a:lnTo>
                          <a:pt x="2631" y="11610"/>
                        </a:lnTo>
                        <a:lnTo>
                          <a:pt x="2635" y="11612"/>
                        </a:lnTo>
                        <a:lnTo>
                          <a:pt x="2635" y="11610"/>
                        </a:lnTo>
                        <a:lnTo>
                          <a:pt x="2637" y="11612"/>
                        </a:lnTo>
                        <a:lnTo>
                          <a:pt x="2637" y="11610"/>
                        </a:lnTo>
                        <a:lnTo>
                          <a:pt x="2639" y="11610"/>
                        </a:lnTo>
                        <a:lnTo>
                          <a:pt x="2640" y="11610"/>
                        </a:lnTo>
                        <a:lnTo>
                          <a:pt x="2644" y="11610"/>
                        </a:lnTo>
                        <a:lnTo>
                          <a:pt x="2646" y="11610"/>
                        </a:lnTo>
                        <a:lnTo>
                          <a:pt x="2648" y="11610"/>
                        </a:lnTo>
                        <a:lnTo>
                          <a:pt x="2650" y="11612"/>
                        </a:lnTo>
                        <a:lnTo>
                          <a:pt x="2652" y="11610"/>
                        </a:lnTo>
                        <a:lnTo>
                          <a:pt x="2652" y="11612"/>
                        </a:lnTo>
                        <a:lnTo>
                          <a:pt x="2654" y="11610"/>
                        </a:lnTo>
                        <a:lnTo>
                          <a:pt x="2656" y="11610"/>
                        </a:lnTo>
                        <a:lnTo>
                          <a:pt x="2658" y="11610"/>
                        </a:lnTo>
                        <a:lnTo>
                          <a:pt x="2660" y="11610"/>
                        </a:lnTo>
                        <a:lnTo>
                          <a:pt x="2662" y="11610"/>
                        </a:lnTo>
                        <a:lnTo>
                          <a:pt x="2663" y="11610"/>
                        </a:lnTo>
                        <a:lnTo>
                          <a:pt x="2665" y="11610"/>
                        </a:lnTo>
                        <a:lnTo>
                          <a:pt x="2667" y="11610"/>
                        </a:lnTo>
                        <a:lnTo>
                          <a:pt x="2669" y="11610"/>
                        </a:lnTo>
                        <a:lnTo>
                          <a:pt x="2671" y="11610"/>
                        </a:lnTo>
                        <a:lnTo>
                          <a:pt x="2673" y="11610"/>
                        </a:lnTo>
                        <a:lnTo>
                          <a:pt x="2675" y="11610"/>
                        </a:lnTo>
                        <a:lnTo>
                          <a:pt x="2677" y="11610"/>
                        </a:lnTo>
                        <a:lnTo>
                          <a:pt x="2679" y="11610"/>
                        </a:lnTo>
                        <a:lnTo>
                          <a:pt x="2681" y="11610"/>
                        </a:lnTo>
                        <a:lnTo>
                          <a:pt x="2683" y="11610"/>
                        </a:lnTo>
                        <a:lnTo>
                          <a:pt x="2685" y="11610"/>
                        </a:lnTo>
                        <a:lnTo>
                          <a:pt x="2686" y="11610"/>
                        </a:lnTo>
                        <a:lnTo>
                          <a:pt x="2688" y="11610"/>
                        </a:lnTo>
                        <a:lnTo>
                          <a:pt x="2690" y="11610"/>
                        </a:lnTo>
                        <a:lnTo>
                          <a:pt x="2692" y="11610"/>
                        </a:lnTo>
                        <a:lnTo>
                          <a:pt x="2696" y="11610"/>
                        </a:lnTo>
                        <a:lnTo>
                          <a:pt x="2700" y="11610"/>
                        </a:lnTo>
                        <a:lnTo>
                          <a:pt x="2702" y="11610"/>
                        </a:lnTo>
                        <a:lnTo>
                          <a:pt x="2704" y="11610"/>
                        </a:lnTo>
                        <a:lnTo>
                          <a:pt x="2706" y="11610"/>
                        </a:lnTo>
                        <a:lnTo>
                          <a:pt x="2709" y="11610"/>
                        </a:lnTo>
                        <a:lnTo>
                          <a:pt x="2709" y="11612"/>
                        </a:lnTo>
                        <a:lnTo>
                          <a:pt x="2713" y="11610"/>
                        </a:lnTo>
                        <a:lnTo>
                          <a:pt x="2715" y="11610"/>
                        </a:lnTo>
                        <a:lnTo>
                          <a:pt x="2717" y="11610"/>
                        </a:lnTo>
                        <a:lnTo>
                          <a:pt x="2719" y="11610"/>
                        </a:lnTo>
                        <a:lnTo>
                          <a:pt x="2719" y="11612"/>
                        </a:lnTo>
                        <a:lnTo>
                          <a:pt x="2721" y="11610"/>
                        </a:lnTo>
                        <a:lnTo>
                          <a:pt x="2723" y="11610"/>
                        </a:lnTo>
                        <a:lnTo>
                          <a:pt x="2725" y="11610"/>
                        </a:lnTo>
                        <a:lnTo>
                          <a:pt x="2727" y="11610"/>
                        </a:lnTo>
                        <a:lnTo>
                          <a:pt x="2729" y="11610"/>
                        </a:lnTo>
                        <a:lnTo>
                          <a:pt x="2730" y="11610"/>
                        </a:lnTo>
                        <a:lnTo>
                          <a:pt x="2734" y="11610"/>
                        </a:lnTo>
                        <a:lnTo>
                          <a:pt x="2736" y="11610"/>
                        </a:lnTo>
                        <a:lnTo>
                          <a:pt x="2738" y="11612"/>
                        </a:lnTo>
                        <a:lnTo>
                          <a:pt x="2740" y="11610"/>
                        </a:lnTo>
                        <a:lnTo>
                          <a:pt x="2744" y="11610"/>
                        </a:lnTo>
                        <a:lnTo>
                          <a:pt x="2748" y="11610"/>
                        </a:lnTo>
                        <a:lnTo>
                          <a:pt x="2752" y="11610"/>
                        </a:lnTo>
                        <a:lnTo>
                          <a:pt x="2753" y="11610"/>
                        </a:lnTo>
                        <a:lnTo>
                          <a:pt x="2755" y="11610"/>
                        </a:lnTo>
                        <a:lnTo>
                          <a:pt x="2757" y="11612"/>
                        </a:lnTo>
                        <a:lnTo>
                          <a:pt x="2759" y="11612"/>
                        </a:lnTo>
                        <a:lnTo>
                          <a:pt x="2761" y="11610"/>
                        </a:lnTo>
                        <a:lnTo>
                          <a:pt x="2763" y="11610"/>
                        </a:lnTo>
                        <a:lnTo>
                          <a:pt x="2765" y="11610"/>
                        </a:lnTo>
                        <a:lnTo>
                          <a:pt x="2767" y="11610"/>
                        </a:lnTo>
                        <a:lnTo>
                          <a:pt x="2769" y="11608"/>
                        </a:lnTo>
                        <a:lnTo>
                          <a:pt x="2771" y="11608"/>
                        </a:lnTo>
                        <a:lnTo>
                          <a:pt x="2773" y="11610"/>
                        </a:lnTo>
                        <a:lnTo>
                          <a:pt x="2775" y="11610"/>
                        </a:lnTo>
                        <a:lnTo>
                          <a:pt x="2776" y="11610"/>
                        </a:lnTo>
                        <a:lnTo>
                          <a:pt x="2778" y="11612"/>
                        </a:lnTo>
                        <a:lnTo>
                          <a:pt x="2778" y="11610"/>
                        </a:lnTo>
                        <a:lnTo>
                          <a:pt x="2782" y="11610"/>
                        </a:lnTo>
                        <a:lnTo>
                          <a:pt x="2784" y="11610"/>
                        </a:lnTo>
                        <a:lnTo>
                          <a:pt x="2786" y="11610"/>
                        </a:lnTo>
                        <a:lnTo>
                          <a:pt x="2788" y="11610"/>
                        </a:lnTo>
                        <a:lnTo>
                          <a:pt x="2790" y="11610"/>
                        </a:lnTo>
                        <a:lnTo>
                          <a:pt x="2792" y="11610"/>
                        </a:lnTo>
                        <a:lnTo>
                          <a:pt x="2792" y="11608"/>
                        </a:lnTo>
                        <a:lnTo>
                          <a:pt x="2794" y="11610"/>
                        </a:lnTo>
                        <a:lnTo>
                          <a:pt x="2796" y="11608"/>
                        </a:lnTo>
                        <a:lnTo>
                          <a:pt x="2798" y="11610"/>
                        </a:lnTo>
                        <a:lnTo>
                          <a:pt x="2799" y="11610"/>
                        </a:lnTo>
                        <a:lnTo>
                          <a:pt x="2801" y="11608"/>
                        </a:lnTo>
                        <a:lnTo>
                          <a:pt x="2803" y="11612"/>
                        </a:lnTo>
                        <a:lnTo>
                          <a:pt x="2805" y="11610"/>
                        </a:lnTo>
                        <a:lnTo>
                          <a:pt x="2807" y="11610"/>
                        </a:lnTo>
                        <a:lnTo>
                          <a:pt x="2809" y="11608"/>
                        </a:lnTo>
                        <a:lnTo>
                          <a:pt x="2809" y="11610"/>
                        </a:lnTo>
                        <a:lnTo>
                          <a:pt x="2813" y="11610"/>
                        </a:lnTo>
                        <a:lnTo>
                          <a:pt x="2815" y="11610"/>
                        </a:lnTo>
                        <a:lnTo>
                          <a:pt x="2817" y="11610"/>
                        </a:lnTo>
                        <a:lnTo>
                          <a:pt x="2819" y="11610"/>
                        </a:lnTo>
                        <a:lnTo>
                          <a:pt x="2821" y="11610"/>
                        </a:lnTo>
                        <a:lnTo>
                          <a:pt x="2822" y="11610"/>
                        </a:lnTo>
                        <a:lnTo>
                          <a:pt x="2824" y="11608"/>
                        </a:lnTo>
                        <a:lnTo>
                          <a:pt x="2826" y="11608"/>
                        </a:lnTo>
                        <a:lnTo>
                          <a:pt x="2828" y="11610"/>
                        </a:lnTo>
                        <a:lnTo>
                          <a:pt x="2830" y="11610"/>
                        </a:lnTo>
                        <a:lnTo>
                          <a:pt x="2834" y="11610"/>
                        </a:lnTo>
                        <a:lnTo>
                          <a:pt x="2836" y="11610"/>
                        </a:lnTo>
                        <a:lnTo>
                          <a:pt x="2840" y="11610"/>
                        </a:lnTo>
                        <a:lnTo>
                          <a:pt x="2842" y="11610"/>
                        </a:lnTo>
                        <a:lnTo>
                          <a:pt x="2844" y="11612"/>
                        </a:lnTo>
                        <a:lnTo>
                          <a:pt x="2845" y="11608"/>
                        </a:lnTo>
                        <a:lnTo>
                          <a:pt x="2847" y="11610"/>
                        </a:lnTo>
                        <a:lnTo>
                          <a:pt x="2849" y="11610"/>
                        </a:lnTo>
                        <a:lnTo>
                          <a:pt x="2851" y="11610"/>
                        </a:lnTo>
                        <a:lnTo>
                          <a:pt x="2853" y="11610"/>
                        </a:lnTo>
                        <a:lnTo>
                          <a:pt x="2855" y="11610"/>
                        </a:lnTo>
                        <a:lnTo>
                          <a:pt x="2857" y="11608"/>
                        </a:lnTo>
                        <a:lnTo>
                          <a:pt x="2861" y="11610"/>
                        </a:lnTo>
                        <a:lnTo>
                          <a:pt x="2861" y="11608"/>
                        </a:lnTo>
                        <a:lnTo>
                          <a:pt x="2863" y="11610"/>
                        </a:lnTo>
                        <a:lnTo>
                          <a:pt x="2865" y="11608"/>
                        </a:lnTo>
                        <a:lnTo>
                          <a:pt x="2867" y="11610"/>
                        </a:lnTo>
                        <a:lnTo>
                          <a:pt x="2868" y="11610"/>
                        </a:lnTo>
                        <a:lnTo>
                          <a:pt x="2870" y="11608"/>
                        </a:lnTo>
                        <a:lnTo>
                          <a:pt x="2872" y="11610"/>
                        </a:lnTo>
                        <a:lnTo>
                          <a:pt x="2874" y="11610"/>
                        </a:lnTo>
                        <a:lnTo>
                          <a:pt x="2874" y="11608"/>
                        </a:lnTo>
                        <a:lnTo>
                          <a:pt x="2876" y="11610"/>
                        </a:lnTo>
                        <a:lnTo>
                          <a:pt x="2878" y="11610"/>
                        </a:lnTo>
                        <a:lnTo>
                          <a:pt x="2880" y="11608"/>
                        </a:lnTo>
                        <a:lnTo>
                          <a:pt x="2882" y="11610"/>
                        </a:lnTo>
                        <a:lnTo>
                          <a:pt x="2884" y="11610"/>
                        </a:lnTo>
                        <a:lnTo>
                          <a:pt x="2886" y="11610"/>
                        </a:lnTo>
                        <a:lnTo>
                          <a:pt x="2888" y="11610"/>
                        </a:lnTo>
                        <a:lnTo>
                          <a:pt x="2890" y="11610"/>
                        </a:lnTo>
                        <a:lnTo>
                          <a:pt x="2891" y="11610"/>
                        </a:lnTo>
                        <a:lnTo>
                          <a:pt x="2893" y="11608"/>
                        </a:lnTo>
                        <a:lnTo>
                          <a:pt x="2895" y="11610"/>
                        </a:lnTo>
                        <a:lnTo>
                          <a:pt x="2897" y="11608"/>
                        </a:lnTo>
                        <a:lnTo>
                          <a:pt x="2899" y="11610"/>
                        </a:lnTo>
                        <a:lnTo>
                          <a:pt x="2901" y="11610"/>
                        </a:lnTo>
                        <a:lnTo>
                          <a:pt x="2905" y="11608"/>
                        </a:lnTo>
                        <a:lnTo>
                          <a:pt x="2905" y="11610"/>
                        </a:lnTo>
                        <a:lnTo>
                          <a:pt x="2907" y="11610"/>
                        </a:lnTo>
                        <a:lnTo>
                          <a:pt x="2909" y="11608"/>
                        </a:lnTo>
                        <a:lnTo>
                          <a:pt x="2909" y="11610"/>
                        </a:lnTo>
                        <a:lnTo>
                          <a:pt x="2913" y="11608"/>
                        </a:lnTo>
                        <a:lnTo>
                          <a:pt x="2914" y="11610"/>
                        </a:lnTo>
                        <a:lnTo>
                          <a:pt x="2916" y="11610"/>
                        </a:lnTo>
                        <a:lnTo>
                          <a:pt x="2918" y="11610"/>
                        </a:lnTo>
                        <a:lnTo>
                          <a:pt x="2920" y="11608"/>
                        </a:lnTo>
                        <a:lnTo>
                          <a:pt x="2922" y="11610"/>
                        </a:lnTo>
                        <a:lnTo>
                          <a:pt x="2922" y="11608"/>
                        </a:lnTo>
                        <a:lnTo>
                          <a:pt x="2926" y="11608"/>
                        </a:lnTo>
                        <a:lnTo>
                          <a:pt x="2926" y="11610"/>
                        </a:lnTo>
                        <a:lnTo>
                          <a:pt x="2928" y="11610"/>
                        </a:lnTo>
                        <a:lnTo>
                          <a:pt x="2930" y="11610"/>
                        </a:lnTo>
                        <a:lnTo>
                          <a:pt x="2932" y="11610"/>
                        </a:lnTo>
                        <a:lnTo>
                          <a:pt x="2934" y="11608"/>
                        </a:lnTo>
                        <a:lnTo>
                          <a:pt x="2935" y="11608"/>
                        </a:lnTo>
                        <a:lnTo>
                          <a:pt x="2937" y="11608"/>
                        </a:lnTo>
                        <a:lnTo>
                          <a:pt x="2939" y="11610"/>
                        </a:lnTo>
                        <a:lnTo>
                          <a:pt x="2943" y="11608"/>
                        </a:lnTo>
                        <a:lnTo>
                          <a:pt x="2945" y="11610"/>
                        </a:lnTo>
                        <a:lnTo>
                          <a:pt x="2947" y="11610"/>
                        </a:lnTo>
                        <a:lnTo>
                          <a:pt x="2947" y="11608"/>
                        </a:lnTo>
                        <a:lnTo>
                          <a:pt x="2951" y="11610"/>
                        </a:lnTo>
                        <a:lnTo>
                          <a:pt x="2951" y="11608"/>
                        </a:lnTo>
                        <a:lnTo>
                          <a:pt x="2953" y="11610"/>
                        </a:lnTo>
                        <a:lnTo>
                          <a:pt x="2955" y="11610"/>
                        </a:lnTo>
                        <a:lnTo>
                          <a:pt x="2957" y="11610"/>
                        </a:lnTo>
                        <a:lnTo>
                          <a:pt x="2958" y="11608"/>
                        </a:lnTo>
                        <a:lnTo>
                          <a:pt x="2960" y="11608"/>
                        </a:lnTo>
                        <a:lnTo>
                          <a:pt x="2962" y="11610"/>
                        </a:lnTo>
                        <a:lnTo>
                          <a:pt x="2964" y="11608"/>
                        </a:lnTo>
                        <a:lnTo>
                          <a:pt x="2966" y="11610"/>
                        </a:lnTo>
                        <a:lnTo>
                          <a:pt x="2968" y="11610"/>
                        </a:lnTo>
                        <a:lnTo>
                          <a:pt x="2970" y="11610"/>
                        </a:lnTo>
                        <a:lnTo>
                          <a:pt x="2970" y="11608"/>
                        </a:lnTo>
                        <a:lnTo>
                          <a:pt x="2974" y="11610"/>
                        </a:lnTo>
                        <a:lnTo>
                          <a:pt x="2974" y="11608"/>
                        </a:lnTo>
                        <a:lnTo>
                          <a:pt x="2976" y="11608"/>
                        </a:lnTo>
                        <a:lnTo>
                          <a:pt x="2978" y="11608"/>
                        </a:lnTo>
                        <a:lnTo>
                          <a:pt x="2978" y="11610"/>
                        </a:lnTo>
                        <a:lnTo>
                          <a:pt x="2981" y="11608"/>
                        </a:lnTo>
                        <a:lnTo>
                          <a:pt x="2983" y="11610"/>
                        </a:lnTo>
                        <a:lnTo>
                          <a:pt x="2983" y="11608"/>
                        </a:lnTo>
                        <a:lnTo>
                          <a:pt x="2987" y="11610"/>
                        </a:lnTo>
                        <a:lnTo>
                          <a:pt x="2987" y="11608"/>
                        </a:lnTo>
                        <a:lnTo>
                          <a:pt x="2991" y="11608"/>
                        </a:lnTo>
                        <a:lnTo>
                          <a:pt x="2993" y="11608"/>
                        </a:lnTo>
                        <a:lnTo>
                          <a:pt x="2995" y="11610"/>
                        </a:lnTo>
                        <a:lnTo>
                          <a:pt x="2997" y="11608"/>
                        </a:lnTo>
                        <a:lnTo>
                          <a:pt x="2999" y="11608"/>
                        </a:lnTo>
                        <a:lnTo>
                          <a:pt x="2999" y="11610"/>
                        </a:lnTo>
                        <a:lnTo>
                          <a:pt x="3001" y="11606"/>
                        </a:lnTo>
                        <a:lnTo>
                          <a:pt x="3003" y="11610"/>
                        </a:lnTo>
                        <a:lnTo>
                          <a:pt x="3004" y="11608"/>
                        </a:lnTo>
                        <a:lnTo>
                          <a:pt x="3006" y="11608"/>
                        </a:lnTo>
                        <a:lnTo>
                          <a:pt x="3008" y="11610"/>
                        </a:lnTo>
                        <a:lnTo>
                          <a:pt x="3008" y="11608"/>
                        </a:lnTo>
                        <a:lnTo>
                          <a:pt x="3012" y="11608"/>
                        </a:lnTo>
                        <a:lnTo>
                          <a:pt x="3012" y="11610"/>
                        </a:lnTo>
                        <a:lnTo>
                          <a:pt x="3014" y="11608"/>
                        </a:lnTo>
                        <a:lnTo>
                          <a:pt x="3016" y="11608"/>
                        </a:lnTo>
                        <a:lnTo>
                          <a:pt x="3016" y="11610"/>
                        </a:lnTo>
                        <a:lnTo>
                          <a:pt x="3018" y="11608"/>
                        </a:lnTo>
                      </a:path>
                    </a:pathLst>
                  </a:custGeom>
                  <a:noFill/>
                  <a:ln w="2">
                    <a:solidFill>
                      <a:srgbClr val="FF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5" name="Freeform 86"/>
                  <p:cNvSpPr>
                    <a:spLocks/>
                  </p:cNvSpPr>
                  <p:nvPr/>
                </p:nvSpPr>
                <p:spPr bwMode="auto">
                  <a:xfrm>
                    <a:off x="2339974" y="4772816"/>
                    <a:ext cx="4791075" cy="180184"/>
                  </a:xfrm>
                  <a:custGeom>
                    <a:avLst/>
                    <a:gdLst>
                      <a:gd name="T0" fmla="*/ 42 w 3018"/>
                      <a:gd name="T1" fmla="*/ 33 h 35"/>
                      <a:gd name="T2" fmla="*/ 85 w 3018"/>
                      <a:gd name="T3" fmla="*/ 33 h 35"/>
                      <a:gd name="T4" fmla="*/ 131 w 3018"/>
                      <a:gd name="T5" fmla="*/ 35 h 35"/>
                      <a:gd name="T6" fmla="*/ 177 w 3018"/>
                      <a:gd name="T7" fmla="*/ 33 h 35"/>
                      <a:gd name="T8" fmla="*/ 223 w 3018"/>
                      <a:gd name="T9" fmla="*/ 35 h 35"/>
                      <a:gd name="T10" fmla="*/ 270 w 3018"/>
                      <a:gd name="T11" fmla="*/ 35 h 35"/>
                      <a:gd name="T12" fmla="*/ 314 w 3018"/>
                      <a:gd name="T13" fmla="*/ 35 h 35"/>
                      <a:gd name="T14" fmla="*/ 360 w 3018"/>
                      <a:gd name="T15" fmla="*/ 35 h 35"/>
                      <a:gd name="T16" fmla="*/ 408 w 3018"/>
                      <a:gd name="T17" fmla="*/ 33 h 35"/>
                      <a:gd name="T18" fmla="*/ 456 w 3018"/>
                      <a:gd name="T19" fmla="*/ 35 h 35"/>
                      <a:gd name="T20" fmla="*/ 506 w 3018"/>
                      <a:gd name="T21" fmla="*/ 33 h 35"/>
                      <a:gd name="T22" fmla="*/ 556 w 3018"/>
                      <a:gd name="T23" fmla="*/ 33 h 35"/>
                      <a:gd name="T24" fmla="*/ 602 w 3018"/>
                      <a:gd name="T25" fmla="*/ 33 h 35"/>
                      <a:gd name="T26" fmla="*/ 644 w 3018"/>
                      <a:gd name="T27" fmla="*/ 33 h 35"/>
                      <a:gd name="T28" fmla="*/ 694 w 3018"/>
                      <a:gd name="T29" fmla="*/ 33 h 35"/>
                      <a:gd name="T30" fmla="*/ 742 w 3018"/>
                      <a:gd name="T31" fmla="*/ 33 h 35"/>
                      <a:gd name="T32" fmla="*/ 790 w 3018"/>
                      <a:gd name="T33" fmla="*/ 33 h 35"/>
                      <a:gd name="T34" fmla="*/ 839 w 3018"/>
                      <a:gd name="T35" fmla="*/ 33 h 35"/>
                      <a:gd name="T36" fmla="*/ 887 w 3018"/>
                      <a:gd name="T37" fmla="*/ 33 h 35"/>
                      <a:gd name="T38" fmla="*/ 935 w 3018"/>
                      <a:gd name="T39" fmla="*/ 33 h 35"/>
                      <a:gd name="T40" fmla="*/ 985 w 3018"/>
                      <a:gd name="T41" fmla="*/ 33 h 35"/>
                      <a:gd name="T42" fmla="*/ 1043 w 3018"/>
                      <a:gd name="T43" fmla="*/ 33 h 35"/>
                      <a:gd name="T44" fmla="*/ 1090 w 3018"/>
                      <a:gd name="T45" fmla="*/ 33 h 35"/>
                      <a:gd name="T46" fmla="*/ 1146 w 3018"/>
                      <a:gd name="T47" fmla="*/ 33 h 35"/>
                      <a:gd name="T48" fmla="*/ 1198 w 3018"/>
                      <a:gd name="T49" fmla="*/ 33 h 35"/>
                      <a:gd name="T50" fmla="*/ 1248 w 3018"/>
                      <a:gd name="T51" fmla="*/ 33 h 35"/>
                      <a:gd name="T52" fmla="*/ 1299 w 3018"/>
                      <a:gd name="T53" fmla="*/ 33 h 35"/>
                      <a:gd name="T54" fmla="*/ 1345 w 3018"/>
                      <a:gd name="T55" fmla="*/ 33 h 35"/>
                      <a:gd name="T56" fmla="*/ 1389 w 3018"/>
                      <a:gd name="T57" fmla="*/ 33 h 35"/>
                      <a:gd name="T58" fmla="*/ 1439 w 3018"/>
                      <a:gd name="T59" fmla="*/ 33 h 35"/>
                      <a:gd name="T60" fmla="*/ 1487 w 3018"/>
                      <a:gd name="T61" fmla="*/ 33 h 35"/>
                      <a:gd name="T62" fmla="*/ 1535 w 3018"/>
                      <a:gd name="T63" fmla="*/ 33 h 35"/>
                      <a:gd name="T64" fmla="*/ 1581 w 3018"/>
                      <a:gd name="T65" fmla="*/ 33 h 35"/>
                      <a:gd name="T66" fmla="*/ 1629 w 3018"/>
                      <a:gd name="T67" fmla="*/ 33 h 35"/>
                      <a:gd name="T68" fmla="*/ 1679 w 3018"/>
                      <a:gd name="T69" fmla="*/ 33 h 35"/>
                      <a:gd name="T70" fmla="*/ 1727 w 3018"/>
                      <a:gd name="T71" fmla="*/ 33 h 35"/>
                      <a:gd name="T72" fmla="*/ 1782 w 3018"/>
                      <a:gd name="T73" fmla="*/ 33 h 35"/>
                      <a:gd name="T74" fmla="*/ 1834 w 3018"/>
                      <a:gd name="T75" fmla="*/ 33 h 35"/>
                      <a:gd name="T76" fmla="*/ 1884 w 3018"/>
                      <a:gd name="T77" fmla="*/ 33 h 35"/>
                      <a:gd name="T78" fmla="*/ 1932 w 3018"/>
                      <a:gd name="T79" fmla="*/ 33 h 35"/>
                      <a:gd name="T80" fmla="*/ 1983 w 3018"/>
                      <a:gd name="T81" fmla="*/ 33 h 35"/>
                      <a:gd name="T82" fmla="*/ 2027 w 3018"/>
                      <a:gd name="T83" fmla="*/ 33 h 35"/>
                      <a:gd name="T84" fmla="*/ 2077 w 3018"/>
                      <a:gd name="T85" fmla="*/ 33 h 35"/>
                      <a:gd name="T86" fmla="*/ 2127 w 3018"/>
                      <a:gd name="T87" fmla="*/ 33 h 35"/>
                      <a:gd name="T88" fmla="*/ 2177 w 3018"/>
                      <a:gd name="T89" fmla="*/ 33 h 35"/>
                      <a:gd name="T90" fmla="*/ 2229 w 3018"/>
                      <a:gd name="T91" fmla="*/ 33 h 35"/>
                      <a:gd name="T92" fmla="*/ 2282 w 3018"/>
                      <a:gd name="T93" fmla="*/ 33 h 35"/>
                      <a:gd name="T94" fmla="*/ 2334 w 3018"/>
                      <a:gd name="T95" fmla="*/ 33 h 35"/>
                      <a:gd name="T96" fmla="*/ 2380 w 3018"/>
                      <a:gd name="T97" fmla="*/ 33 h 35"/>
                      <a:gd name="T98" fmla="*/ 2428 w 3018"/>
                      <a:gd name="T99" fmla="*/ 33 h 35"/>
                      <a:gd name="T100" fmla="*/ 2474 w 3018"/>
                      <a:gd name="T101" fmla="*/ 33 h 35"/>
                      <a:gd name="T102" fmla="*/ 2520 w 3018"/>
                      <a:gd name="T103" fmla="*/ 33 h 35"/>
                      <a:gd name="T104" fmla="*/ 2566 w 3018"/>
                      <a:gd name="T105" fmla="*/ 33 h 35"/>
                      <a:gd name="T106" fmla="*/ 2616 w 3018"/>
                      <a:gd name="T107" fmla="*/ 33 h 35"/>
                      <a:gd name="T108" fmla="*/ 2665 w 3018"/>
                      <a:gd name="T109" fmla="*/ 33 h 35"/>
                      <a:gd name="T110" fmla="*/ 2717 w 3018"/>
                      <a:gd name="T111" fmla="*/ 33 h 35"/>
                      <a:gd name="T112" fmla="*/ 2763 w 3018"/>
                      <a:gd name="T113" fmla="*/ 33 h 35"/>
                      <a:gd name="T114" fmla="*/ 2809 w 3018"/>
                      <a:gd name="T115" fmla="*/ 33 h 35"/>
                      <a:gd name="T116" fmla="*/ 2861 w 3018"/>
                      <a:gd name="T117" fmla="*/ 33 h 35"/>
                      <a:gd name="T118" fmla="*/ 2909 w 3018"/>
                      <a:gd name="T119" fmla="*/ 33 h 35"/>
                      <a:gd name="T120" fmla="*/ 2958 w 3018"/>
                      <a:gd name="T121" fmla="*/ 33 h 35"/>
                      <a:gd name="T122" fmla="*/ 3008 w 3018"/>
                      <a:gd name="T123" fmla="*/ 33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3018" h="35">
                        <a:moveTo>
                          <a:pt x="0" y="33"/>
                        </a:moveTo>
                        <a:lnTo>
                          <a:pt x="2" y="33"/>
                        </a:lnTo>
                        <a:lnTo>
                          <a:pt x="6" y="33"/>
                        </a:lnTo>
                        <a:lnTo>
                          <a:pt x="8" y="33"/>
                        </a:lnTo>
                        <a:lnTo>
                          <a:pt x="10" y="33"/>
                        </a:lnTo>
                        <a:lnTo>
                          <a:pt x="12" y="35"/>
                        </a:lnTo>
                        <a:lnTo>
                          <a:pt x="14" y="33"/>
                        </a:lnTo>
                        <a:lnTo>
                          <a:pt x="14" y="35"/>
                        </a:lnTo>
                        <a:lnTo>
                          <a:pt x="16" y="33"/>
                        </a:lnTo>
                        <a:lnTo>
                          <a:pt x="16" y="35"/>
                        </a:lnTo>
                        <a:lnTo>
                          <a:pt x="19" y="33"/>
                        </a:lnTo>
                        <a:lnTo>
                          <a:pt x="21" y="35"/>
                        </a:lnTo>
                        <a:lnTo>
                          <a:pt x="23" y="35"/>
                        </a:lnTo>
                        <a:lnTo>
                          <a:pt x="25" y="35"/>
                        </a:lnTo>
                        <a:lnTo>
                          <a:pt x="27" y="33"/>
                        </a:lnTo>
                        <a:lnTo>
                          <a:pt x="29" y="33"/>
                        </a:lnTo>
                        <a:lnTo>
                          <a:pt x="31" y="33"/>
                        </a:lnTo>
                        <a:lnTo>
                          <a:pt x="33" y="35"/>
                        </a:lnTo>
                        <a:lnTo>
                          <a:pt x="35" y="33"/>
                        </a:lnTo>
                        <a:lnTo>
                          <a:pt x="37" y="33"/>
                        </a:lnTo>
                        <a:lnTo>
                          <a:pt x="39" y="33"/>
                        </a:lnTo>
                        <a:lnTo>
                          <a:pt x="40" y="35"/>
                        </a:lnTo>
                        <a:lnTo>
                          <a:pt x="42" y="33"/>
                        </a:lnTo>
                        <a:lnTo>
                          <a:pt x="44" y="35"/>
                        </a:lnTo>
                        <a:lnTo>
                          <a:pt x="46" y="33"/>
                        </a:lnTo>
                        <a:lnTo>
                          <a:pt x="48" y="33"/>
                        </a:lnTo>
                        <a:lnTo>
                          <a:pt x="50" y="35"/>
                        </a:lnTo>
                        <a:lnTo>
                          <a:pt x="52" y="33"/>
                        </a:lnTo>
                        <a:lnTo>
                          <a:pt x="54" y="33"/>
                        </a:lnTo>
                        <a:lnTo>
                          <a:pt x="56" y="33"/>
                        </a:lnTo>
                        <a:lnTo>
                          <a:pt x="58" y="35"/>
                        </a:lnTo>
                        <a:lnTo>
                          <a:pt x="60" y="33"/>
                        </a:lnTo>
                        <a:lnTo>
                          <a:pt x="62" y="33"/>
                        </a:lnTo>
                        <a:lnTo>
                          <a:pt x="63" y="35"/>
                        </a:lnTo>
                        <a:lnTo>
                          <a:pt x="65" y="33"/>
                        </a:lnTo>
                        <a:lnTo>
                          <a:pt x="67" y="33"/>
                        </a:lnTo>
                        <a:lnTo>
                          <a:pt x="67" y="35"/>
                        </a:lnTo>
                        <a:lnTo>
                          <a:pt x="69" y="35"/>
                        </a:lnTo>
                        <a:lnTo>
                          <a:pt x="71" y="33"/>
                        </a:lnTo>
                        <a:lnTo>
                          <a:pt x="75" y="33"/>
                        </a:lnTo>
                        <a:lnTo>
                          <a:pt x="75" y="35"/>
                        </a:lnTo>
                        <a:lnTo>
                          <a:pt x="77" y="35"/>
                        </a:lnTo>
                        <a:lnTo>
                          <a:pt x="79" y="33"/>
                        </a:lnTo>
                        <a:lnTo>
                          <a:pt x="81" y="35"/>
                        </a:lnTo>
                        <a:lnTo>
                          <a:pt x="83" y="33"/>
                        </a:lnTo>
                        <a:lnTo>
                          <a:pt x="85" y="33"/>
                        </a:lnTo>
                        <a:lnTo>
                          <a:pt x="88" y="33"/>
                        </a:lnTo>
                        <a:lnTo>
                          <a:pt x="90" y="33"/>
                        </a:lnTo>
                        <a:lnTo>
                          <a:pt x="92" y="35"/>
                        </a:lnTo>
                        <a:lnTo>
                          <a:pt x="94" y="33"/>
                        </a:lnTo>
                        <a:lnTo>
                          <a:pt x="96" y="33"/>
                        </a:lnTo>
                        <a:lnTo>
                          <a:pt x="98" y="35"/>
                        </a:lnTo>
                        <a:lnTo>
                          <a:pt x="98" y="33"/>
                        </a:lnTo>
                        <a:lnTo>
                          <a:pt x="100" y="33"/>
                        </a:lnTo>
                        <a:lnTo>
                          <a:pt x="102" y="33"/>
                        </a:lnTo>
                        <a:lnTo>
                          <a:pt x="106" y="33"/>
                        </a:lnTo>
                        <a:lnTo>
                          <a:pt x="106" y="35"/>
                        </a:lnTo>
                        <a:lnTo>
                          <a:pt x="108" y="33"/>
                        </a:lnTo>
                        <a:lnTo>
                          <a:pt x="109" y="35"/>
                        </a:lnTo>
                        <a:lnTo>
                          <a:pt x="111" y="33"/>
                        </a:lnTo>
                        <a:lnTo>
                          <a:pt x="113" y="35"/>
                        </a:lnTo>
                        <a:lnTo>
                          <a:pt x="115" y="35"/>
                        </a:lnTo>
                        <a:lnTo>
                          <a:pt x="119" y="35"/>
                        </a:lnTo>
                        <a:lnTo>
                          <a:pt x="119" y="33"/>
                        </a:lnTo>
                        <a:lnTo>
                          <a:pt x="121" y="33"/>
                        </a:lnTo>
                        <a:lnTo>
                          <a:pt x="123" y="35"/>
                        </a:lnTo>
                        <a:lnTo>
                          <a:pt x="125" y="33"/>
                        </a:lnTo>
                        <a:lnTo>
                          <a:pt x="127" y="35"/>
                        </a:lnTo>
                        <a:lnTo>
                          <a:pt x="131" y="35"/>
                        </a:lnTo>
                        <a:lnTo>
                          <a:pt x="132" y="33"/>
                        </a:lnTo>
                        <a:lnTo>
                          <a:pt x="136" y="33"/>
                        </a:lnTo>
                        <a:lnTo>
                          <a:pt x="138" y="35"/>
                        </a:lnTo>
                        <a:lnTo>
                          <a:pt x="140" y="33"/>
                        </a:lnTo>
                        <a:lnTo>
                          <a:pt x="140" y="35"/>
                        </a:lnTo>
                        <a:lnTo>
                          <a:pt x="144" y="35"/>
                        </a:lnTo>
                        <a:lnTo>
                          <a:pt x="146" y="33"/>
                        </a:lnTo>
                        <a:lnTo>
                          <a:pt x="148" y="33"/>
                        </a:lnTo>
                        <a:lnTo>
                          <a:pt x="150" y="35"/>
                        </a:lnTo>
                        <a:lnTo>
                          <a:pt x="152" y="33"/>
                        </a:lnTo>
                        <a:lnTo>
                          <a:pt x="154" y="33"/>
                        </a:lnTo>
                        <a:lnTo>
                          <a:pt x="154" y="35"/>
                        </a:lnTo>
                        <a:lnTo>
                          <a:pt x="155" y="35"/>
                        </a:lnTo>
                        <a:lnTo>
                          <a:pt x="157" y="33"/>
                        </a:lnTo>
                        <a:lnTo>
                          <a:pt x="159" y="33"/>
                        </a:lnTo>
                        <a:lnTo>
                          <a:pt x="161" y="35"/>
                        </a:lnTo>
                        <a:lnTo>
                          <a:pt x="165" y="33"/>
                        </a:lnTo>
                        <a:lnTo>
                          <a:pt x="165" y="35"/>
                        </a:lnTo>
                        <a:lnTo>
                          <a:pt x="167" y="33"/>
                        </a:lnTo>
                        <a:lnTo>
                          <a:pt x="169" y="35"/>
                        </a:lnTo>
                        <a:lnTo>
                          <a:pt x="171" y="35"/>
                        </a:lnTo>
                        <a:lnTo>
                          <a:pt x="175" y="33"/>
                        </a:lnTo>
                        <a:lnTo>
                          <a:pt x="177" y="33"/>
                        </a:lnTo>
                        <a:lnTo>
                          <a:pt x="178" y="35"/>
                        </a:lnTo>
                        <a:lnTo>
                          <a:pt x="178" y="33"/>
                        </a:lnTo>
                        <a:lnTo>
                          <a:pt x="182" y="33"/>
                        </a:lnTo>
                        <a:lnTo>
                          <a:pt x="184" y="33"/>
                        </a:lnTo>
                        <a:lnTo>
                          <a:pt x="186" y="35"/>
                        </a:lnTo>
                        <a:lnTo>
                          <a:pt x="188" y="35"/>
                        </a:lnTo>
                        <a:lnTo>
                          <a:pt x="192" y="35"/>
                        </a:lnTo>
                        <a:lnTo>
                          <a:pt x="192" y="33"/>
                        </a:lnTo>
                        <a:lnTo>
                          <a:pt x="194" y="35"/>
                        </a:lnTo>
                        <a:lnTo>
                          <a:pt x="196" y="33"/>
                        </a:lnTo>
                        <a:lnTo>
                          <a:pt x="198" y="35"/>
                        </a:lnTo>
                        <a:lnTo>
                          <a:pt x="201" y="35"/>
                        </a:lnTo>
                        <a:lnTo>
                          <a:pt x="201" y="33"/>
                        </a:lnTo>
                        <a:lnTo>
                          <a:pt x="203" y="35"/>
                        </a:lnTo>
                        <a:lnTo>
                          <a:pt x="205" y="33"/>
                        </a:lnTo>
                        <a:lnTo>
                          <a:pt x="207" y="35"/>
                        </a:lnTo>
                        <a:lnTo>
                          <a:pt x="209" y="33"/>
                        </a:lnTo>
                        <a:lnTo>
                          <a:pt x="211" y="33"/>
                        </a:lnTo>
                        <a:lnTo>
                          <a:pt x="213" y="33"/>
                        </a:lnTo>
                        <a:lnTo>
                          <a:pt x="215" y="35"/>
                        </a:lnTo>
                        <a:lnTo>
                          <a:pt x="219" y="33"/>
                        </a:lnTo>
                        <a:lnTo>
                          <a:pt x="221" y="35"/>
                        </a:lnTo>
                        <a:lnTo>
                          <a:pt x="223" y="35"/>
                        </a:lnTo>
                        <a:lnTo>
                          <a:pt x="226" y="33"/>
                        </a:lnTo>
                        <a:lnTo>
                          <a:pt x="226" y="35"/>
                        </a:lnTo>
                        <a:lnTo>
                          <a:pt x="230" y="35"/>
                        </a:lnTo>
                        <a:lnTo>
                          <a:pt x="232" y="35"/>
                        </a:lnTo>
                        <a:lnTo>
                          <a:pt x="234" y="33"/>
                        </a:lnTo>
                        <a:lnTo>
                          <a:pt x="236" y="33"/>
                        </a:lnTo>
                        <a:lnTo>
                          <a:pt x="238" y="35"/>
                        </a:lnTo>
                        <a:lnTo>
                          <a:pt x="240" y="33"/>
                        </a:lnTo>
                        <a:lnTo>
                          <a:pt x="242" y="35"/>
                        </a:lnTo>
                        <a:lnTo>
                          <a:pt x="244" y="33"/>
                        </a:lnTo>
                        <a:lnTo>
                          <a:pt x="245" y="35"/>
                        </a:lnTo>
                        <a:lnTo>
                          <a:pt x="247" y="35"/>
                        </a:lnTo>
                        <a:lnTo>
                          <a:pt x="249" y="33"/>
                        </a:lnTo>
                        <a:lnTo>
                          <a:pt x="251" y="35"/>
                        </a:lnTo>
                        <a:lnTo>
                          <a:pt x="253" y="33"/>
                        </a:lnTo>
                        <a:lnTo>
                          <a:pt x="255" y="35"/>
                        </a:lnTo>
                        <a:lnTo>
                          <a:pt x="257" y="35"/>
                        </a:lnTo>
                        <a:lnTo>
                          <a:pt x="261" y="33"/>
                        </a:lnTo>
                        <a:lnTo>
                          <a:pt x="263" y="35"/>
                        </a:lnTo>
                        <a:lnTo>
                          <a:pt x="265" y="33"/>
                        </a:lnTo>
                        <a:lnTo>
                          <a:pt x="265" y="35"/>
                        </a:lnTo>
                        <a:lnTo>
                          <a:pt x="267" y="35"/>
                        </a:lnTo>
                        <a:lnTo>
                          <a:pt x="270" y="35"/>
                        </a:lnTo>
                        <a:lnTo>
                          <a:pt x="270" y="33"/>
                        </a:lnTo>
                        <a:lnTo>
                          <a:pt x="274" y="33"/>
                        </a:lnTo>
                        <a:lnTo>
                          <a:pt x="274" y="35"/>
                        </a:lnTo>
                        <a:lnTo>
                          <a:pt x="278" y="35"/>
                        </a:lnTo>
                        <a:lnTo>
                          <a:pt x="280" y="35"/>
                        </a:lnTo>
                        <a:lnTo>
                          <a:pt x="282" y="33"/>
                        </a:lnTo>
                        <a:lnTo>
                          <a:pt x="284" y="33"/>
                        </a:lnTo>
                        <a:lnTo>
                          <a:pt x="284" y="35"/>
                        </a:lnTo>
                        <a:lnTo>
                          <a:pt x="286" y="33"/>
                        </a:lnTo>
                        <a:lnTo>
                          <a:pt x="288" y="35"/>
                        </a:lnTo>
                        <a:lnTo>
                          <a:pt x="290" y="35"/>
                        </a:lnTo>
                        <a:lnTo>
                          <a:pt x="293" y="33"/>
                        </a:lnTo>
                        <a:lnTo>
                          <a:pt x="295" y="35"/>
                        </a:lnTo>
                        <a:lnTo>
                          <a:pt x="295" y="33"/>
                        </a:lnTo>
                        <a:lnTo>
                          <a:pt x="297" y="35"/>
                        </a:lnTo>
                        <a:lnTo>
                          <a:pt x="299" y="35"/>
                        </a:lnTo>
                        <a:lnTo>
                          <a:pt x="301" y="33"/>
                        </a:lnTo>
                        <a:lnTo>
                          <a:pt x="303" y="35"/>
                        </a:lnTo>
                        <a:lnTo>
                          <a:pt x="305" y="35"/>
                        </a:lnTo>
                        <a:lnTo>
                          <a:pt x="309" y="33"/>
                        </a:lnTo>
                        <a:lnTo>
                          <a:pt x="309" y="35"/>
                        </a:lnTo>
                        <a:lnTo>
                          <a:pt x="313" y="33"/>
                        </a:lnTo>
                        <a:lnTo>
                          <a:pt x="314" y="35"/>
                        </a:lnTo>
                        <a:lnTo>
                          <a:pt x="316" y="33"/>
                        </a:lnTo>
                        <a:lnTo>
                          <a:pt x="318" y="35"/>
                        </a:lnTo>
                        <a:lnTo>
                          <a:pt x="320" y="33"/>
                        </a:lnTo>
                        <a:lnTo>
                          <a:pt x="322" y="35"/>
                        </a:lnTo>
                        <a:lnTo>
                          <a:pt x="322" y="33"/>
                        </a:lnTo>
                        <a:lnTo>
                          <a:pt x="324" y="35"/>
                        </a:lnTo>
                        <a:lnTo>
                          <a:pt x="326" y="33"/>
                        </a:lnTo>
                        <a:lnTo>
                          <a:pt x="330" y="33"/>
                        </a:lnTo>
                        <a:lnTo>
                          <a:pt x="330" y="35"/>
                        </a:lnTo>
                        <a:lnTo>
                          <a:pt x="332" y="33"/>
                        </a:lnTo>
                        <a:lnTo>
                          <a:pt x="332" y="35"/>
                        </a:lnTo>
                        <a:lnTo>
                          <a:pt x="334" y="35"/>
                        </a:lnTo>
                        <a:lnTo>
                          <a:pt x="337" y="33"/>
                        </a:lnTo>
                        <a:lnTo>
                          <a:pt x="339" y="33"/>
                        </a:lnTo>
                        <a:lnTo>
                          <a:pt x="339" y="35"/>
                        </a:lnTo>
                        <a:lnTo>
                          <a:pt x="343" y="33"/>
                        </a:lnTo>
                        <a:lnTo>
                          <a:pt x="345" y="35"/>
                        </a:lnTo>
                        <a:lnTo>
                          <a:pt x="347" y="33"/>
                        </a:lnTo>
                        <a:lnTo>
                          <a:pt x="349" y="35"/>
                        </a:lnTo>
                        <a:lnTo>
                          <a:pt x="353" y="33"/>
                        </a:lnTo>
                        <a:lnTo>
                          <a:pt x="355" y="33"/>
                        </a:lnTo>
                        <a:lnTo>
                          <a:pt x="357" y="35"/>
                        </a:lnTo>
                        <a:lnTo>
                          <a:pt x="360" y="35"/>
                        </a:lnTo>
                        <a:lnTo>
                          <a:pt x="362" y="33"/>
                        </a:lnTo>
                        <a:lnTo>
                          <a:pt x="364" y="35"/>
                        </a:lnTo>
                        <a:lnTo>
                          <a:pt x="366" y="35"/>
                        </a:lnTo>
                        <a:lnTo>
                          <a:pt x="366" y="33"/>
                        </a:lnTo>
                        <a:lnTo>
                          <a:pt x="370" y="33"/>
                        </a:lnTo>
                        <a:lnTo>
                          <a:pt x="370" y="35"/>
                        </a:lnTo>
                        <a:lnTo>
                          <a:pt x="372" y="33"/>
                        </a:lnTo>
                        <a:lnTo>
                          <a:pt x="376" y="33"/>
                        </a:lnTo>
                        <a:lnTo>
                          <a:pt x="378" y="35"/>
                        </a:lnTo>
                        <a:lnTo>
                          <a:pt x="380" y="33"/>
                        </a:lnTo>
                        <a:lnTo>
                          <a:pt x="382" y="35"/>
                        </a:lnTo>
                        <a:lnTo>
                          <a:pt x="382" y="33"/>
                        </a:lnTo>
                        <a:lnTo>
                          <a:pt x="383" y="35"/>
                        </a:lnTo>
                        <a:lnTo>
                          <a:pt x="385" y="35"/>
                        </a:lnTo>
                        <a:lnTo>
                          <a:pt x="387" y="33"/>
                        </a:lnTo>
                        <a:lnTo>
                          <a:pt x="389" y="35"/>
                        </a:lnTo>
                        <a:lnTo>
                          <a:pt x="391" y="33"/>
                        </a:lnTo>
                        <a:lnTo>
                          <a:pt x="395" y="35"/>
                        </a:lnTo>
                        <a:lnTo>
                          <a:pt x="397" y="33"/>
                        </a:lnTo>
                        <a:lnTo>
                          <a:pt x="401" y="35"/>
                        </a:lnTo>
                        <a:lnTo>
                          <a:pt x="405" y="35"/>
                        </a:lnTo>
                        <a:lnTo>
                          <a:pt x="406" y="33"/>
                        </a:lnTo>
                        <a:lnTo>
                          <a:pt x="408" y="33"/>
                        </a:lnTo>
                        <a:lnTo>
                          <a:pt x="410" y="35"/>
                        </a:lnTo>
                        <a:lnTo>
                          <a:pt x="414" y="33"/>
                        </a:lnTo>
                        <a:lnTo>
                          <a:pt x="416" y="33"/>
                        </a:lnTo>
                        <a:lnTo>
                          <a:pt x="418" y="33"/>
                        </a:lnTo>
                        <a:lnTo>
                          <a:pt x="422" y="33"/>
                        </a:lnTo>
                        <a:lnTo>
                          <a:pt x="422" y="35"/>
                        </a:lnTo>
                        <a:lnTo>
                          <a:pt x="424" y="33"/>
                        </a:lnTo>
                        <a:lnTo>
                          <a:pt x="426" y="33"/>
                        </a:lnTo>
                        <a:lnTo>
                          <a:pt x="428" y="35"/>
                        </a:lnTo>
                        <a:lnTo>
                          <a:pt x="429" y="35"/>
                        </a:lnTo>
                        <a:lnTo>
                          <a:pt x="431" y="33"/>
                        </a:lnTo>
                        <a:lnTo>
                          <a:pt x="433" y="33"/>
                        </a:lnTo>
                        <a:lnTo>
                          <a:pt x="435" y="33"/>
                        </a:lnTo>
                        <a:lnTo>
                          <a:pt x="439" y="35"/>
                        </a:lnTo>
                        <a:lnTo>
                          <a:pt x="443" y="33"/>
                        </a:lnTo>
                        <a:lnTo>
                          <a:pt x="443" y="35"/>
                        </a:lnTo>
                        <a:lnTo>
                          <a:pt x="447" y="33"/>
                        </a:lnTo>
                        <a:lnTo>
                          <a:pt x="447" y="35"/>
                        </a:lnTo>
                        <a:lnTo>
                          <a:pt x="449" y="35"/>
                        </a:lnTo>
                        <a:lnTo>
                          <a:pt x="451" y="33"/>
                        </a:lnTo>
                        <a:lnTo>
                          <a:pt x="452" y="35"/>
                        </a:lnTo>
                        <a:lnTo>
                          <a:pt x="454" y="33"/>
                        </a:lnTo>
                        <a:lnTo>
                          <a:pt x="456" y="35"/>
                        </a:lnTo>
                        <a:lnTo>
                          <a:pt x="458" y="33"/>
                        </a:lnTo>
                        <a:lnTo>
                          <a:pt x="462" y="35"/>
                        </a:lnTo>
                        <a:lnTo>
                          <a:pt x="464" y="33"/>
                        </a:lnTo>
                        <a:lnTo>
                          <a:pt x="466" y="33"/>
                        </a:lnTo>
                        <a:lnTo>
                          <a:pt x="468" y="33"/>
                        </a:lnTo>
                        <a:lnTo>
                          <a:pt x="470" y="33"/>
                        </a:lnTo>
                        <a:lnTo>
                          <a:pt x="470" y="35"/>
                        </a:lnTo>
                        <a:lnTo>
                          <a:pt x="473" y="35"/>
                        </a:lnTo>
                        <a:lnTo>
                          <a:pt x="477" y="33"/>
                        </a:lnTo>
                        <a:lnTo>
                          <a:pt x="479" y="35"/>
                        </a:lnTo>
                        <a:lnTo>
                          <a:pt x="481" y="33"/>
                        </a:lnTo>
                        <a:lnTo>
                          <a:pt x="483" y="35"/>
                        </a:lnTo>
                        <a:lnTo>
                          <a:pt x="487" y="35"/>
                        </a:lnTo>
                        <a:lnTo>
                          <a:pt x="487" y="33"/>
                        </a:lnTo>
                        <a:lnTo>
                          <a:pt x="491" y="33"/>
                        </a:lnTo>
                        <a:lnTo>
                          <a:pt x="495" y="33"/>
                        </a:lnTo>
                        <a:lnTo>
                          <a:pt x="496" y="33"/>
                        </a:lnTo>
                        <a:lnTo>
                          <a:pt x="496" y="35"/>
                        </a:lnTo>
                        <a:lnTo>
                          <a:pt x="500" y="35"/>
                        </a:lnTo>
                        <a:lnTo>
                          <a:pt x="500" y="33"/>
                        </a:lnTo>
                        <a:lnTo>
                          <a:pt x="502" y="33"/>
                        </a:lnTo>
                        <a:lnTo>
                          <a:pt x="504" y="35"/>
                        </a:lnTo>
                        <a:lnTo>
                          <a:pt x="506" y="33"/>
                        </a:lnTo>
                        <a:lnTo>
                          <a:pt x="508" y="33"/>
                        </a:lnTo>
                        <a:lnTo>
                          <a:pt x="512" y="33"/>
                        </a:lnTo>
                        <a:lnTo>
                          <a:pt x="514" y="33"/>
                        </a:lnTo>
                        <a:lnTo>
                          <a:pt x="516" y="33"/>
                        </a:lnTo>
                        <a:lnTo>
                          <a:pt x="518" y="33"/>
                        </a:lnTo>
                        <a:lnTo>
                          <a:pt x="521" y="33"/>
                        </a:lnTo>
                        <a:lnTo>
                          <a:pt x="523" y="33"/>
                        </a:lnTo>
                        <a:lnTo>
                          <a:pt x="525" y="33"/>
                        </a:lnTo>
                        <a:lnTo>
                          <a:pt x="529" y="35"/>
                        </a:lnTo>
                        <a:lnTo>
                          <a:pt x="531" y="33"/>
                        </a:lnTo>
                        <a:lnTo>
                          <a:pt x="533" y="33"/>
                        </a:lnTo>
                        <a:lnTo>
                          <a:pt x="535" y="33"/>
                        </a:lnTo>
                        <a:lnTo>
                          <a:pt x="537" y="35"/>
                        </a:lnTo>
                        <a:lnTo>
                          <a:pt x="539" y="33"/>
                        </a:lnTo>
                        <a:lnTo>
                          <a:pt x="541" y="33"/>
                        </a:lnTo>
                        <a:lnTo>
                          <a:pt x="542" y="33"/>
                        </a:lnTo>
                        <a:lnTo>
                          <a:pt x="544" y="33"/>
                        </a:lnTo>
                        <a:lnTo>
                          <a:pt x="546" y="33"/>
                        </a:lnTo>
                        <a:lnTo>
                          <a:pt x="548" y="33"/>
                        </a:lnTo>
                        <a:lnTo>
                          <a:pt x="550" y="33"/>
                        </a:lnTo>
                        <a:lnTo>
                          <a:pt x="552" y="33"/>
                        </a:lnTo>
                        <a:lnTo>
                          <a:pt x="554" y="33"/>
                        </a:lnTo>
                        <a:lnTo>
                          <a:pt x="556" y="33"/>
                        </a:lnTo>
                        <a:lnTo>
                          <a:pt x="558" y="33"/>
                        </a:lnTo>
                        <a:lnTo>
                          <a:pt x="560" y="33"/>
                        </a:lnTo>
                        <a:lnTo>
                          <a:pt x="562" y="33"/>
                        </a:lnTo>
                        <a:lnTo>
                          <a:pt x="564" y="33"/>
                        </a:lnTo>
                        <a:lnTo>
                          <a:pt x="565" y="33"/>
                        </a:lnTo>
                        <a:lnTo>
                          <a:pt x="569" y="33"/>
                        </a:lnTo>
                        <a:lnTo>
                          <a:pt x="571" y="33"/>
                        </a:lnTo>
                        <a:lnTo>
                          <a:pt x="573" y="33"/>
                        </a:lnTo>
                        <a:lnTo>
                          <a:pt x="575" y="33"/>
                        </a:lnTo>
                        <a:lnTo>
                          <a:pt x="577" y="33"/>
                        </a:lnTo>
                        <a:lnTo>
                          <a:pt x="579" y="33"/>
                        </a:lnTo>
                        <a:lnTo>
                          <a:pt x="581" y="33"/>
                        </a:lnTo>
                        <a:lnTo>
                          <a:pt x="583" y="33"/>
                        </a:lnTo>
                        <a:lnTo>
                          <a:pt x="585" y="33"/>
                        </a:lnTo>
                        <a:lnTo>
                          <a:pt x="587" y="33"/>
                        </a:lnTo>
                        <a:lnTo>
                          <a:pt x="588" y="33"/>
                        </a:lnTo>
                        <a:lnTo>
                          <a:pt x="590" y="33"/>
                        </a:lnTo>
                        <a:lnTo>
                          <a:pt x="592" y="33"/>
                        </a:lnTo>
                        <a:lnTo>
                          <a:pt x="594" y="33"/>
                        </a:lnTo>
                        <a:lnTo>
                          <a:pt x="596" y="33"/>
                        </a:lnTo>
                        <a:lnTo>
                          <a:pt x="598" y="33"/>
                        </a:lnTo>
                        <a:lnTo>
                          <a:pt x="600" y="33"/>
                        </a:lnTo>
                        <a:lnTo>
                          <a:pt x="602" y="33"/>
                        </a:lnTo>
                        <a:lnTo>
                          <a:pt x="604" y="33"/>
                        </a:lnTo>
                        <a:lnTo>
                          <a:pt x="608" y="33"/>
                        </a:lnTo>
                        <a:lnTo>
                          <a:pt x="608" y="31"/>
                        </a:lnTo>
                        <a:lnTo>
                          <a:pt x="610" y="29"/>
                        </a:lnTo>
                        <a:lnTo>
                          <a:pt x="611" y="23"/>
                        </a:lnTo>
                        <a:lnTo>
                          <a:pt x="613" y="8"/>
                        </a:lnTo>
                        <a:lnTo>
                          <a:pt x="613" y="0"/>
                        </a:lnTo>
                        <a:lnTo>
                          <a:pt x="615" y="8"/>
                        </a:lnTo>
                        <a:lnTo>
                          <a:pt x="617" y="16"/>
                        </a:lnTo>
                        <a:lnTo>
                          <a:pt x="619" y="27"/>
                        </a:lnTo>
                        <a:lnTo>
                          <a:pt x="621" y="29"/>
                        </a:lnTo>
                        <a:lnTo>
                          <a:pt x="623" y="33"/>
                        </a:lnTo>
                        <a:lnTo>
                          <a:pt x="625" y="33"/>
                        </a:lnTo>
                        <a:lnTo>
                          <a:pt x="627" y="33"/>
                        </a:lnTo>
                        <a:lnTo>
                          <a:pt x="629" y="33"/>
                        </a:lnTo>
                        <a:lnTo>
                          <a:pt x="631" y="33"/>
                        </a:lnTo>
                        <a:lnTo>
                          <a:pt x="633" y="33"/>
                        </a:lnTo>
                        <a:lnTo>
                          <a:pt x="634" y="33"/>
                        </a:lnTo>
                        <a:lnTo>
                          <a:pt x="636" y="33"/>
                        </a:lnTo>
                        <a:lnTo>
                          <a:pt x="638" y="33"/>
                        </a:lnTo>
                        <a:lnTo>
                          <a:pt x="640" y="33"/>
                        </a:lnTo>
                        <a:lnTo>
                          <a:pt x="642" y="33"/>
                        </a:lnTo>
                        <a:lnTo>
                          <a:pt x="644" y="33"/>
                        </a:lnTo>
                        <a:lnTo>
                          <a:pt x="646" y="33"/>
                        </a:lnTo>
                        <a:lnTo>
                          <a:pt x="648" y="33"/>
                        </a:lnTo>
                        <a:lnTo>
                          <a:pt x="650" y="33"/>
                        </a:lnTo>
                        <a:lnTo>
                          <a:pt x="652" y="33"/>
                        </a:lnTo>
                        <a:lnTo>
                          <a:pt x="654" y="33"/>
                        </a:lnTo>
                        <a:lnTo>
                          <a:pt x="656" y="33"/>
                        </a:lnTo>
                        <a:lnTo>
                          <a:pt x="659" y="33"/>
                        </a:lnTo>
                        <a:lnTo>
                          <a:pt x="663" y="33"/>
                        </a:lnTo>
                        <a:lnTo>
                          <a:pt x="665" y="33"/>
                        </a:lnTo>
                        <a:lnTo>
                          <a:pt x="667" y="33"/>
                        </a:lnTo>
                        <a:lnTo>
                          <a:pt x="669" y="33"/>
                        </a:lnTo>
                        <a:lnTo>
                          <a:pt x="671" y="33"/>
                        </a:lnTo>
                        <a:lnTo>
                          <a:pt x="673" y="33"/>
                        </a:lnTo>
                        <a:lnTo>
                          <a:pt x="675" y="33"/>
                        </a:lnTo>
                        <a:lnTo>
                          <a:pt x="677" y="33"/>
                        </a:lnTo>
                        <a:lnTo>
                          <a:pt x="679" y="33"/>
                        </a:lnTo>
                        <a:lnTo>
                          <a:pt x="680" y="33"/>
                        </a:lnTo>
                        <a:lnTo>
                          <a:pt x="682" y="33"/>
                        </a:lnTo>
                        <a:lnTo>
                          <a:pt x="684" y="33"/>
                        </a:lnTo>
                        <a:lnTo>
                          <a:pt x="686" y="33"/>
                        </a:lnTo>
                        <a:lnTo>
                          <a:pt x="690" y="33"/>
                        </a:lnTo>
                        <a:lnTo>
                          <a:pt x="692" y="33"/>
                        </a:lnTo>
                        <a:lnTo>
                          <a:pt x="694" y="33"/>
                        </a:lnTo>
                        <a:lnTo>
                          <a:pt x="696" y="33"/>
                        </a:lnTo>
                        <a:lnTo>
                          <a:pt x="698" y="33"/>
                        </a:lnTo>
                        <a:lnTo>
                          <a:pt x="700" y="33"/>
                        </a:lnTo>
                        <a:lnTo>
                          <a:pt x="701" y="33"/>
                        </a:lnTo>
                        <a:lnTo>
                          <a:pt x="703" y="33"/>
                        </a:lnTo>
                        <a:lnTo>
                          <a:pt x="707" y="33"/>
                        </a:lnTo>
                        <a:lnTo>
                          <a:pt x="709" y="33"/>
                        </a:lnTo>
                        <a:lnTo>
                          <a:pt x="711" y="33"/>
                        </a:lnTo>
                        <a:lnTo>
                          <a:pt x="713" y="33"/>
                        </a:lnTo>
                        <a:lnTo>
                          <a:pt x="715" y="33"/>
                        </a:lnTo>
                        <a:lnTo>
                          <a:pt x="717" y="33"/>
                        </a:lnTo>
                        <a:lnTo>
                          <a:pt x="719" y="33"/>
                        </a:lnTo>
                        <a:lnTo>
                          <a:pt x="721" y="33"/>
                        </a:lnTo>
                        <a:lnTo>
                          <a:pt x="723" y="33"/>
                        </a:lnTo>
                        <a:lnTo>
                          <a:pt x="724" y="33"/>
                        </a:lnTo>
                        <a:lnTo>
                          <a:pt x="728" y="33"/>
                        </a:lnTo>
                        <a:lnTo>
                          <a:pt x="730" y="33"/>
                        </a:lnTo>
                        <a:lnTo>
                          <a:pt x="732" y="33"/>
                        </a:lnTo>
                        <a:lnTo>
                          <a:pt x="734" y="33"/>
                        </a:lnTo>
                        <a:lnTo>
                          <a:pt x="736" y="33"/>
                        </a:lnTo>
                        <a:lnTo>
                          <a:pt x="738" y="33"/>
                        </a:lnTo>
                        <a:lnTo>
                          <a:pt x="740" y="33"/>
                        </a:lnTo>
                        <a:lnTo>
                          <a:pt x="742" y="33"/>
                        </a:lnTo>
                        <a:lnTo>
                          <a:pt x="744" y="33"/>
                        </a:lnTo>
                        <a:lnTo>
                          <a:pt x="746" y="33"/>
                        </a:lnTo>
                        <a:lnTo>
                          <a:pt x="747" y="33"/>
                        </a:lnTo>
                        <a:lnTo>
                          <a:pt x="749" y="33"/>
                        </a:lnTo>
                        <a:lnTo>
                          <a:pt x="751" y="33"/>
                        </a:lnTo>
                        <a:lnTo>
                          <a:pt x="753" y="33"/>
                        </a:lnTo>
                        <a:lnTo>
                          <a:pt x="755" y="33"/>
                        </a:lnTo>
                        <a:lnTo>
                          <a:pt x="757" y="33"/>
                        </a:lnTo>
                        <a:lnTo>
                          <a:pt x="759" y="33"/>
                        </a:lnTo>
                        <a:lnTo>
                          <a:pt x="761" y="33"/>
                        </a:lnTo>
                        <a:lnTo>
                          <a:pt x="763" y="33"/>
                        </a:lnTo>
                        <a:lnTo>
                          <a:pt x="765" y="33"/>
                        </a:lnTo>
                        <a:lnTo>
                          <a:pt x="767" y="33"/>
                        </a:lnTo>
                        <a:lnTo>
                          <a:pt x="769" y="33"/>
                        </a:lnTo>
                        <a:lnTo>
                          <a:pt x="770" y="33"/>
                        </a:lnTo>
                        <a:lnTo>
                          <a:pt x="772" y="33"/>
                        </a:lnTo>
                        <a:lnTo>
                          <a:pt x="774" y="33"/>
                        </a:lnTo>
                        <a:lnTo>
                          <a:pt x="776" y="33"/>
                        </a:lnTo>
                        <a:lnTo>
                          <a:pt x="778" y="33"/>
                        </a:lnTo>
                        <a:lnTo>
                          <a:pt x="782" y="33"/>
                        </a:lnTo>
                        <a:lnTo>
                          <a:pt x="786" y="33"/>
                        </a:lnTo>
                        <a:lnTo>
                          <a:pt x="788" y="33"/>
                        </a:lnTo>
                        <a:lnTo>
                          <a:pt x="790" y="33"/>
                        </a:lnTo>
                        <a:lnTo>
                          <a:pt x="792" y="33"/>
                        </a:lnTo>
                        <a:lnTo>
                          <a:pt x="793" y="33"/>
                        </a:lnTo>
                        <a:lnTo>
                          <a:pt x="795" y="33"/>
                        </a:lnTo>
                        <a:lnTo>
                          <a:pt x="797" y="33"/>
                        </a:lnTo>
                        <a:lnTo>
                          <a:pt x="799" y="33"/>
                        </a:lnTo>
                        <a:lnTo>
                          <a:pt x="803" y="33"/>
                        </a:lnTo>
                        <a:lnTo>
                          <a:pt x="805" y="33"/>
                        </a:lnTo>
                        <a:lnTo>
                          <a:pt x="807" y="35"/>
                        </a:lnTo>
                        <a:lnTo>
                          <a:pt x="809" y="33"/>
                        </a:lnTo>
                        <a:lnTo>
                          <a:pt x="811" y="33"/>
                        </a:lnTo>
                        <a:lnTo>
                          <a:pt x="813" y="33"/>
                        </a:lnTo>
                        <a:lnTo>
                          <a:pt x="815" y="33"/>
                        </a:lnTo>
                        <a:lnTo>
                          <a:pt x="816" y="33"/>
                        </a:lnTo>
                        <a:lnTo>
                          <a:pt x="818" y="33"/>
                        </a:lnTo>
                        <a:lnTo>
                          <a:pt x="820" y="33"/>
                        </a:lnTo>
                        <a:lnTo>
                          <a:pt x="824" y="33"/>
                        </a:lnTo>
                        <a:lnTo>
                          <a:pt x="826" y="33"/>
                        </a:lnTo>
                        <a:lnTo>
                          <a:pt x="828" y="33"/>
                        </a:lnTo>
                        <a:lnTo>
                          <a:pt x="830" y="33"/>
                        </a:lnTo>
                        <a:lnTo>
                          <a:pt x="832" y="33"/>
                        </a:lnTo>
                        <a:lnTo>
                          <a:pt x="834" y="33"/>
                        </a:lnTo>
                        <a:lnTo>
                          <a:pt x="838" y="33"/>
                        </a:lnTo>
                        <a:lnTo>
                          <a:pt x="839" y="33"/>
                        </a:lnTo>
                        <a:lnTo>
                          <a:pt x="841" y="33"/>
                        </a:lnTo>
                        <a:lnTo>
                          <a:pt x="843" y="33"/>
                        </a:lnTo>
                        <a:lnTo>
                          <a:pt x="845" y="33"/>
                        </a:lnTo>
                        <a:lnTo>
                          <a:pt x="847" y="33"/>
                        </a:lnTo>
                        <a:lnTo>
                          <a:pt x="849" y="33"/>
                        </a:lnTo>
                        <a:lnTo>
                          <a:pt x="851" y="33"/>
                        </a:lnTo>
                        <a:lnTo>
                          <a:pt x="855" y="33"/>
                        </a:lnTo>
                        <a:lnTo>
                          <a:pt x="857" y="33"/>
                        </a:lnTo>
                        <a:lnTo>
                          <a:pt x="859" y="33"/>
                        </a:lnTo>
                        <a:lnTo>
                          <a:pt x="861" y="33"/>
                        </a:lnTo>
                        <a:lnTo>
                          <a:pt x="862" y="33"/>
                        </a:lnTo>
                        <a:lnTo>
                          <a:pt x="864" y="33"/>
                        </a:lnTo>
                        <a:lnTo>
                          <a:pt x="868" y="33"/>
                        </a:lnTo>
                        <a:lnTo>
                          <a:pt x="870" y="33"/>
                        </a:lnTo>
                        <a:lnTo>
                          <a:pt x="872" y="33"/>
                        </a:lnTo>
                        <a:lnTo>
                          <a:pt x="874" y="33"/>
                        </a:lnTo>
                        <a:lnTo>
                          <a:pt x="876" y="33"/>
                        </a:lnTo>
                        <a:lnTo>
                          <a:pt x="878" y="33"/>
                        </a:lnTo>
                        <a:lnTo>
                          <a:pt x="880" y="33"/>
                        </a:lnTo>
                        <a:lnTo>
                          <a:pt x="882" y="33"/>
                        </a:lnTo>
                        <a:lnTo>
                          <a:pt x="884" y="33"/>
                        </a:lnTo>
                        <a:lnTo>
                          <a:pt x="885" y="33"/>
                        </a:lnTo>
                        <a:lnTo>
                          <a:pt x="887" y="33"/>
                        </a:lnTo>
                        <a:lnTo>
                          <a:pt x="889" y="33"/>
                        </a:lnTo>
                        <a:lnTo>
                          <a:pt x="893" y="33"/>
                        </a:lnTo>
                        <a:lnTo>
                          <a:pt x="895" y="33"/>
                        </a:lnTo>
                        <a:lnTo>
                          <a:pt x="897" y="33"/>
                        </a:lnTo>
                        <a:lnTo>
                          <a:pt x="899" y="33"/>
                        </a:lnTo>
                        <a:lnTo>
                          <a:pt x="901" y="33"/>
                        </a:lnTo>
                        <a:lnTo>
                          <a:pt x="903" y="33"/>
                        </a:lnTo>
                        <a:lnTo>
                          <a:pt x="905" y="33"/>
                        </a:lnTo>
                        <a:lnTo>
                          <a:pt x="906" y="33"/>
                        </a:lnTo>
                        <a:lnTo>
                          <a:pt x="908" y="33"/>
                        </a:lnTo>
                        <a:lnTo>
                          <a:pt x="910" y="33"/>
                        </a:lnTo>
                        <a:lnTo>
                          <a:pt x="912" y="33"/>
                        </a:lnTo>
                        <a:lnTo>
                          <a:pt x="914" y="33"/>
                        </a:lnTo>
                        <a:lnTo>
                          <a:pt x="916" y="33"/>
                        </a:lnTo>
                        <a:lnTo>
                          <a:pt x="918" y="33"/>
                        </a:lnTo>
                        <a:lnTo>
                          <a:pt x="920" y="33"/>
                        </a:lnTo>
                        <a:lnTo>
                          <a:pt x="922" y="33"/>
                        </a:lnTo>
                        <a:lnTo>
                          <a:pt x="924" y="33"/>
                        </a:lnTo>
                        <a:lnTo>
                          <a:pt x="928" y="33"/>
                        </a:lnTo>
                        <a:lnTo>
                          <a:pt x="929" y="33"/>
                        </a:lnTo>
                        <a:lnTo>
                          <a:pt x="931" y="33"/>
                        </a:lnTo>
                        <a:lnTo>
                          <a:pt x="933" y="33"/>
                        </a:lnTo>
                        <a:lnTo>
                          <a:pt x="935" y="33"/>
                        </a:lnTo>
                        <a:lnTo>
                          <a:pt x="939" y="33"/>
                        </a:lnTo>
                        <a:lnTo>
                          <a:pt x="941" y="33"/>
                        </a:lnTo>
                        <a:lnTo>
                          <a:pt x="943" y="33"/>
                        </a:lnTo>
                        <a:lnTo>
                          <a:pt x="945" y="33"/>
                        </a:lnTo>
                        <a:lnTo>
                          <a:pt x="947" y="33"/>
                        </a:lnTo>
                        <a:lnTo>
                          <a:pt x="949" y="33"/>
                        </a:lnTo>
                        <a:lnTo>
                          <a:pt x="951" y="33"/>
                        </a:lnTo>
                        <a:lnTo>
                          <a:pt x="954" y="33"/>
                        </a:lnTo>
                        <a:lnTo>
                          <a:pt x="956" y="33"/>
                        </a:lnTo>
                        <a:lnTo>
                          <a:pt x="958" y="33"/>
                        </a:lnTo>
                        <a:lnTo>
                          <a:pt x="960" y="33"/>
                        </a:lnTo>
                        <a:lnTo>
                          <a:pt x="962" y="33"/>
                        </a:lnTo>
                        <a:lnTo>
                          <a:pt x="964" y="33"/>
                        </a:lnTo>
                        <a:lnTo>
                          <a:pt x="968" y="33"/>
                        </a:lnTo>
                        <a:lnTo>
                          <a:pt x="970" y="33"/>
                        </a:lnTo>
                        <a:lnTo>
                          <a:pt x="972" y="33"/>
                        </a:lnTo>
                        <a:lnTo>
                          <a:pt x="974" y="33"/>
                        </a:lnTo>
                        <a:lnTo>
                          <a:pt x="975" y="33"/>
                        </a:lnTo>
                        <a:lnTo>
                          <a:pt x="977" y="33"/>
                        </a:lnTo>
                        <a:lnTo>
                          <a:pt x="979" y="33"/>
                        </a:lnTo>
                        <a:lnTo>
                          <a:pt x="981" y="33"/>
                        </a:lnTo>
                        <a:lnTo>
                          <a:pt x="983" y="33"/>
                        </a:lnTo>
                        <a:lnTo>
                          <a:pt x="985" y="33"/>
                        </a:lnTo>
                        <a:lnTo>
                          <a:pt x="987" y="33"/>
                        </a:lnTo>
                        <a:lnTo>
                          <a:pt x="989" y="33"/>
                        </a:lnTo>
                        <a:lnTo>
                          <a:pt x="993" y="33"/>
                        </a:lnTo>
                        <a:lnTo>
                          <a:pt x="995" y="33"/>
                        </a:lnTo>
                        <a:lnTo>
                          <a:pt x="997" y="33"/>
                        </a:lnTo>
                        <a:lnTo>
                          <a:pt x="998" y="33"/>
                        </a:lnTo>
                        <a:lnTo>
                          <a:pt x="1002" y="33"/>
                        </a:lnTo>
                        <a:lnTo>
                          <a:pt x="1006" y="33"/>
                        </a:lnTo>
                        <a:lnTo>
                          <a:pt x="1010" y="33"/>
                        </a:lnTo>
                        <a:lnTo>
                          <a:pt x="1012" y="33"/>
                        </a:lnTo>
                        <a:lnTo>
                          <a:pt x="1016" y="33"/>
                        </a:lnTo>
                        <a:lnTo>
                          <a:pt x="1018" y="33"/>
                        </a:lnTo>
                        <a:lnTo>
                          <a:pt x="1020" y="33"/>
                        </a:lnTo>
                        <a:lnTo>
                          <a:pt x="1023" y="33"/>
                        </a:lnTo>
                        <a:lnTo>
                          <a:pt x="1025" y="33"/>
                        </a:lnTo>
                        <a:lnTo>
                          <a:pt x="1027" y="33"/>
                        </a:lnTo>
                        <a:lnTo>
                          <a:pt x="1029" y="33"/>
                        </a:lnTo>
                        <a:lnTo>
                          <a:pt x="1031" y="33"/>
                        </a:lnTo>
                        <a:lnTo>
                          <a:pt x="1033" y="33"/>
                        </a:lnTo>
                        <a:lnTo>
                          <a:pt x="1035" y="33"/>
                        </a:lnTo>
                        <a:lnTo>
                          <a:pt x="1037" y="33"/>
                        </a:lnTo>
                        <a:lnTo>
                          <a:pt x="1041" y="33"/>
                        </a:lnTo>
                        <a:lnTo>
                          <a:pt x="1043" y="33"/>
                        </a:lnTo>
                        <a:lnTo>
                          <a:pt x="1044" y="33"/>
                        </a:lnTo>
                        <a:lnTo>
                          <a:pt x="1046" y="33"/>
                        </a:lnTo>
                        <a:lnTo>
                          <a:pt x="1048" y="33"/>
                        </a:lnTo>
                        <a:lnTo>
                          <a:pt x="1050" y="33"/>
                        </a:lnTo>
                        <a:lnTo>
                          <a:pt x="1052" y="33"/>
                        </a:lnTo>
                        <a:lnTo>
                          <a:pt x="1054" y="33"/>
                        </a:lnTo>
                        <a:lnTo>
                          <a:pt x="1056" y="33"/>
                        </a:lnTo>
                        <a:lnTo>
                          <a:pt x="1058" y="33"/>
                        </a:lnTo>
                        <a:lnTo>
                          <a:pt x="1060" y="33"/>
                        </a:lnTo>
                        <a:lnTo>
                          <a:pt x="1064" y="33"/>
                        </a:lnTo>
                        <a:lnTo>
                          <a:pt x="1066" y="33"/>
                        </a:lnTo>
                        <a:lnTo>
                          <a:pt x="1067" y="33"/>
                        </a:lnTo>
                        <a:lnTo>
                          <a:pt x="1069" y="33"/>
                        </a:lnTo>
                        <a:lnTo>
                          <a:pt x="1071" y="33"/>
                        </a:lnTo>
                        <a:lnTo>
                          <a:pt x="1073" y="33"/>
                        </a:lnTo>
                        <a:lnTo>
                          <a:pt x="1075" y="33"/>
                        </a:lnTo>
                        <a:lnTo>
                          <a:pt x="1077" y="33"/>
                        </a:lnTo>
                        <a:lnTo>
                          <a:pt x="1079" y="33"/>
                        </a:lnTo>
                        <a:lnTo>
                          <a:pt x="1081" y="33"/>
                        </a:lnTo>
                        <a:lnTo>
                          <a:pt x="1085" y="33"/>
                        </a:lnTo>
                        <a:lnTo>
                          <a:pt x="1087" y="33"/>
                        </a:lnTo>
                        <a:lnTo>
                          <a:pt x="1089" y="33"/>
                        </a:lnTo>
                        <a:lnTo>
                          <a:pt x="1090" y="33"/>
                        </a:lnTo>
                        <a:lnTo>
                          <a:pt x="1092" y="33"/>
                        </a:lnTo>
                        <a:lnTo>
                          <a:pt x="1094" y="33"/>
                        </a:lnTo>
                        <a:lnTo>
                          <a:pt x="1098" y="33"/>
                        </a:lnTo>
                        <a:lnTo>
                          <a:pt x="1102" y="33"/>
                        </a:lnTo>
                        <a:lnTo>
                          <a:pt x="1106" y="33"/>
                        </a:lnTo>
                        <a:lnTo>
                          <a:pt x="1108" y="33"/>
                        </a:lnTo>
                        <a:lnTo>
                          <a:pt x="1110" y="33"/>
                        </a:lnTo>
                        <a:lnTo>
                          <a:pt x="1112" y="33"/>
                        </a:lnTo>
                        <a:lnTo>
                          <a:pt x="1113" y="33"/>
                        </a:lnTo>
                        <a:lnTo>
                          <a:pt x="1115" y="33"/>
                        </a:lnTo>
                        <a:lnTo>
                          <a:pt x="1117" y="33"/>
                        </a:lnTo>
                        <a:lnTo>
                          <a:pt x="1119" y="33"/>
                        </a:lnTo>
                        <a:lnTo>
                          <a:pt x="1121" y="33"/>
                        </a:lnTo>
                        <a:lnTo>
                          <a:pt x="1123" y="33"/>
                        </a:lnTo>
                        <a:lnTo>
                          <a:pt x="1127" y="33"/>
                        </a:lnTo>
                        <a:lnTo>
                          <a:pt x="1129" y="33"/>
                        </a:lnTo>
                        <a:lnTo>
                          <a:pt x="1131" y="33"/>
                        </a:lnTo>
                        <a:lnTo>
                          <a:pt x="1133" y="33"/>
                        </a:lnTo>
                        <a:lnTo>
                          <a:pt x="1134" y="33"/>
                        </a:lnTo>
                        <a:lnTo>
                          <a:pt x="1136" y="33"/>
                        </a:lnTo>
                        <a:lnTo>
                          <a:pt x="1140" y="33"/>
                        </a:lnTo>
                        <a:lnTo>
                          <a:pt x="1144" y="33"/>
                        </a:lnTo>
                        <a:lnTo>
                          <a:pt x="1146" y="33"/>
                        </a:lnTo>
                        <a:lnTo>
                          <a:pt x="1150" y="33"/>
                        </a:lnTo>
                        <a:lnTo>
                          <a:pt x="1152" y="33"/>
                        </a:lnTo>
                        <a:lnTo>
                          <a:pt x="1154" y="33"/>
                        </a:lnTo>
                        <a:lnTo>
                          <a:pt x="1156" y="33"/>
                        </a:lnTo>
                        <a:lnTo>
                          <a:pt x="1157" y="33"/>
                        </a:lnTo>
                        <a:lnTo>
                          <a:pt x="1159" y="33"/>
                        </a:lnTo>
                        <a:lnTo>
                          <a:pt x="1161" y="33"/>
                        </a:lnTo>
                        <a:lnTo>
                          <a:pt x="1163" y="33"/>
                        </a:lnTo>
                        <a:lnTo>
                          <a:pt x="1165" y="33"/>
                        </a:lnTo>
                        <a:lnTo>
                          <a:pt x="1167" y="33"/>
                        </a:lnTo>
                        <a:lnTo>
                          <a:pt x="1169" y="33"/>
                        </a:lnTo>
                        <a:lnTo>
                          <a:pt x="1171" y="33"/>
                        </a:lnTo>
                        <a:lnTo>
                          <a:pt x="1175" y="33"/>
                        </a:lnTo>
                        <a:lnTo>
                          <a:pt x="1177" y="33"/>
                        </a:lnTo>
                        <a:lnTo>
                          <a:pt x="1179" y="33"/>
                        </a:lnTo>
                        <a:lnTo>
                          <a:pt x="1180" y="33"/>
                        </a:lnTo>
                        <a:lnTo>
                          <a:pt x="1182" y="33"/>
                        </a:lnTo>
                        <a:lnTo>
                          <a:pt x="1184" y="33"/>
                        </a:lnTo>
                        <a:lnTo>
                          <a:pt x="1188" y="33"/>
                        </a:lnTo>
                        <a:lnTo>
                          <a:pt x="1190" y="33"/>
                        </a:lnTo>
                        <a:lnTo>
                          <a:pt x="1192" y="33"/>
                        </a:lnTo>
                        <a:lnTo>
                          <a:pt x="1194" y="33"/>
                        </a:lnTo>
                        <a:lnTo>
                          <a:pt x="1198" y="33"/>
                        </a:lnTo>
                        <a:lnTo>
                          <a:pt x="1200" y="33"/>
                        </a:lnTo>
                        <a:lnTo>
                          <a:pt x="1202" y="33"/>
                        </a:lnTo>
                        <a:lnTo>
                          <a:pt x="1203" y="33"/>
                        </a:lnTo>
                        <a:lnTo>
                          <a:pt x="1205" y="33"/>
                        </a:lnTo>
                        <a:lnTo>
                          <a:pt x="1209" y="33"/>
                        </a:lnTo>
                        <a:lnTo>
                          <a:pt x="1211" y="33"/>
                        </a:lnTo>
                        <a:lnTo>
                          <a:pt x="1215" y="33"/>
                        </a:lnTo>
                        <a:lnTo>
                          <a:pt x="1217" y="33"/>
                        </a:lnTo>
                        <a:lnTo>
                          <a:pt x="1219" y="33"/>
                        </a:lnTo>
                        <a:lnTo>
                          <a:pt x="1221" y="33"/>
                        </a:lnTo>
                        <a:lnTo>
                          <a:pt x="1223" y="33"/>
                        </a:lnTo>
                        <a:lnTo>
                          <a:pt x="1226" y="33"/>
                        </a:lnTo>
                        <a:lnTo>
                          <a:pt x="1228" y="33"/>
                        </a:lnTo>
                        <a:lnTo>
                          <a:pt x="1230" y="33"/>
                        </a:lnTo>
                        <a:lnTo>
                          <a:pt x="1232" y="33"/>
                        </a:lnTo>
                        <a:lnTo>
                          <a:pt x="1234" y="33"/>
                        </a:lnTo>
                        <a:lnTo>
                          <a:pt x="1236" y="33"/>
                        </a:lnTo>
                        <a:lnTo>
                          <a:pt x="1238" y="33"/>
                        </a:lnTo>
                        <a:lnTo>
                          <a:pt x="1240" y="33"/>
                        </a:lnTo>
                        <a:lnTo>
                          <a:pt x="1242" y="33"/>
                        </a:lnTo>
                        <a:lnTo>
                          <a:pt x="1244" y="33"/>
                        </a:lnTo>
                        <a:lnTo>
                          <a:pt x="1246" y="33"/>
                        </a:lnTo>
                        <a:lnTo>
                          <a:pt x="1248" y="33"/>
                        </a:lnTo>
                        <a:lnTo>
                          <a:pt x="1249" y="33"/>
                        </a:lnTo>
                        <a:lnTo>
                          <a:pt x="1251" y="33"/>
                        </a:lnTo>
                        <a:lnTo>
                          <a:pt x="1255" y="33"/>
                        </a:lnTo>
                        <a:lnTo>
                          <a:pt x="1257" y="33"/>
                        </a:lnTo>
                        <a:lnTo>
                          <a:pt x="1259" y="33"/>
                        </a:lnTo>
                        <a:lnTo>
                          <a:pt x="1261" y="33"/>
                        </a:lnTo>
                        <a:lnTo>
                          <a:pt x="1263" y="33"/>
                        </a:lnTo>
                        <a:lnTo>
                          <a:pt x="1265" y="33"/>
                        </a:lnTo>
                        <a:lnTo>
                          <a:pt x="1267" y="33"/>
                        </a:lnTo>
                        <a:lnTo>
                          <a:pt x="1271" y="33"/>
                        </a:lnTo>
                        <a:lnTo>
                          <a:pt x="1274" y="33"/>
                        </a:lnTo>
                        <a:lnTo>
                          <a:pt x="1276" y="33"/>
                        </a:lnTo>
                        <a:lnTo>
                          <a:pt x="1280" y="33"/>
                        </a:lnTo>
                        <a:lnTo>
                          <a:pt x="1282" y="33"/>
                        </a:lnTo>
                        <a:lnTo>
                          <a:pt x="1284" y="33"/>
                        </a:lnTo>
                        <a:lnTo>
                          <a:pt x="1286" y="33"/>
                        </a:lnTo>
                        <a:lnTo>
                          <a:pt x="1288" y="33"/>
                        </a:lnTo>
                        <a:lnTo>
                          <a:pt x="1290" y="33"/>
                        </a:lnTo>
                        <a:lnTo>
                          <a:pt x="1292" y="33"/>
                        </a:lnTo>
                        <a:lnTo>
                          <a:pt x="1294" y="33"/>
                        </a:lnTo>
                        <a:lnTo>
                          <a:pt x="1295" y="33"/>
                        </a:lnTo>
                        <a:lnTo>
                          <a:pt x="1297" y="33"/>
                        </a:lnTo>
                        <a:lnTo>
                          <a:pt x="1299" y="33"/>
                        </a:lnTo>
                        <a:lnTo>
                          <a:pt x="1301" y="33"/>
                        </a:lnTo>
                        <a:lnTo>
                          <a:pt x="1303" y="33"/>
                        </a:lnTo>
                        <a:lnTo>
                          <a:pt x="1305" y="33"/>
                        </a:lnTo>
                        <a:lnTo>
                          <a:pt x="1307" y="33"/>
                        </a:lnTo>
                        <a:lnTo>
                          <a:pt x="1309" y="33"/>
                        </a:lnTo>
                        <a:lnTo>
                          <a:pt x="1311" y="33"/>
                        </a:lnTo>
                        <a:lnTo>
                          <a:pt x="1313" y="33"/>
                        </a:lnTo>
                        <a:lnTo>
                          <a:pt x="1315" y="33"/>
                        </a:lnTo>
                        <a:lnTo>
                          <a:pt x="1317" y="33"/>
                        </a:lnTo>
                        <a:lnTo>
                          <a:pt x="1318" y="33"/>
                        </a:lnTo>
                        <a:lnTo>
                          <a:pt x="1322" y="33"/>
                        </a:lnTo>
                        <a:lnTo>
                          <a:pt x="1324" y="33"/>
                        </a:lnTo>
                        <a:lnTo>
                          <a:pt x="1326" y="33"/>
                        </a:lnTo>
                        <a:lnTo>
                          <a:pt x="1328" y="33"/>
                        </a:lnTo>
                        <a:lnTo>
                          <a:pt x="1330" y="33"/>
                        </a:lnTo>
                        <a:lnTo>
                          <a:pt x="1332" y="33"/>
                        </a:lnTo>
                        <a:lnTo>
                          <a:pt x="1334" y="33"/>
                        </a:lnTo>
                        <a:lnTo>
                          <a:pt x="1336" y="33"/>
                        </a:lnTo>
                        <a:lnTo>
                          <a:pt x="1338" y="33"/>
                        </a:lnTo>
                        <a:lnTo>
                          <a:pt x="1340" y="33"/>
                        </a:lnTo>
                        <a:lnTo>
                          <a:pt x="1341" y="33"/>
                        </a:lnTo>
                        <a:lnTo>
                          <a:pt x="1343" y="33"/>
                        </a:lnTo>
                        <a:lnTo>
                          <a:pt x="1345" y="33"/>
                        </a:lnTo>
                        <a:lnTo>
                          <a:pt x="1347" y="33"/>
                        </a:lnTo>
                        <a:lnTo>
                          <a:pt x="1349" y="33"/>
                        </a:lnTo>
                        <a:lnTo>
                          <a:pt x="1351" y="33"/>
                        </a:lnTo>
                        <a:lnTo>
                          <a:pt x="1353" y="33"/>
                        </a:lnTo>
                        <a:lnTo>
                          <a:pt x="1355" y="33"/>
                        </a:lnTo>
                        <a:lnTo>
                          <a:pt x="1357" y="33"/>
                        </a:lnTo>
                        <a:lnTo>
                          <a:pt x="1359" y="33"/>
                        </a:lnTo>
                        <a:lnTo>
                          <a:pt x="1361" y="33"/>
                        </a:lnTo>
                        <a:lnTo>
                          <a:pt x="1362" y="33"/>
                        </a:lnTo>
                        <a:lnTo>
                          <a:pt x="1364" y="33"/>
                        </a:lnTo>
                        <a:lnTo>
                          <a:pt x="1366" y="33"/>
                        </a:lnTo>
                        <a:lnTo>
                          <a:pt x="1368" y="33"/>
                        </a:lnTo>
                        <a:lnTo>
                          <a:pt x="1370" y="33"/>
                        </a:lnTo>
                        <a:lnTo>
                          <a:pt x="1372" y="33"/>
                        </a:lnTo>
                        <a:lnTo>
                          <a:pt x="1374" y="33"/>
                        </a:lnTo>
                        <a:lnTo>
                          <a:pt x="1376" y="33"/>
                        </a:lnTo>
                        <a:lnTo>
                          <a:pt x="1378" y="33"/>
                        </a:lnTo>
                        <a:lnTo>
                          <a:pt x="1380" y="33"/>
                        </a:lnTo>
                        <a:lnTo>
                          <a:pt x="1382" y="33"/>
                        </a:lnTo>
                        <a:lnTo>
                          <a:pt x="1384" y="33"/>
                        </a:lnTo>
                        <a:lnTo>
                          <a:pt x="1385" y="33"/>
                        </a:lnTo>
                        <a:lnTo>
                          <a:pt x="1387" y="33"/>
                        </a:lnTo>
                        <a:lnTo>
                          <a:pt x="1389" y="33"/>
                        </a:lnTo>
                        <a:lnTo>
                          <a:pt x="1391" y="33"/>
                        </a:lnTo>
                        <a:lnTo>
                          <a:pt x="1393" y="33"/>
                        </a:lnTo>
                        <a:lnTo>
                          <a:pt x="1395" y="33"/>
                        </a:lnTo>
                        <a:lnTo>
                          <a:pt x="1397" y="33"/>
                        </a:lnTo>
                        <a:lnTo>
                          <a:pt x="1399" y="33"/>
                        </a:lnTo>
                        <a:lnTo>
                          <a:pt x="1401" y="33"/>
                        </a:lnTo>
                        <a:lnTo>
                          <a:pt x="1403" y="33"/>
                        </a:lnTo>
                        <a:lnTo>
                          <a:pt x="1405" y="33"/>
                        </a:lnTo>
                        <a:lnTo>
                          <a:pt x="1407" y="33"/>
                        </a:lnTo>
                        <a:lnTo>
                          <a:pt x="1408" y="33"/>
                        </a:lnTo>
                        <a:lnTo>
                          <a:pt x="1410" y="33"/>
                        </a:lnTo>
                        <a:lnTo>
                          <a:pt x="1412" y="33"/>
                        </a:lnTo>
                        <a:lnTo>
                          <a:pt x="1414" y="33"/>
                        </a:lnTo>
                        <a:lnTo>
                          <a:pt x="1416" y="33"/>
                        </a:lnTo>
                        <a:lnTo>
                          <a:pt x="1418" y="33"/>
                        </a:lnTo>
                        <a:lnTo>
                          <a:pt x="1422" y="33"/>
                        </a:lnTo>
                        <a:lnTo>
                          <a:pt x="1424" y="33"/>
                        </a:lnTo>
                        <a:lnTo>
                          <a:pt x="1426" y="33"/>
                        </a:lnTo>
                        <a:lnTo>
                          <a:pt x="1428" y="33"/>
                        </a:lnTo>
                        <a:lnTo>
                          <a:pt x="1431" y="33"/>
                        </a:lnTo>
                        <a:lnTo>
                          <a:pt x="1433" y="33"/>
                        </a:lnTo>
                        <a:lnTo>
                          <a:pt x="1435" y="33"/>
                        </a:lnTo>
                        <a:lnTo>
                          <a:pt x="1439" y="33"/>
                        </a:lnTo>
                        <a:lnTo>
                          <a:pt x="1441" y="33"/>
                        </a:lnTo>
                        <a:lnTo>
                          <a:pt x="1443" y="33"/>
                        </a:lnTo>
                        <a:lnTo>
                          <a:pt x="1445" y="33"/>
                        </a:lnTo>
                        <a:lnTo>
                          <a:pt x="1447" y="33"/>
                        </a:lnTo>
                        <a:lnTo>
                          <a:pt x="1449" y="33"/>
                        </a:lnTo>
                        <a:lnTo>
                          <a:pt x="1453" y="33"/>
                        </a:lnTo>
                        <a:lnTo>
                          <a:pt x="1454" y="33"/>
                        </a:lnTo>
                        <a:lnTo>
                          <a:pt x="1456" y="33"/>
                        </a:lnTo>
                        <a:lnTo>
                          <a:pt x="1458" y="33"/>
                        </a:lnTo>
                        <a:lnTo>
                          <a:pt x="1460" y="33"/>
                        </a:lnTo>
                        <a:lnTo>
                          <a:pt x="1462" y="33"/>
                        </a:lnTo>
                        <a:lnTo>
                          <a:pt x="1464" y="33"/>
                        </a:lnTo>
                        <a:lnTo>
                          <a:pt x="1466" y="33"/>
                        </a:lnTo>
                        <a:lnTo>
                          <a:pt x="1468" y="33"/>
                        </a:lnTo>
                        <a:lnTo>
                          <a:pt x="1470" y="33"/>
                        </a:lnTo>
                        <a:lnTo>
                          <a:pt x="1472" y="33"/>
                        </a:lnTo>
                        <a:lnTo>
                          <a:pt x="1474" y="33"/>
                        </a:lnTo>
                        <a:lnTo>
                          <a:pt x="1476" y="33"/>
                        </a:lnTo>
                        <a:lnTo>
                          <a:pt x="1479" y="33"/>
                        </a:lnTo>
                        <a:lnTo>
                          <a:pt x="1481" y="33"/>
                        </a:lnTo>
                        <a:lnTo>
                          <a:pt x="1483" y="33"/>
                        </a:lnTo>
                        <a:lnTo>
                          <a:pt x="1485" y="33"/>
                        </a:lnTo>
                        <a:lnTo>
                          <a:pt x="1487" y="33"/>
                        </a:lnTo>
                        <a:lnTo>
                          <a:pt x="1489" y="33"/>
                        </a:lnTo>
                        <a:lnTo>
                          <a:pt x="1491" y="33"/>
                        </a:lnTo>
                        <a:lnTo>
                          <a:pt x="1493" y="33"/>
                        </a:lnTo>
                        <a:lnTo>
                          <a:pt x="1495" y="33"/>
                        </a:lnTo>
                        <a:lnTo>
                          <a:pt x="1497" y="33"/>
                        </a:lnTo>
                        <a:lnTo>
                          <a:pt x="1499" y="33"/>
                        </a:lnTo>
                        <a:lnTo>
                          <a:pt x="1500" y="33"/>
                        </a:lnTo>
                        <a:lnTo>
                          <a:pt x="1502" y="33"/>
                        </a:lnTo>
                        <a:lnTo>
                          <a:pt x="1504" y="33"/>
                        </a:lnTo>
                        <a:lnTo>
                          <a:pt x="1506" y="33"/>
                        </a:lnTo>
                        <a:lnTo>
                          <a:pt x="1510" y="33"/>
                        </a:lnTo>
                        <a:lnTo>
                          <a:pt x="1512" y="33"/>
                        </a:lnTo>
                        <a:lnTo>
                          <a:pt x="1514" y="33"/>
                        </a:lnTo>
                        <a:lnTo>
                          <a:pt x="1516" y="33"/>
                        </a:lnTo>
                        <a:lnTo>
                          <a:pt x="1518" y="33"/>
                        </a:lnTo>
                        <a:lnTo>
                          <a:pt x="1520" y="33"/>
                        </a:lnTo>
                        <a:lnTo>
                          <a:pt x="1522" y="33"/>
                        </a:lnTo>
                        <a:lnTo>
                          <a:pt x="1525" y="33"/>
                        </a:lnTo>
                        <a:lnTo>
                          <a:pt x="1527" y="33"/>
                        </a:lnTo>
                        <a:lnTo>
                          <a:pt x="1529" y="33"/>
                        </a:lnTo>
                        <a:lnTo>
                          <a:pt x="1531" y="33"/>
                        </a:lnTo>
                        <a:lnTo>
                          <a:pt x="1533" y="33"/>
                        </a:lnTo>
                        <a:lnTo>
                          <a:pt x="1535" y="33"/>
                        </a:lnTo>
                        <a:lnTo>
                          <a:pt x="1537" y="33"/>
                        </a:lnTo>
                        <a:lnTo>
                          <a:pt x="1539" y="33"/>
                        </a:lnTo>
                        <a:lnTo>
                          <a:pt x="1541" y="33"/>
                        </a:lnTo>
                        <a:lnTo>
                          <a:pt x="1543" y="33"/>
                        </a:lnTo>
                        <a:lnTo>
                          <a:pt x="1545" y="33"/>
                        </a:lnTo>
                        <a:lnTo>
                          <a:pt x="1546" y="33"/>
                        </a:lnTo>
                        <a:lnTo>
                          <a:pt x="1548" y="33"/>
                        </a:lnTo>
                        <a:lnTo>
                          <a:pt x="1550" y="33"/>
                        </a:lnTo>
                        <a:lnTo>
                          <a:pt x="1552" y="33"/>
                        </a:lnTo>
                        <a:lnTo>
                          <a:pt x="1554" y="33"/>
                        </a:lnTo>
                        <a:lnTo>
                          <a:pt x="1556" y="33"/>
                        </a:lnTo>
                        <a:lnTo>
                          <a:pt x="1558" y="33"/>
                        </a:lnTo>
                        <a:lnTo>
                          <a:pt x="1562" y="33"/>
                        </a:lnTo>
                        <a:lnTo>
                          <a:pt x="1564" y="33"/>
                        </a:lnTo>
                        <a:lnTo>
                          <a:pt x="1566" y="33"/>
                        </a:lnTo>
                        <a:lnTo>
                          <a:pt x="1568" y="33"/>
                        </a:lnTo>
                        <a:lnTo>
                          <a:pt x="1569" y="33"/>
                        </a:lnTo>
                        <a:lnTo>
                          <a:pt x="1571" y="33"/>
                        </a:lnTo>
                        <a:lnTo>
                          <a:pt x="1573" y="33"/>
                        </a:lnTo>
                        <a:lnTo>
                          <a:pt x="1575" y="33"/>
                        </a:lnTo>
                        <a:lnTo>
                          <a:pt x="1577" y="33"/>
                        </a:lnTo>
                        <a:lnTo>
                          <a:pt x="1579" y="33"/>
                        </a:lnTo>
                        <a:lnTo>
                          <a:pt x="1581" y="33"/>
                        </a:lnTo>
                        <a:lnTo>
                          <a:pt x="1583" y="33"/>
                        </a:lnTo>
                        <a:lnTo>
                          <a:pt x="1585" y="33"/>
                        </a:lnTo>
                        <a:lnTo>
                          <a:pt x="1587" y="33"/>
                        </a:lnTo>
                        <a:lnTo>
                          <a:pt x="1589" y="33"/>
                        </a:lnTo>
                        <a:lnTo>
                          <a:pt x="1590" y="33"/>
                        </a:lnTo>
                        <a:lnTo>
                          <a:pt x="1592" y="33"/>
                        </a:lnTo>
                        <a:lnTo>
                          <a:pt x="1594" y="33"/>
                        </a:lnTo>
                        <a:lnTo>
                          <a:pt x="1596" y="33"/>
                        </a:lnTo>
                        <a:lnTo>
                          <a:pt x="1600" y="33"/>
                        </a:lnTo>
                        <a:lnTo>
                          <a:pt x="1602" y="33"/>
                        </a:lnTo>
                        <a:lnTo>
                          <a:pt x="1604" y="33"/>
                        </a:lnTo>
                        <a:lnTo>
                          <a:pt x="1606" y="33"/>
                        </a:lnTo>
                        <a:lnTo>
                          <a:pt x="1608" y="33"/>
                        </a:lnTo>
                        <a:lnTo>
                          <a:pt x="1610" y="33"/>
                        </a:lnTo>
                        <a:lnTo>
                          <a:pt x="1612" y="33"/>
                        </a:lnTo>
                        <a:lnTo>
                          <a:pt x="1613" y="33"/>
                        </a:lnTo>
                        <a:lnTo>
                          <a:pt x="1615" y="33"/>
                        </a:lnTo>
                        <a:lnTo>
                          <a:pt x="1617" y="33"/>
                        </a:lnTo>
                        <a:lnTo>
                          <a:pt x="1621" y="33"/>
                        </a:lnTo>
                        <a:lnTo>
                          <a:pt x="1623" y="33"/>
                        </a:lnTo>
                        <a:lnTo>
                          <a:pt x="1625" y="33"/>
                        </a:lnTo>
                        <a:lnTo>
                          <a:pt x="1627" y="33"/>
                        </a:lnTo>
                        <a:lnTo>
                          <a:pt x="1629" y="33"/>
                        </a:lnTo>
                        <a:lnTo>
                          <a:pt x="1631" y="33"/>
                        </a:lnTo>
                        <a:lnTo>
                          <a:pt x="1633" y="33"/>
                        </a:lnTo>
                        <a:lnTo>
                          <a:pt x="1635" y="33"/>
                        </a:lnTo>
                        <a:lnTo>
                          <a:pt x="1638" y="33"/>
                        </a:lnTo>
                        <a:lnTo>
                          <a:pt x="1640" y="33"/>
                        </a:lnTo>
                        <a:lnTo>
                          <a:pt x="1642" y="33"/>
                        </a:lnTo>
                        <a:lnTo>
                          <a:pt x="1644" y="33"/>
                        </a:lnTo>
                        <a:lnTo>
                          <a:pt x="1646" y="33"/>
                        </a:lnTo>
                        <a:lnTo>
                          <a:pt x="1648" y="33"/>
                        </a:lnTo>
                        <a:lnTo>
                          <a:pt x="1650" y="33"/>
                        </a:lnTo>
                        <a:lnTo>
                          <a:pt x="1652" y="33"/>
                        </a:lnTo>
                        <a:lnTo>
                          <a:pt x="1656" y="33"/>
                        </a:lnTo>
                        <a:lnTo>
                          <a:pt x="1658" y="33"/>
                        </a:lnTo>
                        <a:lnTo>
                          <a:pt x="1659" y="33"/>
                        </a:lnTo>
                        <a:lnTo>
                          <a:pt x="1661" y="33"/>
                        </a:lnTo>
                        <a:lnTo>
                          <a:pt x="1663" y="33"/>
                        </a:lnTo>
                        <a:lnTo>
                          <a:pt x="1665" y="33"/>
                        </a:lnTo>
                        <a:lnTo>
                          <a:pt x="1667" y="33"/>
                        </a:lnTo>
                        <a:lnTo>
                          <a:pt x="1669" y="33"/>
                        </a:lnTo>
                        <a:lnTo>
                          <a:pt x="1671" y="33"/>
                        </a:lnTo>
                        <a:lnTo>
                          <a:pt x="1673" y="33"/>
                        </a:lnTo>
                        <a:lnTo>
                          <a:pt x="1675" y="33"/>
                        </a:lnTo>
                        <a:lnTo>
                          <a:pt x="1679" y="33"/>
                        </a:lnTo>
                        <a:lnTo>
                          <a:pt x="1681" y="33"/>
                        </a:lnTo>
                        <a:lnTo>
                          <a:pt x="1682" y="33"/>
                        </a:lnTo>
                        <a:lnTo>
                          <a:pt x="1686" y="33"/>
                        </a:lnTo>
                        <a:lnTo>
                          <a:pt x="1688" y="33"/>
                        </a:lnTo>
                        <a:lnTo>
                          <a:pt x="1690" y="33"/>
                        </a:lnTo>
                        <a:lnTo>
                          <a:pt x="1692" y="33"/>
                        </a:lnTo>
                        <a:lnTo>
                          <a:pt x="1694" y="33"/>
                        </a:lnTo>
                        <a:lnTo>
                          <a:pt x="1696" y="33"/>
                        </a:lnTo>
                        <a:lnTo>
                          <a:pt x="1698" y="33"/>
                        </a:lnTo>
                        <a:lnTo>
                          <a:pt x="1700" y="33"/>
                        </a:lnTo>
                        <a:lnTo>
                          <a:pt x="1704" y="33"/>
                        </a:lnTo>
                        <a:lnTo>
                          <a:pt x="1705" y="33"/>
                        </a:lnTo>
                        <a:lnTo>
                          <a:pt x="1707" y="33"/>
                        </a:lnTo>
                        <a:lnTo>
                          <a:pt x="1709" y="33"/>
                        </a:lnTo>
                        <a:lnTo>
                          <a:pt x="1711" y="33"/>
                        </a:lnTo>
                        <a:lnTo>
                          <a:pt x="1713" y="33"/>
                        </a:lnTo>
                        <a:lnTo>
                          <a:pt x="1715" y="33"/>
                        </a:lnTo>
                        <a:lnTo>
                          <a:pt x="1717" y="33"/>
                        </a:lnTo>
                        <a:lnTo>
                          <a:pt x="1719" y="33"/>
                        </a:lnTo>
                        <a:lnTo>
                          <a:pt x="1721" y="33"/>
                        </a:lnTo>
                        <a:lnTo>
                          <a:pt x="1723" y="33"/>
                        </a:lnTo>
                        <a:lnTo>
                          <a:pt x="1725" y="33"/>
                        </a:lnTo>
                        <a:lnTo>
                          <a:pt x="1727" y="33"/>
                        </a:lnTo>
                        <a:lnTo>
                          <a:pt x="1730" y="33"/>
                        </a:lnTo>
                        <a:lnTo>
                          <a:pt x="1734" y="33"/>
                        </a:lnTo>
                        <a:lnTo>
                          <a:pt x="1736" y="33"/>
                        </a:lnTo>
                        <a:lnTo>
                          <a:pt x="1738" y="33"/>
                        </a:lnTo>
                        <a:lnTo>
                          <a:pt x="1740" y="33"/>
                        </a:lnTo>
                        <a:lnTo>
                          <a:pt x="1742" y="33"/>
                        </a:lnTo>
                        <a:lnTo>
                          <a:pt x="1744" y="33"/>
                        </a:lnTo>
                        <a:lnTo>
                          <a:pt x="1748" y="33"/>
                        </a:lnTo>
                        <a:lnTo>
                          <a:pt x="1751" y="33"/>
                        </a:lnTo>
                        <a:lnTo>
                          <a:pt x="1753" y="33"/>
                        </a:lnTo>
                        <a:lnTo>
                          <a:pt x="1755" y="33"/>
                        </a:lnTo>
                        <a:lnTo>
                          <a:pt x="1757" y="33"/>
                        </a:lnTo>
                        <a:lnTo>
                          <a:pt x="1759" y="33"/>
                        </a:lnTo>
                        <a:lnTo>
                          <a:pt x="1761" y="33"/>
                        </a:lnTo>
                        <a:lnTo>
                          <a:pt x="1763" y="33"/>
                        </a:lnTo>
                        <a:lnTo>
                          <a:pt x="1765" y="33"/>
                        </a:lnTo>
                        <a:lnTo>
                          <a:pt x="1767" y="33"/>
                        </a:lnTo>
                        <a:lnTo>
                          <a:pt x="1769" y="33"/>
                        </a:lnTo>
                        <a:lnTo>
                          <a:pt x="1771" y="33"/>
                        </a:lnTo>
                        <a:lnTo>
                          <a:pt x="1773" y="33"/>
                        </a:lnTo>
                        <a:lnTo>
                          <a:pt x="1774" y="33"/>
                        </a:lnTo>
                        <a:lnTo>
                          <a:pt x="1778" y="33"/>
                        </a:lnTo>
                        <a:lnTo>
                          <a:pt x="1782" y="33"/>
                        </a:lnTo>
                        <a:lnTo>
                          <a:pt x="1784" y="33"/>
                        </a:lnTo>
                        <a:lnTo>
                          <a:pt x="1786" y="33"/>
                        </a:lnTo>
                        <a:lnTo>
                          <a:pt x="1788" y="33"/>
                        </a:lnTo>
                        <a:lnTo>
                          <a:pt x="1790" y="33"/>
                        </a:lnTo>
                        <a:lnTo>
                          <a:pt x="1792" y="33"/>
                        </a:lnTo>
                        <a:lnTo>
                          <a:pt x="1794" y="33"/>
                        </a:lnTo>
                        <a:lnTo>
                          <a:pt x="1796" y="33"/>
                        </a:lnTo>
                        <a:lnTo>
                          <a:pt x="1799" y="33"/>
                        </a:lnTo>
                        <a:lnTo>
                          <a:pt x="1803" y="33"/>
                        </a:lnTo>
                        <a:lnTo>
                          <a:pt x="1805" y="33"/>
                        </a:lnTo>
                        <a:lnTo>
                          <a:pt x="1807" y="33"/>
                        </a:lnTo>
                        <a:lnTo>
                          <a:pt x="1809" y="33"/>
                        </a:lnTo>
                        <a:lnTo>
                          <a:pt x="1811" y="33"/>
                        </a:lnTo>
                        <a:lnTo>
                          <a:pt x="1813" y="33"/>
                        </a:lnTo>
                        <a:lnTo>
                          <a:pt x="1815" y="33"/>
                        </a:lnTo>
                        <a:lnTo>
                          <a:pt x="1817" y="33"/>
                        </a:lnTo>
                        <a:lnTo>
                          <a:pt x="1818" y="33"/>
                        </a:lnTo>
                        <a:lnTo>
                          <a:pt x="1820" y="33"/>
                        </a:lnTo>
                        <a:lnTo>
                          <a:pt x="1824" y="33"/>
                        </a:lnTo>
                        <a:lnTo>
                          <a:pt x="1826" y="33"/>
                        </a:lnTo>
                        <a:lnTo>
                          <a:pt x="1828" y="33"/>
                        </a:lnTo>
                        <a:lnTo>
                          <a:pt x="1830" y="33"/>
                        </a:lnTo>
                        <a:lnTo>
                          <a:pt x="1834" y="33"/>
                        </a:lnTo>
                        <a:lnTo>
                          <a:pt x="1836" y="33"/>
                        </a:lnTo>
                        <a:lnTo>
                          <a:pt x="1838" y="33"/>
                        </a:lnTo>
                        <a:lnTo>
                          <a:pt x="1840" y="33"/>
                        </a:lnTo>
                        <a:lnTo>
                          <a:pt x="1843" y="33"/>
                        </a:lnTo>
                        <a:lnTo>
                          <a:pt x="1845" y="33"/>
                        </a:lnTo>
                        <a:lnTo>
                          <a:pt x="1847" y="33"/>
                        </a:lnTo>
                        <a:lnTo>
                          <a:pt x="1849" y="33"/>
                        </a:lnTo>
                        <a:lnTo>
                          <a:pt x="1851" y="33"/>
                        </a:lnTo>
                        <a:lnTo>
                          <a:pt x="1853" y="33"/>
                        </a:lnTo>
                        <a:lnTo>
                          <a:pt x="1855" y="33"/>
                        </a:lnTo>
                        <a:lnTo>
                          <a:pt x="1857" y="33"/>
                        </a:lnTo>
                        <a:lnTo>
                          <a:pt x="1859" y="33"/>
                        </a:lnTo>
                        <a:lnTo>
                          <a:pt x="1861" y="33"/>
                        </a:lnTo>
                        <a:lnTo>
                          <a:pt x="1863" y="33"/>
                        </a:lnTo>
                        <a:lnTo>
                          <a:pt x="1864" y="33"/>
                        </a:lnTo>
                        <a:lnTo>
                          <a:pt x="1866" y="33"/>
                        </a:lnTo>
                        <a:lnTo>
                          <a:pt x="1868" y="33"/>
                        </a:lnTo>
                        <a:lnTo>
                          <a:pt x="1872" y="33"/>
                        </a:lnTo>
                        <a:lnTo>
                          <a:pt x="1874" y="33"/>
                        </a:lnTo>
                        <a:lnTo>
                          <a:pt x="1878" y="33"/>
                        </a:lnTo>
                        <a:lnTo>
                          <a:pt x="1880" y="33"/>
                        </a:lnTo>
                        <a:lnTo>
                          <a:pt x="1882" y="33"/>
                        </a:lnTo>
                        <a:lnTo>
                          <a:pt x="1884" y="33"/>
                        </a:lnTo>
                        <a:lnTo>
                          <a:pt x="1886" y="33"/>
                        </a:lnTo>
                        <a:lnTo>
                          <a:pt x="1887" y="33"/>
                        </a:lnTo>
                        <a:lnTo>
                          <a:pt x="1889" y="33"/>
                        </a:lnTo>
                        <a:lnTo>
                          <a:pt x="1891" y="33"/>
                        </a:lnTo>
                        <a:lnTo>
                          <a:pt x="1893" y="33"/>
                        </a:lnTo>
                        <a:lnTo>
                          <a:pt x="1895" y="33"/>
                        </a:lnTo>
                        <a:lnTo>
                          <a:pt x="1897" y="33"/>
                        </a:lnTo>
                        <a:lnTo>
                          <a:pt x="1899" y="33"/>
                        </a:lnTo>
                        <a:lnTo>
                          <a:pt x="1901" y="33"/>
                        </a:lnTo>
                        <a:lnTo>
                          <a:pt x="1903" y="33"/>
                        </a:lnTo>
                        <a:lnTo>
                          <a:pt x="1905" y="33"/>
                        </a:lnTo>
                        <a:lnTo>
                          <a:pt x="1907" y="33"/>
                        </a:lnTo>
                        <a:lnTo>
                          <a:pt x="1909" y="33"/>
                        </a:lnTo>
                        <a:lnTo>
                          <a:pt x="1910" y="33"/>
                        </a:lnTo>
                        <a:lnTo>
                          <a:pt x="1912" y="33"/>
                        </a:lnTo>
                        <a:lnTo>
                          <a:pt x="1914" y="33"/>
                        </a:lnTo>
                        <a:lnTo>
                          <a:pt x="1916" y="33"/>
                        </a:lnTo>
                        <a:lnTo>
                          <a:pt x="1918" y="33"/>
                        </a:lnTo>
                        <a:lnTo>
                          <a:pt x="1920" y="33"/>
                        </a:lnTo>
                        <a:lnTo>
                          <a:pt x="1922" y="33"/>
                        </a:lnTo>
                        <a:lnTo>
                          <a:pt x="1926" y="33"/>
                        </a:lnTo>
                        <a:lnTo>
                          <a:pt x="1930" y="33"/>
                        </a:lnTo>
                        <a:lnTo>
                          <a:pt x="1932" y="33"/>
                        </a:lnTo>
                        <a:lnTo>
                          <a:pt x="1933" y="33"/>
                        </a:lnTo>
                        <a:lnTo>
                          <a:pt x="1935" y="33"/>
                        </a:lnTo>
                        <a:lnTo>
                          <a:pt x="1937" y="33"/>
                        </a:lnTo>
                        <a:lnTo>
                          <a:pt x="1939" y="33"/>
                        </a:lnTo>
                        <a:lnTo>
                          <a:pt x="1941" y="33"/>
                        </a:lnTo>
                        <a:lnTo>
                          <a:pt x="1943" y="33"/>
                        </a:lnTo>
                        <a:lnTo>
                          <a:pt x="1945" y="33"/>
                        </a:lnTo>
                        <a:lnTo>
                          <a:pt x="1947" y="33"/>
                        </a:lnTo>
                        <a:lnTo>
                          <a:pt x="1951" y="33"/>
                        </a:lnTo>
                        <a:lnTo>
                          <a:pt x="1953" y="33"/>
                        </a:lnTo>
                        <a:lnTo>
                          <a:pt x="1955" y="33"/>
                        </a:lnTo>
                        <a:lnTo>
                          <a:pt x="1956" y="33"/>
                        </a:lnTo>
                        <a:lnTo>
                          <a:pt x="1958" y="33"/>
                        </a:lnTo>
                        <a:lnTo>
                          <a:pt x="1960" y="33"/>
                        </a:lnTo>
                        <a:lnTo>
                          <a:pt x="1964" y="33"/>
                        </a:lnTo>
                        <a:lnTo>
                          <a:pt x="1966" y="33"/>
                        </a:lnTo>
                        <a:lnTo>
                          <a:pt x="1968" y="33"/>
                        </a:lnTo>
                        <a:lnTo>
                          <a:pt x="1972" y="33"/>
                        </a:lnTo>
                        <a:lnTo>
                          <a:pt x="1974" y="33"/>
                        </a:lnTo>
                        <a:lnTo>
                          <a:pt x="1978" y="33"/>
                        </a:lnTo>
                        <a:lnTo>
                          <a:pt x="1979" y="33"/>
                        </a:lnTo>
                        <a:lnTo>
                          <a:pt x="1981" y="33"/>
                        </a:lnTo>
                        <a:lnTo>
                          <a:pt x="1983" y="33"/>
                        </a:lnTo>
                        <a:lnTo>
                          <a:pt x="1985" y="33"/>
                        </a:lnTo>
                        <a:lnTo>
                          <a:pt x="1987" y="33"/>
                        </a:lnTo>
                        <a:lnTo>
                          <a:pt x="1989" y="33"/>
                        </a:lnTo>
                        <a:lnTo>
                          <a:pt x="1991" y="33"/>
                        </a:lnTo>
                        <a:lnTo>
                          <a:pt x="1993" y="33"/>
                        </a:lnTo>
                        <a:lnTo>
                          <a:pt x="1995" y="33"/>
                        </a:lnTo>
                        <a:lnTo>
                          <a:pt x="1997" y="33"/>
                        </a:lnTo>
                        <a:lnTo>
                          <a:pt x="1999" y="33"/>
                        </a:lnTo>
                        <a:lnTo>
                          <a:pt x="2001" y="33"/>
                        </a:lnTo>
                        <a:lnTo>
                          <a:pt x="2002" y="33"/>
                        </a:lnTo>
                        <a:lnTo>
                          <a:pt x="2004" y="33"/>
                        </a:lnTo>
                        <a:lnTo>
                          <a:pt x="2006" y="33"/>
                        </a:lnTo>
                        <a:lnTo>
                          <a:pt x="2008" y="33"/>
                        </a:lnTo>
                        <a:lnTo>
                          <a:pt x="2010" y="33"/>
                        </a:lnTo>
                        <a:lnTo>
                          <a:pt x="2012" y="33"/>
                        </a:lnTo>
                        <a:lnTo>
                          <a:pt x="2014" y="33"/>
                        </a:lnTo>
                        <a:lnTo>
                          <a:pt x="2016" y="33"/>
                        </a:lnTo>
                        <a:lnTo>
                          <a:pt x="2018" y="33"/>
                        </a:lnTo>
                        <a:lnTo>
                          <a:pt x="2020" y="33"/>
                        </a:lnTo>
                        <a:lnTo>
                          <a:pt x="2022" y="33"/>
                        </a:lnTo>
                        <a:lnTo>
                          <a:pt x="2023" y="33"/>
                        </a:lnTo>
                        <a:lnTo>
                          <a:pt x="2025" y="33"/>
                        </a:lnTo>
                        <a:lnTo>
                          <a:pt x="2027" y="33"/>
                        </a:lnTo>
                        <a:lnTo>
                          <a:pt x="2029" y="33"/>
                        </a:lnTo>
                        <a:lnTo>
                          <a:pt x="2031" y="33"/>
                        </a:lnTo>
                        <a:lnTo>
                          <a:pt x="2033" y="33"/>
                        </a:lnTo>
                        <a:lnTo>
                          <a:pt x="2035" y="33"/>
                        </a:lnTo>
                        <a:lnTo>
                          <a:pt x="2037" y="33"/>
                        </a:lnTo>
                        <a:lnTo>
                          <a:pt x="2039" y="33"/>
                        </a:lnTo>
                        <a:lnTo>
                          <a:pt x="2043" y="33"/>
                        </a:lnTo>
                        <a:lnTo>
                          <a:pt x="2045" y="33"/>
                        </a:lnTo>
                        <a:lnTo>
                          <a:pt x="2046" y="33"/>
                        </a:lnTo>
                        <a:lnTo>
                          <a:pt x="2048" y="33"/>
                        </a:lnTo>
                        <a:lnTo>
                          <a:pt x="2050" y="33"/>
                        </a:lnTo>
                        <a:lnTo>
                          <a:pt x="2054" y="33"/>
                        </a:lnTo>
                        <a:lnTo>
                          <a:pt x="2056" y="33"/>
                        </a:lnTo>
                        <a:lnTo>
                          <a:pt x="2058" y="33"/>
                        </a:lnTo>
                        <a:lnTo>
                          <a:pt x="2060" y="33"/>
                        </a:lnTo>
                        <a:lnTo>
                          <a:pt x="2062" y="33"/>
                        </a:lnTo>
                        <a:lnTo>
                          <a:pt x="2064" y="33"/>
                        </a:lnTo>
                        <a:lnTo>
                          <a:pt x="2066" y="33"/>
                        </a:lnTo>
                        <a:lnTo>
                          <a:pt x="2068" y="33"/>
                        </a:lnTo>
                        <a:lnTo>
                          <a:pt x="2071" y="33"/>
                        </a:lnTo>
                        <a:lnTo>
                          <a:pt x="2073" y="33"/>
                        </a:lnTo>
                        <a:lnTo>
                          <a:pt x="2075" y="33"/>
                        </a:lnTo>
                        <a:lnTo>
                          <a:pt x="2077" y="33"/>
                        </a:lnTo>
                        <a:lnTo>
                          <a:pt x="2081" y="33"/>
                        </a:lnTo>
                        <a:lnTo>
                          <a:pt x="2083" y="33"/>
                        </a:lnTo>
                        <a:lnTo>
                          <a:pt x="2085" y="33"/>
                        </a:lnTo>
                        <a:lnTo>
                          <a:pt x="2089" y="33"/>
                        </a:lnTo>
                        <a:lnTo>
                          <a:pt x="2091" y="33"/>
                        </a:lnTo>
                        <a:lnTo>
                          <a:pt x="2094" y="33"/>
                        </a:lnTo>
                        <a:lnTo>
                          <a:pt x="2096" y="33"/>
                        </a:lnTo>
                        <a:lnTo>
                          <a:pt x="2098" y="33"/>
                        </a:lnTo>
                        <a:lnTo>
                          <a:pt x="2100" y="33"/>
                        </a:lnTo>
                        <a:lnTo>
                          <a:pt x="2102" y="33"/>
                        </a:lnTo>
                        <a:lnTo>
                          <a:pt x="2104" y="33"/>
                        </a:lnTo>
                        <a:lnTo>
                          <a:pt x="2106" y="33"/>
                        </a:lnTo>
                        <a:lnTo>
                          <a:pt x="2108" y="33"/>
                        </a:lnTo>
                        <a:lnTo>
                          <a:pt x="2110" y="33"/>
                        </a:lnTo>
                        <a:lnTo>
                          <a:pt x="2112" y="33"/>
                        </a:lnTo>
                        <a:lnTo>
                          <a:pt x="2114" y="33"/>
                        </a:lnTo>
                        <a:lnTo>
                          <a:pt x="2115" y="33"/>
                        </a:lnTo>
                        <a:lnTo>
                          <a:pt x="2117" y="33"/>
                        </a:lnTo>
                        <a:lnTo>
                          <a:pt x="2119" y="33"/>
                        </a:lnTo>
                        <a:lnTo>
                          <a:pt x="2121" y="33"/>
                        </a:lnTo>
                        <a:lnTo>
                          <a:pt x="2123" y="33"/>
                        </a:lnTo>
                        <a:lnTo>
                          <a:pt x="2125" y="33"/>
                        </a:lnTo>
                        <a:lnTo>
                          <a:pt x="2127" y="33"/>
                        </a:lnTo>
                        <a:lnTo>
                          <a:pt x="2129" y="33"/>
                        </a:lnTo>
                        <a:lnTo>
                          <a:pt x="2131" y="33"/>
                        </a:lnTo>
                        <a:lnTo>
                          <a:pt x="2133" y="33"/>
                        </a:lnTo>
                        <a:lnTo>
                          <a:pt x="2137" y="33"/>
                        </a:lnTo>
                        <a:lnTo>
                          <a:pt x="2138" y="33"/>
                        </a:lnTo>
                        <a:lnTo>
                          <a:pt x="2140" y="33"/>
                        </a:lnTo>
                        <a:lnTo>
                          <a:pt x="2142" y="33"/>
                        </a:lnTo>
                        <a:lnTo>
                          <a:pt x="2146" y="33"/>
                        </a:lnTo>
                        <a:lnTo>
                          <a:pt x="2148" y="33"/>
                        </a:lnTo>
                        <a:lnTo>
                          <a:pt x="2150" y="33"/>
                        </a:lnTo>
                        <a:lnTo>
                          <a:pt x="2152" y="33"/>
                        </a:lnTo>
                        <a:lnTo>
                          <a:pt x="2154" y="33"/>
                        </a:lnTo>
                        <a:lnTo>
                          <a:pt x="2156" y="33"/>
                        </a:lnTo>
                        <a:lnTo>
                          <a:pt x="2158" y="33"/>
                        </a:lnTo>
                        <a:lnTo>
                          <a:pt x="2160" y="33"/>
                        </a:lnTo>
                        <a:lnTo>
                          <a:pt x="2163" y="33"/>
                        </a:lnTo>
                        <a:lnTo>
                          <a:pt x="2165" y="33"/>
                        </a:lnTo>
                        <a:lnTo>
                          <a:pt x="2167" y="33"/>
                        </a:lnTo>
                        <a:lnTo>
                          <a:pt x="2169" y="33"/>
                        </a:lnTo>
                        <a:lnTo>
                          <a:pt x="2171" y="33"/>
                        </a:lnTo>
                        <a:lnTo>
                          <a:pt x="2173" y="33"/>
                        </a:lnTo>
                        <a:lnTo>
                          <a:pt x="2175" y="33"/>
                        </a:lnTo>
                        <a:lnTo>
                          <a:pt x="2177" y="33"/>
                        </a:lnTo>
                        <a:lnTo>
                          <a:pt x="2179" y="33"/>
                        </a:lnTo>
                        <a:lnTo>
                          <a:pt x="2181" y="33"/>
                        </a:lnTo>
                        <a:lnTo>
                          <a:pt x="2183" y="33"/>
                        </a:lnTo>
                        <a:lnTo>
                          <a:pt x="2184" y="33"/>
                        </a:lnTo>
                        <a:lnTo>
                          <a:pt x="2186" y="33"/>
                        </a:lnTo>
                        <a:lnTo>
                          <a:pt x="2188" y="33"/>
                        </a:lnTo>
                        <a:lnTo>
                          <a:pt x="2190" y="33"/>
                        </a:lnTo>
                        <a:lnTo>
                          <a:pt x="2194" y="33"/>
                        </a:lnTo>
                        <a:lnTo>
                          <a:pt x="2196" y="33"/>
                        </a:lnTo>
                        <a:lnTo>
                          <a:pt x="2198" y="33"/>
                        </a:lnTo>
                        <a:lnTo>
                          <a:pt x="2200" y="33"/>
                        </a:lnTo>
                        <a:lnTo>
                          <a:pt x="2204" y="33"/>
                        </a:lnTo>
                        <a:lnTo>
                          <a:pt x="2206" y="33"/>
                        </a:lnTo>
                        <a:lnTo>
                          <a:pt x="2207" y="33"/>
                        </a:lnTo>
                        <a:lnTo>
                          <a:pt x="2211" y="33"/>
                        </a:lnTo>
                        <a:lnTo>
                          <a:pt x="2213" y="33"/>
                        </a:lnTo>
                        <a:lnTo>
                          <a:pt x="2215" y="33"/>
                        </a:lnTo>
                        <a:lnTo>
                          <a:pt x="2219" y="33"/>
                        </a:lnTo>
                        <a:lnTo>
                          <a:pt x="2221" y="33"/>
                        </a:lnTo>
                        <a:lnTo>
                          <a:pt x="2223" y="33"/>
                        </a:lnTo>
                        <a:lnTo>
                          <a:pt x="2225" y="33"/>
                        </a:lnTo>
                        <a:lnTo>
                          <a:pt x="2227" y="33"/>
                        </a:lnTo>
                        <a:lnTo>
                          <a:pt x="2229" y="33"/>
                        </a:lnTo>
                        <a:lnTo>
                          <a:pt x="2232" y="33"/>
                        </a:lnTo>
                        <a:lnTo>
                          <a:pt x="2234" y="33"/>
                        </a:lnTo>
                        <a:lnTo>
                          <a:pt x="2236" y="33"/>
                        </a:lnTo>
                        <a:lnTo>
                          <a:pt x="2238" y="33"/>
                        </a:lnTo>
                        <a:lnTo>
                          <a:pt x="2240" y="33"/>
                        </a:lnTo>
                        <a:lnTo>
                          <a:pt x="2242" y="33"/>
                        </a:lnTo>
                        <a:lnTo>
                          <a:pt x="2244" y="33"/>
                        </a:lnTo>
                        <a:lnTo>
                          <a:pt x="2246" y="33"/>
                        </a:lnTo>
                        <a:lnTo>
                          <a:pt x="2250" y="33"/>
                        </a:lnTo>
                        <a:lnTo>
                          <a:pt x="2251" y="33"/>
                        </a:lnTo>
                        <a:lnTo>
                          <a:pt x="2253" y="33"/>
                        </a:lnTo>
                        <a:lnTo>
                          <a:pt x="2257" y="33"/>
                        </a:lnTo>
                        <a:lnTo>
                          <a:pt x="2259" y="33"/>
                        </a:lnTo>
                        <a:lnTo>
                          <a:pt x="2261" y="33"/>
                        </a:lnTo>
                        <a:lnTo>
                          <a:pt x="2263" y="33"/>
                        </a:lnTo>
                        <a:lnTo>
                          <a:pt x="2265" y="33"/>
                        </a:lnTo>
                        <a:lnTo>
                          <a:pt x="2267" y="33"/>
                        </a:lnTo>
                        <a:lnTo>
                          <a:pt x="2271" y="33"/>
                        </a:lnTo>
                        <a:lnTo>
                          <a:pt x="2273" y="33"/>
                        </a:lnTo>
                        <a:lnTo>
                          <a:pt x="2274" y="33"/>
                        </a:lnTo>
                        <a:lnTo>
                          <a:pt x="2276" y="33"/>
                        </a:lnTo>
                        <a:lnTo>
                          <a:pt x="2280" y="33"/>
                        </a:lnTo>
                        <a:lnTo>
                          <a:pt x="2282" y="33"/>
                        </a:lnTo>
                        <a:lnTo>
                          <a:pt x="2284" y="33"/>
                        </a:lnTo>
                        <a:lnTo>
                          <a:pt x="2288" y="33"/>
                        </a:lnTo>
                        <a:lnTo>
                          <a:pt x="2290" y="33"/>
                        </a:lnTo>
                        <a:lnTo>
                          <a:pt x="2294" y="33"/>
                        </a:lnTo>
                        <a:lnTo>
                          <a:pt x="2297" y="33"/>
                        </a:lnTo>
                        <a:lnTo>
                          <a:pt x="2299" y="33"/>
                        </a:lnTo>
                        <a:lnTo>
                          <a:pt x="2301" y="33"/>
                        </a:lnTo>
                        <a:lnTo>
                          <a:pt x="2305" y="33"/>
                        </a:lnTo>
                        <a:lnTo>
                          <a:pt x="2307" y="33"/>
                        </a:lnTo>
                        <a:lnTo>
                          <a:pt x="2309" y="33"/>
                        </a:lnTo>
                        <a:lnTo>
                          <a:pt x="2311" y="33"/>
                        </a:lnTo>
                        <a:lnTo>
                          <a:pt x="2313" y="33"/>
                        </a:lnTo>
                        <a:lnTo>
                          <a:pt x="2315" y="33"/>
                        </a:lnTo>
                        <a:lnTo>
                          <a:pt x="2317" y="33"/>
                        </a:lnTo>
                        <a:lnTo>
                          <a:pt x="2319" y="33"/>
                        </a:lnTo>
                        <a:lnTo>
                          <a:pt x="2320" y="33"/>
                        </a:lnTo>
                        <a:lnTo>
                          <a:pt x="2322" y="33"/>
                        </a:lnTo>
                        <a:lnTo>
                          <a:pt x="2324" y="33"/>
                        </a:lnTo>
                        <a:lnTo>
                          <a:pt x="2326" y="33"/>
                        </a:lnTo>
                        <a:lnTo>
                          <a:pt x="2328" y="33"/>
                        </a:lnTo>
                        <a:lnTo>
                          <a:pt x="2330" y="33"/>
                        </a:lnTo>
                        <a:lnTo>
                          <a:pt x="2332" y="33"/>
                        </a:lnTo>
                        <a:lnTo>
                          <a:pt x="2334" y="33"/>
                        </a:lnTo>
                        <a:lnTo>
                          <a:pt x="2336" y="33"/>
                        </a:lnTo>
                        <a:lnTo>
                          <a:pt x="2338" y="33"/>
                        </a:lnTo>
                        <a:lnTo>
                          <a:pt x="2342" y="33"/>
                        </a:lnTo>
                        <a:lnTo>
                          <a:pt x="2343" y="33"/>
                        </a:lnTo>
                        <a:lnTo>
                          <a:pt x="2345" y="33"/>
                        </a:lnTo>
                        <a:lnTo>
                          <a:pt x="2347" y="33"/>
                        </a:lnTo>
                        <a:lnTo>
                          <a:pt x="2349" y="33"/>
                        </a:lnTo>
                        <a:lnTo>
                          <a:pt x="2351" y="33"/>
                        </a:lnTo>
                        <a:lnTo>
                          <a:pt x="2353" y="33"/>
                        </a:lnTo>
                        <a:lnTo>
                          <a:pt x="2355" y="33"/>
                        </a:lnTo>
                        <a:lnTo>
                          <a:pt x="2357" y="33"/>
                        </a:lnTo>
                        <a:lnTo>
                          <a:pt x="2359" y="33"/>
                        </a:lnTo>
                        <a:lnTo>
                          <a:pt x="2361" y="33"/>
                        </a:lnTo>
                        <a:lnTo>
                          <a:pt x="2363" y="33"/>
                        </a:lnTo>
                        <a:lnTo>
                          <a:pt x="2365" y="33"/>
                        </a:lnTo>
                        <a:lnTo>
                          <a:pt x="2366" y="33"/>
                        </a:lnTo>
                        <a:lnTo>
                          <a:pt x="2368" y="33"/>
                        </a:lnTo>
                        <a:lnTo>
                          <a:pt x="2370" y="33"/>
                        </a:lnTo>
                        <a:lnTo>
                          <a:pt x="2372" y="33"/>
                        </a:lnTo>
                        <a:lnTo>
                          <a:pt x="2374" y="33"/>
                        </a:lnTo>
                        <a:lnTo>
                          <a:pt x="2376" y="33"/>
                        </a:lnTo>
                        <a:lnTo>
                          <a:pt x="2378" y="33"/>
                        </a:lnTo>
                        <a:lnTo>
                          <a:pt x="2380" y="33"/>
                        </a:lnTo>
                        <a:lnTo>
                          <a:pt x="2382" y="33"/>
                        </a:lnTo>
                        <a:lnTo>
                          <a:pt x="2384" y="33"/>
                        </a:lnTo>
                        <a:lnTo>
                          <a:pt x="2388" y="33"/>
                        </a:lnTo>
                        <a:lnTo>
                          <a:pt x="2389" y="33"/>
                        </a:lnTo>
                        <a:lnTo>
                          <a:pt x="2391" y="33"/>
                        </a:lnTo>
                        <a:lnTo>
                          <a:pt x="2393" y="33"/>
                        </a:lnTo>
                        <a:lnTo>
                          <a:pt x="2397" y="33"/>
                        </a:lnTo>
                        <a:lnTo>
                          <a:pt x="2399" y="33"/>
                        </a:lnTo>
                        <a:lnTo>
                          <a:pt x="2401" y="33"/>
                        </a:lnTo>
                        <a:lnTo>
                          <a:pt x="2403" y="33"/>
                        </a:lnTo>
                        <a:lnTo>
                          <a:pt x="2405" y="33"/>
                        </a:lnTo>
                        <a:lnTo>
                          <a:pt x="2407" y="33"/>
                        </a:lnTo>
                        <a:lnTo>
                          <a:pt x="2409" y="33"/>
                        </a:lnTo>
                        <a:lnTo>
                          <a:pt x="2411" y="33"/>
                        </a:lnTo>
                        <a:lnTo>
                          <a:pt x="2412" y="33"/>
                        </a:lnTo>
                        <a:lnTo>
                          <a:pt x="2414" y="33"/>
                        </a:lnTo>
                        <a:lnTo>
                          <a:pt x="2416" y="33"/>
                        </a:lnTo>
                        <a:lnTo>
                          <a:pt x="2418" y="33"/>
                        </a:lnTo>
                        <a:lnTo>
                          <a:pt x="2420" y="33"/>
                        </a:lnTo>
                        <a:lnTo>
                          <a:pt x="2422" y="33"/>
                        </a:lnTo>
                        <a:lnTo>
                          <a:pt x="2424" y="33"/>
                        </a:lnTo>
                        <a:lnTo>
                          <a:pt x="2426" y="33"/>
                        </a:lnTo>
                        <a:lnTo>
                          <a:pt x="2428" y="33"/>
                        </a:lnTo>
                        <a:lnTo>
                          <a:pt x="2430" y="33"/>
                        </a:lnTo>
                        <a:lnTo>
                          <a:pt x="2432" y="33"/>
                        </a:lnTo>
                        <a:lnTo>
                          <a:pt x="2434" y="33"/>
                        </a:lnTo>
                        <a:lnTo>
                          <a:pt x="2435" y="33"/>
                        </a:lnTo>
                        <a:lnTo>
                          <a:pt x="2437" y="33"/>
                        </a:lnTo>
                        <a:lnTo>
                          <a:pt x="2439" y="33"/>
                        </a:lnTo>
                        <a:lnTo>
                          <a:pt x="2441" y="33"/>
                        </a:lnTo>
                        <a:lnTo>
                          <a:pt x="2443" y="33"/>
                        </a:lnTo>
                        <a:lnTo>
                          <a:pt x="2445" y="33"/>
                        </a:lnTo>
                        <a:lnTo>
                          <a:pt x="2447" y="33"/>
                        </a:lnTo>
                        <a:lnTo>
                          <a:pt x="2449" y="33"/>
                        </a:lnTo>
                        <a:lnTo>
                          <a:pt x="2451" y="33"/>
                        </a:lnTo>
                        <a:lnTo>
                          <a:pt x="2453" y="33"/>
                        </a:lnTo>
                        <a:lnTo>
                          <a:pt x="2455" y="33"/>
                        </a:lnTo>
                        <a:lnTo>
                          <a:pt x="2458" y="33"/>
                        </a:lnTo>
                        <a:lnTo>
                          <a:pt x="2460" y="33"/>
                        </a:lnTo>
                        <a:lnTo>
                          <a:pt x="2462" y="33"/>
                        </a:lnTo>
                        <a:lnTo>
                          <a:pt x="2464" y="33"/>
                        </a:lnTo>
                        <a:lnTo>
                          <a:pt x="2466" y="33"/>
                        </a:lnTo>
                        <a:lnTo>
                          <a:pt x="2468" y="33"/>
                        </a:lnTo>
                        <a:lnTo>
                          <a:pt x="2470" y="33"/>
                        </a:lnTo>
                        <a:lnTo>
                          <a:pt x="2472" y="33"/>
                        </a:lnTo>
                        <a:lnTo>
                          <a:pt x="2474" y="33"/>
                        </a:lnTo>
                        <a:lnTo>
                          <a:pt x="2476" y="33"/>
                        </a:lnTo>
                        <a:lnTo>
                          <a:pt x="2478" y="33"/>
                        </a:lnTo>
                        <a:lnTo>
                          <a:pt x="2479" y="33"/>
                        </a:lnTo>
                        <a:lnTo>
                          <a:pt x="2481" y="33"/>
                        </a:lnTo>
                        <a:lnTo>
                          <a:pt x="2483" y="33"/>
                        </a:lnTo>
                        <a:lnTo>
                          <a:pt x="2485" y="33"/>
                        </a:lnTo>
                        <a:lnTo>
                          <a:pt x="2487" y="33"/>
                        </a:lnTo>
                        <a:lnTo>
                          <a:pt x="2489" y="33"/>
                        </a:lnTo>
                        <a:lnTo>
                          <a:pt x="2491" y="33"/>
                        </a:lnTo>
                        <a:lnTo>
                          <a:pt x="2493" y="33"/>
                        </a:lnTo>
                        <a:lnTo>
                          <a:pt x="2497" y="33"/>
                        </a:lnTo>
                        <a:lnTo>
                          <a:pt x="2499" y="33"/>
                        </a:lnTo>
                        <a:lnTo>
                          <a:pt x="2501" y="33"/>
                        </a:lnTo>
                        <a:lnTo>
                          <a:pt x="2502" y="33"/>
                        </a:lnTo>
                        <a:lnTo>
                          <a:pt x="2504" y="33"/>
                        </a:lnTo>
                        <a:lnTo>
                          <a:pt x="2506" y="33"/>
                        </a:lnTo>
                        <a:lnTo>
                          <a:pt x="2508" y="33"/>
                        </a:lnTo>
                        <a:lnTo>
                          <a:pt x="2510" y="33"/>
                        </a:lnTo>
                        <a:lnTo>
                          <a:pt x="2512" y="33"/>
                        </a:lnTo>
                        <a:lnTo>
                          <a:pt x="2514" y="33"/>
                        </a:lnTo>
                        <a:lnTo>
                          <a:pt x="2516" y="33"/>
                        </a:lnTo>
                        <a:lnTo>
                          <a:pt x="2518" y="33"/>
                        </a:lnTo>
                        <a:lnTo>
                          <a:pt x="2520" y="33"/>
                        </a:lnTo>
                        <a:lnTo>
                          <a:pt x="2522" y="33"/>
                        </a:lnTo>
                        <a:lnTo>
                          <a:pt x="2524" y="33"/>
                        </a:lnTo>
                        <a:lnTo>
                          <a:pt x="2525" y="33"/>
                        </a:lnTo>
                        <a:lnTo>
                          <a:pt x="2527" y="33"/>
                        </a:lnTo>
                        <a:lnTo>
                          <a:pt x="2529" y="33"/>
                        </a:lnTo>
                        <a:lnTo>
                          <a:pt x="2531" y="33"/>
                        </a:lnTo>
                        <a:lnTo>
                          <a:pt x="2533" y="33"/>
                        </a:lnTo>
                        <a:lnTo>
                          <a:pt x="2535" y="33"/>
                        </a:lnTo>
                        <a:lnTo>
                          <a:pt x="2537" y="33"/>
                        </a:lnTo>
                        <a:lnTo>
                          <a:pt x="2539" y="33"/>
                        </a:lnTo>
                        <a:lnTo>
                          <a:pt x="2541" y="33"/>
                        </a:lnTo>
                        <a:lnTo>
                          <a:pt x="2543" y="33"/>
                        </a:lnTo>
                        <a:lnTo>
                          <a:pt x="2545" y="33"/>
                        </a:lnTo>
                        <a:lnTo>
                          <a:pt x="2547" y="33"/>
                        </a:lnTo>
                        <a:lnTo>
                          <a:pt x="2548" y="33"/>
                        </a:lnTo>
                        <a:lnTo>
                          <a:pt x="2552" y="33"/>
                        </a:lnTo>
                        <a:lnTo>
                          <a:pt x="2554" y="33"/>
                        </a:lnTo>
                        <a:lnTo>
                          <a:pt x="2556" y="33"/>
                        </a:lnTo>
                        <a:lnTo>
                          <a:pt x="2558" y="33"/>
                        </a:lnTo>
                        <a:lnTo>
                          <a:pt x="2560" y="33"/>
                        </a:lnTo>
                        <a:lnTo>
                          <a:pt x="2562" y="33"/>
                        </a:lnTo>
                        <a:lnTo>
                          <a:pt x="2564" y="33"/>
                        </a:lnTo>
                        <a:lnTo>
                          <a:pt x="2566" y="33"/>
                        </a:lnTo>
                        <a:lnTo>
                          <a:pt x="2568" y="33"/>
                        </a:lnTo>
                        <a:lnTo>
                          <a:pt x="2570" y="33"/>
                        </a:lnTo>
                        <a:lnTo>
                          <a:pt x="2571" y="33"/>
                        </a:lnTo>
                        <a:lnTo>
                          <a:pt x="2573" y="33"/>
                        </a:lnTo>
                        <a:lnTo>
                          <a:pt x="2575" y="33"/>
                        </a:lnTo>
                        <a:lnTo>
                          <a:pt x="2579" y="33"/>
                        </a:lnTo>
                        <a:lnTo>
                          <a:pt x="2581" y="33"/>
                        </a:lnTo>
                        <a:lnTo>
                          <a:pt x="2583" y="33"/>
                        </a:lnTo>
                        <a:lnTo>
                          <a:pt x="2585" y="33"/>
                        </a:lnTo>
                        <a:lnTo>
                          <a:pt x="2589" y="33"/>
                        </a:lnTo>
                        <a:lnTo>
                          <a:pt x="2591" y="33"/>
                        </a:lnTo>
                        <a:lnTo>
                          <a:pt x="2593" y="33"/>
                        </a:lnTo>
                        <a:lnTo>
                          <a:pt x="2594" y="33"/>
                        </a:lnTo>
                        <a:lnTo>
                          <a:pt x="2596" y="33"/>
                        </a:lnTo>
                        <a:lnTo>
                          <a:pt x="2598" y="33"/>
                        </a:lnTo>
                        <a:lnTo>
                          <a:pt x="2600" y="33"/>
                        </a:lnTo>
                        <a:lnTo>
                          <a:pt x="2602" y="33"/>
                        </a:lnTo>
                        <a:lnTo>
                          <a:pt x="2606" y="33"/>
                        </a:lnTo>
                        <a:lnTo>
                          <a:pt x="2608" y="33"/>
                        </a:lnTo>
                        <a:lnTo>
                          <a:pt x="2610" y="33"/>
                        </a:lnTo>
                        <a:lnTo>
                          <a:pt x="2612" y="33"/>
                        </a:lnTo>
                        <a:lnTo>
                          <a:pt x="2614" y="33"/>
                        </a:lnTo>
                        <a:lnTo>
                          <a:pt x="2616" y="33"/>
                        </a:lnTo>
                        <a:lnTo>
                          <a:pt x="2617" y="33"/>
                        </a:lnTo>
                        <a:lnTo>
                          <a:pt x="2619" y="33"/>
                        </a:lnTo>
                        <a:lnTo>
                          <a:pt x="2623" y="33"/>
                        </a:lnTo>
                        <a:lnTo>
                          <a:pt x="2625" y="33"/>
                        </a:lnTo>
                        <a:lnTo>
                          <a:pt x="2627" y="33"/>
                        </a:lnTo>
                        <a:lnTo>
                          <a:pt x="2629" y="33"/>
                        </a:lnTo>
                        <a:lnTo>
                          <a:pt x="2631" y="33"/>
                        </a:lnTo>
                        <a:lnTo>
                          <a:pt x="2635" y="33"/>
                        </a:lnTo>
                        <a:lnTo>
                          <a:pt x="2637" y="33"/>
                        </a:lnTo>
                        <a:lnTo>
                          <a:pt x="2640" y="33"/>
                        </a:lnTo>
                        <a:lnTo>
                          <a:pt x="2642" y="33"/>
                        </a:lnTo>
                        <a:lnTo>
                          <a:pt x="2644" y="33"/>
                        </a:lnTo>
                        <a:lnTo>
                          <a:pt x="2646" y="33"/>
                        </a:lnTo>
                        <a:lnTo>
                          <a:pt x="2648" y="33"/>
                        </a:lnTo>
                        <a:lnTo>
                          <a:pt x="2650" y="33"/>
                        </a:lnTo>
                        <a:lnTo>
                          <a:pt x="2652" y="33"/>
                        </a:lnTo>
                        <a:lnTo>
                          <a:pt x="2654" y="33"/>
                        </a:lnTo>
                        <a:lnTo>
                          <a:pt x="2656" y="33"/>
                        </a:lnTo>
                        <a:lnTo>
                          <a:pt x="2658" y="33"/>
                        </a:lnTo>
                        <a:lnTo>
                          <a:pt x="2660" y="33"/>
                        </a:lnTo>
                        <a:lnTo>
                          <a:pt x="2662" y="33"/>
                        </a:lnTo>
                        <a:lnTo>
                          <a:pt x="2663" y="33"/>
                        </a:lnTo>
                        <a:lnTo>
                          <a:pt x="2665" y="33"/>
                        </a:lnTo>
                        <a:lnTo>
                          <a:pt x="2667" y="33"/>
                        </a:lnTo>
                        <a:lnTo>
                          <a:pt x="2669" y="33"/>
                        </a:lnTo>
                        <a:lnTo>
                          <a:pt x="2671" y="33"/>
                        </a:lnTo>
                        <a:lnTo>
                          <a:pt x="2673" y="33"/>
                        </a:lnTo>
                        <a:lnTo>
                          <a:pt x="2675" y="33"/>
                        </a:lnTo>
                        <a:lnTo>
                          <a:pt x="2677" y="33"/>
                        </a:lnTo>
                        <a:lnTo>
                          <a:pt x="2679" y="33"/>
                        </a:lnTo>
                        <a:lnTo>
                          <a:pt x="2683" y="33"/>
                        </a:lnTo>
                        <a:lnTo>
                          <a:pt x="2685" y="33"/>
                        </a:lnTo>
                        <a:lnTo>
                          <a:pt x="2686" y="33"/>
                        </a:lnTo>
                        <a:lnTo>
                          <a:pt x="2688" y="33"/>
                        </a:lnTo>
                        <a:lnTo>
                          <a:pt x="2690" y="33"/>
                        </a:lnTo>
                        <a:lnTo>
                          <a:pt x="2692" y="33"/>
                        </a:lnTo>
                        <a:lnTo>
                          <a:pt x="2696" y="33"/>
                        </a:lnTo>
                        <a:lnTo>
                          <a:pt x="2698" y="33"/>
                        </a:lnTo>
                        <a:lnTo>
                          <a:pt x="2700" y="33"/>
                        </a:lnTo>
                        <a:lnTo>
                          <a:pt x="2702" y="33"/>
                        </a:lnTo>
                        <a:lnTo>
                          <a:pt x="2706" y="33"/>
                        </a:lnTo>
                        <a:lnTo>
                          <a:pt x="2709" y="33"/>
                        </a:lnTo>
                        <a:lnTo>
                          <a:pt x="2711" y="33"/>
                        </a:lnTo>
                        <a:lnTo>
                          <a:pt x="2713" y="33"/>
                        </a:lnTo>
                        <a:lnTo>
                          <a:pt x="2715" y="33"/>
                        </a:lnTo>
                        <a:lnTo>
                          <a:pt x="2717" y="33"/>
                        </a:lnTo>
                        <a:lnTo>
                          <a:pt x="2719" y="33"/>
                        </a:lnTo>
                        <a:lnTo>
                          <a:pt x="2721" y="33"/>
                        </a:lnTo>
                        <a:lnTo>
                          <a:pt x="2723" y="33"/>
                        </a:lnTo>
                        <a:lnTo>
                          <a:pt x="2725" y="33"/>
                        </a:lnTo>
                        <a:lnTo>
                          <a:pt x="2727" y="33"/>
                        </a:lnTo>
                        <a:lnTo>
                          <a:pt x="2729" y="33"/>
                        </a:lnTo>
                        <a:lnTo>
                          <a:pt x="2730" y="33"/>
                        </a:lnTo>
                        <a:lnTo>
                          <a:pt x="2732" y="33"/>
                        </a:lnTo>
                        <a:lnTo>
                          <a:pt x="2734" y="33"/>
                        </a:lnTo>
                        <a:lnTo>
                          <a:pt x="2736" y="33"/>
                        </a:lnTo>
                        <a:lnTo>
                          <a:pt x="2738" y="33"/>
                        </a:lnTo>
                        <a:lnTo>
                          <a:pt x="2740" y="33"/>
                        </a:lnTo>
                        <a:lnTo>
                          <a:pt x="2744" y="33"/>
                        </a:lnTo>
                        <a:lnTo>
                          <a:pt x="2746" y="33"/>
                        </a:lnTo>
                        <a:lnTo>
                          <a:pt x="2748" y="33"/>
                        </a:lnTo>
                        <a:lnTo>
                          <a:pt x="2750" y="33"/>
                        </a:lnTo>
                        <a:lnTo>
                          <a:pt x="2752" y="33"/>
                        </a:lnTo>
                        <a:lnTo>
                          <a:pt x="2753" y="33"/>
                        </a:lnTo>
                        <a:lnTo>
                          <a:pt x="2755" y="33"/>
                        </a:lnTo>
                        <a:lnTo>
                          <a:pt x="2757" y="33"/>
                        </a:lnTo>
                        <a:lnTo>
                          <a:pt x="2759" y="33"/>
                        </a:lnTo>
                        <a:lnTo>
                          <a:pt x="2761" y="33"/>
                        </a:lnTo>
                        <a:lnTo>
                          <a:pt x="2763" y="33"/>
                        </a:lnTo>
                        <a:lnTo>
                          <a:pt x="2765" y="33"/>
                        </a:lnTo>
                        <a:lnTo>
                          <a:pt x="2767" y="33"/>
                        </a:lnTo>
                        <a:lnTo>
                          <a:pt x="2769" y="33"/>
                        </a:lnTo>
                        <a:lnTo>
                          <a:pt x="2771" y="33"/>
                        </a:lnTo>
                        <a:lnTo>
                          <a:pt x="2773" y="33"/>
                        </a:lnTo>
                        <a:lnTo>
                          <a:pt x="2775" y="33"/>
                        </a:lnTo>
                        <a:lnTo>
                          <a:pt x="2776" y="33"/>
                        </a:lnTo>
                        <a:lnTo>
                          <a:pt x="2778" y="33"/>
                        </a:lnTo>
                        <a:lnTo>
                          <a:pt x="2780" y="33"/>
                        </a:lnTo>
                        <a:lnTo>
                          <a:pt x="2782" y="33"/>
                        </a:lnTo>
                        <a:lnTo>
                          <a:pt x="2784" y="33"/>
                        </a:lnTo>
                        <a:lnTo>
                          <a:pt x="2786" y="33"/>
                        </a:lnTo>
                        <a:lnTo>
                          <a:pt x="2788" y="33"/>
                        </a:lnTo>
                        <a:lnTo>
                          <a:pt x="2792" y="33"/>
                        </a:lnTo>
                        <a:lnTo>
                          <a:pt x="2794" y="33"/>
                        </a:lnTo>
                        <a:lnTo>
                          <a:pt x="2796" y="33"/>
                        </a:lnTo>
                        <a:lnTo>
                          <a:pt x="2798" y="33"/>
                        </a:lnTo>
                        <a:lnTo>
                          <a:pt x="2799" y="33"/>
                        </a:lnTo>
                        <a:lnTo>
                          <a:pt x="2801" y="33"/>
                        </a:lnTo>
                        <a:lnTo>
                          <a:pt x="2803" y="33"/>
                        </a:lnTo>
                        <a:lnTo>
                          <a:pt x="2805" y="33"/>
                        </a:lnTo>
                        <a:lnTo>
                          <a:pt x="2807" y="33"/>
                        </a:lnTo>
                        <a:lnTo>
                          <a:pt x="2809" y="33"/>
                        </a:lnTo>
                        <a:lnTo>
                          <a:pt x="2811" y="33"/>
                        </a:lnTo>
                        <a:lnTo>
                          <a:pt x="2813" y="33"/>
                        </a:lnTo>
                        <a:lnTo>
                          <a:pt x="2815" y="33"/>
                        </a:lnTo>
                        <a:lnTo>
                          <a:pt x="2817" y="33"/>
                        </a:lnTo>
                        <a:lnTo>
                          <a:pt x="2819" y="33"/>
                        </a:lnTo>
                        <a:lnTo>
                          <a:pt x="2822" y="33"/>
                        </a:lnTo>
                        <a:lnTo>
                          <a:pt x="2824" y="33"/>
                        </a:lnTo>
                        <a:lnTo>
                          <a:pt x="2826" y="33"/>
                        </a:lnTo>
                        <a:lnTo>
                          <a:pt x="2828" y="33"/>
                        </a:lnTo>
                        <a:lnTo>
                          <a:pt x="2830" y="33"/>
                        </a:lnTo>
                        <a:lnTo>
                          <a:pt x="2832" y="33"/>
                        </a:lnTo>
                        <a:lnTo>
                          <a:pt x="2834" y="33"/>
                        </a:lnTo>
                        <a:lnTo>
                          <a:pt x="2836" y="33"/>
                        </a:lnTo>
                        <a:lnTo>
                          <a:pt x="2838" y="33"/>
                        </a:lnTo>
                        <a:lnTo>
                          <a:pt x="2840" y="33"/>
                        </a:lnTo>
                        <a:lnTo>
                          <a:pt x="2844" y="33"/>
                        </a:lnTo>
                        <a:lnTo>
                          <a:pt x="2845" y="33"/>
                        </a:lnTo>
                        <a:lnTo>
                          <a:pt x="2847" y="33"/>
                        </a:lnTo>
                        <a:lnTo>
                          <a:pt x="2851" y="33"/>
                        </a:lnTo>
                        <a:lnTo>
                          <a:pt x="2853" y="33"/>
                        </a:lnTo>
                        <a:lnTo>
                          <a:pt x="2855" y="33"/>
                        </a:lnTo>
                        <a:lnTo>
                          <a:pt x="2859" y="33"/>
                        </a:lnTo>
                        <a:lnTo>
                          <a:pt x="2861" y="33"/>
                        </a:lnTo>
                        <a:lnTo>
                          <a:pt x="2863" y="33"/>
                        </a:lnTo>
                        <a:lnTo>
                          <a:pt x="2865" y="33"/>
                        </a:lnTo>
                        <a:lnTo>
                          <a:pt x="2867" y="33"/>
                        </a:lnTo>
                        <a:lnTo>
                          <a:pt x="2868" y="33"/>
                        </a:lnTo>
                        <a:lnTo>
                          <a:pt x="2870" y="33"/>
                        </a:lnTo>
                        <a:lnTo>
                          <a:pt x="2874" y="33"/>
                        </a:lnTo>
                        <a:lnTo>
                          <a:pt x="2876" y="33"/>
                        </a:lnTo>
                        <a:lnTo>
                          <a:pt x="2878" y="33"/>
                        </a:lnTo>
                        <a:lnTo>
                          <a:pt x="2882" y="33"/>
                        </a:lnTo>
                        <a:lnTo>
                          <a:pt x="2884" y="33"/>
                        </a:lnTo>
                        <a:lnTo>
                          <a:pt x="2886" y="33"/>
                        </a:lnTo>
                        <a:lnTo>
                          <a:pt x="2888" y="33"/>
                        </a:lnTo>
                        <a:lnTo>
                          <a:pt x="2890" y="33"/>
                        </a:lnTo>
                        <a:lnTo>
                          <a:pt x="2891" y="33"/>
                        </a:lnTo>
                        <a:lnTo>
                          <a:pt x="2893" y="33"/>
                        </a:lnTo>
                        <a:lnTo>
                          <a:pt x="2895" y="33"/>
                        </a:lnTo>
                        <a:lnTo>
                          <a:pt x="2897" y="33"/>
                        </a:lnTo>
                        <a:lnTo>
                          <a:pt x="2899" y="33"/>
                        </a:lnTo>
                        <a:lnTo>
                          <a:pt x="2901" y="33"/>
                        </a:lnTo>
                        <a:lnTo>
                          <a:pt x="2903" y="33"/>
                        </a:lnTo>
                        <a:lnTo>
                          <a:pt x="2905" y="33"/>
                        </a:lnTo>
                        <a:lnTo>
                          <a:pt x="2907" y="33"/>
                        </a:lnTo>
                        <a:lnTo>
                          <a:pt x="2909" y="33"/>
                        </a:lnTo>
                        <a:lnTo>
                          <a:pt x="2913" y="33"/>
                        </a:lnTo>
                        <a:lnTo>
                          <a:pt x="2914" y="33"/>
                        </a:lnTo>
                        <a:lnTo>
                          <a:pt x="2916" y="33"/>
                        </a:lnTo>
                        <a:lnTo>
                          <a:pt x="2918" y="33"/>
                        </a:lnTo>
                        <a:lnTo>
                          <a:pt x="2922" y="33"/>
                        </a:lnTo>
                        <a:lnTo>
                          <a:pt x="2926" y="33"/>
                        </a:lnTo>
                        <a:lnTo>
                          <a:pt x="2928" y="33"/>
                        </a:lnTo>
                        <a:lnTo>
                          <a:pt x="2930" y="33"/>
                        </a:lnTo>
                        <a:lnTo>
                          <a:pt x="2932" y="33"/>
                        </a:lnTo>
                        <a:lnTo>
                          <a:pt x="2934" y="33"/>
                        </a:lnTo>
                        <a:lnTo>
                          <a:pt x="2935" y="33"/>
                        </a:lnTo>
                        <a:lnTo>
                          <a:pt x="2937" y="33"/>
                        </a:lnTo>
                        <a:lnTo>
                          <a:pt x="2939" y="33"/>
                        </a:lnTo>
                        <a:lnTo>
                          <a:pt x="2941" y="33"/>
                        </a:lnTo>
                        <a:lnTo>
                          <a:pt x="2943" y="33"/>
                        </a:lnTo>
                        <a:lnTo>
                          <a:pt x="2945" y="33"/>
                        </a:lnTo>
                        <a:lnTo>
                          <a:pt x="2947" y="33"/>
                        </a:lnTo>
                        <a:lnTo>
                          <a:pt x="2949" y="33"/>
                        </a:lnTo>
                        <a:lnTo>
                          <a:pt x="2951" y="33"/>
                        </a:lnTo>
                        <a:lnTo>
                          <a:pt x="2953" y="33"/>
                        </a:lnTo>
                        <a:lnTo>
                          <a:pt x="2955" y="33"/>
                        </a:lnTo>
                        <a:lnTo>
                          <a:pt x="2957" y="33"/>
                        </a:lnTo>
                        <a:lnTo>
                          <a:pt x="2958" y="33"/>
                        </a:lnTo>
                        <a:lnTo>
                          <a:pt x="2960" y="33"/>
                        </a:lnTo>
                        <a:lnTo>
                          <a:pt x="2962" y="33"/>
                        </a:lnTo>
                        <a:lnTo>
                          <a:pt x="2964" y="33"/>
                        </a:lnTo>
                        <a:lnTo>
                          <a:pt x="2966" y="33"/>
                        </a:lnTo>
                        <a:lnTo>
                          <a:pt x="2968" y="33"/>
                        </a:lnTo>
                        <a:lnTo>
                          <a:pt x="2970" y="33"/>
                        </a:lnTo>
                        <a:lnTo>
                          <a:pt x="2972" y="33"/>
                        </a:lnTo>
                        <a:lnTo>
                          <a:pt x="2974" y="33"/>
                        </a:lnTo>
                        <a:lnTo>
                          <a:pt x="2976" y="33"/>
                        </a:lnTo>
                        <a:lnTo>
                          <a:pt x="2978" y="33"/>
                        </a:lnTo>
                        <a:lnTo>
                          <a:pt x="2981" y="33"/>
                        </a:lnTo>
                        <a:lnTo>
                          <a:pt x="2983" y="33"/>
                        </a:lnTo>
                        <a:lnTo>
                          <a:pt x="2985" y="33"/>
                        </a:lnTo>
                        <a:lnTo>
                          <a:pt x="2987" y="33"/>
                        </a:lnTo>
                        <a:lnTo>
                          <a:pt x="2991" y="33"/>
                        </a:lnTo>
                        <a:lnTo>
                          <a:pt x="2993" y="33"/>
                        </a:lnTo>
                        <a:lnTo>
                          <a:pt x="2995" y="33"/>
                        </a:lnTo>
                        <a:lnTo>
                          <a:pt x="2997" y="33"/>
                        </a:lnTo>
                        <a:lnTo>
                          <a:pt x="2999" y="33"/>
                        </a:lnTo>
                        <a:lnTo>
                          <a:pt x="3001" y="33"/>
                        </a:lnTo>
                        <a:lnTo>
                          <a:pt x="3004" y="33"/>
                        </a:lnTo>
                        <a:lnTo>
                          <a:pt x="3006" y="33"/>
                        </a:lnTo>
                        <a:lnTo>
                          <a:pt x="3008" y="33"/>
                        </a:lnTo>
                        <a:lnTo>
                          <a:pt x="3010" y="33"/>
                        </a:lnTo>
                        <a:lnTo>
                          <a:pt x="3012" y="33"/>
                        </a:lnTo>
                        <a:lnTo>
                          <a:pt x="3014" y="33"/>
                        </a:lnTo>
                        <a:lnTo>
                          <a:pt x="3018" y="33"/>
                        </a:lnTo>
                      </a:path>
                    </a:pathLst>
                  </a:cu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908174" y="1881978"/>
                    <a:ext cx="431800" cy="306387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7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4945853"/>
                    <a:ext cx="50800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8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047874" y="4885528"/>
                    <a:ext cx="228600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99" name="Line 1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4439441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0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4379116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0.5M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1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3936203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2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3875878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1.0M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3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3429791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4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3369466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1.5M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5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2928141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2866228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2.0M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7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2421728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8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2361403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2.5M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9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9174" y="1918491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941511" y="1858166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3.0M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1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339974" y="4885528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2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278061" y="5012528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3054349" y="5012528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5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4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3797299" y="5012528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5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4673599" y="4942678"/>
                    <a:ext cx="0" cy="7620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76761" y="5012528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15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7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5451474" y="4967284"/>
                    <a:ext cx="0" cy="51594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8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5354636" y="5012528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20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19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6227761" y="4942678"/>
                    <a:ext cx="0" cy="7620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6130924" y="5012528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25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7005636" y="4915690"/>
                    <a:ext cx="0" cy="103188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6908799" y="5012528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30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3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421186" y="5235004"/>
                    <a:ext cx="614867" cy="199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Time (min)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4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3886200" y="4953000"/>
                    <a:ext cx="0" cy="7620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225" name="Straight Connector 224"/>
                  <p:cNvCxnSpPr>
                    <a:endCxn id="195" idx="0"/>
                  </p:cNvCxnSpPr>
                  <p:nvPr/>
                </p:nvCxnSpPr>
                <p:spPr>
                  <a:xfrm>
                    <a:off x="2401886" y="1918491"/>
                    <a:ext cx="4763" cy="302421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6" name="TextBox 135"/>
                <p:cNvSpPr txBox="1"/>
                <p:nvPr/>
              </p:nvSpPr>
              <p:spPr>
                <a:xfrm>
                  <a:off x="4454210" y="3776036"/>
                  <a:ext cx="35491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Tb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4877557" y="3320256"/>
                  <a:ext cx="361006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Dy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>
                  <a:off x="5172258" y="3612696"/>
                  <a:ext cx="37013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Ho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5451473" y="3128165"/>
                  <a:ext cx="272733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5533841" y="3862431"/>
                  <a:ext cx="329046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Er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5905583" y="4319698"/>
                  <a:ext cx="394489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Tm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6406785" y="4319698"/>
                  <a:ext cx="362529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Yb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721341" y="4454342"/>
                  <a:ext cx="35491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Lu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586677" y="-580640"/>
                <a:ext cx="5499923" cy="3423853"/>
                <a:chOff x="1535878" y="1786322"/>
                <a:chExt cx="5499923" cy="3423853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1535878" y="1909762"/>
                  <a:ext cx="5499923" cy="3300413"/>
                  <a:chOff x="1535878" y="1909762"/>
                  <a:chExt cx="5499923" cy="3300413"/>
                </a:xfrm>
              </p:grpSpPr>
              <p:sp>
                <p:nvSpPr>
                  <p:cNvPr id="5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87045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77043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67042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457041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47040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37038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27037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417036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407035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97033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87032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377031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66712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56711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46710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336708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26707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16706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306705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296703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86702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76701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66700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256698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46380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363787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26377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81238" y="2163762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2063750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281238" y="1965325"/>
                    <a:ext cx="523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Freeform 70"/>
                  <p:cNvSpPr>
                    <a:spLocks/>
                  </p:cNvSpPr>
                  <p:nvPr/>
                </p:nvSpPr>
                <p:spPr bwMode="auto">
                  <a:xfrm>
                    <a:off x="2281238" y="4915298"/>
                    <a:ext cx="4754563" cy="58340"/>
                  </a:xfrm>
                  <a:custGeom>
                    <a:avLst/>
                    <a:gdLst>
                      <a:gd name="T0" fmla="*/ 46 w 2995"/>
                      <a:gd name="T1" fmla="*/ 19 h 21"/>
                      <a:gd name="T2" fmla="*/ 94 w 2995"/>
                      <a:gd name="T3" fmla="*/ 19 h 21"/>
                      <a:gd name="T4" fmla="*/ 144 w 2995"/>
                      <a:gd name="T5" fmla="*/ 19 h 21"/>
                      <a:gd name="T6" fmla="*/ 192 w 2995"/>
                      <a:gd name="T7" fmla="*/ 19 h 21"/>
                      <a:gd name="T8" fmla="*/ 240 w 2995"/>
                      <a:gd name="T9" fmla="*/ 19 h 21"/>
                      <a:gd name="T10" fmla="*/ 286 w 2995"/>
                      <a:gd name="T11" fmla="*/ 19 h 21"/>
                      <a:gd name="T12" fmla="*/ 334 w 2995"/>
                      <a:gd name="T13" fmla="*/ 19 h 21"/>
                      <a:gd name="T14" fmla="*/ 382 w 2995"/>
                      <a:gd name="T15" fmla="*/ 19 h 21"/>
                      <a:gd name="T16" fmla="*/ 431 w 2995"/>
                      <a:gd name="T17" fmla="*/ 19 h 21"/>
                      <a:gd name="T18" fmla="*/ 481 w 2995"/>
                      <a:gd name="T19" fmla="*/ 19 h 21"/>
                      <a:gd name="T20" fmla="*/ 529 w 2995"/>
                      <a:gd name="T21" fmla="*/ 19 h 21"/>
                      <a:gd name="T22" fmla="*/ 577 w 2995"/>
                      <a:gd name="T23" fmla="*/ 19 h 21"/>
                      <a:gd name="T24" fmla="*/ 625 w 2995"/>
                      <a:gd name="T25" fmla="*/ 19 h 21"/>
                      <a:gd name="T26" fmla="*/ 675 w 2995"/>
                      <a:gd name="T27" fmla="*/ 19 h 21"/>
                      <a:gd name="T28" fmla="*/ 723 w 2995"/>
                      <a:gd name="T29" fmla="*/ 19 h 21"/>
                      <a:gd name="T30" fmla="*/ 770 w 2995"/>
                      <a:gd name="T31" fmla="*/ 11 h 21"/>
                      <a:gd name="T32" fmla="*/ 816 w 2995"/>
                      <a:gd name="T33" fmla="*/ 19 h 21"/>
                      <a:gd name="T34" fmla="*/ 864 w 2995"/>
                      <a:gd name="T35" fmla="*/ 19 h 21"/>
                      <a:gd name="T36" fmla="*/ 912 w 2995"/>
                      <a:gd name="T37" fmla="*/ 19 h 21"/>
                      <a:gd name="T38" fmla="*/ 960 w 2995"/>
                      <a:gd name="T39" fmla="*/ 19 h 21"/>
                      <a:gd name="T40" fmla="*/ 1008 w 2995"/>
                      <a:gd name="T41" fmla="*/ 19 h 21"/>
                      <a:gd name="T42" fmla="*/ 1058 w 2995"/>
                      <a:gd name="T43" fmla="*/ 19 h 21"/>
                      <a:gd name="T44" fmla="*/ 1106 w 2995"/>
                      <a:gd name="T45" fmla="*/ 19 h 21"/>
                      <a:gd name="T46" fmla="*/ 1154 w 2995"/>
                      <a:gd name="T47" fmla="*/ 19 h 21"/>
                      <a:gd name="T48" fmla="*/ 1200 w 2995"/>
                      <a:gd name="T49" fmla="*/ 19 h 21"/>
                      <a:gd name="T50" fmla="*/ 1248 w 2995"/>
                      <a:gd name="T51" fmla="*/ 19 h 21"/>
                      <a:gd name="T52" fmla="*/ 1301 w 2995"/>
                      <a:gd name="T53" fmla="*/ 19 h 21"/>
                      <a:gd name="T54" fmla="*/ 1351 w 2995"/>
                      <a:gd name="T55" fmla="*/ 19 h 21"/>
                      <a:gd name="T56" fmla="*/ 1399 w 2995"/>
                      <a:gd name="T57" fmla="*/ 19 h 21"/>
                      <a:gd name="T58" fmla="*/ 1445 w 2995"/>
                      <a:gd name="T59" fmla="*/ 19 h 21"/>
                      <a:gd name="T60" fmla="*/ 1493 w 2995"/>
                      <a:gd name="T61" fmla="*/ 19 h 21"/>
                      <a:gd name="T62" fmla="*/ 1543 w 2995"/>
                      <a:gd name="T63" fmla="*/ 19 h 21"/>
                      <a:gd name="T64" fmla="*/ 1590 w 2995"/>
                      <a:gd name="T65" fmla="*/ 19 h 21"/>
                      <a:gd name="T66" fmla="*/ 1638 w 2995"/>
                      <a:gd name="T67" fmla="*/ 19 h 21"/>
                      <a:gd name="T68" fmla="*/ 1686 w 2995"/>
                      <a:gd name="T69" fmla="*/ 19 h 21"/>
                      <a:gd name="T70" fmla="*/ 1734 w 2995"/>
                      <a:gd name="T71" fmla="*/ 19 h 21"/>
                      <a:gd name="T72" fmla="*/ 1780 w 2995"/>
                      <a:gd name="T73" fmla="*/ 19 h 21"/>
                      <a:gd name="T74" fmla="*/ 1828 w 2995"/>
                      <a:gd name="T75" fmla="*/ 19 h 21"/>
                      <a:gd name="T76" fmla="*/ 1876 w 2995"/>
                      <a:gd name="T77" fmla="*/ 19 h 21"/>
                      <a:gd name="T78" fmla="*/ 1924 w 2995"/>
                      <a:gd name="T79" fmla="*/ 17 h 21"/>
                      <a:gd name="T80" fmla="*/ 1972 w 2995"/>
                      <a:gd name="T81" fmla="*/ 19 h 21"/>
                      <a:gd name="T82" fmla="*/ 2020 w 2995"/>
                      <a:gd name="T83" fmla="*/ 19 h 21"/>
                      <a:gd name="T84" fmla="*/ 2066 w 2995"/>
                      <a:gd name="T85" fmla="*/ 17 h 21"/>
                      <a:gd name="T86" fmla="*/ 2114 w 2995"/>
                      <a:gd name="T87" fmla="*/ 17 h 21"/>
                      <a:gd name="T88" fmla="*/ 2161 w 2995"/>
                      <a:gd name="T89" fmla="*/ 17 h 21"/>
                      <a:gd name="T90" fmla="*/ 2209 w 2995"/>
                      <a:gd name="T91" fmla="*/ 17 h 21"/>
                      <a:gd name="T92" fmla="*/ 2257 w 2995"/>
                      <a:gd name="T93" fmla="*/ 17 h 21"/>
                      <a:gd name="T94" fmla="*/ 2305 w 2995"/>
                      <a:gd name="T95" fmla="*/ 15 h 21"/>
                      <a:gd name="T96" fmla="*/ 2351 w 2995"/>
                      <a:gd name="T97" fmla="*/ 15 h 21"/>
                      <a:gd name="T98" fmla="*/ 2399 w 2995"/>
                      <a:gd name="T99" fmla="*/ 15 h 21"/>
                      <a:gd name="T100" fmla="*/ 2447 w 2995"/>
                      <a:gd name="T101" fmla="*/ 15 h 21"/>
                      <a:gd name="T102" fmla="*/ 2495 w 2995"/>
                      <a:gd name="T103" fmla="*/ 13 h 21"/>
                      <a:gd name="T104" fmla="*/ 2543 w 2995"/>
                      <a:gd name="T105" fmla="*/ 13 h 21"/>
                      <a:gd name="T106" fmla="*/ 2591 w 2995"/>
                      <a:gd name="T107" fmla="*/ 13 h 21"/>
                      <a:gd name="T108" fmla="*/ 2637 w 2995"/>
                      <a:gd name="T109" fmla="*/ 13 h 21"/>
                      <a:gd name="T110" fmla="*/ 2685 w 2995"/>
                      <a:gd name="T111" fmla="*/ 13 h 21"/>
                      <a:gd name="T112" fmla="*/ 2732 w 2995"/>
                      <a:gd name="T113" fmla="*/ 11 h 21"/>
                      <a:gd name="T114" fmla="*/ 2780 w 2995"/>
                      <a:gd name="T115" fmla="*/ 11 h 21"/>
                      <a:gd name="T116" fmla="*/ 2828 w 2995"/>
                      <a:gd name="T117" fmla="*/ 11 h 21"/>
                      <a:gd name="T118" fmla="*/ 2876 w 2995"/>
                      <a:gd name="T119" fmla="*/ 13 h 21"/>
                      <a:gd name="T120" fmla="*/ 2922 w 2995"/>
                      <a:gd name="T121" fmla="*/ 9 h 21"/>
                      <a:gd name="T122" fmla="*/ 2970 w 2995"/>
                      <a:gd name="T123" fmla="*/ 9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21">
                        <a:moveTo>
                          <a:pt x="0" y="19"/>
                        </a:moveTo>
                        <a:lnTo>
                          <a:pt x="4" y="19"/>
                        </a:lnTo>
                        <a:lnTo>
                          <a:pt x="6" y="19"/>
                        </a:lnTo>
                        <a:lnTo>
                          <a:pt x="8" y="19"/>
                        </a:lnTo>
                        <a:lnTo>
                          <a:pt x="12" y="19"/>
                        </a:lnTo>
                        <a:lnTo>
                          <a:pt x="14" y="19"/>
                        </a:lnTo>
                        <a:lnTo>
                          <a:pt x="16" y="19"/>
                        </a:lnTo>
                        <a:lnTo>
                          <a:pt x="19" y="19"/>
                        </a:lnTo>
                        <a:lnTo>
                          <a:pt x="21" y="19"/>
                        </a:lnTo>
                        <a:lnTo>
                          <a:pt x="23" y="19"/>
                        </a:lnTo>
                        <a:lnTo>
                          <a:pt x="25" y="19"/>
                        </a:lnTo>
                        <a:lnTo>
                          <a:pt x="29" y="19"/>
                        </a:lnTo>
                        <a:lnTo>
                          <a:pt x="31" y="19"/>
                        </a:lnTo>
                        <a:lnTo>
                          <a:pt x="33" y="19"/>
                        </a:lnTo>
                        <a:lnTo>
                          <a:pt x="37" y="19"/>
                        </a:lnTo>
                        <a:lnTo>
                          <a:pt x="39" y="19"/>
                        </a:lnTo>
                        <a:lnTo>
                          <a:pt x="40" y="19"/>
                        </a:lnTo>
                        <a:lnTo>
                          <a:pt x="44" y="19"/>
                        </a:lnTo>
                        <a:lnTo>
                          <a:pt x="46" y="19"/>
                        </a:lnTo>
                        <a:lnTo>
                          <a:pt x="48" y="19"/>
                        </a:lnTo>
                        <a:lnTo>
                          <a:pt x="52" y="19"/>
                        </a:lnTo>
                        <a:lnTo>
                          <a:pt x="54" y="19"/>
                        </a:lnTo>
                        <a:lnTo>
                          <a:pt x="56" y="19"/>
                        </a:lnTo>
                        <a:lnTo>
                          <a:pt x="58" y="19"/>
                        </a:lnTo>
                        <a:lnTo>
                          <a:pt x="62" y="19"/>
                        </a:lnTo>
                        <a:lnTo>
                          <a:pt x="63" y="19"/>
                        </a:lnTo>
                        <a:lnTo>
                          <a:pt x="65" y="19"/>
                        </a:lnTo>
                        <a:lnTo>
                          <a:pt x="69" y="19"/>
                        </a:lnTo>
                        <a:lnTo>
                          <a:pt x="71" y="19"/>
                        </a:lnTo>
                        <a:lnTo>
                          <a:pt x="73" y="19"/>
                        </a:lnTo>
                        <a:lnTo>
                          <a:pt x="77" y="19"/>
                        </a:lnTo>
                        <a:lnTo>
                          <a:pt x="79" y="19"/>
                        </a:lnTo>
                        <a:lnTo>
                          <a:pt x="81" y="19"/>
                        </a:lnTo>
                        <a:lnTo>
                          <a:pt x="85" y="21"/>
                        </a:lnTo>
                        <a:lnTo>
                          <a:pt x="86" y="19"/>
                        </a:lnTo>
                        <a:lnTo>
                          <a:pt x="88" y="19"/>
                        </a:lnTo>
                        <a:lnTo>
                          <a:pt x="90" y="19"/>
                        </a:lnTo>
                        <a:lnTo>
                          <a:pt x="94" y="19"/>
                        </a:lnTo>
                        <a:lnTo>
                          <a:pt x="96" y="19"/>
                        </a:lnTo>
                        <a:lnTo>
                          <a:pt x="98" y="19"/>
                        </a:lnTo>
                        <a:lnTo>
                          <a:pt x="102" y="19"/>
                        </a:lnTo>
                        <a:lnTo>
                          <a:pt x="104" y="19"/>
                        </a:lnTo>
                        <a:lnTo>
                          <a:pt x="106" y="19"/>
                        </a:lnTo>
                        <a:lnTo>
                          <a:pt x="109" y="19"/>
                        </a:lnTo>
                        <a:lnTo>
                          <a:pt x="111" y="19"/>
                        </a:lnTo>
                        <a:lnTo>
                          <a:pt x="113" y="19"/>
                        </a:lnTo>
                        <a:lnTo>
                          <a:pt x="117" y="19"/>
                        </a:lnTo>
                        <a:lnTo>
                          <a:pt x="119" y="19"/>
                        </a:lnTo>
                        <a:lnTo>
                          <a:pt x="121" y="19"/>
                        </a:lnTo>
                        <a:lnTo>
                          <a:pt x="123" y="19"/>
                        </a:lnTo>
                        <a:lnTo>
                          <a:pt x="127" y="19"/>
                        </a:lnTo>
                        <a:lnTo>
                          <a:pt x="131" y="19"/>
                        </a:lnTo>
                        <a:lnTo>
                          <a:pt x="134" y="19"/>
                        </a:lnTo>
                        <a:lnTo>
                          <a:pt x="136" y="19"/>
                        </a:lnTo>
                        <a:lnTo>
                          <a:pt x="138" y="19"/>
                        </a:lnTo>
                        <a:lnTo>
                          <a:pt x="142" y="19"/>
                        </a:lnTo>
                        <a:lnTo>
                          <a:pt x="144" y="19"/>
                        </a:lnTo>
                        <a:lnTo>
                          <a:pt x="146" y="19"/>
                        </a:lnTo>
                        <a:lnTo>
                          <a:pt x="148" y="19"/>
                        </a:lnTo>
                        <a:lnTo>
                          <a:pt x="152" y="19"/>
                        </a:lnTo>
                        <a:lnTo>
                          <a:pt x="154" y="19"/>
                        </a:lnTo>
                        <a:lnTo>
                          <a:pt x="155" y="19"/>
                        </a:lnTo>
                        <a:lnTo>
                          <a:pt x="159" y="19"/>
                        </a:lnTo>
                        <a:lnTo>
                          <a:pt x="161" y="19"/>
                        </a:lnTo>
                        <a:lnTo>
                          <a:pt x="163" y="19"/>
                        </a:lnTo>
                        <a:lnTo>
                          <a:pt x="167" y="19"/>
                        </a:lnTo>
                        <a:lnTo>
                          <a:pt x="169" y="19"/>
                        </a:lnTo>
                        <a:lnTo>
                          <a:pt x="171" y="19"/>
                        </a:lnTo>
                        <a:lnTo>
                          <a:pt x="175" y="19"/>
                        </a:lnTo>
                        <a:lnTo>
                          <a:pt x="177" y="19"/>
                        </a:lnTo>
                        <a:lnTo>
                          <a:pt x="178" y="19"/>
                        </a:lnTo>
                        <a:lnTo>
                          <a:pt x="180" y="19"/>
                        </a:lnTo>
                        <a:lnTo>
                          <a:pt x="184" y="19"/>
                        </a:lnTo>
                        <a:lnTo>
                          <a:pt x="186" y="19"/>
                        </a:lnTo>
                        <a:lnTo>
                          <a:pt x="188" y="19"/>
                        </a:lnTo>
                        <a:lnTo>
                          <a:pt x="192" y="19"/>
                        </a:lnTo>
                        <a:lnTo>
                          <a:pt x="194" y="19"/>
                        </a:lnTo>
                        <a:lnTo>
                          <a:pt x="196" y="19"/>
                        </a:lnTo>
                        <a:lnTo>
                          <a:pt x="200" y="19"/>
                        </a:lnTo>
                        <a:lnTo>
                          <a:pt x="201" y="19"/>
                        </a:lnTo>
                        <a:lnTo>
                          <a:pt x="203" y="19"/>
                        </a:lnTo>
                        <a:lnTo>
                          <a:pt x="207" y="21"/>
                        </a:lnTo>
                        <a:lnTo>
                          <a:pt x="209" y="19"/>
                        </a:lnTo>
                        <a:lnTo>
                          <a:pt x="211" y="19"/>
                        </a:lnTo>
                        <a:lnTo>
                          <a:pt x="213" y="19"/>
                        </a:lnTo>
                        <a:lnTo>
                          <a:pt x="217" y="19"/>
                        </a:lnTo>
                        <a:lnTo>
                          <a:pt x="219" y="19"/>
                        </a:lnTo>
                        <a:lnTo>
                          <a:pt x="221" y="19"/>
                        </a:lnTo>
                        <a:lnTo>
                          <a:pt x="224" y="19"/>
                        </a:lnTo>
                        <a:lnTo>
                          <a:pt x="226" y="19"/>
                        </a:lnTo>
                        <a:lnTo>
                          <a:pt x="228" y="21"/>
                        </a:lnTo>
                        <a:lnTo>
                          <a:pt x="232" y="19"/>
                        </a:lnTo>
                        <a:lnTo>
                          <a:pt x="234" y="19"/>
                        </a:lnTo>
                        <a:lnTo>
                          <a:pt x="236" y="19"/>
                        </a:lnTo>
                        <a:lnTo>
                          <a:pt x="240" y="19"/>
                        </a:lnTo>
                        <a:lnTo>
                          <a:pt x="242" y="19"/>
                        </a:lnTo>
                        <a:lnTo>
                          <a:pt x="244" y="19"/>
                        </a:lnTo>
                        <a:lnTo>
                          <a:pt x="245" y="19"/>
                        </a:lnTo>
                        <a:lnTo>
                          <a:pt x="249" y="19"/>
                        </a:lnTo>
                        <a:lnTo>
                          <a:pt x="251" y="19"/>
                        </a:lnTo>
                        <a:lnTo>
                          <a:pt x="253" y="19"/>
                        </a:lnTo>
                        <a:lnTo>
                          <a:pt x="257" y="19"/>
                        </a:lnTo>
                        <a:lnTo>
                          <a:pt x="259" y="19"/>
                        </a:lnTo>
                        <a:lnTo>
                          <a:pt x="261" y="19"/>
                        </a:lnTo>
                        <a:lnTo>
                          <a:pt x="265" y="19"/>
                        </a:lnTo>
                        <a:lnTo>
                          <a:pt x="267" y="19"/>
                        </a:lnTo>
                        <a:lnTo>
                          <a:pt x="268" y="19"/>
                        </a:lnTo>
                        <a:lnTo>
                          <a:pt x="272" y="19"/>
                        </a:lnTo>
                        <a:lnTo>
                          <a:pt x="274" y="19"/>
                        </a:lnTo>
                        <a:lnTo>
                          <a:pt x="276" y="19"/>
                        </a:lnTo>
                        <a:lnTo>
                          <a:pt x="278" y="19"/>
                        </a:lnTo>
                        <a:lnTo>
                          <a:pt x="282" y="19"/>
                        </a:lnTo>
                        <a:lnTo>
                          <a:pt x="284" y="19"/>
                        </a:lnTo>
                        <a:lnTo>
                          <a:pt x="286" y="19"/>
                        </a:lnTo>
                        <a:lnTo>
                          <a:pt x="290" y="19"/>
                        </a:lnTo>
                        <a:lnTo>
                          <a:pt x="291" y="19"/>
                        </a:lnTo>
                        <a:lnTo>
                          <a:pt x="293" y="19"/>
                        </a:lnTo>
                        <a:lnTo>
                          <a:pt x="297" y="19"/>
                        </a:lnTo>
                        <a:lnTo>
                          <a:pt x="299" y="19"/>
                        </a:lnTo>
                        <a:lnTo>
                          <a:pt x="301" y="19"/>
                        </a:lnTo>
                        <a:lnTo>
                          <a:pt x="305" y="19"/>
                        </a:lnTo>
                        <a:lnTo>
                          <a:pt x="307" y="19"/>
                        </a:lnTo>
                        <a:lnTo>
                          <a:pt x="309" y="19"/>
                        </a:lnTo>
                        <a:lnTo>
                          <a:pt x="311" y="19"/>
                        </a:lnTo>
                        <a:lnTo>
                          <a:pt x="314" y="19"/>
                        </a:lnTo>
                        <a:lnTo>
                          <a:pt x="316" y="19"/>
                        </a:lnTo>
                        <a:lnTo>
                          <a:pt x="318" y="19"/>
                        </a:lnTo>
                        <a:lnTo>
                          <a:pt x="322" y="19"/>
                        </a:lnTo>
                        <a:lnTo>
                          <a:pt x="324" y="19"/>
                        </a:lnTo>
                        <a:lnTo>
                          <a:pt x="326" y="19"/>
                        </a:lnTo>
                        <a:lnTo>
                          <a:pt x="330" y="19"/>
                        </a:lnTo>
                        <a:lnTo>
                          <a:pt x="332" y="19"/>
                        </a:lnTo>
                        <a:lnTo>
                          <a:pt x="334" y="19"/>
                        </a:lnTo>
                        <a:lnTo>
                          <a:pt x="337" y="19"/>
                        </a:lnTo>
                        <a:lnTo>
                          <a:pt x="339" y="19"/>
                        </a:lnTo>
                        <a:lnTo>
                          <a:pt x="341" y="19"/>
                        </a:lnTo>
                        <a:lnTo>
                          <a:pt x="343" y="19"/>
                        </a:lnTo>
                        <a:lnTo>
                          <a:pt x="347" y="19"/>
                        </a:lnTo>
                        <a:lnTo>
                          <a:pt x="349" y="19"/>
                        </a:lnTo>
                        <a:lnTo>
                          <a:pt x="351" y="19"/>
                        </a:lnTo>
                        <a:lnTo>
                          <a:pt x="355" y="19"/>
                        </a:lnTo>
                        <a:lnTo>
                          <a:pt x="357" y="19"/>
                        </a:lnTo>
                        <a:lnTo>
                          <a:pt x="359" y="19"/>
                        </a:lnTo>
                        <a:lnTo>
                          <a:pt x="362" y="19"/>
                        </a:lnTo>
                        <a:lnTo>
                          <a:pt x="364" y="19"/>
                        </a:lnTo>
                        <a:lnTo>
                          <a:pt x="366" y="19"/>
                        </a:lnTo>
                        <a:lnTo>
                          <a:pt x="368" y="19"/>
                        </a:lnTo>
                        <a:lnTo>
                          <a:pt x="372" y="21"/>
                        </a:lnTo>
                        <a:lnTo>
                          <a:pt x="374" y="19"/>
                        </a:lnTo>
                        <a:lnTo>
                          <a:pt x="376" y="19"/>
                        </a:lnTo>
                        <a:lnTo>
                          <a:pt x="380" y="19"/>
                        </a:lnTo>
                        <a:lnTo>
                          <a:pt x="382" y="19"/>
                        </a:lnTo>
                        <a:lnTo>
                          <a:pt x="383" y="19"/>
                        </a:lnTo>
                        <a:lnTo>
                          <a:pt x="387" y="19"/>
                        </a:lnTo>
                        <a:lnTo>
                          <a:pt x="389" y="19"/>
                        </a:lnTo>
                        <a:lnTo>
                          <a:pt x="391" y="19"/>
                        </a:lnTo>
                        <a:lnTo>
                          <a:pt x="395" y="19"/>
                        </a:lnTo>
                        <a:lnTo>
                          <a:pt x="397" y="19"/>
                        </a:lnTo>
                        <a:lnTo>
                          <a:pt x="399" y="19"/>
                        </a:lnTo>
                        <a:lnTo>
                          <a:pt x="401" y="21"/>
                        </a:lnTo>
                        <a:lnTo>
                          <a:pt x="405" y="19"/>
                        </a:lnTo>
                        <a:lnTo>
                          <a:pt x="406" y="19"/>
                        </a:lnTo>
                        <a:lnTo>
                          <a:pt x="408" y="19"/>
                        </a:lnTo>
                        <a:lnTo>
                          <a:pt x="412" y="19"/>
                        </a:lnTo>
                        <a:lnTo>
                          <a:pt x="414" y="19"/>
                        </a:lnTo>
                        <a:lnTo>
                          <a:pt x="416" y="19"/>
                        </a:lnTo>
                        <a:lnTo>
                          <a:pt x="420" y="19"/>
                        </a:lnTo>
                        <a:lnTo>
                          <a:pt x="424" y="19"/>
                        </a:lnTo>
                        <a:lnTo>
                          <a:pt x="428" y="19"/>
                        </a:lnTo>
                        <a:lnTo>
                          <a:pt x="429" y="21"/>
                        </a:lnTo>
                        <a:lnTo>
                          <a:pt x="431" y="19"/>
                        </a:lnTo>
                        <a:lnTo>
                          <a:pt x="433" y="19"/>
                        </a:lnTo>
                        <a:lnTo>
                          <a:pt x="437" y="19"/>
                        </a:lnTo>
                        <a:lnTo>
                          <a:pt x="439" y="19"/>
                        </a:lnTo>
                        <a:lnTo>
                          <a:pt x="441" y="19"/>
                        </a:lnTo>
                        <a:lnTo>
                          <a:pt x="445" y="19"/>
                        </a:lnTo>
                        <a:lnTo>
                          <a:pt x="447" y="19"/>
                        </a:lnTo>
                        <a:lnTo>
                          <a:pt x="449" y="19"/>
                        </a:lnTo>
                        <a:lnTo>
                          <a:pt x="452" y="19"/>
                        </a:lnTo>
                        <a:lnTo>
                          <a:pt x="454" y="19"/>
                        </a:lnTo>
                        <a:lnTo>
                          <a:pt x="460" y="19"/>
                        </a:lnTo>
                        <a:lnTo>
                          <a:pt x="462" y="19"/>
                        </a:lnTo>
                        <a:lnTo>
                          <a:pt x="464" y="19"/>
                        </a:lnTo>
                        <a:lnTo>
                          <a:pt x="466" y="19"/>
                        </a:lnTo>
                        <a:lnTo>
                          <a:pt x="470" y="19"/>
                        </a:lnTo>
                        <a:lnTo>
                          <a:pt x="472" y="19"/>
                        </a:lnTo>
                        <a:lnTo>
                          <a:pt x="473" y="19"/>
                        </a:lnTo>
                        <a:lnTo>
                          <a:pt x="477" y="19"/>
                        </a:lnTo>
                        <a:lnTo>
                          <a:pt x="479" y="19"/>
                        </a:lnTo>
                        <a:lnTo>
                          <a:pt x="481" y="19"/>
                        </a:lnTo>
                        <a:lnTo>
                          <a:pt x="485" y="19"/>
                        </a:lnTo>
                        <a:lnTo>
                          <a:pt x="487" y="19"/>
                        </a:lnTo>
                        <a:lnTo>
                          <a:pt x="489" y="19"/>
                        </a:lnTo>
                        <a:lnTo>
                          <a:pt x="493" y="19"/>
                        </a:lnTo>
                        <a:lnTo>
                          <a:pt x="495" y="19"/>
                        </a:lnTo>
                        <a:lnTo>
                          <a:pt x="496" y="19"/>
                        </a:lnTo>
                        <a:lnTo>
                          <a:pt x="498" y="19"/>
                        </a:lnTo>
                        <a:lnTo>
                          <a:pt x="502" y="19"/>
                        </a:lnTo>
                        <a:lnTo>
                          <a:pt x="504" y="19"/>
                        </a:lnTo>
                        <a:lnTo>
                          <a:pt x="506" y="19"/>
                        </a:lnTo>
                        <a:lnTo>
                          <a:pt x="510" y="19"/>
                        </a:lnTo>
                        <a:lnTo>
                          <a:pt x="512" y="19"/>
                        </a:lnTo>
                        <a:lnTo>
                          <a:pt x="514" y="19"/>
                        </a:lnTo>
                        <a:lnTo>
                          <a:pt x="518" y="19"/>
                        </a:lnTo>
                        <a:lnTo>
                          <a:pt x="519" y="19"/>
                        </a:lnTo>
                        <a:lnTo>
                          <a:pt x="521" y="19"/>
                        </a:lnTo>
                        <a:lnTo>
                          <a:pt x="525" y="19"/>
                        </a:lnTo>
                        <a:lnTo>
                          <a:pt x="527" y="19"/>
                        </a:lnTo>
                        <a:lnTo>
                          <a:pt x="529" y="19"/>
                        </a:lnTo>
                        <a:lnTo>
                          <a:pt x="531" y="19"/>
                        </a:lnTo>
                        <a:lnTo>
                          <a:pt x="535" y="19"/>
                        </a:lnTo>
                        <a:lnTo>
                          <a:pt x="537" y="19"/>
                        </a:lnTo>
                        <a:lnTo>
                          <a:pt x="539" y="19"/>
                        </a:lnTo>
                        <a:lnTo>
                          <a:pt x="542" y="19"/>
                        </a:lnTo>
                        <a:lnTo>
                          <a:pt x="544" y="19"/>
                        </a:lnTo>
                        <a:lnTo>
                          <a:pt x="546" y="19"/>
                        </a:lnTo>
                        <a:lnTo>
                          <a:pt x="550" y="19"/>
                        </a:lnTo>
                        <a:lnTo>
                          <a:pt x="552" y="19"/>
                        </a:lnTo>
                        <a:lnTo>
                          <a:pt x="554" y="19"/>
                        </a:lnTo>
                        <a:lnTo>
                          <a:pt x="556" y="19"/>
                        </a:lnTo>
                        <a:lnTo>
                          <a:pt x="560" y="19"/>
                        </a:lnTo>
                        <a:lnTo>
                          <a:pt x="562" y="19"/>
                        </a:lnTo>
                        <a:lnTo>
                          <a:pt x="564" y="19"/>
                        </a:lnTo>
                        <a:lnTo>
                          <a:pt x="567" y="19"/>
                        </a:lnTo>
                        <a:lnTo>
                          <a:pt x="569" y="19"/>
                        </a:lnTo>
                        <a:lnTo>
                          <a:pt x="571" y="19"/>
                        </a:lnTo>
                        <a:lnTo>
                          <a:pt x="575" y="19"/>
                        </a:lnTo>
                        <a:lnTo>
                          <a:pt x="577" y="19"/>
                        </a:lnTo>
                        <a:lnTo>
                          <a:pt x="579" y="19"/>
                        </a:lnTo>
                        <a:lnTo>
                          <a:pt x="583" y="19"/>
                        </a:lnTo>
                        <a:lnTo>
                          <a:pt x="585" y="19"/>
                        </a:lnTo>
                        <a:lnTo>
                          <a:pt x="587" y="19"/>
                        </a:lnTo>
                        <a:lnTo>
                          <a:pt x="588" y="19"/>
                        </a:lnTo>
                        <a:lnTo>
                          <a:pt x="592" y="19"/>
                        </a:lnTo>
                        <a:lnTo>
                          <a:pt x="594" y="19"/>
                        </a:lnTo>
                        <a:lnTo>
                          <a:pt x="596" y="19"/>
                        </a:lnTo>
                        <a:lnTo>
                          <a:pt x="600" y="19"/>
                        </a:lnTo>
                        <a:lnTo>
                          <a:pt x="602" y="19"/>
                        </a:lnTo>
                        <a:lnTo>
                          <a:pt x="604" y="19"/>
                        </a:lnTo>
                        <a:lnTo>
                          <a:pt x="608" y="19"/>
                        </a:lnTo>
                        <a:lnTo>
                          <a:pt x="610" y="19"/>
                        </a:lnTo>
                        <a:lnTo>
                          <a:pt x="611" y="19"/>
                        </a:lnTo>
                        <a:lnTo>
                          <a:pt x="615" y="19"/>
                        </a:lnTo>
                        <a:lnTo>
                          <a:pt x="617" y="19"/>
                        </a:lnTo>
                        <a:lnTo>
                          <a:pt x="619" y="21"/>
                        </a:lnTo>
                        <a:lnTo>
                          <a:pt x="621" y="19"/>
                        </a:lnTo>
                        <a:lnTo>
                          <a:pt x="625" y="19"/>
                        </a:lnTo>
                        <a:lnTo>
                          <a:pt x="627" y="21"/>
                        </a:lnTo>
                        <a:lnTo>
                          <a:pt x="629" y="19"/>
                        </a:lnTo>
                        <a:lnTo>
                          <a:pt x="633" y="19"/>
                        </a:lnTo>
                        <a:lnTo>
                          <a:pt x="634" y="19"/>
                        </a:lnTo>
                        <a:lnTo>
                          <a:pt x="636" y="19"/>
                        </a:lnTo>
                        <a:lnTo>
                          <a:pt x="642" y="19"/>
                        </a:lnTo>
                        <a:lnTo>
                          <a:pt x="644" y="19"/>
                        </a:lnTo>
                        <a:lnTo>
                          <a:pt x="648" y="19"/>
                        </a:lnTo>
                        <a:lnTo>
                          <a:pt x="650" y="19"/>
                        </a:lnTo>
                        <a:lnTo>
                          <a:pt x="652" y="19"/>
                        </a:lnTo>
                        <a:lnTo>
                          <a:pt x="654" y="19"/>
                        </a:lnTo>
                        <a:lnTo>
                          <a:pt x="657" y="19"/>
                        </a:lnTo>
                        <a:lnTo>
                          <a:pt x="659" y="19"/>
                        </a:lnTo>
                        <a:lnTo>
                          <a:pt x="661" y="19"/>
                        </a:lnTo>
                        <a:lnTo>
                          <a:pt x="665" y="19"/>
                        </a:lnTo>
                        <a:lnTo>
                          <a:pt x="667" y="19"/>
                        </a:lnTo>
                        <a:lnTo>
                          <a:pt x="669" y="19"/>
                        </a:lnTo>
                        <a:lnTo>
                          <a:pt x="673" y="21"/>
                        </a:lnTo>
                        <a:lnTo>
                          <a:pt x="675" y="19"/>
                        </a:lnTo>
                        <a:lnTo>
                          <a:pt x="677" y="19"/>
                        </a:lnTo>
                        <a:lnTo>
                          <a:pt x="680" y="19"/>
                        </a:lnTo>
                        <a:lnTo>
                          <a:pt x="682" y="19"/>
                        </a:lnTo>
                        <a:lnTo>
                          <a:pt x="684" y="19"/>
                        </a:lnTo>
                        <a:lnTo>
                          <a:pt x="686" y="19"/>
                        </a:lnTo>
                        <a:lnTo>
                          <a:pt x="690" y="19"/>
                        </a:lnTo>
                        <a:lnTo>
                          <a:pt x="692" y="19"/>
                        </a:lnTo>
                        <a:lnTo>
                          <a:pt x="694" y="19"/>
                        </a:lnTo>
                        <a:lnTo>
                          <a:pt x="698" y="19"/>
                        </a:lnTo>
                        <a:lnTo>
                          <a:pt x="700" y="19"/>
                        </a:lnTo>
                        <a:lnTo>
                          <a:pt x="701" y="19"/>
                        </a:lnTo>
                        <a:lnTo>
                          <a:pt x="705" y="19"/>
                        </a:lnTo>
                        <a:lnTo>
                          <a:pt x="707" y="19"/>
                        </a:lnTo>
                        <a:lnTo>
                          <a:pt x="709" y="19"/>
                        </a:lnTo>
                        <a:lnTo>
                          <a:pt x="713" y="19"/>
                        </a:lnTo>
                        <a:lnTo>
                          <a:pt x="715" y="19"/>
                        </a:lnTo>
                        <a:lnTo>
                          <a:pt x="717" y="19"/>
                        </a:lnTo>
                        <a:lnTo>
                          <a:pt x="719" y="19"/>
                        </a:lnTo>
                        <a:lnTo>
                          <a:pt x="723" y="19"/>
                        </a:lnTo>
                        <a:lnTo>
                          <a:pt x="724" y="19"/>
                        </a:lnTo>
                        <a:lnTo>
                          <a:pt x="726" y="19"/>
                        </a:lnTo>
                        <a:lnTo>
                          <a:pt x="730" y="19"/>
                        </a:lnTo>
                        <a:lnTo>
                          <a:pt x="732" y="19"/>
                        </a:lnTo>
                        <a:lnTo>
                          <a:pt x="734" y="19"/>
                        </a:lnTo>
                        <a:lnTo>
                          <a:pt x="738" y="19"/>
                        </a:lnTo>
                        <a:lnTo>
                          <a:pt x="740" y="19"/>
                        </a:lnTo>
                        <a:lnTo>
                          <a:pt x="742" y="19"/>
                        </a:lnTo>
                        <a:lnTo>
                          <a:pt x="746" y="19"/>
                        </a:lnTo>
                        <a:lnTo>
                          <a:pt x="747" y="15"/>
                        </a:lnTo>
                        <a:lnTo>
                          <a:pt x="749" y="9"/>
                        </a:lnTo>
                        <a:lnTo>
                          <a:pt x="751" y="0"/>
                        </a:lnTo>
                        <a:lnTo>
                          <a:pt x="755" y="2"/>
                        </a:lnTo>
                        <a:lnTo>
                          <a:pt x="757" y="0"/>
                        </a:lnTo>
                        <a:lnTo>
                          <a:pt x="759" y="6"/>
                        </a:lnTo>
                        <a:lnTo>
                          <a:pt x="763" y="9"/>
                        </a:lnTo>
                        <a:lnTo>
                          <a:pt x="765" y="7"/>
                        </a:lnTo>
                        <a:lnTo>
                          <a:pt x="767" y="11"/>
                        </a:lnTo>
                        <a:lnTo>
                          <a:pt x="770" y="11"/>
                        </a:lnTo>
                        <a:lnTo>
                          <a:pt x="772" y="15"/>
                        </a:lnTo>
                        <a:lnTo>
                          <a:pt x="774" y="15"/>
                        </a:lnTo>
                        <a:lnTo>
                          <a:pt x="776" y="15"/>
                        </a:lnTo>
                        <a:lnTo>
                          <a:pt x="780" y="15"/>
                        </a:lnTo>
                        <a:lnTo>
                          <a:pt x="782" y="15"/>
                        </a:lnTo>
                        <a:lnTo>
                          <a:pt x="784" y="17"/>
                        </a:lnTo>
                        <a:lnTo>
                          <a:pt x="788" y="17"/>
                        </a:lnTo>
                        <a:lnTo>
                          <a:pt x="790" y="17"/>
                        </a:lnTo>
                        <a:lnTo>
                          <a:pt x="792" y="17"/>
                        </a:lnTo>
                        <a:lnTo>
                          <a:pt x="795" y="17"/>
                        </a:lnTo>
                        <a:lnTo>
                          <a:pt x="797" y="17"/>
                        </a:lnTo>
                        <a:lnTo>
                          <a:pt x="799" y="17"/>
                        </a:lnTo>
                        <a:lnTo>
                          <a:pt x="803" y="17"/>
                        </a:lnTo>
                        <a:lnTo>
                          <a:pt x="805" y="19"/>
                        </a:lnTo>
                        <a:lnTo>
                          <a:pt x="807" y="19"/>
                        </a:lnTo>
                        <a:lnTo>
                          <a:pt x="809" y="19"/>
                        </a:lnTo>
                        <a:lnTo>
                          <a:pt x="813" y="19"/>
                        </a:lnTo>
                        <a:lnTo>
                          <a:pt x="815" y="19"/>
                        </a:lnTo>
                        <a:lnTo>
                          <a:pt x="816" y="19"/>
                        </a:lnTo>
                        <a:lnTo>
                          <a:pt x="820" y="19"/>
                        </a:lnTo>
                        <a:lnTo>
                          <a:pt x="822" y="19"/>
                        </a:lnTo>
                        <a:lnTo>
                          <a:pt x="824" y="19"/>
                        </a:lnTo>
                        <a:lnTo>
                          <a:pt x="828" y="19"/>
                        </a:lnTo>
                        <a:lnTo>
                          <a:pt x="830" y="19"/>
                        </a:lnTo>
                        <a:lnTo>
                          <a:pt x="832" y="19"/>
                        </a:lnTo>
                        <a:lnTo>
                          <a:pt x="836" y="19"/>
                        </a:lnTo>
                        <a:lnTo>
                          <a:pt x="838" y="19"/>
                        </a:lnTo>
                        <a:lnTo>
                          <a:pt x="839" y="19"/>
                        </a:lnTo>
                        <a:lnTo>
                          <a:pt x="841" y="19"/>
                        </a:lnTo>
                        <a:lnTo>
                          <a:pt x="845" y="19"/>
                        </a:lnTo>
                        <a:lnTo>
                          <a:pt x="847" y="19"/>
                        </a:lnTo>
                        <a:lnTo>
                          <a:pt x="849" y="19"/>
                        </a:lnTo>
                        <a:lnTo>
                          <a:pt x="853" y="19"/>
                        </a:lnTo>
                        <a:lnTo>
                          <a:pt x="855" y="19"/>
                        </a:lnTo>
                        <a:lnTo>
                          <a:pt x="857" y="19"/>
                        </a:lnTo>
                        <a:lnTo>
                          <a:pt x="861" y="19"/>
                        </a:lnTo>
                        <a:lnTo>
                          <a:pt x="862" y="19"/>
                        </a:lnTo>
                        <a:lnTo>
                          <a:pt x="864" y="19"/>
                        </a:lnTo>
                        <a:lnTo>
                          <a:pt x="868" y="19"/>
                        </a:lnTo>
                        <a:lnTo>
                          <a:pt x="870" y="19"/>
                        </a:lnTo>
                        <a:lnTo>
                          <a:pt x="872" y="19"/>
                        </a:lnTo>
                        <a:lnTo>
                          <a:pt x="874" y="19"/>
                        </a:lnTo>
                        <a:lnTo>
                          <a:pt x="878" y="19"/>
                        </a:lnTo>
                        <a:lnTo>
                          <a:pt x="880" y="19"/>
                        </a:lnTo>
                        <a:lnTo>
                          <a:pt x="882" y="19"/>
                        </a:lnTo>
                        <a:lnTo>
                          <a:pt x="885" y="19"/>
                        </a:lnTo>
                        <a:lnTo>
                          <a:pt x="887" y="19"/>
                        </a:lnTo>
                        <a:lnTo>
                          <a:pt x="889" y="19"/>
                        </a:lnTo>
                        <a:lnTo>
                          <a:pt x="893" y="19"/>
                        </a:lnTo>
                        <a:lnTo>
                          <a:pt x="895" y="19"/>
                        </a:lnTo>
                        <a:lnTo>
                          <a:pt x="897" y="19"/>
                        </a:lnTo>
                        <a:lnTo>
                          <a:pt x="901" y="19"/>
                        </a:lnTo>
                        <a:lnTo>
                          <a:pt x="903" y="19"/>
                        </a:lnTo>
                        <a:lnTo>
                          <a:pt x="905" y="19"/>
                        </a:lnTo>
                        <a:lnTo>
                          <a:pt x="906" y="19"/>
                        </a:lnTo>
                        <a:lnTo>
                          <a:pt x="910" y="19"/>
                        </a:lnTo>
                        <a:lnTo>
                          <a:pt x="912" y="19"/>
                        </a:lnTo>
                        <a:lnTo>
                          <a:pt x="914" y="19"/>
                        </a:lnTo>
                        <a:lnTo>
                          <a:pt x="918" y="19"/>
                        </a:lnTo>
                        <a:lnTo>
                          <a:pt x="920" y="19"/>
                        </a:lnTo>
                        <a:lnTo>
                          <a:pt x="922" y="19"/>
                        </a:lnTo>
                        <a:lnTo>
                          <a:pt x="926" y="19"/>
                        </a:lnTo>
                        <a:lnTo>
                          <a:pt x="928" y="19"/>
                        </a:lnTo>
                        <a:lnTo>
                          <a:pt x="929" y="19"/>
                        </a:lnTo>
                        <a:lnTo>
                          <a:pt x="933" y="19"/>
                        </a:lnTo>
                        <a:lnTo>
                          <a:pt x="935" y="19"/>
                        </a:lnTo>
                        <a:lnTo>
                          <a:pt x="937" y="19"/>
                        </a:lnTo>
                        <a:lnTo>
                          <a:pt x="939" y="19"/>
                        </a:lnTo>
                        <a:lnTo>
                          <a:pt x="943" y="19"/>
                        </a:lnTo>
                        <a:lnTo>
                          <a:pt x="945" y="19"/>
                        </a:lnTo>
                        <a:lnTo>
                          <a:pt x="947" y="19"/>
                        </a:lnTo>
                        <a:lnTo>
                          <a:pt x="951" y="19"/>
                        </a:lnTo>
                        <a:lnTo>
                          <a:pt x="952" y="19"/>
                        </a:lnTo>
                        <a:lnTo>
                          <a:pt x="954" y="19"/>
                        </a:lnTo>
                        <a:lnTo>
                          <a:pt x="958" y="19"/>
                        </a:lnTo>
                        <a:lnTo>
                          <a:pt x="960" y="19"/>
                        </a:lnTo>
                        <a:lnTo>
                          <a:pt x="962" y="19"/>
                        </a:lnTo>
                        <a:lnTo>
                          <a:pt x="964" y="19"/>
                        </a:lnTo>
                        <a:lnTo>
                          <a:pt x="968" y="19"/>
                        </a:lnTo>
                        <a:lnTo>
                          <a:pt x="970" y="19"/>
                        </a:lnTo>
                        <a:lnTo>
                          <a:pt x="972" y="19"/>
                        </a:lnTo>
                        <a:lnTo>
                          <a:pt x="975" y="19"/>
                        </a:lnTo>
                        <a:lnTo>
                          <a:pt x="977" y="19"/>
                        </a:lnTo>
                        <a:lnTo>
                          <a:pt x="979" y="19"/>
                        </a:lnTo>
                        <a:lnTo>
                          <a:pt x="983" y="19"/>
                        </a:lnTo>
                        <a:lnTo>
                          <a:pt x="985" y="19"/>
                        </a:lnTo>
                        <a:lnTo>
                          <a:pt x="987" y="19"/>
                        </a:lnTo>
                        <a:lnTo>
                          <a:pt x="991" y="19"/>
                        </a:lnTo>
                        <a:lnTo>
                          <a:pt x="993" y="19"/>
                        </a:lnTo>
                        <a:lnTo>
                          <a:pt x="995" y="19"/>
                        </a:lnTo>
                        <a:lnTo>
                          <a:pt x="997" y="19"/>
                        </a:lnTo>
                        <a:lnTo>
                          <a:pt x="1000" y="19"/>
                        </a:lnTo>
                        <a:lnTo>
                          <a:pt x="1002" y="19"/>
                        </a:lnTo>
                        <a:lnTo>
                          <a:pt x="1004" y="19"/>
                        </a:lnTo>
                        <a:lnTo>
                          <a:pt x="1008" y="19"/>
                        </a:lnTo>
                        <a:lnTo>
                          <a:pt x="1010" y="19"/>
                        </a:lnTo>
                        <a:lnTo>
                          <a:pt x="1016" y="19"/>
                        </a:lnTo>
                        <a:lnTo>
                          <a:pt x="1018" y="19"/>
                        </a:lnTo>
                        <a:lnTo>
                          <a:pt x="1020" y="19"/>
                        </a:lnTo>
                        <a:lnTo>
                          <a:pt x="1023" y="19"/>
                        </a:lnTo>
                        <a:lnTo>
                          <a:pt x="1025" y="19"/>
                        </a:lnTo>
                        <a:lnTo>
                          <a:pt x="1027" y="19"/>
                        </a:lnTo>
                        <a:lnTo>
                          <a:pt x="1029" y="19"/>
                        </a:lnTo>
                        <a:lnTo>
                          <a:pt x="1033" y="19"/>
                        </a:lnTo>
                        <a:lnTo>
                          <a:pt x="1035" y="19"/>
                        </a:lnTo>
                        <a:lnTo>
                          <a:pt x="1037" y="19"/>
                        </a:lnTo>
                        <a:lnTo>
                          <a:pt x="1041" y="19"/>
                        </a:lnTo>
                        <a:lnTo>
                          <a:pt x="1043" y="19"/>
                        </a:lnTo>
                        <a:lnTo>
                          <a:pt x="1044" y="19"/>
                        </a:lnTo>
                        <a:lnTo>
                          <a:pt x="1048" y="19"/>
                        </a:lnTo>
                        <a:lnTo>
                          <a:pt x="1050" y="19"/>
                        </a:lnTo>
                        <a:lnTo>
                          <a:pt x="1052" y="19"/>
                        </a:lnTo>
                        <a:lnTo>
                          <a:pt x="1056" y="19"/>
                        </a:lnTo>
                        <a:lnTo>
                          <a:pt x="1058" y="19"/>
                        </a:lnTo>
                        <a:lnTo>
                          <a:pt x="1060" y="19"/>
                        </a:lnTo>
                        <a:lnTo>
                          <a:pt x="1062" y="19"/>
                        </a:lnTo>
                        <a:lnTo>
                          <a:pt x="1066" y="19"/>
                        </a:lnTo>
                        <a:lnTo>
                          <a:pt x="1067" y="19"/>
                        </a:lnTo>
                        <a:lnTo>
                          <a:pt x="1069" y="19"/>
                        </a:lnTo>
                        <a:lnTo>
                          <a:pt x="1073" y="19"/>
                        </a:lnTo>
                        <a:lnTo>
                          <a:pt x="1075" y="19"/>
                        </a:lnTo>
                        <a:lnTo>
                          <a:pt x="1077" y="19"/>
                        </a:lnTo>
                        <a:lnTo>
                          <a:pt x="1081" y="19"/>
                        </a:lnTo>
                        <a:lnTo>
                          <a:pt x="1083" y="19"/>
                        </a:lnTo>
                        <a:lnTo>
                          <a:pt x="1085" y="19"/>
                        </a:lnTo>
                        <a:lnTo>
                          <a:pt x="1089" y="19"/>
                        </a:lnTo>
                        <a:lnTo>
                          <a:pt x="1090" y="19"/>
                        </a:lnTo>
                        <a:lnTo>
                          <a:pt x="1092" y="19"/>
                        </a:lnTo>
                        <a:lnTo>
                          <a:pt x="1094" y="19"/>
                        </a:lnTo>
                        <a:lnTo>
                          <a:pt x="1098" y="19"/>
                        </a:lnTo>
                        <a:lnTo>
                          <a:pt x="1100" y="19"/>
                        </a:lnTo>
                        <a:lnTo>
                          <a:pt x="1102" y="19"/>
                        </a:lnTo>
                        <a:lnTo>
                          <a:pt x="1106" y="19"/>
                        </a:lnTo>
                        <a:lnTo>
                          <a:pt x="1108" y="19"/>
                        </a:lnTo>
                        <a:lnTo>
                          <a:pt x="1110" y="19"/>
                        </a:lnTo>
                        <a:lnTo>
                          <a:pt x="1113" y="19"/>
                        </a:lnTo>
                        <a:lnTo>
                          <a:pt x="1115" y="19"/>
                        </a:lnTo>
                        <a:lnTo>
                          <a:pt x="1117" y="19"/>
                        </a:lnTo>
                        <a:lnTo>
                          <a:pt x="1121" y="19"/>
                        </a:lnTo>
                        <a:lnTo>
                          <a:pt x="1123" y="19"/>
                        </a:lnTo>
                        <a:lnTo>
                          <a:pt x="1125" y="19"/>
                        </a:lnTo>
                        <a:lnTo>
                          <a:pt x="1127" y="19"/>
                        </a:lnTo>
                        <a:lnTo>
                          <a:pt x="1131" y="19"/>
                        </a:lnTo>
                        <a:lnTo>
                          <a:pt x="1133" y="19"/>
                        </a:lnTo>
                        <a:lnTo>
                          <a:pt x="1134" y="19"/>
                        </a:lnTo>
                        <a:lnTo>
                          <a:pt x="1138" y="19"/>
                        </a:lnTo>
                        <a:lnTo>
                          <a:pt x="1140" y="19"/>
                        </a:lnTo>
                        <a:lnTo>
                          <a:pt x="1142" y="19"/>
                        </a:lnTo>
                        <a:lnTo>
                          <a:pt x="1146" y="19"/>
                        </a:lnTo>
                        <a:lnTo>
                          <a:pt x="1148" y="19"/>
                        </a:lnTo>
                        <a:lnTo>
                          <a:pt x="1150" y="19"/>
                        </a:lnTo>
                        <a:lnTo>
                          <a:pt x="1154" y="19"/>
                        </a:lnTo>
                        <a:lnTo>
                          <a:pt x="1156" y="19"/>
                        </a:lnTo>
                        <a:lnTo>
                          <a:pt x="1157" y="19"/>
                        </a:lnTo>
                        <a:lnTo>
                          <a:pt x="1159" y="19"/>
                        </a:lnTo>
                        <a:lnTo>
                          <a:pt x="1163" y="19"/>
                        </a:lnTo>
                        <a:lnTo>
                          <a:pt x="1165" y="19"/>
                        </a:lnTo>
                        <a:lnTo>
                          <a:pt x="1167" y="19"/>
                        </a:lnTo>
                        <a:lnTo>
                          <a:pt x="1171" y="19"/>
                        </a:lnTo>
                        <a:lnTo>
                          <a:pt x="1173" y="19"/>
                        </a:lnTo>
                        <a:lnTo>
                          <a:pt x="1175" y="19"/>
                        </a:lnTo>
                        <a:lnTo>
                          <a:pt x="1179" y="19"/>
                        </a:lnTo>
                        <a:lnTo>
                          <a:pt x="1180" y="19"/>
                        </a:lnTo>
                        <a:lnTo>
                          <a:pt x="1182" y="19"/>
                        </a:lnTo>
                        <a:lnTo>
                          <a:pt x="1184" y="19"/>
                        </a:lnTo>
                        <a:lnTo>
                          <a:pt x="1188" y="19"/>
                        </a:lnTo>
                        <a:lnTo>
                          <a:pt x="1190" y="19"/>
                        </a:lnTo>
                        <a:lnTo>
                          <a:pt x="1192" y="19"/>
                        </a:lnTo>
                        <a:lnTo>
                          <a:pt x="1196" y="19"/>
                        </a:lnTo>
                        <a:lnTo>
                          <a:pt x="1198" y="19"/>
                        </a:lnTo>
                        <a:lnTo>
                          <a:pt x="1200" y="19"/>
                        </a:lnTo>
                        <a:lnTo>
                          <a:pt x="1203" y="19"/>
                        </a:lnTo>
                        <a:lnTo>
                          <a:pt x="1205" y="19"/>
                        </a:lnTo>
                        <a:lnTo>
                          <a:pt x="1207" y="19"/>
                        </a:lnTo>
                        <a:lnTo>
                          <a:pt x="1211" y="19"/>
                        </a:lnTo>
                        <a:lnTo>
                          <a:pt x="1213" y="19"/>
                        </a:lnTo>
                        <a:lnTo>
                          <a:pt x="1215" y="19"/>
                        </a:lnTo>
                        <a:lnTo>
                          <a:pt x="1217" y="19"/>
                        </a:lnTo>
                        <a:lnTo>
                          <a:pt x="1221" y="19"/>
                        </a:lnTo>
                        <a:lnTo>
                          <a:pt x="1223" y="19"/>
                        </a:lnTo>
                        <a:lnTo>
                          <a:pt x="1225" y="19"/>
                        </a:lnTo>
                        <a:lnTo>
                          <a:pt x="1228" y="19"/>
                        </a:lnTo>
                        <a:lnTo>
                          <a:pt x="1230" y="19"/>
                        </a:lnTo>
                        <a:lnTo>
                          <a:pt x="1232" y="19"/>
                        </a:lnTo>
                        <a:lnTo>
                          <a:pt x="1236" y="19"/>
                        </a:lnTo>
                        <a:lnTo>
                          <a:pt x="1238" y="19"/>
                        </a:lnTo>
                        <a:lnTo>
                          <a:pt x="1240" y="19"/>
                        </a:lnTo>
                        <a:lnTo>
                          <a:pt x="1244" y="19"/>
                        </a:lnTo>
                        <a:lnTo>
                          <a:pt x="1246" y="19"/>
                        </a:lnTo>
                        <a:lnTo>
                          <a:pt x="1248" y="19"/>
                        </a:lnTo>
                        <a:lnTo>
                          <a:pt x="1249" y="19"/>
                        </a:lnTo>
                        <a:lnTo>
                          <a:pt x="1253" y="19"/>
                        </a:lnTo>
                        <a:lnTo>
                          <a:pt x="1255" y="19"/>
                        </a:lnTo>
                        <a:lnTo>
                          <a:pt x="1257" y="19"/>
                        </a:lnTo>
                        <a:lnTo>
                          <a:pt x="1261" y="19"/>
                        </a:lnTo>
                        <a:lnTo>
                          <a:pt x="1263" y="19"/>
                        </a:lnTo>
                        <a:lnTo>
                          <a:pt x="1265" y="19"/>
                        </a:lnTo>
                        <a:lnTo>
                          <a:pt x="1269" y="19"/>
                        </a:lnTo>
                        <a:lnTo>
                          <a:pt x="1271" y="19"/>
                        </a:lnTo>
                        <a:lnTo>
                          <a:pt x="1272" y="19"/>
                        </a:lnTo>
                        <a:lnTo>
                          <a:pt x="1276" y="19"/>
                        </a:lnTo>
                        <a:lnTo>
                          <a:pt x="1278" y="19"/>
                        </a:lnTo>
                        <a:lnTo>
                          <a:pt x="1282" y="19"/>
                        </a:lnTo>
                        <a:lnTo>
                          <a:pt x="1286" y="19"/>
                        </a:lnTo>
                        <a:lnTo>
                          <a:pt x="1288" y="19"/>
                        </a:lnTo>
                        <a:lnTo>
                          <a:pt x="1290" y="19"/>
                        </a:lnTo>
                        <a:lnTo>
                          <a:pt x="1295" y="19"/>
                        </a:lnTo>
                        <a:lnTo>
                          <a:pt x="1297" y="19"/>
                        </a:lnTo>
                        <a:lnTo>
                          <a:pt x="1301" y="19"/>
                        </a:lnTo>
                        <a:lnTo>
                          <a:pt x="1303" y="19"/>
                        </a:lnTo>
                        <a:lnTo>
                          <a:pt x="1309" y="19"/>
                        </a:lnTo>
                        <a:lnTo>
                          <a:pt x="1311" y="19"/>
                        </a:lnTo>
                        <a:lnTo>
                          <a:pt x="1313" y="19"/>
                        </a:lnTo>
                        <a:lnTo>
                          <a:pt x="1315" y="19"/>
                        </a:lnTo>
                        <a:lnTo>
                          <a:pt x="1318" y="19"/>
                        </a:lnTo>
                        <a:lnTo>
                          <a:pt x="1320" y="19"/>
                        </a:lnTo>
                        <a:lnTo>
                          <a:pt x="1322" y="19"/>
                        </a:lnTo>
                        <a:lnTo>
                          <a:pt x="1326" y="19"/>
                        </a:lnTo>
                        <a:lnTo>
                          <a:pt x="1328" y="19"/>
                        </a:lnTo>
                        <a:lnTo>
                          <a:pt x="1330" y="19"/>
                        </a:lnTo>
                        <a:lnTo>
                          <a:pt x="1334" y="19"/>
                        </a:lnTo>
                        <a:lnTo>
                          <a:pt x="1336" y="19"/>
                        </a:lnTo>
                        <a:lnTo>
                          <a:pt x="1338" y="19"/>
                        </a:lnTo>
                        <a:lnTo>
                          <a:pt x="1341" y="19"/>
                        </a:lnTo>
                        <a:lnTo>
                          <a:pt x="1343" y="19"/>
                        </a:lnTo>
                        <a:lnTo>
                          <a:pt x="1345" y="19"/>
                        </a:lnTo>
                        <a:lnTo>
                          <a:pt x="1347" y="19"/>
                        </a:lnTo>
                        <a:lnTo>
                          <a:pt x="1351" y="19"/>
                        </a:lnTo>
                        <a:lnTo>
                          <a:pt x="1353" y="19"/>
                        </a:lnTo>
                        <a:lnTo>
                          <a:pt x="1355" y="19"/>
                        </a:lnTo>
                        <a:lnTo>
                          <a:pt x="1359" y="19"/>
                        </a:lnTo>
                        <a:lnTo>
                          <a:pt x="1361" y="19"/>
                        </a:lnTo>
                        <a:lnTo>
                          <a:pt x="1362" y="19"/>
                        </a:lnTo>
                        <a:lnTo>
                          <a:pt x="1366" y="19"/>
                        </a:lnTo>
                        <a:lnTo>
                          <a:pt x="1368" y="19"/>
                        </a:lnTo>
                        <a:lnTo>
                          <a:pt x="1370" y="19"/>
                        </a:lnTo>
                        <a:lnTo>
                          <a:pt x="1372" y="19"/>
                        </a:lnTo>
                        <a:lnTo>
                          <a:pt x="1376" y="19"/>
                        </a:lnTo>
                        <a:lnTo>
                          <a:pt x="1378" y="19"/>
                        </a:lnTo>
                        <a:lnTo>
                          <a:pt x="1380" y="19"/>
                        </a:lnTo>
                        <a:lnTo>
                          <a:pt x="1384" y="19"/>
                        </a:lnTo>
                        <a:lnTo>
                          <a:pt x="1385" y="19"/>
                        </a:lnTo>
                        <a:lnTo>
                          <a:pt x="1387" y="19"/>
                        </a:lnTo>
                        <a:lnTo>
                          <a:pt x="1391" y="19"/>
                        </a:lnTo>
                        <a:lnTo>
                          <a:pt x="1393" y="19"/>
                        </a:lnTo>
                        <a:lnTo>
                          <a:pt x="1395" y="19"/>
                        </a:lnTo>
                        <a:lnTo>
                          <a:pt x="1399" y="19"/>
                        </a:lnTo>
                        <a:lnTo>
                          <a:pt x="1401" y="19"/>
                        </a:lnTo>
                        <a:lnTo>
                          <a:pt x="1403" y="19"/>
                        </a:lnTo>
                        <a:lnTo>
                          <a:pt x="1405" y="19"/>
                        </a:lnTo>
                        <a:lnTo>
                          <a:pt x="1408" y="19"/>
                        </a:lnTo>
                        <a:lnTo>
                          <a:pt x="1410" y="19"/>
                        </a:lnTo>
                        <a:lnTo>
                          <a:pt x="1412" y="19"/>
                        </a:lnTo>
                        <a:lnTo>
                          <a:pt x="1416" y="19"/>
                        </a:lnTo>
                        <a:lnTo>
                          <a:pt x="1418" y="19"/>
                        </a:lnTo>
                        <a:lnTo>
                          <a:pt x="1420" y="19"/>
                        </a:lnTo>
                        <a:lnTo>
                          <a:pt x="1424" y="19"/>
                        </a:lnTo>
                        <a:lnTo>
                          <a:pt x="1426" y="19"/>
                        </a:lnTo>
                        <a:lnTo>
                          <a:pt x="1428" y="19"/>
                        </a:lnTo>
                        <a:lnTo>
                          <a:pt x="1431" y="19"/>
                        </a:lnTo>
                        <a:lnTo>
                          <a:pt x="1433" y="19"/>
                        </a:lnTo>
                        <a:lnTo>
                          <a:pt x="1435" y="19"/>
                        </a:lnTo>
                        <a:lnTo>
                          <a:pt x="1437" y="19"/>
                        </a:lnTo>
                        <a:lnTo>
                          <a:pt x="1441" y="19"/>
                        </a:lnTo>
                        <a:lnTo>
                          <a:pt x="1443" y="19"/>
                        </a:lnTo>
                        <a:lnTo>
                          <a:pt x="1445" y="19"/>
                        </a:lnTo>
                        <a:lnTo>
                          <a:pt x="1449" y="19"/>
                        </a:lnTo>
                        <a:lnTo>
                          <a:pt x="1451" y="19"/>
                        </a:lnTo>
                        <a:lnTo>
                          <a:pt x="1453" y="19"/>
                        </a:lnTo>
                        <a:lnTo>
                          <a:pt x="1456" y="19"/>
                        </a:lnTo>
                        <a:lnTo>
                          <a:pt x="1458" y="19"/>
                        </a:lnTo>
                        <a:lnTo>
                          <a:pt x="1460" y="19"/>
                        </a:lnTo>
                        <a:lnTo>
                          <a:pt x="1464" y="19"/>
                        </a:lnTo>
                        <a:lnTo>
                          <a:pt x="1466" y="19"/>
                        </a:lnTo>
                        <a:lnTo>
                          <a:pt x="1468" y="19"/>
                        </a:lnTo>
                        <a:lnTo>
                          <a:pt x="1470" y="19"/>
                        </a:lnTo>
                        <a:lnTo>
                          <a:pt x="1474" y="19"/>
                        </a:lnTo>
                        <a:lnTo>
                          <a:pt x="1476" y="19"/>
                        </a:lnTo>
                        <a:lnTo>
                          <a:pt x="1477" y="19"/>
                        </a:lnTo>
                        <a:lnTo>
                          <a:pt x="1481" y="19"/>
                        </a:lnTo>
                        <a:lnTo>
                          <a:pt x="1483" y="19"/>
                        </a:lnTo>
                        <a:lnTo>
                          <a:pt x="1485" y="19"/>
                        </a:lnTo>
                        <a:lnTo>
                          <a:pt x="1489" y="19"/>
                        </a:lnTo>
                        <a:lnTo>
                          <a:pt x="1491" y="19"/>
                        </a:lnTo>
                        <a:lnTo>
                          <a:pt x="1493" y="19"/>
                        </a:lnTo>
                        <a:lnTo>
                          <a:pt x="1497" y="19"/>
                        </a:lnTo>
                        <a:lnTo>
                          <a:pt x="1500" y="19"/>
                        </a:lnTo>
                        <a:lnTo>
                          <a:pt x="1502" y="19"/>
                        </a:lnTo>
                        <a:lnTo>
                          <a:pt x="1506" y="19"/>
                        </a:lnTo>
                        <a:lnTo>
                          <a:pt x="1508" y="19"/>
                        </a:lnTo>
                        <a:lnTo>
                          <a:pt x="1510" y="19"/>
                        </a:lnTo>
                        <a:lnTo>
                          <a:pt x="1514" y="19"/>
                        </a:lnTo>
                        <a:lnTo>
                          <a:pt x="1516" y="19"/>
                        </a:lnTo>
                        <a:lnTo>
                          <a:pt x="1518" y="19"/>
                        </a:lnTo>
                        <a:lnTo>
                          <a:pt x="1522" y="19"/>
                        </a:lnTo>
                        <a:lnTo>
                          <a:pt x="1523" y="19"/>
                        </a:lnTo>
                        <a:lnTo>
                          <a:pt x="1525" y="19"/>
                        </a:lnTo>
                        <a:lnTo>
                          <a:pt x="1529" y="19"/>
                        </a:lnTo>
                        <a:lnTo>
                          <a:pt x="1531" y="19"/>
                        </a:lnTo>
                        <a:lnTo>
                          <a:pt x="1533" y="19"/>
                        </a:lnTo>
                        <a:lnTo>
                          <a:pt x="1535" y="19"/>
                        </a:lnTo>
                        <a:lnTo>
                          <a:pt x="1539" y="19"/>
                        </a:lnTo>
                        <a:lnTo>
                          <a:pt x="1541" y="19"/>
                        </a:lnTo>
                        <a:lnTo>
                          <a:pt x="1543" y="19"/>
                        </a:lnTo>
                        <a:lnTo>
                          <a:pt x="1546" y="19"/>
                        </a:lnTo>
                        <a:lnTo>
                          <a:pt x="1548" y="19"/>
                        </a:lnTo>
                        <a:lnTo>
                          <a:pt x="1550" y="19"/>
                        </a:lnTo>
                        <a:lnTo>
                          <a:pt x="1554" y="19"/>
                        </a:lnTo>
                        <a:lnTo>
                          <a:pt x="1556" y="19"/>
                        </a:lnTo>
                        <a:lnTo>
                          <a:pt x="1558" y="19"/>
                        </a:lnTo>
                        <a:lnTo>
                          <a:pt x="1562" y="19"/>
                        </a:lnTo>
                        <a:lnTo>
                          <a:pt x="1564" y="19"/>
                        </a:lnTo>
                        <a:lnTo>
                          <a:pt x="1566" y="19"/>
                        </a:lnTo>
                        <a:lnTo>
                          <a:pt x="1568" y="19"/>
                        </a:lnTo>
                        <a:lnTo>
                          <a:pt x="1571" y="19"/>
                        </a:lnTo>
                        <a:lnTo>
                          <a:pt x="1573" y="19"/>
                        </a:lnTo>
                        <a:lnTo>
                          <a:pt x="1575" y="19"/>
                        </a:lnTo>
                        <a:lnTo>
                          <a:pt x="1579" y="19"/>
                        </a:lnTo>
                        <a:lnTo>
                          <a:pt x="1581" y="19"/>
                        </a:lnTo>
                        <a:lnTo>
                          <a:pt x="1583" y="19"/>
                        </a:lnTo>
                        <a:lnTo>
                          <a:pt x="1587" y="19"/>
                        </a:lnTo>
                        <a:lnTo>
                          <a:pt x="1589" y="19"/>
                        </a:lnTo>
                        <a:lnTo>
                          <a:pt x="1590" y="19"/>
                        </a:lnTo>
                        <a:lnTo>
                          <a:pt x="1592" y="19"/>
                        </a:lnTo>
                        <a:lnTo>
                          <a:pt x="1596" y="19"/>
                        </a:lnTo>
                        <a:lnTo>
                          <a:pt x="1598" y="19"/>
                        </a:lnTo>
                        <a:lnTo>
                          <a:pt x="1600" y="19"/>
                        </a:lnTo>
                        <a:lnTo>
                          <a:pt x="1604" y="19"/>
                        </a:lnTo>
                        <a:lnTo>
                          <a:pt x="1606" y="19"/>
                        </a:lnTo>
                        <a:lnTo>
                          <a:pt x="1608" y="19"/>
                        </a:lnTo>
                        <a:lnTo>
                          <a:pt x="1612" y="19"/>
                        </a:lnTo>
                        <a:lnTo>
                          <a:pt x="1613" y="19"/>
                        </a:lnTo>
                        <a:lnTo>
                          <a:pt x="1615" y="19"/>
                        </a:lnTo>
                        <a:lnTo>
                          <a:pt x="1619" y="19"/>
                        </a:lnTo>
                        <a:lnTo>
                          <a:pt x="1621" y="19"/>
                        </a:lnTo>
                        <a:lnTo>
                          <a:pt x="1623" y="19"/>
                        </a:lnTo>
                        <a:lnTo>
                          <a:pt x="1625" y="19"/>
                        </a:lnTo>
                        <a:lnTo>
                          <a:pt x="1629" y="19"/>
                        </a:lnTo>
                        <a:lnTo>
                          <a:pt x="1631" y="19"/>
                        </a:lnTo>
                        <a:lnTo>
                          <a:pt x="1633" y="19"/>
                        </a:lnTo>
                        <a:lnTo>
                          <a:pt x="1636" y="19"/>
                        </a:lnTo>
                        <a:lnTo>
                          <a:pt x="1638" y="19"/>
                        </a:lnTo>
                        <a:lnTo>
                          <a:pt x="1640" y="19"/>
                        </a:lnTo>
                        <a:lnTo>
                          <a:pt x="1644" y="19"/>
                        </a:lnTo>
                        <a:lnTo>
                          <a:pt x="1646" y="19"/>
                        </a:lnTo>
                        <a:lnTo>
                          <a:pt x="1648" y="19"/>
                        </a:lnTo>
                        <a:lnTo>
                          <a:pt x="1652" y="19"/>
                        </a:lnTo>
                        <a:lnTo>
                          <a:pt x="1654" y="19"/>
                        </a:lnTo>
                        <a:lnTo>
                          <a:pt x="1656" y="19"/>
                        </a:lnTo>
                        <a:lnTo>
                          <a:pt x="1658" y="19"/>
                        </a:lnTo>
                        <a:lnTo>
                          <a:pt x="1661" y="19"/>
                        </a:lnTo>
                        <a:lnTo>
                          <a:pt x="1663" y="19"/>
                        </a:lnTo>
                        <a:lnTo>
                          <a:pt x="1665" y="19"/>
                        </a:lnTo>
                        <a:lnTo>
                          <a:pt x="1669" y="19"/>
                        </a:lnTo>
                        <a:lnTo>
                          <a:pt x="1671" y="19"/>
                        </a:lnTo>
                        <a:lnTo>
                          <a:pt x="1673" y="19"/>
                        </a:lnTo>
                        <a:lnTo>
                          <a:pt x="1677" y="19"/>
                        </a:lnTo>
                        <a:lnTo>
                          <a:pt x="1679" y="19"/>
                        </a:lnTo>
                        <a:lnTo>
                          <a:pt x="1681" y="19"/>
                        </a:lnTo>
                        <a:lnTo>
                          <a:pt x="1684" y="19"/>
                        </a:lnTo>
                        <a:lnTo>
                          <a:pt x="1686" y="19"/>
                        </a:lnTo>
                        <a:lnTo>
                          <a:pt x="1688" y="19"/>
                        </a:lnTo>
                        <a:lnTo>
                          <a:pt x="1690" y="19"/>
                        </a:lnTo>
                        <a:lnTo>
                          <a:pt x="1694" y="19"/>
                        </a:lnTo>
                        <a:lnTo>
                          <a:pt x="1696" y="19"/>
                        </a:lnTo>
                        <a:lnTo>
                          <a:pt x="1698" y="19"/>
                        </a:lnTo>
                        <a:lnTo>
                          <a:pt x="1702" y="19"/>
                        </a:lnTo>
                        <a:lnTo>
                          <a:pt x="1704" y="19"/>
                        </a:lnTo>
                        <a:lnTo>
                          <a:pt x="1705" y="19"/>
                        </a:lnTo>
                        <a:lnTo>
                          <a:pt x="1709" y="19"/>
                        </a:lnTo>
                        <a:lnTo>
                          <a:pt x="1711" y="19"/>
                        </a:lnTo>
                        <a:lnTo>
                          <a:pt x="1713" y="19"/>
                        </a:lnTo>
                        <a:lnTo>
                          <a:pt x="1717" y="19"/>
                        </a:lnTo>
                        <a:lnTo>
                          <a:pt x="1719" y="19"/>
                        </a:lnTo>
                        <a:lnTo>
                          <a:pt x="1721" y="19"/>
                        </a:lnTo>
                        <a:lnTo>
                          <a:pt x="1723" y="19"/>
                        </a:lnTo>
                        <a:lnTo>
                          <a:pt x="1727" y="19"/>
                        </a:lnTo>
                        <a:lnTo>
                          <a:pt x="1728" y="19"/>
                        </a:lnTo>
                        <a:lnTo>
                          <a:pt x="1730" y="19"/>
                        </a:lnTo>
                        <a:lnTo>
                          <a:pt x="1734" y="19"/>
                        </a:lnTo>
                        <a:lnTo>
                          <a:pt x="1736" y="19"/>
                        </a:lnTo>
                        <a:lnTo>
                          <a:pt x="1738" y="19"/>
                        </a:lnTo>
                        <a:lnTo>
                          <a:pt x="1742" y="19"/>
                        </a:lnTo>
                        <a:lnTo>
                          <a:pt x="1744" y="19"/>
                        </a:lnTo>
                        <a:lnTo>
                          <a:pt x="1746" y="19"/>
                        </a:lnTo>
                        <a:lnTo>
                          <a:pt x="1750" y="19"/>
                        </a:lnTo>
                        <a:lnTo>
                          <a:pt x="1751" y="19"/>
                        </a:lnTo>
                        <a:lnTo>
                          <a:pt x="1753" y="19"/>
                        </a:lnTo>
                        <a:lnTo>
                          <a:pt x="1755" y="19"/>
                        </a:lnTo>
                        <a:lnTo>
                          <a:pt x="1759" y="19"/>
                        </a:lnTo>
                        <a:lnTo>
                          <a:pt x="1761" y="19"/>
                        </a:lnTo>
                        <a:lnTo>
                          <a:pt x="1763" y="19"/>
                        </a:lnTo>
                        <a:lnTo>
                          <a:pt x="1767" y="19"/>
                        </a:lnTo>
                        <a:lnTo>
                          <a:pt x="1769" y="19"/>
                        </a:lnTo>
                        <a:lnTo>
                          <a:pt x="1771" y="19"/>
                        </a:lnTo>
                        <a:lnTo>
                          <a:pt x="1774" y="19"/>
                        </a:lnTo>
                        <a:lnTo>
                          <a:pt x="1776" y="19"/>
                        </a:lnTo>
                        <a:lnTo>
                          <a:pt x="1778" y="19"/>
                        </a:lnTo>
                        <a:lnTo>
                          <a:pt x="1780" y="19"/>
                        </a:lnTo>
                        <a:lnTo>
                          <a:pt x="1784" y="19"/>
                        </a:lnTo>
                        <a:lnTo>
                          <a:pt x="1786" y="19"/>
                        </a:lnTo>
                        <a:lnTo>
                          <a:pt x="1788" y="19"/>
                        </a:lnTo>
                        <a:lnTo>
                          <a:pt x="1792" y="19"/>
                        </a:lnTo>
                        <a:lnTo>
                          <a:pt x="1794" y="19"/>
                        </a:lnTo>
                        <a:lnTo>
                          <a:pt x="1796" y="19"/>
                        </a:lnTo>
                        <a:lnTo>
                          <a:pt x="1799" y="19"/>
                        </a:lnTo>
                        <a:lnTo>
                          <a:pt x="1801" y="19"/>
                        </a:lnTo>
                        <a:lnTo>
                          <a:pt x="1803" y="19"/>
                        </a:lnTo>
                        <a:lnTo>
                          <a:pt x="1807" y="19"/>
                        </a:lnTo>
                        <a:lnTo>
                          <a:pt x="1809" y="19"/>
                        </a:lnTo>
                        <a:lnTo>
                          <a:pt x="1811" y="19"/>
                        </a:lnTo>
                        <a:lnTo>
                          <a:pt x="1813" y="19"/>
                        </a:lnTo>
                        <a:lnTo>
                          <a:pt x="1817" y="19"/>
                        </a:lnTo>
                        <a:lnTo>
                          <a:pt x="1818" y="19"/>
                        </a:lnTo>
                        <a:lnTo>
                          <a:pt x="1820" y="19"/>
                        </a:lnTo>
                        <a:lnTo>
                          <a:pt x="1824" y="19"/>
                        </a:lnTo>
                        <a:lnTo>
                          <a:pt x="1826" y="19"/>
                        </a:lnTo>
                        <a:lnTo>
                          <a:pt x="1828" y="19"/>
                        </a:lnTo>
                        <a:lnTo>
                          <a:pt x="1832" y="19"/>
                        </a:lnTo>
                        <a:lnTo>
                          <a:pt x="1834" y="19"/>
                        </a:lnTo>
                        <a:lnTo>
                          <a:pt x="1836" y="19"/>
                        </a:lnTo>
                        <a:lnTo>
                          <a:pt x="1840" y="19"/>
                        </a:lnTo>
                        <a:lnTo>
                          <a:pt x="1841" y="19"/>
                        </a:lnTo>
                        <a:lnTo>
                          <a:pt x="1843" y="19"/>
                        </a:lnTo>
                        <a:lnTo>
                          <a:pt x="1845" y="19"/>
                        </a:lnTo>
                        <a:lnTo>
                          <a:pt x="1849" y="19"/>
                        </a:lnTo>
                        <a:lnTo>
                          <a:pt x="1851" y="19"/>
                        </a:lnTo>
                        <a:lnTo>
                          <a:pt x="1853" y="19"/>
                        </a:lnTo>
                        <a:lnTo>
                          <a:pt x="1857" y="19"/>
                        </a:lnTo>
                        <a:lnTo>
                          <a:pt x="1859" y="19"/>
                        </a:lnTo>
                        <a:lnTo>
                          <a:pt x="1861" y="19"/>
                        </a:lnTo>
                        <a:lnTo>
                          <a:pt x="1864" y="19"/>
                        </a:lnTo>
                        <a:lnTo>
                          <a:pt x="1866" y="19"/>
                        </a:lnTo>
                        <a:lnTo>
                          <a:pt x="1868" y="19"/>
                        </a:lnTo>
                        <a:lnTo>
                          <a:pt x="1872" y="19"/>
                        </a:lnTo>
                        <a:lnTo>
                          <a:pt x="1874" y="19"/>
                        </a:lnTo>
                        <a:lnTo>
                          <a:pt x="1876" y="19"/>
                        </a:lnTo>
                        <a:lnTo>
                          <a:pt x="1878" y="19"/>
                        </a:lnTo>
                        <a:lnTo>
                          <a:pt x="1882" y="19"/>
                        </a:lnTo>
                        <a:lnTo>
                          <a:pt x="1884" y="19"/>
                        </a:lnTo>
                        <a:lnTo>
                          <a:pt x="1886" y="19"/>
                        </a:lnTo>
                        <a:lnTo>
                          <a:pt x="1889" y="19"/>
                        </a:lnTo>
                        <a:lnTo>
                          <a:pt x="1891" y="19"/>
                        </a:lnTo>
                        <a:lnTo>
                          <a:pt x="1893" y="19"/>
                        </a:lnTo>
                        <a:lnTo>
                          <a:pt x="1897" y="19"/>
                        </a:lnTo>
                        <a:lnTo>
                          <a:pt x="1899" y="19"/>
                        </a:lnTo>
                        <a:lnTo>
                          <a:pt x="1901" y="19"/>
                        </a:lnTo>
                        <a:lnTo>
                          <a:pt x="1905" y="19"/>
                        </a:lnTo>
                        <a:lnTo>
                          <a:pt x="1907" y="19"/>
                        </a:lnTo>
                        <a:lnTo>
                          <a:pt x="1909" y="19"/>
                        </a:lnTo>
                        <a:lnTo>
                          <a:pt x="1910" y="19"/>
                        </a:lnTo>
                        <a:lnTo>
                          <a:pt x="1914" y="19"/>
                        </a:lnTo>
                        <a:lnTo>
                          <a:pt x="1916" y="17"/>
                        </a:lnTo>
                        <a:lnTo>
                          <a:pt x="1918" y="19"/>
                        </a:lnTo>
                        <a:lnTo>
                          <a:pt x="1922" y="19"/>
                        </a:lnTo>
                        <a:lnTo>
                          <a:pt x="1924" y="17"/>
                        </a:lnTo>
                        <a:lnTo>
                          <a:pt x="1926" y="19"/>
                        </a:lnTo>
                        <a:lnTo>
                          <a:pt x="1930" y="19"/>
                        </a:lnTo>
                        <a:lnTo>
                          <a:pt x="1932" y="19"/>
                        </a:lnTo>
                        <a:lnTo>
                          <a:pt x="1933" y="19"/>
                        </a:lnTo>
                        <a:lnTo>
                          <a:pt x="1937" y="19"/>
                        </a:lnTo>
                        <a:lnTo>
                          <a:pt x="1939" y="17"/>
                        </a:lnTo>
                        <a:lnTo>
                          <a:pt x="1941" y="19"/>
                        </a:lnTo>
                        <a:lnTo>
                          <a:pt x="1943" y="19"/>
                        </a:lnTo>
                        <a:lnTo>
                          <a:pt x="1947" y="17"/>
                        </a:lnTo>
                        <a:lnTo>
                          <a:pt x="1949" y="19"/>
                        </a:lnTo>
                        <a:lnTo>
                          <a:pt x="1951" y="19"/>
                        </a:lnTo>
                        <a:lnTo>
                          <a:pt x="1955" y="19"/>
                        </a:lnTo>
                        <a:lnTo>
                          <a:pt x="1956" y="19"/>
                        </a:lnTo>
                        <a:lnTo>
                          <a:pt x="1958" y="19"/>
                        </a:lnTo>
                        <a:lnTo>
                          <a:pt x="1962" y="17"/>
                        </a:lnTo>
                        <a:lnTo>
                          <a:pt x="1964" y="19"/>
                        </a:lnTo>
                        <a:lnTo>
                          <a:pt x="1966" y="19"/>
                        </a:lnTo>
                        <a:lnTo>
                          <a:pt x="1970" y="17"/>
                        </a:lnTo>
                        <a:lnTo>
                          <a:pt x="1972" y="19"/>
                        </a:lnTo>
                        <a:lnTo>
                          <a:pt x="1974" y="19"/>
                        </a:lnTo>
                        <a:lnTo>
                          <a:pt x="1976" y="19"/>
                        </a:lnTo>
                        <a:lnTo>
                          <a:pt x="1979" y="19"/>
                        </a:lnTo>
                        <a:lnTo>
                          <a:pt x="1981" y="19"/>
                        </a:lnTo>
                        <a:lnTo>
                          <a:pt x="1983" y="19"/>
                        </a:lnTo>
                        <a:lnTo>
                          <a:pt x="1987" y="17"/>
                        </a:lnTo>
                        <a:lnTo>
                          <a:pt x="1989" y="19"/>
                        </a:lnTo>
                        <a:lnTo>
                          <a:pt x="1991" y="19"/>
                        </a:lnTo>
                        <a:lnTo>
                          <a:pt x="1995" y="19"/>
                        </a:lnTo>
                        <a:lnTo>
                          <a:pt x="1997" y="17"/>
                        </a:lnTo>
                        <a:lnTo>
                          <a:pt x="1999" y="19"/>
                        </a:lnTo>
                        <a:lnTo>
                          <a:pt x="2001" y="17"/>
                        </a:lnTo>
                        <a:lnTo>
                          <a:pt x="2004" y="19"/>
                        </a:lnTo>
                        <a:lnTo>
                          <a:pt x="2006" y="19"/>
                        </a:lnTo>
                        <a:lnTo>
                          <a:pt x="2008" y="19"/>
                        </a:lnTo>
                        <a:lnTo>
                          <a:pt x="2012" y="19"/>
                        </a:lnTo>
                        <a:lnTo>
                          <a:pt x="2014" y="17"/>
                        </a:lnTo>
                        <a:lnTo>
                          <a:pt x="2016" y="19"/>
                        </a:lnTo>
                        <a:lnTo>
                          <a:pt x="2020" y="19"/>
                        </a:lnTo>
                        <a:lnTo>
                          <a:pt x="2022" y="17"/>
                        </a:lnTo>
                        <a:lnTo>
                          <a:pt x="2023" y="17"/>
                        </a:lnTo>
                        <a:lnTo>
                          <a:pt x="2027" y="17"/>
                        </a:lnTo>
                        <a:lnTo>
                          <a:pt x="2029" y="17"/>
                        </a:lnTo>
                        <a:lnTo>
                          <a:pt x="2031" y="17"/>
                        </a:lnTo>
                        <a:lnTo>
                          <a:pt x="2033" y="17"/>
                        </a:lnTo>
                        <a:lnTo>
                          <a:pt x="2037" y="19"/>
                        </a:lnTo>
                        <a:lnTo>
                          <a:pt x="2039" y="17"/>
                        </a:lnTo>
                        <a:lnTo>
                          <a:pt x="2041" y="19"/>
                        </a:lnTo>
                        <a:lnTo>
                          <a:pt x="2045" y="19"/>
                        </a:lnTo>
                        <a:lnTo>
                          <a:pt x="2046" y="17"/>
                        </a:lnTo>
                        <a:lnTo>
                          <a:pt x="2048" y="17"/>
                        </a:lnTo>
                        <a:lnTo>
                          <a:pt x="2052" y="17"/>
                        </a:lnTo>
                        <a:lnTo>
                          <a:pt x="2054" y="17"/>
                        </a:lnTo>
                        <a:lnTo>
                          <a:pt x="2056" y="17"/>
                        </a:lnTo>
                        <a:lnTo>
                          <a:pt x="2060" y="17"/>
                        </a:lnTo>
                        <a:lnTo>
                          <a:pt x="2062" y="17"/>
                        </a:lnTo>
                        <a:lnTo>
                          <a:pt x="2064" y="17"/>
                        </a:lnTo>
                        <a:lnTo>
                          <a:pt x="2066" y="17"/>
                        </a:lnTo>
                        <a:lnTo>
                          <a:pt x="2069" y="17"/>
                        </a:lnTo>
                        <a:lnTo>
                          <a:pt x="2071" y="17"/>
                        </a:lnTo>
                        <a:lnTo>
                          <a:pt x="2073" y="17"/>
                        </a:lnTo>
                        <a:lnTo>
                          <a:pt x="2077" y="17"/>
                        </a:lnTo>
                        <a:lnTo>
                          <a:pt x="2079" y="17"/>
                        </a:lnTo>
                        <a:lnTo>
                          <a:pt x="2081" y="17"/>
                        </a:lnTo>
                        <a:lnTo>
                          <a:pt x="2085" y="17"/>
                        </a:lnTo>
                        <a:lnTo>
                          <a:pt x="2087" y="17"/>
                        </a:lnTo>
                        <a:lnTo>
                          <a:pt x="2089" y="17"/>
                        </a:lnTo>
                        <a:lnTo>
                          <a:pt x="2092" y="17"/>
                        </a:lnTo>
                        <a:lnTo>
                          <a:pt x="2094" y="17"/>
                        </a:lnTo>
                        <a:lnTo>
                          <a:pt x="2096" y="17"/>
                        </a:lnTo>
                        <a:lnTo>
                          <a:pt x="2098" y="17"/>
                        </a:lnTo>
                        <a:lnTo>
                          <a:pt x="2102" y="17"/>
                        </a:lnTo>
                        <a:lnTo>
                          <a:pt x="2104" y="17"/>
                        </a:lnTo>
                        <a:lnTo>
                          <a:pt x="2106" y="17"/>
                        </a:lnTo>
                        <a:lnTo>
                          <a:pt x="2110" y="17"/>
                        </a:lnTo>
                        <a:lnTo>
                          <a:pt x="2112" y="17"/>
                        </a:lnTo>
                        <a:lnTo>
                          <a:pt x="2114" y="17"/>
                        </a:lnTo>
                        <a:lnTo>
                          <a:pt x="2117" y="17"/>
                        </a:lnTo>
                        <a:lnTo>
                          <a:pt x="2119" y="17"/>
                        </a:lnTo>
                        <a:lnTo>
                          <a:pt x="2121" y="17"/>
                        </a:lnTo>
                        <a:lnTo>
                          <a:pt x="2125" y="17"/>
                        </a:lnTo>
                        <a:lnTo>
                          <a:pt x="2127" y="15"/>
                        </a:lnTo>
                        <a:lnTo>
                          <a:pt x="2129" y="17"/>
                        </a:lnTo>
                        <a:lnTo>
                          <a:pt x="2131" y="17"/>
                        </a:lnTo>
                        <a:lnTo>
                          <a:pt x="2135" y="17"/>
                        </a:lnTo>
                        <a:lnTo>
                          <a:pt x="2137" y="17"/>
                        </a:lnTo>
                        <a:lnTo>
                          <a:pt x="2138" y="17"/>
                        </a:lnTo>
                        <a:lnTo>
                          <a:pt x="2142" y="17"/>
                        </a:lnTo>
                        <a:lnTo>
                          <a:pt x="2144" y="17"/>
                        </a:lnTo>
                        <a:lnTo>
                          <a:pt x="2146" y="17"/>
                        </a:lnTo>
                        <a:lnTo>
                          <a:pt x="2150" y="17"/>
                        </a:lnTo>
                        <a:lnTo>
                          <a:pt x="2152" y="17"/>
                        </a:lnTo>
                        <a:lnTo>
                          <a:pt x="2154" y="17"/>
                        </a:lnTo>
                        <a:lnTo>
                          <a:pt x="2158" y="17"/>
                        </a:lnTo>
                        <a:lnTo>
                          <a:pt x="2160" y="17"/>
                        </a:lnTo>
                        <a:lnTo>
                          <a:pt x="2161" y="17"/>
                        </a:lnTo>
                        <a:lnTo>
                          <a:pt x="2163" y="17"/>
                        </a:lnTo>
                        <a:lnTo>
                          <a:pt x="2167" y="17"/>
                        </a:lnTo>
                        <a:lnTo>
                          <a:pt x="2169" y="17"/>
                        </a:lnTo>
                        <a:lnTo>
                          <a:pt x="2171" y="17"/>
                        </a:lnTo>
                        <a:lnTo>
                          <a:pt x="2175" y="15"/>
                        </a:lnTo>
                        <a:lnTo>
                          <a:pt x="2177" y="17"/>
                        </a:lnTo>
                        <a:lnTo>
                          <a:pt x="2179" y="17"/>
                        </a:lnTo>
                        <a:lnTo>
                          <a:pt x="2183" y="17"/>
                        </a:lnTo>
                        <a:lnTo>
                          <a:pt x="2184" y="17"/>
                        </a:lnTo>
                        <a:lnTo>
                          <a:pt x="2186" y="17"/>
                        </a:lnTo>
                        <a:lnTo>
                          <a:pt x="2190" y="17"/>
                        </a:lnTo>
                        <a:lnTo>
                          <a:pt x="2192" y="17"/>
                        </a:lnTo>
                        <a:lnTo>
                          <a:pt x="2194" y="15"/>
                        </a:lnTo>
                        <a:lnTo>
                          <a:pt x="2196" y="15"/>
                        </a:lnTo>
                        <a:lnTo>
                          <a:pt x="2200" y="15"/>
                        </a:lnTo>
                        <a:lnTo>
                          <a:pt x="2202" y="17"/>
                        </a:lnTo>
                        <a:lnTo>
                          <a:pt x="2204" y="17"/>
                        </a:lnTo>
                        <a:lnTo>
                          <a:pt x="2207" y="15"/>
                        </a:lnTo>
                        <a:lnTo>
                          <a:pt x="2209" y="17"/>
                        </a:lnTo>
                        <a:lnTo>
                          <a:pt x="2211" y="17"/>
                        </a:lnTo>
                        <a:lnTo>
                          <a:pt x="2215" y="17"/>
                        </a:lnTo>
                        <a:lnTo>
                          <a:pt x="2217" y="15"/>
                        </a:lnTo>
                        <a:lnTo>
                          <a:pt x="2219" y="15"/>
                        </a:lnTo>
                        <a:lnTo>
                          <a:pt x="2221" y="15"/>
                        </a:lnTo>
                        <a:lnTo>
                          <a:pt x="2225" y="17"/>
                        </a:lnTo>
                        <a:lnTo>
                          <a:pt x="2227" y="17"/>
                        </a:lnTo>
                        <a:lnTo>
                          <a:pt x="2229" y="17"/>
                        </a:lnTo>
                        <a:lnTo>
                          <a:pt x="2232" y="17"/>
                        </a:lnTo>
                        <a:lnTo>
                          <a:pt x="2234" y="17"/>
                        </a:lnTo>
                        <a:lnTo>
                          <a:pt x="2236" y="15"/>
                        </a:lnTo>
                        <a:lnTo>
                          <a:pt x="2240" y="17"/>
                        </a:lnTo>
                        <a:lnTo>
                          <a:pt x="2242" y="17"/>
                        </a:lnTo>
                        <a:lnTo>
                          <a:pt x="2244" y="15"/>
                        </a:lnTo>
                        <a:lnTo>
                          <a:pt x="2248" y="17"/>
                        </a:lnTo>
                        <a:lnTo>
                          <a:pt x="2250" y="15"/>
                        </a:lnTo>
                        <a:lnTo>
                          <a:pt x="2251" y="15"/>
                        </a:lnTo>
                        <a:lnTo>
                          <a:pt x="2253" y="17"/>
                        </a:lnTo>
                        <a:lnTo>
                          <a:pt x="2257" y="17"/>
                        </a:lnTo>
                        <a:lnTo>
                          <a:pt x="2259" y="17"/>
                        </a:lnTo>
                        <a:lnTo>
                          <a:pt x="2261" y="17"/>
                        </a:lnTo>
                        <a:lnTo>
                          <a:pt x="2265" y="17"/>
                        </a:lnTo>
                        <a:lnTo>
                          <a:pt x="2267" y="17"/>
                        </a:lnTo>
                        <a:lnTo>
                          <a:pt x="2269" y="17"/>
                        </a:lnTo>
                        <a:lnTo>
                          <a:pt x="2273" y="17"/>
                        </a:lnTo>
                        <a:lnTo>
                          <a:pt x="2274" y="17"/>
                        </a:lnTo>
                        <a:lnTo>
                          <a:pt x="2276" y="15"/>
                        </a:lnTo>
                        <a:lnTo>
                          <a:pt x="2280" y="17"/>
                        </a:lnTo>
                        <a:lnTo>
                          <a:pt x="2282" y="17"/>
                        </a:lnTo>
                        <a:lnTo>
                          <a:pt x="2284" y="15"/>
                        </a:lnTo>
                        <a:lnTo>
                          <a:pt x="2286" y="17"/>
                        </a:lnTo>
                        <a:lnTo>
                          <a:pt x="2290" y="15"/>
                        </a:lnTo>
                        <a:lnTo>
                          <a:pt x="2292" y="15"/>
                        </a:lnTo>
                        <a:lnTo>
                          <a:pt x="2294" y="15"/>
                        </a:lnTo>
                        <a:lnTo>
                          <a:pt x="2297" y="15"/>
                        </a:lnTo>
                        <a:lnTo>
                          <a:pt x="2299" y="15"/>
                        </a:lnTo>
                        <a:lnTo>
                          <a:pt x="2301" y="15"/>
                        </a:lnTo>
                        <a:lnTo>
                          <a:pt x="2305" y="15"/>
                        </a:lnTo>
                        <a:lnTo>
                          <a:pt x="2307" y="15"/>
                        </a:lnTo>
                        <a:lnTo>
                          <a:pt x="2309" y="15"/>
                        </a:lnTo>
                        <a:lnTo>
                          <a:pt x="2313" y="17"/>
                        </a:lnTo>
                        <a:lnTo>
                          <a:pt x="2315" y="15"/>
                        </a:lnTo>
                        <a:lnTo>
                          <a:pt x="2317" y="15"/>
                        </a:lnTo>
                        <a:lnTo>
                          <a:pt x="2319" y="15"/>
                        </a:lnTo>
                        <a:lnTo>
                          <a:pt x="2322" y="17"/>
                        </a:lnTo>
                        <a:lnTo>
                          <a:pt x="2324" y="17"/>
                        </a:lnTo>
                        <a:lnTo>
                          <a:pt x="2326" y="15"/>
                        </a:lnTo>
                        <a:lnTo>
                          <a:pt x="2330" y="17"/>
                        </a:lnTo>
                        <a:lnTo>
                          <a:pt x="2332" y="15"/>
                        </a:lnTo>
                        <a:lnTo>
                          <a:pt x="2334" y="17"/>
                        </a:lnTo>
                        <a:lnTo>
                          <a:pt x="2338" y="15"/>
                        </a:lnTo>
                        <a:lnTo>
                          <a:pt x="2340" y="15"/>
                        </a:lnTo>
                        <a:lnTo>
                          <a:pt x="2342" y="17"/>
                        </a:lnTo>
                        <a:lnTo>
                          <a:pt x="2345" y="17"/>
                        </a:lnTo>
                        <a:lnTo>
                          <a:pt x="2347" y="15"/>
                        </a:lnTo>
                        <a:lnTo>
                          <a:pt x="2349" y="15"/>
                        </a:lnTo>
                        <a:lnTo>
                          <a:pt x="2351" y="15"/>
                        </a:lnTo>
                        <a:lnTo>
                          <a:pt x="2355" y="15"/>
                        </a:lnTo>
                        <a:lnTo>
                          <a:pt x="2357" y="15"/>
                        </a:lnTo>
                        <a:lnTo>
                          <a:pt x="2359" y="15"/>
                        </a:lnTo>
                        <a:lnTo>
                          <a:pt x="2363" y="15"/>
                        </a:lnTo>
                        <a:lnTo>
                          <a:pt x="2365" y="15"/>
                        </a:lnTo>
                        <a:lnTo>
                          <a:pt x="2366" y="17"/>
                        </a:lnTo>
                        <a:lnTo>
                          <a:pt x="2370" y="15"/>
                        </a:lnTo>
                        <a:lnTo>
                          <a:pt x="2372" y="15"/>
                        </a:lnTo>
                        <a:lnTo>
                          <a:pt x="2374" y="15"/>
                        </a:lnTo>
                        <a:lnTo>
                          <a:pt x="2378" y="17"/>
                        </a:lnTo>
                        <a:lnTo>
                          <a:pt x="2380" y="15"/>
                        </a:lnTo>
                        <a:lnTo>
                          <a:pt x="2382" y="15"/>
                        </a:lnTo>
                        <a:lnTo>
                          <a:pt x="2384" y="15"/>
                        </a:lnTo>
                        <a:lnTo>
                          <a:pt x="2388" y="15"/>
                        </a:lnTo>
                        <a:lnTo>
                          <a:pt x="2389" y="15"/>
                        </a:lnTo>
                        <a:lnTo>
                          <a:pt x="2391" y="15"/>
                        </a:lnTo>
                        <a:lnTo>
                          <a:pt x="2395" y="15"/>
                        </a:lnTo>
                        <a:lnTo>
                          <a:pt x="2397" y="13"/>
                        </a:lnTo>
                        <a:lnTo>
                          <a:pt x="2399" y="15"/>
                        </a:lnTo>
                        <a:lnTo>
                          <a:pt x="2403" y="15"/>
                        </a:lnTo>
                        <a:lnTo>
                          <a:pt x="2405" y="15"/>
                        </a:lnTo>
                        <a:lnTo>
                          <a:pt x="2407" y="15"/>
                        </a:lnTo>
                        <a:lnTo>
                          <a:pt x="2409" y="15"/>
                        </a:lnTo>
                        <a:lnTo>
                          <a:pt x="2412" y="15"/>
                        </a:lnTo>
                        <a:lnTo>
                          <a:pt x="2414" y="15"/>
                        </a:lnTo>
                        <a:lnTo>
                          <a:pt x="2416" y="15"/>
                        </a:lnTo>
                        <a:lnTo>
                          <a:pt x="2420" y="13"/>
                        </a:lnTo>
                        <a:lnTo>
                          <a:pt x="2422" y="15"/>
                        </a:lnTo>
                        <a:lnTo>
                          <a:pt x="2424" y="15"/>
                        </a:lnTo>
                        <a:lnTo>
                          <a:pt x="2428" y="13"/>
                        </a:lnTo>
                        <a:lnTo>
                          <a:pt x="2430" y="15"/>
                        </a:lnTo>
                        <a:lnTo>
                          <a:pt x="2432" y="15"/>
                        </a:lnTo>
                        <a:lnTo>
                          <a:pt x="2435" y="13"/>
                        </a:lnTo>
                        <a:lnTo>
                          <a:pt x="2437" y="15"/>
                        </a:lnTo>
                        <a:lnTo>
                          <a:pt x="2439" y="15"/>
                        </a:lnTo>
                        <a:lnTo>
                          <a:pt x="2441" y="15"/>
                        </a:lnTo>
                        <a:lnTo>
                          <a:pt x="2445" y="15"/>
                        </a:lnTo>
                        <a:lnTo>
                          <a:pt x="2447" y="15"/>
                        </a:lnTo>
                        <a:lnTo>
                          <a:pt x="2449" y="15"/>
                        </a:lnTo>
                        <a:lnTo>
                          <a:pt x="2453" y="13"/>
                        </a:lnTo>
                        <a:lnTo>
                          <a:pt x="2455" y="15"/>
                        </a:lnTo>
                        <a:lnTo>
                          <a:pt x="2457" y="15"/>
                        </a:lnTo>
                        <a:lnTo>
                          <a:pt x="2460" y="15"/>
                        </a:lnTo>
                        <a:lnTo>
                          <a:pt x="2462" y="15"/>
                        </a:lnTo>
                        <a:lnTo>
                          <a:pt x="2464" y="13"/>
                        </a:lnTo>
                        <a:lnTo>
                          <a:pt x="2468" y="15"/>
                        </a:lnTo>
                        <a:lnTo>
                          <a:pt x="2470" y="13"/>
                        </a:lnTo>
                        <a:lnTo>
                          <a:pt x="2472" y="15"/>
                        </a:lnTo>
                        <a:lnTo>
                          <a:pt x="2474" y="15"/>
                        </a:lnTo>
                        <a:lnTo>
                          <a:pt x="2478" y="13"/>
                        </a:lnTo>
                        <a:lnTo>
                          <a:pt x="2479" y="13"/>
                        </a:lnTo>
                        <a:lnTo>
                          <a:pt x="2481" y="15"/>
                        </a:lnTo>
                        <a:lnTo>
                          <a:pt x="2485" y="15"/>
                        </a:lnTo>
                        <a:lnTo>
                          <a:pt x="2487" y="15"/>
                        </a:lnTo>
                        <a:lnTo>
                          <a:pt x="2489" y="15"/>
                        </a:lnTo>
                        <a:lnTo>
                          <a:pt x="2493" y="15"/>
                        </a:lnTo>
                        <a:lnTo>
                          <a:pt x="2495" y="13"/>
                        </a:lnTo>
                        <a:lnTo>
                          <a:pt x="2497" y="13"/>
                        </a:lnTo>
                        <a:lnTo>
                          <a:pt x="2501" y="15"/>
                        </a:lnTo>
                        <a:lnTo>
                          <a:pt x="2502" y="13"/>
                        </a:lnTo>
                        <a:lnTo>
                          <a:pt x="2504" y="15"/>
                        </a:lnTo>
                        <a:lnTo>
                          <a:pt x="2506" y="15"/>
                        </a:lnTo>
                        <a:lnTo>
                          <a:pt x="2510" y="13"/>
                        </a:lnTo>
                        <a:lnTo>
                          <a:pt x="2512" y="15"/>
                        </a:lnTo>
                        <a:lnTo>
                          <a:pt x="2514" y="13"/>
                        </a:lnTo>
                        <a:lnTo>
                          <a:pt x="2518" y="13"/>
                        </a:lnTo>
                        <a:lnTo>
                          <a:pt x="2520" y="13"/>
                        </a:lnTo>
                        <a:lnTo>
                          <a:pt x="2522" y="13"/>
                        </a:lnTo>
                        <a:lnTo>
                          <a:pt x="2525" y="13"/>
                        </a:lnTo>
                        <a:lnTo>
                          <a:pt x="2527" y="13"/>
                        </a:lnTo>
                        <a:lnTo>
                          <a:pt x="2529" y="15"/>
                        </a:lnTo>
                        <a:lnTo>
                          <a:pt x="2533" y="15"/>
                        </a:lnTo>
                        <a:lnTo>
                          <a:pt x="2535" y="13"/>
                        </a:lnTo>
                        <a:lnTo>
                          <a:pt x="2537" y="13"/>
                        </a:lnTo>
                        <a:lnTo>
                          <a:pt x="2539" y="13"/>
                        </a:lnTo>
                        <a:lnTo>
                          <a:pt x="2543" y="13"/>
                        </a:lnTo>
                        <a:lnTo>
                          <a:pt x="2545" y="13"/>
                        </a:lnTo>
                        <a:lnTo>
                          <a:pt x="2547" y="13"/>
                        </a:lnTo>
                        <a:lnTo>
                          <a:pt x="2550" y="13"/>
                        </a:lnTo>
                        <a:lnTo>
                          <a:pt x="2552" y="15"/>
                        </a:lnTo>
                        <a:lnTo>
                          <a:pt x="2554" y="13"/>
                        </a:lnTo>
                        <a:lnTo>
                          <a:pt x="2558" y="13"/>
                        </a:lnTo>
                        <a:lnTo>
                          <a:pt x="2560" y="13"/>
                        </a:lnTo>
                        <a:lnTo>
                          <a:pt x="2562" y="15"/>
                        </a:lnTo>
                        <a:lnTo>
                          <a:pt x="2566" y="15"/>
                        </a:lnTo>
                        <a:lnTo>
                          <a:pt x="2568" y="13"/>
                        </a:lnTo>
                        <a:lnTo>
                          <a:pt x="2570" y="13"/>
                        </a:lnTo>
                        <a:lnTo>
                          <a:pt x="2571" y="13"/>
                        </a:lnTo>
                        <a:lnTo>
                          <a:pt x="2575" y="13"/>
                        </a:lnTo>
                        <a:lnTo>
                          <a:pt x="2577" y="15"/>
                        </a:lnTo>
                        <a:lnTo>
                          <a:pt x="2579" y="13"/>
                        </a:lnTo>
                        <a:lnTo>
                          <a:pt x="2583" y="13"/>
                        </a:lnTo>
                        <a:lnTo>
                          <a:pt x="2585" y="13"/>
                        </a:lnTo>
                        <a:lnTo>
                          <a:pt x="2587" y="13"/>
                        </a:lnTo>
                        <a:lnTo>
                          <a:pt x="2591" y="13"/>
                        </a:lnTo>
                        <a:lnTo>
                          <a:pt x="2593" y="13"/>
                        </a:lnTo>
                        <a:lnTo>
                          <a:pt x="2594" y="15"/>
                        </a:lnTo>
                        <a:lnTo>
                          <a:pt x="2598" y="15"/>
                        </a:lnTo>
                        <a:lnTo>
                          <a:pt x="2600" y="13"/>
                        </a:lnTo>
                        <a:lnTo>
                          <a:pt x="2602" y="13"/>
                        </a:lnTo>
                        <a:lnTo>
                          <a:pt x="2604" y="13"/>
                        </a:lnTo>
                        <a:lnTo>
                          <a:pt x="2608" y="13"/>
                        </a:lnTo>
                        <a:lnTo>
                          <a:pt x="2610" y="13"/>
                        </a:lnTo>
                        <a:lnTo>
                          <a:pt x="2612" y="13"/>
                        </a:lnTo>
                        <a:lnTo>
                          <a:pt x="2616" y="15"/>
                        </a:lnTo>
                        <a:lnTo>
                          <a:pt x="2617" y="15"/>
                        </a:lnTo>
                        <a:lnTo>
                          <a:pt x="2619" y="15"/>
                        </a:lnTo>
                        <a:lnTo>
                          <a:pt x="2623" y="11"/>
                        </a:lnTo>
                        <a:lnTo>
                          <a:pt x="2625" y="13"/>
                        </a:lnTo>
                        <a:lnTo>
                          <a:pt x="2627" y="13"/>
                        </a:lnTo>
                        <a:lnTo>
                          <a:pt x="2629" y="11"/>
                        </a:lnTo>
                        <a:lnTo>
                          <a:pt x="2633" y="13"/>
                        </a:lnTo>
                        <a:lnTo>
                          <a:pt x="2635" y="13"/>
                        </a:lnTo>
                        <a:lnTo>
                          <a:pt x="2637" y="13"/>
                        </a:lnTo>
                        <a:lnTo>
                          <a:pt x="2640" y="13"/>
                        </a:lnTo>
                        <a:lnTo>
                          <a:pt x="2642" y="13"/>
                        </a:lnTo>
                        <a:lnTo>
                          <a:pt x="2644" y="11"/>
                        </a:lnTo>
                        <a:lnTo>
                          <a:pt x="2648" y="13"/>
                        </a:lnTo>
                        <a:lnTo>
                          <a:pt x="2650" y="11"/>
                        </a:lnTo>
                        <a:lnTo>
                          <a:pt x="2652" y="13"/>
                        </a:lnTo>
                        <a:lnTo>
                          <a:pt x="2656" y="13"/>
                        </a:lnTo>
                        <a:lnTo>
                          <a:pt x="2658" y="13"/>
                        </a:lnTo>
                        <a:lnTo>
                          <a:pt x="2660" y="13"/>
                        </a:lnTo>
                        <a:lnTo>
                          <a:pt x="2662" y="13"/>
                        </a:lnTo>
                        <a:lnTo>
                          <a:pt x="2665" y="11"/>
                        </a:lnTo>
                        <a:lnTo>
                          <a:pt x="2667" y="13"/>
                        </a:lnTo>
                        <a:lnTo>
                          <a:pt x="2669" y="13"/>
                        </a:lnTo>
                        <a:lnTo>
                          <a:pt x="2673" y="13"/>
                        </a:lnTo>
                        <a:lnTo>
                          <a:pt x="2675" y="11"/>
                        </a:lnTo>
                        <a:lnTo>
                          <a:pt x="2677" y="13"/>
                        </a:lnTo>
                        <a:lnTo>
                          <a:pt x="2681" y="15"/>
                        </a:lnTo>
                        <a:lnTo>
                          <a:pt x="2683" y="13"/>
                        </a:lnTo>
                        <a:lnTo>
                          <a:pt x="2685" y="13"/>
                        </a:lnTo>
                        <a:lnTo>
                          <a:pt x="2688" y="13"/>
                        </a:lnTo>
                        <a:lnTo>
                          <a:pt x="2690" y="13"/>
                        </a:lnTo>
                        <a:lnTo>
                          <a:pt x="2692" y="13"/>
                        </a:lnTo>
                        <a:lnTo>
                          <a:pt x="2694" y="11"/>
                        </a:lnTo>
                        <a:lnTo>
                          <a:pt x="2698" y="13"/>
                        </a:lnTo>
                        <a:lnTo>
                          <a:pt x="2700" y="13"/>
                        </a:lnTo>
                        <a:lnTo>
                          <a:pt x="2702" y="13"/>
                        </a:lnTo>
                        <a:lnTo>
                          <a:pt x="2706" y="13"/>
                        </a:lnTo>
                        <a:lnTo>
                          <a:pt x="2707" y="11"/>
                        </a:lnTo>
                        <a:lnTo>
                          <a:pt x="2709" y="11"/>
                        </a:lnTo>
                        <a:lnTo>
                          <a:pt x="2713" y="13"/>
                        </a:lnTo>
                        <a:lnTo>
                          <a:pt x="2715" y="11"/>
                        </a:lnTo>
                        <a:lnTo>
                          <a:pt x="2717" y="11"/>
                        </a:lnTo>
                        <a:lnTo>
                          <a:pt x="2721" y="13"/>
                        </a:lnTo>
                        <a:lnTo>
                          <a:pt x="2723" y="11"/>
                        </a:lnTo>
                        <a:lnTo>
                          <a:pt x="2725" y="13"/>
                        </a:lnTo>
                        <a:lnTo>
                          <a:pt x="2727" y="11"/>
                        </a:lnTo>
                        <a:lnTo>
                          <a:pt x="2730" y="11"/>
                        </a:lnTo>
                        <a:lnTo>
                          <a:pt x="2732" y="11"/>
                        </a:lnTo>
                        <a:lnTo>
                          <a:pt x="2734" y="11"/>
                        </a:lnTo>
                        <a:lnTo>
                          <a:pt x="2738" y="13"/>
                        </a:lnTo>
                        <a:lnTo>
                          <a:pt x="2740" y="13"/>
                        </a:lnTo>
                        <a:lnTo>
                          <a:pt x="2742" y="11"/>
                        </a:lnTo>
                        <a:lnTo>
                          <a:pt x="2746" y="11"/>
                        </a:lnTo>
                        <a:lnTo>
                          <a:pt x="2748" y="13"/>
                        </a:lnTo>
                        <a:lnTo>
                          <a:pt x="2750" y="13"/>
                        </a:lnTo>
                        <a:lnTo>
                          <a:pt x="2753" y="11"/>
                        </a:lnTo>
                        <a:lnTo>
                          <a:pt x="2755" y="11"/>
                        </a:lnTo>
                        <a:lnTo>
                          <a:pt x="2757" y="11"/>
                        </a:lnTo>
                        <a:lnTo>
                          <a:pt x="2759" y="13"/>
                        </a:lnTo>
                        <a:lnTo>
                          <a:pt x="2763" y="11"/>
                        </a:lnTo>
                        <a:lnTo>
                          <a:pt x="2765" y="13"/>
                        </a:lnTo>
                        <a:lnTo>
                          <a:pt x="2767" y="11"/>
                        </a:lnTo>
                        <a:lnTo>
                          <a:pt x="2771" y="11"/>
                        </a:lnTo>
                        <a:lnTo>
                          <a:pt x="2773" y="11"/>
                        </a:lnTo>
                        <a:lnTo>
                          <a:pt x="2775" y="13"/>
                        </a:lnTo>
                        <a:lnTo>
                          <a:pt x="2778" y="11"/>
                        </a:lnTo>
                        <a:lnTo>
                          <a:pt x="2780" y="11"/>
                        </a:lnTo>
                        <a:lnTo>
                          <a:pt x="2782" y="11"/>
                        </a:lnTo>
                        <a:lnTo>
                          <a:pt x="2786" y="11"/>
                        </a:lnTo>
                        <a:lnTo>
                          <a:pt x="2788" y="11"/>
                        </a:lnTo>
                        <a:lnTo>
                          <a:pt x="2790" y="13"/>
                        </a:lnTo>
                        <a:lnTo>
                          <a:pt x="2792" y="11"/>
                        </a:lnTo>
                        <a:lnTo>
                          <a:pt x="2796" y="9"/>
                        </a:lnTo>
                        <a:lnTo>
                          <a:pt x="2798" y="11"/>
                        </a:lnTo>
                        <a:lnTo>
                          <a:pt x="2799" y="11"/>
                        </a:lnTo>
                        <a:lnTo>
                          <a:pt x="2803" y="13"/>
                        </a:lnTo>
                        <a:lnTo>
                          <a:pt x="2805" y="13"/>
                        </a:lnTo>
                        <a:lnTo>
                          <a:pt x="2807" y="11"/>
                        </a:lnTo>
                        <a:lnTo>
                          <a:pt x="2811" y="11"/>
                        </a:lnTo>
                        <a:lnTo>
                          <a:pt x="2813" y="9"/>
                        </a:lnTo>
                        <a:lnTo>
                          <a:pt x="2815" y="9"/>
                        </a:lnTo>
                        <a:lnTo>
                          <a:pt x="2817" y="11"/>
                        </a:lnTo>
                        <a:lnTo>
                          <a:pt x="2821" y="9"/>
                        </a:lnTo>
                        <a:lnTo>
                          <a:pt x="2822" y="11"/>
                        </a:lnTo>
                        <a:lnTo>
                          <a:pt x="2824" y="11"/>
                        </a:lnTo>
                        <a:lnTo>
                          <a:pt x="2828" y="11"/>
                        </a:lnTo>
                        <a:lnTo>
                          <a:pt x="2830" y="9"/>
                        </a:lnTo>
                        <a:lnTo>
                          <a:pt x="2832" y="9"/>
                        </a:lnTo>
                        <a:lnTo>
                          <a:pt x="2836" y="13"/>
                        </a:lnTo>
                        <a:lnTo>
                          <a:pt x="2838" y="11"/>
                        </a:lnTo>
                        <a:lnTo>
                          <a:pt x="2840" y="11"/>
                        </a:lnTo>
                        <a:lnTo>
                          <a:pt x="2844" y="13"/>
                        </a:lnTo>
                        <a:lnTo>
                          <a:pt x="2845" y="7"/>
                        </a:lnTo>
                        <a:lnTo>
                          <a:pt x="2847" y="9"/>
                        </a:lnTo>
                        <a:lnTo>
                          <a:pt x="2849" y="11"/>
                        </a:lnTo>
                        <a:lnTo>
                          <a:pt x="2853" y="9"/>
                        </a:lnTo>
                        <a:lnTo>
                          <a:pt x="2855" y="9"/>
                        </a:lnTo>
                        <a:lnTo>
                          <a:pt x="2857" y="11"/>
                        </a:lnTo>
                        <a:lnTo>
                          <a:pt x="2861" y="9"/>
                        </a:lnTo>
                        <a:lnTo>
                          <a:pt x="2863" y="9"/>
                        </a:lnTo>
                        <a:lnTo>
                          <a:pt x="2865" y="11"/>
                        </a:lnTo>
                        <a:lnTo>
                          <a:pt x="2868" y="9"/>
                        </a:lnTo>
                        <a:lnTo>
                          <a:pt x="2870" y="11"/>
                        </a:lnTo>
                        <a:lnTo>
                          <a:pt x="2872" y="11"/>
                        </a:lnTo>
                        <a:lnTo>
                          <a:pt x="2876" y="13"/>
                        </a:lnTo>
                        <a:lnTo>
                          <a:pt x="2878" y="11"/>
                        </a:lnTo>
                        <a:lnTo>
                          <a:pt x="2880" y="11"/>
                        </a:lnTo>
                        <a:lnTo>
                          <a:pt x="2882" y="11"/>
                        </a:lnTo>
                        <a:lnTo>
                          <a:pt x="2886" y="11"/>
                        </a:lnTo>
                        <a:lnTo>
                          <a:pt x="2888" y="11"/>
                        </a:lnTo>
                        <a:lnTo>
                          <a:pt x="2890" y="11"/>
                        </a:lnTo>
                        <a:lnTo>
                          <a:pt x="2893" y="9"/>
                        </a:lnTo>
                        <a:lnTo>
                          <a:pt x="2895" y="9"/>
                        </a:lnTo>
                        <a:lnTo>
                          <a:pt x="2897" y="11"/>
                        </a:lnTo>
                        <a:lnTo>
                          <a:pt x="2901" y="7"/>
                        </a:lnTo>
                        <a:lnTo>
                          <a:pt x="2903" y="11"/>
                        </a:lnTo>
                        <a:lnTo>
                          <a:pt x="2905" y="7"/>
                        </a:lnTo>
                        <a:lnTo>
                          <a:pt x="2909" y="11"/>
                        </a:lnTo>
                        <a:lnTo>
                          <a:pt x="2911" y="11"/>
                        </a:lnTo>
                        <a:lnTo>
                          <a:pt x="2913" y="9"/>
                        </a:lnTo>
                        <a:lnTo>
                          <a:pt x="2914" y="9"/>
                        </a:lnTo>
                        <a:lnTo>
                          <a:pt x="2918" y="9"/>
                        </a:lnTo>
                        <a:lnTo>
                          <a:pt x="2920" y="9"/>
                        </a:lnTo>
                        <a:lnTo>
                          <a:pt x="2922" y="9"/>
                        </a:lnTo>
                        <a:lnTo>
                          <a:pt x="2926" y="9"/>
                        </a:lnTo>
                        <a:lnTo>
                          <a:pt x="2928" y="11"/>
                        </a:lnTo>
                        <a:lnTo>
                          <a:pt x="2930" y="9"/>
                        </a:lnTo>
                        <a:lnTo>
                          <a:pt x="2934" y="9"/>
                        </a:lnTo>
                        <a:lnTo>
                          <a:pt x="2935" y="9"/>
                        </a:lnTo>
                        <a:lnTo>
                          <a:pt x="2937" y="11"/>
                        </a:lnTo>
                        <a:lnTo>
                          <a:pt x="2941" y="11"/>
                        </a:lnTo>
                        <a:lnTo>
                          <a:pt x="2943" y="9"/>
                        </a:lnTo>
                        <a:lnTo>
                          <a:pt x="2945" y="9"/>
                        </a:lnTo>
                        <a:lnTo>
                          <a:pt x="2947" y="7"/>
                        </a:lnTo>
                        <a:lnTo>
                          <a:pt x="2951" y="7"/>
                        </a:lnTo>
                        <a:lnTo>
                          <a:pt x="2953" y="9"/>
                        </a:lnTo>
                        <a:lnTo>
                          <a:pt x="2955" y="7"/>
                        </a:lnTo>
                        <a:lnTo>
                          <a:pt x="2958" y="9"/>
                        </a:lnTo>
                        <a:lnTo>
                          <a:pt x="2960" y="9"/>
                        </a:lnTo>
                        <a:lnTo>
                          <a:pt x="2962" y="9"/>
                        </a:lnTo>
                        <a:lnTo>
                          <a:pt x="2966" y="11"/>
                        </a:lnTo>
                        <a:lnTo>
                          <a:pt x="2968" y="9"/>
                        </a:lnTo>
                        <a:lnTo>
                          <a:pt x="2970" y="9"/>
                        </a:lnTo>
                        <a:lnTo>
                          <a:pt x="2974" y="7"/>
                        </a:lnTo>
                        <a:lnTo>
                          <a:pt x="2976" y="7"/>
                        </a:lnTo>
                        <a:lnTo>
                          <a:pt x="2978" y="9"/>
                        </a:lnTo>
                        <a:lnTo>
                          <a:pt x="2980" y="9"/>
                        </a:lnTo>
                        <a:lnTo>
                          <a:pt x="2983" y="9"/>
                        </a:lnTo>
                        <a:lnTo>
                          <a:pt x="2985" y="9"/>
                        </a:lnTo>
                        <a:lnTo>
                          <a:pt x="2987" y="9"/>
                        </a:lnTo>
                        <a:lnTo>
                          <a:pt x="2991" y="11"/>
                        </a:lnTo>
                        <a:lnTo>
                          <a:pt x="2993" y="9"/>
                        </a:lnTo>
                        <a:lnTo>
                          <a:pt x="2995" y="9"/>
                        </a:lnTo>
                      </a:path>
                    </a:pathLst>
                  </a:cu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5" name="Freeform 71"/>
                  <p:cNvSpPr>
                    <a:spLocks/>
                  </p:cNvSpPr>
                  <p:nvPr/>
                </p:nvSpPr>
                <p:spPr bwMode="auto">
                  <a:xfrm>
                    <a:off x="2303463" y="4872037"/>
                    <a:ext cx="4732338" cy="98426"/>
                  </a:xfrm>
                  <a:custGeom>
                    <a:avLst/>
                    <a:gdLst>
                      <a:gd name="T0" fmla="*/ 44 w 2981"/>
                      <a:gd name="T1" fmla="*/ 50 h 50"/>
                      <a:gd name="T2" fmla="*/ 95 w 2981"/>
                      <a:gd name="T3" fmla="*/ 50 h 50"/>
                      <a:gd name="T4" fmla="*/ 141 w 2981"/>
                      <a:gd name="T5" fmla="*/ 50 h 50"/>
                      <a:gd name="T6" fmla="*/ 189 w 2981"/>
                      <a:gd name="T7" fmla="*/ 50 h 50"/>
                      <a:gd name="T8" fmla="*/ 237 w 2981"/>
                      <a:gd name="T9" fmla="*/ 50 h 50"/>
                      <a:gd name="T10" fmla="*/ 285 w 2981"/>
                      <a:gd name="T11" fmla="*/ 50 h 50"/>
                      <a:gd name="T12" fmla="*/ 333 w 2981"/>
                      <a:gd name="T13" fmla="*/ 50 h 50"/>
                      <a:gd name="T14" fmla="*/ 381 w 2981"/>
                      <a:gd name="T15" fmla="*/ 50 h 50"/>
                      <a:gd name="T16" fmla="*/ 431 w 2981"/>
                      <a:gd name="T17" fmla="*/ 50 h 50"/>
                      <a:gd name="T18" fmla="*/ 481 w 2981"/>
                      <a:gd name="T19" fmla="*/ 50 h 50"/>
                      <a:gd name="T20" fmla="*/ 528 w 2981"/>
                      <a:gd name="T21" fmla="*/ 50 h 50"/>
                      <a:gd name="T22" fmla="*/ 574 w 2981"/>
                      <a:gd name="T23" fmla="*/ 50 h 50"/>
                      <a:gd name="T24" fmla="*/ 622 w 2981"/>
                      <a:gd name="T25" fmla="*/ 50 h 50"/>
                      <a:gd name="T26" fmla="*/ 672 w 2981"/>
                      <a:gd name="T27" fmla="*/ 50 h 50"/>
                      <a:gd name="T28" fmla="*/ 720 w 2981"/>
                      <a:gd name="T29" fmla="*/ 50 h 50"/>
                      <a:gd name="T30" fmla="*/ 768 w 2981"/>
                      <a:gd name="T31" fmla="*/ 50 h 50"/>
                      <a:gd name="T32" fmla="*/ 818 w 2981"/>
                      <a:gd name="T33" fmla="*/ 50 h 50"/>
                      <a:gd name="T34" fmla="*/ 868 w 2981"/>
                      <a:gd name="T35" fmla="*/ 50 h 50"/>
                      <a:gd name="T36" fmla="*/ 915 w 2981"/>
                      <a:gd name="T37" fmla="*/ 31 h 50"/>
                      <a:gd name="T38" fmla="*/ 963 w 2981"/>
                      <a:gd name="T39" fmla="*/ 48 h 50"/>
                      <a:gd name="T40" fmla="*/ 1013 w 2981"/>
                      <a:gd name="T41" fmla="*/ 50 h 50"/>
                      <a:gd name="T42" fmla="*/ 1061 w 2981"/>
                      <a:gd name="T43" fmla="*/ 50 h 50"/>
                      <a:gd name="T44" fmla="*/ 1109 w 2981"/>
                      <a:gd name="T45" fmla="*/ 50 h 50"/>
                      <a:gd name="T46" fmla="*/ 1159 w 2981"/>
                      <a:gd name="T47" fmla="*/ 50 h 50"/>
                      <a:gd name="T48" fmla="*/ 1207 w 2981"/>
                      <a:gd name="T49" fmla="*/ 50 h 50"/>
                      <a:gd name="T50" fmla="*/ 1257 w 2981"/>
                      <a:gd name="T51" fmla="*/ 50 h 50"/>
                      <a:gd name="T52" fmla="*/ 1304 w 2981"/>
                      <a:gd name="T53" fmla="*/ 50 h 50"/>
                      <a:gd name="T54" fmla="*/ 1354 w 2981"/>
                      <a:gd name="T55" fmla="*/ 50 h 50"/>
                      <a:gd name="T56" fmla="*/ 1402 w 2981"/>
                      <a:gd name="T57" fmla="*/ 50 h 50"/>
                      <a:gd name="T58" fmla="*/ 1454 w 2981"/>
                      <a:gd name="T59" fmla="*/ 50 h 50"/>
                      <a:gd name="T60" fmla="*/ 1502 w 2981"/>
                      <a:gd name="T61" fmla="*/ 50 h 50"/>
                      <a:gd name="T62" fmla="*/ 1550 w 2981"/>
                      <a:gd name="T63" fmla="*/ 50 h 50"/>
                      <a:gd name="T64" fmla="*/ 1598 w 2981"/>
                      <a:gd name="T65" fmla="*/ 50 h 50"/>
                      <a:gd name="T66" fmla="*/ 1644 w 2981"/>
                      <a:gd name="T67" fmla="*/ 50 h 50"/>
                      <a:gd name="T68" fmla="*/ 1691 w 2981"/>
                      <a:gd name="T69" fmla="*/ 50 h 50"/>
                      <a:gd name="T70" fmla="*/ 1739 w 2981"/>
                      <a:gd name="T71" fmla="*/ 50 h 50"/>
                      <a:gd name="T72" fmla="*/ 1787 w 2981"/>
                      <a:gd name="T73" fmla="*/ 50 h 50"/>
                      <a:gd name="T74" fmla="*/ 1835 w 2981"/>
                      <a:gd name="T75" fmla="*/ 48 h 50"/>
                      <a:gd name="T76" fmla="*/ 1883 w 2981"/>
                      <a:gd name="T77" fmla="*/ 48 h 50"/>
                      <a:gd name="T78" fmla="*/ 1929 w 2981"/>
                      <a:gd name="T79" fmla="*/ 48 h 50"/>
                      <a:gd name="T80" fmla="*/ 1977 w 2981"/>
                      <a:gd name="T81" fmla="*/ 48 h 50"/>
                      <a:gd name="T82" fmla="*/ 2025 w 2981"/>
                      <a:gd name="T83" fmla="*/ 48 h 50"/>
                      <a:gd name="T84" fmla="*/ 2073 w 2981"/>
                      <a:gd name="T85" fmla="*/ 48 h 50"/>
                      <a:gd name="T86" fmla="*/ 2121 w 2981"/>
                      <a:gd name="T87" fmla="*/ 48 h 50"/>
                      <a:gd name="T88" fmla="*/ 2169 w 2981"/>
                      <a:gd name="T89" fmla="*/ 46 h 50"/>
                      <a:gd name="T90" fmla="*/ 2215 w 2981"/>
                      <a:gd name="T91" fmla="*/ 46 h 50"/>
                      <a:gd name="T92" fmla="*/ 2262 w 2981"/>
                      <a:gd name="T93" fmla="*/ 46 h 50"/>
                      <a:gd name="T94" fmla="*/ 2310 w 2981"/>
                      <a:gd name="T95" fmla="*/ 46 h 50"/>
                      <a:gd name="T96" fmla="*/ 2358 w 2981"/>
                      <a:gd name="T97" fmla="*/ 44 h 50"/>
                      <a:gd name="T98" fmla="*/ 2406 w 2981"/>
                      <a:gd name="T99" fmla="*/ 44 h 50"/>
                      <a:gd name="T100" fmla="*/ 2454 w 2981"/>
                      <a:gd name="T101" fmla="*/ 44 h 50"/>
                      <a:gd name="T102" fmla="*/ 2500 w 2981"/>
                      <a:gd name="T103" fmla="*/ 44 h 50"/>
                      <a:gd name="T104" fmla="*/ 2548 w 2981"/>
                      <a:gd name="T105" fmla="*/ 44 h 50"/>
                      <a:gd name="T106" fmla="*/ 2596 w 2981"/>
                      <a:gd name="T107" fmla="*/ 42 h 50"/>
                      <a:gd name="T108" fmla="*/ 2644 w 2981"/>
                      <a:gd name="T109" fmla="*/ 42 h 50"/>
                      <a:gd name="T110" fmla="*/ 2692 w 2981"/>
                      <a:gd name="T111" fmla="*/ 40 h 50"/>
                      <a:gd name="T112" fmla="*/ 2739 w 2981"/>
                      <a:gd name="T113" fmla="*/ 42 h 50"/>
                      <a:gd name="T114" fmla="*/ 2785 w 2981"/>
                      <a:gd name="T115" fmla="*/ 40 h 50"/>
                      <a:gd name="T116" fmla="*/ 2833 w 2981"/>
                      <a:gd name="T117" fmla="*/ 38 h 50"/>
                      <a:gd name="T118" fmla="*/ 2881 w 2981"/>
                      <a:gd name="T119" fmla="*/ 40 h 50"/>
                      <a:gd name="T120" fmla="*/ 2929 w 2981"/>
                      <a:gd name="T121" fmla="*/ 38 h 50"/>
                      <a:gd name="T122" fmla="*/ 2977 w 2981"/>
                      <a:gd name="T123" fmla="*/ 37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81" h="50">
                        <a:moveTo>
                          <a:pt x="0" y="50"/>
                        </a:moveTo>
                        <a:lnTo>
                          <a:pt x="2" y="50"/>
                        </a:lnTo>
                        <a:lnTo>
                          <a:pt x="5" y="50"/>
                        </a:lnTo>
                        <a:lnTo>
                          <a:pt x="7" y="50"/>
                        </a:lnTo>
                        <a:lnTo>
                          <a:pt x="9" y="50"/>
                        </a:lnTo>
                        <a:lnTo>
                          <a:pt x="11" y="50"/>
                        </a:lnTo>
                        <a:lnTo>
                          <a:pt x="15" y="50"/>
                        </a:lnTo>
                        <a:lnTo>
                          <a:pt x="17" y="50"/>
                        </a:lnTo>
                        <a:lnTo>
                          <a:pt x="19" y="50"/>
                        </a:lnTo>
                        <a:lnTo>
                          <a:pt x="23" y="50"/>
                        </a:lnTo>
                        <a:lnTo>
                          <a:pt x="25" y="50"/>
                        </a:lnTo>
                        <a:lnTo>
                          <a:pt x="26" y="50"/>
                        </a:lnTo>
                        <a:lnTo>
                          <a:pt x="30" y="50"/>
                        </a:lnTo>
                        <a:lnTo>
                          <a:pt x="32" y="50"/>
                        </a:lnTo>
                        <a:lnTo>
                          <a:pt x="34" y="50"/>
                        </a:lnTo>
                        <a:lnTo>
                          <a:pt x="38" y="50"/>
                        </a:lnTo>
                        <a:lnTo>
                          <a:pt x="40" y="50"/>
                        </a:lnTo>
                        <a:lnTo>
                          <a:pt x="42" y="50"/>
                        </a:lnTo>
                        <a:lnTo>
                          <a:pt x="44" y="50"/>
                        </a:lnTo>
                        <a:lnTo>
                          <a:pt x="48" y="50"/>
                        </a:lnTo>
                        <a:lnTo>
                          <a:pt x="49" y="50"/>
                        </a:lnTo>
                        <a:lnTo>
                          <a:pt x="51" y="50"/>
                        </a:lnTo>
                        <a:lnTo>
                          <a:pt x="55" y="50"/>
                        </a:lnTo>
                        <a:lnTo>
                          <a:pt x="57" y="50"/>
                        </a:lnTo>
                        <a:lnTo>
                          <a:pt x="59" y="50"/>
                        </a:lnTo>
                        <a:lnTo>
                          <a:pt x="63" y="50"/>
                        </a:lnTo>
                        <a:lnTo>
                          <a:pt x="65" y="50"/>
                        </a:lnTo>
                        <a:lnTo>
                          <a:pt x="67" y="50"/>
                        </a:lnTo>
                        <a:lnTo>
                          <a:pt x="71" y="50"/>
                        </a:lnTo>
                        <a:lnTo>
                          <a:pt x="72" y="50"/>
                        </a:lnTo>
                        <a:lnTo>
                          <a:pt x="74" y="50"/>
                        </a:lnTo>
                        <a:lnTo>
                          <a:pt x="76" y="50"/>
                        </a:lnTo>
                        <a:lnTo>
                          <a:pt x="82" y="50"/>
                        </a:lnTo>
                        <a:lnTo>
                          <a:pt x="84" y="50"/>
                        </a:lnTo>
                        <a:lnTo>
                          <a:pt x="88" y="50"/>
                        </a:lnTo>
                        <a:lnTo>
                          <a:pt x="90" y="50"/>
                        </a:lnTo>
                        <a:lnTo>
                          <a:pt x="92" y="50"/>
                        </a:lnTo>
                        <a:lnTo>
                          <a:pt x="95" y="50"/>
                        </a:lnTo>
                        <a:lnTo>
                          <a:pt x="97" y="50"/>
                        </a:lnTo>
                        <a:lnTo>
                          <a:pt x="99" y="50"/>
                        </a:lnTo>
                        <a:lnTo>
                          <a:pt x="103" y="50"/>
                        </a:lnTo>
                        <a:lnTo>
                          <a:pt x="105" y="50"/>
                        </a:lnTo>
                        <a:lnTo>
                          <a:pt x="107" y="50"/>
                        </a:lnTo>
                        <a:lnTo>
                          <a:pt x="109" y="50"/>
                        </a:lnTo>
                        <a:lnTo>
                          <a:pt x="113" y="50"/>
                        </a:lnTo>
                        <a:lnTo>
                          <a:pt x="115" y="50"/>
                        </a:lnTo>
                        <a:lnTo>
                          <a:pt x="117" y="50"/>
                        </a:lnTo>
                        <a:lnTo>
                          <a:pt x="120" y="50"/>
                        </a:lnTo>
                        <a:lnTo>
                          <a:pt x="122" y="50"/>
                        </a:lnTo>
                        <a:lnTo>
                          <a:pt x="124" y="50"/>
                        </a:lnTo>
                        <a:lnTo>
                          <a:pt x="128" y="50"/>
                        </a:lnTo>
                        <a:lnTo>
                          <a:pt x="130" y="50"/>
                        </a:lnTo>
                        <a:lnTo>
                          <a:pt x="132" y="50"/>
                        </a:lnTo>
                        <a:lnTo>
                          <a:pt x="134" y="50"/>
                        </a:lnTo>
                        <a:lnTo>
                          <a:pt x="138" y="50"/>
                        </a:lnTo>
                        <a:lnTo>
                          <a:pt x="140" y="50"/>
                        </a:lnTo>
                        <a:lnTo>
                          <a:pt x="141" y="50"/>
                        </a:lnTo>
                        <a:lnTo>
                          <a:pt x="145" y="50"/>
                        </a:lnTo>
                        <a:lnTo>
                          <a:pt x="147" y="50"/>
                        </a:lnTo>
                        <a:lnTo>
                          <a:pt x="149" y="50"/>
                        </a:lnTo>
                        <a:lnTo>
                          <a:pt x="153" y="50"/>
                        </a:lnTo>
                        <a:lnTo>
                          <a:pt x="155" y="50"/>
                        </a:lnTo>
                        <a:lnTo>
                          <a:pt x="157" y="50"/>
                        </a:lnTo>
                        <a:lnTo>
                          <a:pt x="161" y="50"/>
                        </a:lnTo>
                        <a:lnTo>
                          <a:pt x="163" y="50"/>
                        </a:lnTo>
                        <a:lnTo>
                          <a:pt x="164" y="50"/>
                        </a:lnTo>
                        <a:lnTo>
                          <a:pt x="166" y="50"/>
                        </a:lnTo>
                        <a:lnTo>
                          <a:pt x="170" y="50"/>
                        </a:lnTo>
                        <a:lnTo>
                          <a:pt x="172" y="50"/>
                        </a:lnTo>
                        <a:lnTo>
                          <a:pt x="174" y="50"/>
                        </a:lnTo>
                        <a:lnTo>
                          <a:pt x="178" y="50"/>
                        </a:lnTo>
                        <a:lnTo>
                          <a:pt x="180" y="50"/>
                        </a:lnTo>
                        <a:lnTo>
                          <a:pt x="182" y="50"/>
                        </a:lnTo>
                        <a:lnTo>
                          <a:pt x="186" y="50"/>
                        </a:lnTo>
                        <a:lnTo>
                          <a:pt x="187" y="50"/>
                        </a:lnTo>
                        <a:lnTo>
                          <a:pt x="189" y="50"/>
                        </a:lnTo>
                        <a:lnTo>
                          <a:pt x="193" y="50"/>
                        </a:lnTo>
                        <a:lnTo>
                          <a:pt x="195" y="50"/>
                        </a:lnTo>
                        <a:lnTo>
                          <a:pt x="197" y="50"/>
                        </a:lnTo>
                        <a:lnTo>
                          <a:pt x="199" y="50"/>
                        </a:lnTo>
                        <a:lnTo>
                          <a:pt x="203" y="50"/>
                        </a:lnTo>
                        <a:lnTo>
                          <a:pt x="205" y="50"/>
                        </a:lnTo>
                        <a:lnTo>
                          <a:pt x="207" y="50"/>
                        </a:lnTo>
                        <a:lnTo>
                          <a:pt x="210" y="50"/>
                        </a:lnTo>
                        <a:lnTo>
                          <a:pt x="212" y="50"/>
                        </a:lnTo>
                        <a:lnTo>
                          <a:pt x="214" y="50"/>
                        </a:lnTo>
                        <a:lnTo>
                          <a:pt x="218" y="50"/>
                        </a:lnTo>
                        <a:lnTo>
                          <a:pt x="220" y="50"/>
                        </a:lnTo>
                        <a:lnTo>
                          <a:pt x="222" y="50"/>
                        </a:lnTo>
                        <a:lnTo>
                          <a:pt x="226" y="50"/>
                        </a:lnTo>
                        <a:lnTo>
                          <a:pt x="228" y="50"/>
                        </a:lnTo>
                        <a:lnTo>
                          <a:pt x="230" y="50"/>
                        </a:lnTo>
                        <a:lnTo>
                          <a:pt x="231" y="50"/>
                        </a:lnTo>
                        <a:lnTo>
                          <a:pt x="235" y="50"/>
                        </a:lnTo>
                        <a:lnTo>
                          <a:pt x="237" y="50"/>
                        </a:lnTo>
                        <a:lnTo>
                          <a:pt x="239" y="50"/>
                        </a:lnTo>
                        <a:lnTo>
                          <a:pt x="243" y="50"/>
                        </a:lnTo>
                        <a:lnTo>
                          <a:pt x="245" y="50"/>
                        </a:lnTo>
                        <a:lnTo>
                          <a:pt x="247" y="50"/>
                        </a:lnTo>
                        <a:lnTo>
                          <a:pt x="251" y="50"/>
                        </a:lnTo>
                        <a:lnTo>
                          <a:pt x="253" y="50"/>
                        </a:lnTo>
                        <a:lnTo>
                          <a:pt x="254" y="50"/>
                        </a:lnTo>
                        <a:lnTo>
                          <a:pt x="258" y="50"/>
                        </a:lnTo>
                        <a:lnTo>
                          <a:pt x="260" y="50"/>
                        </a:lnTo>
                        <a:lnTo>
                          <a:pt x="262" y="50"/>
                        </a:lnTo>
                        <a:lnTo>
                          <a:pt x="264" y="50"/>
                        </a:lnTo>
                        <a:lnTo>
                          <a:pt x="268" y="50"/>
                        </a:lnTo>
                        <a:lnTo>
                          <a:pt x="270" y="50"/>
                        </a:lnTo>
                        <a:lnTo>
                          <a:pt x="272" y="50"/>
                        </a:lnTo>
                        <a:lnTo>
                          <a:pt x="276" y="50"/>
                        </a:lnTo>
                        <a:lnTo>
                          <a:pt x="277" y="50"/>
                        </a:lnTo>
                        <a:lnTo>
                          <a:pt x="279" y="50"/>
                        </a:lnTo>
                        <a:lnTo>
                          <a:pt x="283" y="50"/>
                        </a:lnTo>
                        <a:lnTo>
                          <a:pt x="285" y="50"/>
                        </a:lnTo>
                        <a:lnTo>
                          <a:pt x="287" y="50"/>
                        </a:lnTo>
                        <a:lnTo>
                          <a:pt x="291" y="50"/>
                        </a:lnTo>
                        <a:lnTo>
                          <a:pt x="293" y="50"/>
                        </a:lnTo>
                        <a:lnTo>
                          <a:pt x="295" y="50"/>
                        </a:lnTo>
                        <a:lnTo>
                          <a:pt x="297" y="50"/>
                        </a:lnTo>
                        <a:lnTo>
                          <a:pt x="300" y="50"/>
                        </a:lnTo>
                        <a:lnTo>
                          <a:pt x="302" y="50"/>
                        </a:lnTo>
                        <a:lnTo>
                          <a:pt x="304" y="50"/>
                        </a:lnTo>
                        <a:lnTo>
                          <a:pt x="308" y="50"/>
                        </a:lnTo>
                        <a:lnTo>
                          <a:pt x="310" y="50"/>
                        </a:lnTo>
                        <a:lnTo>
                          <a:pt x="312" y="50"/>
                        </a:lnTo>
                        <a:lnTo>
                          <a:pt x="316" y="50"/>
                        </a:lnTo>
                        <a:lnTo>
                          <a:pt x="318" y="50"/>
                        </a:lnTo>
                        <a:lnTo>
                          <a:pt x="320" y="50"/>
                        </a:lnTo>
                        <a:lnTo>
                          <a:pt x="323" y="50"/>
                        </a:lnTo>
                        <a:lnTo>
                          <a:pt x="325" y="50"/>
                        </a:lnTo>
                        <a:lnTo>
                          <a:pt x="327" y="50"/>
                        </a:lnTo>
                        <a:lnTo>
                          <a:pt x="329" y="50"/>
                        </a:lnTo>
                        <a:lnTo>
                          <a:pt x="333" y="50"/>
                        </a:lnTo>
                        <a:lnTo>
                          <a:pt x="335" y="50"/>
                        </a:lnTo>
                        <a:lnTo>
                          <a:pt x="337" y="50"/>
                        </a:lnTo>
                        <a:lnTo>
                          <a:pt x="341" y="50"/>
                        </a:lnTo>
                        <a:lnTo>
                          <a:pt x="343" y="50"/>
                        </a:lnTo>
                        <a:lnTo>
                          <a:pt x="345" y="50"/>
                        </a:lnTo>
                        <a:lnTo>
                          <a:pt x="348" y="50"/>
                        </a:lnTo>
                        <a:lnTo>
                          <a:pt x="350" y="50"/>
                        </a:lnTo>
                        <a:lnTo>
                          <a:pt x="352" y="50"/>
                        </a:lnTo>
                        <a:lnTo>
                          <a:pt x="354" y="50"/>
                        </a:lnTo>
                        <a:lnTo>
                          <a:pt x="358" y="50"/>
                        </a:lnTo>
                        <a:lnTo>
                          <a:pt x="360" y="50"/>
                        </a:lnTo>
                        <a:lnTo>
                          <a:pt x="362" y="50"/>
                        </a:lnTo>
                        <a:lnTo>
                          <a:pt x="366" y="50"/>
                        </a:lnTo>
                        <a:lnTo>
                          <a:pt x="368" y="50"/>
                        </a:lnTo>
                        <a:lnTo>
                          <a:pt x="369" y="50"/>
                        </a:lnTo>
                        <a:lnTo>
                          <a:pt x="373" y="50"/>
                        </a:lnTo>
                        <a:lnTo>
                          <a:pt x="375" y="50"/>
                        </a:lnTo>
                        <a:lnTo>
                          <a:pt x="377" y="50"/>
                        </a:lnTo>
                        <a:lnTo>
                          <a:pt x="381" y="50"/>
                        </a:lnTo>
                        <a:lnTo>
                          <a:pt x="383" y="50"/>
                        </a:lnTo>
                        <a:lnTo>
                          <a:pt x="385" y="50"/>
                        </a:lnTo>
                        <a:lnTo>
                          <a:pt x="387" y="50"/>
                        </a:lnTo>
                        <a:lnTo>
                          <a:pt x="391" y="50"/>
                        </a:lnTo>
                        <a:lnTo>
                          <a:pt x="392" y="50"/>
                        </a:lnTo>
                        <a:lnTo>
                          <a:pt x="398" y="50"/>
                        </a:lnTo>
                        <a:lnTo>
                          <a:pt x="400" y="50"/>
                        </a:lnTo>
                        <a:lnTo>
                          <a:pt x="402" y="50"/>
                        </a:lnTo>
                        <a:lnTo>
                          <a:pt x="406" y="50"/>
                        </a:lnTo>
                        <a:lnTo>
                          <a:pt x="408" y="50"/>
                        </a:lnTo>
                        <a:lnTo>
                          <a:pt x="410" y="50"/>
                        </a:lnTo>
                        <a:lnTo>
                          <a:pt x="414" y="50"/>
                        </a:lnTo>
                        <a:lnTo>
                          <a:pt x="415" y="50"/>
                        </a:lnTo>
                        <a:lnTo>
                          <a:pt x="417" y="50"/>
                        </a:lnTo>
                        <a:lnTo>
                          <a:pt x="419" y="50"/>
                        </a:lnTo>
                        <a:lnTo>
                          <a:pt x="423" y="50"/>
                        </a:lnTo>
                        <a:lnTo>
                          <a:pt x="425" y="50"/>
                        </a:lnTo>
                        <a:lnTo>
                          <a:pt x="427" y="50"/>
                        </a:lnTo>
                        <a:lnTo>
                          <a:pt x="431" y="50"/>
                        </a:lnTo>
                        <a:lnTo>
                          <a:pt x="433" y="50"/>
                        </a:lnTo>
                        <a:lnTo>
                          <a:pt x="435" y="50"/>
                        </a:lnTo>
                        <a:lnTo>
                          <a:pt x="438" y="50"/>
                        </a:lnTo>
                        <a:lnTo>
                          <a:pt x="440" y="50"/>
                        </a:lnTo>
                        <a:lnTo>
                          <a:pt x="446" y="50"/>
                        </a:lnTo>
                        <a:lnTo>
                          <a:pt x="448" y="50"/>
                        </a:lnTo>
                        <a:lnTo>
                          <a:pt x="450" y="50"/>
                        </a:lnTo>
                        <a:lnTo>
                          <a:pt x="452" y="50"/>
                        </a:lnTo>
                        <a:lnTo>
                          <a:pt x="456" y="50"/>
                        </a:lnTo>
                        <a:lnTo>
                          <a:pt x="458" y="50"/>
                        </a:lnTo>
                        <a:lnTo>
                          <a:pt x="459" y="50"/>
                        </a:lnTo>
                        <a:lnTo>
                          <a:pt x="463" y="50"/>
                        </a:lnTo>
                        <a:lnTo>
                          <a:pt x="465" y="50"/>
                        </a:lnTo>
                        <a:lnTo>
                          <a:pt x="467" y="50"/>
                        </a:lnTo>
                        <a:lnTo>
                          <a:pt x="471" y="50"/>
                        </a:lnTo>
                        <a:lnTo>
                          <a:pt x="473" y="50"/>
                        </a:lnTo>
                        <a:lnTo>
                          <a:pt x="475" y="50"/>
                        </a:lnTo>
                        <a:lnTo>
                          <a:pt x="479" y="50"/>
                        </a:lnTo>
                        <a:lnTo>
                          <a:pt x="481" y="50"/>
                        </a:lnTo>
                        <a:lnTo>
                          <a:pt x="482" y="50"/>
                        </a:lnTo>
                        <a:lnTo>
                          <a:pt x="484" y="50"/>
                        </a:lnTo>
                        <a:lnTo>
                          <a:pt x="488" y="50"/>
                        </a:lnTo>
                        <a:lnTo>
                          <a:pt x="490" y="50"/>
                        </a:lnTo>
                        <a:lnTo>
                          <a:pt x="492" y="50"/>
                        </a:lnTo>
                        <a:lnTo>
                          <a:pt x="496" y="50"/>
                        </a:lnTo>
                        <a:lnTo>
                          <a:pt x="498" y="50"/>
                        </a:lnTo>
                        <a:lnTo>
                          <a:pt x="500" y="50"/>
                        </a:lnTo>
                        <a:lnTo>
                          <a:pt x="504" y="50"/>
                        </a:lnTo>
                        <a:lnTo>
                          <a:pt x="505" y="50"/>
                        </a:lnTo>
                        <a:lnTo>
                          <a:pt x="507" y="50"/>
                        </a:lnTo>
                        <a:lnTo>
                          <a:pt x="511" y="50"/>
                        </a:lnTo>
                        <a:lnTo>
                          <a:pt x="513" y="50"/>
                        </a:lnTo>
                        <a:lnTo>
                          <a:pt x="515" y="50"/>
                        </a:lnTo>
                        <a:lnTo>
                          <a:pt x="517" y="50"/>
                        </a:lnTo>
                        <a:lnTo>
                          <a:pt x="521" y="50"/>
                        </a:lnTo>
                        <a:lnTo>
                          <a:pt x="523" y="50"/>
                        </a:lnTo>
                        <a:lnTo>
                          <a:pt x="525" y="50"/>
                        </a:lnTo>
                        <a:lnTo>
                          <a:pt x="528" y="50"/>
                        </a:lnTo>
                        <a:lnTo>
                          <a:pt x="530" y="50"/>
                        </a:lnTo>
                        <a:lnTo>
                          <a:pt x="532" y="50"/>
                        </a:lnTo>
                        <a:lnTo>
                          <a:pt x="536" y="50"/>
                        </a:lnTo>
                        <a:lnTo>
                          <a:pt x="538" y="50"/>
                        </a:lnTo>
                        <a:lnTo>
                          <a:pt x="540" y="50"/>
                        </a:lnTo>
                        <a:lnTo>
                          <a:pt x="542" y="50"/>
                        </a:lnTo>
                        <a:lnTo>
                          <a:pt x="546" y="50"/>
                        </a:lnTo>
                        <a:lnTo>
                          <a:pt x="548" y="50"/>
                        </a:lnTo>
                        <a:lnTo>
                          <a:pt x="550" y="50"/>
                        </a:lnTo>
                        <a:lnTo>
                          <a:pt x="553" y="50"/>
                        </a:lnTo>
                        <a:lnTo>
                          <a:pt x="555" y="50"/>
                        </a:lnTo>
                        <a:lnTo>
                          <a:pt x="557" y="50"/>
                        </a:lnTo>
                        <a:lnTo>
                          <a:pt x="561" y="50"/>
                        </a:lnTo>
                        <a:lnTo>
                          <a:pt x="563" y="50"/>
                        </a:lnTo>
                        <a:lnTo>
                          <a:pt x="565" y="50"/>
                        </a:lnTo>
                        <a:lnTo>
                          <a:pt x="569" y="50"/>
                        </a:lnTo>
                        <a:lnTo>
                          <a:pt x="571" y="50"/>
                        </a:lnTo>
                        <a:lnTo>
                          <a:pt x="573" y="50"/>
                        </a:lnTo>
                        <a:lnTo>
                          <a:pt x="574" y="50"/>
                        </a:lnTo>
                        <a:lnTo>
                          <a:pt x="578" y="50"/>
                        </a:lnTo>
                        <a:lnTo>
                          <a:pt x="580" y="50"/>
                        </a:lnTo>
                        <a:lnTo>
                          <a:pt x="582" y="50"/>
                        </a:lnTo>
                        <a:lnTo>
                          <a:pt x="586" y="50"/>
                        </a:lnTo>
                        <a:lnTo>
                          <a:pt x="588" y="50"/>
                        </a:lnTo>
                        <a:lnTo>
                          <a:pt x="590" y="50"/>
                        </a:lnTo>
                        <a:lnTo>
                          <a:pt x="594" y="50"/>
                        </a:lnTo>
                        <a:lnTo>
                          <a:pt x="596" y="50"/>
                        </a:lnTo>
                        <a:lnTo>
                          <a:pt x="597" y="50"/>
                        </a:lnTo>
                        <a:lnTo>
                          <a:pt x="601" y="50"/>
                        </a:lnTo>
                        <a:lnTo>
                          <a:pt x="603" y="50"/>
                        </a:lnTo>
                        <a:lnTo>
                          <a:pt x="605" y="50"/>
                        </a:lnTo>
                        <a:lnTo>
                          <a:pt x="607" y="50"/>
                        </a:lnTo>
                        <a:lnTo>
                          <a:pt x="611" y="50"/>
                        </a:lnTo>
                        <a:lnTo>
                          <a:pt x="613" y="50"/>
                        </a:lnTo>
                        <a:lnTo>
                          <a:pt x="615" y="50"/>
                        </a:lnTo>
                        <a:lnTo>
                          <a:pt x="619" y="50"/>
                        </a:lnTo>
                        <a:lnTo>
                          <a:pt x="620" y="50"/>
                        </a:lnTo>
                        <a:lnTo>
                          <a:pt x="622" y="50"/>
                        </a:lnTo>
                        <a:lnTo>
                          <a:pt x="626" y="50"/>
                        </a:lnTo>
                        <a:lnTo>
                          <a:pt x="628" y="50"/>
                        </a:lnTo>
                        <a:lnTo>
                          <a:pt x="630" y="50"/>
                        </a:lnTo>
                        <a:lnTo>
                          <a:pt x="634" y="50"/>
                        </a:lnTo>
                        <a:lnTo>
                          <a:pt x="638" y="50"/>
                        </a:lnTo>
                        <a:lnTo>
                          <a:pt x="640" y="50"/>
                        </a:lnTo>
                        <a:lnTo>
                          <a:pt x="643" y="50"/>
                        </a:lnTo>
                        <a:lnTo>
                          <a:pt x="645" y="50"/>
                        </a:lnTo>
                        <a:lnTo>
                          <a:pt x="647" y="50"/>
                        </a:lnTo>
                        <a:lnTo>
                          <a:pt x="651" y="50"/>
                        </a:lnTo>
                        <a:lnTo>
                          <a:pt x="653" y="50"/>
                        </a:lnTo>
                        <a:lnTo>
                          <a:pt x="655" y="50"/>
                        </a:lnTo>
                        <a:lnTo>
                          <a:pt x="659" y="50"/>
                        </a:lnTo>
                        <a:lnTo>
                          <a:pt x="661" y="50"/>
                        </a:lnTo>
                        <a:lnTo>
                          <a:pt x="663" y="50"/>
                        </a:lnTo>
                        <a:lnTo>
                          <a:pt x="666" y="50"/>
                        </a:lnTo>
                        <a:lnTo>
                          <a:pt x="668" y="50"/>
                        </a:lnTo>
                        <a:lnTo>
                          <a:pt x="670" y="50"/>
                        </a:lnTo>
                        <a:lnTo>
                          <a:pt x="672" y="50"/>
                        </a:lnTo>
                        <a:lnTo>
                          <a:pt x="676" y="50"/>
                        </a:lnTo>
                        <a:lnTo>
                          <a:pt x="678" y="50"/>
                        </a:lnTo>
                        <a:lnTo>
                          <a:pt x="680" y="50"/>
                        </a:lnTo>
                        <a:lnTo>
                          <a:pt x="684" y="50"/>
                        </a:lnTo>
                        <a:lnTo>
                          <a:pt x="686" y="50"/>
                        </a:lnTo>
                        <a:lnTo>
                          <a:pt x="687" y="50"/>
                        </a:lnTo>
                        <a:lnTo>
                          <a:pt x="691" y="50"/>
                        </a:lnTo>
                        <a:lnTo>
                          <a:pt x="693" y="50"/>
                        </a:lnTo>
                        <a:lnTo>
                          <a:pt x="695" y="50"/>
                        </a:lnTo>
                        <a:lnTo>
                          <a:pt x="699" y="50"/>
                        </a:lnTo>
                        <a:lnTo>
                          <a:pt x="701" y="50"/>
                        </a:lnTo>
                        <a:lnTo>
                          <a:pt x="703" y="50"/>
                        </a:lnTo>
                        <a:lnTo>
                          <a:pt x="705" y="50"/>
                        </a:lnTo>
                        <a:lnTo>
                          <a:pt x="709" y="50"/>
                        </a:lnTo>
                        <a:lnTo>
                          <a:pt x="710" y="50"/>
                        </a:lnTo>
                        <a:lnTo>
                          <a:pt x="712" y="50"/>
                        </a:lnTo>
                        <a:lnTo>
                          <a:pt x="716" y="50"/>
                        </a:lnTo>
                        <a:lnTo>
                          <a:pt x="718" y="50"/>
                        </a:lnTo>
                        <a:lnTo>
                          <a:pt x="720" y="50"/>
                        </a:lnTo>
                        <a:lnTo>
                          <a:pt x="724" y="50"/>
                        </a:lnTo>
                        <a:lnTo>
                          <a:pt x="726" y="50"/>
                        </a:lnTo>
                        <a:lnTo>
                          <a:pt x="728" y="50"/>
                        </a:lnTo>
                        <a:lnTo>
                          <a:pt x="732" y="50"/>
                        </a:lnTo>
                        <a:lnTo>
                          <a:pt x="733" y="50"/>
                        </a:lnTo>
                        <a:lnTo>
                          <a:pt x="735" y="50"/>
                        </a:lnTo>
                        <a:lnTo>
                          <a:pt x="737" y="50"/>
                        </a:lnTo>
                        <a:lnTo>
                          <a:pt x="741" y="50"/>
                        </a:lnTo>
                        <a:lnTo>
                          <a:pt x="743" y="50"/>
                        </a:lnTo>
                        <a:lnTo>
                          <a:pt x="745" y="50"/>
                        </a:lnTo>
                        <a:lnTo>
                          <a:pt x="749" y="50"/>
                        </a:lnTo>
                        <a:lnTo>
                          <a:pt x="751" y="50"/>
                        </a:lnTo>
                        <a:lnTo>
                          <a:pt x="753" y="50"/>
                        </a:lnTo>
                        <a:lnTo>
                          <a:pt x="756" y="50"/>
                        </a:lnTo>
                        <a:lnTo>
                          <a:pt x="758" y="50"/>
                        </a:lnTo>
                        <a:lnTo>
                          <a:pt x="760" y="50"/>
                        </a:lnTo>
                        <a:lnTo>
                          <a:pt x="762" y="50"/>
                        </a:lnTo>
                        <a:lnTo>
                          <a:pt x="766" y="50"/>
                        </a:lnTo>
                        <a:lnTo>
                          <a:pt x="768" y="50"/>
                        </a:lnTo>
                        <a:lnTo>
                          <a:pt x="774" y="50"/>
                        </a:lnTo>
                        <a:lnTo>
                          <a:pt x="776" y="50"/>
                        </a:lnTo>
                        <a:lnTo>
                          <a:pt x="778" y="50"/>
                        </a:lnTo>
                        <a:lnTo>
                          <a:pt x="781" y="50"/>
                        </a:lnTo>
                        <a:lnTo>
                          <a:pt x="783" y="50"/>
                        </a:lnTo>
                        <a:lnTo>
                          <a:pt x="785" y="50"/>
                        </a:lnTo>
                        <a:lnTo>
                          <a:pt x="789" y="50"/>
                        </a:lnTo>
                        <a:lnTo>
                          <a:pt x="791" y="50"/>
                        </a:lnTo>
                        <a:lnTo>
                          <a:pt x="793" y="50"/>
                        </a:lnTo>
                        <a:lnTo>
                          <a:pt x="795" y="50"/>
                        </a:lnTo>
                        <a:lnTo>
                          <a:pt x="799" y="50"/>
                        </a:lnTo>
                        <a:lnTo>
                          <a:pt x="801" y="50"/>
                        </a:lnTo>
                        <a:lnTo>
                          <a:pt x="802" y="50"/>
                        </a:lnTo>
                        <a:lnTo>
                          <a:pt x="806" y="50"/>
                        </a:lnTo>
                        <a:lnTo>
                          <a:pt x="808" y="50"/>
                        </a:lnTo>
                        <a:lnTo>
                          <a:pt x="810" y="50"/>
                        </a:lnTo>
                        <a:lnTo>
                          <a:pt x="814" y="50"/>
                        </a:lnTo>
                        <a:lnTo>
                          <a:pt x="816" y="50"/>
                        </a:lnTo>
                        <a:lnTo>
                          <a:pt x="818" y="50"/>
                        </a:lnTo>
                        <a:lnTo>
                          <a:pt x="822" y="50"/>
                        </a:lnTo>
                        <a:lnTo>
                          <a:pt x="824" y="50"/>
                        </a:lnTo>
                        <a:lnTo>
                          <a:pt x="825" y="50"/>
                        </a:lnTo>
                        <a:lnTo>
                          <a:pt x="827" y="50"/>
                        </a:lnTo>
                        <a:lnTo>
                          <a:pt x="833" y="50"/>
                        </a:lnTo>
                        <a:lnTo>
                          <a:pt x="835" y="50"/>
                        </a:lnTo>
                        <a:lnTo>
                          <a:pt x="839" y="50"/>
                        </a:lnTo>
                        <a:lnTo>
                          <a:pt x="841" y="50"/>
                        </a:lnTo>
                        <a:lnTo>
                          <a:pt x="843" y="50"/>
                        </a:lnTo>
                        <a:lnTo>
                          <a:pt x="847" y="50"/>
                        </a:lnTo>
                        <a:lnTo>
                          <a:pt x="848" y="50"/>
                        </a:lnTo>
                        <a:lnTo>
                          <a:pt x="850" y="50"/>
                        </a:lnTo>
                        <a:lnTo>
                          <a:pt x="854" y="50"/>
                        </a:lnTo>
                        <a:lnTo>
                          <a:pt x="856" y="50"/>
                        </a:lnTo>
                        <a:lnTo>
                          <a:pt x="858" y="50"/>
                        </a:lnTo>
                        <a:lnTo>
                          <a:pt x="860" y="50"/>
                        </a:lnTo>
                        <a:lnTo>
                          <a:pt x="864" y="50"/>
                        </a:lnTo>
                        <a:lnTo>
                          <a:pt x="866" y="50"/>
                        </a:lnTo>
                        <a:lnTo>
                          <a:pt x="868" y="50"/>
                        </a:lnTo>
                        <a:lnTo>
                          <a:pt x="871" y="50"/>
                        </a:lnTo>
                        <a:lnTo>
                          <a:pt x="873" y="50"/>
                        </a:lnTo>
                        <a:lnTo>
                          <a:pt x="875" y="50"/>
                        </a:lnTo>
                        <a:lnTo>
                          <a:pt x="879" y="50"/>
                        </a:lnTo>
                        <a:lnTo>
                          <a:pt x="881" y="50"/>
                        </a:lnTo>
                        <a:lnTo>
                          <a:pt x="883" y="50"/>
                        </a:lnTo>
                        <a:lnTo>
                          <a:pt x="887" y="48"/>
                        </a:lnTo>
                        <a:lnTo>
                          <a:pt x="889" y="48"/>
                        </a:lnTo>
                        <a:lnTo>
                          <a:pt x="891" y="42"/>
                        </a:lnTo>
                        <a:lnTo>
                          <a:pt x="892" y="37"/>
                        </a:lnTo>
                        <a:lnTo>
                          <a:pt x="896" y="21"/>
                        </a:lnTo>
                        <a:lnTo>
                          <a:pt x="898" y="4"/>
                        </a:lnTo>
                        <a:lnTo>
                          <a:pt x="900" y="0"/>
                        </a:lnTo>
                        <a:lnTo>
                          <a:pt x="904" y="0"/>
                        </a:lnTo>
                        <a:lnTo>
                          <a:pt x="906" y="6"/>
                        </a:lnTo>
                        <a:lnTo>
                          <a:pt x="908" y="17"/>
                        </a:lnTo>
                        <a:lnTo>
                          <a:pt x="912" y="19"/>
                        </a:lnTo>
                        <a:lnTo>
                          <a:pt x="914" y="27"/>
                        </a:lnTo>
                        <a:lnTo>
                          <a:pt x="915" y="31"/>
                        </a:lnTo>
                        <a:lnTo>
                          <a:pt x="919" y="33"/>
                        </a:lnTo>
                        <a:lnTo>
                          <a:pt x="921" y="37"/>
                        </a:lnTo>
                        <a:lnTo>
                          <a:pt x="923" y="38"/>
                        </a:lnTo>
                        <a:lnTo>
                          <a:pt x="925" y="38"/>
                        </a:lnTo>
                        <a:lnTo>
                          <a:pt x="929" y="42"/>
                        </a:lnTo>
                        <a:lnTo>
                          <a:pt x="931" y="40"/>
                        </a:lnTo>
                        <a:lnTo>
                          <a:pt x="933" y="44"/>
                        </a:lnTo>
                        <a:lnTo>
                          <a:pt x="937" y="44"/>
                        </a:lnTo>
                        <a:lnTo>
                          <a:pt x="938" y="46"/>
                        </a:lnTo>
                        <a:lnTo>
                          <a:pt x="940" y="46"/>
                        </a:lnTo>
                        <a:lnTo>
                          <a:pt x="944" y="46"/>
                        </a:lnTo>
                        <a:lnTo>
                          <a:pt x="946" y="48"/>
                        </a:lnTo>
                        <a:lnTo>
                          <a:pt x="948" y="46"/>
                        </a:lnTo>
                        <a:lnTo>
                          <a:pt x="950" y="48"/>
                        </a:lnTo>
                        <a:lnTo>
                          <a:pt x="954" y="48"/>
                        </a:lnTo>
                        <a:lnTo>
                          <a:pt x="956" y="48"/>
                        </a:lnTo>
                        <a:lnTo>
                          <a:pt x="958" y="48"/>
                        </a:lnTo>
                        <a:lnTo>
                          <a:pt x="961" y="48"/>
                        </a:lnTo>
                        <a:lnTo>
                          <a:pt x="963" y="48"/>
                        </a:lnTo>
                        <a:lnTo>
                          <a:pt x="965" y="48"/>
                        </a:lnTo>
                        <a:lnTo>
                          <a:pt x="969" y="48"/>
                        </a:lnTo>
                        <a:lnTo>
                          <a:pt x="971" y="48"/>
                        </a:lnTo>
                        <a:lnTo>
                          <a:pt x="973" y="48"/>
                        </a:lnTo>
                        <a:lnTo>
                          <a:pt x="977" y="48"/>
                        </a:lnTo>
                        <a:lnTo>
                          <a:pt x="979" y="50"/>
                        </a:lnTo>
                        <a:lnTo>
                          <a:pt x="981" y="50"/>
                        </a:lnTo>
                        <a:lnTo>
                          <a:pt x="983" y="50"/>
                        </a:lnTo>
                        <a:lnTo>
                          <a:pt x="986" y="50"/>
                        </a:lnTo>
                        <a:lnTo>
                          <a:pt x="990" y="50"/>
                        </a:lnTo>
                        <a:lnTo>
                          <a:pt x="994" y="50"/>
                        </a:lnTo>
                        <a:lnTo>
                          <a:pt x="996" y="50"/>
                        </a:lnTo>
                        <a:lnTo>
                          <a:pt x="998" y="50"/>
                        </a:lnTo>
                        <a:lnTo>
                          <a:pt x="1002" y="50"/>
                        </a:lnTo>
                        <a:lnTo>
                          <a:pt x="1004" y="50"/>
                        </a:lnTo>
                        <a:lnTo>
                          <a:pt x="1006" y="50"/>
                        </a:lnTo>
                        <a:lnTo>
                          <a:pt x="1009" y="50"/>
                        </a:lnTo>
                        <a:lnTo>
                          <a:pt x="1011" y="50"/>
                        </a:lnTo>
                        <a:lnTo>
                          <a:pt x="1013" y="50"/>
                        </a:lnTo>
                        <a:lnTo>
                          <a:pt x="1015" y="50"/>
                        </a:lnTo>
                        <a:lnTo>
                          <a:pt x="1019" y="50"/>
                        </a:lnTo>
                        <a:lnTo>
                          <a:pt x="1021" y="50"/>
                        </a:lnTo>
                        <a:lnTo>
                          <a:pt x="1023" y="50"/>
                        </a:lnTo>
                        <a:lnTo>
                          <a:pt x="1027" y="50"/>
                        </a:lnTo>
                        <a:lnTo>
                          <a:pt x="1029" y="50"/>
                        </a:lnTo>
                        <a:lnTo>
                          <a:pt x="1030" y="50"/>
                        </a:lnTo>
                        <a:lnTo>
                          <a:pt x="1034" y="50"/>
                        </a:lnTo>
                        <a:lnTo>
                          <a:pt x="1036" y="50"/>
                        </a:lnTo>
                        <a:lnTo>
                          <a:pt x="1038" y="50"/>
                        </a:lnTo>
                        <a:lnTo>
                          <a:pt x="1042" y="50"/>
                        </a:lnTo>
                        <a:lnTo>
                          <a:pt x="1044" y="50"/>
                        </a:lnTo>
                        <a:lnTo>
                          <a:pt x="1046" y="50"/>
                        </a:lnTo>
                        <a:lnTo>
                          <a:pt x="1048" y="50"/>
                        </a:lnTo>
                        <a:lnTo>
                          <a:pt x="1052" y="50"/>
                        </a:lnTo>
                        <a:lnTo>
                          <a:pt x="1053" y="50"/>
                        </a:lnTo>
                        <a:lnTo>
                          <a:pt x="1055" y="50"/>
                        </a:lnTo>
                        <a:lnTo>
                          <a:pt x="1059" y="50"/>
                        </a:lnTo>
                        <a:lnTo>
                          <a:pt x="1061" y="50"/>
                        </a:lnTo>
                        <a:lnTo>
                          <a:pt x="1063" y="50"/>
                        </a:lnTo>
                        <a:lnTo>
                          <a:pt x="1067" y="50"/>
                        </a:lnTo>
                        <a:lnTo>
                          <a:pt x="1069" y="50"/>
                        </a:lnTo>
                        <a:lnTo>
                          <a:pt x="1071" y="50"/>
                        </a:lnTo>
                        <a:lnTo>
                          <a:pt x="1075" y="50"/>
                        </a:lnTo>
                        <a:lnTo>
                          <a:pt x="1076" y="50"/>
                        </a:lnTo>
                        <a:lnTo>
                          <a:pt x="1078" y="50"/>
                        </a:lnTo>
                        <a:lnTo>
                          <a:pt x="1080" y="50"/>
                        </a:lnTo>
                        <a:lnTo>
                          <a:pt x="1084" y="50"/>
                        </a:lnTo>
                        <a:lnTo>
                          <a:pt x="1086" y="50"/>
                        </a:lnTo>
                        <a:lnTo>
                          <a:pt x="1088" y="50"/>
                        </a:lnTo>
                        <a:lnTo>
                          <a:pt x="1092" y="50"/>
                        </a:lnTo>
                        <a:lnTo>
                          <a:pt x="1094" y="50"/>
                        </a:lnTo>
                        <a:lnTo>
                          <a:pt x="1096" y="50"/>
                        </a:lnTo>
                        <a:lnTo>
                          <a:pt x="1099" y="50"/>
                        </a:lnTo>
                        <a:lnTo>
                          <a:pt x="1101" y="50"/>
                        </a:lnTo>
                        <a:lnTo>
                          <a:pt x="1103" y="50"/>
                        </a:lnTo>
                        <a:lnTo>
                          <a:pt x="1107" y="50"/>
                        </a:lnTo>
                        <a:lnTo>
                          <a:pt x="1109" y="50"/>
                        </a:lnTo>
                        <a:lnTo>
                          <a:pt x="1111" y="50"/>
                        </a:lnTo>
                        <a:lnTo>
                          <a:pt x="1113" y="50"/>
                        </a:lnTo>
                        <a:lnTo>
                          <a:pt x="1117" y="50"/>
                        </a:lnTo>
                        <a:lnTo>
                          <a:pt x="1119" y="50"/>
                        </a:lnTo>
                        <a:lnTo>
                          <a:pt x="1120" y="50"/>
                        </a:lnTo>
                        <a:lnTo>
                          <a:pt x="1124" y="50"/>
                        </a:lnTo>
                        <a:lnTo>
                          <a:pt x="1126" y="50"/>
                        </a:lnTo>
                        <a:lnTo>
                          <a:pt x="1128" y="50"/>
                        </a:lnTo>
                        <a:lnTo>
                          <a:pt x="1132" y="50"/>
                        </a:lnTo>
                        <a:lnTo>
                          <a:pt x="1134" y="50"/>
                        </a:lnTo>
                        <a:lnTo>
                          <a:pt x="1136" y="50"/>
                        </a:lnTo>
                        <a:lnTo>
                          <a:pt x="1140" y="50"/>
                        </a:lnTo>
                        <a:lnTo>
                          <a:pt x="1142" y="50"/>
                        </a:lnTo>
                        <a:lnTo>
                          <a:pt x="1143" y="50"/>
                        </a:lnTo>
                        <a:lnTo>
                          <a:pt x="1145" y="50"/>
                        </a:lnTo>
                        <a:lnTo>
                          <a:pt x="1149" y="50"/>
                        </a:lnTo>
                        <a:lnTo>
                          <a:pt x="1151" y="50"/>
                        </a:lnTo>
                        <a:lnTo>
                          <a:pt x="1153" y="50"/>
                        </a:lnTo>
                        <a:lnTo>
                          <a:pt x="1159" y="50"/>
                        </a:lnTo>
                        <a:lnTo>
                          <a:pt x="1161" y="50"/>
                        </a:lnTo>
                        <a:lnTo>
                          <a:pt x="1165" y="50"/>
                        </a:lnTo>
                        <a:lnTo>
                          <a:pt x="1166" y="50"/>
                        </a:lnTo>
                        <a:lnTo>
                          <a:pt x="1168" y="50"/>
                        </a:lnTo>
                        <a:lnTo>
                          <a:pt x="1170" y="50"/>
                        </a:lnTo>
                        <a:lnTo>
                          <a:pt x="1174" y="50"/>
                        </a:lnTo>
                        <a:lnTo>
                          <a:pt x="1176" y="50"/>
                        </a:lnTo>
                        <a:lnTo>
                          <a:pt x="1178" y="50"/>
                        </a:lnTo>
                        <a:lnTo>
                          <a:pt x="1182" y="50"/>
                        </a:lnTo>
                        <a:lnTo>
                          <a:pt x="1184" y="50"/>
                        </a:lnTo>
                        <a:lnTo>
                          <a:pt x="1186" y="50"/>
                        </a:lnTo>
                        <a:lnTo>
                          <a:pt x="1189" y="50"/>
                        </a:lnTo>
                        <a:lnTo>
                          <a:pt x="1191" y="50"/>
                        </a:lnTo>
                        <a:lnTo>
                          <a:pt x="1193" y="50"/>
                        </a:lnTo>
                        <a:lnTo>
                          <a:pt x="1197" y="50"/>
                        </a:lnTo>
                        <a:lnTo>
                          <a:pt x="1199" y="50"/>
                        </a:lnTo>
                        <a:lnTo>
                          <a:pt x="1201" y="50"/>
                        </a:lnTo>
                        <a:lnTo>
                          <a:pt x="1203" y="50"/>
                        </a:lnTo>
                        <a:lnTo>
                          <a:pt x="1207" y="50"/>
                        </a:lnTo>
                        <a:lnTo>
                          <a:pt x="1209" y="50"/>
                        </a:lnTo>
                        <a:lnTo>
                          <a:pt x="1211" y="50"/>
                        </a:lnTo>
                        <a:lnTo>
                          <a:pt x="1214" y="50"/>
                        </a:lnTo>
                        <a:lnTo>
                          <a:pt x="1216" y="50"/>
                        </a:lnTo>
                        <a:lnTo>
                          <a:pt x="1218" y="50"/>
                        </a:lnTo>
                        <a:lnTo>
                          <a:pt x="1222" y="50"/>
                        </a:lnTo>
                        <a:lnTo>
                          <a:pt x="1224" y="50"/>
                        </a:lnTo>
                        <a:lnTo>
                          <a:pt x="1226" y="50"/>
                        </a:lnTo>
                        <a:lnTo>
                          <a:pt x="1232" y="50"/>
                        </a:lnTo>
                        <a:lnTo>
                          <a:pt x="1234" y="50"/>
                        </a:lnTo>
                        <a:lnTo>
                          <a:pt x="1235" y="50"/>
                        </a:lnTo>
                        <a:lnTo>
                          <a:pt x="1239" y="50"/>
                        </a:lnTo>
                        <a:lnTo>
                          <a:pt x="1241" y="50"/>
                        </a:lnTo>
                        <a:lnTo>
                          <a:pt x="1243" y="50"/>
                        </a:lnTo>
                        <a:lnTo>
                          <a:pt x="1247" y="50"/>
                        </a:lnTo>
                        <a:lnTo>
                          <a:pt x="1249" y="50"/>
                        </a:lnTo>
                        <a:lnTo>
                          <a:pt x="1251" y="50"/>
                        </a:lnTo>
                        <a:lnTo>
                          <a:pt x="1255" y="50"/>
                        </a:lnTo>
                        <a:lnTo>
                          <a:pt x="1257" y="50"/>
                        </a:lnTo>
                        <a:lnTo>
                          <a:pt x="1258" y="50"/>
                        </a:lnTo>
                        <a:lnTo>
                          <a:pt x="1262" y="50"/>
                        </a:lnTo>
                        <a:lnTo>
                          <a:pt x="1264" y="50"/>
                        </a:lnTo>
                        <a:lnTo>
                          <a:pt x="1266" y="50"/>
                        </a:lnTo>
                        <a:lnTo>
                          <a:pt x="1268" y="50"/>
                        </a:lnTo>
                        <a:lnTo>
                          <a:pt x="1272" y="50"/>
                        </a:lnTo>
                        <a:lnTo>
                          <a:pt x="1274" y="50"/>
                        </a:lnTo>
                        <a:lnTo>
                          <a:pt x="1276" y="50"/>
                        </a:lnTo>
                        <a:lnTo>
                          <a:pt x="1280" y="50"/>
                        </a:lnTo>
                        <a:lnTo>
                          <a:pt x="1281" y="50"/>
                        </a:lnTo>
                        <a:lnTo>
                          <a:pt x="1283" y="50"/>
                        </a:lnTo>
                        <a:lnTo>
                          <a:pt x="1287" y="50"/>
                        </a:lnTo>
                        <a:lnTo>
                          <a:pt x="1289" y="50"/>
                        </a:lnTo>
                        <a:lnTo>
                          <a:pt x="1291" y="50"/>
                        </a:lnTo>
                        <a:lnTo>
                          <a:pt x="1295" y="50"/>
                        </a:lnTo>
                        <a:lnTo>
                          <a:pt x="1297" y="50"/>
                        </a:lnTo>
                        <a:lnTo>
                          <a:pt x="1299" y="50"/>
                        </a:lnTo>
                        <a:lnTo>
                          <a:pt x="1301" y="50"/>
                        </a:lnTo>
                        <a:lnTo>
                          <a:pt x="1304" y="50"/>
                        </a:lnTo>
                        <a:lnTo>
                          <a:pt x="1306" y="50"/>
                        </a:lnTo>
                        <a:lnTo>
                          <a:pt x="1308" y="50"/>
                        </a:lnTo>
                        <a:lnTo>
                          <a:pt x="1312" y="50"/>
                        </a:lnTo>
                        <a:lnTo>
                          <a:pt x="1314" y="50"/>
                        </a:lnTo>
                        <a:lnTo>
                          <a:pt x="1316" y="50"/>
                        </a:lnTo>
                        <a:lnTo>
                          <a:pt x="1320" y="50"/>
                        </a:lnTo>
                        <a:lnTo>
                          <a:pt x="1322" y="50"/>
                        </a:lnTo>
                        <a:lnTo>
                          <a:pt x="1324" y="50"/>
                        </a:lnTo>
                        <a:lnTo>
                          <a:pt x="1327" y="50"/>
                        </a:lnTo>
                        <a:lnTo>
                          <a:pt x="1329" y="50"/>
                        </a:lnTo>
                        <a:lnTo>
                          <a:pt x="1331" y="50"/>
                        </a:lnTo>
                        <a:lnTo>
                          <a:pt x="1333" y="50"/>
                        </a:lnTo>
                        <a:lnTo>
                          <a:pt x="1337" y="50"/>
                        </a:lnTo>
                        <a:lnTo>
                          <a:pt x="1341" y="50"/>
                        </a:lnTo>
                        <a:lnTo>
                          <a:pt x="1345" y="50"/>
                        </a:lnTo>
                        <a:lnTo>
                          <a:pt x="1347" y="50"/>
                        </a:lnTo>
                        <a:lnTo>
                          <a:pt x="1348" y="50"/>
                        </a:lnTo>
                        <a:lnTo>
                          <a:pt x="1352" y="50"/>
                        </a:lnTo>
                        <a:lnTo>
                          <a:pt x="1354" y="50"/>
                        </a:lnTo>
                        <a:lnTo>
                          <a:pt x="1356" y="50"/>
                        </a:lnTo>
                        <a:lnTo>
                          <a:pt x="1358" y="50"/>
                        </a:lnTo>
                        <a:lnTo>
                          <a:pt x="1362" y="50"/>
                        </a:lnTo>
                        <a:lnTo>
                          <a:pt x="1364" y="50"/>
                        </a:lnTo>
                        <a:lnTo>
                          <a:pt x="1366" y="50"/>
                        </a:lnTo>
                        <a:lnTo>
                          <a:pt x="1370" y="50"/>
                        </a:lnTo>
                        <a:lnTo>
                          <a:pt x="1371" y="50"/>
                        </a:lnTo>
                        <a:lnTo>
                          <a:pt x="1373" y="50"/>
                        </a:lnTo>
                        <a:lnTo>
                          <a:pt x="1377" y="50"/>
                        </a:lnTo>
                        <a:lnTo>
                          <a:pt x="1379" y="50"/>
                        </a:lnTo>
                        <a:lnTo>
                          <a:pt x="1381" y="50"/>
                        </a:lnTo>
                        <a:lnTo>
                          <a:pt x="1385" y="50"/>
                        </a:lnTo>
                        <a:lnTo>
                          <a:pt x="1387" y="50"/>
                        </a:lnTo>
                        <a:lnTo>
                          <a:pt x="1389" y="50"/>
                        </a:lnTo>
                        <a:lnTo>
                          <a:pt x="1391" y="50"/>
                        </a:lnTo>
                        <a:lnTo>
                          <a:pt x="1394" y="50"/>
                        </a:lnTo>
                        <a:lnTo>
                          <a:pt x="1396" y="50"/>
                        </a:lnTo>
                        <a:lnTo>
                          <a:pt x="1398" y="50"/>
                        </a:lnTo>
                        <a:lnTo>
                          <a:pt x="1402" y="50"/>
                        </a:lnTo>
                        <a:lnTo>
                          <a:pt x="1404" y="50"/>
                        </a:lnTo>
                        <a:lnTo>
                          <a:pt x="1406" y="50"/>
                        </a:lnTo>
                        <a:lnTo>
                          <a:pt x="1410" y="50"/>
                        </a:lnTo>
                        <a:lnTo>
                          <a:pt x="1414" y="50"/>
                        </a:lnTo>
                        <a:lnTo>
                          <a:pt x="1417" y="50"/>
                        </a:lnTo>
                        <a:lnTo>
                          <a:pt x="1419" y="50"/>
                        </a:lnTo>
                        <a:lnTo>
                          <a:pt x="1421" y="50"/>
                        </a:lnTo>
                        <a:lnTo>
                          <a:pt x="1423" y="50"/>
                        </a:lnTo>
                        <a:lnTo>
                          <a:pt x="1427" y="50"/>
                        </a:lnTo>
                        <a:lnTo>
                          <a:pt x="1429" y="50"/>
                        </a:lnTo>
                        <a:lnTo>
                          <a:pt x="1431" y="50"/>
                        </a:lnTo>
                        <a:lnTo>
                          <a:pt x="1435" y="50"/>
                        </a:lnTo>
                        <a:lnTo>
                          <a:pt x="1437" y="50"/>
                        </a:lnTo>
                        <a:lnTo>
                          <a:pt x="1439" y="50"/>
                        </a:lnTo>
                        <a:lnTo>
                          <a:pt x="1442" y="50"/>
                        </a:lnTo>
                        <a:lnTo>
                          <a:pt x="1444" y="50"/>
                        </a:lnTo>
                        <a:lnTo>
                          <a:pt x="1450" y="50"/>
                        </a:lnTo>
                        <a:lnTo>
                          <a:pt x="1452" y="50"/>
                        </a:lnTo>
                        <a:lnTo>
                          <a:pt x="1454" y="50"/>
                        </a:lnTo>
                        <a:lnTo>
                          <a:pt x="1456" y="50"/>
                        </a:lnTo>
                        <a:lnTo>
                          <a:pt x="1460" y="50"/>
                        </a:lnTo>
                        <a:lnTo>
                          <a:pt x="1462" y="50"/>
                        </a:lnTo>
                        <a:lnTo>
                          <a:pt x="1463" y="50"/>
                        </a:lnTo>
                        <a:lnTo>
                          <a:pt x="1467" y="50"/>
                        </a:lnTo>
                        <a:lnTo>
                          <a:pt x="1469" y="50"/>
                        </a:lnTo>
                        <a:lnTo>
                          <a:pt x="1471" y="50"/>
                        </a:lnTo>
                        <a:lnTo>
                          <a:pt x="1475" y="50"/>
                        </a:lnTo>
                        <a:lnTo>
                          <a:pt x="1477" y="50"/>
                        </a:lnTo>
                        <a:lnTo>
                          <a:pt x="1479" y="50"/>
                        </a:lnTo>
                        <a:lnTo>
                          <a:pt x="1483" y="50"/>
                        </a:lnTo>
                        <a:lnTo>
                          <a:pt x="1485" y="50"/>
                        </a:lnTo>
                        <a:lnTo>
                          <a:pt x="1486" y="50"/>
                        </a:lnTo>
                        <a:lnTo>
                          <a:pt x="1488" y="50"/>
                        </a:lnTo>
                        <a:lnTo>
                          <a:pt x="1492" y="50"/>
                        </a:lnTo>
                        <a:lnTo>
                          <a:pt x="1494" y="50"/>
                        </a:lnTo>
                        <a:lnTo>
                          <a:pt x="1496" y="50"/>
                        </a:lnTo>
                        <a:lnTo>
                          <a:pt x="1500" y="50"/>
                        </a:lnTo>
                        <a:lnTo>
                          <a:pt x="1502" y="50"/>
                        </a:lnTo>
                        <a:lnTo>
                          <a:pt x="1504" y="50"/>
                        </a:lnTo>
                        <a:lnTo>
                          <a:pt x="1508" y="50"/>
                        </a:lnTo>
                        <a:lnTo>
                          <a:pt x="1509" y="50"/>
                        </a:lnTo>
                        <a:lnTo>
                          <a:pt x="1511" y="50"/>
                        </a:lnTo>
                        <a:lnTo>
                          <a:pt x="1515" y="50"/>
                        </a:lnTo>
                        <a:lnTo>
                          <a:pt x="1517" y="50"/>
                        </a:lnTo>
                        <a:lnTo>
                          <a:pt x="1519" y="50"/>
                        </a:lnTo>
                        <a:lnTo>
                          <a:pt x="1521" y="50"/>
                        </a:lnTo>
                        <a:lnTo>
                          <a:pt x="1525" y="50"/>
                        </a:lnTo>
                        <a:lnTo>
                          <a:pt x="1527" y="50"/>
                        </a:lnTo>
                        <a:lnTo>
                          <a:pt x="1529" y="50"/>
                        </a:lnTo>
                        <a:lnTo>
                          <a:pt x="1532" y="50"/>
                        </a:lnTo>
                        <a:lnTo>
                          <a:pt x="1534" y="50"/>
                        </a:lnTo>
                        <a:lnTo>
                          <a:pt x="1536" y="50"/>
                        </a:lnTo>
                        <a:lnTo>
                          <a:pt x="1540" y="50"/>
                        </a:lnTo>
                        <a:lnTo>
                          <a:pt x="1542" y="50"/>
                        </a:lnTo>
                        <a:lnTo>
                          <a:pt x="1544" y="50"/>
                        </a:lnTo>
                        <a:lnTo>
                          <a:pt x="1548" y="50"/>
                        </a:lnTo>
                        <a:lnTo>
                          <a:pt x="1550" y="50"/>
                        </a:lnTo>
                        <a:lnTo>
                          <a:pt x="1552" y="50"/>
                        </a:lnTo>
                        <a:lnTo>
                          <a:pt x="1554" y="50"/>
                        </a:lnTo>
                        <a:lnTo>
                          <a:pt x="1557" y="50"/>
                        </a:lnTo>
                        <a:lnTo>
                          <a:pt x="1559" y="50"/>
                        </a:lnTo>
                        <a:lnTo>
                          <a:pt x="1561" y="50"/>
                        </a:lnTo>
                        <a:lnTo>
                          <a:pt x="1565" y="50"/>
                        </a:lnTo>
                        <a:lnTo>
                          <a:pt x="1567" y="50"/>
                        </a:lnTo>
                        <a:lnTo>
                          <a:pt x="1569" y="50"/>
                        </a:lnTo>
                        <a:lnTo>
                          <a:pt x="1573" y="50"/>
                        </a:lnTo>
                        <a:lnTo>
                          <a:pt x="1575" y="50"/>
                        </a:lnTo>
                        <a:lnTo>
                          <a:pt x="1576" y="50"/>
                        </a:lnTo>
                        <a:lnTo>
                          <a:pt x="1578" y="50"/>
                        </a:lnTo>
                        <a:lnTo>
                          <a:pt x="1582" y="50"/>
                        </a:lnTo>
                        <a:lnTo>
                          <a:pt x="1584" y="50"/>
                        </a:lnTo>
                        <a:lnTo>
                          <a:pt x="1586" y="50"/>
                        </a:lnTo>
                        <a:lnTo>
                          <a:pt x="1590" y="50"/>
                        </a:lnTo>
                        <a:lnTo>
                          <a:pt x="1592" y="50"/>
                        </a:lnTo>
                        <a:lnTo>
                          <a:pt x="1594" y="50"/>
                        </a:lnTo>
                        <a:lnTo>
                          <a:pt x="1598" y="50"/>
                        </a:lnTo>
                        <a:lnTo>
                          <a:pt x="1599" y="50"/>
                        </a:lnTo>
                        <a:lnTo>
                          <a:pt x="1601" y="50"/>
                        </a:lnTo>
                        <a:lnTo>
                          <a:pt x="1605" y="50"/>
                        </a:lnTo>
                        <a:lnTo>
                          <a:pt x="1607" y="50"/>
                        </a:lnTo>
                        <a:lnTo>
                          <a:pt x="1609" y="50"/>
                        </a:lnTo>
                        <a:lnTo>
                          <a:pt x="1611" y="50"/>
                        </a:lnTo>
                        <a:lnTo>
                          <a:pt x="1615" y="50"/>
                        </a:lnTo>
                        <a:lnTo>
                          <a:pt x="1617" y="50"/>
                        </a:lnTo>
                        <a:lnTo>
                          <a:pt x="1619" y="50"/>
                        </a:lnTo>
                        <a:lnTo>
                          <a:pt x="1622" y="50"/>
                        </a:lnTo>
                        <a:lnTo>
                          <a:pt x="1624" y="50"/>
                        </a:lnTo>
                        <a:lnTo>
                          <a:pt x="1626" y="50"/>
                        </a:lnTo>
                        <a:lnTo>
                          <a:pt x="1630" y="50"/>
                        </a:lnTo>
                        <a:lnTo>
                          <a:pt x="1632" y="50"/>
                        </a:lnTo>
                        <a:lnTo>
                          <a:pt x="1634" y="50"/>
                        </a:lnTo>
                        <a:lnTo>
                          <a:pt x="1638" y="50"/>
                        </a:lnTo>
                        <a:lnTo>
                          <a:pt x="1640" y="50"/>
                        </a:lnTo>
                        <a:lnTo>
                          <a:pt x="1642" y="50"/>
                        </a:lnTo>
                        <a:lnTo>
                          <a:pt x="1644" y="50"/>
                        </a:lnTo>
                        <a:lnTo>
                          <a:pt x="1647" y="50"/>
                        </a:lnTo>
                        <a:lnTo>
                          <a:pt x="1649" y="50"/>
                        </a:lnTo>
                        <a:lnTo>
                          <a:pt x="1651" y="50"/>
                        </a:lnTo>
                        <a:lnTo>
                          <a:pt x="1655" y="50"/>
                        </a:lnTo>
                        <a:lnTo>
                          <a:pt x="1657" y="50"/>
                        </a:lnTo>
                        <a:lnTo>
                          <a:pt x="1659" y="50"/>
                        </a:lnTo>
                        <a:lnTo>
                          <a:pt x="1663" y="50"/>
                        </a:lnTo>
                        <a:lnTo>
                          <a:pt x="1665" y="50"/>
                        </a:lnTo>
                        <a:lnTo>
                          <a:pt x="1667" y="50"/>
                        </a:lnTo>
                        <a:lnTo>
                          <a:pt x="1670" y="50"/>
                        </a:lnTo>
                        <a:lnTo>
                          <a:pt x="1672" y="50"/>
                        </a:lnTo>
                        <a:lnTo>
                          <a:pt x="1674" y="50"/>
                        </a:lnTo>
                        <a:lnTo>
                          <a:pt x="1676" y="50"/>
                        </a:lnTo>
                        <a:lnTo>
                          <a:pt x="1680" y="50"/>
                        </a:lnTo>
                        <a:lnTo>
                          <a:pt x="1682" y="50"/>
                        </a:lnTo>
                        <a:lnTo>
                          <a:pt x="1684" y="50"/>
                        </a:lnTo>
                        <a:lnTo>
                          <a:pt x="1688" y="50"/>
                        </a:lnTo>
                        <a:lnTo>
                          <a:pt x="1690" y="50"/>
                        </a:lnTo>
                        <a:lnTo>
                          <a:pt x="1691" y="50"/>
                        </a:lnTo>
                        <a:lnTo>
                          <a:pt x="1695" y="50"/>
                        </a:lnTo>
                        <a:lnTo>
                          <a:pt x="1697" y="50"/>
                        </a:lnTo>
                        <a:lnTo>
                          <a:pt x="1699" y="50"/>
                        </a:lnTo>
                        <a:lnTo>
                          <a:pt x="1703" y="50"/>
                        </a:lnTo>
                        <a:lnTo>
                          <a:pt x="1705" y="50"/>
                        </a:lnTo>
                        <a:lnTo>
                          <a:pt x="1707" y="50"/>
                        </a:lnTo>
                        <a:lnTo>
                          <a:pt x="1709" y="50"/>
                        </a:lnTo>
                        <a:lnTo>
                          <a:pt x="1713" y="50"/>
                        </a:lnTo>
                        <a:lnTo>
                          <a:pt x="1714" y="50"/>
                        </a:lnTo>
                        <a:lnTo>
                          <a:pt x="1716" y="50"/>
                        </a:lnTo>
                        <a:lnTo>
                          <a:pt x="1720" y="50"/>
                        </a:lnTo>
                        <a:lnTo>
                          <a:pt x="1722" y="50"/>
                        </a:lnTo>
                        <a:lnTo>
                          <a:pt x="1724" y="50"/>
                        </a:lnTo>
                        <a:lnTo>
                          <a:pt x="1728" y="50"/>
                        </a:lnTo>
                        <a:lnTo>
                          <a:pt x="1730" y="50"/>
                        </a:lnTo>
                        <a:lnTo>
                          <a:pt x="1732" y="50"/>
                        </a:lnTo>
                        <a:lnTo>
                          <a:pt x="1736" y="50"/>
                        </a:lnTo>
                        <a:lnTo>
                          <a:pt x="1737" y="50"/>
                        </a:lnTo>
                        <a:lnTo>
                          <a:pt x="1739" y="50"/>
                        </a:lnTo>
                        <a:lnTo>
                          <a:pt x="1741" y="50"/>
                        </a:lnTo>
                        <a:lnTo>
                          <a:pt x="1745" y="50"/>
                        </a:lnTo>
                        <a:lnTo>
                          <a:pt x="1747" y="50"/>
                        </a:lnTo>
                        <a:lnTo>
                          <a:pt x="1749" y="50"/>
                        </a:lnTo>
                        <a:lnTo>
                          <a:pt x="1753" y="50"/>
                        </a:lnTo>
                        <a:lnTo>
                          <a:pt x="1755" y="50"/>
                        </a:lnTo>
                        <a:lnTo>
                          <a:pt x="1757" y="50"/>
                        </a:lnTo>
                        <a:lnTo>
                          <a:pt x="1760" y="48"/>
                        </a:lnTo>
                        <a:lnTo>
                          <a:pt x="1762" y="50"/>
                        </a:lnTo>
                        <a:lnTo>
                          <a:pt x="1764" y="50"/>
                        </a:lnTo>
                        <a:lnTo>
                          <a:pt x="1766" y="50"/>
                        </a:lnTo>
                        <a:lnTo>
                          <a:pt x="1770" y="50"/>
                        </a:lnTo>
                        <a:lnTo>
                          <a:pt x="1772" y="50"/>
                        </a:lnTo>
                        <a:lnTo>
                          <a:pt x="1774" y="50"/>
                        </a:lnTo>
                        <a:lnTo>
                          <a:pt x="1778" y="50"/>
                        </a:lnTo>
                        <a:lnTo>
                          <a:pt x="1780" y="50"/>
                        </a:lnTo>
                        <a:lnTo>
                          <a:pt x="1782" y="50"/>
                        </a:lnTo>
                        <a:lnTo>
                          <a:pt x="1785" y="50"/>
                        </a:lnTo>
                        <a:lnTo>
                          <a:pt x="1787" y="50"/>
                        </a:lnTo>
                        <a:lnTo>
                          <a:pt x="1789" y="50"/>
                        </a:lnTo>
                        <a:lnTo>
                          <a:pt x="1793" y="48"/>
                        </a:lnTo>
                        <a:lnTo>
                          <a:pt x="1795" y="50"/>
                        </a:lnTo>
                        <a:lnTo>
                          <a:pt x="1797" y="50"/>
                        </a:lnTo>
                        <a:lnTo>
                          <a:pt x="1799" y="50"/>
                        </a:lnTo>
                        <a:lnTo>
                          <a:pt x="1803" y="50"/>
                        </a:lnTo>
                        <a:lnTo>
                          <a:pt x="1804" y="50"/>
                        </a:lnTo>
                        <a:lnTo>
                          <a:pt x="1806" y="50"/>
                        </a:lnTo>
                        <a:lnTo>
                          <a:pt x="1810" y="50"/>
                        </a:lnTo>
                        <a:lnTo>
                          <a:pt x="1812" y="50"/>
                        </a:lnTo>
                        <a:lnTo>
                          <a:pt x="1814" y="48"/>
                        </a:lnTo>
                        <a:lnTo>
                          <a:pt x="1818" y="48"/>
                        </a:lnTo>
                        <a:lnTo>
                          <a:pt x="1820" y="50"/>
                        </a:lnTo>
                        <a:lnTo>
                          <a:pt x="1822" y="48"/>
                        </a:lnTo>
                        <a:lnTo>
                          <a:pt x="1826" y="50"/>
                        </a:lnTo>
                        <a:lnTo>
                          <a:pt x="1827" y="50"/>
                        </a:lnTo>
                        <a:lnTo>
                          <a:pt x="1829" y="48"/>
                        </a:lnTo>
                        <a:lnTo>
                          <a:pt x="1831" y="48"/>
                        </a:lnTo>
                        <a:lnTo>
                          <a:pt x="1835" y="48"/>
                        </a:lnTo>
                        <a:lnTo>
                          <a:pt x="1837" y="48"/>
                        </a:lnTo>
                        <a:lnTo>
                          <a:pt x="1839" y="50"/>
                        </a:lnTo>
                        <a:lnTo>
                          <a:pt x="1843" y="48"/>
                        </a:lnTo>
                        <a:lnTo>
                          <a:pt x="1845" y="50"/>
                        </a:lnTo>
                        <a:lnTo>
                          <a:pt x="1847" y="50"/>
                        </a:lnTo>
                        <a:lnTo>
                          <a:pt x="1850" y="48"/>
                        </a:lnTo>
                        <a:lnTo>
                          <a:pt x="1852" y="48"/>
                        </a:lnTo>
                        <a:lnTo>
                          <a:pt x="1854" y="50"/>
                        </a:lnTo>
                        <a:lnTo>
                          <a:pt x="1858" y="50"/>
                        </a:lnTo>
                        <a:lnTo>
                          <a:pt x="1860" y="50"/>
                        </a:lnTo>
                        <a:lnTo>
                          <a:pt x="1862" y="50"/>
                        </a:lnTo>
                        <a:lnTo>
                          <a:pt x="1864" y="50"/>
                        </a:lnTo>
                        <a:lnTo>
                          <a:pt x="1868" y="50"/>
                        </a:lnTo>
                        <a:lnTo>
                          <a:pt x="1870" y="50"/>
                        </a:lnTo>
                        <a:lnTo>
                          <a:pt x="1872" y="48"/>
                        </a:lnTo>
                        <a:lnTo>
                          <a:pt x="1875" y="50"/>
                        </a:lnTo>
                        <a:lnTo>
                          <a:pt x="1877" y="50"/>
                        </a:lnTo>
                        <a:lnTo>
                          <a:pt x="1879" y="50"/>
                        </a:lnTo>
                        <a:lnTo>
                          <a:pt x="1883" y="48"/>
                        </a:lnTo>
                        <a:lnTo>
                          <a:pt x="1885" y="48"/>
                        </a:lnTo>
                        <a:lnTo>
                          <a:pt x="1887" y="48"/>
                        </a:lnTo>
                        <a:lnTo>
                          <a:pt x="1891" y="50"/>
                        </a:lnTo>
                        <a:lnTo>
                          <a:pt x="1893" y="48"/>
                        </a:lnTo>
                        <a:lnTo>
                          <a:pt x="1895" y="50"/>
                        </a:lnTo>
                        <a:lnTo>
                          <a:pt x="1896" y="48"/>
                        </a:lnTo>
                        <a:lnTo>
                          <a:pt x="1900" y="50"/>
                        </a:lnTo>
                        <a:lnTo>
                          <a:pt x="1902" y="50"/>
                        </a:lnTo>
                        <a:lnTo>
                          <a:pt x="1904" y="50"/>
                        </a:lnTo>
                        <a:lnTo>
                          <a:pt x="1908" y="48"/>
                        </a:lnTo>
                        <a:lnTo>
                          <a:pt x="1910" y="48"/>
                        </a:lnTo>
                        <a:lnTo>
                          <a:pt x="1912" y="48"/>
                        </a:lnTo>
                        <a:lnTo>
                          <a:pt x="1916" y="50"/>
                        </a:lnTo>
                        <a:lnTo>
                          <a:pt x="1918" y="50"/>
                        </a:lnTo>
                        <a:lnTo>
                          <a:pt x="1919" y="48"/>
                        </a:lnTo>
                        <a:lnTo>
                          <a:pt x="1923" y="48"/>
                        </a:lnTo>
                        <a:lnTo>
                          <a:pt x="1925" y="48"/>
                        </a:lnTo>
                        <a:lnTo>
                          <a:pt x="1927" y="50"/>
                        </a:lnTo>
                        <a:lnTo>
                          <a:pt x="1929" y="48"/>
                        </a:lnTo>
                        <a:lnTo>
                          <a:pt x="1933" y="48"/>
                        </a:lnTo>
                        <a:lnTo>
                          <a:pt x="1935" y="48"/>
                        </a:lnTo>
                        <a:lnTo>
                          <a:pt x="1937" y="48"/>
                        </a:lnTo>
                        <a:lnTo>
                          <a:pt x="1941" y="48"/>
                        </a:lnTo>
                        <a:lnTo>
                          <a:pt x="1942" y="48"/>
                        </a:lnTo>
                        <a:lnTo>
                          <a:pt x="1944" y="48"/>
                        </a:lnTo>
                        <a:lnTo>
                          <a:pt x="1948" y="48"/>
                        </a:lnTo>
                        <a:lnTo>
                          <a:pt x="1950" y="48"/>
                        </a:lnTo>
                        <a:lnTo>
                          <a:pt x="1952" y="50"/>
                        </a:lnTo>
                        <a:lnTo>
                          <a:pt x="1956" y="48"/>
                        </a:lnTo>
                        <a:lnTo>
                          <a:pt x="1958" y="48"/>
                        </a:lnTo>
                        <a:lnTo>
                          <a:pt x="1960" y="48"/>
                        </a:lnTo>
                        <a:lnTo>
                          <a:pt x="1962" y="48"/>
                        </a:lnTo>
                        <a:lnTo>
                          <a:pt x="1965" y="48"/>
                        </a:lnTo>
                        <a:lnTo>
                          <a:pt x="1967" y="48"/>
                        </a:lnTo>
                        <a:lnTo>
                          <a:pt x="1969" y="48"/>
                        </a:lnTo>
                        <a:lnTo>
                          <a:pt x="1973" y="50"/>
                        </a:lnTo>
                        <a:lnTo>
                          <a:pt x="1975" y="48"/>
                        </a:lnTo>
                        <a:lnTo>
                          <a:pt x="1977" y="48"/>
                        </a:lnTo>
                        <a:lnTo>
                          <a:pt x="1981" y="48"/>
                        </a:lnTo>
                        <a:lnTo>
                          <a:pt x="1983" y="48"/>
                        </a:lnTo>
                        <a:lnTo>
                          <a:pt x="1985" y="48"/>
                        </a:lnTo>
                        <a:lnTo>
                          <a:pt x="1987" y="48"/>
                        </a:lnTo>
                        <a:lnTo>
                          <a:pt x="1990" y="48"/>
                        </a:lnTo>
                        <a:lnTo>
                          <a:pt x="1992" y="48"/>
                        </a:lnTo>
                        <a:lnTo>
                          <a:pt x="1994" y="48"/>
                        </a:lnTo>
                        <a:lnTo>
                          <a:pt x="1998" y="48"/>
                        </a:lnTo>
                        <a:lnTo>
                          <a:pt x="2000" y="48"/>
                        </a:lnTo>
                        <a:lnTo>
                          <a:pt x="2002" y="48"/>
                        </a:lnTo>
                        <a:lnTo>
                          <a:pt x="2006" y="48"/>
                        </a:lnTo>
                        <a:lnTo>
                          <a:pt x="2008" y="48"/>
                        </a:lnTo>
                        <a:lnTo>
                          <a:pt x="2009" y="48"/>
                        </a:lnTo>
                        <a:lnTo>
                          <a:pt x="2013" y="48"/>
                        </a:lnTo>
                        <a:lnTo>
                          <a:pt x="2015" y="48"/>
                        </a:lnTo>
                        <a:lnTo>
                          <a:pt x="2017" y="48"/>
                        </a:lnTo>
                        <a:lnTo>
                          <a:pt x="2019" y="48"/>
                        </a:lnTo>
                        <a:lnTo>
                          <a:pt x="2023" y="48"/>
                        </a:lnTo>
                        <a:lnTo>
                          <a:pt x="2025" y="48"/>
                        </a:lnTo>
                        <a:lnTo>
                          <a:pt x="2027" y="48"/>
                        </a:lnTo>
                        <a:lnTo>
                          <a:pt x="2031" y="48"/>
                        </a:lnTo>
                        <a:lnTo>
                          <a:pt x="2032" y="48"/>
                        </a:lnTo>
                        <a:lnTo>
                          <a:pt x="2034" y="48"/>
                        </a:lnTo>
                        <a:lnTo>
                          <a:pt x="2038" y="48"/>
                        </a:lnTo>
                        <a:lnTo>
                          <a:pt x="2040" y="48"/>
                        </a:lnTo>
                        <a:lnTo>
                          <a:pt x="2042" y="48"/>
                        </a:lnTo>
                        <a:lnTo>
                          <a:pt x="2046" y="48"/>
                        </a:lnTo>
                        <a:lnTo>
                          <a:pt x="2048" y="48"/>
                        </a:lnTo>
                        <a:lnTo>
                          <a:pt x="2050" y="48"/>
                        </a:lnTo>
                        <a:lnTo>
                          <a:pt x="2052" y="48"/>
                        </a:lnTo>
                        <a:lnTo>
                          <a:pt x="2055" y="48"/>
                        </a:lnTo>
                        <a:lnTo>
                          <a:pt x="2057" y="48"/>
                        </a:lnTo>
                        <a:lnTo>
                          <a:pt x="2059" y="48"/>
                        </a:lnTo>
                        <a:lnTo>
                          <a:pt x="2063" y="48"/>
                        </a:lnTo>
                        <a:lnTo>
                          <a:pt x="2065" y="48"/>
                        </a:lnTo>
                        <a:lnTo>
                          <a:pt x="2067" y="48"/>
                        </a:lnTo>
                        <a:lnTo>
                          <a:pt x="2071" y="48"/>
                        </a:lnTo>
                        <a:lnTo>
                          <a:pt x="2073" y="48"/>
                        </a:lnTo>
                        <a:lnTo>
                          <a:pt x="2075" y="48"/>
                        </a:lnTo>
                        <a:lnTo>
                          <a:pt x="2078" y="48"/>
                        </a:lnTo>
                        <a:lnTo>
                          <a:pt x="2080" y="48"/>
                        </a:lnTo>
                        <a:lnTo>
                          <a:pt x="2082" y="48"/>
                        </a:lnTo>
                        <a:lnTo>
                          <a:pt x="2084" y="48"/>
                        </a:lnTo>
                        <a:lnTo>
                          <a:pt x="2088" y="48"/>
                        </a:lnTo>
                        <a:lnTo>
                          <a:pt x="2090" y="48"/>
                        </a:lnTo>
                        <a:lnTo>
                          <a:pt x="2092" y="48"/>
                        </a:lnTo>
                        <a:lnTo>
                          <a:pt x="2096" y="48"/>
                        </a:lnTo>
                        <a:lnTo>
                          <a:pt x="2098" y="48"/>
                        </a:lnTo>
                        <a:lnTo>
                          <a:pt x="2100" y="48"/>
                        </a:lnTo>
                        <a:lnTo>
                          <a:pt x="2103" y="48"/>
                        </a:lnTo>
                        <a:lnTo>
                          <a:pt x="2105" y="48"/>
                        </a:lnTo>
                        <a:lnTo>
                          <a:pt x="2107" y="48"/>
                        </a:lnTo>
                        <a:lnTo>
                          <a:pt x="2111" y="48"/>
                        </a:lnTo>
                        <a:lnTo>
                          <a:pt x="2113" y="48"/>
                        </a:lnTo>
                        <a:lnTo>
                          <a:pt x="2115" y="48"/>
                        </a:lnTo>
                        <a:lnTo>
                          <a:pt x="2117" y="48"/>
                        </a:lnTo>
                        <a:lnTo>
                          <a:pt x="2121" y="48"/>
                        </a:lnTo>
                        <a:lnTo>
                          <a:pt x="2123" y="48"/>
                        </a:lnTo>
                        <a:lnTo>
                          <a:pt x="2124" y="48"/>
                        </a:lnTo>
                        <a:lnTo>
                          <a:pt x="2128" y="48"/>
                        </a:lnTo>
                        <a:lnTo>
                          <a:pt x="2130" y="48"/>
                        </a:lnTo>
                        <a:lnTo>
                          <a:pt x="2132" y="48"/>
                        </a:lnTo>
                        <a:lnTo>
                          <a:pt x="2136" y="48"/>
                        </a:lnTo>
                        <a:lnTo>
                          <a:pt x="2138" y="48"/>
                        </a:lnTo>
                        <a:lnTo>
                          <a:pt x="2140" y="48"/>
                        </a:lnTo>
                        <a:lnTo>
                          <a:pt x="2144" y="48"/>
                        </a:lnTo>
                        <a:lnTo>
                          <a:pt x="2146" y="48"/>
                        </a:lnTo>
                        <a:lnTo>
                          <a:pt x="2147" y="48"/>
                        </a:lnTo>
                        <a:lnTo>
                          <a:pt x="2149" y="46"/>
                        </a:lnTo>
                        <a:lnTo>
                          <a:pt x="2153" y="48"/>
                        </a:lnTo>
                        <a:lnTo>
                          <a:pt x="2155" y="46"/>
                        </a:lnTo>
                        <a:lnTo>
                          <a:pt x="2157" y="46"/>
                        </a:lnTo>
                        <a:lnTo>
                          <a:pt x="2161" y="46"/>
                        </a:lnTo>
                        <a:lnTo>
                          <a:pt x="2163" y="48"/>
                        </a:lnTo>
                        <a:lnTo>
                          <a:pt x="2165" y="46"/>
                        </a:lnTo>
                        <a:lnTo>
                          <a:pt x="2169" y="46"/>
                        </a:lnTo>
                        <a:lnTo>
                          <a:pt x="2170" y="46"/>
                        </a:lnTo>
                        <a:lnTo>
                          <a:pt x="2172" y="48"/>
                        </a:lnTo>
                        <a:lnTo>
                          <a:pt x="2176" y="46"/>
                        </a:lnTo>
                        <a:lnTo>
                          <a:pt x="2178" y="46"/>
                        </a:lnTo>
                        <a:lnTo>
                          <a:pt x="2180" y="46"/>
                        </a:lnTo>
                        <a:lnTo>
                          <a:pt x="2182" y="46"/>
                        </a:lnTo>
                        <a:lnTo>
                          <a:pt x="2186" y="46"/>
                        </a:lnTo>
                        <a:lnTo>
                          <a:pt x="2188" y="46"/>
                        </a:lnTo>
                        <a:lnTo>
                          <a:pt x="2190" y="46"/>
                        </a:lnTo>
                        <a:lnTo>
                          <a:pt x="2193" y="46"/>
                        </a:lnTo>
                        <a:lnTo>
                          <a:pt x="2195" y="46"/>
                        </a:lnTo>
                        <a:lnTo>
                          <a:pt x="2197" y="46"/>
                        </a:lnTo>
                        <a:lnTo>
                          <a:pt x="2201" y="46"/>
                        </a:lnTo>
                        <a:lnTo>
                          <a:pt x="2203" y="46"/>
                        </a:lnTo>
                        <a:lnTo>
                          <a:pt x="2205" y="46"/>
                        </a:lnTo>
                        <a:lnTo>
                          <a:pt x="2207" y="46"/>
                        </a:lnTo>
                        <a:lnTo>
                          <a:pt x="2211" y="46"/>
                        </a:lnTo>
                        <a:lnTo>
                          <a:pt x="2213" y="46"/>
                        </a:lnTo>
                        <a:lnTo>
                          <a:pt x="2215" y="46"/>
                        </a:lnTo>
                        <a:lnTo>
                          <a:pt x="2218" y="46"/>
                        </a:lnTo>
                        <a:lnTo>
                          <a:pt x="2220" y="46"/>
                        </a:lnTo>
                        <a:lnTo>
                          <a:pt x="2222" y="46"/>
                        </a:lnTo>
                        <a:lnTo>
                          <a:pt x="2226" y="46"/>
                        </a:lnTo>
                        <a:lnTo>
                          <a:pt x="2228" y="46"/>
                        </a:lnTo>
                        <a:lnTo>
                          <a:pt x="2230" y="46"/>
                        </a:lnTo>
                        <a:lnTo>
                          <a:pt x="2234" y="46"/>
                        </a:lnTo>
                        <a:lnTo>
                          <a:pt x="2236" y="46"/>
                        </a:lnTo>
                        <a:lnTo>
                          <a:pt x="2237" y="46"/>
                        </a:lnTo>
                        <a:lnTo>
                          <a:pt x="2239" y="46"/>
                        </a:lnTo>
                        <a:lnTo>
                          <a:pt x="2243" y="46"/>
                        </a:lnTo>
                        <a:lnTo>
                          <a:pt x="2245" y="46"/>
                        </a:lnTo>
                        <a:lnTo>
                          <a:pt x="2247" y="46"/>
                        </a:lnTo>
                        <a:lnTo>
                          <a:pt x="2251" y="46"/>
                        </a:lnTo>
                        <a:lnTo>
                          <a:pt x="2253" y="46"/>
                        </a:lnTo>
                        <a:lnTo>
                          <a:pt x="2255" y="46"/>
                        </a:lnTo>
                        <a:lnTo>
                          <a:pt x="2259" y="46"/>
                        </a:lnTo>
                        <a:lnTo>
                          <a:pt x="2260" y="46"/>
                        </a:lnTo>
                        <a:lnTo>
                          <a:pt x="2262" y="46"/>
                        </a:lnTo>
                        <a:lnTo>
                          <a:pt x="2266" y="46"/>
                        </a:lnTo>
                        <a:lnTo>
                          <a:pt x="2268" y="46"/>
                        </a:lnTo>
                        <a:lnTo>
                          <a:pt x="2270" y="46"/>
                        </a:lnTo>
                        <a:lnTo>
                          <a:pt x="2272" y="46"/>
                        </a:lnTo>
                        <a:lnTo>
                          <a:pt x="2276" y="46"/>
                        </a:lnTo>
                        <a:lnTo>
                          <a:pt x="2278" y="46"/>
                        </a:lnTo>
                        <a:lnTo>
                          <a:pt x="2280" y="46"/>
                        </a:lnTo>
                        <a:lnTo>
                          <a:pt x="2283" y="46"/>
                        </a:lnTo>
                        <a:lnTo>
                          <a:pt x="2285" y="46"/>
                        </a:lnTo>
                        <a:lnTo>
                          <a:pt x="2287" y="46"/>
                        </a:lnTo>
                        <a:lnTo>
                          <a:pt x="2291" y="46"/>
                        </a:lnTo>
                        <a:lnTo>
                          <a:pt x="2293" y="46"/>
                        </a:lnTo>
                        <a:lnTo>
                          <a:pt x="2295" y="46"/>
                        </a:lnTo>
                        <a:lnTo>
                          <a:pt x="2299" y="46"/>
                        </a:lnTo>
                        <a:lnTo>
                          <a:pt x="2301" y="46"/>
                        </a:lnTo>
                        <a:lnTo>
                          <a:pt x="2303" y="46"/>
                        </a:lnTo>
                        <a:lnTo>
                          <a:pt x="2305" y="46"/>
                        </a:lnTo>
                        <a:lnTo>
                          <a:pt x="2308" y="46"/>
                        </a:lnTo>
                        <a:lnTo>
                          <a:pt x="2310" y="46"/>
                        </a:lnTo>
                        <a:lnTo>
                          <a:pt x="2312" y="46"/>
                        </a:lnTo>
                        <a:lnTo>
                          <a:pt x="2316" y="46"/>
                        </a:lnTo>
                        <a:lnTo>
                          <a:pt x="2318" y="46"/>
                        </a:lnTo>
                        <a:lnTo>
                          <a:pt x="2320" y="46"/>
                        </a:lnTo>
                        <a:lnTo>
                          <a:pt x="2324" y="46"/>
                        </a:lnTo>
                        <a:lnTo>
                          <a:pt x="2326" y="46"/>
                        </a:lnTo>
                        <a:lnTo>
                          <a:pt x="2328" y="46"/>
                        </a:lnTo>
                        <a:lnTo>
                          <a:pt x="2331" y="46"/>
                        </a:lnTo>
                        <a:lnTo>
                          <a:pt x="2333" y="46"/>
                        </a:lnTo>
                        <a:lnTo>
                          <a:pt x="2335" y="46"/>
                        </a:lnTo>
                        <a:lnTo>
                          <a:pt x="2337" y="44"/>
                        </a:lnTo>
                        <a:lnTo>
                          <a:pt x="2341" y="44"/>
                        </a:lnTo>
                        <a:lnTo>
                          <a:pt x="2343" y="44"/>
                        </a:lnTo>
                        <a:lnTo>
                          <a:pt x="2345" y="46"/>
                        </a:lnTo>
                        <a:lnTo>
                          <a:pt x="2349" y="46"/>
                        </a:lnTo>
                        <a:lnTo>
                          <a:pt x="2351" y="44"/>
                        </a:lnTo>
                        <a:lnTo>
                          <a:pt x="2352" y="46"/>
                        </a:lnTo>
                        <a:lnTo>
                          <a:pt x="2356" y="44"/>
                        </a:lnTo>
                        <a:lnTo>
                          <a:pt x="2358" y="44"/>
                        </a:lnTo>
                        <a:lnTo>
                          <a:pt x="2360" y="44"/>
                        </a:lnTo>
                        <a:lnTo>
                          <a:pt x="2364" y="46"/>
                        </a:lnTo>
                        <a:lnTo>
                          <a:pt x="2366" y="44"/>
                        </a:lnTo>
                        <a:lnTo>
                          <a:pt x="2368" y="44"/>
                        </a:lnTo>
                        <a:lnTo>
                          <a:pt x="2370" y="46"/>
                        </a:lnTo>
                        <a:lnTo>
                          <a:pt x="2374" y="46"/>
                        </a:lnTo>
                        <a:lnTo>
                          <a:pt x="2375" y="44"/>
                        </a:lnTo>
                        <a:lnTo>
                          <a:pt x="2377" y="46"/>
                        </a:lnTo>
                        <a:lnTo>
                          <a:pt x="2381" y="46"/>
                        </a:lnTo>
                        <a:lnTo>
                          <a:pt x="2383" y="44"/>
                        </a:lnTo>
                        <a:lnTo>
                          <a:pt x="2385" y="44"/>
                        </a:lnTo>
                        <a:lnTo>
                          <a:pt x="2389" y="46"/>
                        </a:lnTo>
                        <a:lnTo>
                          <a:pt x="2391" y="46"/>
                        </a:lnTo>
                        <a:lnTo>
                          <a:pt x="2393" y="44"/>
                        </a:lnTo>
                        <a:lnTo>
                          <a:pt x="2395" y="46"/>
                        </a:lnTo>
                        <a:lnTo>
                          <a:pt x="2398" y="44"/>
                        </a:lnTo>
                        <a:lnTo>
                          <a:pt x="2400" y="44"/>
                        </a:lnTo>
                        <a:lnTo>
                          <a:pt x="2402" y="44"/>
                        </a:lnTo>
                        <a:lnTo>
                          <a:pt x="2406" y="44"/>
                        </a:lnTo>
                        <a:lnTo>
                          <a:pt x="2408" y="44"/>
                        </a:lnTo>
                        <a:lnTo>
                          <a:pt x="2410" y="44"/>
                        </a:lnTo>
                        <a:lnTo>
                          <a:pt x="2414" y="44"/>
                        </a:lnTo>
                        <a:lnTo>
                          <a:pt x="2416" y="46"/>
                        </a:lnTo>
                        <a:lnTo>
                          <a:pt x="2418" y="46"/>
                        </a:lnTo>
                        <a:lnTo>
                          <a:pt x="2421" y="44"/>
                        </a:lnTo>
                        <a:lnTo>
                          <a:pt x="2423" y="44"/>
                        </a:lnTo>
                        <a:lnTo>
                          <a:pt x="2425" y="44"/>
                        </a:lnTo>
                        <a:lnTo>
                          <a:pt x="2427" y="44"/>
                        </a:lnTo>
                        <a:lnTo>
                          <a:pt x="2431" y="44"/>
                        </a:lnTo>
                        <a:lnTo>
                          <a:pt x="2433" y="44"/>
                        </a:lnTo>
                        <a:lnTo>
                          <a:pt x="2435" y="44"/>
                        </a:lnTo>
                        <a:lnTo>
                          <a:pt x="2439" y="44"/>
                        </a:lnTo>
                        <a:lnTo>
                          <a:pt x="2441" y="44"/>
                        </a:lnTo>
                        <a:lnTo>
                          <a:pt x="2443" y="44"/>
                        </a:lnTo>
                        <a:lnTo>
                          <a:pt x="2446" y="44"/>
                        </a:lnTo>
                        <a:lnTo>
                          <a:pt x="2448" y="44"/>
                        </a:lnTo>
                        <a:lnTo>
                          <a:pt x="2450" y="44"/>
                        </a:lnTo>
                        <a:lnTo>
                          <a:pt x="2454" y="44"/>
                        </a:lnTo>
                        <a:lnTo>
                          <a:pt x="2456" y="44"/>
                        </a:lnTo>
                        <a:lnTo>
                          <a:pt x="2458" y="44"/>
                        </a:lnTo>
                        <a:lnTo>
                          <a:pt x="2460" y="46"/>
                        </a:lnTo>
                        <a:lnTo>
                          <a:pt x="2464" y="44"/>
                        </a:lnTo>
                        <a:lnTo>
                          <a:pt x="2465" y="44"/>
                        </a:lnTo>
                        <a:lnTo>
                          <a:pt x="2467" y="44"/>
                        </a:lnTo>
                        <a:lnTo>
                          <a:pt x="2471" y="44"/>
                        </a:lnTo>
                        <a:lnTo>
                          <a:pt x="2473" y="44"/>
                        </a:lnTo>
                        <a:lnTo>
                          <a:pt x="2475" y="44"/>
                        </a:lnTo>
                        <a:lnTo>
                          <a:pt x="2479" y="44"/>
                        </a:lnTo>
                        <a:lnTo>
                          <a:pt x="2481" y="44"/>
                        </a:lnTo>
                        <a:lnTo>
                          <a:pt x="2483" y="44"/>
                        </a:lnTo>
                        <a:lnTo>
                          <a:pt x="2487" y="44"/>
                        </a:lnTo>
                        <a:lnTo>
                          <a:pt x="2488" y="44"/>
                        </a:lnTo>
                        <a:lnTo>
                          <a:pt x="2490" y="44"/>
                        </a:lnTo>
                        <a:lnTo>
                          <a:pt x="2492" y="44"/>
                        </a:lnTo>
                        <a:lnTo>
                          <a:pt x="2496" y="44"/>
                        </a:lnTo>
                        <a:lnTo>
                          <a:pt x="2498" y="44"/>
                        </a:lnTo>
                        <a:lnTo>
                          <a:pt x="2500" y="44"/>
                        </a:lnTo>
                        <a:lnTo>
                          <a:pt x="2504" y="44"/>
                        </a:lnTo>
                        <a:lnTo>
                          <a:pt x="2506" y="44"/>
                        </a:lnTo>
                        <a:lnTo>
                          <a:pt x="2508" y="44"/>
                        </a:lnTo>
                        <a:lnTo>
                          <a:pt x="2511" y="44"/>
                        </a:lnTo>
                        <a:lnTo>
                          <a:pt x="2513" y="44"/>
                        </a:lnTo>
                        <a:lnTo>
                          <a:pt x="2515" y="42"/>
                        </a:lnTo>
                        <a:lnTo>
                          <a:pt x="2519" y="44"/>
                        </a:lnTo>
                        <a:lnTo>
                          <a:pt x="2521" y="44"/>
                        </a:lnTo>
                        <a:lnTo>
                          <a:pt x="2523" y="42"/>
                        </a:lnTo>
                        <a:lnTo>
                          <a:pt x="2525" y="42"/>
                        </a:lnTo>
                        <a:lnTo>
                          <a:pt x="2529" y="44"/>
                        </a:lnTo>
                        <a:lnTo>
                          <a:pt x="2531" y="44"/>
                        </a:lnTo>
                        <a:lnTo>
                          <a:pt x="2533" y="44"/>
                        </a:lnTo>
                        <a:lnTo>
                          <a:pt x="2536" y="42"/>
                        </a:lnTo>
                        <a:lnTo>
                          <a:pt x="2538" y="44"/>
                        </a:lnTo>
                        <a:lnTo>
                          <a:pt x="2540" y="44"/>
                        </a:lnTo>
                        <a:lnTo>
                          <a:pt x="2544" y="44"/>
                        </a:lnTo>
                        <a:lnTo>
                          <a:pt x="2546" y="44"/>
                        </a:lnTo>
                        <a:lnTo>
                          <a:pt x="2548" y="44"/>
                        </a:lnTo>
                        <a:lnTo>
                          <a:pt x="2552" y="44"/>
                        </a:lnTo>
                        <a:lnTo>
                          <a:pt x="2554" y="44"/>
                        </a:lnTo>
                        <a:lnTo>
                          <a:pt x="2556" y="42"/>
                        </a:lnTo>
                        <a:lnTo>
                          <a:pt x="2557" y="44"/>
                        </a:lnTo>
                        <a:lnTo>
                          <a:pt x="2561" y="42"/>
                        </a:lnTo>
                        <a:lnTo>
                          <a:pt x="2563" y="44"/>
                        </a:lnTo>
                        <a:lnTo>
                          <a:pt x="2565" y="42"/>
                        </a:lnTo>
                        <a:lnTo>
                          <a:pt x="2569" y="44"/>
                        </a:lnTo>
                        <a:lnTo>
                          <a:pt x="2571" y="42"/>
                        </a:lnTo>
                        <a:lnTo>
                          <a:pt x="2573" y="44"/>
                        </a:lnTo>
                        <a:lnTo>
                          <a:pt x="2577" y="44"/>
                        </a:lnTo>
                        <a:lnTo>
                          <a:pt x="2579" y="42"/>
                        </a:lnTo>
                        <a:lnTo>
                          <a:pt x="2580" y="44"/>
                        </a:lnTo>
                        <a:lnTo>
                          <a:pt x="2584" y="42"/>
                        </a:lnTo>
                        <a:lnTo>
                          <a:pt x="2586" y="44"/>
                        </a:lnTo>
                        <a:lnTo>
                          <a:pt x="2588" y="44"/>
                        </a:lnTo>
                        <a:lnTo>
                          <a:pt x="2590" y="44"/>
                        </a:lnTo>
                        <a:lnTo>
                          <a:pt x="2594" y="44"/>
                        </a:lnTo>
                        <a:lnTo>
                          <a:pt x="2596" y="42"/>
                        </a:lnTo>
                        <a:lnTo>
                          <a:pt x="2598" y="42"/>
                        </a:lnTo>
                        <a:lnTo>
                          <a:pt x="2602" y="42"/>
                        </a:lnTo>
                        <a:lnTo>
                          <a:pt x="2603" y="42"/>
                        </a:lnTo>
                        <a:lnTo>
                          <a:pt x="2605" y="42"/>
                        </a:lnTo>
                        <a:lnTo>
                          <a:pt x="2609" y="42"/>
                        </a:lnTo>
                        <a:lnTo>
                          <a:pt x="2611" y="42"/>
                        </a:lnTo>
                        <a:lnTo>
                          <a:pt x="2613" y="42"/>
                        </a:lnTo>
                        <a:lnTo>
                          <a:pt x="2615" y="44"/>
                        </a:lnTo>
                        <a:lnTo>
                          <a:pt x="2619" y="44"/>
                        </a:lnTo>
                        <a:lnTo>
                          <a:pt x="2621" y="42"/>
                        </a:lnTo>
                        <a:lnTo>
                          <a:pt x="2623" y="42"/>
                        </a:lnTo>
                        <a:lnTo>
                          <a:pt x="2626" y="42"/>
                        </a:lnTo>
                        <a:lnTo>
                          <a:pt x="2628" y="44"/>
                        </a:lnTo>
                        <a:lnTo>
                          <a:pt x="2630" y="42"/>
                        </a:lnTo>
                        <a:lnTo>
                          <a:pt x="2634" y="42"/>
                        </a:lnTo>
                        <a:lnTo>
                          <a:pt x="2636" y="42"/>
                        </a:lnTo>
                        <a:lnTo>
                          <a:pt x="2638" y="40"/>
                        </a:lnTo>
                        <a:lnTo>
                          <a:pt x="2642" y="42"/>
                        </a:lnTo>
                        <a:lnTo>
                          <a:pt x="2644" y="42"/>
                        </a:lnTo>
                        <a:lnTo>
                          <a:pt x="2646" y="42"/>
                        </a:lnTo>
                        <a:lnTo>
                          <a:pt x="2648" y="42"/>
                        </a:lnTo>
                        <a:lnTo>
                          <a:pt x="2651" y="42"/>
                        </a:lnTo>
                        <a:lnTo>
                          <a:pt x="2653" y="42"/>
                        </a:lnTo>
                        <a:lnTo>
                          <a:pt x="2655" y="42"/>
                        </a:lnTo>
                        <a:lnTo>
                          <a:pt x="2659" y="42"/>
                        </a:lnTo>
                        <a:lnTo>
                          <a:pt x="2661" y="42"/>
                        </a:lnTo>
                        <a:lnTo>
                          <a:pt x="2663" y="42"/>
                        </a:lnTo>
                        <a:lnTo>
                          <a:pt x="2667" y="42"/>
                        </a:lnTo>
                        <a:lnTo>
                          <a:pt x="2669" y="42"/>
                        </a:lnTo>
                        <a:lnTo>
                          <a:pt x="2671" y="40"/>
                        </a:lnTo>
                        <a:lnTo>
                          <a:pt x="2674" y="42"/>
                        </a:lnTo>
                        <a:lnTo>
                          <a:pt x="2676" y="42"/>
                        </a:lnTo>
                        <a:lnTo>
                          <a:pt x="2678" y="42"/>
                        </a:lnTo>
                        <a:lnTo>
                          <a:pt x="2680" y="42"/>
                        </a:lnTo>
                        <a:lnTo>
                          <a:pt x="2684" y="42"/>
                        </a:lnTo>
                        <a:lnTo>
                          <a:pt x="2686" y="42"/>
                        </a:lnTo>
                        <a:lnTo>
                          <a:pt x="2688" y="42"/>
                        </a:lnTo>
                        <a:lnTo>
                          <a:pt x="2692" y="40"/>
                        </a:lnTo>
                        <a:lnTo>
                          <a:pt x="2693" y="40"/>
                        </a:lnTo>
                        <a:lnTo>
                          <a:pt x="2695" y="42"/>
                        </a:lnTo>
                        <a:lnTo>
                          <a:pt x="2699" y="42"/>
                        </a:lnTo>
                        <a:lnTo>
                          <a:pt x="2701" y="42"/>
                        </a:lnTo>
                        <a:lnTo>
                          <a:pt x="2703" y="42"/>
                        </a:lnTo>
                        <a:lnTo>
                          <a:pt x="2707" y="42"/>
                        </a:lnTo>
                        <a:lnTo>
                          <a:pt x="2709" y="42"/>
                        </a:lnTo>
                        <a:lnTo>
                          <a:pt x="2711" y="42"/>
                        </a:lnTo>
                        <a:lnTo>
                          <a:pt x="2713" y="42"/>
                        </a:lnTo>
                        <a:lnTo>
                          <a:pt x="2716" y="42"/>
                        </a:lnTo>
                        <a:lnTo>
                          <a:pt x="2718" y="40"/>
                        </a:lnTo>
                        <a:lnTo>
                          <a:pt x="2720" y="42"/>
                        </a:lnTo>
                        <a:lnTo>
                          <a:pt x="2724" y="42"/>
                        </a:lnTo>
                        <a:lnTo>
                          <a:pt x="2726" y="40"/>
                        </a:lnTo>
                        <a:lnTo>
                          <a:pt x="2728" y="42"/>
                        </a:lnTo>
                        <a:lnTo>
                          <a:pt x="2732" y="40"/>
                        </a:lnTo>
                        <a:lnTo>
                          <a:pt x="2734" y="40"/>
                        </a:lnTo>
                        <a:lnTo>
                          <a:pt x="2736" y="40"/>
                        </a:lnTo>
                        <a:lnTo>
                          <a:pt x="2739" y="42"/>
                        </a:lnTo>
                        <a:lnTo>
                          <a:pt x="2741" y="42"/>
                        </a:lnTo>
                        <a:lnTo>
                          <a:pt x="2743" y="42"/>
                        </a:lnTo>
                        <a:lnTo>
                          <a:pt x="2745" y="40"/>
                        </a:lnTo>
                        <a:lnTo>
                          <a:pt x="2749" y="40"/>
                        </a:lnTo>
                        <a:lnTo>
                          <a:pt x="2751" y="42"/>
                        </a:lnTo>
                        <a:lnTo>
                          <a:pt x="2753" y="42"/>
                        </a:lnTo>
                        <a:lnTo>
                          <a:pt x="2757" y="42"/>
                        </a:lnTo>
                        <a:lnTo>
                          <a:pt x="2759" y="40"/>
                        </a:lnTo>
                        <a:lnTo>
                          <a:pt x="2761" y="42"/>
                        </a:lnTo>
                        <a:lnTo>
                          <a:pt x="2764" y="42"/>
                        </a:lnTo>
                        <a:lnTo>
                          <a:pt x="2766" y="40"/>
                        </a:lnTo>
                        <a:lnTo>
                          <a:pt x="2768" y="40"/>
                        </a:lnTo>
                        <a:lnTo>
                          <a:pt x="2772" y="40"/>
                        </a:lnTo>
                        <a:lnTo>
                          <a:pt x="2774" y="40"/>
                        </a:lnTo>
                        <a:lnTo>
                          <a:pt x="2776" y="38"/>
                        </a:lnTo>
                        <a:lnTo>
                          <a:pt x="2778" y="40"/>
                        </a:lnTo>
                        <a:lnTo>
                          <a:pt x="2782" y="42"/>
                        </a:lnTo>
                        <a:lnTo>
                          <a:pt x="2784" y="40"/>
                        </a:lnTo>
                        <a:lnTo>
                          <a:pt x="2785" y="40"/>
                        </a:lnTo>
                        <a:lnTo>
                          <a:pt x="2789" y="42"/>
                        </a:lnTo>
                        <a:lnTo>
                          <a:pt x="2791" y="40"/>
                        </a:lnTo>
                        <a:lnTo>
                          <a:pt x="2793" y="40"/>
                        </a:lnTo>
                        <a:lnTo>
                          <a:pt x="2797" y="40"/>
                        </a:lnTo>
                        <a:lnTo>
                          <a:pt x="2799" y="40"/>
                        </a:lnTo>
                        <a:lnTo>
                          <a:pt x="2801" y="40"/>
                        </a:lnTo>
                        <a:lnTo>
                          <a:pt x="2803" y="40"/>
                        </a:lnTo>
                        <a:lnTo>
                          <a:pt x="2807" y="42"/>
                        </a:lnTo>
                        <a:lnTo>
                          <a:pt x="2808" y="40"/>
                        </a:lnTo>
                        <a:lnTo>
                          <a:pt x="2810" y="40"/>
                        </a:lnTo>
                        <a:lnTo>
                          <a:pt x="2814" y="38"/>
                        </a:lnTo>
                        <a:lnTo>
                          <a:pt x="2816" y="42"/>
                        </a:lnTo>
                        <a:lnTo>
                          <a:pt x="2818" y="40"/>
                        </a:lnTo>
                        <a:lnTo>
                          <a:pt x="2822" y="40"/>
                        </a:lnTo>
                        <a:lnTo>
                          <a:pt x="2824" y="40"/>
                        </a:lnTo>
                        <a:lnTo>
                          <a:pt x="2826" y="40"/>
                        </a:lnTo>
                        <a:lnTo>
                          <a:pt x="2830" y="40"/>
                        </a:lnTo>
                        <a:lnTo>
                          <a:pt x="2831" y="40"/>
                        </a:lnTo>
                        <a:lnTo>
                          <a:pt x="2833" y="38"/>
                        </a:lnTo>
                        <a:lnTo>
                          <a:pt x="2835" y="40"/>
                        </a:lnTo>
                        <a:lnTo>
                          <a:pt x="2839" y="38"/>
                        </a:lnTo>
                        <a:lnTo>
                          <a:pt x="2841" y="38"/>
                        </a:lnTo>
                        <a:lnTo>
                          <a:pt x="2843" y="40"/>
                        </a:lnTo>
                        <a:lnTo>
                          <a:pt x="2847" y="40"/>
                        </a:lnTo>
                        <a:lnTo>
                          <a:pt x="2849" y="40"/>
                        </a:lnTo>
                        <a:lnTo>
                          <a:pt x="2851" y="40"/>
                        </a:lnTo>
                        <a:lnTo>
                          <a:pt x="2854" y="38"/>
                        </a:lnTo>
                        <a:lnTo>
                          <a:pt x="2856" y="40"/>
                        </a:lnTo>
                        <a:lnTo>
                          <a:pt x="2858" y="40"/>
                        </a:lnTo>
                        <a:lnTo>
                          <a:pt x="2862" y="38"/>
                        </a:lnTo>
                        <a:lnTo>
                          <a:pt x="2864" y="38"/>
                        </a:lnTo>
                        <a:lnTo>
                          <a:pt x="2866" y="40"/>
                        </a:lnTo>
                        <a:lnTo>
                          <a:pt x="2868" y="40"/>
                        </a:lnTo>
                        <a:lnTo>
                          <a:pt x="2872" y="38"/>
                        </a:lnTo>
                        <a:lnTo>
                          <a:pt x="2874" y="40"/>
                        </a:lnTo>
                        <a:lnTo>
                          <a:pt x="2876" y="40"/>
                        </a:lnTo>
                        <a:lnTo>
                          <a:pt x="2879" y="40"/>
                        </a:lnTo>
                        <a:lnTo>
                          <a:pt x="2881" y="40"/>
                        </a:lnTo>
                        <a:lnTo>
                          <a:pt x="2883" y="40"/>
                        </a:lnTo>
                        <a:lnTo>
                          <a:pt x="2887" y="38"/>
                        </a:lnTo>
                        <a:lnTo>
                          <a:pt x="2889" y="40"/>
                        </a:lnTo>
                        <a:lnTo>
                          <a:pt x="2891" y="40"/>
                        </a:lnTo>
                        <a:lnTo>
                          <a:pt x="2895" y="40"/>
                        </a:lnTo>
                        <a:lnTo>
                          <a:pt x="2897" y="38"/>
                        </a:lnTo>
                        <a:lnTo>
                          <a:pt x="2899" y="38"/>
                        </a:lnTo>
                        <a:lnTo>
                          <a:pt x="2900" y="40"/>
                        </a:lnTo>
                        <a:lnTo>
                          <a:pt x="2904" y="40"/>
                        </a:lnTo>
                        <a:lnTo>
                          <a:pt x="2906" y="38"/>
                        </a:lnTo>
                        <a:lnTo>
                          <a:pt x="2908" y="37"/>
                        </a:lnTo>
                        <a:lnTo>
                          <a:pt x="2912" y="40"/>
                        </a:lnTo>
                        <a:lnTo>
                          <a:pt x="2914" y="38"/>
                        </a:lnTo>
                        <a:lnTo>
                          <a:pt x="2916" y="38"/>
                        </a:lnTo>
                        <a:lnTo>
                          <a:pt x="2920" y="40"/>
                        </a:lnTo>
                        <a:lnTo>
                          <a:pt x="2921" y="40"/>
                        </a:lnTo>
                        <a:lnTo>
                          <a:pt x="2923" y="38"/>
                        </a:lnTo>
                        <a:lnTo>
                          <a:pt x="2927" y="40"/>
                        </a:lnTo>
                        <a:lnTo>
                          <a:pt x="2929" y="38"/>
                        </a:lnTo>
                        <a:lnTo>
                          <a:pt x="2931" y="38"/>
                        </a:lnTo>
                        <a:lnTo>
                          <a:pt x="2933" y="38"/>
                        </a:lnTo>
                        <a:lnTo>
                          <a:pt x="2937" y="37"/>
                        </a:lnTo>
                        <a:lnTo>
                          <a:pt x="2939" y="38"/>
                        </a:lnTo>
                        <a:lnTo>
                          <a:pt x="2941" y="38"/>
                        </a:lnTo>
                        <a:lnTo>
                          <a:pt x="2944" y="38"/>
                        </a:lnTo>
                        <a:lnTo>
                          <a:pt x="2946" y="37"/>
                        </a:lnTo>
                        <a:lnTo>
                          <a:pt x="2948" y="38"/>
                        </a:lnTo>
                        <a:lnTo>
                          <a:pt x="2952" y="38"/>
                        </a:lnTo>
                        <a:lnTo>
                          <a:pt x="2954" y="40"/>
                        </a:lnTo>
                        <a:lnTo>
                          <a:pt x="2956" y="38"/>
                        </a:lnTo>
                        <a:lnTo>
                          <a:pt x="2960" y="40"/>
                        </a:lnTo>
                        <a:lnTo>
                          <a:pt x="2962" y="38"/>
                        </a:lnTo>
                        <a:lnTo>
                          <a:pt x="2964" y="38"/>
                        </a:lnTo>
                        <a:lnTo>
                          <a:pt x="2966" y="37"/>
                        </a:lnTo>
                        <a:lnTo>
                          <a:pt x="2969" y="38"/>
                        </a:lnTo>
                        <a:lnTo>
                          <a:pt x="2971" y="38"/>
                        </a:lnTo>
                        <a:lnTo>
                          <a:pt x="2973" y="38"/>
                        </a:lnTo>
                        <a:lnTo>
                          <a:pt x="2977" y="37"/>
                        </a:lnTo>
                        <a:lnTo>
                          <a:pt x="2979" y="38"/>
                        </a:lnTo>
                        <a:lnTo>
                          <a:pt x="2981" y="38"/>
                        </a:lnTo>
                      </a:path>
                    </a:pathLst>
                  </a:custGeom>
                  <a:noFill/>
                  <a:ln w="2">
                    <a:solidFill>
                      <a:srgbClr val="00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6" name="Freeform 72"/>
                  <p:cNvSpPr>
                    <a:spLocks/>
                  </p:cNvSpPr>
                  <p:nvPr/>
                </p:nvSpPr>
                <p:spPr bwMode="auto">
                  <a:xfrm>
                    <a:off x="2327275" y="4851003"/>
                    <a:ext cx="4708525" cy="122634"/>
                  </a:xfrm>
                  <a:custGeom>
                    <a:avLst/>
                    <a:gdLst>
                      <a:gd name="T0" fmla="*/ 44 w 2966"/>
                      <a:gd name="T1" fmla="*/ 42 h 44"/>
                      <a:gd name="T2" fmla="*/ 94 w 2966"/>
                      <a:gd name="T3" fmla="*/ 42 h 44"/>
                      <a:gd name="T4" fmla="*/ 148 w 2966"/>
                      <a:gd name="T5" fmla="*/ 42 h 44"/>
                      <a:gd name="T6" fmla="*/ 195 w 2966"/>
                      <a:gd name="T7" fmla="*/ 42 h 44"/>
                      <a:gd name="T8" fmla="*/ 243 w 2966"/>
                      <a:gd name="T9" fmla="*/ 42 h 44"/>
                      <a:gd name="T10" fmla="*/ 293 w 2966"/>
                      <a:gd name="T11" fmla="*/ 42 h 44"/>
                      <a:gd name="T12" fmla="*/ 345 w 2966"/>
                      <a:gd name="T13" fmla="*/ 42 h 44"/>
                      <a:gd name="T14" fmla="*/ 395 w 2966"/>
                      <a:gd name="T15" fmla="*/ 42 h 44"/>
                      <a:gd name="T16" fmla="*/ 444 w 2966"/>
                      <a:gd name="T17" fmla="*/ 42 h 44"/>
                      <a:gd name="T18" fmla="*/ 498 w 2966"/>
                      <a:gd name="T19" fmla="*/ 42 h 44"/>
                      <a:gd name="T20" fmla="*/ 546 w 2966"/>
                      <a:gd name="T21" fmla="*/ 42 h 44"/>
                      <a:gd name="T22" fmla="*/ 592 w 2966"/>
                      <a:gd name="T23" fmla="*/ 42 h 44"/>
                      <a:gd name="T24" fmla="*/ 640 w 2966"/>
                      <a:gd name="T25" fmla="*/ 42 h 44"/>
                      <a:gd name="T26" fmla="*/ 690 w 2966"/>
                      <a:gd name="T27" fmla="*/ 42 h 44"/>
                      <a:gd name="T28" fmla="*/ 745 w 2966"/>
                      <a:gd name="T29" fmla="*/ 42 h 44"/>
                      <a:gd name="T30" fmla="*/ 799 w 2966"/>
                      <a:gd name="T31" fmla="*/ 44 h 44"/>
                      <a:gd name="T32" fmla="*/ 849 w 2966"/>
                      <a:gd name="T33" fmla="*/ 44 h 44"/>
                      <a:gd name="T34" fmla="*/ 897 w 2966"/>
                      <a:gd name="T35" fmla="*/ 42 h 44"/>
                      <a:gd name="T36" fmla="*/ 943 w 2966"/>
                      <a:gd name="T37" fmla="*/ 38 h 44"/>
                      <a:gd name="T38" fmla="*/ 991 w 2966"/>
                      <a:gd name="T39" fmla="*/ 42 h 44"/>
                      <a:gd name="T40" fmla="*/ 1038 w 2966"/>
                      <a:gd name="T41" fmla="*/ 42 h 44"/>
                      <a:gd name="T42" fmla="*/ 1086 w 2966"/>
                      <a:gd name="T43" fmla="*/ 42 h 44"/>
                      <a:gd name="T44" fmla="*/ 1134 w 2966"/>
                      <a:gd name="T45" fmla="*/ 42 h 44"/>
                      <a:gd name="T46" fmla="*/ 1184 w 2966"/>
                      <a:gd name="T47" fmla="*/ 42 h 44"/>
                      <a:gd name="T48" fmla="*/ 1232 w 2966"/>
                      <a:gd name="T49" fmla="*/ 42 h 44"/>
                      <a:gd name="T50" fmla="*/ 1284 w 2966"/>
                      <a:gd name="T51" fmla="*/ 42 h 44"/>
                      <a:gd name="T52" fmla="*/ 1333 w 2966"/>
                      <a:gd name="T53" fmla="*/ 42 h 44"/>
                      <a:gd name="T54" fmla="*/ 1381 w 2966"/>
                      <a:gd name="T55" fmla="*/ 42 h 44"/>
                      <a:gd name="T56" fmla="*/ 1431 w 2966"/>
                      <a:gd name="T57" fmla="*/ 42 h 44"/>
                      <a:gd name="T58" fmla="*/ 1481 w 2966"/>
                      <a:gd name="T59" fmla="*/ 42 h 44"/>
                      <a:gd name="T60" fmla="*/ 1529 w 2966"/>
                      <a:gd name="T61" fmla="*/ 42 h 44"/>
                      <a:gd name="T62" fmla="*/ 1579 w 2966"/>
                      <a:gd name="T63" fmla="*/ 42 h 44"/>
                      <a:gd name="T64" fmla="*/ 1627 w 2966"/>
                      <a:gd name="T65" fmla="*/ 42 h 44"/>
                      <a:gd name="T66" fmla="*/ 1675 w 2966"/>
                      <a:gd name="T67" fmla="*/ 42 h 44"/>
                      <a:gd name="T68" fmla="*/ 1722 w 2966"/>
                      <a:gd name="T69" fmla="*/ 42 h 44"/>
                      <a:gd name="T70" fmla="*/ 1770 w 2966"/>
                      <a:gd name="T71" fmla="*/ 42 h 44"/>
                      <a:gd name="T72" fmla="*/ 1816 w 2966"/>
                      <a:gd name="T73" fmla="*/ 42 h 44"/>
                      <a:gd name="T74" fmla="*/ 1864 w 2966"/>
                      <a:gd name="T75" fmla="*/ 42 h 44"/>
                      <a:gd name="T76" fmla="*/ 1912 w 2966"/>
                      <a:gd name="T77" fmla="*/ 42 h 44"/>
                      <a:gd name="T78" fmla="*/ 1960 w 2966"/>
                      <a:gd name="T79" fmla="*/ 42 h 44"/>
                      <a:gd name="T80" fmla="*/ 2008 w 2966"/>
                      <a:gd name="T81" fmla="*/ 42 h 44"/>
                      <a:gd name="T82" fmla="*/ 2058 w 2966"/>
                      <a:gd name="T83" fmla="*/ 42 h 44"/>
                      <a:gd name="T84" fmla="*/ 2106 w 2966"/>
                      <a:gd name="T85" fmla="*/ 42 h 44"/>
                      <a:gd name="T86" fmla="*/ 2154 w 2966"/>
                      <a:gd name="T87" fmla="*/ 42 h 44"/>
                      <a:gd name="T88" fmla="*/ 2200 w 2966"/>
                      <a:gd name="T89" fmla="*/ 42 h 44"/>
                      <a:gd name="T90" fmla="*/ 2251 w 2966"/>
                      <a:gd name="T91" fmla="*/ 42 h 44"/>
                      <a:gd name="T92" fmla="*/ 2297 w 2966"/>
                      <a:gd name="T93" fmla="*/ 42 h 44"/>
                      <a:gd name="T94" fmla="*/ 2345 w 2966"/>
                      <a:gd name="T95" fmla="*/ 42 h 44"/>
                      <a:gd name="T96" fmla="*/ 2393 w 2966"/>
                      <a:gd name="T97" fmla="*/ 42 h 44"/>
                      <a:gd name="T98" fmla="*/ 2441 w 2966"/>
                      <a:gd name="T99" fmla="*/ 42 h 44"/>
                      <a:gd name="T100" fmla="*/ 2489 w 2966"/>
                      <a:gd name="T101" fmla="*/ 42 h 44"/>
                      <a:gd name="T102" fmla="*/ 2537 w 2966"/>
                      <a:gd name="T103" fmla="*/ 42 h 44"/>
                      <a:gd name="T104" fmla="*/ 2583 w 2966"/>
                      <a:gd name="T105" fmla="*/ 42 h 44"/>
                      <a:gd name="T106" fmla="*/ 2631 w 2966"/>
                      <a:gd name="T107" fmla="*/ 40 h 44"/>
                      <a:gd name="T108" fmla="*/ 2678 w 2966"/>
                      <a:gd name="T109" fmla="*/ 40 h 44"/>
                      <a:gd name="T110" fmla="*/ 2726 w 2966"/>
                      <a:gd name="T111" fmla="*/ 40 h 44"/>
                      <a:gd name="T112" fmla="*/ 2774 w 2966"/>
                      <a:gd name="T113" fmla="*/ 40 h 44"/>
                      <a:gd name="T114" fmla="*/ 2820 w 2966"/>
                      <a:gd name="T115" fmla="*/ 40 h 44"/>
                      <a:gd name="T116" fmla="*/ 2868 w 2966"/>
                      <a:gd name="T117" fmla="*/ 40 h 44"/>
                      <a:gd name="T118" fmla="*/ 2916 w 2966"/>
                      <a:gd name="T119" fmla="*/ 40 h 44"/>
                      <a:gd name="T120" fmla="*/ 2964 w 2966"/>
                      <a:gd name="T121" fmla="*/ 4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966" h="44">
                        <a:moveTo>
                          <a:pt x="0" y="42"/>
                        </a:moveTo>
                        <a:lnTo>
                          <a:pt x="2" y="42"/>
                        </a:lnTo>
                        <a:lnTo>
                          <a:pt x="4" y="42"/>
                        </a:lnTo>
                        <a:lnTo>
                          <a:pt x="8" y="42"/>
                        </a:lnTo>
                        <a:lnTo>
                          <a:pt x="10" y="42"/>
                        </a:lnTo>
                        <a:lnTo>
                          <a:pt x="11" y="42"/>
                        </a:lnTo>
                        <a:lnTo>
                          <a:pt x="15" y="42"/>
                        </a:lnTo>
                        <a:lnTo>
                          <a:pt x="17" y="42"/>
                        </a:lnTo>
                        <a:lnTo>
                          <a:pt x="19" y="42"/>
                        </a:lnTo>
                        <a:lnTo>
                          <a:pt x="23" y="42"/>
                        </a:lnTo>
                        <a:lnTo>
                          <a:pt x="25" y="42"/>
                        </a:lnTo>
                        <a:lnTo>
                          <a:pt x="27" y="44"/>
                        </a:lnTo>
                        <a:lnTo>
                          <a:pt x="29" y="42"/>
                        </a:lnTo>
                        <a:lnTo>
                          <a:pt x="33" y="42"/>
                        </a:lnTo>
                        <a:lnTo>
                          <a:pt x="34" y="42"/>
                        </a:lnTo>
                        <a:lnTo>
                          <a:pt x="36" y="42"/>
                        </a:lnTo>
                        <a:lnTo>
                          <a:pt x="40" y="42"/>
                        </a:lnTo>
                        <a:lnTo>
                          <a:pt x="42" y="42"/>
                        </a:lnTo>
                        <a:lnTo>
                          <a:pt x="44" y="42"/>
                        </a:lnTo>
                        <a:lnTo>
                          <a:pt x="48" y="42"/>
                        </a:lnTo>
                        <a:lnTo>
                          <a:pt x="50" y="42"/>
                        </a:lnTo>
                        <a:lnTo>
                          <a:pt x="52" y="44"/>
                        </a:lnTo>
                        <a:lnTo>
                          <a:pt x="56" y="42"/>
                        </a:lnTo>
                        <a:lnTo>
                          <a:pt x="57" y="42"/>
                        </a:lnTo>
                        <a:lnTo>
                          <a:pt x="59" y="42"/>
                        </a:lnTo>
                        <a:lnTo>
                          <a:pt x="61" y="42"/>
                        </a:lnTo>
                        <a:lnTo>
                          <a:pt x="67" y="42"/>
                        </a:lnTo>
                        <a:lnTo>
                          <a:pt x="69" y="42"/>
                        </a:lnTo>
                        <a:lnTo>
                          <a:pt x="73" y="42"/>
                        </a:lnTo>
                        <a:lnTo>
                          <a:pt x="75" y="42"/>
                        </a:lnTo>
                        <a:lnTo>
                          <a:pt x="77" y="42"/>
                        </a:lnTo>
                        <a:lnTo>
                          <a:pt x="80" y="42"/>
                        </a:lnTo>
                        <a:lnTo>
                          <a:pt x="82" y="42"/>
                        </a:lnTo>
                        <a:lnTo>
                          <a:pt x="84" y="42"/>
                        </a:lnTo>
                        <a:lnTo>
                          <a:pt x="88" y="42"/>
                        </a:lnTo>
                        <a:lnTo>
                          <a:pt x="90" y="42"/>
                        </a:lnTo>
                        <a:lnTo>
                          <a:pt x="92" y="42"/>
                        </a:lnTo>
                        <a:lnTo>
                          <a:pt x="94" y="42"/>
                        </a:lnTo>
                        <a:lnTo>
                          <a:pt x="98" y="42"/>
                        </a:lnTo>
                        <a:lnTo>
                          <a:pt x="102" y="42"/>
                        </a:lnTo>
                        <a:lnTo>
                          <a:pt x="105" y="42"/>
                        </a:lnTo>
                        <a:lnTo>
                          <a:pt x="107" y="42"/>
                        </a:lnTo>
                        <a:lnTo>
                          <a:pt x="109" y="42"/>
                        </a:lnTo>
                        <a:lnTo>
                          <a:pt x="115" y="44"/>
                        </a:lnTo>
                        <a:lnTo>
                          <a:pt x="117" y="42"/>
                        </a:lnTo>
                        <a:lnTo>
                          <a:pt x="119" y="42"/>
                        </a:lnTo>
                        <a:lnTo>
                          <a:pt x="123" y="44"/>
                        </a:lnTo>
                        <a:lnTo>
                          <a:pt x="125" y="42"/>
                        </a:lnTo>
                        <a:lnTo>
                          <a:pt x="126" y="42"/>
                        </a:lnTo>
                        <a:lnTo>
                          <a:pt x="130" y="42"/>
                        </a:lnTo>
                        <a:lnTo>
                          <a:pt x="132" y="42"/>
                        </a:lnTo>
                        <a:lnTo>
                          <a:pt x="134" y="42"/>
                        </a:lnTo>
                        <a:lnTo>
                          <a:pt x="138" y="42"/>
                        </a:lnTo>
                        <a:lnTo>
                          <a:pt x="140" y="42"/>
                        </a:lnTo>
                        <a:lnTo>
                          <a:pt x="142" y="42"/>
                        </a:lnTo>
                        <a:lnTo>
                          <a:pt x="146" y="42"/>
                        </a:lnTo>
                        <a:lnTo>
                          <a:pt x="148" y="42"/>
                        </a:lnTo>
                        <a:lnTo>
                          <a:pt x="149" y="42"/>
                        </a:lnTo>
                        <a:lnTo>
                          <a:pt x="151" y="42"/>
                        </a:lnTo>
                        <a:lnTo>
                          <a:pt x="155" y="44"/>
                        </a:lnTo>
                        <a:lnTo>
                          <a:pt x="157" y="42"/>
                        </a:lnTo>
                        <a:lnTo>
                          <a:pt x="159" y="42"/>
                        </a:lnTo>
                        <a:lnTo>
                          <a:pt x="163" y="42"/>
                        </a:lnTo>
                        <a:lnTo>
                          <a:pt x="165" y="42"/>
                        </a:lnTo>
                        <a:lnTo>
                          <a:pt x="167" y="42"/>
                        </a:lnTo>
                        <a:lnTo>
                          <a:pt x="171" y="44"/>
                        </a:lnTo>
                        <a:lnTo>
                          <a:pt x="172" y="42"/>
                        </a:lnTo>
                        <a:lnTo>
                          <a:pt x="174" y="44"/>
                        </a:lnTo>
                        <a:lnTo>
                          <a:pt x="178" y="44"/>
                        </a:lnTo>
                        <a:lnTo>
                          <a:pt x="180" y="42"/>
                        </a:lnTo>
                        <a:lnTo>
                          <a:pt x="182" y="42"/>
                        </a:lnTo>
                        <a:lnTo>
                          <a:pt x="184" y="42"/>
                        </a:lnTo>
                        <a:lnTo>
                          <a:pt x="188" y="42"/>
                        </a:lnTo>
                        <a:lnTo>
                          <a:pt x="190" y="42"/>
                        </a:lnTo>
                        <a:lnTo>
                          <a:pt x="192" y="42"/>
                        </a:lnTo>
                        <a:lnTo>
                          <a:pt x="195" y="42"/>
                        </a:lnTo>
                        <a:lnTo>
                          <a:pt x="197" y="42"/>
                        </a:lnTo>
                        <a:lnTo>
                          <a:pt x="199" y="42"/>
                        </a:lnTo>
                        <a:lnTo>
                          <a:pt x="203" y="44"/>
                        </a:lnTo>
                        <a:lnTo>
                          <a:pt x="205" y="42"/>
                        </a:lnTo>
                        <a:lnTo>
                          <a:pt x="207" y="42"/>
                        </a:lnTo>
                        <a:lnTo>
                          <a:pt x="211" y="42"/>
                        </a:lnTo>
                        <a:lnTo>
                          <a:pt x="213" y="42"/>
                        </a:lnTo>
                        <a:lnTo>
                          <a:pt x="215" y="42"/>
                        </a:lnTo>
                        <a:lnTo>
                          <a:pt x="216" y="42"/>
                        </a:lnTo>
                        <a:lnTo>
                          <a:pt x="220" y="44"/>
                        </a:lnTo>
                        <a:lnTo>
                          <a:pt x="222" y="42"/>
                        </a:lnTo>
                        <a:lnTo>
                          <a:pt x="224" y="42"/>
                        </a:lnTo>
                        <a:lnTo>
                          <a:pt x="228" y="42"/>
                        </a:lnTo>
                        <a:lnTo>
                          <a:pt x="230" y="42"/>
                        </a:lnTo>
                        <a:lnTo>
                          <a:pt x="232" y="44"/>
                        </a:lnTo>
                        <a:lnTo>
                          <a:pt x="236" y="42"/>
                        </a:lnTo>
                        <a:lnTo>
                          <a:pt x="238" y="42"/>
                        </a:lnTo>
                        <a:lnTo>
                          <a:pt x="239" y="44"/>
                        </a:lnTo>
                        <a:lnTo>
                          <a:pt x="243" y="42"/>
                        </a:lnTo>
                        <a:lnTo>
                          <a:pt x="245" y="42"/>
                        </a:lnTo>
                        <a:lnTo>
                          <a:pt x="247" y="42"/>
                        </a:lnTo>
                        <a:lnTo>
                          <a:pt x="249" y="42"/>
                        </a:lnTo>
                        <a:lnTo>
                          <a:pt x="253" y="42"/>
                        </a:lnTo>
                        <a:lnTo>
                          <a:pt x="255" y="42"/>
                        </a:lnTo>
                        <a:lnTo>
                          <a:pt x="257" y="44"/>
                        </a:lnTo>
                        <a:lnTo>
                          <a:pt x="261" y="42"/>
                        </a:lnTo>
                        <a:lnTo>
                          <a:pt x="262" y="42"/>
                        </a:lnTo>
                        <a:lnTo>
                          <a:pt x="264" y="42"/>
                        </a:lnTo>
                        <a:lnTo>
                          <a:pt x="268" y="42"/>
                        </a:lnTo>
                        <a:lnTo>
                          <a:pt x="272" y="42"/>
                        </a:lnTo>
                        <a:lnTo>
                          <a:pt x="276" y="44"/>
                        </a:lnTo>
                        <a:lnTo>
                          <a:pt x="278" y="42"/>
                        </a:lnTo>
                        <a:lnTo>
                          <a:pt x="280" y="42"/>
                        </a:lnTo>
                        <a:lnTo>
                          <a:pt x="282" y="42"/>
                        </a:lnTo>
                        <a:lnTo>
                          <a:pt x="285" y="42"/>
                        </a:lnTo>
                        <a:lnTo>
                          <a:pt x="287" y="44"/>
                        </a:lnTo>
                        <a:lnTo>
                          <a:pt x="289" y="42"/>
                        </a:lnTo>
                        <a:lnTo>
                          <a:pt x="293" y="42"/>
                        </a:lnTo>
                        <a:lnTo>
                          <a:pt x="295" y="42"/>
                        </a:lnTo>
                        <a:lnTo>
                          <a:pt x="297" y="44"/>
                        </a:lnTo>
                        <a:lnTo>
                          <a:pt x="301" y="44"/>
                        </a:lnTo>
                        <a:lnTo>
                          <a:pt x="303" y="42"/>
                        </a:lnTo>
                        <a:lnTo>
                          <a:pt x="305" y="42"/>
                        </a:lnTo>
                        <a:lnTo>
                          <a:pt x="310" y="42"/>
                        </a:lnTo>
                        <a:lnTo>
                          <a:pt x="312" y="42"/>
                        </a:lnTo>
                        <a:lnTo>
                          <a:pt x="314" y="42"/>
                        </a:lnTo>
                        <a:lnTo>
                          <a:pt x="318" y="42"/>
                        </a:lnTo>
                        <a:lnTo>
                          <a:pt x="320" y="44"/>
                        </a:lnTo>
                        <a:lnTo>
                          <a:pt x="322" y="42"/>
                        </a:lnTo>
                        <a:lnTo>
                          <a:pt x="326" y="42"/>
                        </a:lnTo>
                        <a:lnTo>
                          <a:pt x="328" y="42"/>
                        </a:lnTo>
                        <a:lnTo>
                          <a:pt x="333" y="44"/>
                        </a:lnTo>
                        <a:lnTo>
                          <a:pt x="335" y="42"/>
                        </a:lnTo>
                        <a:lnTo>
                          <a:pt x="337" y="42"/>
                        </a:lnTo>
                        <a:lnTo>
                          <a:pt x="339" y="42"/>
                        </a:lnTo>
                        <a:lnTo>
                          <a:pt x="343" y="44"/>
                        </a:lnTo>
                        <a:lnTo>
                          <a:pt x="345" y="42"/>
                        </a:lnTo>
                        <a:lnTo>
                          <a:pt x="347" y="42"/>
                        </a:lnTo>
                        <a:lnTo>
                          <a:pt x="351" y="42"/>
                        </a:lnTo>
                        <a:lnTo>
                          <a:pt x="353" y="44"/>
                        </a:lnTo>
                        <a:lnTo>
                          <a:pt x="354" y="42"/>
                        </a:lnTo>
                        <a:lnTo>
                          <a:pt x="358" y="42"/>
                        </a:lnTo>
                        <a:lnTo>
                          <a:pt x="360" y="42"/>
                        </a:lnTo>
                        <a:lnTo>
                          <a:pt x="362" y="42"/>
                        </a:lnTo>
                        <a:lnTo>
                          <a:pt x="366" y="42"/>
                        </a:lnTo>
                        <a:lnTo>
                          <a:pt x="368" y="42"/>
                        </a:lnTo>
                        <a:lnTo>
                          <a:pt x="370" y="44"/>
                        </a:lnTo>
                        <a:lnTo>
                          <a:pt x="372" y="42"/>
                        </a:lnTo>
                        <a:lnTo>
                          <a:pt x="376" y="42"/>
                        </a:lnTo>
                        <a:lnTo>
                          <a:pt x="377" y="44"/>
                        </a:lnTo>
                        <a:lnTo>
                          <a:pt x="383" y="42"/>
                        </a:lnTo>
                        <a:lnTo>
                          <a:pt x="385" y="42"/>
                        </a:lnTo>
                        <a:lnTo>
                          <a:pt x="387" y="42"/>
                        </a:lnTo>
                        <a:lnTo>
                          <a:pt x="391" y="44"/>
                        </a:lnTo>
                        <a:lnTo>
                          <a:pt x="393" y="42"/>
                        </a:lnTo>
                        <a:lnTo>
                          <a:pt x="395" y="42"/>
                        </a:lnTo>
                        <a:lnTo>
                          <a:pt x="399" y="42"/>
                        </a:lnTo>
                        <a:lnTo>
                          <a:pt x="400" y="42"/>
                        </a:lnTo>
                        <a:lnTo>
                          <a:pt x="402" y="42"/>
                        </a:lnTo>
                        <a:lnTo>
                          <a:pt x="404" y="44"/>
                        </a:lnTo>
                        <a:lnTo>
                          <a:pt x="408" y="42"/>
                        </a:lnTo>
                        <a:lnTo>
                          <a:pt x="410" y="42"/>
                        </a:lnTo>
                        <a:lnTo>
                          <a:pt x="412" y="42"/>
                        </a:lnTo>
                        <a:lnTo>
                          <a:pt x="416" y="44"/>
                        </a:lnTo>
                        <a:lnTo>
                          <a:pt x="418" y="44"/>
                        </a:lnTo>
                        <a:lnTo>
                          <a:pt x="420" y="42"/>
                        </a:lnTo>
                        <a:lnTo>
                          <a:pt x="423" y="44"/>
                        </a:lnTo>
                        <a:lnTo>
                          <a:pt x="425" y="42"/>
                        </a:lnTo>
                        <a:lnTo>
                          <a:pt x="431" y="42"/>
                        </a:lnTo>
                        <a:lnTo>
                          <a:pt x="433" y="42"/>
                        </a:lnTo>
                        <a:lnTo>
                          <a:pt x="435" y="42"/>
                        </a:lnTo>
                        <a:lnTo>
                          <a:pt x="437" y="42"/>
                        </a:lnTo>
                        <a:lnTo>
                          <a:pt x="441" y="42"/>
                        </a:lnTo>
                        <a:lnTo>
                          <a:pt x="443" y="42"/>
                        </a:lnTo>
                        <a:lnTo>
                          <a:pt x="444" y="42"/>
                        </a:lnTo>
                        <a:lnTo>
                          <a:pt x="448" y="42"/>
                        </a:lnTo>
                        <a:lnTo>
                          <a:pt x="450" y="42"/>
                        </a:lnTo>
                        <a:lnTo>
                          <a:pt x="452" y="42"/>
                        </a:lnTo>
                        <a:lnTo>
                          <a:pt x="456" y="42"/>
                        </a:lnTo>
                        <a:lnTo>
                          <a:pt x="458" y="42"/>
                        </a:lnTo>
                        <a:lnTo>
                          <a:pt x="460" y="42"/>
                        </a:lnTo>
                        <a:lnTo>
                          <a:pt x="464" y="44"/>
                        </a:lnTo>
                        <a:lnTo>
                          <a:pt x="467" y="44"/>
                        </a:lnTo>
                        <a:lnTo>
                          <a:pt x="469" y="42"/>
                        </a:lnTo>
                        <a:lnTo>
                          <a:pt x="473" y="44"/>
                        </a:lnTo>
                        <a:lnTo>
                          <a:pt x="477" y="42"/>
                        </a:lnTo>
                        <a:lnTo>
                          <a:pt x="481" y="42"/>
                        </a:lnTo>
                        <a:lnTo>
                          <a:pt x="483" y="44"/>
                        </a:lnTo>
                        <a:lnTo>
                          <a:pt x="485" y="42"/>
                        </a:lnTo>
                        <a:lnTo>
                          <a:pt x="489" y="42"/>
                        </a:lnTo>
                        <a:lnTo>
                          <a:pt x="490" y="42"/>
                        </a:lnTo>
                        <a:lnTo>
                          <a:pt x="492" y="42"/>
                        </a:lnTo>
                        <a:lnTo>
                          <a:pt x="496" y="42"/>
                        </a:lnTo>
                        <a:lnTo>
                          <a:pt x="498" y="42"/>
                        </a:lnTo>
                        <a:lnTo>
                          <a:pt x="500" y="42"/>
                        </a:lnTo>
                        <a:lnTo>
                          <a:pt x="502" y="44"/>
                        </a:lnTo>
                        <a:lnTo>
                          <a:pt x="506" y="42"/>
                        </a:lnTo>
                        <a:lnTo>
                          <a:pt x="508" y="42"/>
                        </a:lnTo>
                        <a:lnTo>
                          <a:pt x="510" y="42"/>
                        </a:lnTo>
                        <a:lnTo>
                          <a:pt x="513" y="42"/>
                        </a:lnTo>
                        <a:lnTo>
                          <a:pt x="515" y="42"/>
                        </a:lnTo>
                        <a:lnTo>
                          <a:pt x="517" y="44"/>
                        </a:lnTo>
                        <a:lnTo>
                          <a:pt x="521" y="42"/>
                        </a:lnTo>
                        <a:lnTo>
                          <a:pt x="523" y="42"/>
                        </a:lnTo>
                        <a:lnTo>
                          <a:pt x="525" y="44"/>
                        </a:lnTo>
                        <a:lnTo>
                          <a:pt x="527" y="42"/>
                        </a:lnTo>
                        <a:lnTo>
                          <a:pt x="531" y="42"/>
                        </a:lnTo>
                        <a:lnTo>
                          <a:pt x="533" y="42"/>
                        </a:lnTo>
                        <a:lnTo>
                          <a:pt x="535" y="42"/>
                        </a:lnTo>
                        <a:lnTo>
                          <a:pt x="538" y="42"/>
                        </a:lnTo>
                        <a:lnTo>
                          <a:pt x="540" y="42"/>
                        </a:lnTo>
                        <a:lnTo>
                          <a:pt x="542" y="42"/>
                        </a:lnTo>
                        <a:lnTo>
                          <a:pt x="546" y="42"/>
                        </a:lnTo>
                        <a:lnTo>
                          <a:pt x="548" y="42"/>
                        </a:lnTo>
                        <a:lnTo>
                          <a:pt x="550" y="42"/>
                        </a:lnTo>
                        <a:lnTo>
                          <a:pt x="554" y="42"/>
                        </a:lnTo>
                        <a:lnTo>
                          <a:pt x="556" y="42"/>
                        </a:lnTo>
                        <a:lnTo>
                          <a:pt x="558" y="42"/>
                        </a:lnTo>
                        <a:lnTo>
                          <a:pt x="559" y="42"/>
                        </a:lnTo>
                        <a:lnTo>
                          <a:pt x="563" y="42"/>
                        </a:lnTo>
                        <a:lnTo>
                          <a:pt x="565" y="42"/>
                        </a:lnTo>
                        <a:lnTo>
                          <a:pt x="567" y="42"/>
                        </a:lnTo>
                        <a:lnTo>
                          <a:pt x="571" y="42"/>
                        </a:lnTo>
                        <a:lnTo>
                          <a:pt x="573" y="42"/>
                        </a:lnTo>
                        <a:lnTo>
                          <a:pt x="575" y="42"/>
                        </a:lnTo>
                        <a:lnTo>
                          <a:pt x="579" y="42"/>
                        </a:lnTo>
                        <a:lnTo>
                          <a:pt x="581" y="42"/>
                        </a:lnTo>
                        <a:lnTo>
                          <a:pt x="582" y="42"/>
                        </a:lnTo>
                        <a:lnTo>
                          <a:pt x="586" y="42"/>
                        </a:lnTo>
                        <a:lnTo>
                          <a:pt x="588" y="44"/>
                        </a:lnTo>
                        <a:lnTo>
                          <a:pt x="590" y="42"/>
                        </a:lnTo>
                        <a:lnTo>
                          <a:pt x="592" y="42"/>
                        </a:lnTo>
                        <a:lnTo>
                          <a:pt x="596" y="44"/>
                        </a:lnTo>
                        <a:lnTo>
                          <a:pt x="598" y="42"/>
                        </a:lnTo>
                        <a:lnTo>
                          <a:pt x="600" y="44"/>
                        </a:lnTo>
                        <a:lnTo>
                          <a:pt x="604" y="44"/>
                        </a:lnTo>
                        <a:lnTo>
                          <a:pt x="605" y="42"/>
                        </a:lnTo>
                        <a:lnTo>
                          <a:pt x="607" y="42"/>
                        </a:lnTo>
                        <a:lnTo>
                          <a:pt x="611" y="42"/>
                        </a:lnTo>
                        <a:lnTo>
                          <a:pt x="613" y="42"/>
                        </a:lnTo>
                        <a:lnTo>
                          <a:pt x="615" y="42"/>
                        </a:lnTo>
                        <a:lnTo>
                          <a:pt x="619" y="42"/>
                        </a:lnTo>
                        <a:lnTo>
                          <a:pt x="621" y="42"/>
                        </a:lnTo>
                        <a:lnTo>
                          <a:pt x="623" y="42"/>
                        </a:lnTo>
                        <a:lnTo>
                          <a:pt x="625" y="42"/>
                        </a:lnTo>
                        <a:lnTo>
                          <a:pt x="628" y="42"/>
                        </a:lnTo>
                        <a:lnTo>
                          <a:pt x="630" y="42"/>
                        </a:lnTo>
                        <a:lnTo>
                          <a:pt x="632" y="42"/>
                        </a:lnTo>
                        <a:lnTo>
                          <a:pt x="636" y="42"/>
                        </a:lnTo>
                        <a:lnTo>
                          <a:pt x="638" y="42"/>
                        </a:lnTo>
                        <a:lnTo>
                          <a:pt x="640" y="42"/>
                        </a:lnTo>
                        <a:lnTo>
                          <a:pt x="644" y="42"/>
                        </a:lnTo>
                        <a:lnTo>
                          <a:pt x="646" y="44"/>
                        </a:lnTo>
                        <a:lnTo>
                          <a:pt x="648" y="44"/>
                        </a:lnTo>
                        <a:lnTo>
                          <a:pt x="651" y="44"/>
                        </a:lnTo>
                        <a:lnTo>
                          <a:pt x="653" y="42"/>
                        </a:lnTo>
                        <a:lnTo>
                          <a:pt x="655" y="42"/>
                        </a:lnTo>
                        <a:lnTo>
                          <a:pt x="657" y="42"/>
                        </a:lnTo>
                        <a:lnTo>
                          <a:pt x="661" y="42"/>
                        </a:lnTo>
                        <a:lnTo>
                          <a:pt x="663" y="42"/>
                        </a:lnTo>
                        <a:lnTo>
                          <a:pt x="665" y="42"/>
                        </a:lnTo>
                        <a:lnTo>
                          <a:pt x="669" y="42"/>
                        </a:lnTo>
                        <a:lnTo>
                          <a:pt x="672" y="42"/>
                        </a:lnTo>
                        <a:lnTo>
                          <a:pt x="676" y="42"/>
                        </a:lnTo>
                        <a:lnTo>
                          <a:pt x="678" y="42"/>
                        </a:lnTo>
                        <a:lnTo>
                          <a:pt x="680" y="42"/>
                        </a:lnTo>
                        <a:lnTo>
                          <a:pt x="684" y="42"/>
                        </a:lnTo>
                        <a:lnTo>
                          <a:pt x="686" y="42"/>
                        </a:lnTo>
                        <a:lnTo>
                          <a:pt x="688" y="42"/>
                        </a:lnTo>
                        <a:lnTo>
                          <a:pt x="690" y="42"/>
                        </a:lnTo>
                        <a:lnTo>
                          <a:pt x="695" y="44"/>
                        </a:lnTo>
                        <a:lnTo>
                          <a:pt x="697" y="42"/>
                        </a:lnTo>
                        <a:lnTo>
                          <a:pt x="701" y="44"/>
                        </a:lnTo>
                        <a:lnTo>
                          <a:pt x="703" y="42"/>
                        </a:lnTo>
                        <a:lnTo>
                          <a:pt x="709" y="42"/>
                        </a:lnTo>
                        <a:lnTo>
                          <a:pt x="711" y="42"/>
                        </a:lnTo>
                        <a:lnTo>
                          <a:pt x="713" y="42"/>
                        </a:lnTo>
                        <a:lnTo>
                          <a:pt x="717" y="42"/>
                        </a:lnTo>
                        <a:lnTo>
                          <a:pt x="718" y="42"/>
                        </a:lnTo>
                        <a:lnTo>
                          <a:pt x="720" y="42"/>
                        </a:lnTo>
                        <a:lnTo>
                          <a:pt x="722" y="42"/>
                        </a:lnTo>
                        <a:lnTo>
                          <a:pt x="726" y="42"/>
                        </a:lnTo>
                        <a:lnTo>
                          <a:pt x="728" y="42"/>
                        </a:lnTo>
                        <a:lnTo>
                          <a:pt x="730" y="42"/>
                        </a:lnTo>
                        <a:lnTo>
                          <a:pt x="734" y="44"/>
                        </a:lnTo>
                        <a:lnTo>
                          <a:pt x="736" y="44"/>
                        </a:lnTo>
                        <a:lnTo>
                          <a:pt x="738" y="42"/>
                        </a:lnTo>
                        <a:lnTo>
                          <a:pt x="741" y="42"/>
                        </a:lnTo>
                        <a:lnTo>
                          <a:pt x="745" y="42"/>
                        </a:lnTo>
                        <a:lnTo>
                          <a:pt x="747" y="42"/>
                        </a:lnTo>
                        <a:lnTo>
                          <a:pt x="751" y="42"/>
                        </a:lnTo>
                        <a:lnTo>
                          <a:pt x="753" y="42"/>
                        </a:lnTo>
                        <a:lnTo>
                          <a:pt x="755" y="42"/>
                        </a:lnTo>
                        <a:lnTo>
                          <a:pt x="759" y="44"/>
                        </a:lnTo>
                        <a:lnTo>
                          <a:pt x="761" y="42"/>
                        </a:lnTo>
                        <a:lnTo>
                          <a:pt x="763" y="42"/>
                        </a:lnTo>
                        <a:lnTo>
                          <a:pt x="768" y="42"/>
                        </a:lnTo>
                        <a:lnTo>
                          <a:pt x="770" y="42"/>
                        </a:lnTo>
                        <a:lnTo>
                          <a:pt x="774" y="42"/>
                        </a:lnTo>
                        <a:lnTo>
                          <a:pt x="776" y="42"/>
                        </a:lnTo>
                        <a:lnTo>
                          <a:pt x="780" y="42"/>
                        </a:lnTo>
                        <a:lnTo>
                          <a:pt x="784" y="42"/>
                        </a:lnTo>
                        <a:lnTo>
                          <a:pt x="786" y="42"/>
                        </a:lnTo>
                        <a:lnTo>
                          <a:pt x="787" y="42"/>
                        </a:lnTo>
                        <a:lnTo>
                          <a:pt x="791" y="42"/>
                        </a:lnTo>
                        <a:lnTo>
                          <a:pt x="793" y="44"/>
                        </a:lnTo>
                        <a:lnTo>
                          <a:pt x="795" y="44"/>
                        </a:lnTo>
                        <a:lnTo>
                          <a:pt x="799" y="44"/>
                        </a:lnTo>
                        <a:lnTo>
                          <a:pt x="801" y="44"/>
                        </a:lnTo>
                        <a:lnTo>
                          <a:pt x="807" y="42"/>
                        </a:lnTo>
                        <a:lnTo>
                          <a:pt x="809" y="42"/>
                        </a:lnTo>
                        <a:lnTo>
                          <a:pt x="810" y="42"/>
                        </a:lnTo>
                        <a:lnTo>
                          <a:pt x="812" y="44"/>
                        </a:lnTo>
                        <a:lnTo>
                          <a:pt x="816" y="42"/>
                        </a:lnTo>
                        <a:lnTo>
                          <a:pt x="818" y="42"/>
                        </a:lnTo>
                        <a:lnTo>
                          <a:pt x="820" y="42"/>
                        </a:lnTo>
                        <a:lnTo>
                          <a:pt x="824" y="42"/>
                        </a:lnTo>
                        <a:lnTo>
                          <a:pt x="826" y="42"/>
                        </a:lnTo>
                        <a:lnTo>
                          <a:pt x="828" y="42"/>
                        </a:lnTo>
                        <a:lnTo>
                          <a:pt x="832" y="42"/>
                        </a:lnTo>
                        <a:lnTo>
                          <a:pt x="833" y="42"/>
                        </a:lnTo>
                        <a:lnTo>
                          <a:pt x="835" y="42"/>
                        </a:lnTo>
                        <a:lnTo>
                          <a:pt x="839" y="42"/>
                        </a:lnTo>
                        <a:lnTo>
                          <a:pt x="841" y="42"/>
                        </a:lnTo>
                        <a:lnTo>
                          <a:pt x="843" y="42"/>
                        </a:lnTo>
                        <a:lnTo>
                          <a:pt x="845" y="42"/>
                        </a:lnTo>
                        <a:lnTo>
                          <a:pt x="849" y="44"/>
                        </a:lnTo>
                        <a:lnTo>
                          <a:pt x="851" y="42"/>
                        </a:lnTo>
                        <a:lnTo>
                          <a:pt x="853" y="42"/>
                        </a:lnTo>
                        <a:lnTo>
                          <a:pt x="856" y="42"/>
                        </a:lnTo>
                        <a:lnTo>
                          <a:pt x="858" y="44"/>
                        </a:lnTo>
                        <a:lnTo>
                          <a:pt x="860" y="42"/>
                        </a:lnTo>
                        <a:lnTo>
                          <a:pt x="864" y="42"/>
                        </a:lnTo>
                        <a:lnTo>
                          <a:pt x="866" y="42"/>
                        </a:lnTo>
                        <a:lnTo>
                          <a:pt x="868" y="42"/>
                        </a:lnTo>
                        <a:lnTo>
                          <a:pt x="872" y="42"/>
                        </a:lnTo>
                        <a:lnTo>
                          <a:pt x="874" y="42"/>
                        </a:lnTo>
                        <a:lnTo>
                          <a:pt x="876" y="44"/>
                        </a:lnTo>
                        <a:lnTo>
                          <a:pt x="877" y="44"/>
                        </a:lnTo>
                        <a:lnTo>
                          <a:pt x="881" y="42"/>
                        </a:lnTo>
                        <a:lnTo>
                          <a:pt x="883" y="42"/>
                        </a:lnTo>
                        <a:lnTo>
                          <a:pt x="885" y="42"/>
                        </a:lnTo>
                        <a:lnTo>
                          <a:pt x="889" y="42"/>
                        </a:lnTo>
                        <a:lnTo>
                          <a:pt x="891" y="42"/>
                        </a:lnTo>
                        <a:lnTo>
                          <a:pt x="893" y="42"/>
                        </a:lnTo>
                        <a:lnTo>
                          <a:pt x="897" y="42"/>
                        </a:lnTo>
                        <a:lnTo>
                          <a:pt x="899" y="42"/>
                        </a:lnTo>
                        <a:lnTo>
                          <a:pt x="900" y="42"/>
                        </a:lnTo>
                        <a:lnTo>
                          <a:pt x="904" y="40"/>
                        </a:lnTo>
                        <a:lnTo>
                          <a:pt x="906" y="38"/>
                        </a:lnTo>
                        <a:lnTo>
                          <a:pt x="908" y="29"/>
                        </a:lnTo>
                        <a:lnTo>
                          <a:pt x="910" y="13"/>
                        </a:lnTo>
                        <a:lnTo>
                          <a:pt x="914" y="0"/>
                        </a:lnTo>
                        <a:lnTo>
                          <a:pt x="916" y="4"/>
                        </a:lnTo>
                        <a:lnTo>
                          <a:pt x="918" y="9"/>
                        </a:lnTo>
                        <a:lnTo>
                          <a:pt x="922" y="19"/>
                        </a:lnTo>
                        <a:lnTo>
                          <a:pt x="923" y="23"/>
                        </a:lnTo>
                        <a:lnTo>
                          <a:pt x="925" y="29"/>
                        </a:lnTo>
                        <a:lnTo>
                          <a:pt x="929" y="32"/>
                        </a:lnTo>
                        <a:lnTo>
                          <a:pt x="931" y="34"/>
                        </a:lnTo>
                        <a:lnTo>
                          <a:pt x="933" y="36"/>
                        </a:lnTo>
                        <a:lnTo>
                          <a:pt x="935" y="36"/>
                        </a:lnTo>
                        <a:lnTo>
                          <a:pt x="939" y="38"/>
                        </a:lnTo>
                        <a:lnTo>
                          <a:pt x="941" y="38"/>
                        </a:lnTo>
                        <a:lnTo>
                          <a:pt x="943" y="38"/>
                        </a:lnTo>
                        <a:lnTo>
                          <a:pt x="946" y="40"/>
                        </a:lnTo>
                        <a:lnTo>
                          <a:pt x="948" y="40"/>
                        </a:lnTo>
                        <a:lnTo>
                          <a:pt x="950" y="40"/>
                        </a:lnTo>
                        <a:lnTo>
                          <a:pt x="954" y="40"/>
                        </a:lnTo>
                        <a:lnTo>
                          <a:pt x="956" y="42"/>
                        </a:lnTo>
                        <a:lnTo>
                          <a:pt x="958" y="40"/>
                        </a:lnTo>
                        <a:lnTo>
                          <a:pt x="962" y="42"/>
                        </a:lnTo>
                        <a:lnTo>
                          <a:pt x="964" y="42"/>
                        </a:lnTo>
                        <a:lnTo>
                          <a:pt x="966" y="42"/>
                        </a:lnTo>
                        <a:lnTo>
                          <a:pt x="968" y="42"/>
                        </a:lnTo>
                        <a:lnTo>
                          <a:pt x="971" y="42"/>
                        </a:lnTo>
                        <a:lnTo>
                          <a:pt x="973" y="42"/>
                        </a:lnTo>
                        <a:lnTo>
                          <a:pt x="975" y="42"/>
                        </a:lnTo>
                        <a:lnTo>
                          <a:pt x="979" y="42"/>
                        </a:lnTo>
                        <a:lnTo>
                          <a:pt x="981" y="42"/>
                        </a:lnTo>
                        <a:lnTo>
                          <a:pt x="983" y="42"/>
                        </a:lnTo>
                        <a:lnTo>
                          <a:pt x="987" y="42"/>
                        </a:lnTo>
                        <a:lnTo>
                          <a:pt x="989" y="42"/>
                        </a:lnTo>
                        <a:lnTo>
                          <a:pt x="991" y="42"/>
                        </a:lnTo>
                        <a:lnTo>
                          <a:pt x="994" y="42"/>
                        </a:lnTo>
                        <a:lnTo>
                          <a:pt x="996" y="42"/>
                        </a:lnTo>
                        <a:lnTo>
                          <a:pt x="998" y="42"/>
                        </a:lnTo>
                        <a:lnTo>
                          <a:pt x="1000" y="42"/>
                        </a:lnTo>
                        <a:lnTo>
                          <a:pt x="1004" y="42"/>
                        </a:lnTo>
                        <a:lnTo>
                          <a:pt x="1006" y="42"/>
                        </a:lnTo>
                        <a:lnTo>
                          <a:pt x="1008" y="42"/>
                        </a:lnTo>
                        <a:lnTo>
                          <a:pt x="1012" y="42"/>
                        </a:lnTo>
                        <a:lnTo>
                          <a:pt x="1014" y="42"/>
                        </a:lnTo>
                        <a:lnTo>
                          <a:pt x="1015" y="42"/>
                        </a:lnTo>
                        <a:lnTo>
                          <a:pt x="1019" y="42"/>
                        </a:lnTo>
                        <a:lnTo>
                          <a:pt x="1021" y="42"/>
                        </a:lnTo>
                        <a:lnTo>
                          <a:pt x="1023" y="42"/>
                        </a:lnTo>
                        <a:lnTo>
                          <a:pt x="1027" y="42"/>
                        </a:lnTo>
                        <a:lnTo>
                          <a:pt x="1029" y="42"/>
                        </a:lnTo>
                        <a:lnTo>
                          <a:pt x="1031" y="42"/>
                        </a:lnTo>
                        <a:lnTo>
                          <a:pt x="1033" y="42"/>
                        </a:lnTo>
                        <a:lnTo>
                          <a:pt x="1037" y="42"/>
                        </a:lnTo>
                        <a:lnTo>
                          <a:pt x="1038" y="42"/>
                        </a:lnTo>
                        <a:lnTo>
                          <a:pt x="1040" y="42"/>
                        </a:lnTo>
                        <a:lnTo>
                          <a:pt x="1044" y="42"/>
                        </a:lnTo>
                        <a:lnTo>
                          <a:pt x="1046" y="42"/>
                        </a:lnTo>
                        <a:lnTo>
                          <a:pt x="1048" y="42"/>
                        </a:lnTo>
                        <a:lnTo>
                          <a:pt x="1052" y="42"/>
                        </a:lnTo>
                        <a:lnTo>
                          <a:pt x="1054" y="42"/>
                        </a:lnTo>
                        <a:lnTo>
                          <a:pt x="1056" y="42"/>
                        </a:lnTo>
                        <a:lnTo>
                          <a:pt x="1060" y="42"/>
                        </a:lnTo>
                        <a:lnTo>
                          <a:pt x="1061" y="42"/>
                        </a:lnTo>
                        <a:lnTo>
                          <a:pt x="1063" y="42"/>
                        </a:lnTo>
                        <a:lnTo>
                          <a:pt x="1065" y="42"/>
                        </a:lnTo>
                        <a:lnTo>
                          <a:pt x="1069" y="42"/>
                        </a:lnTo>
                        <a:lnTo>
                          <a:pt x="1071" y="42"/>
                        </a:lnTo>
                        <a:lnTo>
                          <a:pt x="1073" y="42"/>
                        </a:lnTo>
                        <a:lnTo>
                          <a:pt x="1077" y="42"/>
                        </a:lnTo>
                        <a:lnTo>
                          <a:pt x="1079" y="42"/>
                        </a:lnTo>
                        <a:lnTo>
                          <a:pt x="1081" y="42"/>
                        </a:lnTo>
                        <a:lnTo>
                          <a:pt x="1084" y="42"/>
                        </a:lnTo>
                        <a:lnTo>
                          <a:pt x="1086" y="42"/>
                        </a:lnTo>
                        <a:lnTo>
                          <a:pt x="1088" y="42"/>
                        </a:lnTo>
                        <a:lnTo>
                          <a:pt x="1092" y="42"/>
                        </a:lnTo>
                        <a:lnTo>
                          <a:pt x="1094" y="42"/>
                        </a:lnTo>
                        <a:lnTo>
                          <a:pt x="1096" y="42"/>
                        </a:lnTo>
                        <a:lnTo>
                          <a:pt x="1098" y="42"/>
                        </a:lnTo>
                        <a:lnTo>
                          <a:pt x="1102" y="42"/>
                        </a:lnTo>
                        <a:lnTo>
                          <a:pt x="1104" y="42"/>
                        </a:lnTo>
                        <a:lnTo>
                          <a:pt x="1105" y="42"/>
                        </a:lnTo>
                        <a:lnTo>
                          <a:pt x="1109" y="42"/>
                        </a:lnTo>
                        <a:lnTo>
                          <a:pt x="1111" y="42"/>
                        </a:lnTo>
                        <a:lnTo>
                          <a:pt x="1113" y="42"/>
                        </a:lnTo>
                        <a:lnTo>
                          <a:pt x="1117" y="42"/>
                        </a:lnTo>
                        <a:lnTo>
                          <a:pt x="1119" y="42"/>
                        </a:lnTo>
                        <a:lnTo>
                          <a:pt x="1121" y="42"/>
                        </a:lnTo>
                        <a:lnTo>
                          <a:pt x="1125" y="42"/>
                        </a:lnTo>
                        <a:lnTo>
                          <a:pt x="1127" y="42"/>
                        </a:lnTo>
                        <a:lnTo>
                          <a:pt x="1128" y="42"/>
                        </a:lnTo>
                        <a:lnTo>
                          <a:pt x="1130" y="42"/>
                        </a:lnTo>
                        <a:lnTo>
                          <a:pt x="1134" y="42"/>
                        </a:lnTo>
                        <a:lnTo>
                          <a:pt x="1136" y="42"/>
                        </a:lnTo>
                        <a:lnTo>
                          <a:pt x="1138" y="42"/>
                        </a:lnTo>
                        <a:lnTo>
                          <a:pt x="1142" y="42"/>
                        </a:lnTo>
                        <a:lnTo>
                          <a:pt x="1144" y="42"/>
                        </a:lnTo>
                        <a:lnTo>
                          <a:pt x="1146" y="42"/>
                        </a:lnTo>
                        <a:lnTo>
                          <a:pt x="1150" y="42"/>
                        </a:lnTo>
                        <a:lnTo>
                          <a:pt x="1151" y="42"/>
                        </a:lnTo>
                        <a:lnTo>
                          <a:pt x="1153" y="42"/>
                        </a:lnTo>
                        <a:lnTo>
                          <a:pt x="1155" y="42"/>
                        </a:lnTo>
                        <a:lnTo>
                          <a:pt x="1159" y="42"/>
                        </a:lnTo>
                        <a:lnTo>
                          <a:pt x="1161" y="42"/>
                        </a:lnTo>
                        <a:lnTo>
                          <a:pt x="1163" y="42"/>
                        </a:lnTo>
                        <a:lnTo>
                          <a:pt x="1169" y="42"/>
                        </a:lnTo>
                        <a:lnTo>
                          <a:pt x="1171" y="42"/>
                        </a:lnTo>
                        <a:lnTo>
                          <a:pt x="1174" y="42"/>
                        </a:lnTo>
                        <a:lnTo>
                          <a:pt x="1176" y="42"/>
                        </a:lnTo>
                        <a:lnTo>
                          <a:pt x="1178" y="42"/>
                        </a:lnTo>
                        <a:lnTo>
                          <a:pt x="1182" y="42"/>
                        </a:lnTo>
                        <a:lnTo>
                          <a:pt x="1184" y="42"/>
                        </a:lnTo>
                        <a:lnTo>
                          <a:pt x="1186" y="42"/>
                        </a:lnTo>
                        <a:lnTo>
                          <a:pt x="1188" y="42"/>
                        </a:lnTo>
                        <a:lnTo>
                          <a:pt x="1192" y="42"/>
                        </a:lnTo>
                        <a:lnTo>
                          <a:pt x="1194" y="42"/>
                        </a:lnTo>
                        <a:lnTo>
                          <a:pt x="1196" y="42"/>
                        </a:lnTo>
                        <a:lnTo>
                          <a:pt x="1199" y="42"/>
                        </a:lnTo>
                        <a:lnTo>
                          <a:pt x="1201" y="42"/>
                        </a:lnTo>
                        <a:lnTo>
                          <a:pt x="1203" y="42"/>
                        </a:lnTo>
                        <a:lnTo>
                          <a:pt x="1207" y="42"/>
                        </a:lnTo>
                        <a:lnTo>
                          <a:pt x="1209" y="42"/>
                        </a:lnTo>
                        <a:lnTo>
                          <a:pt x="1211" y="42"/>
                        </a:lnTo>
                        <a:lnTo>
                          <a:pt x="1215" y="42"/>
                        </a:lnTo>
                        <a:lnTo>
                          <a:pt x="1217" y="42"/>
                        </a:lnTo>
                        <a:lnTo>
                          <a:pt x="1219" y="42"/>
                        </a:lnTo>
                        <a:lnTo>
                          <a:pt x="1220" y="42"/>
                        </a:lnTo>
                        <a:lnTo>
                          <a:pt x="1224" y="42"/>
                        </a:lnTo>
                        <a:lnTo>
                          <a:pt x="1226" y="42"/>
                        </a:lnTo>
                        <a:lnTo>
                          <a:pt x="1228" y="42"/>
                        </a:lnTo>
                        <a:lnTo>
                          <a:pt x="1232" y="42"/>
                        </a:lnTo>
                        <a:lnTo>
                          <a:pt x="1234" y="42"/>
                        </a:lnTo>
                        <a:lnTo>
                          <a:pt x="1236" y="42"/>
                        </a:lnTo>
                        <a:lnTo>
                          <a:pt x="1242" y="42"/>
                        </a:lnTo>
                        <a:lnTo>
                          <a:pt x="1243" y="42"/>
                        </a:lnTo>
                        <a:lnTo>
                          <a:pt x="1247" y="42"/>
                        </a:lnTo>
                        <a:lnTo>
                          <a:pt x="1249" y="42"/>
                        </a:lnTo>
                        <a:lnTo>
                          <a:pt x="1253" y="42"/>
                        </a:lnTo>
                        <a:lnTo>
                          <a:pt x="1257" y="42"/>
                        </a:lnTo>
                        <a:lnTo>
                          <a:pt x="1259" y="42"/>
                        </a:lnTo>
                        <a:lnTo>
                          <a:pt x="1261" y="42"/>
                        </a:lnTo>
                        <a:lnTo>
                          <a:pt x="1265" y="42"/>
                        </a:lnTo>
                        <a:lnTo>
                          <a:pt x="1266" y="42"/>
                        </a:lnTo>
                        <a:lnTo>
                          <a:pt x="1268" y="42"/>
                        </a:lnTo>
                        <a:lnTo>
                          <a:pt x="1272" y="42"/>
                        </a:lnTo>
                        <a:lnTo>
                          <a:pt x="1274" y="42"/>
                        </a:lnTo>
                        <a:lnTo>
                          <a:pt x="1276" y="42"/>
                        </a:lnTo>
                        <a:lnTo>
                          <a:pt x="1280" y="42"/>
                        </a:lnTo>
                        <a:lnTo>
                          <a:pt x="1282" y="42"/>
                        </a:lnTo>
                        <a:lnTo>
                          <a:pt x="1284" y="42"/>
                        </a:lnTo>
                        <a:lnTo>
                          <a:pt x="1289" y="42"/>
                        </a:lnTo>
                        <a:lnTo>
                          <a:pt x="1291" y="42"/>
                        </a:lnTo>
                        <a:lnTo>
                          <a:pt x="1293" y="42"/>
                        </a:lnTo>
                        <a:lnTo>
                          <a:pt x="1297" y="42"/>
                        </a:lnTo>
                        <a:lnTo>
                          <a:pt x="1299" y="42"/>
                        </a:lnTo>
                        <a:lnTo>
                          <a:pt x="1301" y="42"/>
                        </a:lnTo>
                        <a:lnTo>
                          <a:pt x="1305" y="42"/>
                        </a:lnTo>
                        <a:lnTo>
                          <a:pt x="1307" y="42"/>
                        </a:lnTo>
                        <a:lnTo>
                          <a:pt x="1309" y="42"/>
                        </a:lnTo>
                        <a:lnTo>
                          <a:pt x="1312" y="42"/>
                        </a:lnTo>
                        <a:lnTo>
                          <a:pt x="1314" y="42"/>
                        </a:lnTo>
                        <a:lnTo>
                          <a:pt x="1316" y="42"/>
                        </a:lnTo>
                        <a:lnTo>
                          <a:pt x="1318" y="42"/>
                        </a:lnTo>
                        <a:lnTo>
                          <a:pt x="1322" y="42"/>
                        </a:lnTo>
                        <a:lnTo>
                          <a:pt x="1324" y="42"/>
                        </a:lnTo>
                        <a:lnTo>
                          <a:pt x="1326" y="42"/>
                        </a:lnTo>
                        <a:lnTo>
                          <a:pt x="1330" y="42"/>
                        </a:lnTo>
                        <a:lnTo>
                          <a:pt x="1332" y="42"/>
                        </a:lnTo>
                        <a:lnTo>
                          <a:pt x="1333" y="42"/>
                        </a:lnTo>
                        <a:lnTo>
                          <a:pt x="1337" y="42"/>
                        </a:lnTo>
                        <a:lnTo>
                          <a:pt x="1339" y="42"/>
                        </a:lnTo>
                        <a:lnTo>
                          <a:pt x="1341" y="42"/>
                        </a:lnTo>
                        <a:lnTo>
                          <a:pt x="1343" y="42"/>
                        </a:lnTo>
                        <a:lnTo>
                          <a:pt x="1347" y="42"/>
                        </a:lnTo>
                        <a:lnTo>
                          <a:pt x="1349" y="42"/>
                        </a:lnTo>
                        <a:lnTo>
                          <a:pt x="1351" y="42"/>
                        </a:lnTo>
                        <a:lnTo>
                          <a:pt x="1355" y="42"/>
                        </a:lnTo>
                        <a:lnTo>
                          <a:pt x="1356" y="42"/>
                        </a:lnTo>
                        <a:lnTo>
                          <a:pt x="1358" y="42"/>
                        </a:lnTo>
                        <a:lnTo>
                          <a:pt x="1362" y="42"/>
                        </a:lnTo>
                        <a:lnTo>
                          <a:pt x="1364" y="42"/>
                        </a:lnTo>
                        <a:lnTo>
                          <a:pt x="1366" y="42"/>
                        </a:lnTo>
                        <a:lnTo>
                          <a:pt x="1370" y="42"/>
                        </a:lnTo>
                        <a:lnTo>
                          <a:pt x="1372" y="42"/>
                        </a:lnTo>
                        <a:lnTo>
                          <a:pt x="1374" y="42"/>
                        </a:lnTo>
                        <a:lnTo>
                          <a:pt x="1376" y="42"/>
                        </a:lnTo>
                        <a:lnTo>
                          <a:pt x="1379" y="42"/>
                        </a:lnTo>
                        <a:lnTo>
                          <a:pt x="1381" y="42"/>
                        </a:lnTo>
                        <a:lnTo>
                          <a:pt x="1383" y="42"/>
                        </a:lnTo>
                        <a:lnTo>
                          <a:pt x="1387" y="42"/>
                        </a:lnTo>
                        <a:lnTo>
                          <a:pt x="1389" y="42"/>
                        </a:lnTo>
                        <a:lnTo>
                          <a:pt x="1391" y="42"/>
                        </a:lnTo>
                        <a:lnTo>
                          <a:pt x="1395" y="42"/>
                        </a:lnTo>
                        <a:lnTo>
                          <a:pt x="1399" y="42"/>
                        </a:lnTo>
                        <a:lnTo>
                          <a:pt x="1402" y="42"/>
                        </a:lnTo>
                        <a:lnTo>
                          <a:pt x="1404" y="42"/>
                        </a:lnTo>
                        <a:lnTo>
                          <a:pt x="1406" y="42"/>
                        </a:lnTo>
                        <a:lnTo>
                          <a:pt x="1408" y="42"/>
                        </a:lnTo>
                        <a:lnTo>
                          <a:pt x="1412" y="42"/>
                        </a:lnTo>
                        <a:lnTo>
                          <a:pt x="1414" y="42"/>
                        </a:lnTo>
                        <a:lnTo>
                          <a:pt x="1416" y="42"/>
                        </a:lnTo>
                        <a:lnTo>
                          <a:pt x="1420" y="42"/>
                        </a:lnTo>
                        <a:lnTo>
                          <a:pt x="1422" y="42"/>
                        </a:lnTo>
                        <a:lnTo>
                          <a:pt x="1424" y="42"/>
                        </a:lnTo>
                        <a:lnTo>
                          <a:pt x="1427" y="42"/>
                        </a:lnTo>
                        <a:lnTo>
                          <a:pt x="1429" y="42"/>
                        </a:lnTo>
                        <a:lnTo>
                          <a:pt x="1431" y="42"/>
                        </a:lnTo>
                        <a:lnTo>
                          <a:pt x="1435" y="42"/>
                        </a:lnTo>
                        <a:lnTo>
                          <a:pt x="1437" y="42"/>
                        </a:lnTo>
                        <a:lnTo>
                          <a:pt x="1439" y="42"/>
                        </a:lnTo>
                        <a:lnTo>
                          <a:pt x="1441" y="42"/>
                        </a:lnTo>
                        <a:lnTo>
                          <a:pt x="1445" y="42"/>
                        </a:lnTo>
                        <a:lnTo>
                          <a:pt x="1447" y="42"/>
                        </a:lnTo>
                        <a:lnTo>
                          <a:pt x="1448" y="42"/>
                        </a:lnTo>
                        <a:lnTo>
                          <a:pt x="1452" y="42"/>
                        </a:lnTo>
                        <a:lnTo>
                          <a:pt x="1454" y="42"/>
                        </a:lnTo>
                        <a:lnTo>
                          <a:pt x="1460" y="42"/>
                        </a:lnTo>
                        <a:lnTo>
                          <a:pt x="1462" y="42"/>
                        </a:lnTo>
                        <a:lnTo>
                          <a:pt x="1464" y="42"/>
                        </a:lnTo>
                        <a:lnTo>
                          <a:pt x="1468" y="42"/>
                        </a:lnTo>
                        <a:lnTo>
                          <a:pt x="1470" y="42"/>
                        </a:lnTo>
                        <a:lnTo>
                          <a:pt x="1471" y="42"/>
                        </a:lnTo>
                        <a:lnTo>
                          <a:pt x="1473" y="42"/>
                        </a:lnTo>
                        <a:lnTo>
                          <a:pt x="1477" y="42"/>
                        </a:lnTo>
                        <a:lnTo>
                          <a:pt x="1479" y="42"/>
                        </a:lnTo>
                        <a:lnTo>
                          <a:pt x="1481" y="42"/>
                        </a:lnTo>
                        <a:lnTo>
                          <a:pt x="1485" y="42"/>
                        </a:lnTo>
                        <a:lnTo>
                          <a:pt x="1487" y="42"/>
                        </a:lnTo>
                        <a:lnTo>
                          <a:pt x="1489" y="42"/>
                        </a:lnTo>
                        <a:lnTo>
                          <a:pt x="1493" y="42"/>
                        </a:lnTo>
                        <a:lnTo>
                          <a:pt x="1494" y="42"/>
                        </a:lnTo>
                        <a:lnTo>
                          <a:pt x="1496" y="42"/>
                        </a:lnTo>
                        <a:lnTo>
                          <a:pt x="1500" y="42"/>
                        </a:lnTo>
                        <a:lnTo>
                          <a:pt x="1502" y="42"/>
                        </a:lnTo>
                        <a:lnTo>
                          <a:pt x="1504" y="42"/>
                        </a:lnTo>
                        <a:lnTo>
                          <a:pt x="1506" y="42"/>
                        </a:lnTo>
                        <a:lnTo>
                          <a:pt x="1510" y="42"/>
                        </a:lnTo>
                        <a:lnTo>
                          <a:pt x="1512" y="42"/>
                        </a:lnTo>
                        <a:lnTo>
                          <a:pt x="1514" y="42"/>
                        </a:lnTo>
                        <a:lnTo>
                          <a:pt x="1517" y="42"/>
                        </a:lnTo>
                        <a:lnTo>
                          <a:pt x="1519" y="42"/>
                        </a:lnTo>
                        <a:lnTo>
                          <a:pt x="1521" y="42"/>
                        </a:lnTo>
                        <a:lnTo>
                          <a:pt x="1525" y="42"/>
                        </a:lnTo>
                        <a:lnTo>
                          <a:pt x="1527" y="42"/>
                        </a:lnTo>
                        <a:lnTo>
                          <a:pt x="1529" y="42"/>
                        </a:lnTo>
                        <a:lnTo>
                          <a:pt x="1533" y="42"/>
                        </a:lnTo>
                        <a:lnTo>
                          <a:pt x="1535" y="42"/>
                        </a:lnTo>
                        <a:lnTo>
                          <a:pt x="1537" y="42"/>
                        </a:lnTo>
                        <a:lnTo>
                          <a:pt x="1539" y="42"/>
                        </a:lnTo>
                        <a:lnTo>
                          <a:pt x="1544" y="42"/>
                        </a:lnTo>
                        <a:lnTo>
                          <a:pt x="1546" y="42"/>
                        </a:lnTo>
                        <a:lnTo>
                          <a:pt x="1550" y="42"/>
                        </a:lnTo>
                        <a:lnTo>
                          <a:pt x="1552" y="42"/>
                        </a:lnTo>
                        <a:lnTo>
                          <a:pt x="1554" y="42"/>
                        </a:lnTo>
                        <a:lnTo>
                          <a:pt x="1558" y="42"/>
                        </a:lnTo>
                        <a:lnTo>
                          <a:pt x="1560" y="42"/>
                        </a:lnTo>
                        <a:lnTo>
                          <a:pt x="1561" y="42"/>
                        </a:lnTo>
                        <a:lnTo>
                          <a:pt x="1563" y="42"/>
                        </a:lnTo>
                        <a:lnTo>
                          <a:pt x="1567" y="42"/>
                        </a:lnTo>
                        <a:lnTo>
                          <a:pt x="1569" y="42"/>
                        </a:lnTo>
                        <a:lnTo>
                          <a:pt x="1571" y="42"/>
                        </a:lnTo>
                        <a:lnTo>
                          <a:pt x="1575" y="42"/>
                        </a:lnTo>
                        <a:lnTo>
                          <a:pt x="1577" y="42"/>
                        </a:lnTo>
                        <a:lnTo>
                          <a:pt x="1579" y="42"/>
                        </a:lnTo>
                        <a:lnTo>
                          <a:pt x="1583" y="42"/>
                        </a:lnTo>
                        <a:lnTo>
                          <a:pt x="1584" y="42"/>
                        </a:lnTo>
                        <a:lnTo>
                          <a:pt x="1586" y="42"/>
                        </a:lnTo>
                        <a:lnTo>
                          <a:pt x="1590" y="42"/>
                        </a:lnTo>
                        <a:lnTo>
                          <a:pt x="1592" y="42"/>
                        </a:lnTo>
                        <a:lnTo>
                          <a:pt x="1594" y="42"/>
                        </a:lnTo>
                        <a:lnTo>
                          <a:pt x="1596" y="42"/>
                        </a:lnTo>
                        <a:lnTo>
                          <a:pt x="1600" y="42"/>
                        </a:lnTo>
                        <a:lnTo>
                          <a:pt x="1602" y="42"/>
                        </a:lnTo>
                        <a:lnTo>
                          <a:pt x="1604" y="42"/>
                        </a:lnTo>
                        <a:lnTo>
                          <a:pt x="1607" y="42"/>
                        </a:lnTo>
                        <a:lnTo>
                          <a:pt x="1609" y="42"/>
                        </a:lnTo>
                        <a:lnTo>
                          <a:pt x="1611" y="42"/>
                        </a:lnTo>
                        <a:lnTo>
                          <a:pt x="1615" y="42"/>
                        </a:lnTo>
                        <a:lnTo>
                          <a:pt x="1617" y="42"/>
                        </a:lnTo>
                        <a:lnTo>
                          <a:pt x="1619" y="42"/>
                        </a:lnTo>
                        <a:lnTo>
                          <a:pt x="1623" y="42"/>
                        </a:lnTo>
                        <a:lnTo>
                          <a:pt x="1625" y="42"/>
                        </a:lnTo>
                        <a:lnTo>
                          <a:pt x="1627" y="42"/>
                        </a:lnTo>
                        <a:lnTo>
                          <a:pt x="1629" y="42"/>
                        </a:lnTo>
                        <a:lnTo>
                          <a:pt x="1632" y="42"/>
                        </a:lnTo>
                        <a:lnTo>
                          <a:pt x="1634" y="42"/>
                        </a:lnTo>
                        <a:lnTo>
                          <a:pt x="1636" y="42"/>
                        </a:lnTo>
                        <a:lnTo>
                          <a:pt x="1640" y="42"/>
                        </a:lnTo>
                        <a:lnTo>
                          <a:pt x="1642" y="42"/>
                        </a:lnTo>
                        <a:lnTo>
                          <a:pt x="1644" y="42"/>
                        </a:lnTo>
                        <a:lnTo>
                          <a:pt x="1648" y="42"/>
                        </a:lnTo>
                        <a:lnTo>
                          <a:pt x="1650" y="42"/>
                        </a:lnTo>
                        <a:lnTo>
                          <a:pt x="1652" y="42"/>
                        </a:lnTo>
                        <a:lnTo>
                          <a:pt x="1655" y="42"/>
                        </a:lnTo>
                        <a:lnTo>
                          <a:pt x="1657" y="42"/>
                        </a:lnTo>
                        <a:lnTo>
                          <a:pt x="1659" y="42"/>
                        </a:lnTo>
                        <a:lnTo>
                          <a:pt x="1661" y="42"/>
                        </a:lnTo>
                        <a:lnTo>
                          <a:pt x="1665" y="42"/>
                        </a:lnTo>
                        <a:lnTo>
                          <a:pt x="1667" y="42"/>
                        </a:lnTo>
                        <a:lnTo>
                          <a:pt x="1669" y="42"/>
                        </a:lnTo>
                        <a:lnTo>
                          <a:pt x="1673" y="42"/>
                        </a:lnTo>
                        <a:lnTo>
                          <a:pt x="1675" y="42"/>
                        </a:lnTo>
                        <a:lnTo>
                          <a:pt x="1676" y="42"/>
                        </a:lnTo>
                        <a:lnTo>
                          <a:pt x="1680" y="42"/>
                        </a:lnTo>
                        <a:lnTo>
                          <a:pt x="1682" y="42"/>
                        </a:lnTo>
                        <a:lnTo>
                          <a:pt x="1684" y="42"/>
                        </a:lnTo>
                        <a:lnTo>
                          <a:pt x="1688" y="42"/>
                        </a:lnTo>
                        <a:lnTo>
                          <a:pt x="1690" y="42"/>
                        </a:lnTo>
                        <a:lnTo>
                          <a:pt x="1692" y="42"/>
                        </a:lnTo>
                        <a:lnTo>
                          <a:pt x="1694" y="42"/>
                        </a:lnTo>
                        <a:lnTo>
                          <a:pt x="1698" y="42"/>
                        </a:lnTo>
                        <a:lnTo>
                          <a:pt x="1699" y="42"/>
                        </a:lnTo>
                        <a:lnTo>
                          <a:pt x="1701" y="42"/>
                        </a:lnTo>
                        <a:lnTo>
                          <a:pt x="1705" y="42"/>
                        </a:lnTo>
                        <a:lnTo>
                          <a:pt x="1707" y="42"/>
                        </a:lnTo>
                        <a:lnTo>
                          <a:pt x="1709" y="42"/>
                        </a:lnTo>
                        <a:lnTo>
                          <a:pt x="1713" y="42"/>
                        </a:lnTo>
                        <a:lnTo>
                          <a:pt x="1715" y="42"/>
                        </a:lnTo>
                        <a:lnTo>
                          <a:pt x="1717" y="42"/>
                        </a:lnTo>
                        <a:lnTo>
                          <a:pt x="1721" y="42"/>
                        </a:lnTo>
                        <a:lnTo>
                          <a:pt x="1722" y="42"/>
                        </a:lnTo>
                        <a:lnTo>
                          <a:pt x="1724" y="42"/>
                        </a:lnTo>
                        <a:lnTo>
                          <a:pt x="1726" y="42"/>
                        </a:lnTo>
                        <a:lnTo>
                          <a:pt x="1730" y="42"/>
                        </a:lnTo>
                        <a:lnTo>
                          <a:pt x="1732" y="42"/>
                        </a:lnTo>
                        <a:lnTo>
                          <a:pt x="1734" y="42"/>
                        </a:lnTo>
                        <a:lnTo>
                          <a:pt x="1738" y="42"/>
                        </a:lnTo>
                        <a:lnTo>
                          <a:pt x="1740" y="42"/>
                        </a:lnTo>
                        <a:lnTo>
                          <a:pt x="1742" y="42"/>
                        </a:lnTo>
                        <a:lnTo>
                          <a:pt x="1745" y="42"/>
                        </a:lnTo>
                        <a:lnTo>
                          <a:pt x="1747" y="42"/>
                        </a:lnTo>
                        <a:lnTo>
                          <a:pt x="1749" y="42"/>
                        </a:lnTo>
                        <a:lnTo>
                          <a:pt x="1751" y="42"/>
                        </a:lnTo>
                        <a:lnTo>
                          <a:pt x="1755" y="42"/>
                        </a:lnTo>
                        <a:lnTo>
                          <a:pt x="1757" y="42"/>
                        </a:lnTo>
                        <a:lnTo>
                          <a:pt x="1759" y="42"/>
                        </a:lnTo>
                        <a:lnTo>
                          <a:pt x="1763" y="42"/>
                        </a:lnTo>
                        <a:lnTo>
                          <a:pt x="1765" y="42"/>
                        </a:lnTo>
                        <a:lnTo>
                          <a:pt x="1767" y="42"/>
                        </a:lnTo>
                        <a:lnTo>
                          <a:pt x="1770" y="42"/>
                        </a:lnTo>
                        <a:lnTo>
                          <a:pt x="1772" y="42"/>
                        </a:lnTo>
                        <a:lnTo>
                          <a:pt x="1774" y="42"/>
                        </a:lnTo>
                        <a:lnTo>
                          <a:pt x="1778" y="42"/>
                        </a:lnTo>
                        <a:lnTo>
                          <a:pt x="1780" y="42"/>
                        </a:lnTo>
                        <a:lnTo>
                          <a:pt x="1782" y="42"/>
                        </a:lnTo>
                        <a:lnTo>
                          <a:pt x="1784" y="42"/>
                        </a:lnTo>
                        <a:lnTo>
                          <a:pt x="1788" y="42"/>
                        </a:lnTo>
                        <a:lnTo>
                          <a:pt x="1789" y="42"/>
                        </a:lnTo>
                        <a:lnTo>
                          <a:pt x="1791" y="42"/>
                        </a:lnTo>
                        <a:lnTo>
                          <a:pt x="1795" y="42"/>
                        </a:lnTo>
                        <a:lnTo>
                          <a:pt x="1797" y="42"/>
                        </a:lnTo>
                        <a:lnTo>
                          <a:pt x="1799" y="42"/>
                        </a:lnTo>
                        <a:lnTo>
                          <a:pt x="1803" y="42"/>
                        </a:lnTo>
                        <a:lnTo>
                          <a:pt x="1805" y="42"/>
                        </a:lnTo>
                        <a:lnTo>
                          <a:pt x="1807" y="42"/>
                        </a:lnTo>
                        <a:lnTo>
                          <a:pt x="1811" y="42"/>
                        </a:lnTo>
                        <a:lnTo>
                          <a:pt x="1812" y="42"/>
                        </a:lnTo>
                        <a:lnTo>
                          <a:pt x="1814" y="42"/>
                        </a:lnTo>
                        <a:lnTo>
                          <a:pt x="1816" y="42"/>
                        </a:lnTo>
                        <a:lnTo>
                          <a:pt x="1820" y="42"/>
                        </a:lnTo>
                        <a:lnTo>
                          <a:pt x="1822" y="42"/>
                        </a:lnTo>
                        <a:lnTo>
                          <a:pt x="1824" y="42"/>
                        </a:lnTo>
                        <a:lnTo>
                          <a:pt x="1828" y="42"/>
                        </a:lnTo>
                        <a:lnTo>
                          <a:pt x="1830" y="42"/>
                        </a:lnTo>
                        <a:lnTo>
                          <a:pt x="1832" y="42"/>
                        </a:lnTo>
                        <a:lnTo>
                          <a:pt x="1835" y="42"/>
                        </a:lnTo>
                        <a:lnTo>
                          <a:pt x="1837" y="42"/>
                        </a:lnTo>
                        <a:lnTo>
                          <a:pt x="1839" y="42"/>
                        </a:lnTo>
                        <a:lnTo>
                          <a:pt x="1843" y="42"/>
                        </a:lnTo>
                        <a:lnTo>
                          <a:pt x="1845" y="42"/>
                        </a:lnTo>
                        <a:lnTo>
                          <a:pt x="1847" y="42"/>
                        </a:lnTo>
                        <a:lnTo>
                          <a:pt x="1849" y="42"/>
                        </a:lnTo>
                        <a:lnTo>
                          <a:pt x="1853" y="42"/>
                        </a:lnTo>
                        <a:lnTo>
                          <a:pt x="1855" y="42"/>
                        </a:lnTo>
                        <a:lnTo>
                          <a:pt x="1857" y="42"/>
                        </a:lnTo>
                        <a:lnTo>
                          <a:pt x="1860" y="42"/>
                        </a:lnTo>
                        <a:lnTo>
                          <a:pt x="1862" y="42"/>
                        </a:lnTo>
                        <a:lnTo>
                          <a:pt x="1864" y="42"/>
                        </a:lnTo>
                        <a:lnTo>
                          <a:pt x="1868" y="42"/>
                        </a:lnTo>
                        <a:lnTo>
                          <a:pt x="1870" y="42"/>
                        </a:lnTo>
                        <a:lnTo>
                          <a:pt x="1872" y="42"/>
                        </a:lnTo>
                        <a:lnTo>
                          <a:pt x="1876" y="42"/>
                        </a:lnTo>
                        <a:lnTo>
                          <a:pt x="1878" y="42"/>
                        </a:lnTo>
                        <a:lnTo>
                          <a:pt x="1880" y="42"/>
                        </a:lnTo>
                        <a:lnTo>
                          <a:pt x="1881" y="42"/>
                        </a:lnTo>
                        <a:lnTo>
                          <a:pt x="1885" y="42"/>
                        </a:lnTo>
                        <a:lnTo>
                          <a:pt x="1887" y="42"/>
                        </a:lnTo>
                        <a:lnTo>
                          <a:pt x="1889" y="42"/>
                        </a:lnTo>
                        <a:lnTo>
                          <a:pt x="1893" y="42"/>
                        </a:lnTo>
                        <a:lnTo>
                          <a:pt x="1895" y="42"/>
                        </a:lnTo>
                        <a:lnTo>
                          <a:pt x="1897" y="42"/>
                        </a:lnTo>
                        <a:lnTo>
                          <a:pt x="1901" y="42"/>
                        </a:lnTo>
                        <a:lnTo>
                          <a:pt x="1903" y="42"/>
                        </a:lnTo>
                        <a:lnTo>
                          <a:pt x="1904" y="42"/>
                        </a:lnTo>
                        <a:lnTo>
                          <a:pt x="1908" y="42"/>
                        </a:lnTo>
                        <a:lnTo>
                          <a:pt x="1910" y="42"/>
                        </a:lnTo>
                        <a:lnTo>
                          <a:pt x="1912" y="42"/>
                        </a:lnTo>
                        <a:lnTo>
                          <a:pt x="1914" y="42"/>
                        </a:lnTo>
                        <a:lnTo>
                          <a:pt x="1918" y="42"/>
                        </a:lnTo>
                        <a:lnTo>
                          <a:pt x="1920" y="42"/>
                        </a:lnTo>
                        <a:lnTo>
                          <a:pt x="1922" y="42"/>
                        </a:lnTo>
                        <a:lnTo>
                          <a:pt x="1926" y="42"/>
                        </a:lnTo>
                        <a:lnTo>
                          <a:pt x="1927" y="42"/>
                        </a:lnTo>
                        <a:lnTo>
                          <a:pt x="1929" y="42"/>
                        </a:lnTo>
                        <a:lnTo>
                          <a:pt x="1933" y="42"/>
                        </a:lnTo>
                        <a:lnTo>
                          <a:pt x="1935" y="42"/>
                        </a:lnTo>
                        <a:lnTo>
                          <a:pt x="1937" y="42"/>
                        </a:lnTo>
                        <a:lnTo>
                          <a:pt x="1941" y="42"/>
                        </a:lnTo>
                        <a:lnTo>
                          <a:pt x="1943" y="42"/>
                        </a:lnTo>
                        <a:lnTo>
                          <a:pt x="1945" y="42"/>
                        </a:lnTo>
                        <a:lnTo>
                          <a:pt x="1947" y="42"/>
                        </a:lnTo>
                        <a:lnTo>
                          <a:pt x="1950" y="42"/>
                        </a:lnTo>
                        <a:lnTo>
                          <a:pt x="1952" y="42"/>
                        </a:lnTo>
                        <a:lnTo>
                          <a:pt x="1954" y="42"/>
                        </a:lnTo>
                        <a:lnTo>
                          <a:pt x="1958" y="42"/>
                        </a:lnTo>
                        <a:lnTo>
                          <a:pt x="1960" y="42"/>
                        </a:lnTo>
                        <a:lnTo>
                          <a:pt x="1962" y="42"/>
                        </a:lnTo>
                        <a:lnTo>
                          <a:pt x="1966" y="42"/>
                        </a:lnTo>
                        <a:lnTo>
                          <a:pt x="1968" y="42"/>
                        </a:lnTo>
                        <a:lnTo>
                          <a:pt x="1970" y="42"/>
                        </a:lnTo>
                        <a:lnTo>
                          <a:pt x="1972" y="42"/>
                        </a:lnTo>
                        <a:lnTo>
                          <a:pt x="1975" y="42"/>
                        </a:lnTo>
                        <a:lnTo>
                          <a:pt x="1977" y="42"/>
                        </a:lnTo>
                        <a:lnTo>
                          <a:pt x="1979" y="42"/>
                        </a:lnTo>
                        <a:lnTo>
                          <a:pt x="1983" y="42"/>
                        </a:lnTo>
                        <a:lnTo>
                          <a:pt x="1985" y="42"/>
                        </a:lnTo>
                        <a:lnTo>
                          <a:pt x="1987" y="42"/>
                        </a:lnTo>
                        <a:lnTo>
                          <a:pt x="1991" y="42"/>
                        </a:lnTo>
                        <a:lnTo>
                          <a:pt x="1993" y="42"/>
                        </a:lnTo>
                        <a:lnTo>
                          <a:pt x="1994" y="42"/>
                        </a:lnTo>
                        <a:lnTo>
                          <a:pt x="1998" y="42"/>
                        </a:lnTo>
                        <a:lnTo>
                          <a:pt x="2000" y="42"/>
                        </a:lnTo>
                        <a:lnTo>
                          <a:pt x="2002" y="42"/>
                        </a:lnTo>
                        <a:lnTo>
                          <a:pt x="2004" y="42"/>
                        </a:lnTo>
                        <a:lnTo>
                          <a:pt x="2008" y="42"/>
                        </a:lnTo>
                        <a:lnTo>
                          <a:pt x="2010" y="42"/>
                        </a:lnTo>
                        <a:lnTo>
                          <a:pt x="2012" y="42"/>
                        </a:lnTo>
                        <a:lnTo>
                          <a:pt x="2016" y="42"/>
                        </a:lnTo>
                        <a:lnTo>
                          <a:pt x="2017" y="42"/>
                        </a:lnTo>
                        <a:lnTo>
                          <a:pt x="2019" y="42"/>
                        </a:lnTo>
                        <a:lnTo>
                          <a:pt x="2023" y="42"/>
                        </a:lnTo>
                        <a:lnTo>
                          <a:pt x="2025" y="42"/>
                        </a:lnTo>
                        <a:lnTo>
                          <a:pt x="2027" y="42"/>
                        </a:lnTo>
                        <a:lnTo>
                          <a:pt x="2031" y="42"/>
                        </a:lnTo>
                        <a:lnTo>
                          <a:pt x="2033" y="42"/>
                        </a:lnTo>
                        <a:lnTo>
                          <a:pt x="2035" y="42"/>
                        </a:lnTo>
                        <a:lnTo>
                          <a:pt x="2037" y="42"/>
                        </a:lnTo>
                        <a:lnTo>
                          <a:pt x="2040" y="42"/>
                        </a:lnTo>
                        <a:lnTo>
                          <a:pt x="2042" y="42"/>
                        </a:lnTo>
                        <a:lnTo>
                          <a:pt x="2044" y="42"/>
                        </a:lnTo>
                        <a:lnTo>
                          <a:pt x="2048" y="42"/>
                        </a:lnTo>
                        <a:lnTo>
                          <a:pt x="2052" y="42"/>
                        </a:lnTo>
                        <a:lnTo>
                          <a:pt x="2056" y="42"/>
                        </a:lnTo>
                        <a:lnTo>
                          <a:pt x="2058" y="42"/>
                        </a:lnTo>
                        <a:lnTo>
                          <a:pt x="2060" y="42"/>
                        </a:lnTo>
                        <a:lnTo>
                          <a:pt x="2063" y="42"/>
                        </a:lnTo>
                        <a:lnTo>
                          <a:pt x="2065" y="42"/>
                        </a:lnTo>
                        <a:lnTo>
                          <a:pt x="2067" y="42"/>
                        </a:lnTo>
                        <a:lnTo>
                          <a:pt x="2069" y="42"/>
                        </a:lnTo>
                        <a:lnTo>
                          <a:pt x="2073" y="42"/>
                        </a:lnTo>
                        <a:lnTo>
                          <a:pt x="2075" y="42"/>
                        </a:lnTo>
                        <a:lnTo>
                          <a:pt x="2077" y="42"/>
                        </a:lnTo>
                        <a:lnTo>
                          <a:pt x="2081" y="42"/>
                        </a:lnTo>
                        <a:lnTo>
                          <a:pt x="2083" y="42"/>
                        </a:lnTo>
                        <a:lnTo>
                          <a:pt x="2085" y="42"/>
                        </a:lnTo>
                        <a:lnTo>
                          <a:pt x="2088" y="42"/>
                        </a:lnTo>
                        <a:lnTo>
                          <a:pt x="2090" y="42"/>
                        </a:lnTo>
                        <a:lnTo>
                          <a:pt x="2092" y="42"/>
                        </a:lnTo>
                        <a:lnTo>
                          <a:pt x="2096" y="42"/>
                        </a:lnTo>
                        <a:lnTo>
                          <a:pt x="2098" y="42"/>
                        </a:lnTo>
                        <a:lnTo>
                          <a:pt x="2100" y="42"/>
                        </a:lnTo>
                        <a:lnTo>
                          <a:pt x="2102" y="42"/>
                        </a:lnTo>
                        <a:lnTo>
                          <a:pt x="2106" y="42"/>
                        </a:lnTo>
                        <a:lnTo>
                          <a:pt x="2108" y="42"/>
                        </a:lnTo>
                        <a:lnTo>
                          <a:pt x="2109" y="42"/>
                        </a:lnTo>
                        <a:lnTo>
                          <a:pt x="2113" y="42"/>
                        </a:lnTo>
                        <a:lnTo>
                          <a:pt x="2115" y="42"/>
                        </a:lnTo>
                        <a:lnTo>
                          <a:pt x="2117" y="42"/>
                        </a:lnTo>
                        <a:lnTo>
                          <a:pt x="2121" y="42"/>
                        </a:lnTo>
                        <a:lnTo>
                          <a:pt x="2123" y="42"/>
                        </a:lnTo>
                        <a:lnTo>
                          <a:pt x="2125" y="42"/>
                        </a:lnTo>
                        <a:lnTo>
                          <a:pt x="2129" y="42"/>
                        </a:lnTo>
                        <a:lnTo>
                          <a:pt x="2131" y="42"/>
                        </a:lnTo>
                        <a:lnTo>
                          <a:pt x="2132" y="42"/>
                        </a:lnTo>
                        <a:lnTo>
                          <a:pt x="2134" y="42"/>
                        </a:lnTo>
                        <a:lnTo>
                          <a:pt x="2138" y="42"/>
                        </a:lnTo>
                        <a:lnTo>
                          <a:pt x="2140" y="42"/>
                        </a:lnTo>
                        <a:lnTo>
                          <a:pt x="2142" y="42"/>
                        </a:lnTo>
                        <a:lnTo>
                          <a:pt x="2146" y="42"/>
                        </a:lnTo>
                        <a:lnTo>
                          <a:pt x="2148" y="42"/>
                        </a:lnTo>
                        <a:lnTo>
                          <a:pt x="2150" y="42"/>
                        </a:lnTo>
                        <a:lnTo>
                          <a:pt x="2154" y="42"/>
                        </a:lnTo>
                        <a:lnTo>
                          <a:pt x="2155" y="42"/>
                        </a:lnTo>
                        <a:lnTo>
                          <a:pt x="2157" y="42"/>
                        </a:lnTo>
                        <a:lnTo>
                          <a:pt x="2161" y="42"/>
                        </a:lnTo>
                        <a:lnTo>
                          <a:pt x="2163" y="42"/>
                        </a:lnTo>
                        <a:lnTo>
                          <a:pt x="2165" y="42"/>
                        </a:lnTo>
                        <a:lnTo>
                          <a:pt x="2167" y="42"/>
                        </a:lnTo>
                        <a:lnTo>
                          <a:pt x="2171" y="42"/>
                        </a:lnTo>
                        <a:lnTo>
                          <a:pt x="2173" y="42"/>
                        </a:lnTo>
                        <a:lnTo>
                          <a:pt x="2175" y="42"/>
                        </a:lnTo>
                        <a:lnTo>
                          <a:pt x="2178" y="42"/>
                        </a:lnTo>
                        <a:lnTo>
                          <a:pt x="2180" y="42"/>
                        </a:lnTo>
                        <a:lnTo>
                          <a:pt x="2182" y="42"/>
                        </a:lnTo>
                        <a:lnTo>
                          <a:pt x="2186" y="42"/>
                        </a:lnTo>
                        <a:lnTo>
                          <a:pt x="2188" y="42"/>
                        </a:lnTo>
                        <a:lnTo>
                          <a:pt x="2190" y="42"/>
                        </a:lnTo>
                        <a:lnTo>
                          <a:pt x="2192" y="42"/>
                        </a:lnTo>
                        <a:lnTo>
                          <a:pt x="2196" y="42"/>
                        </a:lnTo>
                        <a:lnTo>
                          <a:pt x="2198" y="42"/>
                        </a:lnTo>
                        <a:lnTo>
                          <a:pt x="2200" y="42"/>
                        </a:lnTo>
                        <a:lnTo>
                          <a:pt x="2203" y="42"/>
                        </a:lnTo>
                        <a:lnTo>
                          <a:pt x="2205" y="42"/>
                        </a:lnTo>
                        <a:lnTo>
                          <a:pt x="2207" y="42"/>
                        </a:lnTo>
                        <a:lnTo>
                          <a:pt x="2211" y="42"/>
                        </a:lnTo>
                        <a:lnTo>
                          <a:pt x="2213" y="42"/>
                        </a:lnTo>
                        <a:lnTo>
                          <a:pt x="2215" y="42"/>
                        </a:lnTo>
                        <a:lnTo>
                          <a:pt x="2219" y="42"/>
                        </a:lnTo>
                        <a:lnTo>
                          <a:pt x="2221" y="42"/>
                        </a:lnTo>
                        <a:lnTo>
                          <a:pt x="2222" y="42"/>
                        </a:lnTo>
                        <a:lnTo>
                          <a:pt x="2224" y="42"/>
                        </a:lnTo>
                        <a:lnTo>
                          <a:pt x="2228" y="42"/>
                        </a:lnTo>
                        <a:lnTo>
                          <a:pt x="2230" y="42"/>
                        </a:lnTo>
                        <a:lnTo>
                          <a:pt x="2236" y="42"/>
                        </a:lnTo>
                        <a:lnTo>
                          <a:pt x="2238" y="42"/>
                        </a:lnTo>
                        <a:lnTo>
                          <a:pt x="2240" y="42"/>
                        </a:lnTo>
                        <a:lnTo>
                          <a:pt x="2244" y="42"/>
                        </a:lnTo>
                        <a:lnTo>
                          <a:pt x="2245" y="42"/>
                        </a:lnTo>
                        <a:lnTo>
                          <a:pt x="2247" y="42"/>
                        </a:lnTo>
                        <a:lnTo>
                          <a:pt x="2251" y="42"/>
                        </a:lnTo>
                        <a:lnTo>
                          <a:pt x="2253" y="42"/>
                        </a:lnTo>
                        <a:lnTo>
                          <a:pt x="2255" y="42"/>
                        </a:lnTo>
                        <a:lnTo>
                          <a:pt x="2257" y="42"/>
                        </a:lnTo>
                        <a:lnTo>
                          <a:pt x="2261" y="42"/>
                        </a:lnTo>
                        <a:lnTo>
                          <a:pt x="2263" y="42"/>
                        </a:lnTo>
                        <a:lnTo>
                          <a:pt x="2265" y="42"/>
                        </a:lnTo>
                        <a:lnTo>
                          <a:pt x="2268" y="42"/>
                        </a:lnTo>
                        <a:lnTo>
                          <a:pt x="2270" y="42"/>
                        </a:lnTo>
                        <a:lnTo>
                          <a:pt x="2272" y="42"/>
                        </a:lnTo>
                        <a:lnTo>
                          <a:pt x="2276" y="42"/>
                        </a:lnTo>
                        <a:lnTo>
                          <a:pt x="2278" y="42"/>
                        </a:lnTo>
                        <a:lnTo>
                          <a:pt x="2280" y="42"/>
                        </a:lnTo>
                        <a:lnTo>
                          <a:pt x="2284" y="42"/>
                        </a:lnTo>
                        <a:lnTo>
                          <a:pt x="2286" y="42"/>
                        </a:lnTo>
                        <a:lnTo>
                          <a:pt x="2288" y="42"/>
                        </a:lnTo>
                        <a:lnTo>
                          <a:pt x="2290" y="42"/>
                        </a:lnTo>
                        <a:lnTo>
                          <a:pt x="2293" y="42"/>
                        </a:lnTo>
                        <a:lnTo>
                          <a:pt x="2295" y="42"/>
                        </a:lnTo>
                        <a:lnTo>
                          <a:pt x="2297" y="42"/>
                        </a:lnTo>
                        <a:lnTo>
                          <a:pt x="2301" y="42"/>
                        </a:lnTo>
                        <a:lnTo>
                          <a:pt x="2303" y="42"/>
                        </a:lnTo>
                        <a:lnTo>
                          <a:pt x="2305" y="42"/>
                        </a:lnTo>
                        <a:lnTo>
                          <a:pt x="2309" y="42"/>
                        </a:lnTo>
                        <a:lnTo>
                          <a:pt x="2311" y="42"/>
                        </a:lnTo>
                        <a:lnTo>
                          <a:pt x="2313" y="42"/>
                        </a:lnTo>
                        <a:lnTo>
                          <a:pt x="2316" y="42"/>
                        </a:lnTo>
                        <a:lnTo>
                          <a:pt x="2318" y="42"/>
                        </a:lnTo>
                        <a:lnTo>
                          <a:pt x="2320" y="42"/>
                        </a:lnTo>
                        <a:lnTo>
                          <a:pt x="2322" y="42"/>
                        </a:lnTo>
                        <a:lnTo>
                          <a:pt x="2326" y="42"/>
                        </a:lnTo>
                        <a:lnTo>
                          <a:pt x="2328" y="42"/>
                        </a:lnTo>
                        <a:lnTo>
                          <a:pt x="2330" y="42"/>
                        </a:lnTo>
                        <a:lnTo>
                          <a:pt x="2334" y="42"/>
                        </a:lnTo>
                        <a:lnTo>
                          <a:pt x="2336" y="42"/>
                        </a:lnTo>
                        <a:lnTo>
                          <a:pt x="2337" y="42"/>
                        </a:lnTo>
                        <a:lnTo>
                          <a:pt x="2341" y="42"/>
                        </a:lnTo>
                        <a:lnTo>
                          <a:pt x="2343" y="42"/>
                        </a:lnTo>
                        <a:lnTo>
                          <a:pt x="2345" y="42"/>
                        </a:lnTo>
                        <a:lnTo>
                          <a:pt x="2349" y="40"/>
                        </a:lnTo>
                        <a:lnTo>
                          <a:pt x="2351" y="40"/>
                        </a:lnTo>
                        <a:lnTo>
                          <a:pt x="2353" y="42"/>
                        </a:lnTo>
                        <a:lnTo>
                          <a:pt x="2355" y="42"/>
                        </a:lnTo>
                        <a:lnTo>
                          <a:pt x="2359" y="42"/>
                        </a:lnTo>
                        <a:lnTo>
                          <a:pt x="2360" y="42"/>
                        </a:lnTo>
                        <a:lnTo>
                          <a:pt x="2362" y="42"/>
                        </a:lnTo>
                        <a:lnTo>
                          <a:pt x="2366" y="42"/>
                        </a:lnTo>
                        <a:lnTo>
                          <a:pt x="2368" y="42"/>
                        </a:lnTo>
                        <a:lnTo>
                          <a:pt x="2370" y="40"/>
                        </a:lnTo>
                        <a:lnTo>
                          <a:pt x="2374" y="42"/>
                        </a:lnTo>
                        <a:lnTo>
                          <a:pt x="2376" y="42"/>
                        </a:lnTo>
                        <a:lnTo>
                          <a:pt x="2378" y="42"/>
                        </a:lnTo>
                        <a:lnTo>
                          <a:pt x="2380" y="42"/>
                        </a:lnTo>
                        <a:lnTo>
                          <a:pt x="2383" y="42"/>
                        </a:lnTo>
                        <a:lnTo>
                          <a:pt x="2385" y="42"/>
                        </a:lnTo>
                        <a:lnTo>
                          <a:pt x="2387" y="42"/>
                        </a:lnTo>
                        <a:lnTo>
                          <a:pt x="2391" y="42"/>
                        </a:lnTo>
                        <a:lnTo>
                          <a:pt x="2393" y="42"/>
                        </a:lnTo>
                        <a:lnTo>
                          <a:pt x="2395" y="42"/>
                        </a:lnTo>
                        <a:lnTo>
                          <a:pt x="2399" y="42"/>
                        </a:lnTo>
                        <a:lnTo>
                          <a:pt x="2401" y="42"/>
                        </a:lnTo>
                        <a:lnTo>
                          <a:pt x="2403" y="42"/>
                        </a:lnTo>
                        <a:lnTo>
                          <a:pt x="2406" y="42"/>
                        </a:lnTo>
                        <a:lnTo>
                          <a:pt x="2408" y="42"/>
                        </a:lnTo>
                        <a:lnTo>
                          <a:pt x="2410" y="42"/>
                        </a:lnTo>
                        <a:lnTo>
                          <a:pt x="2412" y="42"/>
                        </a:lnTo>
                        <a:lnTo>
                          <a:pt x="2416" y="42"/>
                        </a:lnTo>
                        <a:lnTo>
                          <a:pt x="2418" y="42"/>
                        </a:lnTo>
                        <a:lnTo>
                          <a:pt x="2420" y="40"/>
                        </a:lnTo>
                        <a:lnTo>
                          <a:pt x="2424" y="42"/>
                        </a:lnTo>
                        <a:lnTo>
                          <a:pt x="2426" y="40"/>
                        </a:lnTo>
                        <a:lnTo>
                          <a:pt x="2428" y="42"/>
                        </a:lnTo>
                        <a:lnTo>
                          <a:pt x="2431" y="42"/>
                        </a:lnTo>
                        <a:lnTo>
                          <a:pt x="2433" y="42"/>
                        </a:lnTo>
                        <a:lnTo>
                          <a:pt x="2435" y="42"/>
                        </a:lnTo>
                        <a:lnTo>
                          <a:pt x="2439" y="42"/>
                        </a:lnTo>
                        <a:lnTo>
                          <a:pt x="2441" y="42"/>
                        </a:lnTo>
                        <a:lnTo>
                          <a:pt x="2443" y="42"/>
                        </a:lnTo>
                        <a:lnTo>
                          <a:pt x="2445" y="42"/>
                        </a:lnTo>
                        <a:lnTo>
                          <a:pt x="2449" y="42"/>
                        </a:lnTo>
                        <a:lnTo>
                          <a:pt x="2450" y="40"/>
                        </a:lnTo>
                        <a:lnTo>
                          <a:pt x="2452" y="42"/>
                        </a:lnTo>
                        <a:lnTo>
                          <a:pt x="2456" y="42"/>
                        </a:lnTo>
                        <a:lnTo>
                          <a:pt x="2458" y="42"/>
                        </a:lnTo>
                        <a:lnTo>
                          <a:pt x="2460" y="42"/>
                        </a:lnTo>
                        <a:lnTo>
                          <a:pt x="2464" y="42"/>
                        </a:lnTo>
                        <a:lnTo>
                          <a:pt x="2466" y="42"/>
                        </a:lnTo>
                        <a:lnTo>
                          <a:pt x="2468" y="42"/>
                        </a:lnTo>
                        <a:lnTo>
                          <a:pt x="2472" y="42"/>
                        </a:lnTo>
                        <a:lnTo>
                          <a:pt x="2473" y="42"/>
                        </a:lnTo>
                        <a:lnTo>
                          <a:pt x="2475" y="42"/>
                        </a:lnTo>
                        <a:lnTo>
                          <a:pt x="2477" y="42"/>
                        </a:lnTo>
                        <a:lnTo>
                          <a:pt x="2481" y="42"/>
                        </a:lnTo>
                        <a:lnTo>
                          <a:pt x="2483" y="42"/>
                        </a:lnTo>
                        <a:lnTo>
                          <a:pt x="2485" y="40"/>
                        </a:lnTo>
                        <a:lnTo>
                          <a:pt x="2489" y="42"/>
                        </a:lnTo>
                        <a:lnTo>
                          <a:pt x="2491" y="42"/>
                        </a:lnTo>
                        <a:lnTo>
                          <a:pt x="2493" y="42"/>
                        </a:lnTo>
                        <a:lnTo>
                          <a:pt x="2496" y="42"/>
                        </a:lnTo>
                        <a:lnTo>
                          <a:pt x="2498" y="42"/>
                        </a:lnTo>
                        <a:lnTo>
                          <a:pt x="2500" y="42"/>
                        </a:lnTo>
                        <a:lnTo>
                          <a:pt x="2504" y="42"/>
                        </a:lnTo>
                        <a:lnTo>
                          <a:pt x="2506" y="42"/>
                        </a:lnTo>
                        <a:lnTo>
                          <a:pt x="2508" y="42"/>
                        </a:lnTo>
                        <a:lnTo>
                          <a:pt x="2510" y="42"/>
                        </a:lnTo>
                        <a:lnTo>
                          <a:pt x="2514" y="42"/>
                        </a:lnTo>
                        <a:lnTo>
                          <a:pt x="2516" y="40"/>
                        </a:lnTo>
                        <a:lnTo>
                          <a:pt x="2518" y="40"/>
                        </a:lnTo>
                        <a:lnTo>
                          <a:pt x="2521" y="42"/>
                        </a:lnTo>
                        <a:lnTo>
                          <a:pt x="2523" y="40"/>
                        </a:lnTo>
                        <a:lnTo>
                          <a:pt x="2525" y="42"/>
                        </a:lnTo>
                        <a:lnTo>
                          <a:pt x="2529" y="42"/>
                        </a:lnTo>
                        <a:lnTo>
                          <a:pt x="2531" y="40"/>
                        </a:lnTo>
                        <a:lnTo>
                          <a:pt x="2533" y="42"/>
                        </a:lnTo>
                        <a:lnTo>
                          <a:pt x="2537" y="42"/>
                        </a:lnTo>
                        <a:lnTo>
                          <a:pt x="2539" y="40"/>
                        </a:lnTo>
                        <a:lnTo>
                          <a:pt x="2541" y="42"/>
                        </a:lnTo>
                        <a:lnTo>
                          <a:pt x="2542" y="42"/>
                        </a:lnTo>
                        <a:lnTo>
                          <a:pt x="2546" y="42"/>
                        </a:lnTo>
                        <a:lnTo>
                          <a:pt x="2548" y="40"/>
                        </a:lnTo>
                        <a:lnTo>
                          <a:pt x="2550" y="40"/>
                        </a:lnTo>
                        <a:lnTo>
                          <a:pt x="2554" y="42"/>
                        </a:lnTo>
                        <a:lnTo>
                          <a:pt x="2556" y="40"/>
                        </a:lnTo>
                        <a:lnTo>
                          <a:pt x="2558" y="42"/>
                        </a:lnTo>
                        <a:lnTo>
                          <a:pt x="2562" y="42"/>
                        </a:lnTo>
                        <a:lnTo>
                          <a:pt x="2564" y="42"/>
                        </a:lnTo>
                        <a:lnTo>
                          <a:pt x="2565" y="42"/>
                        </a:lnTo>
                        <a:lnTo>
                          <a:pt x="2569" y="42"/>
                        </a:lnTo>
                        <a:lnTo>
                          <a:pt x="2571" y="42"/>
                        </a:lnTo>
                        <a:lnTo>
                          <a:pt x="2573" y="42"/>
                        </a:lnTo>
                        <a:lnTo>
                          <a:pt x="2575" y="42"/>
                        </a:lnTo>
                        <a:lnTo>
                          <a:pt x="2579" y="42"/>
                        </a:lnTo>
                        <a:lnTo>
                          <a:pt x="2581" y="40"/>
                        </a:lnTo>
                        <a:lnTo>
                          <a:pt x="2583" y="42"/>
                        </a:lnTo>
                        <a:lnTo>
                          <a:pt x="2587" y="40"/>
                        </a:lnTo>
                        <a:lnTo>
                          <a:pt x="2588" y="40"/>
                        </a:lnTo>
                        <a:lnTo>
                          <a:pt x="2590" y="42"/>
                        </a:lnTo>
                        <a:lnTo>
                          <a:pt x="2594" y="40"/>
                        </a:lnTo>
                        <a:lnTo>
                          <a:pt x="2596" y="40"/>
                        </a:lnTo>
                        <a:lnTo>
                          <a:pt x="2598" y="40"/>
                        </a:lnTo>
                        <a:lnTo>
                          <a:pt x="2600" y="42"/>
                        </a:lnTo>
                        <a:lnTo>
                          <a:pt x="2604" y="42"/>
                        </a:lnTo>
                        <a:lnTo>
                          <a:pt x="2606" y="42"/>
                        </a:lnTo>
                        <a:lnTo>
                          <a:pt x="2608" y="40"/>
                        </a:lnTo>
                        <a:lnTo>
                          <a:pt x="2611" y="40"/>
                        </a:lnTo>
                        <a:lnTo>
                          <a:pt x="2613" y="42"/>
                        </a:lnTo>
                        <a:lnTo>
                          <a:pt x="2615" y="40"/>
                        </a:lnTo>
                        <a:lnTo>
                          <a:pt x="2619" y="40"/>
                        </a:lnTo>
                        <a:lnTo>
                          <a:pt x="2621" y="40"/>
                        </a:lnTo>
                        <a:lnTo>
                          <a:pt x="2623" y="42"/>
                        </a:lnTo>
                        <a:lnTo>
                          <a:pt x="2627" y="40"/>
                        </a:lnTo>
                        <a:lnTo>
                          <a:pt x="2629" y="40"/>
                        </a:lnTo>
                        <a:lnTo>
                          <a:pt x="2631" y="40"/>
                        </a:lnTo>
                        <a:lnTo>
                          <a:pt x="2633" y="40"/>
                        </a:lnTo>
                        <a:lnTo>
                          <a:pt x="2636" y="40"/>
                        </a:lnTo>
                        <a:lnTo>
                          <a:pt x="2638" y="42"/>
                        </a:lnTo>
                        <a:lnTo>
                          <a:pt x="2640" y="42"/>
                        </a:lnTo>
                        <a:lnTo>
                          <a:pt x="2644" y="42"/>
                        </a:lnTo>
                        <a:lnTo>
                          <a:pt x="2646" y="40"/>
                        </a:lnTo>
                        <a:lnTo>
                          <a:pt x="2648" y="40"/>
                        </a:lnTo>
                        <a:lnTo>
                          <a:pt x="2652" y="40"/>
                        </a:lnTo>
                        <a:lnTo>
                          <a:pt x="2654" y="40"/>
                        </a:lnTo>
                        <a:lnTo>
                          <a:pt x="2656" y="42"/>
                        </a:lnTo>
                        <a:lnTo>
                          <a:pt x="2659" y="40"/>
                        </a:lnTo>
                        <a:lnTo>
                          <a:pt x="2661" y="42"/>
                        </a:lnTo>
                        <a:lnTo>
                          <a:pt x="2663" y="40"/>
                        </a:lnTo>
                        <a:lnTo>
                          <a:pt x="2665" y="42"/>
                        </a:lnTo>
                        <a:lnTo>
                          <a:pt x="2669" y="40"/>
                        </a:lnTo>
                        <a:lnTo>
                          <a:pt x="2671" y="40"/>
                        </a:lnTo>
                        <a:lnTo>
                          <a:pt x="2673" y="40"/>
                        </a:lnTo>
                        <a:lnTo>
                          <a:pt x="2677" y="40"/>
                        </a:lnTo>
                        <a:lnTo>
                          <a:pt x="2678" y="40"/>
                        </a:lnTo>
                        <a:lnTo>
                          <a:pt x="2680" y="40"/>
                        </a:lnTo>
                        <a:lnTo>
                          <a:pt x="2684" y="40"/>
                        </a:lnTo>
                        <a:lnTo>
                          <a:pt x="2686" y="42"/>
                        </a:lnTo>
                        <a:lnTo>
                          <a:pt x="2688" y="40"/>
                        </a:lnTo>
                        <a:lnTo>
                          <a:pt x="2692" y="42"/>
                        </a:lnTo>
                        <a:lnTo>
                          <a:pt x="2694" y="40"/>
                        </a:lnTo>
                        <a:lnTo>
                          <a:pt x="2696" y="40"/>
                        </a:lnTo>
                        <a:lnTo>
                          <a:pt x="2698" y="40"/>
                        </a:lnTo>
                        <a:lnTo>
                          <a:pt x="2701" y="40"/>
                        </a:lnTo>
                        <a:lnTo>
                          <a:pt x="2703" y="40"/>
                        </a:lnTo>
                        <a:lnTo>
                          <a:pt x="2705" y="40"/>
                        </a:lnTo>
                        <a:lnTo>
                          <a:pt x="2709" y="40"/>
                        </a:lnTo>
                        <a:lnTo>
                          <a:pt x="2711" y="40"/>
                        </a:lnTo>
                        <a:lnTo>
                          <a:pt x="2713" y="42"/>
                        </a:lnTo>
                        <a:lnTo>
                          <a:pt x="2717" y="40"/>
                        </a:lnTo>
                        <a:lnTo>
                          <a:pt x="2719" y="40"/>
                        </a:lnTo>
                        <a:lnTo>
                          <a:pt x="2721" y="42"/>
                        </a:lnTo>
                        <a:lnTo>
                          <a:pt x="2724" y="40"/>
                        </a:lnTo>
                        <a:lnTo>
                          <a:pt x="2726" y="40"/>
                        </a:lnTo>
                        <a:lnTo>
                          <a:pt x="2728" y="40"/>
                        </a:lnTo>
                        <a:lnTo>
                          <a:pt x="2730" y="40"/>
                        </a:lnTo>
                        <a:lnTo>
                          <a:pt x="2734" y="40"/>
                        </a:lnTo>
                        <a:lnTo>
                          <a:pt x="2736" y="40"/>
                        </a:lnTo>
                        <a:lnTo>
                          <a:pt x="2738" y="40"/>
                        </a:lnTo>
                        <a:lnTo>
                          <a:pt x="2742" y="40"/>
                        </a:lnTo>
                        <a:lnTo>
                          <a:pt x="2744" y="40"/>
                        </a:lnTo>
                        <a:lnTo>
                          <a:pt x="2746" y="40"/>
                        </a:lnTo>
                        <a:lnTo>
                          <a:pt x="2749" y="40"/>
                        </a:lnTo>
                        <a:lnTo>
                          <a:pt x="2751" y="40"/>
                        </a:lnTo>
                        <a:lnTo>
                          <a:pt x="2753" y="40"/>
                        </a:lnTo>
                        <a:lnTo>
                          <a:pt x="2757" y="42"/>
                        </a:lnTo>
                        <a:lnTo>
                          <a:pt x="2759" y="40"/>
                        </a:lnTo>
                        <a:lnTo>
                          <a:pt x="2761" y="40"/>
                        </a:lnTo>
                        <a:lnTo>
                          <a:pt x="2763" y="42"/>
                        </a:lnTo>
                        <a:lnTo>
                          <a:pt x="2767" y="40"/>
                        </a:lnTo>
                        <a:lnTo>
                          <a:pt x="2769" y="40"/>
                        </a:lnTo>
                        <a:lnTo>
                          <a:pt x="2770" y="40"/>
                        </a:lnTo>
                        <a:lnTo>
                          <a:pt x="2774" y="40"/>
                        </a:lnTo>
                        <a:lnTo>
                          <a:pt x="2776" y="40"/>
                        </a:lnTo>
                        <a:lnTo>
                          <a:pt x="2778" y="40"/>
                        </a:lnTo>
                        <a:lnTo>
                          <a:pt x="2782" y="40"/>
                        </a:lnTo>
                        <a:lnTo>
                          <a:pt x="2784" y="40"/>
                        </a:lnTo>
                        <a:lnTo>
                          <a:pt x="2786" y="40"/>
                        </a:lnTo>
                        <a:lnTo>
                          <a:pt x="2788" y="40"/>
                        </a:lnTo>
                        <a:lnTo>
                          <a:pt x="2792" y="40"/>
                        </a:lnTo>
                        <a:lnTo>
                          <a:pt x="2793" y="40"/>
                        </a:lnTo>
                        <a:lnTo>
                          <a:pt x="2795" y="42"/>
                        </a:lnTo>
                        <a:lnTo>
                          <a:pt x="2799" y="40"/>
                        </a:lnTo>
                        <a:lnTo>
                          <a:pt x="2801" y="40"/>
                        </a:lnTo>
                        <a:lnTo>
                          <a:pt x="2803" y="40"/>
                        </a:lnTo>
                        <a:lnTo>
                          <a:pt x="2807" y="40"/>
                        </a:lnTo>
                        <a:lnTo>
                          <a:pt x="2809" y="40"/>
                        </a:lnTo>
                        <a:lnTo>
                          <a:pt x="2811" y="40"/>
                        </a:lnTo>
                        <a:lnTo>
                          <a:pt x="2815" y="40"/>
                        </a:lnTo>
                        <a:lnTo>
                          <a:pt x="2816" y="40"/>
                        </a:lnTo>
                        <a:lnTo>
                          <a:pt x="2818" y="40"/>
                        </a:lnTo>
                        <a:lnTo>
                          <a:pt x="2820" y="40"/>
                        </a:lnTo>
                        <a:lnTo>
                          <a:pt x="2824" y="40"/>
                        </a:lnTo>
                        <a:lnTo>
                          <a:pt x="2826" y="40"/>
                        </a:lnTo>
                        <a:lnTo>
                          <a:pt x="2828" y="40"/>
                        </a:lnTo>
                        <a:lnTo>
                          <a:pt x="2832" y="40"/>
                        </a:lnTo>
                        <a:lnTo>
                          <a:pt x="2834" y="40"/>
                        </a:lnTo>
                        <a:lnTo>
                          <a:pt x="2836" y="40"/>
                        </a:lnTo>
                        <a:lnTo>
                          <a:pt x="2839" y="40"/>
                        </a:lnTo>
                        <a:lnTo>
                          <a:pt x="2841" y="40"/>
                        </a:lnTo>
                        <a:lnTo>
                          <a:pt x="2843" y="40"/>
                        </a:lnTo>
                        <a:lnTo>
                          <a:pt x="2847" y="40"/>
                        </a:lnTo>
                        <a:lnTo>
                          <a:pt x="2849" y="40"/>
                        </a:lnTo>
                        <a:lnTo>
                          <a:pt x="2851" y="40"/>
                        </a:lnTo>
                        <a:lnTo>
                          <a:pt x="2853" y="40"/>
                        </a:lnTo>
                        <a:lnTo>
                          <a:pt x="2857" y="40"/>
                        </a:lnTo>
                        <a:lnTo>
                          <a:pt x="2859" y="40"/>
                        </a:lnTo>
                        <a:lnTo>
                          <a:pt x="2861" y="40"/>
                        </a:lnTo>
                        <a:lnTo>
                          <a:pt x="2864" y="40"/>
                        </a:lnTo>
                        <a:lnTo>
                          <a:pt x="2866" y="40"/>
                        </a:lnTo>
                        <a:lnTo>
                          <a:pt x="2868" y="40"/>
                        </a:lnTo>
                        <a:lnTo>
                          <a:pt x="2872" y="40"/>
                        </a:lnTo>
                        <a:lnTo>
                          <a:pt x="2874" y="40"/>
                        </a:lnTo>
                        <a:lnTo>
                          <a:pt x="2876" y="40"/>
                        </a:lnTo>
                        <a:lnTo>
                          <a:pt x="2880" y="40"/>
                        </a:lnTo>
                        <a:lnTo>
                          <a:pt x="2882" y="40"/>
                        </a:lnTo>
                        <a:lnTo>
                          <a:pt x="2884" y="40"/>
                        </a:lnTo>
                        <a:lnTo>
                          <a:pt x="2885" y="40"/>
                        </a:lnTo>
                        <a:lnTo>
                          <a:pt x="2889" y="40"/>
                        </a:lnTo>
                        <a:lnTo>
                          <a:pt x="2891" y="40"/>
                        </a:lnTo>
                        <a:lnTo>
                          <a:pt x="2893" y="40"/>
                        </a:lnTo>
                        <a:lnTo>
                          <a:pt x="2897" y="40"/>
                        </a:lnTo>
                        <a:lnTo>
                          <a:pt x="2899" y="40"/>
                        </a:lnTo>
                        <a:lnTo>
                          <a:pt x="2901" y="40"/>
                        </a:lnTo>
                        <a:lnTo>
                          <a:pt x="2905" y="40"/>
                        </a:lnTo>
                        <a:lnTo>
                          <a:pt x="2906" y="40"/>
                        </a:lnTo>
                        <a:lnTo>
                          <a:pt x="2908" y="40"/>
                        </a:lnTo>
                        <a:lnTo>
                          <a:pt x="2912" y="40"/>
                        </a:lnTo>
                        <a:lnTo>
                          <a:pt x="2914" y="40"/>
                        </a:lnTo>
                        <a:lnTo>
                          <a:pt x="2916" y="40"/>
                        </a:lnTo>
                        <a:lnTo>
                          <a:pt x="2918" y="40"/>
                        </a:lnTo>
                        <a:lnTo>
                          <a:pt x="2922" y="40"/>
                        </a:lnTo>
                        <a:lnTo>
                          <a:pt x="2924" y="40"/>
                        </a:lnTo>
                        <a:lnTo>
                          <a:pt x="2926" y="40"/>
                        </a:lnTo>
                        <a:lnTo>
                          <a:pt x="2929" y="40"/>
                        </a:lnTo>
                        <a:lnTo>
                          <a:pt x="2931" y="40"/>
                        </a:lnTo>
                        <a:lnTo>
                          <a:pt x="2933" y="40"/>
                        </a:lnTo>
                        <a:lnTo>
                          <a:pt x="2937" y="40"/>
                        </a:lnTo>
                        <a:lnTo>
                          <a:pt x="2939" y="40"/>
                        </a:lnTo>
                        <a:lnTo>
                          <a:pt x="2941" y="40"/>
                        </a:lnTo>
                        <a:lnTo>
                          <a:pt x="2945" y="40"/>
                        </a:lnTo>
                        <a:lnTo>
                          <a:pt x="2947" y="40"/>
                        </a:lnTo>
                        <a:lnTo>
                          <a:pt x="2949" y="40"/>
                        </a:lnTo>
                        <a:lnTo>
                          <a:pt x="2951" y="40"/>
                        </a:lnTo>
                        <a:lnTo>
                          <a:pt x="2954" y="40"/>
                        </a:lnTo>
                        <a:lnTo>
                          <a:pt x="2956" y="40"/>
                        </a:lnTo>
                        <a:lnTo>
                          <a:pt x="2958" y="40"/>
                        </a:lnTo>
                        <a:lnTo>
                          <a:pt x="2962" y="40"/>
                        </a:lnTo>
                        <a:lnTo>
                          <a:pt x="2964" y="40"/>
                        </a:lnTo>
                        <a:lnTo>
                          <a:pt x="2966" y="40"/>
                        </a:lnTo>
                      </a:path>
                    </a:pathLst>
                  </a:custGeom>
                  <a:noFill/>
                  <a:ln w="2">
                    <a:solidFill>
                      <a:srgbClr val="800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73"/>
                  <p:cNvSpPr>
                    <a:spLocks/>
                  </p:cNvSpPr>
                  <p:nvPr/>
                </p:nvSpPr>
                <p:spPr bwMode="auto">
                  <a:xfrm>
                    <a:off x="2344738" y="4722019"/>
                    <a:ext cx="4691063" cy="251620"/>
                  </a:xfrm>
                  <a:custGeom>
                    <a:avLst/>
                    <a:gdLst>
                      <a:gd name="T0" fmla="*/ 46 w 2955"/>
                      <a:gd name="T1" fmla="*/ 145 h 147"/>
                      <a:gd name="T2" fmla="*/ 94 w 2955"/>
                      <a:gd name="T3" fmla="*/ 145 h 147"/>
                      <a:gd name="T4" fmla="*/ 146 w 2955"/>
                      <a:gd name="T5" fmla="*/ 145 h 147"/>
                      <a:gd name="T6" fmla="*/ 196 w 2955"/>
                      <a:gd name="T7" fmla="*/ 145 h 147"/>
                      <a:gd name="T8" fmla="*/ 246 w 2955"/>
                      <a:gd name="T9" fmla="*/ 145 h 147"/>
                      <a:gd name="T10" fmla="*/ 294 w 2955"/>
                      <a:gd name="T11" fmla="*/ 145 h 147"/>
                      <a:gd name="T12" fmla="*/ 343 w 2955"/>
                      <a:gd name="T13" fmla="*/ 145 h 147"/>
                      <a:gd name="T14" fmla="*/ 391 w 2955"/>
                      <a:gd name="T15" fmla="*/ 145 h 147"/>
                      <a:gd name="T16" fmla="*/ 439 w 2955"/>
                      <a:gd name="T17" fmla="*/ 145 h 147"/>
                      <a:gd name="T18" fmla="*/ 491 w 2955"/>
                      <a:gd name="T19" fmla="*/ 145 h 147"/>
                      <a:gd name="T20" fmla="*/ 539 w 2955"/>
                      <a:gd name="T21" fmla="*/ 145 h 147"/>
                      <a:gd name="T22" fmla="*/ 587 w 2955"/>
                      <a:gd name="T23" fmla="*/ 145 h 147"/>
                      <a:gd name="T24" fmla="*/ 635 w 2955"/>
                      <a:gd name="T25" fmla="*/ 145 h 147"/>
                      <a:gd name="T26" fmla="*/ 683 w 2955"/>
                      <a:gd name="T27" fmla="*/ 145 h 147"/>
                      <a:gd name="T28" fmla="*/ 730 w 2955"/>
                      <a:gd name="T29" fmla="*/ 145 h 147"/>
                      <a:gd name="T30" fmla="*/ 776 w 2955"/>
                      <a:gd name="T31" fmla="*/ 145 h 147"/>
                      <a:gd name="T32" fmla="*/ 824 w 2955"/>
                      <a:gd name="T33" fmla="*/ 145 h 147"/>
                      <a:gd name="T34" fmla="*/ 872 w 2955"/>
                      <a:gd name="T35" fmla="*/ 145 h 147"/>
                      <a:gd name="T36" fmla="*/ 920 w 2955"/>
                      <a:gd name="T37" fmla="*/ 145 h 147"/>
                      <a:gd name="T38" fmla="*/ 968 w 2955"/>
                      <a:gd name="T39" fmla="*/ 145 h 147"/>
                      <a:gd name="T40" fmla="*/ 1018 w 2955"/>
                      <a:gd name="T41" fmla="*/ 145 h 147"/>
                      <a:gd name="T42" fmla="*/ 1066 w 2955"/>
                      <a:gd name="T43" fmla="*/ 132 h 147"/>
                      <a:gd name="T44" fmla="*/ 1114 w 2955"/>
                      <a:gd name="T45" fmla="*/ 143 h 147"/>
                      <a:gd name="T46" fmla="*/ 1160 w 2955"/>
                      <a:gd name="T47" fmla="*/ 145 h 147"/>
                      <a:gd name="T48" fmla="*/ 1208 w 2955"/>
                      <a:gd name="T49" fmla="*/ 145 h 147"/>
                      <a:gd name="T50" fmla="*/ 1255 w 2955"/>
                      <a:gd name="T51" fmla="*/ 145 h 147"/>
                      <a:gd name="T52" fmla="*/ 1303 w 2955"/>
                      <a:gd name="T53" fmla="*/ 145 h 147"/>
                      <a:gd name="T54" fmla="*/ 1351 w 2955"/>
                      <a:gd name="T55" fmla="*/ 145 h 147"/>
                      <a:gd name="T56" fmla="*/ 1397 w 2955"/>
                      <a:gd name="T57" fmla="*/ 145 h 147"/>
                      <a:gd name="T58" fmla="*/ 1445 w 2955"/>
                      <a:gd name="T59" fmla="*/ 145 h 147"/>
                      <a:gd name="T60" fmla="*/ 1495 w 2955"/>
                      <a:gd name="T61" fmla="*/ 145 h 147"/>
                      <a:gd name="T62" fmla="*/ 1543 w 2955"/>
                      <a:gd name="T63" fmla="*/ 143 h 147"/>
                      <a:gd name="T64" fmla="*/ 1591 w 2955"/>
                      <a:gd name="T65" fmla="*/ 143 h 147"/>
                      <a:gd name="T66" fmla="*/ 1639 w 2955"/>
                      <a:gd name="T67" fmla="*/ 143 h 147"/>
                      <a:gd name="T68" fmla="*/ 1687 w 2955"/>
                      <a:gd name="T69" fmla="*/ 145 h 147"/>
                      <a:gd name="T70" fmla="*/ 1734 w 2955"/>
                      <a:gd name="T71" fmla="*/ 143 h 147"/>
                      <a:gd name="T72" fmla="*/ 1780 w 2955"/>
                      <a:gd name="T73" fmla="*/ 143 h 147"/>
                      <a:gd name="T74" fmla="*/ 1832 w 2955"/>
                      <a:gd name="T75" fmla="*/ 143 h 147"/>
                      <a:gd name="T76" fmla="*/ 1878 w 2955"/>
                      <a:gd name="T77" fmla="*/ 143 h 147"/>
                      <a:gd name="T78" fmla="*/ 1926 w 2955"/>
                      <a:gd name="T79" fmla="*/ 143 h 147"/>
                      <a:gd name="T80" fmla="*/ 1974 w 2955"/>
                      <a:gd name="T81" fmla="*/ 143 h 147"/>
                      <a:gd name="T82" fmla="*/ 2022 w 2955"/>
                      <a:gd name="T83" fmla="*/ 143 h 147"/>
                      <a:gd name="T84" fmla="*/ 2070 w 2955"/>
                      <a:gd name="T85" fmla="*/ 143 h 147"/>
                      <a:gd name="T86" fmla="*/ 2118 w 2955"/>
                      <a:gd name="T87" fmla="*/ 143 h 147"/>
                      <a:gd name="T88" fmla="*/ 2164 w 2955"/>
                      <a:gd name="T89" fmla="*/ 141 h 147"/>
                      <a:gd name="T90" fmla="*/ 2211 w 2955"/>
                      <a:gd name="T91" fmla="*/ 143 h 147"/>
                      <a:gd name="T92" fmla="*/ 2259 w 2955"/>
                      <a:gd name="T93" fmla="*/ 141 h 147"/>
                      <a:gd name="T94" fmla="*/ 2307 w 2955"/>
                      <a:gd name="T95" fmla="*/ 141 h 147"/>
                      <a:gd name="T96" fmla="*/ 2355 w 2955"/>
                      <a:gd name="T97" fmla="*/ 141 h 147"/>
                      <a:gd name="T98" fmla="*/ 2401 w 2955"/>
                      <a:gd name="T99" fmla="*/ 141 h 147"/>
                      <a:gd name="T100" fmla="*/ 2449 w 2955"/>
                      <a:gd name="T101" fmla="*/ 141 h 147"/>
                      <a:gd name="T102" fmla="*/ 2497 w 2955"/>
                      <a:gd name="T103" fmla="*/ 139 h 147"/>
                      <a:gd name="T104" fmla="*/ 2547 w 2955"/>
                      <a:gd name="T105" fmla="*/ 139 h 147"/>
                      <a:gd name="T106" fmla="*/ 2595 w 2955"/>
                      <a:gd name="T107" fmla="*/ 139 h 147"/>
                      <a:gd name="T108" fmla="*/ 2643 w 2955"/>
                      <a:gd name="T109" fmla="*/ 139 h 147"/>
                      <a:gd name="T110" fmla="*/ 2690 w 2955"/>
                      <a:gd name="T111" fmla="*/ 139 h 147"/>
                      <a:gd name="T112" fmla="*/ 2740 w 2955"/>
                      <a:gd name="T113" fmla="*/ 141 h 147"/>
                      <a:gd name="T114" fmla="*/ 2788 w 2955"/>
                      <a:gd name="T115" fmla="*/ 139 h 147"/>
                      <a:gd name="T116" fmla="*/ 2836 w 2955"/>
                      <a:gd name="T117" fmla="*/ 139 h 147"/>
                      <a:gd name="T118" fmla="*/ 2882 w 2955"/>
                      <a:gd name="T119" fmla="*/ 139 h 147"/>
                      <a:gd name="T120" fmla="*/ 2930 w 2955"/>
                      <a:gd name="T121" fmla="*/ 139 h 1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955" h="147">
                        <a:moveTo>
                          <a:pt x="0" y="145"/>
                        </a:moveTo>
                        <a:lnTo>
                          <a:pt x="4" y="145"/>
                        </a:lnTo>
                        <a:lnTo>
                          <a:pt x="6" y="145"/>
                        </a:lnTo>
                        <a:lnTo>
                          <a:pt x="8" y="145"/>
                        </a:lnTo>
                        <a:lnTo>
                          <a:pt x="12" y="145"/>
                        </a:lnTo>
                        <a:lnTo>
                          <a:pt x="14" y="145"/>
                        </a:lnTo>
                        <a:lnTo>
                          <a:pt x="16" y="145"/>
                        </a:lnTo>
                        <a:lnTo>
                          <a:pt x="18" y="145"/>
                        </a:lnTo>
                        <a:lnTo>
                          <a:pt x="22" y="145"/>
                        </a:lnTo>
                        <a:lnTo>
                          <a:pt x="23" y="145"/>
                        </a:lnTo>
                        <a:lnTo>
                          <a:pt x="25" y="145"/>
                        </a:lnTo>
                        <a:lnTo>
                          <a:pt x="29" y="145"/>
                        </a:lnTo>
                        <a:lnTo>
                          <a:pt x="31" y="145"/>
                        </a:lnTo>
                        <a:lnTo>
                          <a:pt x="33" y="145"/>
                        </a:lnTo>
                        <a:lnTo>
                          <a:pt x="37" y="145"/>
                        </a:lnTo>
                        <a:lnTo>
                          <a:pt x="39" y="145"/>
                        </a:lnTo>
                        <a:lnTo>
                          <a:pt x="41" y="145"/>
                        </a:lnTo>
                        <a:lnTo>
                          <a:pt x="45" y="145"/>
                        </a:lnTo>
                        <a:lnTo>
                          <a:pt x="46" y="145"/>
                        </a:lnTo>
                        <a:lnTo>
                          <a:pt x="48" y="145"/>
                        </a:lnTo>
                        <a:lnTo>
                          <a:pt x="50" y="145"/>
                        </a:lnTo>
                        <a:lnTo>
                          <a:pt x="54" y="145"/>
                        </a:lnTo>
                        <a:lnTo>
                          <a:pt x="56" y="145"/>
                        </a:lnTo>
                        <a:lnTo>
                          <a:pt x="58" y="145"/>
                        </a:lnTo>
                        <a:lnTo>
                          <a:pt x="62" y="145"/>
                        </a:lnTo>
                        <a:lnTo>
                          <a:pt x="64" y="145"/>
                        </a:lnTo>
                        <a:lnTo>
                          <a:pt x="66" y="145"/>
                        </a:lnTo>
                        <a:lnTo>
                          <a:pt x="69" y="145"/>
                        </a:lnTo>
                        <a:lnTo>
                          <a:pt x="71" y="145"/>
                        </a:lnTo>
                        <a:lnTo>
                          <a:pt x="73" y="145"/>
                        </a:lnTo>
                        <a:lnTo>
                          <a:pt x="77" y="145"/>
                        </a:lnTo>
                        <a:lnTo>
                          <a:pt x="79" y="145"/>
                        </a:lnTo>
                        <a:lnTo>
                          <a:pt x="81" y="145"/>
                        </a:lnTo>
                        <a:lnTo>
                          <a:pt x="83" y="145"/>
                        </a:lnTo>
                        <a:lnTo>
                          <a:pt x="87" y="145"/>
                        </a:lnTo>
                        <a:lnTo>
                          <a:pt x="89" y="145"/>
                        </a:lnTo>
                        <a:lnTo>
                          <a:pt x="91" y="145"/>
                        </a:lnTo>
                        <a:lnTo>
                          <a:pt x="94" y="145"/>
                        </a:lnTo>
                        <a:lnTo>
                          <a:pt x="96" y="145"/>
                        </a:lnTo>
                        <a:lnTo>
                          <a:pt x="98" y="145"/>
                        </a:lnTo>
                        <a:lnTo>
                          <a:pt x="104" y="145"/>
                        </a:lnTo>
                        <a:lnTo>
                          <a:pt x="106" y="145"/>
                        </a:lnTo>
                        <a:lnTo>
                          <a:pt x="108" y="145"/>
                        </a:lnTo>
                        <a:lnTo>
                          <a:pt x="112" y="145"/>
                        </a:lnTo>
                        <a:lnTo>
                          <a:pt x="114" y="145"/>
                        </a:lnTo>
                        <a:lnTo>
                          <a:pt x="115" y="145"/>
                        </a:lnTo>
                        <a:lnTo>
                          <a:pt x="119" y="145"/>
                        </a:lnTo>
                        <a:lnTo>
                          <a:pt x="121" y="145"/>
                        </a:lnTo>
                        <a:lnTo>
                          <a:pt x="123" y="145"/>
                        </a:lnTo>
                        <a:lnTo>
                          <a:pt x="129" y="145"/>
                        </a:lnTo>
                        <a:lnTo>
                          <a:pt x="131" y="145"/>
                        </a:lnTo>
                        <a:lnTo>
                          <a:pt x="135" y="145"/>
                        </a:lnTo>
                        <a:lnTo>
                          <a:pt x="137" y="145"/>
                        </a:lnTo>
                        <a:lnTo>
                          <a:pt x="138" y="145"/>
                        </a:lnTo>
                        <a:lnTo>
                          <a:pt x="140" y="145"/>
                        </a:lnTo>
                        <a:lnTo>
                          <a:pt x="144" y="145"/>
                        </a:lnTo>
                        <a:lnTo>
                          <a:pt x="146" y="145"/>
                        </a:lnTo>
                        <a:lnTo>
                          <a:pt x="148" y="145"/>
                        </a:lnTo>
                        <a:lnTo>
                          <a:pt x="152" y="145"/>
                        </a:lnTo>
                        <a:lnTo>
                          <a:pt x="154" y="145"/>
                        </a:lnTo>
                        <a:lnTo>
                          <a:pt x="156" y="145"/>
                        </a:lnTo>
                        <a:lnTo>
                          <a:pt x="160" y="145"/>
                        </a:lnTo>
                        <a:lnTo>
                          <a:pt x="163" y="145"/>
                        </a:lnTo>
                        <a:lnTo>
                          <a:pt x="167" y="145"/>
                        </a:lnTo>
                        <a:lnTo>
                          <a:pt x="169" y="145"/>
                        </a:lnTo>
                        <a:lnTo>
                          <a:pt x="171" y="145"/>
                        </a:lnTo>
                        <a:lnTo>
                          <a:pt x="173" y="145"/>
                        </a:lnTo>
                        <a:lnTo>
                          <a:pt x="177" y="145"/>
                        </a:lnTo>
                        <a:lnTo>
                          <a:pt x="179" y="145"/>
                        </a:lnTo>
                        <a:lnTo>
                          <a:pt x="181" y="145"/>
                        </a:lnTo>
                        <a:lnTo>
                          <a:pt x="184" y="145"/>
                        </a:lnTo>
                        <a:lnTo>
                          <a:pt x="186" y="145"/>
                        </a:lnTo>
                        <a:lnTo>
                          <a:pt x="188" y="145"/>
                        </a:lnTo>
                        <a:lnTo>
                          <a:pt x="192" y="145"/>
                        </a:lnTo>
                        <a:lnTo>
                          <a:pt x="194" y="145"/>
                        </a:lnTo>
                        <a:lnTo>
                          <a:pt x="196" y="145"/>
                        </a:lnTo>
                        <a:lnTo>
                          <a:pt x="200" y="145"/>
                        </a:lnTo>
                        <a:lnTo>
                          <a:pt x="202" y="145"/>
                        </a:lnTo>
                        <a:lnTo>
                          <a:pt x="204" y="145"/>
                        </a:lnTo>
                        <a:lnTo>
                          <a:pt x="205" y="145"/>
                        </a:lnTo>
                        <a:lnTo>
                          <a:pt x="209" y="145"/>
                        </a:lnTo>
                        <a:lnTo>
                          <a:pt x="211" y="145"/>
                        </a:lnTo>
                        <a:lnTo>
                          <a:pt x="213" y="145"/>
                        </a:lnTo>
                        <a:lnTo>
                          <a:pt x="217" y="145"/>
                        </a:lnTo>
                        <a:lnTo>
                          <a:pt x="219" y="145"/>
                        </a:lnTo>
                        <a:lnTo>
                          <a:pt x="221" y="145"/>
                        </a:lnTo>
                        <a:lnTo>
                          <a:pt x="227" y="145"/>
                        </a:lnTo>
                        <a:lnTo>
                          <a:pt x="228" y="145"/>
                        </a:lnTo>
                        <a:lnTo>
                          <a:pt x="232" y="145"/>
                        </a:lnTo>
                        <a:lnTo>
                          <a:pt x="234" y="145"/>
                        </a:lnTo>
                        <a:lnTo>
                          <a:pt x="236" y="147"/>
                        </a:lnTo>
                        <a:lnTo>
                          <a:pt x="238" y="145"/>
                        </a:lnTo>
                        <a:lnTo>
                          <a:pt x="242" y="145"/>
                        </a:lnTo>
                        <a:lnTo>
                          <a:pt x="244" y="145"/>
                        </a:lnTo>
                        <a:lnTo>
                          <a:pt x="246" y="145"/>
                        </a:lnTo>
                        <a:lnTo>
                          <a:pt x="250" y="145"/>
                        </a:lnTo>
                        <a:lnTo>
                          <a:pt x="251" y="145"/>
                        </a:lnTo>
                        <a:lnTo>
                          <a:pt x="253" y="145"/>
                        </a:lnTo>
                        <a:lnTo>
                          <a:pt x="257" y="145"/>
                        </a:lnTo>
                        <a:lnTo>
                          <a:pt x="259" y="145"/>
                        </a:lnTo>
                        <a:lnTo>
                          <a:pt x="261" y="145"/>
                        </a:lnTo>
                        <a:lnTo>
                          <a:pt x="265" y="145"/>
                        </a:lnTo>
                        <a:lnTo>
                          <a:pt x="267" y="145"/>
                        </a:lnTo>
                        <a:lnTo>
                          <a:pt x="269" y="145"/>
                        </a:lnTo>
                        <a:lnTo>
                          <a:pt x="271" y="145"/>
                        </a:lnTo>
                        <a:lnTo>
                          <a:pt x="274" y="145"/>
                        </a:lnTo>
                        <a:lnTo>
                          <a:pt x="276" y="145"/>
                        </a:lnTo>
                        <a:lnTo>
                          <a:pt x="278" y="145"/>
                        </a:lnTo>
                        <a:lnTo>
                          <a:pt x="282" y="145"/>
                        </a:lnTo>
                        <a:lnTo>
                          <a:pt x="284" y="145"/>
                        </a:lnTo>
                        <a:lnTo>
                          <a:pt x="286" y="145"/>
                        </a:lnTo>
                        <a:lnTo>
                          <a:pt x="290" y="145"/>
                        </a:lnTo>
                        <a:lnTo>
                          <a:pt x="292" y="145"/>
                        </a:lnTo>
                        <a:lnTo>
                          <a:pt x="294" y="145"/>
                        </a:lnTo>
                        <a:lnTo>
                          <a:pt x="297" y="145"/>
                        </a:lnTo>
                        <a:lnTo>
                          <a:pt x="299" y="145"/>
                        </a:lnTo>
                        <a:lnTo>
                          <a:pt x="301" y="145"/>
                        </a:lnTo>
                        <a:lnTo>
                          <a:pt x="303" y="145"/>
                        </a:lnTo>
                        <a:lnTo>
                          <a:pt x="307" y="145"/>
                        </a:lnTo>
                        <a:lnTo>
                          <a:pt x="309" y="145"/>
                        </a:lnTo>
                        <a:lnTo>
                          <a:pt x="311" y="145"/>
                        </a:lnTo>
                        <a:lnTo>
                          <a:pt x="315" y="145"/>
                        </a:lnTo>
                        <a:lnTo>
                          <a:pt x="317" y="145"/>
                        </a:lnTo>
                        <a:lnTo>
                          <a:pt x="322" y="145"/>
                        </a:lnTo>
                        <a:lnTo>
                          <a:pt x="324" y="145"/>
                        </a:lnTo>
                        <a:lnTo>
                          <a:pt x="326" y="145"/>
                        </a:lnTo>
                        <a:lnTo>
                          <a:pt x="328" y="145"/>
                        </a:lnTo>
                        <a:lnTo>
                          <a:pt x="332" y="145"/>
                        </a:lnTo>
                        <a:lnTo>
                          <a:pt x="334" y="145"/>
                        </a:lnTo>
                        <a:lnTo>
                          <a:pt x="336" y="145"/>
                        </a:lnTo>
                        <a:lnTo>
                          <a:pt x="340" y="145"/>
                        </a:lnTo>
                        <a:lnTo>
                          <a:pt x="342" y="145"/>
                        </a:lnTo>
                        <a:lnTo>
                          <a:pt x="343" y="145"/>
                        </a:lnTo>
                        <a:lnTo>
                          <a:pt x="347" y="145"/>
                        </a:lnTo>
                        <a:lnTo>
                          <a:pt x="349" y="145"/>
                        </a:lnTo>
                        <a:lnTo>
                          <a:pt x="351" y="145"/>
                        </a:lnTo>
                        <a:lnTo>
                          <a:pt x="355" y="145"/>
                        </a:lnTo>
                        <a:lnTo>
                          <a:pt x="357" y="145"/>
                        </a:lnTo>
                        <a:lnTo>
                          <a:pt x="359" y="145"/>
                        </a:lnTo>
                        <a:lnTo>
                          <a:pt x="361" y="145"/>
                        </a:lnTo>
                        <a:lnTo>
                          <a:pt x="365" y="145"/>
                        </a:lnTo>
                        <a:lnTo>
                          <a:pt x="366" y="145"/>
                        </a:lnTo>
                        <a:lnTo>
                          <a:pt x="368" y="145"/>
                        </a:lnTo>
                        <a:lnTo>
                          <a:pt x="372" y="145"/>
                        </a:lnTo>
                        <a:lnTo>
                          <a:pt x="374" y="145"/>
                        </a:lnTo>
                        <a:lnTo>
                          <a:pt x="376" y="145"/>
                        </a:lnTo>
                        <a:lnTo>
                          <a:pt x="380" y="145"/>
                        </a:lnTo>
                        <a:lnTo>
                          <a:pt x="382" y="145"/>
                        </a:lnTo>
                        <a:lnTo>
                          <a:pt x="384" y="145"/>
                        </a:lnTo>
                        <a:lnTo>
                          <a:pt x="388" y="145"/>
                        </a:lnTo>
                        <a:lnTo>
                          <a:pt x="389" y="145"/>
                        </a:lnTo>
                        <a:lnTo>
                          <a:pt x="391" y="145"/>
                        </a:lnTo>
                        <a:lnTo>
                          <a:pt x="393" y="145"/>
                        </a:lnTo>
                        <a:lnTo>
                          <a:pt x="397" y="145"/>
                        </a:lnTo>
                        <a:lnTo>
                          <a:pt x="399" y="145"/>
                        </a:lnTo>
                        <a:lnTo>
                          <a:pt x="401" y="145"/>
                        </a:lnTo>
                        <a:lnTo>
                          <a:pt x="405" y="145"/>
                        </a:lnTo>
                        <a:lnTo>
                          <a:pt x="407" y="145"/>
                        </a:lnTo>
                        <a:lnTo>
                          <a:pt x="409" y="145"/>
                        </a:lnTo>
                        <a:lnTo>
                          <a:pt x="412" y="145"/>
                        </a:lnTo>
                        <a:lnTo>
                          <a:pt x="414" y="145"/>
                        </a:lnTo>
                        <a:lnTo>
                          <a:pt x="416" y="145"/>
                        </a:lnTo>
                        <a:lnTo>
                          <a:pt x="420" y="145"/>
                        </a:lnTo>
                        <a:lnTo>
                          <a:pt x="422" y="145"/>
                        </a:lnTo>
                        <a:lnTo>
                          <a:pt x="424" y="145"/>
                        </a:lnTo>
                        <a:lnTo>
                          <a:pt x="426" y="145"/>
                        </a:lnTo>
                        <a:lnTo>
                          <a:pt x="430" y="145"/>
                        </a:lnTo>
                        <a:lnTo>
                          <a:pt x="432" y="145"/>
                        </a:lnTo>
                        <a:lnTo>
                          <a:pt x="433" y="145"/>
                        </a:lnTo>
                        <a:lnTo>
                          <a:pt x="437" y="145"/>
                        </a:lnTo>
                        <a:lnTo>
                          <a:pt x="439" y="145"/>
                        </a:lnTo>
                        <a:lnTo>
                          <a:pt x="441" y="145"/>
                        </a:lnTo>
                        <a:lnTo>
                          <a:pt x="445" y="145"/>
                        </a:lnTo>
                        <a:lnTo>
                          <a:pt x="447" y="145"/>
                        </a:lnTo>
                        <a:lnTo>
                          <a:pt x="449" y="145"/>
                        </a:lnTo>
                        <a:lnTo>
                          <a:pt x="453" y="145"/>
                        </a:lnTo>
                        <a:lnTo>
                          <a:pt x="455" y="145"/>
                        </a:lnTo>
                        <a:lnTo>
                          <a:pt x="456" y="145"/>
                        </a:lnTo>
                        <a:lnTo>
                          <a:pt x="458" y="145"/>
                        </a:lnTo>
                        <a:lnTo>
                          <a:pt x="462" y="145"/>
                        </a:lnTo>
                        <a:lnTo>
                          <a:pt x="466" y="145"/>
                        </a:lnTo>
                        <a:lnTo>
                          <a:pt x="470" y="145"/>
                        </a:lnTo>
                        <a:lnTo>
                          <a:pt x="472" y="145"/>
                        </a:lnTo>
                        <a:lnTo>
                          <a:pt x="474" y="145"/>
                        </a:lnTo>
                        <a:lnTo>
                          <a:pt x="479" y="145"/>
                        </a:lnTo>
                        <a:lnTo>
                          <a:pt x="481" y="145"/>
                        </a:lnTo>
                        <a:lnTo>
                          <a:pt x="485" y="145"/>
                        </a:lnTo>
                        <a:lnTo>
                          <a:pt x="487" y="145"/>
                        </a:lnTo>
                        <a:lnTo>
                          <a:pt x="489" y="145"/>
                        </a:lnTo>
                        <a:lnTo>
                          <a:pt x="491" y="145"/>
                        </a:lnTo>
                        <a:lnTo>
                          <a:pt x="495" y="145"/>
                        </a:lnTo>
                        <a:lnTo>
                          <a:pt x="497" y="145"/>
                        </a:lnTo>
                        <a:lnTo>
                          <a:pt x="499" y="145"/>
                        </a:lnTo>
                        <a:lnTo>
                          <a:pt x="502" y="145"/>
                        </a:lnTo>
                        <a:lnTo>
                          <a:pt x="504" y="145"/>
                        </a:lnTo>
                        <a:lnTo>
                          <a:pt x="506" y="145"/>
                        </a:lnTo>
                        <a:lnTo>
                          <a:pt x="510" y="145"/>
                        </a:lnTo>
                        <a:lnTo>
                          <a:pt x="512" y="145"/>
                        </a:lnTo>
                        <a:lnTo>
                          <a:pt x="514" y="145"/>
                        </a:lnTo>
                        <a:lnTo>
                          <a:pt x="516" y="145"/>
                        </a:lnTo>
                        <a:lnTo>
                          <a:pt x="520" y="145"/>
                        </a:lnTo>
                        <a:lnTo>
                          <a:pt x="522" y="145"/>
                        </a:lnTo>
                        <a:lnTo>
                          <a:pt x="524" y="145"/>
                        </a:lnTo>
                        <a:lnTo>
                          <a:pt x="527" y="145"/>
                        </a:lnTo>
                        <a:lnTo>
                          <a:pt x="529" y="145"/>
                        </a:lnTo>
                        <a:lnTo>
                          <a:pt x="531" y="145"/>
                        </a:lnTo>
                        <a:lnTo>
                          <a:pt x="535" y="145"/>
                        </a:lnTo>
                        <a:lnTo>
                          <a:pt x="537" y="145"/>
                        </a:lnTo>
                        <a:lnTo>
                          <a:pt x="539" y="145"/>
                        </a:lnTo>
                        <a:lnTo>
                          <a:pt x="543" y="145"/>
                        </a:lnTo>
                        <a:lnTo>
                          <a:pt x="545" y="145"/>
                        </a:lnTo>
                        <a:lnTo>
                          <a:pt x="547" y="145"/>
                        </a:lnTo>
                        <a:lnTo>
                          <a:pt x="548" y="145"/>
                        </a:lnTo>
                        <a:lnTo>
                          <a:pt x="552" y="145"/>
                        </a:lnTo>
                        <a:lnTo>
                          <a:pt x="554" y="145"/>
                        </a:lnTo>
                        <a:lnTo>
                          <a:pt x="556" y="145"/>
                        </a:lnTo>
                        <a:lnTo>
                          <a:pt x="560" y="145"/>
                        </a:lnTo>
                        <a:lnTo>
                          <a:pt x="562" y="145"/>
                        </a:lnTo>
                        <a:lnTo>
                          <a:pt x="564" y="145"/>
                        </a:lnTo>
                        <a:lnTo>
                          <a:pt x="568" y="145"/>
                        </a:lnTo>
                        <a:lnTo>
                          <a:pt x="570" y="145"/>
                        </a:lnTo>
                        <a:lnTo>
                          <a:pt x="571" y="145"/>
                        </a:lnTo>
                        <a:lnTo>
                          <a:pt x="575" y="145"/>
                        </a:lnTo>
                        <a:lnTo>
                          <a:pt x="577" y="145"/>
                        </a:lnTo>
                        <a:lnTo>
                          <a:pt x="579" y="145"/>
                        </a:lnTo>
                        <a:lnTo>
                          <a:pt x="581" y="145"/>
                        </a:lnTo>
                        <a:lnTo>
                          <a:pt x="585" y="145"/>
                        </a:lnTo>
                        <a:lnTo>
                          <a:pt x="587" y="145"/>
                        </a:lnTo>
                        <a:lnTo>
                          <a:pt x="589" y="145"/>
                        </a:lnTo>
                        <a:lnTo>
                          <a:pt x="593" y="145"/>
                        </a:lnTo>
                        <a:lnTo>
                          <a:pt x="594" y="145"/>
                        </a:lnTo>
                        <a:lnTo>
                          <a:pt x="596" y="145"/>
                        </a:lnTo>
                        <a:lnTo>
                          <a:pt x="600" y="145"/>
                        </a:lnTo>
                        <a:lnTo>
                          <a:pt x="602" y="145"/>
                        </a:lnTo>
                        <a:lnTo>
                          <a:pt x="604" y="145"/>
                        </a:lnTo>
                        <a:lnTo>
                          <a:pt x="608" y="145"/>
                        </a:lnTo>
                        <a:lnTo>
                          <a:pt x="610" y="145"/>
                        </a:lnTo>
                        <a:lnTo>
                          <a:pt x="612" y="145"/>
                        </a:lnTo>
                        <a:lnTo>
                          <a:pt x="614" y="145"/>
                        </a:lnTo>
                        <a:lnTo>
                          <a:pt x="617" y="145"/>
                        </a:lnTo>
                        <a:lnTo>
                          <a:pt x="619" y="145"/>
                        </a:lnTo>
                        <a:lnTo>
                          <a:pt x="621" y="145"/>
                        </a:lnTo>
                        <a:lnTo>
                          <a:pt x="625" y="145"/>
                        </a:lnTo>
                        <a:lnTo>
                          <a:pt x="627" y="145"/>
                        </a:lnTo>
                        <a:lnTo>
                          <a:pt x="629" y="145"/>
                        </a:lnTo>
                        <a:lnTo>
                          <a:pt x="633" y="145"/>
                        </a:lnTo>
                        <a:lnTo>
                          <a:pt x="635" y="145"/>
                        </a:lnTo>
                        <a:lnTo>
                          <a:pt x="637" y="145"/>
                        </a:lnTo>
                        <a:lnTo>
                          <a:pt x="640" y="145"/>
                        </a:lnTo>
                        <a:lnTo>
                          <a:pt x="642" y="145"/>
                        </a:lnTo>
                        <a:lnTo>
                          <a:pt x="644" y="145"/>
                        </a:lnTo>
                        <a:lnTo>
                          <a:pt x="646" y="145"/>
                        </a:lnTo>
                        <a:lnTo>
                          <a:pt x="650" y="145"/>
                        </a:lnTo>
                        <a:lnTo>
                          <a:pt x="652" y="145"/>
                        </a:lnTo>
                        <a:lnTo>
                          <a:pt x="654" y="145"/>
                        </a:lnTo>
                        <a:lnTo>
                          <a:pt x="658" y="145"/>
                        </a:lnTo>
                        <a:lnTo>
                          <a:pt x="660" y="145"/>
                        </a:lnTo>
                        <a:lnTo>
                          <a:pt x="661" y="145"/>
                        </a:lnTo>
                        <a:lnTo>
                          <a:pt x="665" y="145"/>
                        </a:lnTo>
                        <a:lnTo>
                          <a:pt x="667" y="145"/>
                        </a:lnTo>
                        <a:lnTo>
                          <a:pt x="669" y="145"/>
                        </a:lnTo>
                        <a:lnTo>
                          <a:pt x="673" y="145"/>
                        </a:lnTo>
                        <a:lnTo>
                          <a:pt x="675" y="145"/>
                        </a:lnTo>
                        <a:lnTo>
                          <a:pt x="677" y="145"/>
                        </a:lnTo>
                        <a:lnTo>
                          <a:pt x="679" y="145"/>
                        </a:lnTo>
                        <a:lnTo>
                          <a:pt x="683" y="145"/>
                        </a:lnTo>
                        <a:lnTo>
                          <a:pt x="684" y="145"/>
                        </a:lnTo>
                        <a:lnTo>
                          <a:pt x="686" y="145"/>
                        </a:lnTo>
                        <a:lnTo>
                          <a:pt x="690" y="145"/>
                        </a:lnTo>
                        <a:lnTo>
                          <a:pt x="692" y="145"/>
                        </a:lnTo>
                        <a:lnTo>
                          <a:pt x="694" y="145"/>
                        </a:lnTo>
                        <a:lnTo>
                          <a:pt x="698" y="145"/>
                        </a:lnTo>
                        <a:lnTo>
                          <a:pt x="700" y="145"/>
                        </a:lnTo>
                        <a:lnTo>
                          <a:pt x="702" y="145"/>
                        </a:lnTo>
                        <a:lnTo>
                          <a:pt x="706" y="145"/>
                        </a:lnTo>
                        <a:lnTo>
                          <a:pt x="707" y="145"/>
                        </a:lnTo>
                        <a:lnTo>
                          <a:pt x="709" y="145"/>
                        </a:lnTo>
                        <a:lnTo>
                          <a:pt x="711" y="145"/>
                        </a:lnTo>
                        <a:lnTo>
                          <a:pt x="715" y="145"/>
                        </a:lnTo>
                        <a:lnTo>
                          <a:pt x="717" y="145"/>
                        </a:lnTo>
                        <a:lnTo>
                          <a:pt x="719" y="145"/>
                        </a:lnTo>
                        <a:lnTo>
                          <a:pt x="723" y="145"/>
                        </a:lnTo>
                        <a:lnTo>
                          <a:pt x="725" y="145"/>
                        </a:lnTo>
                        <a:lnTo>
                          <a:pt x="727" y="145"/>
                        </a:lnTo>
                        <a:lnTo>
                          <a:pt x="730" y="145"/>
                        </a:lnTo>
                        <a:lnTo>
                          <a:pt x="732" y="145"/>
                        </a:lnTo>
                        <a:lnTo>
                          <a:pt x="734" y="145"/>
                        </a:lnTo>
                        <a:lnTo>
                          <a:pt x="736" y="145"/>
                        </a:lnTo>
                        <a:lnTo>
                          <a:pt x="740" y="145"/>
                        </a:lnTo>
                        <a:lnTo>
                          <a:pt x="742" y="145"/>
                        </a:lnTo>
                        <a:lnTo>
                          <a:pt x="744" y="145"/>
                        </a:lnTo>
                        <a:lnTo>
                          <a:pt x="748" y="145"/>
                        </a:lnTo>
                        <a:lnTo>
                          <a:pt x="750" y="145"/>
                        </a:lnTo>
                        <a:lnTo>
                          <a:pt x="752" y="145"/>
                        </a:lnTo>
                        <a:lnTo>
                          <a:pt x="755" y="145"/>
                        </a:lnTo>
                        <a:lnTo>
                          <a:pt x="757" y="145"/>
                        </a:lnTo>
                        <a:lnTo>
                          <a:pt x="759" y="145"/>
                        </a:lnTo>
                        <a:lnTo>
                          <a:pt x="763" y="145"/>
                        </a:lnTo>
                        <a:lnTo>
                          <a:pt x="765" y="145"/>
                        </a:lnTo>
                        <a:lnTo>
                          <a:pt x="767" y="145"/>
                        </a:lnTo>
                        <a:lnTo>
                          <a:pt x="769" y="145"/>
                        </a:lnTo>
                        <a:lnTo>
                          <a:pt x="773" y="145"/>
                        </a:lnTo>
                        <a:lnTo>
                          <a:pt x="775" y="145"/>
                        </a:lnTo>
                        <a:lnTo>
                          <a:pt x="776" y="145"/>
                        </a:lnTo>
                        <a:lnTo>
                          <a:pt x="780" y="145"/>
                        </a:lnTo>
                        <a:lnTo>
                          <a:pt x="782" y="145"/>
                        </a:lnTo>
                        <a:lnTo>
                          <a:pt x="784" y="145"/>
                        </a:lnTo>
                        <a:lnTo>
                          <a:pt x="788" y="145"/>
                        </a:lnTo>
                        <a:lnTo>
                          <a:pt x="790" y="145"/>
                        </a:lnTo>
                        <a:lnTo>
                          <a:pt x="792" y="145"/>
                        </a:lnTo>
                        <a:lnTo>
                          <a:pt x="796" y="145"/>
                        </a:lnTo>
                        <a:lnTo>
                          <a:pt x="798" y="145"/>
                        </a:lnTo>
                        <a:lnTo>
                          <a:pt x="799" y="145"/>
                        </a:lnTo>
                        <a:lnTo>
                          <a:pt x="801" y="145"/>
                        </a:lnTo>
                        <a:lnTo>
                          <a:pt x="805" y="145"/>
                        </a:lnTo>
                        <a:lnTo>
                          <a:pt x="807" y="145"/>
                        </a:lnTo>
                        <a:lnTo>
                          <a:pt x="809" y="145"/>
                        </a:lnTo>
                        <a:lnTo>
                          <a:pt x="813" y="145"/>
                        </a:lnTo>
                        <a:lnTo>
                          <a:pt x="815" y="145"/>
                        </a:lnTo>
                        <a:lnTo>
                          <a:pt x="817" y="145"/>
                        </a:lnTo>
                        <a:lnTo>
                          <a:pt x="821" y="145"/>
                        </a:lnTo>
                        <a:lnTo>
                          <a:pt x="822" y="145"/>
                        </a:lnTo>
                        <a:lnTo>
                          <a:pt x="824" y="145"/>
                        </a:lnTo>
                        <a:lnTo>
                          <a:pt x="828" y="145"/>
                        </a:lnTo>
                        <a:lnTo>
                          <a:pt x="830" y="145"/>
                        </a:lnTo>
                        <a:lnTo>
                          <a:pt x="832" y="145"/>
                        </a:lnTo>
                        <a:lnTo>
                          <a:pt x="834" y="145"/>
                        </a:lnTo>
                        <a:lnTo>
                          <a:pt x="838" y="145"/>
                        </a:lnTo>
                        <a:lnTo>
                          <a:pt x="840" y="145"/>
                        </a:lnTo>
                        <a:lnTo>
                          <a:pt x="842" y="145"/>
                        </a:lnTo>
                        <a:lnTo>
                          <a:pt x="845" y="145"/>
                        </a:lnTo>
                        <a:lnTo>
                          <a:pt x="847" y="145"/>
                        </a:lnTo>
                        <a:lnTo>
                          <a:pt x="849" y="145"/>
                        </a:lnTo>
                        <a:lnTo>
                          <a:pt x="853" y="145"/>
                        </a:lnTo>
                        <a:lnTo>
                          <a:pt x="855" y="145"/>
                        </a:lnTo>
                        <a:lnTo>
                          <a:pt x="857" y="145"/>
                        </a:lnTo>
                        <a:lnTo>
                          <a:pt x="861" y="145"/>
                        </a:lnTo>
                        <a:lnTo>
                          <a:pt x="863" y="145"/>
                        </a:lnTo>
                        <a:lnTo>
                          <a:pt x="865" y="145"/>
                        </a:lnTo>
                        <a:lnTo>
                          <a:pt x="866" y="145"/>
                        </a:lnTo>
                        <a:lnTo>
                          <a:pt x="870" y="145"/>
                        </a:lnTo>
                        <a:lnTo>
                          <a:pt x="872" y="145"/>
                        </a:lnTo>
                        <a:lnTo>
                          <a:pt x="874" y="145"/>
                        </a:lnTo>
                        <a:lnTo>
                          <a:pt x="878" y="145"/>
                        </a:lnTo>
                        <a:lnTo>
                          <a:pt x="880" y="145"/>
                        </a:lnTo>
                        <a:lnTo>
                          <a:pt x="882" y="145"/>
                        </a:lnTo>
                        <a:lnTo>
                          <a:pt x="886" y="145"/>
                        </a:lnTo>
                        <a:lnTo>
                          <a:pt x="888" y="145"/>
                        </a:lnTo>
                        <a:lnTo>
                          <a:pt x="889" y="145"/>
                        </a:lnTo>
                        <a:lnTo>
                          <a:pt x="893" y="145"/>
                        </a:lnTo>
                        <a:lnTo>
                          <a:pt x="895" y="145"/>
                        </a:lnTo>
                        <a:lnTo>
                          <a:pt x="897" y="145"/>
                        </a:lnTo>
                        <a:lnTo>
                          <a:pt x="899" y="145"/>
                        </a:lnTo>
                        <a:lnTo>
                          <a:pt x="903" y="145"/>
                        </a:lnTo>
                        <a:lnTo>
                          <a:pt x="905" y="145"/>
                        </a:lnTo>
                        <a:lnTo>
                          <a:pt x="907" y="145"/>
                        </a:lnTo>
                        <a:lnTo>
                          <a:pt x="911" y="145"/>
                        </a:lnTo>
                        <a:lnTo>
                          <a:pt x="912" y="145"/>
                        </a:lnTo>
                        <a:lnTo>
                          <a:pt x="914" y="145"/>
                        </a:lnTo>
                        <a:lnTo>
                          <a:pt x="918" y="145"/>
                        </a:lnTo>
                        <a:lnTo>
                          <a:pt x="920" y="145"/>
                        </a:lnTo>
                        <a:lnTo>
                          <a:pt x="922" y="145"/>
                        </a:lnTo>
                        <a:lnTo>
                          <a:pt x="924" y="145"/>
                        </a:lnTo>
                        <a:lnTo>
                          <a:pt x="928" y="145"/>
                        </a:lnTo>
                        <a:lnTo>
                          <a:pt x="930" y="145"/>
                        </a:lnTo>
                        <a:lnTo>
                          <a:pt x="932" y="145"/>
                        </a:lnTo>
                        <a:lnTo>
                          <a:pt x="935" y="145"/>
                        </a:lnTo>
                        <a:lnTo>
                          <a:pt x="937" y="145"/>
                        </a:lnTo>
                        <a:lnTo>
                          <a:pt x="939" y="145"/>
                        </a:lnTo>
                        <a:lnTo>
                          <a:pt x="943" y="145"/>
                        </a:lnTo>
                        <a:lnTo>
                          <a:pt x="945" y="145"/>
                        </a:lnTo>
                        <a:lnTo>
                          <a:pt x="947" y="145"/>
                        </a:lnTo>
                        <a:lnTo>
                          <a:pt x="951" y="145"/>
                        </a:lnTo>
                        <a:lnTo>
                          <a:pt x="953" y="145"/>
                        </a:lnTo>
                        <a:lnTo>
                          <a:pt x="955" y="145"/>
                        </a:lnTo>
                        <a:lnTo>
                          <a:pt x="957" y="145"/>
                        </a:lnTo>
                        <a:lnTo>
                          <a:pt x="960" y="145"/>
                        </a:lnTo>
                        <a:lnTo>
                          <a:pt x="962" y="145"/>
                        </a:lnTo>
                        <a:lnTo>
                          <a:pt x="964" y="145"/>
                        </a:lnTo>
                        <a:lnTo>
                          <a:pt x="968" y="145"/>
                        </a:lnTo>
                        <a:lnTo>
                          <a:pt x="970" y="145"/>
                        </a:lnTo>
                        <a:lnTo>
                          <a:pt x="976" y="145"/>
                        </a:lnTo>
                        <a:lnTo>
                          <a:pt x="978" y="145"/>
                        </a:lnTo>
                        <a:lnTo>
                          <a:pt x="980" y="145"/>
                        </a:lnTo>
                        <a:lnTo>
                          <a:pt x="983" y="145"/>
                        </a:lnTo>
                        <a:lnTo>
                          <a:pt x="985" y="145"/>
                        </a:lnTo>
                        <a:lnTo>
                          <a:pt x="987" y="145"/>
                        </a:lnTo>
                        <a:lnTo>
                          <a:pt x="989" y="145"/>
                        </a:lnTo>
                        <a:lnTo>
                          <a:pt x="993" y="145"/>
                        </a:lnTo>
                        <a:lnTo>
                          <a:pt x="995" y="145"/>
                        </a:lnTo>
                        <a:lnTo>
                          <a:pt x="997" y="145"/>
                        </a:lnTo>
                        <a:lnTo>
                          <a:pt x="1001" y="145"/>
                        </a:lnTo>
                        <a:lnTo>
                          <a:pt x="1003" y="145"/>
                        </a:lnTo>
                        <a:lnTo>
                          <a:pt x="1004" y="145"/>
                        </a:lnTo>
                        <a:lnTo>
                          <a:pt x="1008" y="145"/>
                        </a:lnTo>
                        <a:lnTo>
                          <a:pt x="1010" y="145"/>
                        </a:lnTo>
                        <a:lnTo>
                          <a:pt x="1012" y="145"/>
                        </a:lnTo>
                        <a:lnTo>
                          <a:pt x="1016" y="145"/>
                        </a:lnTo>
                        <a:lnTo>
                          <a:pt x="1018" y="145"/>
                        </a:lnTo>
                        <a:lnTo>
                          <a:pt x="1020" y="145"/>
                        </a:lnTo>
                        <a:lnTo>
                          <a:pt x="1022" y="145"/>
                        </a:lnTo>
                        <a:lnTo>
                          <a:pt x="1026" y="145"/>
                        </a:lnTo>
                        <a:lnTo>
                          <a:pt x="1027" y="145"/>
                        </a:lnTo>
                        <a:lnTo>
                          <a:pt x="1029" y="145"/>
                        </a:lnTo>
                        <a:lnTo>
                          <a:pt x="1033" y="143"/>
                        </a:lnTo>
                        <a:lnTo>
                          <a:pt x="1035" y="135"/>
                        </a:lnTo>
                        <a:lnTo>
                          <a:pt x="1037" y="109"/>
                        </a:lnTo>
                        <a:lnTo>
                          <a:pt x="1041" y="59"/>
                        </a:lnTo>
                        <a:lnTo>
                          <a:pt x="1043" y="17"/>
                        </a:lnTo>
                        <a:lnTo>
                          <a:pt x="1045" y="0"/>
                        </a:lnTo>
                        <a:lnTo>
                          <a:pt x="1049" y="15"/>
                        </a:lnTo>
                        <a:lnTo>
                          <a:pt x="1050" y="51"/>
                        </a:lnTo>
                        <a:lnTo>
                          <a:pt x="1052" y="84"/>
                        </a:lnTo>
                        <a:lnTo>
                          <a:pt x="1054" y="107"/>
                        </a:lnTo>
                        <a:lnTo>
                          <a:pt x="1058" y="120"/>
                        </a:lnTo>
                        <a:lnTo>
                          <a:pt x="1060" y="126"/>
                        </a:lnTo>
                        <a:lnTo>
                          <a:pt x="1062" y="132"/>
                        </a:lnTo>
                        <a:lnTo>
                          <a:pt x="1066" y="132"/>
                        </a:lnTo>
                        <a:lnTo>
                          <a:pt x="1068" y="137"/>
                        </a:lnTo>
                        <a:lnTo>
                          <a:pt x="1070" y="137"/>
                        </a:lnTo>
                        <a:lnTo>
                          <a:pt x="1073" y="139"/>
                        </a:lnTo>
                        <a:lnTo>
                          <a:pt x="1075" y="139"/>
                        </a:lnTo>
                        <a:lnTo>
                          <a:pt x="1077" y="139"/>
                        </a:lnTo>
                        <a:lnTo>
                          <a:pt x="1081" y="141"/>
                        </a:lnTo>
                        <a:lnTo>
                          <a:pt x="1083" y="141"/>
                        </a:lnTo>
                        <a:lnTo>
                          <a:pt x="1085" y="141"/>
                        </a:lnTo>
                        <a:lnTo>
                          <a:pt x="1087" y="141"/>
                        </a:lnTo>
                        <a:lnTo>
                          <a:pt x="1091" y="143"/>
                        </a:lnTo>
                        <a:lnTo>
                          <a:pt x="1093" y="143"/>
                        </a:lnTo>
                        <a:lnTo>
                          <a:pt x="1094" y="141"/>
                        </a:lnTo>
                        <a:lnTo>
                          <a:pt x="1098" y="143"/>
                        </a:lnTo>
                        <a:lnTo>
                          <a:pt x="1100" y="143"/>
                        </a:lnTo>
                        <a:lnTo>
                          <a:pt x="1102" y="143"/>
                        </a:lnTo>
                        <a:lnTo>
                          <a:pt x="1106" y="143"/>
                        </a:lnTo>
                        <a:lnTo>
                          <a:pt x="1108" y="143"/>
                        </a:lnTo>
                        <a:lnTo>
                          <a:pt x="1110" y="143"/>
                        </a:lnTo>
                        <a:lnTo>
                          <a:pt x="1114" y="143"/>
                        </a:lnTo>
                        <a:lnTo>
                          <a:pt x="1116" y="143"/>
                        </a:lnTo>
                        <a:lnTo>
                          <a:pt x="1117" y="143"/>
                        </a:lnTo>
                        <a:lnTo>
                          <a:pt x="1119" y="143"/>
                        </a:lnTo>
                        <a:lnTo>
                          <a:pt x="1123" y="143"/>
                        </a:lnTo>
                        <a:lnTo>
                          <a:pt x="1125" y="143"/>
                        </a:lnTo>
                        <a:lnTo>
                          <a:pt x="1127" y="143"/>
                        </a:lnTo>
                        <a:lnTo>
                          <a:pt x="1131" y="143"/>
                        </a:lnTo>
                        <a:lnTo>
                          <a:pt x="1133" y="143"/>
                        </a:lnTo>
                        <a:lnTo>
                          <a:pt x="1135" y="143"/>
                        </a:lnTo>
                        <a:lnTo>
                          <a:pt x="1139" y="143"/>
                        </a:lnTo>
                        <a:lnTo>
                          <a:pt x="1140" y="143"/>
                        </a:lnTo>
                        <a:lnTo>
                          <a:pt x="1142" y="143"/>
                        </a:lnTo>
                        <a:lnTo>
                          <a:pt x="1144" y="143"/>
                        </a:lnTo>
                        <a:lnTo>
                          <a:pt x="1148" y="143"/>
                        </a:lnTo>
                        <a:lnTo>
                          <a:pt x="1150" y="145"/>
                        </a:lnTo>
                        <a:lnTo>
                          <a:pt x="1152" y="143"/>
                        </a:lnTo>
                        <a:lnTo>
                          <a:pt x="1156" y="143"/>
                        </a:lnTo>
                        <a:lnTo>
                          <a:pt x="1158" y="143"/>
                        </a:lnTo>
                        <a:lnTo>
                          <a:pt x="1160" y="145"/>
                        </a:lnTo>
                        <a:lnTo>
                          <a:pt x="1163" y="145"/>
                        </a:lnTo>
                        <a:lnTo>
                          <a:pt x="1165" y="145"/>
                        </a:lnTo>
                        <a:lnTo>
                          <a:pt x="1167" y="143"/>
                        </a:lnTo>
                        <a:lnTo>
                          <a:pt x="1171" y="145"/>
                        </a:lnTo>
                        <a:lnTo>
                          <a:pt x="1173" y="145"/>
                        </a:lnTo>
                        <a:lnTo>
                          <a:pt x="1175" y="145"/>
                        </a:lnTo>
                        <a:lnTo>
                          <a:pt x="1177" y="145"/>
                        </a:lnTo>
                        <a:lnTo>
                          <a:pt x="1181" y="145"/>
                        </a:lnTo>
                        <a:lnTo>
                          <a:pt x="1183" y="145"/>
                        </a:lnTo>
                        <a:lnTo>
                          <a:pt x="1185" y="145"/>
                        </a:lnTo>
                        <a:lnTo>
                          <a:pt x="1188" y="145"/>
                        </a:lnTo>
                        <a:lnTo>
                          <a:pt x="1190" y="145"/>
                        </a:lnTo>
                        <a:lnTo>
                          <a:pt x="1192" y="145"/>
                        </a:lnTo>
                        <a:lnTo>
                          <a:pt x="1196" y="145"/>
                        </a:lnTo>
                        <a:lnTo>
                          <a:pt x="1198" y="145"/>
                        </a:lnTo>
                        <a:lnTo>
                          <a:pt x="1200" y="145"/>
                        </a:lnTo>
                        <a:lnTo>
                          <a:pt x="1204" y="145"/>
                        </a:lnTo>
                        <a:lnTo>
                          <a:pt x="1206" y="145"/>
                        </a:lnTo>
                        <a:lnTo>
                          <a:pt x="1208" y="145"/>
                        </a:lnTo>
                        <a:lnTo>
                          <a:pt x="1209" y="145"/>
                        </a:lnTo>
                        <a:lnTo>
                          <a:pt x="1213" y="145"/>
                        </a:lnTo>
                        <a:lnTo>
                          <a:pt x="1215" y="145"/>
                        </a:lnTo>
                        <a:lnTo>
                          <a:pt x="1217" y="145"/>
                        </a:lnTo>
                        <a:lnTo>
                          <a:pt x="1221" y="145"/>
                        </a:lnTo>
                        <a:lnTo>
                          <a:pt x="1223" y="145"/>
                        </a:lnTo>
                        <a:lnTo>
                          <a:pt x="1225" y="143"/>
                        </a:lnTo>
                        <a:lnTo>
                          <a:pt x="1229" y="145"/>
                        </a:lnTo>
                        <a:lnTo>
                          <a:pt x="1231" y="145"/>
                        </a:lnTo>
                        <a:lnTo>
                          <a:pt x="1232" y="145"/>
                        </a:lnTo>
                        <a:lnTo>
                          <a:pt x="1236" y="145"/>
                        </a:lnTo>
                        <a:lnTo>
                          <a:pt x="1238" y="145"/>
                        </a:lnTo>
                        <a:lnTo>
                          <a:pt x="1240" y="145"/>
                        </a:lnTo>
                        <a:lnTo>
                          <a:pt x="1242" y="145"/>
                        </a:lnTo>
                        <a:lnTo>
                          <a:pt x="1246" y="145"/>
                        </a:lnTo>
                        <a:lnTo>
                          <a:pt x="1248" y="145"/>
                        </a:lnTo>
                        <a:lnTo>
                          <a:pt x="1250" y="145"/>
                        </a:lnTo>
                        <a:lnTo>
                          <a:pt x="1254" y="145"/>
                        </a:lnTo>
                        <a:lnTo>
                          <a:pt x="1255" y="145"/>
                        </a:lnTo>
                        <a:lnTo>
                          <a:pt x="1257" y="145"/>
                        </a:lnTo>
                        <a:lnTo>
                          <a:pt x="1261" y="145"/>
                        </a:lnTo>
                        <a:lnTo>
                          <a:pt x="1263" y="145"/>
                        </a:lnTo>
                        <a:lnTo>
                          <a:pt x="1265" y="145"/>
                        </a:lnTo>
                        <a:lnTo>
                          <a:pt x="1269" y="145"/>
                        </a:lnTo>
                        <a:lnTo>
                          <a:pt x="1271" y="145"/>
                        </a:lnTo>
                        <a:lnTo>
                          <a:pt x="1273" y="145"/>
                        </a:lnTo>
                        <a:lnTo>
                          <a:pt x="1275" y="145"/>
                        </a:lnTo>
                        <a:lnTo>
                          <a:pt x="1278" y="145"/>
                        </a:lnTo>
                        <a:lnTo>
                          <a:pt x="1280" y="145"/>
                        </a:lnTo>
                        <a:lnTo>
                          <a:pt x="1282" y="145"/>
                        </a:lnTo>
                        <a:lnTo>
                          <a:pt x="1286" y="145"/>
                        </a:lnTo>
                        <a:lnTo>
                          <a:pt x="1288" y="145"/>
                        </a:lnTo>
                        <a:lnTo>
                          <a:pt x="1290" y="145"/>
                        </a:lnTo>
                        <a:lnTo>
                          <a:pt x="1294" y="143"/>
                        </a:lnTo>
                        <a:lnTo>
                          <a:pt x="1296" y="145"/>
                        </a:lnTo>
                        <a:lnTo>
                          <a:pt x="1298" y="145"/>
                        </a:lnTo>
                        <a:lnTo>
                          <a:pt x="1301" y="143"/>
                        </a:lnTo>
                        <a:lnTo>
                          <a:pt x="1303" y="145"/>
                        </a:lnTo>
                        <a:lnTo>
                          <a:pt x="1305" y="145"/>
                        </a:lnTo>
                        <a:lnTo>
                          <a:pt x="1307" y="145"/>
                        </a:lnTo>
                        <a:lnTo>
                          <a:pt x="1311" y="143"/>
                        </a:lnTo>
                        <a:lnTo>
                          <a:pt x="1313" y="145"/>
                        </a:lnTo>
                        <a:lnTo>
                          <a:pt x="1315" y="143"/>
                        </a:lnTo>
                        <a:lnTo>
                          <a:pt x="1319" y="145"/>
                        </a:lnTo>
                        <a:lnTo>
                          <a:pt x="1321" y="145"/>
                        </a:lnTo>
                        <a:lnTo>
                          <a:pt x="1322" y="145"/>
                        </a:lnTo>
                        <a:lnTo>
                          <a:pt x="1326" y="145"/>
                        </a:lnTo>
                        <a:lnTo>
                          <a:pt x="1328" y="145"/>
                        </a:lnTo>
                        <a:lnTo>
                          <a:pt x="1330" y="145"/>
                        </a:lnTo>
                        <a:lnTo>
                          <a:pt x="1332" y="143"/>
                        </a:lnTo>
                        <a:lnTo>
                          <a:pt x="1336" y="145"/>
                        </a:lnTo>
                        <a:lnTo>
                          <a:pt x="1338" y="145"/>
                        </a:lnTo>
                        <a:lnTo>
                          <a:pt x="1340" y="145"/>
                        </a:lnTo>
                        <a:lnTo>
                          <a:pt x="1344" y="145"/>
                        </a:lnTo>
                        <a:lnTo>
                          <a:pt x="1345" y="145"/>
                        </a:lnTo>
                        <a:lnTo>
                          <a:pt x="1347" y="145"/>
                        </a:lnTo>
                        <a:lnTo>
                          <a:pt x="1351" y="145"/>
                        </a:lnTo>
                        <a:lnTo>
                          <a:pt x="1353" y="145"/>
                        </a:lnTo>
                        <a:lnTo>
                          <a:pt x="1355" y="145"/>
                        </a:lnTo>
                        <a:lnTo>
                          <a:pt x="1359" y="145"/>
                        </a:lnTo>
                        <a:lnTo>
                          <a:pt x="1361" y="143"/>
                        </a:lnTo>
                        <a:lnTo>
                          <a:pt x="1363" y="145"/>
                        </a:lnTo>
                        <a:lnTo>
                          <a:pt x="1365" y="145"/>
                        </a:lnTo>
                        <a:lnTo>
                          <a:pt x="1368" y="145"/>
                        </a:lnTo>
                        <a:lnTo>
                          <a:pt x="1370" y="145"/>
                        </a:lnTo>
                        <a:lnTo>
                          <a:pt x="1372" y="145"/>
                        </a:lnTo>
                        <a:lnTo>
                          <a:pt x="1376" y="145"/>
                        </a:lnTo>
                        <a:lnTo>
                          <a:pt x="1378" y="143"/>
                        </a:lnTo>
                        <a:lnTo>
                          <a:pt x="1380" y="145"/>
                        </a:lnTo>
                        <a:lnTo>
                          <a:pt x="1384" y="145"/>
                        </a:lnTo>
                        <a:lnTo>
                          <a:pt x="1386" y="145"/>
                        </a:lnTo>
                        <a:lnTo>
                          <a:pt x="1388" y="145"/>
                        </a:lnTo>
                        <a:lnTo>
                          <a:pt x="1391" y="145"/>
                        </a:lnTo>
                        <a:lnTo>
                          <a:pt x="1393" y="145"/>
                        </a:lnTo>
                        <a:lnTo>
                          <a:pt x="1395" y="145"/>
                        </a:lnTo>
                        <a:lnTo>
                          <a:pt x="1397" y="145"/>
                        </a:lnTo>
                        <a:lnTo>
                          <a:pt x="1401" y="145"/>
                        </a:lnTo>
                        <a:lnTo>
                          <a:pt x="1403" y="145"/>
                        </a:lnTo>
                        <a:lnTo>
                          <a:pt x="1405" y="145"/>
                        </a:lnTo>
                        <a:lnTo>
                          <a:pt x="1409" y="143"/>
                        </a:lnTo>
                        <a:lnTo>
                          <a:pt x="1411" y="143"/>
                        </a:lnTo>
                        <a:lnTo>
                          <a:pt x="1413" y="145"/>
                        </a:lnTo>
                        <a:lnTo>
                          <a:pt x="1416" y="143"/>
                        </a:lnTo>
                        <a:lnTo>
                          <a:pt x="1418" y="143"/>
                        </a:lnTo>
                        <a:lnTo>
                          <a:pt x="1420" y="145"/>
                        </a:lnTo>
                        <a:lnTo>
                          <a:pt x="1424" y="143"/>
                        </a:lnTo>
                        <a:lnTo>
                          <a:pt x="1426" y="143"/>
                        </a:lnTo>
                        <a:lnTo>
                          <a:pt x="1428" y="143"/>
                        </a:lnTo>
                        <a:lnTo>
                          <a:pt x="1430" y="143"/>
                        </a:lnTo>
                        <a:lnTo>
                          <a:pt x="1434" y="145"/>
                        </a:lnTo>
                        <a:lnTo>
                          <a:pt x="1436" y="143"/>
                        </a:lnTo>
                        <a:lnTo>
                          <a:pt x="1437" y="143"/>
                        </a:lnTo>
                        <a:lnTo>
                          <a:pt x="1441" y="145"/>
                        </a:lnTo>
                        <a:lnTo>
                          <a:pt x="1443" y="143"/>
                        </a:lnTo>
                        <a:lnTo>
                          <a:pt x="1445" y="145"/>
                        </a:lnTo>
                        <a:lnTo>
                          <a:pt x="1449" y="143"/>
                        </a:lnTo>
                        <a:lnTo>
                          <a:pt x="1451" y="145"/>
                        </a:lnTo>
                        <a:lnTo>
                          <a:pt x="1453" y="143"/>
                        </a:lnTo>
                        <a:lnTo>
                          <a:pt x="1457" y="145"/>
                        </a:lnTo>
                        <a:lnTo>
                          <a:pt x="1459" y="143"/>
                        </a:lnTo>
                        <a:lnTo>
                          <a:pt x="1460" y="143"/>
                        </a:lnTo>
                        <a:lnTo>
                          <a:pt x="1462" y="143"/>
                        </a:lnTo>
                        <a:lnTo>
                          <a:pt x="1466" y="145"/>
                        </a:lnTo>
                        <a:lnTo>
                          <a:pt x="1468" y="143"/>
                        </a:lnTo>
                        <a:lnTo>
                          <a:pt x="1470" y="143"/>
                        </a:lnTo>
                        <a:lnTo>
                          <a:pt x="1474" y="143"/>
                        </a:lnTo>
                        <a:lnTo>
                          <a:pt x="1476" y="145"/>
                        </a:lnTo>
                        <a:lnTo>
                          <a:pt x="1478" y="143"/>
                        </a:lnTo>
                        <a:lnTo>
                          <a:pt x="1482" y="143"/>
                        </a:lnTo>
                        <a:lnTo>
                          <a:pt x="1483" y="143"/>
                        </a:lnTo>
                        <a:lnTo>
                          <a:pt x="1485" y="145"/>
                        </a:lnTo>
                        <a:lnTo>
                          <a:pt x="1489" y="145"/>
                        </a:lnTo>
                        <a:lnTo>
                          <a:pt x="1491" y="145"/>
                        </a:lnTo>
                        <a:lnTo>
                          <a:pt x="1495" y="145"/>
                        </a:lnTo>
                        <a:lnTo>
                          <a:pt x="1499" y="143"/>
                        </a:lnTo>
                        <a:lnTo>
                          <a:pt x="1501" y="145"/>
                        </a:lnTo>
                        <a:lnTo>
                          <a:pt x="1503" y="143"/>
                        </a:lnTo>
                        <a:lnTo>
                          <a:pt x="1506" y="143"/>
                        </a:lnTo>
                        <a:lnTo>
                          <a:pt x="1508" y="145"/>
                        </a:lnTo>
                        <a:lnTo>
                          <a:pt x="1510" y="143"/>
                        </a:lnTo>
                        <a:lnTo>
                          <a:pt x="1514" y="145"/>
                        </a:lnTo>
                        <a:lnTo>
                          <a:pt x="1516" y="145"/>
                        </a:lnTo>
                        <a:lnTo>
                          <a:pt x="1518" y="143"/>
                        </a:lnTo>
                        <a:lnTo>
                          <a:pt x="1522" y="143"/>
                        </a:lnTo>
                        <a:lnTo>
                          <a:pt x="1524" y="143"/>
                        </a:lnTo>
                        <a:lnTo>
                          <a:pt x="1526" y="143"/>
                        </a:lnTo>
                        <a:lnTo>
                          <a:pt x="1528" y="143"/>
                        </a:lnTo>
                        <a:lnTo>
                          <a:pt x="1531" y="145"/>
                        </a:lnTo>
                        <a:lnTo>
                          <a:pt x="1533" y="143"/>
                        </a:lnTo>
                        <a:lnTo>
                          <a:pt x="1535" y="145"/>
                        </a:lnTo>
                        <a:lnTo>
                          <a:pt x="1539" y="143"/>
                        </a:lnTo>
                        <a:lnTo>
                          <a:pt x="1541" y="143"/>
                        </a:lnTo>
                        <a:lnTo>
                          <a:pt x="1543" y="143"/>
                        </a:lnTo>
                        <a:lnTo>
                          <a:pt x="1547" y="143"/>
                        </a:lnTo>
                        <a:lnTo>
                          <a:pt x="1549" y="143"/>
                        </a:lnTo>
                        <a:lnTo>
                          <a:pt x="1550" y="143"/>
                        </a:lnTo>
                        <a:lnTo>
                          <a:pt x="1552" y="143"/>
                        </a:lnTo>
                        <a:lnTo>
                          <a:pt x="1556" y="143"/>
                        </a:lnTo>
                        <a:lnTo>
                          <a:pt x="1558" y="145"/>
                        </a:lnTo>
                        <a:lnTo>
                          <a:pt x="1560" y="143"/>
                        </a:lnTo>
                        <a:lnTo>
                          <a:pt x="1564" y="143"/>
                        </a:lnTo>
                        <a:lnTo>
                          <a:pt x="1566" y="143"/>
                        </a:lnTo>
                        <a:lnTo>
                          <a:pt x="1568" y="143"/>
                        </a:lnTo>
                        <a:lnTo>
                          <a:pt x="1572" y="143"/>
                        </a:lnTo>
                        <a:lnTo>
                          <a:pt x="1573" y="143"/>
                        </a:lnTo>
                        <a:lnTo>
                          <a:pt x="1575" y="143"/>
                        </a:lnTo>
                        <a:lnTo>
                          <a:pt x="1579" y="145"/>
                        </a:lnTo>
                        <a:lnTo>
                          <a:pt x="1581" y="143"/>
                        </a:lnTo>
                        <a:lnTo>
                          <a:pt x="1583" y="143"/>
                        </a:lnTo>
                        <a:lnTo>
                          <a:pt x="1585" y="143"/>
                        </a:lnTo>
                        <a:lnTo>
                          <a:pt x="1589" y="143"/>
                        </a:lnTo>
                        <a:lnTo>
                          <a:pt x="1591" y="143"/>
                        </a:lnTo>
                        <a:lnTo>
                          <a:pt x="1593" y="143"/>
                        </a:lnTo>
                        <a:lnTo>
                          <a:pt x="1596" y="143"/>
                        </a:lnTo>
                        <a:lnTo>
                          <a:pt x="1598" y="143"/>
                        </a:lnTo>
                        <a:lnTo>
                          <a:pt x="1600" y="145"/>
                        </a:lnTo>
                        <a:lnTo>
                          <a:pt x="1604" y="143"/>
                        </a:lnTo>
                        <a:lnTo>
                          <a:pt x="1606" y="143"/>
                        </a:lnTo>
                        <a:lnTo>
                          <a:pt x="1608" y="143"/>
                        </a:lnTo>
                        <a:lnTo>
                          <a:pt x="1612" y="143"/>
                        </a:lnTo>
                        <a:lnTo>
                          <a:pt x="1614" y="145"/>
                        </a:lnTo>
                        <a:lnTo>
                          <a:pt x="1616" y="143"/>
                        </a:lnTo>
                        <a:lnTo>
                          <a:pt x="1618" y="143"/>
                        </a:lnTo>
                        <a:lnTo>
                          <a:pt x="1621" y="143"/>
                        </a:lnTo>
                        <a:lnTo>
                          <a:pt x="1623" y="143"/>
                        </a:lnTo>
                        <a:lnTo>
                          <a:pt x="1625" y="143"/>
                        </a:lnTo>
                        <a:lnTo>
                          <a:pt x="1629" y="143"/>
                        </a:lnTo>
                        <a:lnTo>
                          <a:pt x="1631" y="143"/>
                        </a:lnTo>
                        <a:lnTo>
                          <a:pt x="1633" y="143"/>
                        </a:lnTo>
                        <a:lnTo>
                          <a:pt x="1637" y="143"/>
                        </a:lnTo>
                        <a:lnTo>
                          <a:pt x="1639" y="143"/>
                        </a:lnTo>
                        <a:lnTo>
                          <a:pt x="1641" y="143"/>
                        </a:lnTo>
                        <a:lnTo>
                          <a:pt x="1644" y="143"/>
                        </a:lnTo>
                        <a:lnTo>
                          <a:pt x="1646" y="143"/>
                        </a:lnTo>
                        <a:lnTo>
                          <a:pt x="1648" y="143"/>
                        </a:lnTo>
                        <a:lnTo>
                          <a:pt x="1650" y="143"/>
                        </a:lnTo>
                        <a:lnTo>
                          <a:pt x="1654" y="143"/>
                        </a:lnTo>
                        <a:lnTo>
                          <a:pt x="1656" y="143"/>
                        </a:lnTo>
                        <a:lnTo>
                          <a:pt x="1658" y="143"/>
                        </a:lnTo>
                        <a:lnTo>
                          <a:pt x="1662" y="143"/>
                        </a:lnTo>
                        <a:lnTo>
                          <a:pt x="1664" y="143"/>
                        </a:lnTo>
                        <a:lnTo>
                          <a:pt x="1665" y="143"/>
                        </a:lnTo>
                        <a:lnTo>
                          <a:pt x="1669" y="143"/>
                        </a:lnTo>
                        <a:lnTo>
                          <a:pt x="1671" y="143"/>
                        </a:lnTo>
                        <a:lnTo>
                          <a:pt x="1673" y="143"/>
                        </a:lnTo>
                        <a:lnTo>
                          <a:pt x="1677" y="143"/>
                        </a:lnTo>
                        <a:lnTo>
                          <a:pt x="1679" y="143"/>
                        </a:lnTo>
                        <a:lnTo>
                          <a:pt x="1681" y="143"/>
                        </a:lnTo>
                        <a:lnTo>
                          <a:pt x="1683" y="143"/>
                        </a:lnTo>
                        <a:lnTo>
                          <a:pt x="1687" y="145"/>
                        </a:lnTo>
                        <a:lnTo>
                          <a:pt x="1688" y="143"/>
                        </a:lnTo>
                        <a:lnTo>
                          <a:pt x="1690" y="143"/>
                        </a:lnTo>
                        <a:lnTo>
                          <a:pt x="1694" y="143"/>
                        </a:lnTo>
                        <a:lnTo>
                          <a:pt x="1696" y="143"/>
                        </a:lnTo>
                        <a:lnTo>
                          <a:pt x="1698" y="143"/>
                        </a:lnTo>
                        <a:lnTo>
                          <a:pt x="1702" y="143"/>
                        </a:lnTo>
                        <a:lnTo>
                          <a:pt x="1704" y="145"/>
                        </a:lnTo>
                        <a:lnTo>
                          <a:pt x="1706" y="143"/>
                        </a:lnTo>
                        <a:lnTo>
                          <a:pt x="1710" y="143"/>
                        </a:lnTo>
                        <a:lnTo>
                          <a:pt x="1711" y="143"/>
                        </a:lnTo>
                        <a:lnTo>
                          <a:pt x="1713" y="145"/>
                        </a:lnTo>
                        <a:lnTo>
                          <a:pt x="1715" y="143"/>
                        </a:lnTo>
                        <a:lnTo>
                          <a:pt x="1719" y="145"/>
                        </a:lnTo>
                        <a:lnTo>
                          <a:pt x="1721" y="143"/>
                        </a:lnTo>
                        <a:lnTo>
                          <a:pt x="1723" y="143"/>
                        </a:lnTo>
                        <a:lnTo>
                          <a:pt x="1727" y="143"/>
                        </a:lnTo>
                        <a:lnTo>
                          <a:pt x="1729" y="143"/>
                        </a:lnTo>
                        <a:lnTo>
                          <a:pt x="1731" y="143"/>
                        </a:lnTo>
                        <a:lnTo>
                          <a:pt x="1734" y="143"/>
                        </a:lnTo>
                        <a:lnTo>
                          <a:pt x="1736" y="143"/>
                        </a:lnTo>
                        <a:lnTo>
                          <a:pt x="1738" y="143"/>
                        </a:lnTo>
                        <a:lnTo>
                          <a:pt x="1740" y="143"/>
                        </a:lnTo>
                        <a:lnTo>
                          <a:pt x="1744" y="143"/>
                        </a:lnTo>
                        <a:lnTo>
                          <a:pt x="1746" y="143"/>
                        </a:lnTo>
                        <a:lnTo>
                          <a:pt x="1748" y="143"/>
                        </a:lnTo>
                        <a:lnTo>
                          <a:pt x="1752" y="143"/>
                        </a:lnTo>
                        <a:lnTo>
                          <a:pt x="1754" y="143"/>
                        </a:lnTo>
                        <a:lnTo>
                          <a:pt x="1756" y="143"/>
                        </a:lnTo>
                        <a:lnTo>
                          <a:pt x="1759" y="143"/>
                        </a:lnTo>
                        <a:lnTo>
                          <a:pt x="1761" y="143"/>
                        </a:lnTo>
                        <a:lnTo>
                          <a:pt x="1763" y="143"/>
                        </a:lnTo>
                        <a:lnTo>
                          <a:pt x="1767" y="143"/>
                        </a:lnTo>
                        <a:lnTo>
                          <a:pt x="1769" y="143"/>
                        </a:lnTo>
                        <a:lnTo>
                          <a:pt x="1771" y="143"/>
                        </a:lnTo>
                        <a:lnTo>
                          <a:pt x="1773" y="143"/>
                        </a:lnTo>
                        <a:lnTo>
                          <a:pt x="1777" y="143"/>
                        </a:lnTo>
                        <a:lnTo>
                          <a:pt x="1778" y="143"/>
                        </a:lnTo>
                        <a:lnTo>
                          <a:pt x="1780" y="143"/>
                        </a:lnTo>
                        <a:lnTo>
                          <a:pt x="1786" y="143"/>
                        </a:lnTo>
                        <a:lnTo>
                          <a:pt x="1788" y="143"/>
                        </a:lnTo>
                        <a:lnTo>
                          <a:pt x="1792" y="143"/>
                        </a:lnTo>
                        <a:lnTo>
                          <a:pt x="1794" y="143"/>
                        </a:lnTo>
                        <a:lnTo>
                          <a:pt x="1796" y="143"/>
                        </a:lnTo>
                        <a:lnTo>
                          <a:pt x="1800" y="143"/>
                        </a:lnTo>
                        <a:lnTo>
                          <a:pt x="1801" y="143"/>
                        </a:lnTo>
                        <a:lnTo>
                          <a:pt x="1803" y="143"/>
                        </a:lnTo>
                        <a:lnTo>
                          <a:pt x="1805" y="143"/>
                        </a:lnTo>
                        <a:lnTo>
                          <a:pt x="1809" y="143"/>
                        </a:lnTo>
                        <a:lnTo>
                          <a:pt x="1811" y="143"/>
                        </a:lnTo>
                        <a:lnTo>
                          <a:pt x="1813" y="143"/>
                        </a:lnTo>
                        <a:lnTo>
                          <a:pt x="1817" y="143"/>
                        </a:lnTo>
                        <a:lnTo>
                          <a:pt x="1819" y="143"/>
                        </a:lnTo>
                        <a:lnTo>
                          <a:pt x="1821" y="143"/>
                        </a:lnTo>
                        <a:lnTo>
                          <a:pt x="1824" y="143"/>
                        </a:lnTo>
                        <a:lnTo>
                          <a:pt x="1826" y="143"/>
                        </a:lnTo>
                        <a:lnTo>
                          <a:pt x="1828" y="143"/>
                        </a:lnTo>
                        <a:lnTo>
                          <a:pt x="1832" y="143"/>
                        </a:lnTo>
                        <a:lnTo>
                          <a:pt x="1834" y="143"/>
                        </a:lnTo>
                        <a:lnTo>
                          <a:pt x="1836" y="143"/>
                        </a:lnTo>
                        <a:lnTo>
                          <a:pt x="1838" y="143"/>
                        </a:lnTo>
                        <a:lnTo>
                          <a:pt x="1842" y="143"/>
                        </a:lnTo>
                        <a:lnTo>
                          <a:pt x="1844" y="143"/>
                        </a:lnTo>
                        <a:lnTo>
                          <a:pt x="1846" y="143"/>
                        </a:lnTo>
                        <a:lnTo>
                          <a:pt x="1849" y="143"/>
                        </a:lnTo>
                        <a:lnTo>
                          <a:pt x="1851" y="143"/>
                        </a:lnTo>
                        <a:lnTo>
                          <a:pt x="1853" y="143"/>
                        </a:lnTo>
                        <a:lnTo>
                          <a:pt x="1857" y="143"/>
                        </a:lnTo>
                        <a:lnTo>
                          <a:pt x="1859" y="143"/>
                        </a:lnTo>
                        <a:lnTo>
                          <a:pt x="1861" y="143"/>
                        </a:lnTo>
                        <a:lnTo>
                          <a:pt x="1865" y="143"/>
                        </a:lnTo>
                        <a:lnTo>
                          <a:pt x="1867" y="143"/>
                        </a:lnTo>
                        <a:lnTo>
                          <a:pt x="1869" y="143"/>
                        </a:lnTo>
                        <a:lnTo>
                          <a:pt x="1870" y="143"/>
                        </a:lnTo>
                        <a:lnTo>
                          <a:pt x="1874" y="143"/>
                        </a:lnTo>
                        <a:lnTo>
                          <a:pt x="1876" y="143"/>
                        </a:lnTo>
                        <a:lnTo>
                          <a:pt x="1878" y="143"/>
                        </a:lnTo>
                        <a:lnTo>
                          <a:pt x="1882" y="143"/>
                        </a:lnTo>
                        <a:lnTo>
                          <a:pt x="1884" y="143"/>
                        </a:lnTo>
                        <a:lnTo>
                          <a:pt x="1886" y="143"/>
                        </a:lnTo>
                        <a:lnTo>
                          <a:pt x="1890" y="143"/>
                        </a:lnTo>
                        <a:lnTo>
                          <a:pt x="1892" y="143"/>
                        </a:lnTo>
                        <a:lnTo>
                          <a:pt x="1893" y="143"/>
                        </a:lnTo>
                        <a:lnTo>
                          <a:pt x="1897" y="143"/>
                        </a:lnTo>
                        <a:lnTo>
                          <a:pt x="1899" y="143"/>
                        </a:lnTo>
                        <a:lnTo>
                          <a:pt x="1901" y="143"/>
                        </a:lnTo>
                        <a:lnTo>
                          <a:pt x="1903" y="143"/>
                        </a:lnTo>
                        <a:lnTo>
                          <a:pt x="1907" y="143"/>
                        </a:lnTo>
                        <a:lnTo>
                          <a:pt x="1909" y="143"/>
                        </a:lnTo>
                        <a:lnTo>
                          <a:pt x="1911" y="143"/>
                        </a:lnTo>
                        <a:lnTo>
                          <a:pt x="1915" y="143"/>
                        </a:lnTo>
                        <a:lnTo>
                          <a:pt x="1916" y="143"/>
                        </a:lnTo>
                        <a:lnTo>
                          <a:pt x="1918" y="143"/>
                        </a:lnTo>
                        <a:lnTo>
                          <a:pt x="1922" y="143"/>
                        </a:lnTo>
                        <a:lnTo>
                          <a:pt x="1924" y="143"/>
                        </a:lnTo>
                        <a:lnTo>
                          <a:pt x="1926" y="143"/>
                        </a:lnTo>
                        <a:lnTo>
                          <a:pt x="1930" y="143"/>
                        </a:lnTo>
                        <a:lnTo>
                          <a:pt x="1932" y="143"/>
                        </a:lnTo>
                        <a:lnTo>
                          <a:pt x="1934" y="143"/>
                        </a:lnTo>
                        <a:lnTo>
                          <a:pt x="1936" y="143"/>
                        </a:lnTo>
                        <a:lnTo>
                          <a:pt x="1939" y="143"/>
                        </a:lnTo>
                        <a:lnTo>
                          <a:pt x="1941" y="143"/>
                        </a:lnTo>
                        <a:lnTo>
                          <a:pt x="1943" y="143"/>
                        </a:lnTo>
                        <a:lnTo>
                          <a:pt x="1947" y="143"/>
                        </a:lnTo>
                        <a:lnTo>
                          <a:pt x="1949" y="143"/>
                        </a:lnTo>
                        <a:lnTo>
                          <a:pt x="1951" y="143"/>
                        </a:lnTo>
                        <a:lnTo>
                          <a:pt x="1955" y="143"/>
                        </a:lnTo>
                        <a:lnTo>
                          <a:pt x="1957" y="143"/>
                        </a:lnTo>
                        <a:lnTo>
                          <a:pt x="1959" y="143"/>
                        </a:lnTo>
                        <a:lnTo>
                          <a:pt x="1961" y="143"/>
                        </a:lnTo>
                        <a:lnTo>
                          <a:pt x="1964" y="143"/>
                        </a:lnTo>
                        <a:lnTo>
                          <a:pt x="1966" y="143"/>
                        </a:lnTo>
                        <a:lnTo>
                          <a:pt x="1968" y="143"/>
                        </a:lnTo>
                        <a:lnTo>
                          <a:pt x="1972" y="143"/>
                        </a:lnTo>
                        <a:lnTo>
                          <a:pt x="1974" y="143"/>
                        </a:lnTo>
                        <a:lnTo>
                          <a:pt x="1976" y="143"/>
                        </a:lnTo>
                        <a:lnTo>
                          <a:pt x="1980" y="143"/>
                        </a:lnTo>
                        <a:lnTo>
                          <a:pt x="1982" y="143"/>
                        </a:lnTo>
                        <a:lnTo>
                          <a:pt x="1983" y="143"/>
                        </a:lnTo>
                        <a:lnTo>
                          <a:pt x="1987" y="143"/>
                        </a:lnTo>
                        <a:lnTo>
                          <a:pt x="1989" y="143"/>
                        </a:lnTo>
                        <a:lnTo>
                          <a:pt x="1991" y="143"/>
                        </a:lnTo>
                        <a:lnTo>
                          <a:pt x="1993" y="143"/>
                        </a:lnTo>
                        <a:lnTo>
                          <a:pt x="1997" y="143"/>
                        </a:lnTo>
                        <a:lnTo>
                          <a:pt x="1999" y="143"/>
                        </a:lnTo>
                        <a:lnTo>
                          <a:pt x="2001" y="143"/>
                        </a:lnTo>
                        <a:lnTo>
                          <a:pt x="2005" y="141"/>
                        </a:lnTo>
                        <a:lnTo>
                          <a:pt x="2006" y="143"/>
                        </a:lnTo>
                        <a:lnTo>
                          <a:pt x="2008" y="143"/>
                        </a:lnTo>
                        <a:lnTo>
                          <a:pt x="2012" y="143"/>
                        </a:lnTo>
                        <a:lnTo>
                          <a:pt x="2014" y="143"/>
                        </a:lnTo>
                        <a:lnTo>
                          <a:pt x="2016" y="143"/>
                        </a:lnTo>
                        <a:lnTo>
                          <a:pt x="2020" y="143"/>
                        </a:lnTo>
                        <a:lnTo>
                          <a:pt x="2022" y="143"/>
                        </a:lnTo>
                        <a:lnTo>
                          <a:pt x="2024" y="143"/>
                        </a:lnTo>
                        <a:lnTo>
                          <a:pt x="2026" y="143"/>
                        </a:lnTo>
                        <a:lnTo>
                          <a:pt x="2029" y="143"/>
                        </a:lnTo>
                        <a:lnTo>
                          <a:pt x="2031" y="143"/>
                        </a:lnTo>
                        <a:lnTo>
                          <a:pt x="2033" y="143"/>
                        </a:lnTo>
                        <a:lnTo>
                          <a:pt x="2037" y="143"/>
                        </a:lnTo>
                        <a:lnTo>
                          <a:pt x="2039" y="143"/>
                        </a:lnTo>
                        <a:lnTo>
                          <a:pt x="2041" y="143"/>
                        </a:lnTo>
                        <a:lnTo>
                          <a:pt x="2045" y="143"/>
                        </a:lnTo>
                        <a:lnTo>
                          <a:pt x="2047" y="143"/>
                        </a:lnTo>
                        <a:lnTo>
                          <a:pt x="2049" y="143"/>
                        </a:lnTo>
                        <a:lnTo>
                          <a:pt x="2052" y="143"/>
                        </a:lnTo>
                        <a:lnTo>
                          <a:pt x="2054" y="141"/>
                        </a:lnTo>
                        <a:lnTo>
                          <a:pt x="2056" y="143"/>
                        </a:lnTo>
                        <a:lnTo>
                          <a:pt x="2058" y="143"/>
                        </a:lnTo>
                        <a:lnTo>
                          <a:pt x="2062" y="143"/>
                        </a:lnTo>
                        <a:lnTo>
                          <a:pt x="2064" y="143"/>
                        </a:lnTo>
                        <a:lnTo>
                          <a:pt x="2066" y="143"/>
                        </a:lnTo>
                        <a:lnTo>
                          <a:pt x="2070" y="143"/>
                        </a:lnTo>
                        <a:lnTo>
                          <a:pt x="2072" y="143"/>
                        </a:lnTo>
                        <a:lnTo>
                          <a:pt x="2074" y="141"/>
                        </a:lnTo>
                        <a:lnTo>
                          <a:pt x="2077" y="143"/>
                        </a:lnTo>
                        <a:lnTo>
                          <a:pt x="2079" y="143"/>
                        </a:lnTo>
                        <a:lnTo>
                          <a:pt x="2081" y="143"/>
                        </a:lnTo>
                        <a:lnTo>
                          <a:pt x="2085" y="143"/>
                        </a:lnTo>
                        <a:lnTo>
                          <a:pt x="2087" y="143"/>
                        </a:lnTo>
                        <a:lnTo>
                          <a:pt x="2089" y="141"/>
                        </a:lnTo>
                        <a:lnTo>
                          <a:pt x="2091" y="143"/>
                        </a:lnTo>
                        <a:lnTo>
                          <a:pt x="2095" y="143"/>
                        </a:lnTo>
                        <a:lnTo>
                          <a:pt x="2097" y="143"/>
                        </a:lnTo>
                        <a:lnTo>
                          <a:pt x="2098" y="141"/>
                        </a:lnTo>
                        <a:lnTo>
                          <a:pt x="2102" y="143"/>
                        </a:lnTo>
                        <a:lnTo>
                          <a:pt x="2104" y="143"/>
                        </a:lnTo>
                        <a:lnTo>
                          <a:pt x="2106" y="143"/>
                        </a:lnTo>
                        <a:lnTo>
                          <a:pt x="2110" y="141"/>
                        </a:lnTo>
                        <a:lnTo>
                          <a:pt x="2112" y="141"/>
                        </a:lnTo>
                        <a:lnTo>
                          <a:pt x="2114" y="143"/>
                        </a:lnTo>
                        <a:lnTo>
                          <a:pt x="2118" y="143"/>
                        </a:lnTo>
                        <a:lnTo>
                          <a:pt x="2120" y="143"/>
                        </a:lnTo>
                        <a:lnTo>
                          <a:pt x="2121" y="143"/>
                        </a:lnTo>
                        <a:lnTo>
                          <a:pt x="2123" y="143"/>
                        </a:lnTo>
                        <a:lnTo>
                          <a:pt x="2127" y="143"/>
                        </a:lnTo>
                        <a:lnTo>
                          <a:pt x="2129" y="143"/>
                        </a:lnTo>
                        <a:lnTo>
                          <a:pt x="2131" y="143"/>
                        </a:lnTo>
                        <a:lnTo>
                          <a:pt x="2135" y="143"/>
                        </a:lnTo>
                        <a:lnTo>
                          <a:pt x="2137" y="141"/>
                        </a:lnTo>
                        <a:lnTo>
                          <a:pt x="2139" y="141"/>
                        </a:lnTo>
                        <a:lnTo>
                          <a:pt x="2143" y="143"/>
                        </a:lnTo>
                        <a:lnTo>
                          <a:pt x="2144" y="141"/>
                        </a:lnTo>
                        <a:lnTo>
                          <a:pt x="2146" y="143"/>
                        </a:lnTo>
                        <a:lnTo>
                          <a:pt x="2150" y="143"/>
                        </a:lnTo>
                        <a:lnTo>
                          <a:pt x="2152" y="143"/>
                        </a:lnTo>
                        <a:lnTo>
                          <a:pt x="2154" y="143"/>
                        </a:lnTo>
                        <a:lnTo>
                          <a:pt x="2156" y="141"/>
                        </a:lnTo>
                        <a:lnTo>
                          <a:pt x="2160" y="143"/>
                        </a:lnTo>
                        <a:lnTo>
                          <a:pt x="2162" y="143"/>
                        </a:lnTo>
                        <a:lnTo>
                          <a:pt x="2164" y="141"/>
                        </a:lnTo>
                        <a:lnTo>
                          <a:pt x="2167" y="141"/>
                        </a:lnTo>
                        <a:lnTo>
                          <a:pt x="2169" y="141"/>
                        </a:lnTo>
                        <a:lnTo>
                          <a:pt x="2171" y="141"/>
                        </a:lnTo>
                        <a:lnTo>
                          <a:pt x="2175" y="143"/>
                        </a:lnTo>
                        <a:lnTo>
                          <a:pt x="2177" y="141"/>
                        </a:lnTo>
                        <a:lnTo>
                          <a:pt x="2179" y="141"/>
                        </a:lnTo>
                        <a:lnTo>
                          <a:pt x="2181" y="141"/>
                        </a:lnTo>
                        <a:lnTo>
                          <a:pt x="2185" y="143"/>
                        </a:lnTo>
                        <a:lnTo>
                          <a:pt x="2187" y="141"/>
                        </a:lnTo>
                        <a:lnTo>
                          <a:pt x="2189" y="143"/>
                        </a:lnTo>
                        <a:lnTo>
                          <a:pt x="2192" y="141"/>
                        </a:lnTo>
                        <a:lnTo>
                          <a:pt x="2194" y="141"/>
                        </a:lnTo>
                        <a:lnTo>
                          <a:pt x="2196" y="141"/>
                        </a:lnTo>
                        <a:lnTo>
                          <a:pt x="2200" y="141"/>
                        </a:lnTo>
                        <a:lnTo>
                          <a:pt x="2202" y="141"/>
                        </a:lnTo>
                        <a:lnTo>
                          <a:pt x="2204" y="141"/>
                        </a:lnTo>
                        <a:lnTo>
                          <a:pt x="2208" y="141"/>
                        </a:lnTo>
                        <a:lnTo>
                          <a:pt x="2210" y="143"/>
                        </a:lnTo>
                        <a:lnTo>
                          <a:pt x="2211" y="143"/>
                        </a:lnTo>
                        <a:lnTo>
                          <a:pt x="2213" y="141"/>
                        </a:lnTo>
                        <a:lnTo>
                          <a:pt x="2217" y="141"/>
                        </a:lnTo>
                        <a:lnTo>
                          <a:pt x="2219" y="141"/>
                        </a:lnTo>
                        <a:lnTo>
                          <a:pt x="2221" y="143"/>
                        </a:lnTo>
                        <a:lnTo>
                          <a:pt x="2225" y="141"/>
                        </a:lnTo>
                        <a:lnTo>
                          <a:pt x="2227" y="141"/>
                        </a:lnTo>
                        <a:lnTo>
                          <a:pt x="2229" y="143"/>
                        </a:lnTo>
                        <a:lnTo>
                          <a:pt x="2233" y="143"/>
                        </a:lnTo>
                        <a:lnTo>
                          <a:pt x="2234" y="141"/>
                        </a:lnTo>
                        <a:lnTo>
                          <a:pt x="2236" y="143"/>
                        </a:lnTo>
                        <a:lnTo>
                          <a:pt x="2240" y="141"/>
                        </a:lnTo>
                        <a:lnTo>
                          <a:pt x="2242" y="141"/>
                        </a:lnTo>
                        <a:lnTo>
                          <a:pt x="2244" y="141"/>
                        </a:lnTo>
                        <a:lnTo>
                          <a:pt x="2246" y="141"/>
                        </a:lnTo>
                        <a:lnTo>
                          <a:pt x="2250" y="141"/>
                        </a:lnTo>
                        <a:lnTo>
                          <a:pt x="2252" y="141"/>
                        </a:lnTo>
                        <a:lnTo>
                          <a:pt x="2254" y="141"/>
                        </a:lnTo>
                        <a:lnTo>
                          <a:pt x="2257" y="141"/>
                        </a:lnTo>
                        <a:lnTo>
                          <a:pt x="2259" y="141"/>
                        </a:lnTo>
                        <a:lnTo>
                          <a:pt x="2261" y="141"/>
                        </a:lnTo>
                        <a:lnTo>
                          <a:pt x="2265" y="141"/>
                        </a:lnTo>
                        <a:lnTo>
                          <a:pt x="2267" y="141"/>
                        </a:lnTo>
                        <a:lnTo>
                          <a:pt x="2269" y="143"/>
                        </a:lnTo>
                        <a:lnTo>
                          <a:pt x="2273" y="141"/>
                        </a:lnTo>
                        <a:lnTo>
                          <a:pt x="2275" y="143"/>
                        </a:lnTo>
                        <a:lnTo>
                          <a:pt x="2277" y="141"/>
                        </a:lnTo>
                        <a:lnTo>
                          <a:pt x="2279" y="143"/>
                        </a:lnTo>
                        <a:lnTo>
                          <a:pt x="2282" y="141"/>
                        </a:lnTo>
                        <a:lnTo>
                          <a:pt x="2284" y="141"/>
                        </a:lnTo>
                        <a:lnTo>
                          <a:pt x="2286" y="141"/>
                        </a:lnTo>
                        <a:lnTo>
                          <a:pt x="2290" y="141"/>
                        </a:lnTo>
                        <a:lnTo>
                          <a:pt x="2292" y="141"/>
                        </a:lnTo>
                        <a:lnTo>
                          <a:pt x="2294" y="141"/>
                        </a:lnTo>
                        <a:lnTo>
                          <a:pt x="2298" y="141"/>
                        </a:lnTo>
                        <a:lnTo>
                          <a:pt x="2300" y="141"/>
                        </a:lnTo>
                        <a:lnTo>
                          <a:pt x="2302" y="141"/>
                        </a:lnTo>
                        <a:lnTo>
                          <a:pt x="2305" y="141"/>
                        </a:lnTo>
                        <a:lnTo>
                          <a:pt x="2307" y="141"/>
                        </a:lnTo>
                        <a:lnTo>
                          <a:pt x="2309" y="141"/>
                        </a:lnTo>
                        <a:lnTo>
                          <a:pt x="2311" y="141"/>
                        </a:lnTo>
                        <a:lnTo>
                          <a:pt x="2315" y="141"/>
                        </a:lnTo>
                        <a:lnTo>
                          <a:pt x="2317" y="141"/>
                        </a:lnTo>
                        <a:lnTo>
                          <a:pt x="2319" y="141"/>
                        </a:lnTo>
                        <a:lnTo>
                          <a:pt x="2323" y="141"/>
                        </a:lnTo>
                        <a:lnTo>
                          <a:pt x="2325" y="141"/>
                        </a:lnTo>
                        <a:lnTo>
                          <a:pt x="2326" y="141"/>
                        </a:lnTo>
                        <a:lnTo>
                          <a:pt x="2330" y="141"/>
                        </a:lnTo>
                        <a:lnTo>
                          <a:pt x="2332" y="141"/>
                        </a:lnTo>
                        <a:lnTo>
                          <a:pt x="2334" y="141"/>
                        </a:lnTo>
                        <a:lnTo>
                          <a:pt x="2338" y="141"/>
                        </a:lnTo>
                        <a:lnTo>
                          <a:pt x="2340" y="141"/>
                        </a:lnTo>
                        <a:lnTo>
                          <a:pt x="2342" y="141"/>
                        </a:lnTo>
                        <a:lnTo>
                          <a:pt x="2344" y="141"/>
                        </a:lnTo>
                        <a:lnTo>
                          <a:pt x="2348" y="141"/>
                        </a:lnTo>
                        <a:lnTo>
                          <a:pt x="2349" y="141"/>
                        </a:lnTo>
                        <a:lnTo>
                          <a:pt x="2351" y="141"/>
                        </a:lnTo>
                        <a:lnTo>
                          <a:pt x="2355" y="141"/>
                        </a:lnTo>
                        <a:lnTo>
                          <a:pt x="2357" y="141"/>
                        </a:lnTo>
                        <a:lnTo>
                          <a:pt x="2359" y="141"/>
                        </a:lnTo>
                        <a:lnTo>
                          <a:pt x="2363" y="141"/>
                        </a:lnTo>
                        <a:lnTo>
                          <a:pt x="2365" y="141"/>
                        </a:lnTo>
                        <a:lnTo>
                          <a:pt x="2367" y="141"/>
                        </a:lnTo>
                        <a:lnTo>
                          <a:pt x="2369" y="141"/>
                        </a:lnTo>
                        <a:lnTo>
                          <a:pt x="2372" y="141"/>
                        </a:lnTo>
                        <a:lnTo>
                          <a:pt x="2374" y="141"/>
                        </a:lnTo>
                        <a:lnTo>
                          <a:pt x="2376" y="141"/>
                        </a:lnTo>
                        <a:lnTo>
                          <a:pt x="2380" y="141"/>
                        </a:lnTo>
                        <a:lnTo>
                          <a:pt x="2382" y="141"/>
                        </a:lnTo>
                        <a:lnTo>
                          <a:pt x="2384" y="141"/>
                        </a:lnTo>
                        <a:lnTo>
                          <a:pt x="2388" y="141"/>
                        </a:lnTo>
                        <a:lnTo>
                          <a:pt x="2390" y="141"/>
                        </a:lnTo>
                        <a:lnTo>
                          <a:pt x="2392" y="141"/>
                        </a:lnTo>
                        <a:lnTo>
                          <a:pt x="2395" y="141"/>
                        </a:lnTo>
                        <a:lnTo>
                          <a:pt x="2397" y="141"/>
                        </a:lnTo>
                        <a:lnTo>
                          <a:pt x="2399" y="141"/>
                        </a:lnTo>
                        <a:lnTo>
                          <a:pt x="2401" y="141"/>
                        </a:lnTo>
                        <a:lnTo>
                          <a:pt x="2405" y="141"/>
                        </a:lnTo>
                        <a:lnTo>
                          <a:pt x="2407" y="141"/>
                        </a:lnTo>
                        <a:lnTo>
                          <a:pt x="2409" y="141"/>
                        </a:lnTo>
                        <a:lnTo>
                          <a:pt x="2413" y="141"/>
                        </a:lnTo>
                        <a:lnTo>
                          <a:pt x="2415" y="141"/>
                        </a:lnTo>
                        <a:lnTo>
                          <a:pt x="2417" y="141"/>
                        </a:lnTo>
                        <a:lnTo>
                          <a:pt x="2420" y="141"/>
                        </a:lnTo>
                        <a:lnTo>
                          <a:pt x="2422" y="141"/>
                        </a:lnTo>
                        <a:lnTo>
                          <a:pt x="2424" y="141"/>
                        </a:lnTo>
                        <a:lnTo>
                          <a:pt x="2428" y="141"/>
                        </a:lnTo>
                        <a:lnTo>
                          <a:pt x="2430" y="141"/>
                        </a:lnTo>
                        <a:lnTo>
                          <a:pt x="2432" y="141"/>
                        </a:lnTo>
                        <a:lnTo>
                          <a:pt x="2434" y="141"/>
                        </a:lnTo>
                        <a:lnTo>
                          <a:pt x="2438" y="141"/>
                        </a:lnTo>
                        <a:lnTo>
                          <a:pt x="2439" y="141"/>
                        </a:lnTo>
                        <a:lnTo>
                          <a:pt x="2441" y="141"/>
                        </a:lnTo>
                        <a:lnTo>
                          <a:pt x="2445" y="141"/>
                        </a:lnTo>
                        <a:lnTo>
                          <a:pt x="2447" y="141"/>
                        </a:lnTo>
                        <a:lnTo>
                          <a:pt x="2449" y="141"/>
                        </a:lnTo>
                        <a:lnTo>
                          <a:pt x="2453" y="141"/>
                        </a:lnTo>
                        <a:lnTo>
                          <a:pt x="2455" y="141"/>
                        </a:lnTo>
                        <a:lnTo>
                          <a:pt x="2457" y="141"/>
                        </a:lnTo>
                        <a:lnTo>
                          <a:pt x="2461" y="141"/>
                        </a:lnTo>
                        <a:lnTo>
                          <a:pt x="2462" y="141"/>
                        </a:lnTo>
                        <a:lnTo>
                          <a:pt x="2464" y="141"/>
                        </a:lnTo>
                        <a:lnTo>
                          <a:pt x="2466" y="139"/>
                        </a:lnTo>
                        <a:lnTo>
                          <a:pt x="2470" y="141"/>
                        </a:lnTo>
                        <a:lnTo>
                          <a:pt x="2472" y="141"/>
                        </a:lnTo>
                        <a:lnTo>
                          <a:pt x="2474" y="141"/>
                        </a:lnTo>
                        <a:lnTo>
                          <a:pt x="2478" y="139"/>
                        </a:lnTo>
                        <a:lnTo>
                          <a:pt x="2480" y="141"/>
                        </a:lnTo>
                        <a:lnTo>
                          <a:pt x="2482" y="139"/>
                        </a:lnTo>
                        <a:lnTo>
                          <a:pt x="2485" y="139"/>
                        </a:lnTo>
                        <a:lnTo>
                          <a:pt x="2487" y="139"/>
                        </a:lnTo>
                        <a:lnTo>
                          <a:pt x="2489" y="139"/>
                        </a:lnTo>
                        <a:lnTo>
                          <a:pt x="2493" y="141"/>
                        </a:lnTo>
                        <a:lnTo>
                          <a:pt x="2495" y="141"/>
                        </a:lnTo>
                        <a:lnTo>
                          <a:pt x="2497" y="139"/>
                        </a:lnTo>
                        <a:lnTo>
                          <a:pt x="2499" y="141"/>
                        </a:lnTo>
                        <a:lnTo>
                          <a:pt x="2503" y="141"/>
                        </a:lnTo>
                        <a:lnTo>
                          <a:pt x="2505" y="141"/>
                        </a:lnTo>
                        <a:lnTo>
                          <a:pt x="2507" y="139"/>
                        </a:lnTo>
                        <a:lnTo>
                          <a:pt x="2510" y="139"/>
                        </a:lnTo>
                        <a:lnTo>
                          <a:pt x="2512" y="141"/>
                        </a:lnTo>
                        <a:lnTo>
                          <a:pt x="2514" y="141"/>
                        </a:lnTo>
                        <a:lnTo>
                          <a:pt x="2518" y="139"/>
                        </a:lnTo>
                        <a:lnTo>
                          <a:pt x="2520" y="141"/>
                        </a:lnTo>
                        <a:lnTo>
                          <a:pt x="2526" y="139"/>
                        </a:lnTo>
                        <a:lnTo>
                          <a:pt x="2528" y="141"/>
                        </a:lnTo>
                        <a:lnTo>
                          <a:pt x="2530" y="139"/>
                        </a:lnTo>
                        <a:lnTo>
                          <a:pt x="2531" y="141"/>
                        </a:lnTo>
                        <a:lnTo>
                          <a:pt x="2535" y="141"/>
                        </a:lnTo>
                        <a:lnTo>
                          <a:pt x="2537" y="139"/>
                        </a:lnTo>
                        <a:lnTo>
                          <a:pt x="2539" y="141"/>
                        </a:lnTo>
                        <a:lnTo>
                          <a:pt x="2543" y="141"/>
                        </a:lnTo>
                        <a:lnTo>
                          <a:pt x="2545" y="141"/>
                        </a:lnTo>
                        <a:lnTo>
                          <a:pt x="2547" y="139"/>
                        </a:lnTo>
                        <a:lnTo>
                          <a:pt x="2551" y="139"/>
                        </a:lnTo>
                        <a:lnTo>
                          <a:pt x="2553" y="139"/>
                        </a:lnTo>
                        <a:lnTo>
                          <a:pt x="2554" y="141"/>
                        </a:lnTo>
                        <a:lnTo>
                          <a:pt x="2558" y="139"/>
                        </a:lnTo>
                        <a:lnTo>
                          <a:pt x="2560" y="139"/>
                        </a:lnTo>
                        <a:lnTo>
                          <a:pt x="2562" y="139"/>
                        </a:lnTo>
                        <a:lnTo>
                          <a:pt x="2564" y="141"/>
                        </a:lnTo>
                        <a:lnTo>
                          <a:pt x="2568" y="141"/>
                        </a:lnTo>
                        <a:lnTo>
                          <a:pt x="2570" y="139"/>
                        </a:lnTo>
                        <a:lnTo>
                          <a:pt x="2572" y="141"/>
                        </a:lnTo>
                        <a:lnTo>
                          <a:pt x="2576" y="139"/>
                        </a:lnTo>
                        <a:lnTo>
                          <a:pt x="2577" y="139"/>
                        </a:lnTo>
                        <a:lnTo>
                          <a:pt x="2579" y="141"/>
                        </a:lnTo>
                        <a:lnTo>
                          <a:pt x="2583" y="141"/>
                        </a:lnTo>
                        <a:lnTo>
                          <a:pt x="2585" y="141"/>
                        </a:lnTo>
                        <a:lnTo>
                          <a:pt x="2587" y="141"/>
                        </a:lnTo>
                        <a:lnTo>
                          <a:pt x="2589" y="139"/>
                        </a:lnTo>
                        <a:lnTo>
                          <a:pt x="2593" y="139"/>
                        </a:lnTo>
                        <a:lnTo>
                          <a:pt x="2595" y="139"/>
                        </a:lnTo>
                        <a:lnTo>
                          <a:pt x="2597" y="141"/>
                        </a:lnTo>
                        <a:lnTo>
                          <a:pt x="2600" y="139"/>
                        </a:lnTo>
                        <a:lnTo>
                          <a:pt x="2602" y="139"/>
                        </a:lnTo>
                        <a:lnTo>
                          <a:pt x="2604" y="139"/>
                        </a:lnTo>
                        <a:lnTo>
                          <a:pt x="2608" y="139"/>
                        </a:lnTo>
                        <a:lnTo>
                          <a:pt x="2610" y="139"/>
                        </a:lnTo>
                        <a:lnTo>
                          <a:pt x="2612" y="141"/>
                        </a:lnTo>
                        <a:lnTo>
                          <a:pt x="2616" y="141"/>
                        </a:lnTo>
                        <a:lnTo>
                          <a:pt x="2618" y="141"/>
                        </a:lnTo>
                        <a:lnTo>
                          <a:pt x="2620" y="139"/>
                        </a:lnTo>
                        <a:lnTo>
                          <a:pt x="2622" y="139"/>
                        </a:lnTo>
                        <a:lnTo>
                          <a:pt x="2625" y="139"/>
                        </a:lnTo>
                        <a:lnTo>
                          <a:pt x="2627" y="139"/>
                        </a:lnTo>
                        <a:lnTo>
                          <a:pt x="2629" y="141"/>
                        </a:lnTo>
                        <a:lnTo>
                          <a:pt x="2633" y="141"/>
                        </a:lnTo>
                        <a:lnTo>
                          <a:pt x="2635" y="139"/>
                        </a:lnTo>
                        <a:lnTo>
                          <a:pt x="2637" y="139"/>
                        </a:lnTo>
                        <a:lnTo>
                          <a:pt x="2641" y="139"/>
                        </a:lnTo>
                        <a:lnTo>
                          <a:pt x="2643" y="139"/>
                        </a:lnTo>
                        <a:lnTo>
                          <a:pt x="2645" y="139"/>
                        </a:lnTo>
                        <a:lnTo>
                          <a:pt x="2648" y="139"/>
                        </a:lnTo>
                        <a:lnTo>
                          <a:pt x="2650" y="139"/>
                        </a:lnTo>
                        <a:lnTo>
                          <a:pt x="2652" y="139"/>
                        </a:lnTo>
                        <a:lnTo>
                          <a:pt x="2654" y="139"/>
                        </a:lnTo>
                        <a:lnTo>
                          <a:pt x="2658" y="139"/>
                        </a:lnTo>
                        <a:lnTo>
                          <a:pt x="2660" y="139"/>
                        </a:lnTo>
                        <a:lnTo>
                          <a:pt x="2662" y="139"/>
                        </a:lnTo>
                        <a:lnTo>
                          <a:pt x="2666" y="139"/>
                        </a:lnTo>
                        <a:lnTo>
                          <a:pt x="2667" y="139"/>
                        </a:lnTo>
                        <a:lnTo>
                          <a:pt x="2669" y="139"/>
                        </a:lnTo>
                        <a:lnTo>
                          <a:pt x="2673" y="139"/>
                        </a:lnTo>
                        <a:lnTo>
                          <a:pt x="2675" y="139"/>
                        </a:lnTo>
                        <a:lnTo>
                          <a:pt x="2677" y="139"/>
                        </a:lnTo>
                        <a:lnTo>
                          <a:pt x="2681" y="139"/>
                        </a:lnTo>
                        <a:lnTo>
                          <a:pt x="2683" y="139"/>
                        </a:lnTo>
                        <a:lnTo>
                          <a:pt x="2685" y="141"/>
                        </a:lnTo>
                        <a:lnTo>
                          <a:pt x="2687" y="139"/>
                        </a:lnTo>
                        <a:lnTo>
                          <a:pt x="2690" y="139"/>
                        </a:lnTo>
                        <a:lnTo>
                          <a:pt x="2694" y="139"/>
                        </a:lnTo>
                        <a:lnTo>
                          <a:pt x="2698" y="139"/>
                        </a:lnTo>
                        <a:lnTo>
                          <a:pt x="2700" y="139"/>
                        </a:lnTo>
                        <a:lnTo>
                          <a:pt x="2702" y="139"/>
                        </a:lnTo>
                        <a:lnTo>
                          <a:pt x="2706" y="139"/>
                        </a:lnTo>
                        <a:lnTo>
                          <a:pt x="2708" y="141"/>
                        </a:lnTo>
                        <a:lnTo>
                          <a:pt x="2710" y="139"/>
                        </a:lnTo>
                        <a:lnTo>
                          <a:pt x="2713" y="139"/>
                        </a:lnTo>
                        <a:lnTo>
                          <a:pt x="2715" y="139"/>
                        </a:lnTo>
                        <a:lnTo>
                          <a:pt x="2717" y="139"/>
                        </a:lnTo>
                        <a:lnTo>
                          <a:pt x="2719" y="139"/>
                        </a:lnTo>
                        <a:lnTo>
                          <a:pt x="2723" y="139"/>
                        </a:lnTo>
                        <a:lnTo>
                          <a:pt x="2725" y="139"/>
                        </a:lnTo>
                        <a:lnTo>
                          <a:pt x="2727" y="139"/>
                        </a:lnTo>
                        <a:lnTo>
                          <a:pt x="2731" y="139"/>
                        </a:lnTo>
                        <a:lnTo>
                          <a:pt x="2733" y="139"/>
                        </a:lnTo>
                        <a:lnTo>
                          <a:pt x="2735" y="139"/>
                        </a:lnTo>
                        <a:lnTo>
                          <a:pt x="2738" y="139"/>
                        </a:lnTo>
                        <a:lnTo>
                          <a:pt x="2740" y="141"/>
                        </a:lnTo>
                        <a:lnTo>
                          <a:pt x="2742" y="139"/>
                        </a:lnTo>
                        <a:lnTo>
                          <a:pt x="2746" y="139"/>
                        </a:lnTo>
                        <a:lnTo>
                          <a:pt x="2748" y="139"/>
                        </a:lnTo>
                        <a:lnTo>
                          <a:pt x="2750" y="139"/>
                        </a:lnTo>
                        <a:lnTo>
                          <a:pt x="2752" y="139"/>
                        </a:lnTo>
                        <a:lnTo>
                          <a:pt x="2756" y="141"/>
                        </a:lnTo>
                        <a:lnTo>
                          <a:pt x="2758" y="139"/>
                        </a:lnTo>
                        <a:lnTo>
                          <a:pt x="2759" y="139"/>
                        </a:lnTo>
                        <a:lnTo>
                          <a:pt x="2763" y="141"/>
                        </a:lnTo>
                        <a:lnTo>
                          <a:pt x="2765" y="139"/>
                        </a:lnTo>
                        <a:lnTo>
                          <a:pt x="2767" y="139"/>
                        </a:lnTo>
                        <a:lnTo>
                          <a:pt x="2771" y="139"/>
                        </a:lnTo>
                        <a:lnTo>
                          <a:pt x="2773" y="139"/>
                        </a:lnTo>
                        <a:lnTo>
                          <a:pt x="2775" y="139"/>
                        </a:lnTo>
                        <a:lnTo>
                          <a:pt x="2777" y="139"/>
                        </a:lnTo>
                        <a:lnTo>
                          <a:pt x="2781" y="139"/>
                        </a:lnTo>
                        <a:lnTo>
                          <a:pt x="2782" y="139"/>
                        </a:lnTo>
                        <a:lnTo>
                          <a:pt x="2784" y="139"/>
                        </a:lnTo>
                        <a:lnTo>
                          <a:pt x="2788" y="139"/>
                        </a:lnTo>
                        <a:lnTo>
                          <a:pt x="2790" y="139"/>
                        </a:lnTo>
                        <a:lnTo>
                          <a:pt x="2792" y="137"/>
                        </a:lnTo>
                        <a:lnTo>
                          <a:pt x="2796" y="139"/>
                        </a:lnTo>
                        <a:lnTo>
                          <a:pt x="2798" y="137"/>
                        </a:lnTo>
                        <a:lnTo>
                          <a:pt x="2800" y="139"/>
                        </a:lnTo>
                        <a:lnTo>
                          <a:pt x="2804" y="139"/>
                        </a:lnTo>
                        <a:lnTo>
                          <a:pt x="2805" y="139"/>
                        </a:lnTo>
                        <a:lnTo>
                          <a:pt x="2807" y="139"/>
                        </a:lnTo>
                        <a:lnTo>
                          <a:pt x="2809" y="139"/>
                        </a:lnTo>
                        <a:lnTo>
                          <a:pt x="2813" y="139"/>
                        </a:lnTo>
                        <a:lnTo>
                          <a:pt x="2815" y="139"/>
                        </a:lnTo>
                        <a:lnTo>
                          <a:pt x="2817" y="139"/>
                        </a:lnTo>
                        <a:lnTo>
                          <a:pt x="2821" y="139"/>
                        </a:lnTo>
                        <a:lnTo>
                          <a:pt x="2823" y="139"/>
                        </a:lnTo>
                        <a:lnTo>
                          <a:pt x="2825" y="139"/>
                        </a:lnTo>
                        <a:lnTo>
                          <a:pt x="2828" y="139"/>
                        </a:lnTo>
                        <a:lnTo>
                          <a:pt x="2830" y="139"/>
                        </a:lnTo>
                        <a:lnTo>
                          <a:pt x="2832" y="139"/>
                        </a:lnTo>
                        <a:lnTo>
                          <a:pt x="2836" y="139"/>
                        </a:lnTo>
                        <a:lnTo>
                          <a:pt x="2838" y="139"/>
                        </a:lnTo>
                        <a:lnTo>
                          <a:pt x="2840" y="139"/>
                        </a:lnTo>
                        <a:lnTo>
                          <a:pt x="2842" y="139"/>
                        </a:lnTo>
                        <a:lnTo>
                          <a:pt x="2846" y="139"/>
                        </a:lnTo>
                        <a:lnTo>
                          <a:pt x="2848" y="137"/>
                        </a:lnTo>
                        <a:lnTo>
                          <a:pt x="2850" y="137"/>
                        </a:lnTo>
                        <a:lnTo>
                          <a:pt x="2853" y="139"/>
                        </a:lnTo>
                        <a:lnTo>
                          <a:pt x="2855" y="137"/>
                        </a:lnTo>
                        <a:lnTo>
                          <a:pt x="2857" y="137"/>
                        </a:lnTo>
                        <a:lnTo>
                          <a:pt x="2861" y="137"/>
                        </a:lnTo>
                        <a:lnTo>
                          <a:pt x="2863" y="139"/>
                        </a:lnTo>
                        <a:lnTo>
                          <a:pt x="2865" y="137"/>
                        </a:lnTo>
                        <a:lnTo>
                          <a:pt x="2869" y="137"/>
                        </a:lnTo>
                        <a:lnTo>
                          <a:pt x="2871" y="137"/>
                        </a:lnTo>
                        <a:lnTo>
                          <a:pt x="2873" y="139"/>
                        </a:lnTo>
                        <a:lnTo>
                          <a:pt x="2874" y="137"/>
                        </a:lnTo>
                        <a:lnTo>
                          <a:pt x="2878" y="139"/>
                        </a:lnTo>
                        <a:lnTo>
                          <a:pt x="2880" y="139"/>
                        </a:lnTo>
                        <a:lnTo>
                          <a:pt x="2882" y="139"/>
                        </a:lnTo>
                        <a:lnTo>
                          <a:pt x="2886" y="137"/>
                        </a:lnTo>
                        <a:lnTo>
                          <a:pt x="2888" y="137"/>
                        </a:lnTo>
                        <a:lnTo>
                          <a:pt x="2890" y="139"/>
                        </a:lnTo>
                        <a:lnTo>
                          <a:pt x="2894" y="139"/>
                        </a:lnTo>
                        <a:lnTo>
                          <a:pt x="2895" y="137"/>
                        </a:lnTo>
                        <a:lnTo>
                          <a:pt x="2897" y="137"/>
                        </a:lnTo>
                        <a:lnTo>
                          <a:pt x="2901" y="139"/>
                        </a:lnTo>
                        <a:lnTo>
                          <a:pt x="2903" y="137"/>
                        </a:lnTo>
                        <a:lnTo>
                          <a:pt x="2905" y="139"/>
                        </a:lnTo>
                        <a:lnTo>
                          <a:pt x="2907" y="139"/>
                        </a:lnTo>
                        <a:lnTo>
                          <a:pt x="2911" y="139"/>
                        </a:lnTo>
                        <a:lnTo>
                          <a:pt x="2913" y="139"/>
                        </a:lnTo>
                        <a:lnTo>
                          <a:pt x="2915" y="139"/>
                        </a:lnTo>
                        <a:lnTo>
                          <a:pt x="2918" y="139"/>
                        </a:lnTo>
                        <a:lnTo>
                          <a:pt x="2920" y="137"/>
                        </a:lnTo>
                        <a:lnTo>
                          <a:pt x="2922" y="137"/>
                        </a:lnTo>
                        <a:lnTo>
                          <a:pt x="2926" y="137"/>
                        </a:lnTo>
                        <a:lnTo>
                          <a:pt x="2928" y="139"/>
                        </a:lnTo>
                        <a:lnTo>
                          <a:pt x="2930" y="139"/>
                        </a:lnTo>
                        <a:lnTo>
                          <a:pt x="2934" y="139"/>
                        </a:lnTo>
                        <a:lnTo>
                          <a:pt x="2936" y="137"/>
                        </a:lnTo>
                        <a:lnTo>
                          <a:pt x="2938" y="137"/>
                        </a:lnTo>
                        <a:lnTo>
                          <a:pt x="2940" y="137"/>
                        </a:lnTo>
                        <a:lnTo>
                          <a:pt x="2943" y="139"/>
                        </a:lnTo>
                        <a:lnTo>
                          <a:pt x="2945" y="139"/>
                        </a:lnTo>
                        <a:lnTo>
                          <a:pt x="2947" y="137"/>
                        </a:lnTo>
                        <a:lnTo>
                          <a:pt x="2951" y="137"/>
                        </a:lnTo>
                        <a:lnTo>
                          <a:pt x="2953" y="139"/>
                        </a:lnTo>
                        <a:lnTo>
                          <a:pt x="2955" y="137"/>
                        </a:lnTo>
                      </a:path>
                    </a:pathLst>
                  </a:custGeom>
                  <a:noFill/>
                  <a:ln w="2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74"/>
                  <p:cNvSpPr>
                    <a:spLocks/>
                  </p:cNvSpPr>
                  <p:nvPr/>
                </p:nvSpPr>
                <p:spPr bwMode="auto">
                  <a:xfrm>
                    <a:off x="2314575" y="4770437"/>
                    <a:ext cx="4721225" cy="200025"/>
                  </a:xfrm>
                  <a:custGeom>
                    <a:avLst/>
                    <a:gdLst>
                      <a:gd name="T0" fmla="*/ 44 w 2974"/>
                      <a:gd name="T1" fmla="*/ 118 h 118"/>
                      <a:gd name="T2" fmla="*/ 92 w 2974"/>
                      <a:gd name="T3" fmla="*/ 118 h 118"/>
                      <a:gd name="T4" fmla="*/ 140 w 2974"/>
                      <a:gd name="T5" fmla="*/ 118 h 118"/>
                      <a:gd name="T6" fmla="*/ 188 w 2974"/>
                      <a:gd name="T7" fmla="*/ 118 h 118"/>
                      <a:gd name="T8" fmla="*/ 236 w 2974"/>
                      <a:gd name="T9" fmla="*/ 118 h 118"/>
                      <a:gd name="T10" fmla="*/ 284 w 2974"/>
                      <a:gd name="T11" fmla="*/ 118 h 118"/>
                      <a:gd name="T12" fmla="*/ 330 w 2974"/>
                      <a:gd name="T13" fmla="*/ 118 h 118"/>
                      <a:gd name="T14" fmla="*/ 380 w 2974"/>
                      <a:gd name="T15" fmla="*/ 118 h 118"/>
                      <a:gd name="T16" fmla="*/ 428 w 2974"/>
                      <a:gd name="T17" fmla="*/ 118 h 118"/>
                      <a:gd name="T18" fmla="*/ 475 w 2974"/>
                      <a:gd name="T19" fmla="*/ 118 h 118"/>
                      <a:gd name="T20" fmla="*/ 523 w 2974"/>
                      <a:gd name="T21" fmla="*/ 118 h 118"/>
                      <a:gd name="T22" fmla="*/ 571 w 2974"/>
                      <a:gd name="T23" fmla="*/ 118 h 118"/>
                      <a:gd name="T24" fmla="*/ 619 w 2974"/>
                      <a:gd name="T25" fmla="*/ 118 h 118"/>
                      <a:gd name="T26" fmla="*/ 665 w 2974"/>
                      <a:gd name="T27" fmla="*/ 118 h 118"/>
                      <a:gd name="T28" fmla="*/ 713 w 2974"/>
                      <a:gd name="T29" fmla="*/ 118 h 118"/>
                      <a:gd name="T30" fmla="*/ 761 w 2974"/>
                      <a:gd name="T31" fmla="*/ 118 h 118"/>
                      <a:gd name="T32" fmla="*/ 809 w 2974"/>
                      <a:gd name="T33" fmla="*/ 118 h 118"/>
                      <a:gd name="T34" fmla="*/ 857 w 2974"/>
                      <a:gd name="T35" fmla="*/ 118 h 118"/>
                      <a:gd name="T36" fmla="*/ 905 w 2974"/>
                      <a:gd name="T37" fmla="*/ 118 h 118"/>
                      <a:gd name="T38" fmla="*/ 951 w 2974"/>
                      <a:gd name="T39" fmla="*/ 118 h 118"/>
                      <a:gd name="T40" fmla="*/ 1002 w 2974"/>
                      <a:gd name="T41" fmla="*/ 118 h 118"/>
                      <a:gd name="T42" fmla="*/ 1048 w 2974"/>
                      <a:gd name="T43" fmla="*/ 118 h 118"/>
                      <a:gd name="T44" fmla="*/ 1096 w 2974"/>
                      <a:gd name="T45" fmla="*/ 118 h 118"/>
                      <a:gd name="T46" fmla="*/ 1144 w 2974"/>
                      <a:gd name="T47" fmla="*/ 105 h 118"/>
                      <a:gd name="T48" fmla="*/ 1192 w 2974"/>
                      <a:gd name="T49" fmla="*/ 118 h 118"/>
                      <a:gd name="T50" fmla="*/ 1240 w 2974"/>
                      <a:gd name="T51" fmla="*/ 118 h 118"/>
                      <a:gd name="T52" fmla="*/ 1288 w 2974"/>
                      <a:gd name="T53" fmla="*/ 118 h 118"/>
                      <a:gd name="T54" fmla="*/ 1334 w 2974"/>
                      <a:gd name="T55" fmla="*/ 118 h 118"/>
                      <a:gd name="T56" fmla="*/ 1382 w 2974"/>
                      <a:gd name="T57" fmla="*/ 118 h 118"/>
                      <a:gd name="T58" fmla="*/ 1432 w 2974"/>
                      <a:gd name="T59" fmla="*/ 118 h 118"/>
                      <a:gd name="T60" fmla="*/ 1479 w 2974"/>
                      <a:gd name="T61" fmla="*/ 118 h 118"/>
                      <a:gd name="T62" fmla="*/ 1527 w 2974"/>
                      <a:gd name="T63" fmla="*/ 116 h 118"/>
                      <a:gd name="T64" fmla="*/ 1575 w 2974"/>
                      <a:gd name="T65" fmla="*/ 116 h 118"/>
                      <a:gd name="T66" fmla="*/ 1623 w 2974"/>
                      <a:gd name="T67" fmla="*/ 116 h 118"/>
                      <a:gd name="T68" fmla="*/ 1669 w 2974"/>
                      <a:gd name="T69" fmla="*/ 118 h 118"/>
                      <a:gd name="T70" fmla="*/ 1721 w 2974"/>
                      <a:gd name="T71" fmla="*/ 118 h 118"/>
                      <a:gd name="T72" fmla="*/ 1767 w 2974"/>
                      <a:gd name="T73" fmla="*/ 116 h 118"/>
                      <a:gd name="T74" fmla="*/ 1815 w 2974"/>
                      <a:gd name="T75" fmla="*/ 116 h 118"/>
                      <a:gd name="T76" fmla="*/ 1863 w 2974"/>
                      <a:gd name="T77" fmla="*/ 116 h 118"/>
                      <a:gd name="T78" fmla="*/ 1911 w 2974"/>
                      <a:gd name="T79" fmla="*/ 116 h 118"/>
                      <a:gd name="T80" fmla="*/ 1958 w 2974"/>
                      <a:gd name="T81" fmla="*/ 116 h 118"/>
                      <a:gd name="T82" fmla="*/ 2006 w 2974"/>
                      <a:gd name="T83" fmla="*/ 116 h 118"/>
                      <a:gd name="T84" fmla="*/ 2052 w 2974"/>
                      <a:gd name="T85" fmla="*/ 116 h 118"/>
                      <a:gd name="T86" fmla="*/ 2100 w 2974"/>
                      <a:gd name="T87" fmla="*/ 116 h 118"/>
                      <a:gd name="T88" fmla="*/ 2148 w 2974"/>
                      <a:gd name="T89" fmla="*/ 116 h 118"/>
                      <a:gd name="T90" fmla="*/ 2196 w 2974"/>
                      <a:gd name="T91" fmla="*/ 116 h 118"/>
                      <a:gd name="T92" fmla="*/ 2246 w 2974"/>
                      <a:gd name="T93" fmla="*/ 114 h 118"/>
                      <a:gd name="T94" fmla="*/ 2294 w 2974"/>
                      <a:gd name="T95" fmla="*/ 116 h 118"/>
                      <a:gd name="T96" fmla="*/ 2342 w 2974"/>
                      <a:gd name="T97" fmla="*/ 114 h 118"/>
                      <a:gd name="T98" fmla="*/ 2388 w 2974"/>
                      <a:gd name="T99" fmla="*/ 114 h 118"/>
                      <a:gd name="T100" fmla="*/ 2436 w 2974"/>
                      <a:gd name="T101" fmla="*/ 114 h 118"/>
                      <a:gd name="T102" fmla="*/ 2483 w 2974"/>
                      <a:gd name="T103" fmla="*/ 114 h 118"/>
                      <a:gd name="T104" fmla="*/ 2531 w 2974"/>
                      <a:gd name="T105" fmla="*/ 114 h 118"/>
                      <a:gd name="T106" fmla="*/ 2579 w 2974"/>
                      <a:gd name="T107" fmla="*/ 114 h 118"/>
                      <a:gd name="T108" fmla="*/ 2627 w 2974"/>
                      <a:gd name="T109" fmla="*/ 114 h 118"/>
                      <a:gd name="T110" fmla="*/ 2673 w 2974"/>
                      <a:gd name="T111" fmla="*/ 112 h 118"/>
                      <a:gd name="T112" fmla="*/ 2721 w 2974"/>
                      <a:gd name="T113" fmla="*/ 112 h 118"/>
                      <a:gd name="T114" fmla="*/ 2769 w 2974"/>
                      <a:gd name="T115" fmla="*/ 112 h 118"/>
                      <a:gd name="T116" fmla="*/ 2817 w 2974"/>
                      <a:gd name="T117" fmla="*/ 112 h 118"/>
                      <a:gd name="T118" fmla="*/ 2865 w 2974"/>
                      <a:gd name="T119" fmla="*/ 112 h 118"/>
                      <a:gd name="T120" fmla="*/ 2913 w 2974"/>
                      <a:gd name="T121" fmla="*/ 110 h 118"/>
                      <a:gd name="T122" fmla="*/ 2959 w 2974"/>
                      <a:gd name="T123" fmla="*/ 11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74" h="118">
                        <a:moveTo>
                          <a:pt x="0" y="118"/>
                        </a:moveTo>
                        <a:lnTo>
                          <a:pt x="2" y="118"/>
                        </a:lnTo>
                        <a:lnTo>
                          <a:pt x="4" y="118"/>
                        </a:lnTo>
                        <a:lnTo>
                          <a:pt x="8" y="118"/>
                        </a:lnTo>
                        <a:lnTo>
                          <a:pt x="10" y="118"/>
                        </a:lnTo>
                        <a:lnTo>
                          <a:pt x="12" y="118"/>
                        </a:lnTo>
                        <a:lnTo>
                          <a:pt x="16" y="118"/>
                        </a:lnTo>
                        <a:lnTo>
                          <a:pt x="18" y="118"/>
                        </a:lnTo>
                        <a:lnTo>
                          <a:pt x="19" y="118"/>
                        </a:lnTo>
                        <a:lnTo>
                          <a:pt x="23" y="118"/>
                        </a:lnTo>
                        <a:lnTo>
                          <a:pt x="25" y="118"/>
                        </a:lnTo>
                        <a:lnTo>
                          <a:pt x="27" y="118"/>
                        </a:lnTo>
                        <a:lnTo>
                          <a:pt x="31" y="118"/>
                        </a:lnTo>
                        <a:lnTo>
                          <a:pt x="33" y="118"/>
                        </a:lnTo>
                        <a:lnTo>
                          <a:pt x="35" y="118"/>
                        </a:lnTo>
                        <a:lnTo>
                          <a:pt x="37" y="118"/>
                        </a:lnTo>
                        <a:lnTo>
                          <a:pt x="41" y="118"/>
                        </a:lnTo>
                        <a:lnTo>
                          <a:pt x="42" y="118"/>
                        </a:lnTo>
                        <a:lnTo>
                          <a:pt x="44" y="118"/>
                        </a:lnTo>
                        <a:lnTo>
                          <a:pt x="48" y="118"/>
                        </a:lnTo>
                        <a:lnTo>
                          <a:pt x="50" y="118"/>
                        </a:lnTo>
                        <a:lnTo>
                          <a:pt x="52" y="118"/>
                        </a:lnTo>
                        <a:lnTo>
                          <a:pt x="56" y="118"/>
                        </a:lnTo>
                        <a:lnTo>
                          <a:pt x="58" y="118"/>
                        </a:lnTo>
                        <a:lnTo>
                          <a:pt x="60" y="118"/>
                        </a:lnTo>
                        <a:lnTo>
                          <a:pt x="64" y="118"/>
                        </a:lnTo>
                        <a:lnTo>
                          <a:pt x="65" y="118"/>
                        </a:lnTo>
                        <a:lnTo>
                          <a:pt x="67" y="118"/>
                        </a:lnTo>
                        <a:lnTo>
                          <a:pt x="69" y="118"/>
                        </a:lnTo>
                        <a:lnTo>
                          <a:pt x="73" y="118"/>
                        </a:lnTo>
                        <a:lnTo>
                          <a:pt x="75" y="118"/>
                        </a:lnTo>
                        <a:lnTo>
                          <a:pt x="77" y="118"/>
                        </a:lnTo>
                        <a:lnTo>
                          <a:pt x="81" y="118"/>
                        </a:lnTo>
                        <a:lnTo>
                          <a:pt x="83" y="118"/>
                        </a:lnTo>
                        <a:lnTo>
                          <a:pt x="85" y="118"/>
                        </a:lnTo>
                        <a:lnTo>
                          <a:pt x="88" y="118"/>
                        </a:lnTo>
                        <a:lnTo>
                          <a:pt x="90" y="118"/>
                        </a:lnTo>
                        <a:lnTo>
                          <a:pt x="92" y="118"/>
                        </a:lnTo>
                        <a:lnTo>
                          <a:pt x="96" y="118"/>
                        </a:lnTo>
                        <a:lnTo>
                          <a:pt x="98" y="118"/>
                        </a:lnTo>
                        <a:lnTo>
                          <a:pt x="100" y="118"/>
                        </a:lnTo>
                        <a:lnTo>
                          <a:pt x="102" y="118"/>
                        </a:lnTo>
                        <a:lnTo>
                          <a:pt x="106" y="118"/>
                        </a:lnTo>
                        <a:lnTo>
                          <a:pt x="108" y="118"/>
                        </a:lnTo>
                        <a:lnTo>
                          <a:pt x="110" y="118"/>
                        </a:lnTo>
                        <a:lnTo>
                          <a:pt x="113" y="118"/>
                        </a:lnTo>
                        <a:lnTo>
                          <a:pt x="115" y="118"/>
                        </a:lnTo>
                        <a:lnTo>
                          <a:pt x="117" y="118"/>
                        </a:lnTo>
                        <a:lnTo>
                          <a:pt x="121" y="118"/>
                        </a:lnTo>
                        <a:lnTo>
                          <a:pt x="123" y="118"/>
                        </a:lnTo>
                        <a:lnTo>
                          <a:pt x="125" y="118"/>
                        </a:lnTo>
                        <a:lnTo>
                          <a:pt x="127" y="118"/>
                        </a:lnTo>
                        <a:lnTo>
                          <a:pt x="131" y="118"/>
                        </a:lnTo>
                        <a:lnTo>
                          <a:pt x="133" y="118"/>
                        </a:lnTo>
                        <a:lnTo>
                          <a:pt x="134" y="118"/>
                        </a:lnTo>
                        <a:lnTo>
                          <a:pt x="138" y="118"/>
                        </a:lnTo>
                        <a:lnTo>
                          <a:pt x="140" y="118"/>
                        </a:lnTo>
                        <a:lnTo>
                          <a:pt x="142" y="118"/>
                        </a:lnTo>
                        <a:lnTo>
                          <a:pt x="146" y="118"/>
                        </a:lnTo>
                        <a:lnTo>
                          <a:pt x="148" y="118"/>
                        </a:lnTo>
                        <a:lnTo>
                          <a:pt x="150" y="118"/>
                        </a:lnTo>
                        <a:lnTo>
                          <a:pt x="154" y="118"/>
                        </a:lnTo>
                        <a:lnTo>
                          <a:pt x="156" y="118"/>
                        </a:lnTo>
                        <a:lnTo>
                          <a:pt x="157" y="118"/>
                        </a:lnTo>
                        <a:lnTo>
                          <a:pt x="159" y="118"/>
                        </a:lnTo>
                        <a:lnTo>
                          <a:pt x="163" y="118"/>
                        </a:lnTo>
                        <a:lnTo>
                          <a:pt x="165" y="118"/>
                        </a:lnTo>
                        <a:lnTo>
                          <a:pt x="167" y="118"/>
                        </a:lnTo>
                        <a:lnTo>
                          <a:pt x="171" y="118"/>
                        </a:lnTo>
                        <a:lnTo>
                          <a:pt x="173" y="118"/>
                        </a:lnTo>
                        <a:lnTo>
                          <a:pt x="175" y="118"/>
                        </a:lnTo>
                        <a:lnTo>
                          <a:pt x="179" y="118"/>
                        </a:lnTo>
                        <a:lnTo>
                          <a:pt x="180" y="118"/>
                        </a:lnTo>
                        <a:lnTo>
                          <a:pt x="182" y="118"/>
                        </a:lnTo>
                        <a:lnTo>
                          <a:pt x="186" y="118"/>
                        </a:lnTo>
                        <a:lnTo>
                          <a:pt x="188" y="118"/>
                        </a:lnTo>
                        <a:lnTo>
                          <a:pt x="190" y="118"/>
                        </a:lnTo>
                        <a:lnTo>
                          <a:pt x="192" y="118"/>
                        </a:lnTo>
                        <a:lnTo>
                          <a:pt x="196" y="118"/>
                        </a:lnTo>
                        <a:lnTo>
                          <a:pt x="198" y="118"/>
                        </a:lnTo>
                        <a:lnTo>
                          <a:pt x="200" y="118"/>
                        </a:lnTo>
                        <a:lnTo>
                          <a:pt x="203" y="118"/>
                        </a:lnTo>
                        <a:lnTo>
                          <a:pt x="205" y="118"/>
                        </a:lnTo>
                        <a:lnTo>
                          <a:pt x="207" y="118"/>
                        </a:lnTo>
                        <a:lnTo>
                          <a:pt x="211" y="118"/>
                        </a:lnTo>
                        <a:lnTo>
                          <a:pt x="213" y="118"/>
                        </a:lnTo>
                        <a:lnTo>
                          <a:pt x="215" y="118"/>
                        </a:lnTo>
                        <a:lnTo>
                          <a:pt x="219" y="118"/>
                        </a:lnTo>
                        <a:lnTo>
                          <a:pt x="221" y="118"/>
                        </a:lnTo>
                        <a:lnTo>
                          <a:pt x="223" y="118"/>
                        </a:lnTo>
                        <a:lnTo>
                          <a:pt x="224" y="118"/>
                        </a:lnTo>
                        <a:lnTo>
                          <a:pt x="228" y="118"/>
                        </a:lnTo>
                        <a:lnTo>
                          <a:pt x="230" y="118"/>
                        </a:lnTo>
                        <a:lnTo>
                          <a:pt x="232" y="118"/>
                        </a:lnTo>
                        <a:lnTo>
                          <a:pt x="236" y="118"/>
                        </a:lnTo>
                        <a:lnTo>
                          <a:pt x="238" y="118"/>
                        </a:lnTo>
                        <a:lnTo>
                          <a:pt x="240" y="118"/>
                        </a:lnTo>
                        <a:lnTo>
                          <a:pt x="244" y="118"/>
                        </a:lnTo>
                        <a:lnTo>
                          <a:pt x="246" y="118"/>
                        </a:lnTo>
                        <a:lnTo>
                          <a:pt x="247" y="118"/>
                        </a:lnTo>
                        <a:lnTo>
                          <a:pt x="251" y="118"/>
                        </a:lnTo>
                        <a:lnTo>
                          <a:pt x="253" y="118"/>
                        </a:lnTo>
                        <a:lnTo>
                          <a:pt x="255" y="118"/>
                        </a:lnTo>
                        <a:lnTo>
                          <a:pt x="257" y="118"/>
                        </a:lnTo>
                        <a:lnTo>
                          <a:pt x="261" y="118"/>
                        </a:lnTo>
                        <a:lnTo>
                          <a:pt x="263" y="118"/>
                        </a:lnTo>
                        <a:lnTo>
                          <a:pt x="265" y="118"/>
                        </a:lnTo>
                        <a:lnTo>
                          <a:pt x="269" y="118"/>
                        </a:lnTo>
                        <a:lnTo>
                          <a:pt x="270" y="118"/>
                        </a:lnTo>
                        <a:lnTo>
                          <a:pt x="272" y="118"/>
                        </a:lnTo>
                        <a:lnTo>
                          <a:pt x="276" y="118"/>
                        </a:lnTo>
                        <a:lnTo>
                          <a:pt x="278" y="118"/>
                        </a:lnTo>
                        <a:lnTo>
                          <a:pt x="280" y="118"/>
                        </a:lnTo>
                        <a:lnTo>
                          <a:pt x="284" y="118"/>
                        </a:lnTo>
                        <a:lnTo>
                          <a:pt x="286" y="118"/>
                        </a:lnTo>
                        <a:lnTo>
                          <a:pt x="288" y="118"/>
                        </a:lnTo>
                        <a:lnTo>
                          <a:pt x="290" y="118"/>
                        </a:lnTo>
                        <a:lnTo>
                          <a:pt x="293" y="118"/>
                        </a:lnTo>
                        <a:lnTo>
                          <a:pt x="295" y="118"/>
                        </a:lnTo>
                        <a:lnTo>
                          <a:pt x="297" y="118"/>
                        </a:lnTo>
                        <a:lnTo>
                          <a:pt x="301" y="118"/>
                        </a:lnTo>
                        <a:lnTo>
                          <a:pt x="303" y="118"/>
                        </a:lnTo>
                        <a:lnTo>
                          <a:pt x="305" y="118"/>
                        </a:lnTo>
                        <a:lnTo>
                          <a:pt x="309" y="118"/>
                        </a:lnTo>
                        <a:lnTo>
                          <a:pt x="311" y="118"/>
                        </a:lnTo>
                        <a:lnTo>
                          <a:pt x="313" y="118"/>
                        </a:lnTo>
                        <a:lnTo>
                          <a:pt x="316" y="118"/>
                        </a:lnTo>
                        <a:lnTo>
                          <a:pt x="318" y="118"/>
                        </a:lnTo>
                        <a:lnTo>
                          <a:pt x="320" y="118"/>
                        </a:lnTo>
                        <a:lnTo>
                          <a:pt x="322" y="118"/>
                        </a:lnTo>
                        <a:lnTo>
                          <a:pt x="326" y="118"/>
                        </a:lnTo>
                        <a:lnTo>
                          <a:pt x="328" y="118"/>
                        </a:lnTo>
                        <a:lnTo>
                          <a:pt x="330" y="118"/>
                        </a:lnTo>
                        <a:lnTo>
                          <a:pt x="334" y="118"/>
                        </a:lnTo>
                        <a:lnTo>
                          <a:pt x="336" y="118"/>
                        </a:lnTo>
                        <a:lnTo>
                          <a:pt x="338" y="118"/>
                        </a:lnTo>
                        <a:lnTo>
                          <a:pt x="341" y="118"/>
                        </a:lnTo>
                        <a:lnTo>
                          <a:pt x="343" y="118"/>
                        </a:lnTo>
                        <a:lnTo>
                          <a:pt x="345" y="118"/>
                        </a:lnTo>
                        <a:lnTo>
                          <a:pt x="347" y="118"/>
                        </a:lnTo>
                        <a:lnTo>
                          <a:pt x="351" y="118"/>
                        </a:lnTo>
                        <a:lnTo>
                          <a:pt x="353" y="118"/>
                        </a:lnTo>
                        <a:lnTo>
                          <a:pt x="355" y="118"/>
                        </a:lnTo>
                        <a:lnTo>
                          <a:pt x="359" y="118"/>
                        </a:lnTo>
                        <a:lnTo>
                          <a:pt x="361" y="118"/>
                        </a:lnTo>
                        <a:lnTo>
                          <a:pt x="366" y="118"/>
                        </a:lnTo>
                        <a:lnTo>
                          <a:pt x="368" y="118"/>
                        </a:lnTo>
                        <a:lnTo>
                          <a:pt x="370" y="118"/>
                        </a:lnTo>
                        <a:lnTo>
                          <a:pt x="374" y="118"/>
                        </a:lnTo>
                        <a:lnTo>
                          <a:pt x="376" y="118"/>
                        </a:lnTo>
                        <a:lnTo>
                          <a:pt x="378" y="118"/>
                        </a:lnTo>
                        <a:lnTo>
                          <a:pt x="380" y="118"/>
                        </a:lnTo>
                        <a:lnTo>
                          <a:pt x="384" y="118"/>
                        </a:lnTo>
                        <a:lnTo>
                          <a:pt x="385" y="118"/>
                        </a:lnTo>
                        <a:lnTo>
                          <a:pt x="387" y="118"/>
                        </a:lnTo>
                        <a:lnTo>
                          <a:pt x="391" y="118"/>
                        </a:lnTo>
                        <a:lnTo>
                          <a:pt x="393" y="118"/>
                        </a:lnTo>
                        <a:lnTo>
                          <a:pt x="395" y="118"/>
                        </a:lnTo>
                        <a:lnTo>
                          <a:pt x="399" y="118"/>
                        </a:lnTo>
                        <a:lnTo>
                          <a:pt x="401" y="118"/>
                        </a:lnTo>
                        <a:lnTo>
                          <a:pt x="403" y="118"/>
                        </a:lnTo>
                        <a:lnTo>
                          <a:pt x="407" y="118"/>
                        </a:lnTo>
                        <a:lnTo>
                          <a:pt x="408" y="118"/>
                        </a:lnTo>
                        <a:lnTo>
                          <a:pt x="410" y="118"/>
                        </a:lnTo>
                        <a:lnTo>
                          <a:pt x="412" y="118"/>
                        </a:lnTo>
                        <a:lnTo>
                          <a:pt x="416" y="118"/>
                        </a:lnTo>
                        <a:lnTo>
                          <a:pt x="418" y="118"/>
                        </a:lnTo>
                        <a:lnTo>
                          <a:pt x="420" y="118"/>
                        </a:lnTo>
                        <a:lnTo>
                          <a:pt x="424" y="118"/>
                        </a:lnTo>
                        <a:lnTo>
                          <a:pt x="426" y="118"/>
                        </a:lnTo>
                        <a:lnTo>
                          <a:pt x="428" y="118"/>
                        </a:lnTo>
                        <a:lnTo>
                          <a:pt x="431" y="118"/>
                        </a:lnTo>
                        <a:lnTo>
                          <a:pt x="433" y="118"/>
                        </a:lnTo>
                        <a:lnTo>
                          <a:pt x="435" y="118"/>
                        </a:lnTo>
                        <a:lnTo>
                          <a:pt x="439" y="118"/>
                        </a:lnTo>
                        <a:lnTo>
                          <a:pt x="441" y="118"/>
                        </a:lnTo>
                        <a:lnTo>
                          <a:pt x="443" y="118"/>
                        </a:lnTo>
                        <a:lnTo>
                          <a:pt x="445" y="118"/>
                        </a:lnTo>
                        <a:lnTo>
                          <a:pt x="449" y="118"/>
                        </a:lnTo>
                        <a:lnTo>
                          <a:pt x="451" y="118"/>
                        </a:lnTo>
                        <a:lnTo>
                          <a:pt x="452" y="118"/>
                        </a:lnTo>
                        <a:lnTo>
                          <a:pt x="456" y="118"/>
                        </a:lnTo>
                        <a:lnTo>
                          <a:pt x="458" y="118"/>
                        </a:lnTo>
                        <a:lnTo>
                          <a:pt x="460" y="118"/>
                        </a:lnTo>
                        <a:lnTo>
                          <a:pt x="464" y="118"/>
                        </a:lnTo>
                        <a:lnTo>
                          <a:pt x="466" y="118"/>
                        </a:lnTo>
                        <a:lnTo>
                          <a:pt x="468" y="118"/>
                        </a:lnTo>
                        <a:lnTo>
                          <a:pt x="472" y="118"/>
                        </a:lnTo>
                        <a:lnTo>
                          <a:pt x="474" y="118"/>
                        </a:lnTo>
                        <a:lnTo>
                          <a:pt x="475" y="118"/>
                        </a:lnTo>
                        <a:lnTo>
                          <a:pt x="477" y="118"/>
                        </a:lnTo>
                        <a:lnTo>
                          <a:pt x="481" y="118"/>
                        </a:lnTo>
                        <a:lnTo>
                          <a:pt x="483" y="118"/>
                        </a:lnTo>
                        <a:lnTo>
                          <a:pt x="485" y="118"/>
                        </a:lnTo>
                        <a:lnTo>
                          <a:pt x="489" y="118"/>
                        </a:lnTo>
                        <a:lnTo>
                          <a:pt x="491" y="118"/>
                        </a:lnTo>
                        <a:lnTo>
                          <a:pt x="493" y="118"/>
                        </a:lnTo>
                        <a:lnTo>
                          <a:pt x="497" y="118"/>
                        </a:lnTo>
                        <a:lnTo>
                          <a:pt x="498" y="118"/>
                        </a:lnTo>
                        <a:lnTo>
                          <a:pt x="500" y="118"/>
                        </a:lnTo>
                        <a:lnTo>
                          <a:pt x="504" y="118"/>
                        </a:lnTo>
                        <a:lnTo>
                          <a:pt x="506" y="118"/>
                        </a:lnTo>
                        <a:lnTo>
                          <a:pt x="508" y="118"/>
                        </a:lnTo>
                        <a:lnTo>
                          <a:pt x="510" y="118"/>
                        </a:lnTo>
                        <a:lnTo>
                          <a:pt x="514" y="118"/>
                        </a:lnTo>
                        <a:lnTo>
                          <a:pt x="516" y="118"/>
                        </a:lnTo>
                        <a:lnTo>
                          <a:pt x="518" y="118"/>
                        </a:lnTo>
                        <a:lnTo>
                          <a:pt x="521" y="118"/>
                        </a:lnTo>
                        <a:lnTo>
                          <a:pt x="523" y="118"/>
                        </a:lnTo>
                        <a:lnTo>
                          <a:pt x="525" y="118"/>
                        </a:lnTo>
                        <a:lnTo>
                          <a:pt x="529" y="118"/>
                        </a:lnTo>
                        <a:lnTo>
                          <a:pt x="531" y="118"/>
                        </a:lnTo>
                        <a:lnTo>
                          <a:pt x="533" y="118"/>
                        </a:lnTo>
                        <a:lnTo>
                          <a:pt x="535" y="118"/>
                        </a:lnTo>
                        <a:lnTo>
                          <a:pt x="539" y="118"/>
                        </a:lnTo>
                        <a:lnTo>
                          <a:pt x="541" y="118"/>
                        </a:lnTo>
                        <a:lnTo>
                          <a:pt x="543" y="118"/>
                        </a:lnTo>
                        <a:lnTo>
                          <a:pt x="546" y="118"/>
                        </a:lnTo>
                        <a:lnTo>
                          <a:pt x="548" y="118"/>
                        </a:lnTo>
                        <a:lnTo>
                          <a:pt x="550" y="118"/>
                        </a:lnTo>
                        <a:lnTo>
                          <a:pt x="554" y="118"/>
                        </a:lnTo>
                        <a:lnTo>
                          <a:pt x="556" y="118"/>
                        </a:lnTo>
                        <a:lnTo>
                          <a:pt x="558" y="118"/>
                        </a:lnTo>
                        <a:lnTo>
                          <a:pt x="562" y="118"/>
                        </a:lnTo>
                        <a:lnTo>
                          <a:pt x="564" y="118"/>
                        </a:lnTo>
                        <a:lnTo>
                          <a:pt x="566" y="118"/>
                        </a:lnTo>
                        <a:lnTo>
                          <a:pt x="567" y="118"/>
                        </a:lnTo>
                        <a:lnTo>
                          <a:pt x="571" y="118"/>
                        </a:lnTo>
                        <a:lnTo>
                          <a:pt x="573" y="118"/>
                        </a:lnTo>
                        <a:lnTo>
                          <a:pt x="575" y="118"/>
                        </a:lnTo>
                        <a:lnTo>
                          <a:pt x="579" y="118"/>
                        </a:lnTo>
                        <a:lnTo>
                          <a:pt x="581" y="118"/>
                        </a:lnTo>
                        <a:lnTo>
                          <a:pt x="583" y="118"/>
                        </a:lnTo>
                        <a:lnTo>
                          <a:pt x="587" y="118"/>
                        </a:lnTo>
                        <a:lnTo>
                          <a:pt x="589" y="118"/>
                        </a:lnTo>
                        <a:lnTo>
                          <a:pt x="590" y="118"/>
                        </a:lnTo>
                        <a:lnTo>
                          <a:pt x="594" y="118"/>
                        </a:lnTo>
                        <a:lnTo>
                          <a:pt x="596" y="118"/>
                        </a:lnTo>
                        <a:lnTo>
                          <a:pt x="598" y="118"/>
                        </a:lnTo>
                        <a:lnTo>
                          <a:pt x="600" y="118"/>
                        </a:lnTo>
                        <a:lnTo>
                          <a:pt x="604" y="118"/>
                        </a:lnTo>
                        <a:lnTo>
                          <a:pt x="606" y="118"/>
                        </a:lnTo>
                        <a:lnTo>
                          <a:pt x="608" y="118"/>
                        </a:lnTo>
                        <a:lnTo>
                          <a:pt x="612" y="118"/>
                        </a:lnTo>
                        <a:lnTo>
                          <a:pt x="613" y="118"/>
                        </a:lnTo>
                        <a:lnTo>
                          <a:pt x="615" y="118"/>
                        </a:lnTo>
                        <a:lnTo>
                          <a:pt x="619" y="118"/>
                        </a:lnTo>
                        <a:lnTo>
                          <a:pt x="621" y="118"/>
                        </a:lnTo>
                        <a:lnTo>
                          <a:pt x="623" y="118"/>
                        </a:lnTo>
                        <a:lnTo>
                          <a:pt x="627" y="118"/>
                        </a:lnTo>
                        <a:lnTo>
                          <a:pt x="629" y="118"/>
                        </a:lnTo>
                        <a:lnTo>
                          <a:pt x="631" y="118"/>
                        </a:lnTo>
                        <a:lnTo>
                          <a:pt x="633" y="118"/>
                        </a:lnTo>
                        <a:lnTo>
                          <a:pt x="636" y="118"/>
                        </a:lnTo>
                        <a:lnTo>
                          <a:pt x="638" y="118"/>
                        </a:lnTo>
                        <a:lnTo>
                          <a:pt x="640" y="118"/>
                        </a:lnTo>
                        <a:lnTo>
                          <a:pt x="644" y="118"/>
                        </a:lnTo>
                        <a:lnTo>
                          <a:pt x="646" y="118"/>
                        </a:lnTo>
                        <a:lnTo>
                          <a:pt x="648" y="118"/>
                        </a:lnTo>
                        <a:lnTo>
                          <a:pt x="652" y="118"/>
                        </a:lnTo>
                        <a:lnTo>
                          <a:pt x="654" y="118"/>
                        </a:lnTo>
                        <a:lnTo>
                          <a:pt x="656" y="118"/>
                        </a:lnTo>
                        <a:lnTo>
                          <a:pt x="659" y="118"/>
                        </a:lnTo>
                        <a:lnTo>
                          <a:pt x="661" y="118"/>
                        </a:lnTo>
                        <a:lnTo>
                          <a:pt x="663" y="118"/>
                        </a:lnTo>
                        <a:lnTo>
                          <a:pt x="665" y="118"/>
                        </a:lnTo>
                        <a:lnTo>
                          <a:pt x="669" y="118"/>
                        </a:lnTo>
                        <a:lnTo>
                          <a:pt x="671" y="118"/>
                        </a:lnTo>
                        <a:lnTo>
                          <a:pt x="673" y="118"/>
                        </a:lnTo>
                        <a:lnTo>
                          <a:pt x="677" y="118"/>
                        </a:lnTo>
                        <a:lnTo>
                          <a:pt x="679" y="118"/>
                        </a:lnTo>
                        <a:lnTo>
                          <a:pt x="680" y="118"/>
                        </a:lnTo>
                        <a:lnTo>
                          <a:pt x="684" y="118"/>
                        </a:lnTo>
                        <a:lnTo>
                          <a:pt x="686" y="118"/>
                        </a:lnTo>
                        <a:lnTo>
                          <a:pt x="688" y="118"/>
                        </a:lnTo>
                        <a:lnTo>
                          <a:pt x="692" y="118"/>
                        </a:lnTo>
                        <a:lnTo>
                          <a:pt x="694" y="118"/>
                        </a:lnTo>
                        <a:lnTo>
                          <a:pt x="696" y="118"/>
                        </a:lnTo>
                        <a:lnTo>
                          <a:pt x="698" y="118"/>
                        </a:lnTo>
                        <a:lnTo>
                          <a:pt x="702" y="118"/>
                        </a:lnTo>
                        <a:lnTo>
                          <a:pt x="703" y="118"/>
                        </a:lnTo>
                        <a:lnTo>
                          <a:pt x="705" y="118"/>
                        </a:lnTo>
                        <a:lnTo>
                          <a:pt x="709" y="118"/>
                        </a:lnTo>
                        <a:lnTo>
                          <a:pt x="711" y="118"/>
                        </a:lnTo>
                        <a:lnTo>
                          <a:pt x="713" y="118"/>
                        </a:lnTo>
                        <a:lnTo>
                          <a:pt x="717" y="118"/>
                        </a:lnTo>
                        <a:lnTo>
                          <a:pt x="719" y="118"/>
                        </a:lnTo>
                        <a:lnTo>
                          <a:pt x="721" y="118"/>
                        </a:lnTo>
                        <a:lnTo>
                          <a:pt x="725" y="118"/>
                        </a:lnTo>
                        <a:lnTo>
                          <a:pt x="726" y="118"/>
                        </a:lnTo>
                        <a:lnTo>
                          <a:pt x="728" y="118"/>
                        </a:lnTo>
                        <a:lnTo>
                          <a:pt x="730" y="118"/>
                        </a:lnTo>
                        <a:lnTo>
                          <a:pt x="734" y="118"/>
                        </a:lnTo>
                        <a:lnTo>
                          <a:pt x="736" y="118"/>
                        </a:lnTo>
                        <a:lnTo>
                          <a:pt x="738" y="118"/>
                        </a:lnTo>
                        <a:lnTo>
                          <a:pt x="742" y="118"/>
                        </a:lnTo>
                        <a:lnTo>
                          <a:pt x="744" y="118"/>
                        </a:lnTo>
                        <a:lnTo>
                          <a:pt x="746" y="118"/>
                        </a:lnTo>
                        <a:lnTo>
                          <a:pt x="749" y="118"/>
                        </a:lnTo>
                        <a:lnTo>
                          <a:pt x="751" y="118"/>
                        </a:lnTo>
                        <a:lnTo>
                          <a:pt x="753" y="118"/>
                        </a:lnTo>
                        <a:lnTo>
                          <a:pt x="755" y="118"/>
                        </a:lnTo>
                        <a:lnTo>
                          <a:pt x="759" y="118"/>
                        </a:lnTo>
                        <a:lnTo>
                          <a:pt x="761" y="118"/>
                        </a:lnTo>
                        <a:lnTo>
                          <a:pt x="763" y="118"/>
                        </a:lnTo>
                        <a:lnTo>
                          <a:pt x="767" y="118"/>
                        </a:lnTo>
                        <a:lnTo>
                          <a:pt x="769" y="118"/>
                        </a:lnTo>
                        <a:lnTo>
                          <a:pt x="771" y="118"/>
                        </a:lnTo>
                        <a:lnTo>
                          <a:pt x="774" y="118"/>
                        </a:lnTo>
                        <a:lnTo>
                          <a:pt x="776" y="118"/>
                        </a:lnTo>
                        <a:lnTo>
                          <a:pt x="778" y="118"/>
                        </a:lnTo>
                        <a:lnTo>
                          <a:pt x="782" y="118"/>
                        </a:lnTo>
                        <a:lnTo>
                          <a:pt x="784" y="118"/>
                        </a:lnTo>
                        <a:lnTo>
                          <a:pt x="786" y="118"/>
                        </a:lnTo>
                        <a:lnTo>
                          <a:pt x="788" y="118"/>
                        </a:lnTo>
                        <a:lnTo>
                          <a:pt x="792" y="118"/>
                        </a:lnTo>
                        <a:lnTo>
                          <a:pt x="794" y="118"/>
                        </a:lnTo>
                        <a:lnTo>
                          <a:pt x="795" y="118"/>
                        </a:lnTo>
                        <a:lnTo>
                          <a:pt x="799" y="118"/>
                        </a:lnTo>
                        <a:lnTo>
                          <a:pt x="801" y="118"/>
                        </a:lnTo>
                        <a:lnTo>
                          <a:pt x="803" y="118"/>
                        </a:lnTo>
                        <a:lnTo>
                          <a:pt x="807" y="118"/>
                        </a:lnTo>
                        <a:lnTo>
                          <a:pt x="809" y="118"/>
                        </a:lnTo>
                        <a:lnTo>
                          <a:pt x="811" y="118"/>
                        </a:lnTo>
                        <a:lnTo>
                          <a:pt x="815" y="118"/>
                        </a:lnTo>
                        <a:lnTo>
                          <a:pt x="817" y="118"/>
                        </a:lnTo>
                        <a:lnTo>
                          <a:pt x="818" y="118"/>
                        </a:lnTo>
                        <a:lnTo>
                          <a:pt x="820" y="118"/>
                        </a:lnTo>
                        <a:lnTo>
                          <a:pt x="824" y="118"/>
                        </a:lnTo>
                        <a:lnTo>
                          <a:pt x="826" y="118"/>
                        </a:lnTo>
                        <a:lnTo>
                          <a:pt x="828" y="118"/>
                        </a:lnTo>
                        <a:lnTo>
                          <a:pt x="832" y="118"/>
                        </a:lnTo>
                        <a:lnTo>
                          <a:pt x="834" y="118"/>
                        </a:lnTo>
                        <a:lnTo>
                          <a:pt x="836" y="118"/>
                        </a:lnTo>
                        <a:lnTo>
                          <a:pt x="840" y="118"/>
                        </a:lnTo>
                        <a:lnTo>
                          <a:pt x="841" y="118"/>
                        </a:lnTo>
                        <a:lnTo>
                          <a:pt x="843" y="118"/>
                        </a:lnTo>
                        <a:lnTo>
                          <a:pt x="847" y="118"/>
                        </a:lnTo>
                        <a:lnTo>
                          <a:pt x="849" y="118"/>
                        </a:lnTo>
                        <a:lnTo>
                          <a:pt x="851" y="118"/>
                        </a:lnTo>
                        <a:lnTo>
                          <a:pt x="853" y="118"/>
                        </a:lnTo>
                        <a:lnTo>
                          <a:pt x="857" y="118"/>
                        </a:lnTo>
                        <a:lnTo>
                          <a:pt x="859" y="118"/>
                        </a:lnTo>
                        <a:lnTo>
                          <a:pt x="861" y="118"/>
                        </a:lnTo>
                        <a:lnTo>
                          <a:pt x="864" y="118"/>
                        </a:lnTo>
                        <a:lnTo>
                          <a:pt x="866" y="118"/>
                        </a:lnTo>
                        <a:lnTo>
                          <a:pt x="868" y="118"/>
                        </a:lnTo>
                        <a:lnTo>
                          <a:pt x="872" y="118"/>
                        </a:lnTo>
                        <a:lnTo>
                          <a:pt x="874" y="118"/>
                        </a:lnTo>
                        <a:lnTo>
                          <a:pt x="876" y="118"/>
                        </a:lnTo>
                        <a:lnTo>
                          <a:pt x="880" y="118"/>
                        </a:lnTo>
                        <a:lnTo>
                          <a:pt x="882" y="118"/>
                        </a:lnTo>
                        <a:lnTo>
                          <a:pt x="884" y="118"/>
                        </a:lnTo>
                        <a:lnTo>
                          <a:pt x="885" y="118"/>
                        </a:lnTo>
                        <a:lnTo>
                          <a:pt x="889" y="118"/>
                        </a:lnTo>
                        <a:lnTo>
                          <a:pt x="891" y="118"/>
                        </a:lnTo>
                        <a:lnTo>
                          <a:pt x="893" y="118"/>
                        </a:lnTo>
                        <a:lnTo>
                          <a:pt x="897" y="118"/>
                        </a:lnTo>
                        <a:lnTo>
                          <a:pt x="899" y="118"/>
                        </a:lnTo>
                        <a:lnTo>
                          <a:pt x="901" y="118"/>
                        </a:lnTo>
                        <a:lnTo>
                          <a:pt x="905" y="118"/>
                        </a:lnTo>
                        <a:lnTo>
                          <a:pt x="907" y="118"/>
                        </a:lnTo>
                        <a:lnTo>
                          <a:pt x="908" y="118"/>
                        </a:lnTo>
                        <a:lnTo>
                          <a:pt x="912" y="118"/>
                        </a:lnTo>
                        <a:lnTo>
                          <a:pt x="914" y="118"/>
                        </a:lnTo>
                        <a:lnTo>
                          <a:pt x="916" y="118"/>
                        </a:lnTo>
                        <a:lnTo>
                          <a:pt x="918" y="118"/>
                        </a:lnTo>
                        <a:lnTo>
                          <a:pt x="922" y="118"/>
                        </a:lnTo>
                        <a:lnTo>
                          <a:pt x="924" y="118"/>
                        </a:lnTo>
                        <a:lnTo>
                          <a:pt x="926" y="118"/>
                        </a:lnTo>
                        <a:lnTo>
                          <a:pt x="930" y="118"/>
                        </a:lnTo>
                        <a:lnTo>
                          <a:pt x="931" y="118"/>
                        </a:lnTo>
                        <a:lnTo>
                          <a:pt x="933" y="118"/>
                        </a:lnTo>
                        <a:lnTo>
                          <a:pt x="937" y="118"/>
                        </a:lnTo>
                        <a:lnTo>
                          <a:pt x="939" y="118"/>
                        </a:lnTo>
                        <a:lnTo>
                          <a:pt x="941" y="118"/>
                        </a:lnTo>
                        <a:lnTo>
                          <a:pt x="943" y="118"/>
                        </a:lnTo>
                        <a:lnTo>
                          <a:pt x="947" y="118"/>
                        </a:lnTo>
                        <a:lnTo>
                          <a:pt x="949" y="118"/>
                        </a:lnTo>
                        <a:lnTo>
                          <a:pt x="951" y="118"/>
                        </a:lnTo>
                        <a:lnTo>
                          <a:pt x="954" y="118"/>
                        </a:lnTo>
                        <a:lnTo>
                          <a:pt x="958" y="118"/>
                        </a:lnTo>
                        <a:lnTo>
                          <a:pt x="962" y="118"/>
                        </a:lnTo>
                        <a:lnTo>
                          <a:pt x="964" y="118"/>
                        </a:lnTo>
                        <a:lnTo>
                          <a:pt x="966" y="118"/>
                        </a:lnTo>
                        <a:lnTo>
                          <a:pt x="970" y="118"/>
                        </a:lnTo>
                        <a:lnTo>
                          <a:pt x="972" y="118"/>
                        </a:lnTo>
                        <a:lnTo>
                          <a:pt x="974" y="118"/>
                        </a:lnTo>
                        <a:lnTo>
                          <a:pt x="976" y="118"/>
                        </a:lnTo>
                        <a:lnTo>
                          <a:pt x="979" y="118"/>
                        </a:lnTo>
                        <a:lnTo>
                          <a:pt x="981" y="118"/>
                        </a:lnTo>
                        <a:lnTo>
                          <a:pt x="983" y="118"/>
                        </a:lnTo>
                        <a:lnTo>
                          <a:pt x="987" y="118"/>
                        </a:lnTo>
                        <a:lnTo>
                          <a:pt x="989" y="118"/>
                        </a:lnTo>
                        <a:lnTo>
                          <a:pt x="991" y="118"/>
                        </a:lnTo>
                        <a:lnTo>
                          <a:pt x="995" y="118"/>
                        </a:lnTo>
                        <a:lnTo>
                          <a:pt x="997" y="118"/>
                        </a:lnTo>
                        <a:lnTo>
                          <a:pt x="999" y="118"/>
                        </a:lnTo>
                        <a:lnTo>
                          <a:pt x="1002" y="118"/>
                        </a:lnTo>
                        <a:lnTo>
                          <a:pt x="1004" y="118"/>
                        </a:lnTo>
                        <a:lnTo>
                          <a:pt x="1006" y="118"/>
                        </a:lnTo>
                        <a:lnTo>
                          <a:pt x="1008" y="118"/>
                        </a:lnTo>
                        <a:lnTo>
                          <a:pt x="1012" y="118"/>
                        </a:lnTo>
                        <a:lnTo>
                          <a:pt x="1014" y="118"/>
                        </a:lnTo>
                        <a:lnTo>
                          <a:pt x="1016" y="118"/>
                        </a:lnTo>
                        <a:lnTo>
                          <a:pt x="1020" y="118"/>
                        </a:lnTo>
                        <a:lnTo>
                          <a:pt x="1022" y="118"/>
                        </a:lnTo>
                        <a:lnTo>
                          <a:pt x="1023" y="118"/>
                        </a:lnTo>
                        <a:lnTo>
                          <a:pt x="1027" y="118"/>
                        </a:lnTo>
                        <a:lnTo>
                          <a:pt x="1029" y="118"/>
                        </a:lnTo>
                        <a:lnTo>
                          <a:pt x="1031" y="118"/>
                        </a:lnTo>
                        <a:lnTo>
                          <a:pt x="1035" y="118"/>
                        </a:lnTo>
                        <a:lnTo>
                          <a:pt x="1037" y="118"/>
                        </a:lnTo>
                        <a:lnTo>
                          <a:pt x="1039" y="118"/>
                        </a:lnTo>
                        <a:lnTo>
                          <a:pt x="1041" y="118"/>
                        </a:lnTo>
                        <a:lnTo>
                          <a:pt x="1045" y="118"/>
                        </a:lnTo>
                        <a:lnTo>
                          <a:pt x="1046" y="118"/>
                        </a:lnTo>
                        <a:lnTo>
                          <a:pt x="1048" y="118"/>
                        </a:lnTo>
                        <a:lnTo>
                          <a:pt x="1052" y="118"/>
                        </a:lnTo>
                        <a:lnTo>
                          <a:pt x="1054" y="118"/>
                        </a:lnTo>
                        <a:lnTo>
                          <a:pt x="1056" y="118"/>
                        </a:lnTo>
                        <a:lnTo>
                          <a:pt x="1060" y="118"/>
                        </a:lnTo>
                        <a:lnTo>
                          <a:pt x="1062" y="118"/>
                        </a:lnTo>
                        <a:lnTo>
                          <a:pt x="1064" y="118"/>
                        </a:lnTo>
                        <a:lnTo>
                          <a:pt x="1068" y="118"/>
                        </a:lnTo>
                        <a:lnTo>
                          <a:pt x="1069" y="118"/>
                        </a:lnTo>
                        <a:lnTo>
                          <a:pt x="1071" y="118"/>
                        </a:lnTo>
                        <a:lnTo>
                          <a:pt x="1073" y="118"/>
                        </a:lnTo>
                        <a:lnTo>
                          <a:pt x="1077" y="118"/>
                        </a:lnTo>
                        <a:lnTo>
                          <a:pt x="1079" y="118"/>
                        </a:lnTo>
                        <a:lnTo>
                          <a:pt x="1081" y="118"/>
                        </a:lnTo>
                        <a:lnTo>
                          <a:pt x="1085" y="118"/>
                        </a:lnTo>
                        <a:lnTo>
                          <a:pt x="1087" y="118"/>
                        </a:lnTo>
                        <a:lnTo>
                          <a:pt x="1089" y="118"/>
                        </a:lnTo>
                        <a:lnTo>
                          <a:pt x="1092" y="118"/>
                        </a:lnTo>
                        <a:lnTo>
                          <a:pt x="1094" y="118"/>
                        </a:lnTo>
                        <a:lnTo>
                          <a:pt x="1096" y="118"/>
                        </a:lnTo>
                        <a:lnTo>
                          <a:pt x="1100" y="118"/>
                        </a:lnTo>
                        <a:lnTo>
                          <a:pt x="1102" y="118"/>
                        </a:lnTo>
                        <a:lnTo>
                          <a:pt x="1104" y="118"/>
                        </a:lnTo>
                        <a:lnTo>
                          <a:pt x="1106" y="118"/>
                        </a:lnTo>
                        <a:lnTo>
                          <a:pt x="1110" y="118"/>
                        </a:lnTo>
                        <a:lnTo>
                          <a:pt x="1112" y="118"/>
                        </a:lnTo>
                        <a:lnTo>
                          <a:pt x="1113" y="118"/>
                        </a:lnTo>
                        <a:lnTo>
                          <a:pt x="1117" y="114"/>
                        </a:lnTo>
                        <a:lnTo>
                          <a:pt x="1119" y="108"/>
                        </a:lnTo>
                        <a:lnTo>
                          <a:pt x="1121" y="85"/>
                        </a:lnTo>
                        <a:lnTo>
                          <a:pt x="1125" y="45"/>
                        </a:lnTo>
                        <a:lnTo>
                          <a:pt x="1127" y="0"/>
                        </a:lnTo>
                        <a:lnTo>
                          <a:pt x="1129" y="0"/>
                        </a:lnTo>
                        <a:lnTo>
                          <a:pt x="1133" y="24"/>
                        </a:lnTo>
                        <a:lnTo>
                          <a:pt x="1135" y="45"/>
                        </a:lnTo>
                        <a:lnTo>
                          <a:pt x="1136" y="72"/>
                        </a:lnTo>
                        <a:lnTo>
                          <a:pt x="1138" y="89"/>
                        </a:lnTo>
                        <a:lnTo>
                          <a:pt x="1142" y="99"/>
                        </a:lnTo>
                        <a:lnTo>
                          <a:pt x="1144" y="105"/>
                        </a:lnTo>
                        <a:lnTo>
                          <a:pt x="1146" y="108"/>
                        </a:lnTo>
                        <a:lnTo>
                          <a:pt x="1150" y="110"/>
                        </a:lnTo>
                        <a:lnTo>
                          <a:pt x="1152" y="110"/>
                        </a:lnTo>
                        <a:lnTo>
                          <a:pt x="1154" y="112"/>
                        </a:lnTo>
                        <a:lnTo>
                          <a:pt x="1158" y="114"/>
                        </a:lnTo>
                        <a:lnTo>
                          <a:pt x="1159" y="114"/>
                        </a:lnTo>
                        <a:lnTo>
                          <a:pt x="1161" y="116"/>
                        </a:lnTo>
                        <a:lnTo>
                          <a:pt x="1163" y="116"/>
                        </a:lnTo>
                        <a:lnTo>
                          <a:pt x="1167" y="116"/>
                        </a:lnTo>
                        <a:lnTo>
                          <a:pt x="1169" y="116"/>
                        </a:lnTo>
                        <a:lnTo>
                          <a:pt x="1171" y="116"/>
                        </a:lnTo>
                        <a:lnTo>
                          <a:pt x="1175" y="116"/>
                        </a:lnTo>
                        <a:lnTo>
                          <a:pt x="1177" y="116"/>
                        </a:lnTo>
                        <a:lnTo>
                          <a:pt x="1179" y="116"/>
                        </a:lnTo>
                        <a:lnTo>
                          <a:pt x="1182" y="116"/>
                        </a:lnTo>
                        <a:lnTo>
                          <a:pt x="1184" y="116"/>
                        </a:lnTo>
                        <a:lnTo>
                          <a:pt x="1186" y="118"/>
                        </a:lnTo>
                        <a:lnTo>
                          <a:pt x="1190" y="116"/>
                        </a:lnTo>
                        <a:lnTo>
                          <a:pt x="1192" y="118"/>
                        </a:lnTo>
                        <a:lnTo>
                          <a:pt x="1194" y="118"/>
                        </a:lnTo>
                        <a:lnTo>
                          <a:pt x="1196" y="118"/>
                        </a:lnTo>
                        <a:lnTo>
                          <a:pt x="1200" y="116"/>
                        </a:lnTo>
                        <a:lnTo>
                          <a:pt x="1202" y="118"/>
                        </a:lnTo>
                        <a:lnTo>
                          <a:pt x="1204" y="118"/>
                        </a:lnTo>
                        <a:lnTo>
                          <a:pt x="1207" y="118"/>
                        </a:lnTo>
                        <a:lnTo>
                          <a:pt x="1209" y="118"/>
                        </a:lnTo>
                        <a:lnTo>
                          <a:pt x="1211" y="118"/>
                        </a:lnTo>
                        <a:lnTo>
                          <a:pt x="1215" y="118"/>
                        </a:lnTo>
                        <a:lnTo>
                          <a:pt x="1217" y="118"/>
                        </a:lnTo>
                        <a:lnTo>
                          <a:pt x="1219" y="118"/>
                        </a:lnTo>
                        <a:lnTo>
                          <a:pt x="1223" y="118"/>
                        </a:lnTo>
                        <a:lnTo>
                          <a:pt x="1225" y="118"/>
                        </a:lnTo>
                        <a:lnTo>
                          <a:pt x="1227" y="118"/>
                        </a:lnTo>
                        <a:lnTo>
                          <a:pt x="1228" y="118"/>
                        </a:lnTo>
                        <a:lnTo>
                          <a:pt x="1232" y="118"/>
                        </a:lnTo>
                        <a:lnTo>
                          <a:pt x="1234" y="118"/>
                        </a:lnTo>
                        <a:lnTo>
                          <a:pt x="1236" y="118"/>
                        </a:lnTo>
                        <a:lnTo>
                          <a:pt x="1240" y="118"/>
                        </a:lnTo>
                        <a:lnTo>
                          <a:pt x="1242" y="118"/>
                        </a:lnTo>
                        <a:lnTo>
                          <a:pt x="1244" y="118"/>
                        </a:lnTo>
                        <a:lnTo>
                          <a:pt x="1248" y="118"/>
                        </a:lnTo>
                        <a:lnTo>
                          <a:pt x="1250" y="118"/>
                        </a:lnTo>
                        <a:lnTo>
                          <a:pt x="1251" y="118"/>
                        </a:lnTo>
                        <a:lnTo>
                          <a:pt x="1255" y="118"/>
                        </a:lnTo>
                        <a:lnTo>
                          <a:pt x="1257" y="118"/>
                        </a:lnTo>
                        <a:lnTo>
                          <a:pt x="1259" y="118"/>
                        </a:lnTo>
                        <a:lnTo>
                          <a:pt x="1261" y="118"/>
                        </a:lnTo>
                        <a:lnTo>
                          <a:pt x="1265" y="118"/>
                        </a:lnTo>
                        <a:lnTo>
                          <a:pt x="1267" y="118"/>
                        </a:lnTo>
                        <a:lnTo>
                          <a:pt x="1269" y="118"/>
                        </a:lnTo>
                        <a:lnTo>
                          <a:pt x="1273" y="118"/>
                        </a:lnTo>
                        <a:lnTo>
                          <a:pt x="1274" y="118"/>
                        </a:lnTo>
                        <a:lnTo>
                          <a:pt x="1276" y="118"/>
                        </a:lnTo>
                        <a:lnTo>
                          <a:pt x="1280" y="118"/>
                        </a:lnTo>
                        <a:lnTo>
                          <a:pt x="1282" y="118"/>
                        </a:lnTo>
                        <a:lnTo>
                          <a:pt x="1284" y="118"/>
                        </a:lnTo>
                        <a:lnTo>
                          <a:pt x="1288" y="118"/>
                        </a:lnTo>
                        <a:lnTo>
                          <a:pt x="1290" y="118"/>
                        </a:lnTo>
                        <a:lnTo>
                          <a:pt x="1292" y="118"/>
                        </a:lnTo>
                        <a:lnTo>
                          <a:pt x="1294" y="118"/>
                        </a:lnTo>
                        <a:lnTo>
                          <a:pt x="1297" y="118"/>
                        </a:lnTo>
                        <a:lnTo>
                          <a:pt x="1299" y="118"/>
                        </a:lnTo>
                        <a:lnTo>
                          <a:pt x="1301" y="118"/>
                        </a:lnTo>
                        <a:lnTo>
                          <a:pt x="1305" y="118"/>
                        </a:lnTo>
                        <a:lnTo>
                          <a:pt x="1307" y="118"/>
                        </a:lnTo>
                        <a:lnTo>
                          <a:pt x="1309" y="118"/>
                        </a:lnTo>
                        <a:lnTo>
                          <a:pt x="1313" y="118"/>
                        </a:lnTo>
                        <a:lnTo>
                          <a:pt x="1315" y="118"/>
                        </a:lnTo>
                        <a:lnTo>
                          <a:pt x="1317" y="118"/>
                        </a:lnTo>
                        <a:lnTo>
                          <a:pt x="1320" y="118"/>
                        </a:lnTo>
                        <a:lnTo>
                          <a:pt x="1322" y="118"/>
                        </a:lnTo>
                        <a:lnTo>
                          <a:pt x="1324" y="118"/>
                        </a:lnTo>
                        <a:lnTo>
                          <a:pt x="1326" y="118"/>
                        </a:lnTo>
                        <a:lnTo>
                          <a:pt x="1330" y="118"/>
                        </a:lnTo>
                        <a:lnTo>
                          <a:pt x="1332" y="118"/>
                        </a:lnTo>
                        <a:lnTo>
                          <a:pt x="1334" y="118"/>
                        </a:lnTo>
                        <a:lnTo>
                          <a:pt x="1338" y="118"/>
                        </a:lnTo>
                        <a:lnTo>
                          <a:pt x="1340" y="118"/>
                        </a:lnTo>
                        <a:lnTo>
                          <a:pt x="1341" y="118"/>
                        </a:lnTo>
                        <a:lnTo>
                          <a:pt x="1345" y="118"/>
                        </a:lnTo>
                        <a:lnTo>
                          <a:pt x="1347" y="118"/>
                        </a:lnTo>
                        <a:lnTo>
                          <a:pt x="1349" y="118"/>
                        </a:lnTo>
                        <a:lnTo>
                          <a:pt x="1351" y="118"/>
                        </a:lnTo>
                        <a:lnTo>
                          <a:pt x="1355" y="118"/>
                        </a:lnTo>
                        <a:lnTo>
                          <a:pt x="1357" y="118"/>
                        </a:lnTo>
                        <a:lnTo>
                          <a:pt x="1359" y="118"/>
                        </a:lnTo>
                        <a:lnTo>
                          <a:pt x="1363" y="118"/>
                        </a:lnTo>
                        <a:lnTo>
                          <a:pt x="1364" y="118"/>
                        </a:lnTo>
                        <a:lnTo>
                          <a:pt x="1366" y="118"/>
                        </a:lnTo>
                        <a:lnTo>
                          <a:pt x="1370" y="118"/>
                        </a:lnTo>
                        <a:lnTo>
                          <a:pt x="1372" y="118"/>
                        </a:lnTo>
                        <a:lnTo>
                          <a:pt x="1374" y="118"/>
                        </a:lnTo>
                        <a:lnTo>
                          <a:pt x="1378" y="118"/>
                        </a:lnTo>
                        <a:lnTo>
                          <a:pt x="1380" y="118"/>
                        </a:lnTo>
                        <a:lnTo>
                          <a:pt x="1382" y="118"/>
                        </a:lnTo>
                        <a:lnTo>
                          <a:pt x="1384" y="118"/>
                        </a:lnTo>
                        <a:lnTo>
                          <a:pt x="1387" y="118"/>
                        </a:lnTo>
                        <a:lnTo>
                          <a:pt x="1389" y="118"/>
                        </a:lnTo>
                        <a:lnTo>
                          <a:pt x="1391" y="118"/>
                        </a:lnTo>
                        <a:lnTo>
                          <a:pt x="1395" y="118"/>
                        </a:lnTo>
                        <a:lnTo>
                          <a:pt x="1397" y="118"/>
                        </a:lnTo>
                        <a:lnTo>
                          <a:pt x="1399" y="118"/>
                        </a:lnTo>
                        <a:lnTo>
                          <a:pt x="1403" y="118"/>
                        </a:lnTo>
                        <a:lnTo>
                          <a:pt x="1407" y="118"/>
                        </a:lnTo>
                        <a:lnTo>
                          <a:pt x="1410" y="118"/>
                        </a:lnTo>
                        <a:lnTo>
                          <a:pt x="1412" y="118"/>
                        </a:lnTo>
                        <a:lnTo>
                          <a:pt x="1414" y="118"/>
                        </a:lnTo>
                        <a:lnTo>
                          <a:pt x="1416" y="118"/>
                        </a:lnTo>
                        <a:lnTo>
                          <a:pt x="1420" y="118"/>
                        </a:lnTo>
                        <a:lnTo>
                          <a:pt x="1422" y="118"/>
                        </a:lnTo>
                        <a:lnTo>
                          <a:pt x="1424" y="118"/>
                        </a:lnTo>
                        <a:lnTo>
                          <a:pt x="1428" y="118"/>
                        </a:lnTo>
                        <a:lnTo>
                          <a:pt x="1430" y="118"/>
                        </a:lnTo>
                        <a:lnTo>
                          <a:pt x="1432" y="118"/>
                        </a:lnTo>
                        <a:lnTo>
                          <a:pt x="1435" y="118"/>
                        </a:lnTo>
                        <a:lnTo>
                          <a:pt x="1437" y="118"/>
                        </a:lnTo>
                        <a:lnTo>
                          <a:pt x="1439" y="118"/>
                        </a:lnTo>
                        <a:lnTo>
                          <a:pt x="1443" y="118"/>
                        </a:lnTo>
                        <a:lnTo>
                          <a:pt x="1445" y="118"/>
                        </a:lnTo>
                        <a:lnTo>
                          <a:pt x="1447" y="118"/>
                        </a:lnTo>
                        <a:lnTo>
                          <a:pt x="1449" y="118"/>
                        </a:lnTo>
                        <a:lnTo>
                          <a:pt x="1453" y="118"/>
                        </a:lnTo>
                        <a:lnTo>
                          <a:pt x="1455" y="118"/>
                        </a:lnTo>
                        <a:lnTo>
                          <a:pt x="1456" y="118"/>
                        </a:lnTo>
                        <a:lnTo>
                          <a:pt x="1460" y="118"/>
                        </a:lnTo>
                        <a:lnTo>
                          <a:pt x="1462" y="118"/>
                        </a:lnTo>
                        <a:lnTo>
                          <a:pt x="1464" y="118"/>
                        </a:lnTo>
                        <a:lnTo>
                          <a:pt x="1468" y="118"/>
                        </a:lnTo>
                        <a:lnTo>
                          <a:pt x="1470" y="118"/>
                        </a:lnTo>
                        <a:lnTo>
                          <a:pt x="1472" y="118"/>
                        </a:lnTo>
                        <a:lnTo>
                          <a:pt x="1476" y="118"/>
                        </a:lnTo>
                        <a:lnTo>
                          <a:pt x="1478" y="118"/>
                        </a:lnTo>
                        <a:lnTo>
                          <a:pt x="1479" y="118"/>
                        </a:lnTo>
                        <a:lnTo>
                          <a:pt x="1481" y="118"/>
                        </a:lnTo>
                        <a:lnTo>
                          <a:pt x="1485" y="118"/>
                        </a:lnTo>
                        <a:lnTo>
                          <a:pt x="1487" y="118"/>
                        </a:lnTo>
                        <a:lnTo>
                          <a:pt x="1489" y="118"/>
                        </a:lnTo>
                        <a:lnTo>
                          <a:pt x="1493" y="118"/>
                        </a:lnTo>
                        <a:lnTo>
                          <a:pt x="1495" y="118"/>
                        </a:lnTo>
                        <a:lnTo>
                          <a:pt x="1497" y="118"/>
                        </a:lnTo>
                        <a:lnTo>
                          <a:pt x="1501" y="118"/>
                        </a:lnTo>
                        <a:lnTo>
                          <a:pt x="1502" y="118"/>
                        </a:lnTo>
                        <a:lnTo>
                          <a:pt x="1504" y="118"/>
                        </a:lnTo>
                        <a:lnTo>
                          <a:pt x="1508" y="118"/>
                        </a:lnTo>
                        <a:lnTo>
                          <a:pt x="1510" y="118"/>
                        </a:lnTo>
                        <a:lnTo>
                          <a:pt x="1512" y="118"/>
                        </a:lnTo>
                        <a:lnTo>
                          <a:pt x="1514" y="118"/>
                        </a:lnTo>
                        <a:lnTo>
                          <a:pt x="1518" y="118"/>
                        </a:lnTo>
                        <a:lnTo>
                          <a:pt x="1520" y="118"/>
                        </a:lnTo>
                        <a:lnTo>
                          <a:pt x="1522" y="118"/>
                        </a:lnTo>
                        <a:lnTo>
                          <a:pt x="1525" y="118"/>
                        </a:lnTo>
                        <a:lnTo>
                          <a:pt x="1527" y="116"/>
                        </a:lnTo>
                        <a:lnTo>
                          <a:pt x="1529" y="118"/>
                        </a:lnTo>
                        <a:lnTo>
                          <a:pt x="1533" y="118"/>
                        </a:lnTo>
                        <a:lnTo>
                          <a:pt x="1535" y="118"/>
                        </a:lnTo>
                        <a:lnTo>
                          <a:pt x="1537" y="118"/>
                        </a:lnTo>
                        <a:lnTo>
                          <a:pt x="1541" y="118"/>
                        </a:lnTo>
                        <a:lnTo>
                          <a:pt x="1543" y="118"/>
                        </a:lnTo>
                        <a:lnTo>
                          <a:pt x="1545" y="118"/>
                        </a:lnTo>
                        <a:lnTo>
                          <a:pt x="1547" y="118"/>
                        </a:lnTo>
                        <a:lnTo>
                          <a:pt x="1550" y="118"/>
                        </a:lnTo>
                        <a:lnTo>
                          <a:pt x="1552" y="118"/>
                        </a:lnTo>
                        <a:lnTo>
                          <a:pt x="1554" y="118"/>
                        </a:lnTo>
                        <a:lnTo>
                          <a:pt x="1558" y="118"/>
                        </a:lnTo>
                        <a:lnTo>
                          <a:pt x="1560" y="118"/>
                        </a:lnTo>
                        <a:lnTo>
                          <a:pt x="1562" y="118"/>
                        </a:lnTo>
                        <a:lnTo>
                          <a:pt x="1566" y="118"/>
                        </a:lnTo>
                        <a:lnTo>
                          <a:pt x="1568" y="118"/>
                        </a:lnTo>
                        <a:lnTo>
                          <a:pt x="1569" y="118"/>
                        </a:lnTo>
                        <a:lnTo>
                          <a:pt x="1571" y="118"/>
                        </a:lnTo>
                        <a:lnTo>
                          <a:pt x="1575" y="116"/>
                        </a:lnTo>
                        <a:lnTo>
                          <a:pt x="1577" y="116"/>
                        </a:lnTo>
                        <a:lnTo>
                          <a:pt x="1579" y="118"/>
                        </a:lnTo>
                        <a:lnTo>
                          <a:pt x="1583" y="118"/>
                        </a:lnTo>
                        <a:lnTo>
                          <a:pt x="1585" y="118"/>
                        </a:lnTo>
                        <a:lnTo>
                          <a:pt x="1587" y="116"/>
                        </a:lnTo>
                        <a:lnTo>
                          <a:pt x="1591" y="118"/>
                        </a:lnTo>
                        <a:lnTo>
                          <a:pt x="1592" y="118"/>
                        </a:lnTo>
                        <a:lnTo>
                          <a:pt x="1594" y="118"/>
                        </a:lnTo>
                        <a:lnTo>
                          <a:pt x="1598" y="118"/>
                        </a:lnTo>
                        <a:lnTo>
                          <a:pt x="1600" y="118"/>
                        </a:lnTo>
                        <a:lnTo>
                          <a:pt x="1602" y="118"/>
                        </a:lnTo>
                        <a:lnTo>
                          <a:pt x="1604" y="118"/>
                        </a:lnTo>
                        <a:lnTo>
                          <a:pt x="1608" y="118"/>
                        </a:lnTo>
                        <a:lnTo>
                          <a:pt x="1610" y="118"/>
                        </a:lnTo>
                        <a:lnTo>
                          <a:pt x="1612" y="118"/>
                        </a:lnTo>
                        <a:lnTo>
                          <a:pt x="1615" y="118"/>
                        </a:lnTo>
                        <a:lnTo>
                          <a:pt x="1617" y="118"/>
                        </a:lnTo>
                        <a:lnTo>
                          <a:pt x="1619" y="118"/>
                        </a:lnTo>
                        <a:lnTo>
                          <a:pt x="1623" y="116"/>
                        </a:lnTo>
                        <a:lnTo>
                          <a:pt x="1625" y="118"/>
                        </a:lnTo>
                        <a:lnTo>
                          <a:pt x="1627" y="116"/>
                        </a:lnTo>
                        <a:lnTo>
                          <a:pt x="1631" y="118"/>
                        </a:lnTo>
                        <a:lnTo>
                          <a:pt x="1633" y="118"/>
                        </a:lnTo>
                        <a:lnTo>
                          <a:pt x="1635" y="118"/>
                        </a:lnTo>
                        <a:lnTo>
                          <a:pt x="1637" y="118"/>
                        </a:lnTo>
                        <a:lnTo>
                          <a:pt x="1640" y="118"/>
                        </a:lnTo>
                        <a:lnTo>
                          <a:pt x="1642" y="116"/>
                        </a:lnTo>
                        <a:lnTo>
                          <a:pt x="1644" y="116"/>
                        </a:lnTo>
                        <a:lnTo>
                          <a:pt x="1648" y="118"/>
                        </a:lnTo>
                        <a:lnTo>
                          <a:pt x="1650" y="116"/>
                        </a:lnTo>
                        <a:lnTo>
                          <a:pt x="1652" y="116"/>
                        </a:lnTo>
                        <a:lnTo>
                          <a:pt x="1656" y="118"/>
                        </a:lnTo>
                        <a:lnTo>
                          <a:pt x="1658" y="118"/>
                        </a:lnTo>
                        <a:lnTo>
                          <a:pt x="1660" y="118"/>
                        </a:lnTo>
                        <a:lnTo>
                          <a:pt x="1663" y="118"/>
                        </a:lnTo>
                        <a:lnTo>
                          <a:pt x="1665" y="116"/>
                        </a:lnTo>
                        <a:lnTo>
                          <a:pt x="1667" y="118"/>
                        </a:lnTo>
                        <a:lnTo>
                          <a:pt x="1669" y="118"/>
                        </a:lnTo>
                        <a:lnTo>
                          <a:pt x="1673" y="118"/>
                        </a:lnTo>
                        <a:lnTo>
                          <a:pt x="1675" y="118"/>
                        </a:lnTo>
                        <a:lnTo>
                          <a:pt x="1677" y="118"/>
                        </a:lnTo>
                        <a:lnTo>
                          <a:pt x="1681" y="118"/>
                        </a:lnTo>
                        <a:lnTo>
                          <a:pt x="1683" y="118"/>
                        </a:lnTo>
                        <a:lnTo>
                          <a:pt x="1684" y="118"/>
                        </a:lnTo>
                        <a:lnTo>
                          <a:pt x="1688" y="116"/>
                        </a:lnTo>
                        <a:lnTo>
                          <a:pt x="1690" y="118"/>
                        </a:lnTo>
                        <a:lnTo>
                          <a:pt x="1692" y="118"/>
                        </a:lnTo>
                        <a:lnTo>
                          <a:pt x="1696" y="118"/>
                        </a:lnTo>
                        <a:lnTo>
                          <a:pt x="1698" y="116"/>
                        </a:lnTo>
                        <a:lnTo>
                          <a:pt x="1700" y="118"/>
                        </a:lnTo>
                        <a:lnTo>
                          <a:pt x="1702" y="118"/>
                        </a:lnTo>
                        <a:lnTo>
                          <a:pt x="1706" y="118"/>
                        </a:lnTo>
                        <a:lnTo>
                          <a:pt x="1709" y="116"/>
                        </a:lnTo>
                        <a:lnTo>
                          <a:pt x="1713" y="118"/>
                        </a:lnTo>
                        <a:lnTo>
                          <a:pt x="1715" y="118"/>
                        </a:lnTo>
                        <a:lnTo>
                          <a:pt x="1717" y="116"/>
                        </a:lnTo>
                        <a:lnTo>
                          <a:pt x="1721" y="118"/>
                        </a:lnTo>
                        <a:lnTo>
                          <a:pt x="1723" y="116"/>
                        </a:lnTo>
                        <a:lnTo>
                          <a:pt x="1725" y="118"/>
                        </a:lnTo>
                        <a:lnTo>
                          <a:pt x="1729" y="118"/>
                        </a:lnTo>
                        <a:lnTo>
                          <a:pt x="1730" y="118"/>
                        </a:lnTo>
                        <a:lnTo>
                          <a:pt x="1732" y="116"/>
                        </a:lnTo>
                        <a:lnTo>
                          <a:pt x="1734" y="118"/>
                        </a:lnTo>
                        <a:lnTo>
                          <a:pt x="1738" y="116"/>
                        </a:lnTo>
                        <a:lnTo>
                          <a:pt x="1740" y="118"/>
                        </a:lnTo>
                        <a:lnTo>
                          <a:pt x="1742" y="116"/>
                        </a:lnTo>
                        <a:lnTo>
                          <a:pt x="1746" y="116"/>
                        </a:lnTo>
                        <a:lnTo>
                          <a:pt x="1748" y="118"/>
                        </a:lnTo>
                        <a:lnTo>
                          <a:pt x="1750" y="118"/>
                        </a:lnTo>
                        <a:lnTo>
                          <a:pt x="1753" y="116"/>
                        </a:lnTo>
                        <a:lnTo>
                          <a:pt x="1755" y="116"/>
                        </a:lnTo>
                        <a:lnTo>
                          <a:pt x="1757" y="116"/>
                        </a:lnTo>
                        <a:lnTo>
                          <a:pt x="1759" y="118"/>
                        </a:lnTo>
                        <a:lnTo>
                          <a:pt x="1763" y="116"/>
                        </a:lnTo>
                        <a:lnTo>
                          <a:pt x="1765" y="116"/>
                        </a:lnTo>
                        <a:lnTo>
                          <a:pt x="1767" y="116"/>
                        </a:lnTo>
                        <a:lnTo>
                          <a:pt x="1771" y="118"/>
                        </a:lnTo>
                        <a:lnTo>
                          <a:pt x="1773" y="116"/>
                        </a:lnTo>
                        <a:lnTo>
                          <a:pt x="1775" y="116"/>
                        </a:lnTo>
                        <a:lnTo>
                          <a:pt x="1778" y="116"/>
                        </a:lnTo>
                        <a:lnTo>
                          <a:pt x="1780" y="116"/>
                        </a:lnTo>
                        <a:lnTo>
                          <a:pt x="1782" y="116"/>
                        </a:lnTo>
                        <a:lnTo>
                          <a:pt x="1786" y="118"/>
                        </a:lnTo>
                        <a:lnTo>
                          <a:pt x="1788" y="116"/>
                        </a:lnTo>
                        <a:lnTo>
                          <a:pt x="1790" y="116"/>
                        </a:lnTo>
                        <a:lnTo>
                          <a:pt x="1792" y="116"/>
                        </a:lnTo>
                        <a:lnTo>
                          <a:pt x="1796" y="116"/>
                        </a:lnTo>
                        <a:lnTo>
                          <a:pt x="1797" y="116"/>
                        </a:lnTo>
                        <a:lnTo>
                          <a:pt x="1799" y="116"/>
                        </a:lnTo>
                        <a:lnTo>
                          <a:pt x="1803" y="116"/>
                        </a:lnTo>
                        <a:lnTo>
                          <a:pt x="1805" y="118"/>
                        </a:lnTo>
                        <a:lnTo>
                          <a:pt x="1807" y="118"/>
                        </a:lnTo>
                        <a:lnTo>
                          <a:pt x="1811" y="116"/>
                        </a:lnTo>
                        <a:lnTo>
                          <a:pt x="1813" y="116"/>
                        </a:lnTo>
                        <a:lnTo>
                          <a:pt x="1815" y="116"/>
                        </a:lnTo>
                        <a:lnTo>
                          <a:pt x="1819" y="116"/>
                        </a:lnTo>
                        <a:lnTo>
                          <a:pt x="1820" y="116"/>
                        </a:lnTo>
                        <a:lnTo>
                          <a:pt x="1822" y="116"/>
                        </a:lnTo>
                        <a:lnTo>
                          <a:pt x="1824" y="116"/>
                        </a:lnTo>
                        <a:lnTo>
                          <a:pt x="1828" y="116"/>
                        </a:lnTo>
                        <a:lnTo>
                          <a:pt x="1830" y="116"/>
                        </a:lnTo>
                        <a:lnTo>
                          <a:pt x="1832" y="118"/>
                        </a:lnTo>
                        <a:lnTo>
                          <a:pt x="1836" y="116"/>
                        </a:lnTo>
                        <a:lnTo>
                          <a:pt x="1838" y="116"/>
                        </a:lnTo>
                        <a:lnTo>
                          <a:pt x="1840" y="116"/>
                        </a:lnTo>
                        <a:lnTo>
                          <a:pt x="1843" y="116"/>
                        </a:lnTo>
                        <a:lnTo>
                          <a:pt x="1845" y="116"/>
                        </a:lnTo>
                        <a:lnTo>
                          <a:pt x="1847" y="116"/>
                        </a:lnTo>
                        <a:lnTo>
                          <a:pt x="1851" y="118"/>
                        </a:lnTo>
                        <a:lnTo>
                          <a:pt x="1853" y="118"/>
                        </a:lnTo>
                        <a:lnTo>
                          <a:pt x="1855" y="116"/>
                        </a:lnTo>
                        <a:lnTo>
                          <a:pt x="1857" y="116"/>
                        </a:lnTo>
                        <a:lnTo>
                          <a:pt x="1861" y="116"/>
                        </a:lnTo>
                        <a:lnTo>
                          <a:pt x="1863" y="116"/>
                        </a:lnTo>
                        <a:lnTo>
                          <a:pt x="1865" y="116"/>
                        </a:lnTo>
                        <a:lnTo>
                          <a:pt x="1868" y="116"/>
                        </a:lnTo>
                        <a:lnTo>
                          <a:pt x="1870" y="116"/>
                        </a:lnTo>
                        <a:lnTo>
                          <a:pt x="1872" y="116"/>
                        </a:lnTo>
                        <a:lnTo>
                          <a:pt x="1876" y="116"/>
                        </a:lnTo>
                        <a:lnTo>
                          <a:pt x="1878" y="116"/>
                        </a:lnTo>
                        <a:lnTo>
                          <a:pt x="1880" y="116"/>
                        </a:lnTo>
                        <a:lnTo>
                          <a:pt x="1884" y="116"/>
                        </a:lnTo>
                        <a:lnTo>
                          <a:pt x="1886" y="116"/>
                        </a:lnTo>
                        <a:lnTo>
                          <a:pt x="1888" y="116"/>
                        </a:lnTo>
                        <a:lnTo>
                          <a:pt x="1889" y="116"/>
                        </a:lnTo>
                        <a:lnTo>
                          <a:pt x="1893" y="116"/>
                        </a:lnTo>
                        <a:lnTo>
                          <a:pt x="1895" y="116"/>
                        </a:lnTo>
                        <a:lnTo>
                          <a:pt x="1897" y="116"/>
                        </a:lnTo>
                        <a:lnTo>
                          <a:pt x="1901" y="116"/>
                        </a:lnTo>
                        <a:lnTo>
                          <a:pt x="1903" y="116"/>
                        </a:lnTo>
                        <a:lnTo>
                          <a:pt x="1905" y="116"/>
                        </a:lnTo>
                        <a:lnTo>
                          <a:pt x="1909" y="116"/>
                        </a:lnTo>
                        <a:lnTo>
                          <a:pt x="1911" y="116"/>
                        </a:lnTo>
                        <a:lnTo>
                          <a:pt x="1912" y="116"/>
                        </a:lnTo>
                        <a:lnTo>
                          <a:pt x="1916" y="116"/>
                        </a:lnTo>
                        <a:lnTo>
                          <a:pt x="1918" y="116"/>
                        </a:lnTo>
                        <a:lnTo>
                          <a:pt x="1920" y="116"/>
                        </a:lnTo>
                        <a:lnTo>
                          <a:pt x="1922" y="116"/>
                        </a:lnTo>
                        <a:lnTo>
                          <a:pt x="1926" y="116"/>
                        </a:lnTo>
                        <a:lnTo>
                          <a:pt x="1928" y="116"/>
                        </a:lnTo>
                        <a:lnTo>
                          <a:pt x="1930" y="116"/>
                        </a:lnTo>
                        <a:lnTo>
                          <a:pt x="1934" y="116"/>
                        </a:lnTo>
                        <a:lnTo>
                          <a:pt x="1935" y="116"/>
                        </a:lnTo>
                        <a:lnTo>
                          <a:pt x="1937" y="116"/>
                        </a:lnTo>
                        <a:lnTo>
                          <a:pt x="1941" y="116"/>
                        </a:lnTo>
                        <a:lnTo>
                          <a:pt x="1943" y="116"/>
                        </a:lnTo>
                        <a:lnTo>
                          <a:pt x="1945" y="116"/>
                        </a:lnTo>
                        <a:lnTo>
                          <a:pt x="1949" y="116"/>
                        </a:lnTo>
                        <a:lnTo>
                          <a:pt x="1951" y="116"/>
                        </a:lnTo>
                        <a:lnTo>
                          <a:pt x="1953" y="116"/>
                        </a:lnTo>
                        <a:lnTo>
                          <a:pt x="1955" y="116"/>
                        </a:lnTo>
                        <a:lnTo>
                          <a:pt x="1958" y="116"/>
                        </a:lnTo>
                        <a:lnTo>
                          <a:pt x="1960" y="116"/>
                        </a:lnTo>
                        <a:lnTo>
                          <a:pt x="1962" y="116"/>
                        </a:lnTo>
                        <a:lnTo>
                          <a:pt x="1966" y="116"/>
                        </a:lnTo>
                        <a:lnTo>
                          <a:pt x="1968" y="116"/>
                        </a:lnTo>
                        <a:lnTo>
                          <a:pt x="1970" y="116"/>
                        </a:lnTo>
                        <a:lnTo>
                          <a:pt x="1974" y="116"/>
                        </a:lnTo>
                        <a:lnTo>
                          <a:pt x="1976" y="116"/>
                        </a:lnTo>
                        <a:lnTo>
                          <a:pt x="1978" y="116"/>
                        </a:lnTo>
                        <a:lnTo>
                          <a:pt x="1980" y="116"/>
                        </a:lnTo>
                        <a:lnTo>
                          <a:pt x="1983" y="116"/>
                        </a:lnTo>
                        <a:lnTo>
                          <a:pt x="1985" y="116"/>
                        </a:lnTo>
                        <a:lnTo>
                          <a:pt x="1987" y="116"/>
                        </a:lnTo>
                        <a:lnTo>
                          <a:pt x="1991" y="116"/>
                        </a:lnTo>
                        <a:lnTo>
                          <a:pt x="1993" y="116"/>
                        </a:lnTo>
                        <a:lnTo>
                          <a:pt x="1995" y="116"/>
                        </a:lnTo>
                        <a:lnTo>
                          <a:pt x="1999" y="116"/>
                        </a:lnTo>
                        <a:lnTo>
                          <a:pt x="2001" y="116"/>
                        </a:lnTo>
                        <a:lnTo>
                          <a:pt x="2002" y="116"/>
                        </a:lnTo>
                        <a:lnTo>
                          <a:pt x="2006" y="116"/>
                        </a:lnTo>
                        <a:lnTo>
                          <a:pt x="2008" y="116"/>
                        </a:lnTo>
                        <a:lnTo>
                          <a:pt x="2010" y="116"/>
                        </a:lnTo>
                        <a:lnTo>
                          <a:pt x="2012" y="116"/>
                        </a:lnTo>
                        <a:lnTo>
                          <a:pt x="2016" y="116"/>
                        </a:lnTo>
                        <a:lnTo>
                          <a:pt x="2018" y="116"/>
                        </a:lnTo>
                        <a:lnTo>
                          <a:pt x="2020" y="116"/>
                        </a:lnTo>
                        <a:lnTo>
                          <a:pt x="2024" y="116"/>
                        </a:lnTo>
                        <a:lnTo>
                          <a:pt x="2025" y="116"/>
                        </a:lnTo>
                        <a:lnTo>
                          <a:pt x="2027" y="116"/>
                        </a:lnTo>
                        <a:lnTo>
                          <a:pt x="2031" y="116"/>
                        </a:lnTo>
                        <a:lnTo>
                          <a:pt x="2033" y="116"/>
                        </a:lnTo>
                        <a:lnTo>
                          <a:pt x="2035" y="116"/>
                        </a:lnTo>
                        <a:lnTo>
                          <a:pt x="2039" y="116"/>
                        </a:lnTo>
                        <a:lnTo>
                          <a:pt x="2041" y="116"/>
                        </a:lnTo>
                        <a:lnTo>
                          <a:pt x="2043" y="116"/>
                        </a:lnTo>
                        <a:lnTo>
                          <a:pt x="2045" y="116"/>
                        </a:lnTo>
                        <a:lnTo>
                          <a:pt x="2048" y="116"/>
                        </a:lnTo>
                        <a:lnTo>
                          <a:pt x="2050" y="116"/>
                        </a:lnTo>
                        <a:lnTo>
                          <a:pt x="2052" y="116"/>
                        </a:lnTo>
                        <a:lnTo>
                          <a:pt x="2056" y="116"/>
                        </a:lnTo>
                        <a:lnTo>
                          <a:pt x="2058" y="116"/>
                        </a:lnTo>
                        <a:lnTo>
                          <a:pt x="2060" y="116"/>
                        </a:lnTo>
                        <a:lnTo>
                          <a:pt x="2064" y="116"/>
                        </a:lnTo>
                        <a:lnTo>
                          <a:pt x="2066" y="116"/>
                        </a:lnTo>
                        <a:lnTo>
                          <a:pt x="2068" y="116"/>
                        </a:lnTo>
                        <a:lnTo>
                          <a:pt x="2071" y="116"/>
                        </a:lnTo>
                        <a:lnTo>
                          <a:pt x="2073" y="116"/>
                        </a:lnTo>
                        <a:lnTo>
                          <a:pt x="2075" y="116"/>
                        </a:lnTo>
                        <a:lnTo>
                          <a:pt x="2077" y="116"/>
                        </a:lnTo>
                        <a:lnTo>
                          <a:pt x="2081" y="116"/>
                        </a:lnTo>
                        <a:lnTo>
                          <a:pt x="2083" y="116"/>
                        </a:lnTo>
                        <a:lnTo>
                          <a:pt x="2085" y="116"/>
                        </a:lnTo>
                        <a:lnTo>
                          <a:pt x="2089" y="116"/>
                        </a:lnTo>
                        <a:lnTo>
                          <a:pt x="2091" y="116"/>
                        </a:lnTo>
                        <a:lnTo>
                          <a:pt x="2093" y="116"/>
                        </a:lnTo>
                        <a:lnTo>
                          <a:pt x="2096" y="116"/>
                        </a:lnTo>
                        <a:lnTo>
                          <a:pt x="2098" y="116"/>
                        </a:lnTo>
                        <a:lnTo>
                          <a:pt x="2100" y="116"/>
                        </a:lnTo>
                        <a:lnTo>
                          <a:pt x="2104" y="116"/>
                        </a:lnTo>
                        <a:lnTo>
                          <a:pt x="2106" y="116"/>
                        </a:lnTo>
                        <a:lnTo>
                          <a:pt x="2108" y="116"/>
                        </a:lnTo>
                        <a:lnTo>
                          <a:pt x="2110" y="116"/>
                        </a:lnTo>
                        <a:lnTo>
                          <a:pt x="2114" y="116"/>
                        </a:lnTo>
                        <a:lnTo>
                          <a:pt x="2116" y="116"/>
                        </a:lnTo>
                        <a:lnTo>
                          <a:pt x="2117" y="116"/>
                        </a:lnTo>
                        <a:lnTo>
                          <a:pt x="2121" y="116"/>
                        </a:lnTo>
                        <a:lnTo>
                          <a:pt x="2123" y="116"/>
                        </a:lnTo>
                        <a:lnTo>
                          <a:pt x="2125" y="116"/>
                        </a:lnTo>
                        <a:lnTo>
                          <a:pt x="2129" y="116"/>
                        </a:lnTo>
                        <a:lnTo>
                          <a:pt x="2131" y="116"/>
                        </a:lnTo>
                        <a:lnTo>
                          <a:pt x="2133" y="116"/>
                        </a:lnTo>
                        <a:lnTo>
                          <a:pt x="2137" y="116"/>
                        </a:lnTo>
                        <a:lnTo>
                          <a:pt x="2139" y="116"/>
                        </a:lnTo>
                        <a:lnTo>
                          <a:pt x="2140" y="116"/>
                        </a:lnTo>
                        <a:lnTo>
                          <a:pt x="2142" y="116"/>
                        </a:lnTo>
                        <a:lnTo>
                          <a:pt x="2146" y="116"/>
                        </a:lnTo>
                        <a:lnTo>
                          <a:pt x="2148" y="116"/>
                        </a:lnTo>
                        <a:lnTo>
                          <a:pt x="2150" y="116"/>
                        </a:lnTo>
                        <a:lnTo>
                          <a:pt x="2154" y="116"/>
                        </a:lnTo>
                        <a:lnTo>
                          <a:pt x="2156" y="114"/>
                        </a:lnTo>
                        <a:lnTo>
                          <a:pt x="2158" y="116"/>
                        </a:lnTo>
                        <a:lnTo>
                          <a:pt x="2162" y="116"/>
                        </a:lnTo>
                        <a:lnTo>
                          <a:pt x="2163" y="116"/>
                        </a:lnTo>
                        <a:lnTo>
                          <a:pt x="2165" y="116"/>
                        </a:lnTo>
                        <a:lnTo>
                          <a:pt x="2169" y="116"/>
                        </a:lnTo>
                        <a:lnTo>
                          <a:pt x="2171" y="116"/>
                        </a:lnTo>
                        <a:lnTo>
                          <a:pt x="2173" y="116"/>
                        </a:lnTo>
                        <a:lnTo>
                          <a:pt x="2175" y="116"/>
                        </a:lnTo>
                        <a:lnTo>
                          <a:pt x="2179" y="116"/>
                        </a:lnTo>
                        <a:lnTo>
                          <a:pt x="2181" y="114"/>
                        </a:lnTo>
                        <a:lnTo>
                          <a:pt x="2183" y="116"/>
                        </a:lnTo>
                        <a:lnTo>
                          <a:pt x="2186" y="116"/>
                        </a:lnTo>
                        <a:lnTo>
                          <a:pt x="2188" y="116"/>
                        </a:lnTo>
                        <a:lnTo>
                          <a:pt x="2190" y="116"/>
                        </a:lnTo>
                        <a:lnTo>
                          <a:pt x="2194" y="116"/>
                        </a:lnTo>
                        <a:lnTo>
                          <a:pt x="2196" y="116"/>
                        </a:lnTo>
                        <a:lnTo>
                          <a:pt x="2198" y="114"/>
                        </a:lnTo>
                        <a:lnTo>
                          <a:pt x="2200" y="116"/>
                        </a:lnTo>
                        <a:lnTo>
                          <a:pt x="2204" y="116"/>
                        </a:lnTo>
                        <a:lnTo>
                          <a:pt x="2206" y="116"/>
                        </a:lnTo>
                        <a:lnTo>
                          <a:pt x="2208" y="116"/>
                        </a:lnTo>
                        <a:lnTo>
                          <a:pt x="2211" y="116"/>
                        </a:lnTo>
                        <a:lnTo>
                          <a:pt x="2213" y="116"/>
                        </a:lnTo>
                        <a:lnTo>
                          <a:pt x="2215" y="116"/>
                        </a:lnTo>
                        <a:lnTo>
                          <a:pt x="2219" y="116"/>
                        </a:lnTo>
                        <a:lnTo>
                          <a:pt x="2221" y="116"/>
                        </a:lnTo>
                        <a:lnTo>
                          <a:pt x="2223" y="114"/>
                        </a:lnTo>
                        <a:lnTo>
                          <a:pt x="2227" y="116"/>
                        </a:lnTo>
                        <a:lnTo>
                          <a:pt x="2229" y="116"/>
                        </a:lnTo>
                        <a:lnTo>
                          <a:pt x="2230" y="114"/>
                        </a:lnTo>
                        <a:lnTo>
                          <a:pt x="2232" y="116"/>
                        </a:lnTo>
                        <a:lnTo>
                          <a:pt x="2236" y="114"/>
                        </a:lnTo>
                        <a:lnTo>
                          <a:pt x="2238" y="114"/>
                        </a:lnTo>
                        <a:lnTo>
                          <a:pt x="2244" y="114"/>
                        </a:lnTo>
                        <a:lnTo>
                          <a:pt x="2246" y="114"/>
                        </a:lnTo>
                        <a:lnTo>
                          <a:pt x="2248" y="116"/>
                        </a:lnTo>
                        <a:lnTo>
                          <a:pt x="2252" y="114"/>
                        </a:lnTo>
                        <a:lnTo>
                          <a:pt x="2253" y="116"/>
                        </a:lnTo>
                        <a:lnTo>
                          <a:pt x="2255" y="116"/>
                        </a:lnTo>
                        <a:lnTo>
                          <a:pt x="2259" y="116"/>
                        </a:lnTo>
                        <a:lnTo>
                          <a:pt x="2261" y="116"/>
                        </a:lnTo>
                        <a:lnTo>
                          <a:pt x="2263" y="116"/>
                        </a:lnTo>
                        <a:lnTo>
                          <a:pt x="2265" y="114"/>
                        </a:lnTo>
                        <a:lnTo>
                          <a:pt x="2269" y="114"/>
                        </a:lnTo>
                        <a:lnTo>
                          <a:pt x="2271" y="116"/>
                        </a:lnTo>
                        <a:lnTo>
                          <a:pt x="2273" y="114"/>
                        </a:lnTo>
                        <a:lnTo>
                          <a:pt x="2276" y="114"/>
                        </a:lnTo>
                        <a:lnTo>
                          <a:pt x="2278" y="114"/>
                        </a:lnTo>
                        <a:lnTo>
                          <a:pt x="2280" y="114"/>
                        </a:lnTo>
                        <a:lnTo>
                          <a:pt x="2284" y="116"/>
                        </a:lnTo>
                        <a:lnTo>
                          <a:pt x="2286" y="114"/>
                        </a:lnTo>
                        <a:lnTo>
                          <a:pt x="2288" y="116"/>
                        </a:lnTo>
                        <a:lnTo>
                          <a:pt x="2292" y="116"/>
                        </a:lnTo>
                        <a:lnTo>
                          <a:pt x="2294" y="116"/>
                        </a:lnTo>
                        <a:lnTo>
                          <a:pt x="2296" y="116"/>
                        </a:lnTo>
                        <a:lnTo>
                          <a:pt x="2298" y="114"/>
                        </a:lnTo>
                        <a:lnTo>
                          <a:pt x="2301" y="114"/>
                        </a:lnTo>
                        <a:lnTo>
                          <a:pt x="2303" y="114"/>
                        </a:lnTo>
                        <a:lnTo>
                          <a:pt x="2305" y="116"/>
                        </a:lnTo>
                        <a:lnTo>
                          <a:pt x="2309" y="114"/>
                        </a:lnTo>
                        <a:lnTo>
                          <a:pt x="2311" y="114"/>
                        </a:lnTo>
                        <a:lnTo>
                          <a:pt x="2313" y="114"/>
                        </a:lnTo>
                        <a:lnTo>
                          <a:pt x="2317" y="114"/>
                        </a:lnTo>
                        <a:lnTo>
                          <a:pt x="2319" y="114"/>
                        </a:lnTo>
                        <a:lnTo>
                          <a:pt x="2321" y="116"/>
                        </a:lnTo>
                        <a:lnTo>
                          <a:pt x="2324" y="116"/>
                        </a:lnTo>
                        <a:lnTo>
                          <a:pt x="2326" y="114"/>
                        </a:lnTo>
                        <a:lnTo>
                          <a:pt x="2328" y="114"/>
                        </a:lnTo>
                        <a:lnTo>
                          <a:pt x="2330" y="114"/>
                        </a:lnTo>
                        <a:lnTo>
                          <a:pt x="2334" y="116"/>
                        </a:lnTo>
                        <a:lnTo>
                          <a:pt x="2336" y="114"/>
                        </a:lnTo>
                        <a:lnTo>
                          <a:pt x="2338" y="114"/>
                        </a:lnTo>
                        <a:lnTo>
                          <a:pt x="2342" y="114"/>
                        </a:lnTo>
                        <a:lnTo>
                          <a:pt x="2344" y="114"/>
                        </a:lnTo>
                        <a:lnTo>
                          <a:pt x="2345" y="114"/>
                        </a:lnTo>
                        <a:lnTo>
                          <a:pt x="2349" y="116"/>
                        </a:lnTo>
                        <a:lnTo>
                          <a:pt x="2351" y="114"/>
                        </a:lnTo>
                        <a:lnTo>
                          <a:pt x="2353" y="116"/>
                        </a:lnTo>
                        <a:lnTo>
                          <a:pt x="2357" y="114"/>
                        </a:lnTo>
                        <a:lnTo>
                          <a:pt x="2359" y="114"/>
                        </a:lnTo>
                        <a:lnTo>
                          <a:pt x="2361" y="114"/>
                        </a:lnTo>
                        <a:lnTo>
                          <a:pt x="2363" y="116"/>
                        </a:lnTo>
                        <a:lnTo>
                          <a:pt x="2367" y="114"/>
                        </a:lnTo>
                        <a:lnTo>
                          <a:pt x="2368" y="114"/>
                        </a:lnTo>
                        <a:lnTo>
                          <a:pt x="2370" y="114"/>
                        </a:lnTo>
                        <a:lnTo>
                          <a:pt x="2374" y="114"/>
                        </a:lnTo>
                        <a:lnTo>
                          <a:pt x="2376" y="114"/>
                        </a:lnTo>
                        <a:lnTo>
                          <a:pt x="2378" y="116"/>
                        </a:lnTo>
                        <a:lnTo>
                          <a:pt x="2382" y="114"/>
                        </a:lnTo>
                        <a:lnTo>
                          <a:pt x="2384" y="114"/>
                        </a:lnTo>
                        <a:lnTo>
                          <a:pt x="2386" y="114"/>
                        </a:lnTo>
                        <a:lnTo>
                          <a:pt x="2388" y="114"/>
                        </a:lnTo>
                        <a:lnTo>
                          <a:pt x="2391" y="114"/>
                        </a:lnTo>
                        <a:lnTo>
                          <a:pt x="2393" y="114"/>
                        </a:lnTo>
                        <a:lnTo>
                          <a:pt x="2395" y="114"/>
                        </a:lnTo>
                        <a:lnTo>
                          <a:pt x="2399" y="116"/>
                        </a:lnTo>
                        <a:lnTo>
                          <a:pt x="2401" y="114"/>
                        </a:lnTo>
                        <a:lnTo>
                          <a:pt x="2403" y="114"/>
                        </a:lnTo>
                        <a:lnTo>
                          <a:pt x="2407" y="114"/>
                        </a:lnTo>
                        <a:lnTo>
                          <a:pt x="2409" y="114"/>
                        </a:lnTo>
                        <a:lnTo>
                          <a:pt x="2411" y="114"/>
                        </a:lnTo>
                        <a:lnTo>
                          <a:pt x="2414" y="116"/>
                        </a:lnTo>
                        <a:lnTo>
                          <a:pt x="2416" y="114"/>
                        </a:lnTo>
                        <a:lnTo>
                          <a:pt x="2418" y="114"/>
                        </a:lnTo>
                        <a:lnTo>
                          <a:pt x="2420" y="114"/>
                        </a:lnTo>
                        <a:lnTo>
                          <a:pt x="2424" y="114"/>
                        </a:lnTo>
                        <a:lnTo>
                          <a:pt x="2426" y="114"/>
                        </a:lnTo>
                        <a:lnTo>
                          <a:pt x="2428" y="114"/>
                        </a:lnTo>
                        <a:lnTo>
                          <a:pt x="2432" y="116"/>
                        </a:lnTo>
                        <a:lnTo>
                          <a:pt x="2434" y="114"/>
                        </a:lnTo>
                        <a:lnTo>
                          <a:pt x="2436" y="114"/>
                        </a:lnTo>
                        <a:lnTo>
                          <a:pt x="2439" y="114"/>
                        </a:lnTo>
                        <a:lnTo>
                          <a:pt x="2441" y="114"/>
                        </a:lnTo>
                        <a:lnTo>
                          <a:pt x="2443" y="114"/>
                        </a:lnTo>
                        <a:lnTo>
                          <a:pt x="2447" y="114"/>
                        </a:lnTo>
                        <a:lnTo>
                          <a:pt x="2449" y="114"/>
                        </a:lnTo>
                        <a:lnTo>
                          <a:pt x="2451" y="114"/>
                        </a:lnTo>
                        <a:lnTo>
                          <a:pt x="2453" y="114"/>
                        </a:lnTo>
                        <a:lnTo>
                          <a:pt x="2457" y="114"/>
                        </a:lnTo>
                        <a:lnTo>
                          <a:pt x="2458" y="114"/>
                        </a:lnTo>
                        <a:lnTo>
                          <a:pt x="2460" y="114"/>
                        </a:lnTo>
                        <a:lnTo>
                          <a:pt x="2464" y="114"/>
                        </a:lnTo>
                        <a:lnTo>
                          <a:pt x="2466" y="114"/>
                        </a:lnTo>
                        <a:lnTo>
                          <a:pt x="2468" y="114"/>
                        </a:lnTo>
                        <a:lnTo>
                          <a:pt x="2472" y="114"/>
                        </a:lnTo>
                        <a:lnTo>
                          <a:pt x="2474" y="114"/>
                        </a:lnTo>
                        <a:lnTo>
                          <a:pt x="2476" y="114"/>
                        </a:lnTo>
                        <a:lnTo>
                          <a:pt x="2480" y="114"/>
                        </a:lnTo>
                        <a:lnTo>
                          <a:pt x="2481" y="114"/>
                        </a:lnTo>
                        <a:lnTo>
                          <a:pt x="2483" y="114"/>
                        </a:lnTo>
                        <a:lnTo>
                          <a:pt x="2485" y="114"/>
                        </a:lnTo>
                        <a:lnTo>
                          <a:pt x="2489" y="114"/>
                        </a:lnTo>
                        <a:lnTo>
                          <a:pt x="2491" y="114"/>
                        </a:lnTo>
                        <a:lnTo>
                          <a:pt x="2493" y="114"/>
                        </a:lnTo>
                        <a:lnTo>
                          <a:pt x="2497" y="114"/>
                        </a:lnTo>
                        <a:lnTo>
                          <a:pt x="2499" y="114"/>
                        </a:lnTo>
                        <a:lnTo>
                          <a:pt x="2501" y="114"/>
                        </a:lnTo>
                        <a:lnTo>
                          <a:pt x="2504" y="114"/>
                        </a:lnTo>
                        <a:lnTo>
                          <a:pt x="2506" y="114"/>
                        </a:lnTo>
                        <a:lnTo>
                          <a:pt x="2508" y="114"/>
                        </a:lnTo>
                        <a:lnTo>
                          <a:pt x="2512" y="114"/>
                        </a:lnTo>
                        <a:lnTo>
                          <a:pt x="2514" y="114"/>
                        </a:lnTo>
                        <a:lnTo>
                          <a:pt x="2516" y="114"/>
                        </a:lnTo>
                        <a:lnTo>
                          <a:pt x="2518" y="114"/>
                        </a:lnTo>
                        <a:lnTo>
                          <a:pt x="2522" y="114"/>
                        </a:lnTo>
                        <a:lnTo>
                          <a:pt x="2524" y="114"/>
                        </a:lnTo>
                        <a:lnTo>
                          <a:pt x="2526" y="114"/>
                        </a:lnTo>
                        <a:lnTo>
                          <a:pt x="2529" y="114"/>
                        </a:lnTo>
                        <a:lnTo>
                          <a:pt x="2531" y="114"/>
                        </a:lnTo>
                        <a:lnTo>
                          <a:pt x="2533" y="114"/>
                        </a:lnTo>
                        <a:lnTo>
                          <a:pt x="2537" y="114"/>
                        </a:lnTo>
                        <a:lnTo>
                          <a:pt x="2539" y="114"/>
                        </a:lnTo>
                        <a:lnTo>
                          <a:pt x="2541" y="112"/>
                        </a:lnTo>
                        <a:lnTo>
                          <a:pt x="2545" y="114"/>
                        </a:lnTo>
                        <a:lnTo>
                          <a:pt x="2547" y="114"/>
                        </a:lnTo>
                        <a:lnTo>
                          <a:pt x="2549" y="112"/>
                        </a:lnTo>
                        <a:lnTo>
                          <a:pt x="2550" y="114"/>
                        </a:lnTo>
                        <a:lnTo>
                          <a:pt x="2554" y="114"/>
                        </a:lnTo>
                        <a:lnTo>
                          <a:pt x="2556" y="114"/>
                        </a:lnTo>
                        <a:lnTo>
                          <a:pt x="2558" y="114"/>
                        </a:lnTo>
                        <a:lnTo>
                          <a:pt x="2562" y="114"/>
                        </a:lnTo>
                        <a:lnTo>
                          <a:pt x="2564" y="112"/>
                        </a:lnTo>
                        <a:lnTo>
                          <a:pt x="2566" y="114"/>
                        </a:lnTo>
                        <a:lnTo>
                          <a:pt x="2570" y="114"/>
                        </a:lnTo>
                        <a:lnTo>
                          <a:pt x="2572" y="114"/>
                        </a:lnTo>
                        <a:lnTo>
                          <a:pt x="2573" y="112"/>
                        </a:lnTo>
                        <a:lnTo>
                          <a:pt x="2577" y="112"/>
                        </a:lnTo>
                        <a:lnTo>
                          <a:pt x="2579" y="114"/>
                        </a:lnTo>
                        <a:lnTo>
                          <a:pt x="2581" y="114"/>
                        </a:lnTo>
                        <a:lnTo>
                          <a:pt x="2583" y="114"/>
                        </a:lnTo>
                        <a:lnTo>
                          <a:pt x="2587" y="114"/>
                        </a:lnTo>
                        <a:lnTo>
                          <a:pt x="2589" y="114"/>
                        </a:lnTo>
                        <a:lnTo>
                          <a:pt x="2591" y="112"/>
                        </a:lnTo>
                        <a:lnTo>
                          <a:pt x="2595" y="114"/>
                        </a:lnTo>
                        <a:lnTo>
                          <a:pt x="2596" y="114"/>
                        </a:lnTo>
                        <a:lnTo>
                          <a:pt x="2598" y="114"/>
                        </a:lnTo>
                        <a:lnTo>
                          <a:pt x="2602" y="114"/>
                        </a:lnTo>
                        <a:lnTo>
                          <a:pt x="2604" y="114"/>
                        </a:lnTo>
                        <a:lnTo>
                          <a:pt x="2606" y="112"/>
                        </a:lnTo>
                        <a:lnTo>
                          <a:pt x="2608" y="112"/>
                        </a:lnTo>
                        <a:lnTo>
                          <a:pt x="2612" y="112"/>
                        </a:lnTo>
                        <a:lnTo>
                          <a:pt x="2614" y="112"/>
                        </a:lnTo>
                        <a:lnTo>
                          <a:pt x="2616" y="112"/>
                        </a:lnTo>
                        <a:lnTo>
                          <a:pt x="2619" y="112"/>
                        </a:lnTo>
                        <a:lnTo>
                          <a:pt x="2621" y="114"/>
                        </a:lnTo>
                        <a:lnTo>
                          <a:pt x="2623" y="112"/>
                        </a:lnTo>
                        <a:lnTo>
                          <a:pt x="2627" y="114"/>
                        </a:lnTo>
                        <a:lnTo>
                          <a:pt x="2629" y="112"/>
                        </a:lnTo>
                        <a:lnTo>
                          <a:pt x="2631" y="112"/>
                        </a:lnTo>
                        <a:lnTo>
                          <a:pt x="2635" y="112"/>
                        </a:lnTo>
                        <a:lnTo>
                          <a:pt x="2637" y="114"/>
                        </a:lnTo>
                        <a:lnTo>
                          <a:pt x="2639" y="112"/>
                        </a:lnTo>
                        <a:lnTo>
                          <a:pt x="2641" y="112"/>
                        </a:lnTo>
                        <a:lnTo>
                          <a:pt x="2644" y="112"/>
                        </a:lnTo>
                        <a:lnTo>
                          <a:pt x="2646" y="112"/>
                        </a:lnTo>
                        <a:lnTo>
                          <a:pt x="2648" y="112"/>
                        </a:lnTo>
                        <a:lnTo>
                          <a:pt x="2652" y="112"/>
                        </a:lnTo>
                        <a:lnTo>
                          <a:pt x="2654" y="112"/>
                        </a:lnTo>
                        <a:lnTo>
                          <a:pt x="2656" y="112"/>
                        </a:lnTo>
                        <a:lnTo>
                          <a:pt x="2660" y="112"/>
                        </a:lnTo>
                        <a:lnTo>
                          <a:pt x="2662" y="114"/>
                        </a:lnTo>
                        <a:lnTo>
                          <a:pt x="2664" y="114"/>
                        </a:lnTo>
                        <a:lnTo>
                          <a:pt x="2667" y="112"/>
                        </a:lnTo>
                        <a:lnTo>
                          <a:pt x="2669" y="114"/>
                        </a:lnTo>
                        <a:lnTo>
                          <a:pt x="2671" y="114"/>
                        </a:lnTo>
                        <a:lnTo>
                          <a:pt x="2673" y="112"/>
                        </a:lnTo>
                        <a:lnTo>
                          <a:pt x="2677" y="112"/>
                        </a:lnTo>
                        <a:lnTo>
                          <a:pt x="2679" y="112"/>
                        </a:lnTo>
                        <a:lnTo>
                          <a:pt x="2681" y="112"/>
                        </a:lnTo>
                        <a:lnTo>
                          <a:pt x="2685" y="112"/>
                        </a:lnTo>
                        <a:lnTo>
                          <a:pt x="2686" y="112"/>
                        </a:lnTo>
                        <a:lnTo>
                          <a:pt x="2688" y="112"/>
                        </a:lnTo>
                        <a:lnTo>
                          <a:pt x="2692" y="112"/>
                        </a:lnTo>
                        <a:lnTo>
                          <a:pt x="2694" y="114"/>
                        </a:lnTo>
                        <a:lnTo>
                          <a:pt x="2696" y="112"/>
                        </a:lnTo>
                        <a:lnTo>
                          <a:pt x="2700" y="112"/>
                        </a:lnTo>
                        <a:lnTo>
                          <a:pt x="2702" y="112"/>
                        </a:lnTo>
                        <a:lnTo>
                          <a:pt x="2704" y="114"/>
                        </a:lnTo>
                        <a:lnTo>
                          <a:pt x="2706" y="112"/>
                        </a:lnTo>
                        <a:lnTo>
                          <a:pt x="2709" y="112"/>
                        </a:lnTo>
                        <a:lnTo>
                          <a:pt x="2711" y="112"/>
                        </a:lnTo>
                        <a:lnTo>
                          <a:pt x="2713" y="114"/>
                        </a:lnTo>
                        <a:lnTo>
                          <a:pt x="2717" y="114"/>
                        </a:lnTo>
                        <a:lnTo>
                          <a:pt x="2719" y="112"/>
                        </a:lnTo>
                        <a:lnTo>
                          <a:pt x="2721" y="112"/>
                        </a:lnTo>
                        <a:lnTo>
                          <a:pt x="2725" y="112"/>
                        </a:lnTo>
                        <a:lnTo>
                          <a:pt x="2727" y="114"/>
                        </a:lnTo>
                        <a:lnTo>
                          <a:pt x="2729" y="114"/>
                        </a:lnTo>
                        <a:lnTo>
                          <a:pt x="2732" y="112"/>
                        </a:lnTo>
                        <a:lnTo>
                          <a:pt x="2734" y="112"/>
                        </a:lnTo>
                        <a:lnTo>
                          <a:pt x="2736" y="112"/>
                        </a:lnTo>
                        <a:lnTo>
                          <a:pt x="2738" y="112"/>
                        </a:lnTo>
                        <a:lnTo>
                          <a:pt x="2742" y="112"/>
                        </a:lnTo>
                        <a:lnTo>
                          <a:pt x="2744" y="112"/>
                        </a:lnTo>
                        <a:lnTo>
                          <a:pt x="2746" y="112"/>
                        </a:lnTo>
                        <a:lnTo>
                          <a:pt x="2750" y="112"/>
                        </a:lnTo>
                        <a:lnTo>
                          <a:pt x="2752" y="112"/>
                        </a:lnTo>
                        <a:lnTo>
                          <a:pt x="2754" y="112"/>
                        </a:lnTo>
                        <a:lnTo>
                          <a:pt x="2757" y="112"/>
                        </a:lnTo>
                        <a:lnTo>
                          <a:pt x="2759" y="112"/>
                        </a:lnTo>
                        <a:lnTo>
                          <a:pt x="2761" y="112"/>
                        </a:lnTo>
                        <a:lnTo>
                          <a:pt x="2765" y="112"/>
                        </a:lnTo>
                        <a:lnTo>
                          <a:pt x="2767" y="112"/>
                        </a:lnTo>
                        <a:lnTo>
                          <a:pt x="2769" y="112"/>
                        </a:lnTo>
                        <a:lnTo>
                          <a:pt x="2771" y="112"/>
                        </a:lnTo>
                        <a:lnTo>
                          <a:pt x="2775" y="112"/>
                        </a:lnTo>
                        <a:lnTo>
                          <a:pt x="2777" y="112"/>
                        </a:lnTo>
                        <a:lnTo>
                          <a:pt x="2778" y="112"/>
                        </a:lnTo>
                        <a:lnTo>
                          <a:pt x="2782" y="112"/>
                        </a:lnTo>
                        <a:lnTo>
                          <a:pt x="2784" y="112"/>
                        </a:lnTo>
                        <a:lnTo>
                          <a:pt x="2786" y="112"/>
                        </a:lnTo>
                        <a:lnTo>
                          <a:pt x="2790" y="112"/>
                        </a:lnTo>
                        <a:lnTo>
                          <a:pt x="2792" y="112"/>
                        </a:lnTo>
                        <a:lnTo>
                          <a:pt x="2794" y="112"/>
                        </a:lnTo>
                        <a:lnTo>
                          <a:pt x="2796" y="110"/>
                        </a:lnTo>
                        <a:lnTo>
                          <a:pt x="2800" y="112"/>
                        </a:lnTo>
                        <a:lnTo>
                          <a:pt x="2801" y="112"/>
                        </a:lnTo>
                        <a:lnTo>
                          <a:pt x="2803" y="112"/>
                        </a:lnTo>
                        <a:lnTo>
                          <a:pt x="2807" y="114"/>
                        </a:lnTo>
                        <a:lnTo>
                          <a:pt x="2809" y="112"/>
                        </a:lnTo>
                        <a:lnTo>
                          <a:pt x="2811" y="112"/>
                        </a:lnTo>
                        <a:lnTo>
                          <a:pt x="2815" y="112"/>
                        </a:lnTo>
                        <a:lnTo>
                          <a:pt x="2817" y="112"/>
                        </a:lnTo>
                        <a:lnTo>
                          <a:pt x="2819" y="112"/>
                        </a:lnTo>
                        <a:lnTo>
                          <a:pt x="2823" y="112"/>
                        </a:lnTo>
                        <a:lnTo>
                          <a:pt x="2824" y="112"/>
                        </a:lnTo>
                        <a:lnTo>
                          <a:pt x="2826" y="112"/>
                        </a:lnTo>
                        <a:lnTo>
                          <a:pt x="2828" y="112"/>
                        </a:lnTo>
                        <a:lnTo>
                          <a:pt x="2832" y="112"/>
                        </a:lnTo>
                        <a:lnTo>
                          <a:pt x="2834" y="112"/>
                        </a:lnTo>
                        <a:lnTo>
                          <a:pt x="2836" y="112"/>
                        </a:lnTo>
                        <a:lnTo>
                          <a:pt x="2840" y="112"/>
                        </a:lnTo>
                        <a:lnTo>
                          <a:pt x="2842" y="112"/>
                        </a:lnTo>
                        <a:lnTo>
                          <a:pt x="2844" y="112"/>
                        </a:lnTo>
                        <a:lnTo>
                          <a:pt x="2847" y="112"/>
                        </a:lnTo>
                        <a:lnTo>
                          <a:pt x="2849" y="110"/>
                        </a:lnTo>
                        <a:lnTo>
                          <a:pt x="2851" y="112"/>
                        </a:lnTo>
                        <a:lnTo>
                          <a:pt x="2855" y="112"/>
                        </a:lnTo>
                        <a:lnTo>
                          <a:pt x="2857" y="112"/>
                        </a:lnTo>
                        <a:lnTo>
                          <a:pt x="2859" y="112"/>
                        </a:lnTo>
                        <a:lnTo>
                          <a:pt x="2861" y="112"/>
                        </a:lnTo>
                        <a:lnTo>
                          <a:pt x="2865" y="112"/>
                        </a:lnTo>
                        <a:lnTo>
                          <a:pt x="2867" y="112"/>
                        </a:lnTo>
                        <a:lnTo>
                          <a:pt x="2869" y="110"/>
                        </a:lnTo>
                        <a:lnTo>
                          <a:pt x="2872" y="112"/>
                        </a:lnTo>
                        <a:lnTo>
                          <a:pt x="2874" y="112"/>
                        </a:lnTo>
                        <a:lnTo>
                          <a:pt x="2876" y="112"/>
                        </a:lnTo>
                        <a:lnTo>
                          <a:pt x="2880" y="112"/>
                        </a:lnTo>
                        <a:lnTo>
                          <a:pt x="2882" y="110"/>
                        </a:lnTo>
                        <a:lnTo>
                          <a:pt x="2884" y="110"/>
                        </a:lnTo>
                        <a:lnTo>
                          <a:pt x="2888" y="110"/>
                        </a:lnTo>
                        <a:lnTo>
                          <a:pt x="2890" y="112"/>
                        </a:lnTo>
                        <a:lnTo>
                          <a:pt x="2892" y="112"/>
                        </a:lnTo>
                        <a:lnTo>
                          <a:pt x="2893" y="112"/>
                        </a:lnTo>
                        <a:lnTo>
                          <a:pt x="2897" y="112"/>
                        </a:lnTo>
                        <a:lnTo>
                          <a:pt x="2899" y="112"/>
                        </a:lnTo>
                        <a:lnTo>
                          <a:pt x="2901" y="112"/>
                        </a:lnTo>
                        <a:lnTo>
                          <a:pt x="2905" y="110"/>
                        </a:lnTo>
                        <a:lnTo>
                          <a:pt x="2907" y="112"/>
                        </a:lnTo>
                        <a:lnTo>
                          <a:pt x="2909" y="110"/>
                        </a:lnTo>
                        <a:lnTo>
                          <a:pt x="2913" y="110"/>
                        </a:lnTo>
                        <a:lnTo>
                          <a:pt x="2914" y="112"/>
                        </a:lnTo>
                        <a:lnTo>
                          <a:pt x="2916" y="110"/>
                        </a:lnTo>
                        <a:lnTo>
                          <a:pt x="2920" y="112"/>
                        </a:lnTo>
                        <a:lnTo>
                          <a:pt x="2922" y="112"/>
                        </a:lnTo>
                        <a:lnTo>
                          <a:pt x="2924" y="110"/>
                        </a:lnTo>
                        <a:lnTo>
                          <a:pt x="2926" y="112"/>
                        </a:lnTo>
                        <a:lnTo>
                          <a:pt x="2930" y="110"/>
                        </a:lnTo>
                        <a:lnTo>
                          <a:pt x="2932" y="110"/>
                        </a:lnTo>
                        <a:lnTo>
                          <a:pt x="2934" y="112"/>
                        </a:lnTo>
                        <a:lnTo>
                          <a:pt x="2937" y="112"/>
                        </a:lnTo>
                        <a:lnTo>
                          <a:pt x="2939" y="110"/>
                        </a:lnTo>
                        <a:lnTo>
                          <a:pt x="2941" y="112"/>
                        </a:lnTo>
                        <a:lnTo>
                          <a:pt x="2945" y="110"/>
                        </a:lnTo>
                        <a:lnTo>
                          <a:pt x="2947" y="112"/>
                        </a:lnTo>
                        <a:lnTo>
                          <a:pt x="2949" y="110"/>
                        </a:lnTo>
                        <a:lnTo>
                          <a:pt x="2953" y="112"/>
                        </a:lnTo>
                        <a:lnTo>
                          <a:pt x="2955" y="112"/>
                        </a:lnTo>
                        <a:lnTo>
                          <a:pt x="2957" y="110"/>
                        </a:lnTo>
                        <a:lnTo>
                          <a:pt x="2959" y="110"/>
                        </a:lnTo>
                        <a:lnTo>
                          <a:pt x="2962" y="112"/>
                        </a:lnTo>
                        <a:lnTo>
                          <a:pt x="2964" y="112"/>
                        </a:lnTo>
                        <a:lnTo>
                          <a:pt x="2970" y="110"/>
                        </a:lnTo>
                        <a:lnTo>
                          <a:pt x="2972" y="110"/>
                        </a:lnTo>
                        <a:lnTo>
                          <a:pt x="2974" y="110"/>
                        </a:lnTo>
                      </a:path>
                    </a:pathLst>
                  </a:custGeom>
                  <a:noFill/>
                  <a:ln w="2">
                    <a:solidFill>
                      <a:srgbClr val="000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75"/>
                  <p:cNvSpPr>
                    <a:spLocks/>
                  </p:cNvSpPr>
                  <p:nvPr/>
                </p:nvSpPr>
                <p:spPr bwMode="auto">
                  <a:xfrm>
                    <a:off x="2327275" y="4847829"/>
                    <a:ext cx="4708525" cy="125809"/>
                  </a:xfrm>
                  <a:custGeom>
                    <a:avLst/>
                    <a:gdLst>
                      <a:gd name="T0" fmla="*/ 44 w 2966"/>
                      <a:gd name="T1" fmla="*/ 105 h 107"/>
                      <a:gd name="T2" fmla="*/ 92 w 2966"/>
                      <a:gd name="T3" fmla="*/ 105 h 107"/>
                      <a:gd name="T4" fmla="*/ 142 w 2966"/>
                      <a:gd name="T5" fmla="*/ 105 h 107"/>
                      <a:gd name="T6" fmla="*/ 190 w 2966"/>
                      <a:gd name="T7" fmla="*/ 105 h 107"/>
                      <a:gd name="T8" fmla="*/ 239 w 2966"/>
                      <a:gd name="T9" fmla="*/ 105 h 107"/>
                      <a:gd name="T10" fmla="*/ 293 w 2966"/>
                      <a:gd name="T11" fmla="*/ 105 h 107"/>
                      <a:gd name="T12" fmla="*/ 345 w 2966"/>
                      <a:gd name="T13" fmla="*/ 105 h 107"/>
                      <a:gd name="T14" fmla="*/ 393 w 2966"/>
                      <a:gd name="T15" fmla="*/ 107 h 107"/>
                      <a:gd name="T16" fmla="*/ 441 w 2966"/>
                      <a:gd name="T17" fmla="*/ 105 h 107"/>
                      <a:gd name="T18" fmla="*/ 490 w 2966"/>
                      <a:gd name="T19" fmla="*/ 105 h 107"/>
                      <a:gd name="T20" fmla="*/ 538 w 2966"/>
                      <a:gd name="T21" fmla="*/ 105 h 107"/>
                      <a:gd name="T22" fmla="*/ 588 w 2966"/>
                      <a:gd name="T23" fmla="*/ 105 h 107"/>
                      <a:gd name="T24" fmla="*/ 636 w 2966"/>
                      <a:gd name="T25" fmla="*/ 105 h 107"/>
                      <a:gd name="T26" fmla="*/ 684 w 2966"/>
                      <a:gd name="T27" fmla="*/ 105 h 107"/>
                      <a:gd name="T28" fmla="*/ 730 w 2966"/>
                      <a:gd name="T29" fmla="*/ 105 h 107"/>
                      <a:gd name="T30" fmla="*/ 780 w 2966"/>
                      <a:gd name="T31" fmla="*/ 105 h 107"/>
                      <a:gd name="T32" fmla="*/ 828 w 2966"/>
                      <a:gd name="T33" fmla="*/ 103 h 107"/>
                      <a:gd name="T34" fmla="*/ 876 w 2966"/>
                      <a:gd name="T35" fmla="*/ 105 h 107"/>
                      <a:gd name="T36" fmla="*/ 923 w 2966"/>
                      <a:gd name="T37" fmla="*/ 101 h 107"/>
                      <a:gd name="T38" fmla="*/ 971 w 2966"/>
                      <a:gd name="T39" fmla="*/ 105 h 107"/>
                      <a:gd name="T40" fmla="*/ 1019 w 2966"/>
                      <a:gd name="T41" fmla="*/ 105 h 107"/>
                      <a:gd name="T42" fmla="*/ 1065 w 2966"/>
                      <a:gd name="T43" fmla="*/ 105 h 107"/>
                      <a:gd name="T44" fmla="*/ 1119 w 2966"/>
                      <a:gd name="T45" fmla="*/ 105 h 107"/>
                      <a:gd name="T46" fmla="*/ 1167 w 2966"/>
                      <a:gd name="T47" fmla="*/ 99 h 107"/>
                      <a:gd name="T48" fmla="*/ 1215 w 2966"/>
                      <a:gd name="T49" fmla="*/ 105 h 107"/>
                      <a:gd name="T50" fmla="*/ 1261 w 2966"/>
                      <a:gd name="T51" fmla="*/ 105 h 107"/>
                      <a:gd name="T52" fmla="*/ 1309 w 2966"/>
                      <a:gd name="T53" fmla="*/ 105 h 107"/>
                      <a:gd name="T54" fmla="*/ 1358 w 2966"/>
                      <a:gd name="T55" fmla="*/ 105 h 107"/>
                      <a:gd name="T56" fmla="*/ 1406 w 2966"/>
                      <a:gd name="T57" fmla="*/ 105 h 107"/>
                      <a:gd name="T58" fmla="*/ 1454 w 2966"/>
                      <a:gd name="T59" fmla="*/ 105 h 107"/>
                      <a:gd name="T60" fmla="*/ 1502 w 2966"/>
                      <a:gd name="T61" fmla="*/ 105 h 107"/>
                      <a:gd name="T62" fmla="*/ 1550 w 2966"/>
                      <a:gd name="T63" fmla="*/ 105 h 107"/>
                      <a:gd name="T64" fmla="*/ 1596 w 2966"/>
                      <a:gd name="T65" fmla="*/ 105 h 107"/>
                      <a:gd name="T66" fmla="*/ 1644 w 2966"/>
                      <a:gd name="T67" fmla="*/ 105 h 107"/>
                      <a:gd name="T68" fmla="*/ 1692 w 2966"/>
                      <a:gd name="T69" fmla="*/ 105 h 107"/>
                      <a:gd name="T70" fmla="*/ 1740 w 2966"/>
                      <a:gd name="T71" fmla="*/ 105 h 107"/>
                      <a:gd name="T72" fmla="*/ 1791 w 2966"/>
                      <a:gd name="T73" fmla="*/ 105 h 107"/>
                      <a:gd name="T74" fmla="*/ 1843 w 2966"/>
                      <a:gd name="T75" fmla="*/ 105 h 107"/>
                      <a:gd name="T76" fmla="*/ 1889 w 2966"/>
                      <a:gd name="T77" fmla="*/ 105 h 107"/>
                      <a:gd name="T78" fmla="*/ 1937 w 2966"/>
                      <a:gd name="T79" fmla="*/ 105 h 107"/>
                      <a:gd name="T80" fmla="*/ 1985 w 2966"/>
                      <a:gd name="T81" fmla="*/ 105 h 107"/>
                      <a:gd name="T82" fmla="*/ 2033 w 2966"/>
                      <a:gd name="T83" fmla="*/ 105 h 107"/>
                      <a:gd name="T84" fmla="*/ 2081 w 2966"/>
                      <a:gd name="T85" fmla="*/ 105 h 107"/>
                      <a:gd name="T86" fmla="*/ 2129 w 2966"/>
                      <a:gd name="T87" fmla="*/ 103 h 107"/>
                      <a:gd name="T88" fmla="*/ 2175 w 2966"/>
                      <a:gd name="T89" fmla="*/ 103 h 107"/>
                      <a:gd name="T90" fmla="*/ 2222 w 2966"/>
                      <a:gd name="T91" fmla="*/ 103 h 107"/>
                      <a:gd name="T92" fmla="*/ 2270 w 2966"/>
                      <a:gd name="T93" fmla="*/ 103 h 107"/>
                      <a:gd name="T94" fmla="*/ 2318 w 2966"/>
                      <a:gd name="T95" fmla="*/ 103 h 107"/>
                      <a:gd name="T96" fmla="*/ 2366 w 2966"/>
                      <a:gd name="T97" fmla="*/ 103 h 107"/>
                      <a:gd name="T98" fmla="*/ 2412 w 2966"/>
                      <a:gd name="T99" fmla="*/ 103 h 107"/>
                      <a:gd name="T100" fmla="*/ 2460 w 2966"/>
                      <a:gd name="T101" fmla="*/ 103 h 107"/>
                      <a:gd name="T102" fmla="*/ 2508 w 2966"/>
                      <a:gd name="T103" fmla="*/ 103 h 107"/>
                      <a:gd name="T104" fmla="*/ 2556 w 2966"/>
                      <a:gd name="T105" fmla="*/ 103 h 107"/>
                      <a:gd name="T106" fmla="*/ 2604 w 2966"/>
                      <a:gd name="T107" fmla="*/ 103 h 107"/>
                      <a:gd name="T108" fmla="*/ 2652 w 2966"/>
                      <a:gd name="T109" fmla="*/ 103 h 107"/>
                      <a:gd name="T110" fmla="*/ 2698 w 2966"/>
                      <a:gd name="T111" fmla="*/ 103 h 107"/>
                      <a:gd name="T112" fmla="*/ 2746 w 2966"/>
                      <a:gd name="T113" fmla="*/ 101 h 107"/>
                      <a:gd name="T114" fmla="*/ 2793 w 2966"/>
                      <a:gd name="T115" fmla="*/ 101 h 107"/>
                      <a:gd name="T116" fmla="*/ 2841 w 2966"/>
                      <a:gd name="T117" fmla="*/ 103 h 107"/>
                      <a:gd name="T118" fmla="*/ 2889 w 2966"/>
                      <a:gd name="T119" fmla="*/ 101 h 107"/>
                      <a:gd name="T120" fmla="*/ 2937 w 2966"/>
                      <a:gd name="T121" fmla="*/ 101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966" h="107">
                        <a:moveTo>
                          <a:pt x="0" y="105"/>
                        </a:moveTo>
                        <a:lnTo>
                          <a:pt x="2" y="105"/>
                        </a:lnTo>
                        <a:lnTo>
                          <a:pt x="4" y="105"/>
                        </a:lnTo>
                        <a:lnTo>
                          <a:pt x="8" y="105"/>
                        </a:lnTo>
                        <a:lnTo>
                          <a:pt x="10" y="105"/>
                        </a:lnTo>
                        <a:lnTo>
                          <a:pt x="11" y="105"/>
                        </a:lnTo>
                        <a:lnTo>
                          <a:pt x="15" y="105"/>
                        </a:lnTo>
                        <a:lnTo>
                          <a:pt x="17" y="105"/>
                        </a:lnTo>
                        <a:lnTo>
                          <a:pt x="19" y="105"/>
                        </a:lnTo>
                        <a:lnTo>
                          <a:pt x="23" y="105"/>
                        </a:lnTo>
                        <a:lnTo>
                          <a:pt x="25" y="105"/>
                        </a:lnTo>
                        <a:lnTo>
                          <a:pt x="27" y="105"/>
                        </a:lnTo>
                        <a:lnTo>
                          <a:pt x="29" y="105"/>
                        </a:lnTo>
                        <a:lnTo>
                          <a:pt x="33" y="105"/>
                        </a:lnTo>
                        <a:lnTo>
                          <a:pt x="34" y="105"/>
                        </a:lnTo>
                        <a:lnTo>
                          <a:pt x="36" y="105"/>
                        </a:lnTo>
                        <a:lnTo>
                          <a:pt x="40" y="105"/>
                        </a:lnTo>
                        <a:lnTo>
                          <a:pt x="42" y="105"/>
                        </a:lnTo>
                        <a:lnTo>
                          <a:pt x="44" y="105"/>
                        </a:lnTo>
                        <a:lnTo>
                          <a:pt x="48" y="105"/>
                        </a:lnTo>
                        <a:lnTo>
                          <a:pt x="50" y="105"/>
                        </a:lnTo>
                        <a:lnTo>
                          <a:pt x="52" y="105"/>
                        </a:lnTo>
                        <a:lnTo>
                          <a:pt x="56" y="105"/>
                        </a:lnTo>
                        <a:lnTo>
                          <a:pt x="57" y="105"/>
                        </a:lnTo>
                        <a:lnTo>
                          <a:pt x="59" y="105"/>
                        </a:lnTo>
                        <a:lnTo>
                          <a:pt x="61" y="105"/>
                        </a:lnTo>
                        <a:lnTo>
                          <a:pt x="65" y="105"/>
                        </a:lnTo>
                        <a:lnTo>
                          <a:pt x="67" y="105"/>
                        </a:lnTo>
                        <a:lnTo>
                          <a:pt x="69" y="105"/>
                        </a:lnTo>
                        <a:lnTo>
                          <a:pt x="73" y="105"/>
                        </a:lnTo>
                        <a:lnTo>
                          <a:pt x="75" y="105"/>
                        </a:lnTo>
                        <a:lnTo>
                          <a:pt x="77" y="105"/>
                        </a:lnTo>
                        <a:lnTo>
                          <a:pt x="80" y="105"/>
                        </a:lnTo>
                        <a:lnTo>
                          <a:pt x="82" y="105"/>
                        </a:lnTo>
                        <a:lnTo>
                          <a:pt x="84" y="105"/>
                        </a:lnTo>
                        <a:lnTo>
                          <a:pt x="88" y="105"/>
                        </a:lnTo>
                        <a:lnTo>
                          <a:pt x="90" y="105"/>
                        </a:lnTo>
                        <a:lnTo>
                          <a:pt x="92" y="105"/>
                        </a:lnTo>
                        <a:lnTo>
                          <a:pt x="94" y="105"/>
                        </a:lnTo>
                        <a:lnTo>
                          <a:pt x="98" y="105"/>
                        </a:lnTo>
                        <a:lnTo>
                          <a:pt x="100" y="105"/>
                        </a:lnTo>
                        <a:lnTo>
                          <a:pt x="102" y="105"/>
                        </a:lnTo>
                        <a:lnTo>
                          <a:pt x="105" y="105"/>
                        </a:lnTo>
                        <a:lnTo>
                          <a:pt x="107" y="105"/>
                        </a:lnTo>
                        <a:lnTo>
                          <a:pt x="109" y="105"/>
                        </a:lnTo>
                        <a:lnTo>
                          <a:pt x="113" y="105"/>
                        </a:lnTo>
                        <a:lnTo>
                          <a:pt x="115" y="105"/>
                        </a:lnTo>
                        <a:lnTo>
                          <a:pt x="117" y="105"/>
                        </a:lnTo>
                        <a:lnTo>
                          <a:pt x="119" y="105"/>
                        </a:lnTo>
                        <a:lnTo>
                          <a:pt x="123" y="105"/>
                        </a:lnTo>
                        <a:lnTo>
                          <a:pt x="125" y="105"/>
                        </a:lnTo>
                        <a:lnTo>
                          <a:pt x="126" y="105"/>
                        </a:lnTo>
                        <a:lnTo>
                          <a:pt x="130" y="105"/>
                        </a:lnTo>
                        <a:lnTo>
                          <a:pt x="132" y="107"/>
                        </a:lnTo>
                        <a:lnTo>
                          <a:pt x="134" y="105"/>
                        </a:lnTo>
                        <a:lnTo>
                          <a:pt x="140" y="105"/>
                        </a:lnTo>
                        <a:lnTo>
                          <a:pt x="142" y="105"/>
                        </a:lnTo>
                        <a:lnTo>
                          <a:pt x="146" y="105"/>
                        </a:lnTo>
                        <a:lnTo>
                          <a:pt x="148" y="105"/>
                        </a:lnTo>
                        <a:lnTo>
                          <a:pt x="149" y="105"/>
                        </a:lnTo>
                        <a:lnTo>
                          <a:pt x="151" y="105"/>
                        </a:lnTo>
                        <a:lnTo>
                          <a:pt x="155" y="105"/>
                        </a:lnTo>
                        <a:lnTo>
                          <a:pt x="157" y="105"/>
                        </a:lnTo>
                        <a:lnTo>
                          <a:pt x="159" y="105"/>
                        </a:lnTo>
                        <a:lnTo>
                          <a:pt x="163" y="105"/>
                        </a:lnTo>
                        <a:lnTo>
                          <a:pt x="165" y="105"/>
                        </a:lnTo>
                        <a:lnTo>
                          <a:pt x="167" y="105"/>
                        </a:lnTo>
                        <a:lnTo>
                          <a:pt x="171" y="105"/>
                        </a:lnTo>
                        <a:lnTo>
                          <a:pt x="172" y="105"/>
                        </a:lnTo>
                        <a:lnTo>
                          <a:pt x="174" y="105"/>
                        </a:lnTo>
                        <a:lnTo>
                          <a:pt x="178" y="105"/>
                        </a:lnTo>
                        <a:lnTo>
                          <a:pt x="180" y="105"/>
                        </a:lnTo>
                        <a:lnTo>
                          <a:pt x="182" y="105"/>
                        </a:lnTo>
                        <a:lnTo>
                          <a:pt x="184" y="105"/>
                        </a:lnTo>
                        <a:lnTo>
                          <a:pt x="188" y="105"/>
                        </a:lnTo>
                        <a:lnTo>
                          <a:pt x="190" y="105"/>
                        </a:lnTo>
                        <a:lnTo>
                          <a:pt x="192" y="105"/>
                        </a:lnTo>
                        <a:lnTo>
                          <a:pt x="195" y="105"/>
                        </a:lnTo>
                        <a:lnTo>
                          <a:pt x="197" y="105"/>
                        </a:lnTo>
                        <a:lnTo>
                          <a:pt x="199" y="105"/>
                        </a:lnTo>
                        <a:lnTo>
                          <a:pt x="203" y="105"/>
                        </a:lnTo>
                        <a:lnTo>
                          <a:pt x="205" y="105"/>
                        </a:lnTo>
                        <a:lnTo>
                          <a:pt x="207" y="105"/>
                        </a:lnTo>
                        <a:lnTo>
                          <a:pt x="213" y="105"/>
                        </a:lnTo>
                        <a:lnTo>
                          <a:pt x="215" y="105"/>
                        </a:lnTo>
                        <a:lnTo>
                          <a:pt x="216" y="105"/>
                        </a:lnTo>
                        <a:lnTo>
                          <a:pt x="220" y="105"/>
                        </a:lnTo>
                        <a:lnTo>
                          <a:pt x="222" y="105"/>
                        </a:lnTo>
                        <a:lnTo>
                          <a:pt x="224" y="105"/>
                        </a:lnTo>
                        <a:lnTo>
                          <a:pt x="228" y="105"/>
                        </a:lnTo>
                        <a:lnTo>
                          <a:pt x="230" y="105"/>
                        </a:lnTo>
                        <a:lnTo>
                          <a:pt x="232" y="105"/>
                        </a:lnTo>
                        <a:lnTo>
                          <a:pt x="236" y="105"/>
                        </a:lnTo>
                        <a:lnTo>
                          <a:pt x="238" y="105"/>
                        </a:lnTo>
                        <a:lnTo>
                          <a:pt x="239" y="105"/>
                        </a:lnTo>
                        <a:lnTo>
                          <a:pt x="243" y="105"/>
                        </a:lnTo>
                        <a:lnTo>
                          <a:pt x="245" y="105"/>
                        </a:lnTo>
                        <a:lnTo>
                          <a:pt x="249" y="105"/>
                        </a:lnTo>
                        <a:lnTo>
                          <a:pt x="253" y="105"/>
                        </a:lnTo>
                        <a:lnTo>
                          <a:pt x="255" y="105"/>
                        </a:lnTo>
                        <a:lnTo>
                          <a:pt x="257" y="105"/>
                        </a:lnTo>
                        <a:lnTo>
                          <a:pt x="261" y="105"/>
                        </a:lnTo>
                        <a:lnTo>
                          <a:pt x="262" y="105"/>
                        </a:lnTo>
                        <a:lnTo>
                          <a:pt x="264" y="105"/>
                        </a:lnTo>
                        <a:lnTo>
                          <a:pt x="268" y="105"/>
                        </a:lnTo>
                        <a:lnTo>
                          <a:pt x="270" y="105"/>
                        </a:lnTo>
                        <a:lnTo>
                          <a:pt x="272" y="105"/>
                        </a:lnTo>
                        <a:lnTo>
                          <a:pt x="276" y="105"/>
                        </a:lnTo>
                        <a:lnTo>
                          <a:pt x="278" y="105"/>
                        </a:lnTo>
                        <a:lnTo>
                          <a:pt x="280" y="105"/>
                        </a:lnTo>
                        <a:lnTo>
                          <a:pt x="285" y="105"/>
                        </a:lnTo>
                        <a:lnTo>
                          <a:pt x="287" y="105"/>
                        </a:lnTo>
                        <a:lnTo>
                          <a:pt x="289" y="105"/>
                        </a:lnTo>
                        <a:lnTo>
                          <a:pt x="293" y="105"/>
                        </a:lnTo>
                        <a:lnTo>
                          <a:pt x="295" y="105"/>
                        </a:lnTo>
                        <a:lnTo>
                          <a:pt x="297" y="105"/>
                        </a:lnTo>
                        <a:lnTo>
                          <a:pt x="301" y="105"/>
                        </a:lnTo>
                        <a:lnTo>
                          <a:pt x="303" y="105"/>
                        </a:lnTo>
                        <a:lnTo>
                          <a:pt x="305" y="105"/>
                        </a:lnTo>
                        <a:lnTo>
                          <a:pt x="310" y="105"/>
                        </a:lnTo>
                        <a:lnTo>
                          <a:pt x="312" y="105"/>
                        </a:lnTo>
                        <a:lnTo>
                          <a:pt x="314" y="105"/>
                        </a:lnTo>
                        <a:lnTo>
                          <a:pt x="318" y="105"/>
                        </a:lnTo>
                        <a:lnTo>
                          <a:pt x="320" y="105"/>
                        </a:lnTo>
                        <a:lnTo>
                          <a:pt x="322" y="105"/>
                        </a:lnTo>
                        <a:lnTo>
                          <a:pt x="326" y="105"/>
                        </a:lnTo>
                        <a:lnTo>
                          <a:pt x="328" y="105"/>
                        </a:lnTo>
                        <a:lnTo>
                          <a:pt x="333" y="105"/>
                        </a:lnTo>
                        <a:lnTo>
                          <a:pt x="335" y="105"/>
                        </a:lnTo>
                        <a:lnTo>
                          <a:pt x="337" y="105"/>
                        </a:lnTo>
                        <a:lnTo>
                          <a:pt x="339" y="105"/>
                        </a:lnTo>
                        <a:lnTo>
                          <a:pt x="343" y="105"/>
                        </a:lnTo>
                        <a:lnTo>
                          <a:pt x="345" y="105"/>
                        </a:lnTo>
                        <a:lnTo>
                          <a:pt x="347" y="105"/>
                        </a:lnTo>
                        <a:lnTo>
                          <a:pt x="351" y="105"/>
                        </a:lnTo>
                        <a:lnTo>
                          <a:pt x="353" y="105"/>
                        </a:lnTo>
                        <a:lnTo>
                          <a:pt x="354" y="105"/>
                        </a:lnTo>
                        <a:lnTo>
                          <a:pt x="358" y="105"/>
                        </a:lnTo>
                        <a:lnTo>
                          <a:pt x="360" y="105"/>
                        </a:lnTo>
                        <a:lnTo>
                          <a:pt x="362" y="105"/>
                        </a:lnTo>
                        <a:lnTo>
                          <a:pt x="366" y="105"/>
                        </a:lnTo>
                        <a:lnTo>
                          <a:pt x="368" y="105"/>
                        </a:lnTo>
                        <a:lnTo>
                          <a:pt x="370" y="105"/>
                        </a:lnTo>
                        <a:lnTo>
                          <a:pt x="372" y="105"/>
                        </a:lnTo>
                        <a:lnTo>
                          <a:pt x="376" y="105"/>
                        </a:lnTo>
                        <a:lnTo>
                          <a:pt x="377" y="105"/>
                        </a:lnTo>
                        <a:lnTo>
                          <a:pt x="379" y="105"/>
                        </a:lnTo>
                        <a:lnTo>
                          <a:pt x="383" y="105"/>
                        </a:lnTo>
                        <a:lnTo>
                          <a:pt x="385" y="105"/>
                        </a:lnTo>
                        <a:lnTo>
                          <a:pt x="387" y="105"/>
                        </a:lnTo>
                        <a:lnTo>
                          <a:pt x="391" y="105"/>
                        </a:lnTo>
                        <a:lnTo>
                          <a:pt x="393" y="107"/>
                        </a:lnTo>
                        <a:lnTo>
                          <a:pt x="395" y="105"/>
                        </a:lnTo>
                        <a:lnTo>
                          <a:pt x="399" y="105"/>
                        </a:lnTo>
                        <a:lnTo>
                          <a:pt x="400" y="105"/>
                        </a:lnTo>
                        <a:lnTo>
                          <a:pt x="402" y="105"/>
                        </a:lnTo>
                        <a:lnTo>
                          <a:pt x="404" y="105"/>
                        </a:lnTo>
                        <a:lnTo>
                          <a:pt x="408" y="105"/>
                        </a:lnTo>
                        <a:lnTo>
                          <a:pt x="410" y="105"/>
                        </a:lnTo>
                        <a:lnTo>
                          <a:pt x="412" y="105"/>
                        </a:lnTo>
                        <a:lnTo>
                          <a:pt x="416" y="105"/>
                        </a:lnTo>
                        <a:lnTo>
                          <a:pt x="418" y="105"/>
                        </a:lnTo>
                        <a:lnTo>
                          <a:pt x="420" y="105"/>
                        </a:lnTo>
                        <a:lnTo>
                          <a:pt x="423" y="105"/>
                        </a:lnTo>
                        <a:lnTo>
                          <a:pt x="425" y="105"/>
                        </a:lnTo>
                        <a:lnTo>
                          <a:pt x="427" y="105"/>
                        </a:lnTo>
                        <a:lnTo>
                          <a:pt x="431" y="105"/>
                        </a:lnTo>
                        <a:lnTo>
                          <a:pt x="433" y="105"/>
                        </a:lnTo>
                        <a:lnTo>
                          <a:pt x="435" y="105"/>
                        </a:lnTo>
                        <a:lnTo>
                          <a:pt x="437" y="105"/>
                        </a:lnTo>
                        <a:lnTo>
                          <a:pt x="441" y="105"/>
                        </a:lnTo>
                        <a:lnTo>
                          <a:pt x="443" y="105"/>
                        </a:lnTo>
                        <a:lnTo>
                          <a:pt x="444" y="105"/>
                        </a:lnTo>
                        <a:lnTo>
                          <a:pt x="448" y="105"/>
                        </a:lnTo>
                        <a:lnTo>
                          <a:pt x="450" y="105"/>
                        </a:lnTo>
                        <a:lnTo>
                          <a:pt x="456" y="105"/>
                        </a:lnTo>
                        <a:lnTo>
                          <a:pt x="458" y="105"/>
                        </a:lnTo>
                        <a:lnTo>
                          <a:pt x="460" y="107"/>
                        </a:lnTo>
                        <a:lnTo>
                          <a:pt x="464" y="105"/>
                        </a:lnTo>
                        <a:lnTo>
                          <a:pt x="466" y="105"/>
                        </a:lnTo>
                        <a:lnTo>
                          <a:pt x="467" y="105"/>
                        </a:lnTo>
                        <a:lnTo>
                          <a:pt x="469" y="105"/>
                        </a:lnTo>
                        <a:lnTo>
                          <a:pt x="473" y="105"/>
                        </a:lnTo>
                        <a:lnTo>
                          <a:pt x="475" y="105"/>
                        </a:lnTo>
                        <a:lnTo>
                          <a:pt x="477" y="105"/>
                        </a:lnTo>
                        <a:lnTo>
                          <a:pt x="481" y="105"/>
                        </a:lnTo>
                        <a:lnTo>
                          <a:pt x="483" y="105"/>
                        </a:lnTo>
                        <a:lnTo>
                          <a:pt x="485" y="105"/>
                        </a:lnTo>
                        <a:lnTo>
                          <a:pt x="489" y="105"/>
                        </a:lnTo>
                        <a:lnTo>
                          <a:pt x="490" y="105"/>
                        </a:lnTo>
                        <a:lnTo>
                          <a:pt x="492" y="105"/>
                        </a:lnTo>
                        <a:lnTo>
                          <a:pt x="496" y="105"/>
                        </a:lnTo>
                        <a:lnTo>
                          <a:pt x="498" y="105"/>
                        </a:lnTo>
                        <a:lnTo>
                          <a:pt x="500" y="105"/>
                        </a:lnTo>
                        <a:lnTo>
                          <a:pt x="502" y="105"/>
                        </a:lnTo>
                        <a:lnTo>
                          <a:pt x="506" y="105"/>
                        </a:lnTo>
                        <a:lnTo>
                          <a:pt x="508" y="105"/>
                        </a:lnTo>
                        <a:lnTo>
                          <a:pt x="510" y="105"/>
                        </a:lnTo>
                        <a:lnTo>
                          <a:pt x="513" y="105"/>
                        </a:lnTo>
                        <a:lnTo>
                          <a:pt x="515" y="105"/>
                        </a:lnTo>
                        <a:lnTo>
                          <a:pt x="517" y="105"/>
                        </a:lnTo>
                        <a:lnTo>
                          <a:pt x="521" y="105"/>
                        </a:lnTo>
                        <a:lnTo>
                          <a:pt x="523" y="105"/>
                        </a:lnTo>
                        <a:lnTo>
                          <a:pt x="525" y="105"/>
                        </a:lnTo>
                        <a:lnTo>
                          <a:pt x="527" y="105"/>
                        </a:lnTo>
                        <a:lnTo>
                          <a:pt x="531" y="105"/>
                        </a:lnTo>
                        <a:lnTo>
                          <a:pt x="533" y="105"/>
                        </a:lnTo>
                        <a:lnTo>
                          <a:pt x="535" y="105"/>
                        </a:lnTo>
                        <a:lnTo>
                          <a:pt x="538" y="105"/>
                        </a:lnTo>
                        <a:lnTo>
                          <a:pt x="540" y="105"/>
                        </a:lnTo>
                        <a:lnTo>
                          <a:pt x="542" y="105"/>
                        </a:lnTo>
                        <a:lnTo>
                          <a:pt x="546" y="105"/>
                        </a:lnTo>
                        <a:lnTo>
                          <a:pt x="548" y="105"/>
                        </a:lnTo>
                        <a:lnTo>
                          <a:pt x="550" y="105"/>
                        </a:lnTo>
                        <a:lnTo>
                          <a:pt x="554" y="105"/>
                        </a:lnTo>
                        <a:lnTo>
                          <a:pt x="556" y="105"/>
                        </a:lnTo>
                        <a:lnTo>
                          <a:pt x="558" y="105"/>
                        </a:lnTo>
                        <a:lnTo>
                          <a:pt x="559" y="105"/>
                        </a:lnTo>
                        <a:lnTo>
                          <a:pt x="563" y="105"/>
                        </a:lnTo>
                        <a:lnTo>
                          <a:pt x="565" y="105"/>
                        </a:lnTo>
                        <a:lnTo>
                          <a:pt x="567" y="105"/>
                        </a:lnTo>
                        <a:lnTo>
                          <a:pt x="571" y="105"/>
                        </a:lnTo>
                        <a:lnTo>
                          <a:pt x="573" y="105"/>
                        </a:lnTo>
                        <a:lnTo>
                          <a:pt x="575" y="105"/>
                        </a:lnTo>
                        <a:lnTo>
                          <a:pt x="579" y="105"/>
                        </a:lnTo>
                        <a:lnTo>
                          <a:pt x="581" y="105"/>
                        </a:lnTo>
                        <a:lnTo>
                          <a:pt x="582" y="105"/>
                        </a:lnTo>
                        <a:lnTo>
                          <a:pt x="588" y="105"/>
                        </a:lnTo>
                        <a:lnTo>
                          <a:pt x="590" y="105"/>
                        </a:lnTo>
                        <a:lnTo>
                          <a:pt x="592" y="105"/>
                        </a:lnTo>
                        <a:lnTo>
                          <a:pt x="596" y="105"/>
                        </a:lnTo>
                        <a:lnTo>
                          <a:pt x="598" y="105"/>
                        </a:lnTo>
                        <a:lnTo>
                          <a:pt x="600" y="105"/>
                        </a:lnTo>
                        <a:lnTo>
                          <a:pt x="604" y="105"/>
                        </a:lnTo>
                        <a:lnTo>
                          <a:pt x="605" y="105"/>
                        </a:lnTo>
                        <a:lnTo>
                          <a:pt x="607" y="105"/>
                        </a:lnTo>
                        <a:lnTo>
                          <a:pt x="611" y="105"/>
                        </a:lnTo>
                        <a:lnTo>
                          <a:pt x="613" y="105"/>
                        </a:lnTo>
                        <a:lnTo>
                          <a:pt x="615" y="105"/>
                        </a:lnTo>
                        <a:lnTo>
                          <a:pt x="619" y="105"/>
                        </a:lnTo>
                        <a:lnTo>
                          <a:pt x="621" y="105"/>
                        </a:lnTo>
                        <a:lnTo>
                          <a:pt x="623" y="105"/>
                        </a:lnTo>
                        <a:lnTo>
                          <a:pt x="625" y="105"/>
                        </a:lnTo>
                        <a:lnTo>
                          <a:pt x="628" y="105"/>
                        </a:lnTo>
                        <a:lnTo>
                          <a:pt x="630" y="105"/>
                        </a:lnTo>
                        <a:lnTo>
                          <a:pt x="632" y="105"/>
                        </a:lnTo>
                        <a:lnTo>
                          <a:pt x="636" y="105"/>
                        </a:lnTo>
                        <a:lnTo>
                          <a:pt x="638" y="105"/>
                        </a:lnTo>
                        <a:lnTo>
                          <a:pt x="640" y="105"/>
                        </a:lnTo>
                        <a:lnTo>
                          <a:pt x="644" y="105"/>
                        </a:lnTo>
                        <a:lnTo>
                          <a:pt x="646" y="105"/>
                        </a:lnTo>
                        <a:lnTo>
                          <a:pt x="648" y="105"/>
                        </a:lnTo>
                        <a:lnTo>
                          <a:pt x="651" y="105"/>
                        </a:lnTo>
                        <a:lnTo>
                          <a:pt x="653" y="105"/>
                        </a:lnTo>
                        <a:lnTo>
                          <a:pt x="655" y="105"/>
                        </a:lnTo>
                        <a:lnTo>
                          <a:pt x="657" y="105"/>
                        </a:lnTo>
                        <a:lnTo>
                          <a:pt x="661" y="105"/>
                        </a:lnTo>
                        <a:lnTo>
                          <a:pt x="663" y="105"/>
                        </a:lnTo>
                        <a:lnTo>
                          <a:pt x="665" y="105"/>
                        </a:lnTo>
                        <a:lnTo>
                          <a:pt x="669" y="105"/>
                        </a:lnTo>
                        <a:lnTo>
                          <a:pt x="671" y="105"/>
                        </a:lnTo>
                        <a:lnTo>
                          <a:pt x="672" y="105"/>
                        </a:lnTo>
                        <a:lnTo>
                          <a:pt x="676" y="105"/>
                        </a:lnTo>
                        <a:lnTo>
                          <a:pt x="678" y="105"/>
                        </a:lnTo>
                        <a:lnTo>
                          <a:pt x="680" y="105"/>
                        </a:lnTo>
                        <a:lnTo>
                          <a:pt x="684" y="105"/>
                        </a:lnTo>
                        <a:lnTo>
                          <a:pt x="686" y="105"/>
                        </a:lnTo>
                        <a:lnTo>
                          <a:pt x="688" y="105"/>
                        </a:lnTo>
                        <a:lnTo>
                          <a:pt x="690" y="105"/>
                        </a:lnTo>
                        <a:lnTo>
                          <a:pt x="694" y="105"/>
                        </a:lnTo>
                        <a:lnTo>
                          <a:pt x="695" y="105"/>
                        </a:lnTo>
                        <a:lnTo>
                          <a:pt x="697" y="105"/>
                        </a:lnTo>
                        <a:lnTo>
                          <a:pt x="701" y="105"/>
                        </a:lnTo>
                        <a:lnTo>
                          <a:pt x="703" y="105"/>
                        </a:lnTo>
                        <a:lnTo>
                          <a:pt x="705" y="105"/>
                        </a:lnTo>
                        <a:lnTo>
                          <a:pt x="709" y="105"/>
                        </a:lnTo>
                        <a:lnTo>
                          <a:pt x="711" y="105"/>
                        </a:lnTo>
                        <a:lnTo>
                          <a:pt x="713" y="105"/>
                        </a:lnTo>
                        <a:lnTo>
                          <a:pt x="717" y="105"/>
                        </a:lnTo>
                        <a:lnTo>
                          <a:pt x="718" y="105"/>
                        </a:lnTo>
                        <a:lnTo>
                          <a:pt x="720" y="105"/>
                        </a:lnTo>
                        <a:lnTo>
                          <a:pt x="722" y="105"/>
                        </a:lnTo>
                        <a:lnTo>
                          <a:pt x="726" y="105"/>
                        </a:lnTo>
                        <a:lnTo>
                          <a:pt x="728" y="105"/>
                        </a:lnTo>
                        <a:lnTo>
                          <a:pt x="730" y="105"/>
                        </a:lnTo>
                        <a:lnTo>
                          <a:pt x="734" y="105"/>
                        </a:lnTo>
                        <a:lnTo>
                          <a:pt x="736" y="105"/>
                        </a:lnTo>
                        <a:lnTo>
                          <a:pt x="738" y="105"/>
                        </a:lnTo>
                        <a:lnTo>
                          <a:pt x="741" y="105"/>
                        </a:lnTo>
                        <a:lnTo>
                          <a:pt x="745" y="105"/>
                        </a:lnTo>
                        <a:lnTo>
                          <a:pt x="747" y="105"/>
                        </a:lnTo>
                        <a:lnTo>
                          <a:pt x="751" y="105"/>
                        </a:lnTo>
                        <a:lnTo>
                          <a:pt x="753" y="105"/>
                        </a:lnTo>
                        <a:lnTo>
                          <a:pt x="755" y="105"/>
                        </a:lnTo>
                        <a:lnTo>
                          <a:pt x="759" y="105"/>
                        </a:lnTo>
                        <a:lnTo>
                          <a:pt x="761" y="105"/>
                        </a:lnTo>
                        <a:lnTo>
                          <a:pt x="763" y="105"/>
                        </a:lnTo>
                        <a:lnTo>
                          <a:pt x="766" y="105"/>
                        </a:lnTo>
                        <a:lnTo>
                          <a:pt x="768" y="105"/>
                        </a:lnTo>
                        <a:lnTo>
                          <a:pt x="770" y="105"/>
                        </a:lnTo>
                        <a:lnTo>
                          <a:pt x="774" y="105"/>
                        </a:lnTo>
                        <a:lnTo>
                          <a:pt x="776" y="105"/>
                        </a:lnTo>
                        <a:lnTo>
                          <a:pt x="778" y="105"/>
                        </a:lnTo>
                        <a:lnTo>
                          <a:pt x="780" y="105"/>
                        </a:lnTo>
                        <a:lnTo>
                          <a:pt x="784" y="105"/>
                        </a:lnTo>
                        <a:lnTo>
                          <a:pt x="786" y="105"/>
                        </a:lnTo>
                        <a:lnTo>
                          <a:pt x="787" y="105"/>
                        </a:lnTo>
                        <a:lnTo>
                          <a:pt x="791" y="105"/>
                        </a:lnTo>
                        <a:lnTo>
                          <a:pt x="793" y="105"/>
                        </a:lnTo>
                        <a:lnTo>
                          <a:pt x="795" y="105"/>
                        </a:lnTo>
                        <a:lnTo>
                          <a:pt x="799" y="105"/>
                        </a:lnTo>
                        <a:lnTo>
                          <a:pt x="801" y="105"/>
                        </a:lnTo>
                        <a:lnTo>
                          <a:pt x="803" y="105"/>
                        </a:lnTo>
                        <a:lnTo>
                          <a:pt x="807" y="103"/>
                        </a:lnTo>
                        <a:lnTo>
                          <a:pt x="809" y="103"/>
                        </a:lnTo>
                        <a:lnTo>
                          <a:pt x="810" y="103"/>
                        </a:lnTo>
                        <a:lnTo>
                          <a:pt x="812" y="101"/>
                        </a:lnTo>
                        <a:lnTo>
                          <a:pt x="816" y="101"/>
                        </a:lnTo>
                        <a:lnTo>
                          <a:pt x="818" y="103"/>
                        </a:lnTo>
                        <a:lnTo>
                          <a:pt x="820" y="103"/>
                        </a:lnTo>
                        <a:lnTo>
                          <a:pt x="824" y="103"/>
                        </a:lnTo>
                        <a:lnTo>
                          <a:pt x="826" y="103"/>
                        </a:lnTo>
                        <a:lnTo>
                          <a:pt x="828" y="103"/>
                        </a:lnTo>
                        <a:lnTo>
                          <a:pt x="832" y="103"/>
                        </a:lnTo>
                        <a:lnTo>
                          <a:pt x="833" y="105"/>
                        </a:lnTo>
                        <a:lnTo>
                          <a:pt x="835" y="105"/>
                        </a:lnTo>
                        <a:lnTo>
                          <a:pt x="839" y="105"/>
                        </a:lnTo>
                        <a:lnTo>
                          <a:pt x="841" y="105"/>
                        </a:lnTo>
                        <a:lnTo>
                          <a:pt x="843" y="105"/>
                        </a:lnTo>
                        <a:lnTo>
                          <a:pt x="845" y="105"/>
                        </a:lnTo>
                        <a:lnTo>
                          <a:pt x="849" y="105"/>
                        </a:lnTo>
                        <a:lnTo>
                          <a:pt x="851" y="105"/>
                        </a:lnTo>
                        <a:lnTo>
                          <a:pt x="853" y="105"/>
                        </a:lnTo>
                        <a:lnTo>
                          <a:pt x="856" y="105"/>
                        </a:lnTo>
                        <a:lnTo>
                          <a:pt x="858" y="105"/>
                        </a:lnTo>
                        <a:lnTo>
                          <a:pt x="860" y="105"/>
                        </a:lnTo>
                        <a:lnTo>
                          <a:pt x="864" y="105"/>
                        </a:lnTo>
                        <a:lnTo>
                          <a:pt x="866" y="105"/>
                        </a:lnTo>
                        <a:lnTo>
                          <a:pt x="868" y="105"/>
                        </a:lnTo>
                        <a:lnTo>
                          <a:pt x="872" y="105"/>
                        </a:lnTo>
                        <a:lnTo>
                          <a:pt x="874" y="105"/>
                        </a:lnTo>
                        <a:lnTo>
                          <a:pt x="876" y="105"/>
                        </a:lnTo>
                        <a:lnTo>
                          <a:pt x="877" y="105"/>
                        </a:lnTo>
                        <a:lnTo>
                          <a:pt x="881" y="105"/>
                        </a:lnTo>
                        <a:lnTo>
                          <a:pt x="883" y="105"/>
                        </a:lnTo>
                        <a:lnTo>
                          <a:pt x="885" y="105"/>
                        </a:lnTo>
                        <a:lnTo>
                          <a:pt x="889" y="105"/>
                        </a:lnTo>
                        <a:lnTo>
                          <a:pt x="891" y="105"/>
                        </a:lnTo>
                        <a:lnTo>
                          <a:pt x="893" y="105"/>
                        </a:lnTo>
                        <a:lnTo>
                          <a:pt x="897" y="105"/>
                        </a:lnTo>
                        <a:lnTo>
                          <a:pt x="899" y="105"/>
                        </a:lnTo>
                        <a:lnTo>
                          <a:pt x="900" y="105"/>
                        </a:lnTo>
                        <a:lnTo>
                          <a:pt x="904" y="105"/>
                        </a:lnTo>
                        <a:lnTo>
                          <a:pt x="906" y="103"/>
                        </a:lnTo>
                        <a:lnTo>
                          <a:pt x="908" y="101"/>
                        </a:lnTo>
                        <a:lnTo>
                          <a:pt x="910" y="99"/>
                        </a:lnTo>
                        <a:lnTo>
                          <a:pt x="914" y="95"/>
                        </a:lnTo>
                        <a:lnTo>
                          <a:pt x="916" y="99"/>
                        </a:lnTo>
                        <a:lnTo>
                          <a:pt x="918" y="99"/>
                        </a:lnTo>
                        <a:lnTo>
                          <a:pt x="922" y="101"/>
                        </a:lnTo>
                        <a:lnTo>
                          <a:pt x="923" y="101"/>
                        </a:lnTo>
                        <a:lnTo>
                          <a:pt x="925" y="101"/>
                        </a:lnTo>
                        <a:lnTo>
                          <a:pt x="929" y="103"/>
                        </a:lnTo>
                        <a:lnTo>
                          <a:pt x="931" y="103"/>
                        </a:lnTo>
                        <a:lnTo>
                          <a:pt x="933" y="103"/>
                        </a:lnTo>
                        <a:lnTo>
                          <a:pt x="935" y="103"/>
                        </a:lnTo>
                        <a:lnTo>
                          <a:pt x="939" y="105"/>
                        </a:lnTo>
                        <a:lnTo>
                          <a:pt x="941" y="105"/>
                        </a:lnTo>
                        <a:lnTo>
                          <a:pt x="943" y="105"/>
                        </a:lnTo>
                        <a:lnTo>
                          <a:pt x="946" y="105"/>
                        </a:lnTo>
                        <a:lnTo>
                          <a:pt x="948" y="105"/>
                        </a:lnTo>
                        <a:lnTo>
                          <a:pt x="950" y="105"/>
                        </a:lnTo>
                        <a:lnTo>
                          <a:pt x="954" y="105"/>
                        </a:lnTo>
                        <a:lnTo>
                          <a:pt x="956" y="105"/>
                        </a:lnTo>
                        <a:lnTo>
                          <a:pt x="958" y="105"/>
                        </a:lnTo>
                        <a:lnTo>
                          <a:pt x="962" y="105"/>
                        </a:lnTo>
                        <a:lnTo>
                          <a:pt x="964" y="105"/>
                        </a:lnTo>
                        <a:lnTo>
                          <a:pt x="966" y="105"/>
                        </a:lnTo>
                        <a:lnTo>
                          <a:pt x="968" y="105"/>
                        </a:lnTo>
                        <a:lnTo>
                          <a:pt x="971" y="105"/>
                        </a:lnTo>
                        <a:lnTo>
                          <a:pt x="973" y="105"/>
                        </a:lnTo>
                        <a:lnTo>
                          <a:pt x="975" y="105"/>
                        </a:lnTo>
                        <a:lnTo>
                          <a:pt x="979" y="105"/>
                        </a:lnTo>
                        <a:lnTo>
                          <a:pt x="981" y="105"/>
                        </a:lnTo>
                        <a:lnTo>
                          <a:pt x="983" y="105"/>
                        </a:lnTo>
                        <a:lnTo>
                          <a:pt x="987" y="105"/>
                        </a:lnTo>
                        <a:lnTo>
                          <a:pt x="989" y="105"/>
                        </a:lnTo>
                        <a:lnTo>
                          <a:pt x="991" y="105"/>
                        </a:lnTo>
                        <a:lnTo>
                          <a:pt x="994" y="105"/>
                        </a:lnTo>
                        <a:lnTo>
                          <a:pt x="996" y="105"/>
                        </a:lnTo>
                        <a:lnTo>
                          <a:pt x="998" y="105"/>
                        </a:lnTo>
                        <a:lnTo>
                          <a:pt x="1000" y="105"/>
                        </a:lnTo>
                        <a:lnTo>
                          <a:pt x="1004" y="105"/>
                        </a:lnTo>
                        <a:lnTo>
                          <a:pt x="1006" y="105"/>
                        </a:lnTo>
                        <a:lnTo>
                          <a:pt x="1008" y="105"/>
                        </a:lnTo>
                        <a:lnTo>
                          <a:pt x="1012" y="105"/>
                        </a:lnTo>
                        <a:lnTo>
                          <a:pt x="1014" y="105"/>
                        </a:lnTo>
                        <a:lnTo>
                          <a:pt x="1015" y="105"/>
                        </a:lnTo>
                        <a:lnTo>
                          <a:pt x="1019" y="105"/>
                        </a:lnTo>
                        <a:lnTo>
                          <a:pt x="1021" y="105"/>
                        </a:lnTo>
                        <a:lnTo>
                          <a:pt x="1023" y="105"/>
                        </a:lnTo>
                        <a:lnTo>
                          <a:pt x="1027" y="105"/>
                        </a:lnTo>
                        <a:lnTo>
                          <a:pt x="1029" y="105"/>
                        </a:lnTo>
                        <a:lnTo>
                          <a:pt x="1031" y="105"/>
                        </a:lnTo>
                        <a:lnTo>
                          <a:pt x="1033" y="105"/>
                        </a:lnTo>
                        <a:lnTo>
                          <a:pt x="1037" y="105"/>
                        </a:lnTo>
                        <a:lnTo>
                          <a:pt x="1038" y="105"/>
                        </a:lnTo>
                        <a:lnTo>
                          <a:pt x="1040" y="105"/>
                        </a:lnTo>
                        <a:lnTo>
                          <a:pt x="1044" y="105"/>
                        </a:lnTo>
                        <a:lnTo>
                          <a:pt x="1046" y="105"/>
                        </a:lnTo>
                        <a:lnTo>
                          <a:pt x="1048" y="105"/>
                        </a:lnTo>
                        <a:lnTo>
                          <a:pt x="1052" y="105"/>
                        </a:lnTo>
                        <a:lnTo>
                          <a:pt x="1054" y="105"/>
                        </a:lnTo>
                        <a:lnTo>
                          <a:pt x="1056" y="105"/>
                        </a:lnTo>
                        <a:lnTo>
                          <a:pt x="1060" y="105"/>
                        </a:lnTo>
                        <a:lnTo>
                          <a:pt x="1061" y="105"/>
                        </a:lnTo>
                        <a:lnTo>
                          <a:pt x="1063" y="105"/>
                        </a:lnTo>
                        <a:lnTo>
                          <a:pt x="1065" y="105"/>
                        </a:lnTo>
                        <a:lnTo>
                          <a:pt x="1069" y="105"/>
                        </a:lnTo>
                        <a:lnTo>
                          <a:pt x="1071" y="105"/>
                        </a:lnTo>
                        <a:lnTo>
                          <a:pt x="1073" y="105"/>
                        </a:lnTo>
                        <a:lnTo>
                          <a:pt x="1077" y="105"/>
                        </a:lnTo>
                        <a:lnTo>
                          <a:pt x="1079" y="105"/>
                        </a:lnTo>
                        <a:lnTo>
                          <a:pt x="1084" y="105"/>
                        </a:lnTo>
                        <a:lnTo>
                          <a:pt x="1086" y="105"/>
                        </a:lnTo>
                        <a:lnTo>
                          <a:pt x="1088" y="105"/>
                        </a:lnTo>
                        <a:lnTo>
                          <a:pt x="1092" y="105"/>
                        </a:lnTo>
                        <a:lnTo>
                          <a:pt x="1094" y="105"/>
                        </a:lnTo>
                        <a:lnTo>
                          <a:pt x="1096" y="105"/>
                        </a:lnTo>
                        <a:lnTo>
                          <a:pt x="1098" y="105"/>
                        </a:lnTo>
                        <a:lnTo>
                          <a:pt x="1102" y="105"/>
                        </a:lnTo>
                        <a:lnTo>
                          <a:pt x="1104" y="105"/>
                        </a:lnTo>
                        <a:lnTo>
                          <a:pt x="1109" y="105"/>
                        </a:lnTo>
                        <a:lnTo>
                          <a:pt x="1111" y="105"/>
                        </a:lnTo>
                        <a:lnTo>
                          <a:pt x="1113" y="105"/>
                        </a:lnTo>
                        <a:lnTo>
                          <a:pt x="1117" y="105"/>
                        </a:lnTo>
                        <a:lnTo>
                          <a:pt x="1119" y="105"/>
                        </a:lnTo>
                        <a:lnTo>
                          <a:pt x="1121" y="105"/>
                        </a:lnTo>
                        <a:lnTo>
                          <a:pt x="1125" y="105"/>
                        </a:lnTo>
                        <a:lnTo>
                          <a:pt x="1127" y="105"/>
                        </a:lnTo>
                        <a:lnTo>
                          <a:pt x="1128" y="105"/>
                        </a:lnTo>
                        <a:lnTo>
                          <a:pt x="1130" y="105"/>
                        </a:lnTo>
                        <a:lnTo>
                          <a:pt x="1134" y="105"/>
                        </a:lnTo>
                        <a:lnTo>
                          <a:pt x="1136" y="101"/>
                        </a:lnTo>
                        <a:lnTo>
                          <a:pt x="1138" y="92"/>
                        </a:lnTo>
                        <a:lnTo>
                          <a:pt x="1142" y="67"/>
                        </a:lnTo>
                        <a:lnTo>
                          <a:pt x="1144" y="30"/>
                        </a:lnTo>
                        <a:lnTo>
                          <a:pt x="1146" y="2"/>
                        </a:lnTo>
                        <a:lnTo>
                          <a:pt x="1150" y="0"/>
                        </a:lnTo>
                        <a:lnTo>
                          <a:pt x="1151" y="17"/>
                        </a:lnTo>
                        <a:lnTo>
                          <a:pt x="1153" y="48"/>
                        </a:lnTo>
                        <a:lnTo>
                          <a:pt x="1155" y="69"/>
                        </a:lnTo>
                        <a:lnTo>
                          <a:pt x="1159" y="80"/>
                        </a:lnTo>
                        <a:lnTo>
                          <a:pt x="1161" y="90"/>
                        </a:lnTo>
                        <a:lnTo>
                          <a:pt x="1163" y="95"/>
                        </a:lnTo>
                        <a:lnTo>
                          <a:pt x="1167" y="99"/>
                        </a:lnTo>
                        <a:lnTo>
                          <a:pt x="1169" y="101"/>
                        </a:lnTo>
                        <a:lnTo>
                          <a:pt x="1171" y="103"/>
                        </a:lnTo>
                        <a:lnTo>
                          <a:pt x="1174" y="101"/>
                        </a:lnTo>
                        <a:lnTo>
                          <a:pt x="1176" y="103"/>
                        </a:lnTo>
                        <a:lnTo>
                          <a:pt x="1178" y="103"/>
                        </a:lnTo>
                        <a:lnTo>
                          <a:pt x="1182" y="103"/>
                        </a:lnTo>
                        <a:lnTo>
                          <a:pt x="1184" y="103"/>
                        </a:lnTo>
                        <a:lnTo>
                          <a:pt x="1186" y="103"/>
                        </a:lnTo>
                        <a:lnTo>
                          <a:pt x="1188" y="105"/>
                        </a:lnTo>
                        <a:lnTo>
                          <a:pt x="1192" y="105"/>
                        </a:lnTo>
                        <a:lnTo>
                          <a:pt x="1194" y="105"/>
                        </a:lnTo>
                        <a:lnTo>
                          <a:pt x="1196" y="105"/>
                        </a:lnTo>
                        <a:lnTo>
                          <a:pt x="1199" y="105"/>
                        </a:lnTo>
                        <a:lnTo>
                          <a:pt x="1201" y="105"/>
                        </a:lnTo>
                        <a:lnTo>
                          <a:pt x="1203" y="105"/>
                        </a:lnTo>
                        <a:lnTo>
                          <a:pt x="1207" y="105"/>
                        </a:lnTo>
                        <a:lnTo>
                          <a:pt x="1209" y="105"/>
                        </a:lnTo>
                        <a:lnTo>
                          <a:pt x="1211" y="105"/>
                        </a:lnTo>
                        <a:lnTo>
                          <a:pt x="1215" y="105"/>
                        </a:lnTo>
                        <a:lnTo>
                          <a:pt x="1217" y="105"/>
                        </a:lnTo>
                        <a:lnTo>
                          <a:pt x="1219" y="105"/>
                        </a:lnTo>
                        <a:lnTo>
                          <a:pt x="1220" y="105"/>
                        </a:lnTo>
                        <a:lnTo>
                          <a:pt x="1224" y="105"/>
                        </a:lnTo>
                        <a:lnTo>
                          <a:pt x="1226" y="105"/>
                        </a:lnTo>
                        <a:lnTo>
                          <a:pt x="1228" y="105"/>
                        </a:lnTo>
                        <a:lnTo>
                          <a:pt x="1232" y="105"/>
                        </a:lnTo>
                        <a:lnTo>
                          <a:pt x="1234" y="105"/>
                        </a:lnTo>
                        <a:lnTo>
                          <a:pt x="1236" y="105"/>
                        </a:lnTo>
                        <a:lnTo>
                          <a:pt x="1240" y="105"/>
                        </a:lnTo>
                        <a:lnTo>
                          <a:pt x="1242" y="105"/>
                        </a:lnTo>
                        <a:lnTo>
                          <a:pt x="1243" y="105"/>
                        </a:lnTo>
                        <a:lnTo>
                          <a:pt x="1247" y="105"/>
                        </a:lnTo>
                        <a:lnTo>
                          <a:pt x="1249" y="105"/>
                        </a:lnTo>
                        <a:lnTo>
                          <a:pt x="1251" y="105"/>
                        </a:lnTo>
                        <a:lnTo>
                          <a:pt x="1253" y="105"/>
                        </a:lnTo>
                        <a:lnTo>
                          <a:pt x="1257" y="105"/>
                        </a:lnTo>
                        <a:lnTo>
                          <a:pt x="1259" y="105"/>
                        </a:lnTo>
                        <a:lnTo>
                          <a:pt x="1261" y="105"/>
                        </a:lnTo>
                        <a:lnTo>
                          <a:pt x="1265" y="105"/>
                        </a:lnTo>
                        <a:lnTo>
                          <a:pt x="1266" y="105"/>
                        </a:lnTo>
                        <a:lnTo>
                          <a:pt x="1268" y="105"/>
                        </a:lnTo>
                        <a:lnTo>
                          <a:pt x="1272" y="105"/>
                        </a:lnTo>
                        <a:lnTo>
                          <a:pt x="1274" y="105"/>
                        </a:lnTo>
                        <a:lnTo>
                          <a:pt x="1276" y="105"/>
                        </a:lnTo>
                        <a:lnTo>
                          <a:pt x="1280" y="105"/>
                        </a:lnTo>
                        <a:lnTo>
                          <a:pt x="1282" y="105"/>
                        </a:lnTo>
                        <a:lnTo>
                          <a:pt x="1284" y="105"/>
                        </a:lnTo>
                        <a:lnTo>
                          <a:pt x="1286" y="105"/>
                        </a:lnTo>
                        <a:lnTo>
                          <a:pt x="1289" y="105"/>
                        </a:lnTo>
                        <a:lnTo>
                          <a:pt x="1291" y="105"/>
                        </a:lnTo>
                        <a:lnTo>
                          <a:pt x="1293" y="105"/>
                        </a:lnTo>
                        <a:lnTo>
                          <a:pt x="1297" y="105"/>
                        </a:lnTo>
                        <a:lnTo>
                          <a:pt x="1299" y="105"/>
                        </a:lnTo>
                        <a:lnTo>
                          <a:pt x="1301" y="105"/>
                        </a:lnTo>
                        <a:lnTo>
                          <a:pt x="1305" y="105"/>
                        </a:lnTo>
                        <a:lnTo>
                          <a:pt x="1307" y="105"/>
                        </a:lnTo>
                        <a:lnTo>
                          <a:pt x="1309" y="105"/>
                        </a:lnTo>
                        <a:lnTo>
                          <a:pt x="1314" y="105"/>
                        </a:lnTo>
                        <a:lnTo>
                          <a:pt x="1316" y="105"/>
                        </a:lnTo>
                        <a:lnTo>
                          <a:pt x="1318" y="105"/>
                        </a:lnTo>
                        <a:lnTo>
                          <a:pt x="1322" y="105"/>
                        </a:lnTo>
                        <a:lnTo>
                          <a:pt x="1324" y="105"/>
                        </a:lnTo>
                        <a:lnTo>
                          <a:pt x="1326" y="105"/>
                        </a:lnTo>
                        <a:lnTo>
                          <a:pt x="1330" y="105"/>
                        </a:lnTo>
                        <a:lnTo>
                          <a:pt x="1332" y="105"/>
                        </a:lnTo>
                        <a:lnTo>
                          <a:pt x="1333" y="105"/>
                        </a:lnTo>
                        <a:lnTo>
                          <a:pt x="1337" y="105"/>
                        </a:lnTo>
                        <a:lnTo>
                          <a:pt x="1339" y="105"/>
                        </a:lnTo>
                        <a:lnTo>
                          <a:pt x="1341" y="105"/>
                        </a:lnTo>
                        <a:lnTo>
                          <a:pt x="1343" y="105"/>
                        </a:lnTo>
                        <a:lnTo>
                          <a:pt x="1347" y="105"/>
                        </a:lnTo>
                        <a:lnTo>
                          <a:pt x="1349" y="105"/>
                        </a:lnTo>
                        <a:lnTo>
                          <a:pt x="1351" y="105"/>
                        </a:lnTo>
                        <a:lnTo>
                          <a:pt x="1355" y="105"/>
                        </a:lnTo>
                        <a:lnTo>
                          <a:pt x="1356" y="105"/>
                        </a:lnTo>
                        <a:lnTo>
                          <a:pt x="1358" y="105"/>
                        </a:lnTo>
                        <a:lnTo>
                          <a:pt x="1362" y="105"/>
                        </a:lnTo>
                        <a:lnTo>
                          <a:pt x="1364" y="105"/>
                        </a:lnTo>
                        <a:lnTo>
                          <a:pt x="1366" y="105"/>
                        </a:lnTo>
                        <a:lnTo>
                          <a:pt x="1370" y="105"/>
                        </a:lnTo>
                        <a:lnTo>
                          <a:pt x="1372" y="105"/>
                        </a:lnTo>
                        <a:lnTo>
                          <a:pt x="1374" y="105"/>
                        </a:lnTo>
                        <a:lnTo>
                          <a:pt x="1376" y="105"/>
                        </a:lnTo>
                        <a:lnTo>
                          <a:pt x="1379" y="105"/>
                        </a:lnTo>
                        <a:lnTo>
                          <a:pt x="1381" y="105"/>
                        </a:lnTo>
                        <a:lnTo>
                          <a:pt x="1383" y="105"/>
                        </a:lnTo>
                        <a:lnTo>
                          <a:pt x="1387" y="105"/>
                        </a:lnTo>
                        <a:lnTo>
                          <a:pt x="1389" y="105"/>
                        </a:lnTo>
                        <a:lnTo>
                          <a:pt x="1391" y="105"/>
                        </a:lnTo>
                        <a:lnTo>
                          <a:pt x="1395" y="105"/>
                        </a:lnTo>
                        <a:lnTo>
                          <a:pt x="1397" y="105"/>
                        </a:lnTo>
                        <a:lnTo>
                          <a:pt x="1399" y="105"/>
                        </a:lnTo>
                        <a:lnTo>
                          <a:pt x="1402" y="105"/>
                        </a:lnTo>
                        <a:lnTo>
                          <a:pt x="1404" y="105"/>
                        </a:lnTo>
                        <a:lnTo>
                          <a:pt x="1406" y="105"/>
                        </a:lnTo>
                        <a:lnTo>
                          <a:pt x="1408" y="105"/>
                        </a:lnTo>
                        <a:lnTo>
                          <a:pt x="1412" y="105"/>
                        </a:lnTo>
                        <a:lnTo>
                          <a:pt x="1414" y="105"/>
                        </a:lnTo>
                        <a:lnTo>
                          <a:pt x="1416" y="105"/>
                        </a:lnTo>
                        <a:lnTo>
                          <a:pt x="1420" y="105"/>
                        </a:lnTo>
                        <a:lnTo>
                          <a:pt x="1422" y="105"/>
                        </a:lnTo>
                        <a:lnTo>
                          <a:pt x="1424" y="105"/>
                        </a:lnTo>
                        <a:lnTo>
                          <a:pt x="1427" y="105"/>
                        </a:lnTo>
                        <a:lnTo>
                          <a:pt x="1429" y="105"/>
                        </a:lnTo>
                        <a:lnTo>
                          <a:pt x="1431" y="105"/>
                        </a:lnTo>
                        <a:lnTo>
                          <a:pt x="1435" y="105"/>
                        </a:lnTo>
                        <a:lnTo>
                          <a:pt x="1437" y="105"/>
                        </a:lnTo>
                        <a:lnTo>
                          <a:pt x="1439" y="105"/>
                        </a:lnTo>
                        <a:lnTo>
                          <a:pt x="1441" y="105"/>
                        </a:lnTo>
                        <a:lnTo>
                          <a:pt x="1445" y="105"/>
                        </a:lnTo>
                        <a:lnTo>
                          <a:pt x="1447" y="105"/>
                        </a:lnTo>
                        <a:lnTo>
                          <a:pt x="1448" y="105"/>
                        </a:lnTo>
                        <a:lnTo>
                          <a:pt x="1452" y="105"/>
                        </a:lnTo>
                        <a:lnTo>
                          <a:pt x="1454" y="105"/>
                        </a:lnTo>
                        <a:lnTo>
                          <a:pt x="1456" y="105"/>
                        </a:lnTo>
                        <a:lnTo>
                          <a:pt x="1460" y="105"/>
                        </a:lnTo>
                        <a:lnTo>
                          <a:pt x="1462" y="105"/>
                        </a:lnTo>
                        <a:lnTo>
                          <a:pt x="1464" y="103"/>
                        </a:lnTo>
                        <a:lnTo>
                          <a:pt x="1468" y="99"/>
                        </a:lnTo>
                        <a:lnTo>
                          <a:pt x="1470" y="97"/>
                        </a:lnTo>
                        <a:lnTo>
                          <a:pt x="1471" y="95"/>
                        </a:lnTo>
                        <a:lnTo>
                          <a:pt x="1473" y="97"/>
                        </a:lnTo>
                        <a:lnTo>
                          <a:pt x="1477" y="99"/>
                        </a:lnTo>
                        <a:lnTo>
                          <a:pt x="1479" y="101"/>
                        </a:lnTo>
                        <a:lnTo>
                          <a:pt x="1481" y="101"/>
                        </a:lnTo>
                        <a:lnTo>
                          <a:pt x="1485" y="103"/>
                        </a:lnTo>
                        <a:lnTo>
                          <a:pt x="1487" y="103"/>
                        </a:lnTo>
                        <a:lnTo>
                          <a:pt x="1489" y="105"/>
                        </a:lnTo>
                        <a:lnTo>
                          <a:pt x="1493" y="105"/>
                        </a:lnTo>
                        <a:lnTo>
                          <a:pt x="1494" y="105"/>
                        </a:lnTo>
                        <a:lnTo>
                          <a:pt x="1496" y="105"/>
                        </a:lnTo>
                        <a:lnTo>
                          <a:pt x="1500" y="105"/>
                        </a:lnTo>
                        <a:lnTo>
                          <a:pt x="1502" y="105"/>
                        </a:lnTo>
                        <a:lnTo>
                          <a:pt x="1504" y="105"/>
                        </a:lnTo>
                        <a:lnTo>
                          <a:pt x="1506" y="105"/>
                        </a:lnTo>
                        <a:lnTo>
                          <a:pt x="1510" y="105"/>
                        </a:lnTo>
                        <a:lnTo>
                          <a:pt x="1512" y="105"/>
                        </a:lnTo>
                        <a:lnTo>
                          <a:pt x="1514" y="105"/>
                        </a:lnTo>
                        <a:lnTo>
                          <a:pt x="1517" y="105"/>
                        </a:lnTo>
                        <a:lnTo>
                          <a:pt x="1519" y="105"/>
                        </a:lnTo>
                        <a:lnTo>
                          <a:pt x="1521" y="105"/>
                        </a:lnTo>
                        <a:lnTo>
                          <a:pt x="1525" y="105"/>
                        </a:lnTo>
                        <a:lnTo>
                          <a:pt x="1527" y="105"/>
                        </a:lnTo>
                        <a:lnTo>
                          <a:pt x="1529" y="105"/>
                        </a:lnTo>
                        <a:lnTo>
                          <a:pt x="1533" y="105"/>
                        </a:lnTo>
                        <a:lnTo>
                          <a:pt x="1535" y="105"/>
                        </a:lnTo>
                        <a:lnTo>
                          <a:pt x="1537" y="105"/>
                        </a:lnTo>
                        <a:lnTo>
                          <a:pt x="1539" y="105"/>
                        </a:lnTo>
                        <a:lnTo>
                          <a:pt x="1542" y="105"/>
                        </a:lnTo>
                        <a:lnTo>
                          <a:pt x="1544" y="105"/>
                        </a:lnTo>
                        <a:lnTo>
                          <a:pt x="1546" y="105"/>
                        </a:lnTo>
                        <a:lnTo>
                          <a:pt x="1550" y="105"/>
                        </a:lnTo>
                        <a:lnTo>
                          <a:pt x="1552" y="105"/>
                        </a:lnTo>
                        <a:lnTo>
                          <a:pt x="1554" y="105"/>
                        </a:lnTo>
                        <a:lnTo>
                          <a:pt x="1558" y="105"/>
                        </a:lnTo>
                        <a:lnTo>
                          <a:pt x="1560" y="105"/>
                        </a:lnTo>
                        <a:lnTo>
                          <a:pt x="1561" y="105"/>
                        </a:lnTo>
                        <a:lnTo>
                          <a:pt x="1563" y="105"/>
                        </a:lnTo>
                        <a:lnTo>
                          <a:pt x="1567" y="105"/>
                        </a:lnTo>
                        <a:lnTo>
                          <a:pt x="1569" y="105"/>
                        </a:lnTo>
                        <a:lnTo>
                          <a:pt x="1571" y="105"/>
                        </a:lnTo>
                        <a:lnTo>
                          <a:pt x="1575" y="105"/>
                        </a:lnTo>
                        <a:lnTo>
                          <a:pt x="1577" y="105"/>
                        </a:lnTo>
                        <a:lnTo>
                          <a:pt x="1579" y="105"/>
                        </a:lnTo>
                        <a:lnTo>
                          <a:pt x="1583" y="105"/>
                        </a:lnTo>
                        <a:lnTo>
                          <a:pt x="1584" y="105"/>
                        </a:lnTo>
                        <a:lnTo>
                          <a:pt x="1586" y="105"/>
                        </a:lnTo>
                        <a:lnTo>
                          <a:pt x="1590" y="105"/>
                        </a:lnTo>
                        <a:lnTo>
                          <a:pt x="1592" y="105"/>
                        </a:lnTo>
                        <a:lnTo>
                          <a:pt x="1594" y="105"/>
                        </a:lnTo>
                        <a:lnTo>
                          <a:pt x="1596" y="105"/>
                        </a:lnTo>
                        <a:lnTo>
                          <a:pt x="1600" y="105"/>
                        </a:lnTo>
                        <a:lnTo>
                          <a:pt x="1602" y="105"/>
                        </a:lnTo>
                        <a:lnTo>
                          <a:pt x="1604" y="105"/>
                        </a:lnTo>
                        <a:lnTo>
                          <a:pt x="1607" y="105"/>
                        </a:lnTo>
                        <a:lnTo>
                          <a:pt x="1609" y="105"/>
                        </a:lnTo>
                        <a:lnTo>
                          <a:pt x="1611" y="105"/>
                        </a:lnTo>
                        <a:lnTo>
                          <a:pt x="1615" y="105"/>
                        </a:lnTo>
                        <a:lnTo>
                          <a:pt x="1617" y="105"/>
                        </a:lnTo>
                        <a:lnTo>
                          <a:pt x="1619" y="105"/>
                        </a:lnTo>
                        <a:lnTo>
                          <a:pt x="1623" y="105"/>
                        </a:lnTo>
                        <a:lnTo>
                          <a:pt x="1625" y="105"/>
                        </a:lnTo>
                        <a:lnTo>
                          <a:pt x="1627" y="105"/>
                        </a:lnTo>
                        <a:lnTo>
                          <a:pt x="1629" y="105"/>
                        </a:lnTo>
                        <a:lnTo>
                          <a:pt x="1632" y="105"/>
                        </a:lnTo>
                        <a:lnTo>
                          <a:pt x="1634" y="105"/>
                        </a:lnTo>
                        <a:lnTo>
                          <a:pt x="1636" y="105"/>
                        </a:lnTo>
                        <a:lnTo>
                          <a:pt x="1640" y="105"/>
                        </a:lnTo>
                        <a:lnTo>
                          <a:pt x="1642" y="105"/>
                        </a:lnTo>
                        <a:lnTo>
                          <a:pt x="1644" y="105"/>
                        </a:lnTo>
                        <a:lnTo>
                          <a:pt x="1648" y="105"/>
                        </a:lnTo>
                        <a:lnTo>
                          <a:pt x="1650" y="105"/>
                        </a:lnTo>
                        <a:lnTo>
                          <a:pt x="1652" y="105"/>
                        </a:lnTo>
                        <a:lnTo>
                          <a:pt x="1655" y="105"/>
                        </a:lnTo>
                        <a:lnTo>
                          <a:pt x="1657" y="105"/>
                        </a:lnTo>
                        <a:lnTo>
                          <a:pt x="1659" y="105"/>
                        </a:lnTo>
                        <a:lnTo>
                          <a:pt x="1661" y="105"/>
                        </a:lnTo>
                        <a:lnTo>
                          <a:pt x="1665" y="105"/>
                        </a:lnTo>
                        <a:lnTo>
                          <a:pt x="1667" y="105"/>
                        </a:lnTo>
                        <a:lnTo>
                          <a:pt x="1669" y="105"/>
                        </a:lnTo>
                        <a:lnTo>
                          <a:pt x="1673" y="105"/>
                        </a:lnTo>
                        <a:lnTo>
                          <a:pt x="1675" y="105"/>
                        </a:lnTo>
                        <a:lnTo>
                          <a:pt x="1676" y="105"/>
                        </a:lnTo>
                        <a:lnTo>
                          <a:pt x="1680" y="105"/>
                        </a:lnTo>
                        <a:lnTo>
                          <a:pt x="1682" y="105"/>
                        </a:lnTo>
                        <a:lnTo>
                          <a:pt x="1684" y="105"/>
                        </a:lnTo>
                        <a:lnTo>
                          <a:pt x="1688" y="105"/>
                        </a:lnTo>
                        <a:lnTo>
                          <a:pt x="1690" y="105"/>
                        </a:lnTo>
                        <a:lnTo>
                          <a:pt x="1692" y="105"/>
                        </a:lnTo>
                        <a:lnTo>
                          <a:pt x="1694" y="105"/>
                        </a:lnTo>
                        <a:lnTo>
                          <a:pt x="1698" y="105"/>
                        </a:lnTo>
                        <a:lnTo>
                          <a:pt x="1699" y="105"/>
                        </a:lnTo>
                        <a:lnTo>
                          <a:pt x="1701" y="105"/>
                        </a:lnTo>
                        <a:lnTo>
                          <a:pt x="1705" y="105"/>
                        </a:lnTo>
                        <a:lnTo>
                          <a:pt x="1707" y="105"/>
                        </a:lnTo>
                        <a:lnTo>
                          <a:pt x="1709" y="105"/>
                        </a:lnTo>
                        <a:lnTo>
                          <a:pt x="1713" y="105"/>
                        </a:lnTo>
                        <a:lnTo>
                          <a:pt x="1715" y="105"/>
                        </a:lnTo>
                        <a:lnTo>
                          <a:pt x="1717" y="105"/>
                        </a:lnTo>
                        <a:lnTo>
                          <a:pt x="1721" y="105"/>
                        </a:lnTo>
                        <a:lnTo>
                          <a:pt x="1722" y="105"/>
                        </a:lnTo>
                        <a:lnTo>
                          <a:pt x="1724" y="105"/>
                        </a:lnTo>
                        <a:lnTo>
                          <a:pt x="1726" y="105"/>
                        </a:lnTo>
                        <a:lnTo>
                          <a:pt x="1730" y="105"/>
                        </a:lnTo>
                        <a:lnTo>
                          <a:pt x="1732" y="105"/>
                        </a:lnTo>
                        <a:lnTo>
                          <a:pt x="1734" y="105"/>
                        </a:lnTo>
                        <a:lnTo>
                          <a:pt x="1738" y="105"/>
                        </a:lnTo>
                        <a:lnTo>
                          <a:pt x="1740" y="105"/>
                        </a:lnTo>
                        <a:lnTo>
                          <a:pt x="1742" y="105"/>
                        </a:lnTo>
                        <a:lnTo>
                          <a:pt x="1745" y="105"/>
                        </a:lnTo>
                        <a:lnTo>
                          <a:pt x="1747" y="105"/>
                        </a:lnTo>
                        <a:lnTo>
                          <a:pt x="1749" y="105"/>
                        </a:lnTo>
                        <a:lnTo>
                          <a:pt x="1751" y="105"/>
                        </a:lnTo>
                        <a:lnTo>
                          <a:pt x="1755" y="105"/>
                        </a:lnTo>
                        <a:lnTo>
                          <a:pt x="1757" y="105"/>
                        </a:lnTo>
                        <a:lnTo>
                          <a:pt x="1759" y="105"/>
                        </a:lnTo>
                        <a:lnTo>
                          <a:pt x="1763" y="105"/>
                        </a:lnTo>
                        <a:lnTo>
                          <a:pt x="1765" y="105"/>
                        </a:lnTo>
                        <a:lnTo>
                          <a:pt x="1767" y="105"/>
                        </a:lnTo>
                        <a:lnTo>
                          <a:pt x="1770" y="105"/>
                        </a:lnTo>
                        <a:lnTo>
                          <a:pt x="1774" y="105"/>
                        </a:lnTo>
                        <a:lnTo>
                          <a:pt x="1778" y="105"/>
                        </a:lnTo>
                        <a:lnTo>
                          <a:pt x="1780" y="105"/>
                        </a:lnTo>
                        <a:lnTo>
                          <a:pt x="1782" y="105"/>
                        </a:lnTo>
                        <a:lnTo>
                          <a:pt x="1788" y="105"/>
                        </a:lnTo>
                        <a:lnTo>
                          <a:pt x="1789" y="105"/>
                        </a:lnTo>
                        <a:lnTo>
                          <a:pt x="1791" y="105"/>
                        </a:lnTo>
                        <a:lnTo>
                          <a:pt x="1797" y="105"/>
                        </a:lnTo>
                        <a:lnTo>
                          <a:pt x="1799" y="105"/>
                        </a:lnTo>
                        <a:lnTo>
                          <a:pt x="1803" y="105"/>
                        </a:lnTo>
                        <a:lnTo>
                          <a:pt x="1805" y="105"/>
                        </a:lnTo>
                        <a:lnTo>
                          <a:pt x="1807" y="105"/>
                        </a:lnTo>
                        <a:lnTo>
                          <a:pt x="1811" y="105"/>
                        </a:lnTo>
                        <a:lnTo>
                          <a:pt x="1812" y="105"/>
                        </a:lnTo>
                        <a:lnTo>
                          <a:pt x="1814" y="105"/>
                        </a:lnTo>
                        <a:lnTo>
                          <a:pt x="1816" y="105"/>
                        </a:lnTo>
                        <a:lnTo>
                          <a:pt x="1820" y="105"/>
                        </a:lnTo>
                        <a:lnTo>
                          <a:pt x="1822" y="105"/>
                        </a:lnTo>
                        <a:lnTo>
                          <a:pt x="1824" y="105"/>
                        </a:lnTo>
                        <a:lnTo>
                          <a:pt x="1828" y="105"/>
                        </a:lnTo>
                        <a:lnTo>
                          <a:pt x="1830" y="105"/>
                        </a:lnTo>
                        <a:lnTo>
                          <a:pt x="1832" y="105"/>
                        </a:lnTo>
                        <a:lnTo>
                          <a:pt x="1835" y="105"/>
                        </a:lnTo>
                        <a:lnTo>
                          <a:pt x="1837" y="105"/>
                        </a:lnTo>
                        <a:lnTo>
                          <a:pt x="1839" y="105"/>
                        </a:lnTo>
                        <a:lnTo>
                          <a:pt x="1843" y="105"/>
                        </a:lnTo>
                        <a:lnTo>
                          <a:pt x="1845" y="105"/>
                        </a:lnTo>
                        <a:lnTo>
                          <a:pt x="1847" y="105"/>
                        </a:lnTo>
                        <a:lnTo>
                          <a:pt x="1849" y="105"/>
                        </a:lnTo>
                        <a:lnTo>
                          <a:pt x="1853" y="105"/>
                        </a:lnTo>
                        <a:lnTo>
                          <a:pt x="1855" y="105"/>
                        </a:lnTo>
                        <a:lnTo>
                          <a:pt x="1857" y="105"/>
                        </a:lnTo>
                        <a:lnTo>
                          <a:pt x="1860" y="105"/>
                        </a:lnTo>
                        <a:lnTo>
                          <a:pt x="1862" y="105"/>
                        </a:lnTo>
                        <a:lnTo>
                          <a:pt x="1864" y="105"/>
                        </a:lnTo>
                        <a:lnTo>
                          <a:pt x="1868" y="105"/>
                        </a:lnTo>
                        <a:lnTo>
                          <a:pt x="1870" y="105"/>
                        </a:lnTo>
                        <a:lnTo>
                          <a:pt x="1872" y="105"/>
                        </a:lnTo>
                        <a:lnTo>
                          <a:pt x="1876" y="105"/>
                        </a:lnTo>
                        <a:lnTo>
                          <a:pt x="1878" y="105"/>
                        </a:lnTo>
                        <a:lnTo>
                          <a:pt x="1880" y="105"/>
                        </a:lnTo>
                        <a:lnTo>
                          <a:pt x="1881" y="105"/>
                        </a:lnTo>
                        <a:lnTo>
                          <a:pt x="1885" y="105"/>
                        </a:lnTo>
                        <a:lnTo>
                          <a:pt x="1887" y="105"/>
                        </a:lnTo>
                        <a:lnTo>
                          <a:pt x="1889" y="105"/>
                        </a:lnTo>
                        <a:lnTo>
                          <a:pt x="1893" y="105"/>
                        </a:lnTo>
                        <a:lnTo>
                          <a:pt x="1895" y="105"/>
                        </a:lnTo>
                        <a:lnTo>
                          <a:pt x="1897" y="105"/>
                        </a:lnTo>
                        <a:lnTo>
                          <a:pt x="1901" y="105"/>
                        </a:lnTo>
                        <a:lnTo>
                          <a:pt x="1903" y="105"/>
                        </a:lnTo>
                        <a:lnTo>
                          <a:pt x="1904" y="105"/>
                        </a:lnTo>
                        <a:lnTo>
                          <a:pt x="1908" y="105"/>
                        </a:lnTo>
                        <a:lnTo>
                          <a:pt x="1910" y="105"/>
                        </a:lnTo>
                        <a:lnTo>
                          <a:pt x="1912" y="105"/>
                        </a:lnTo>
                        <a:lnTo>
                          <a:pt x="1914" y="105"/>
                        </a:lnTo>
                        <a:lnTo>
                          <a:pt x="1918" y="105"/>
                        </a:lnTo>
                        <a:lnTo>
                          <a:pt x="1920" y="105"/>
                        </a:lnTo>
                        <a:lnTo>
                          <a:pt x="1922" y="105"/>
                        </a:lnTo>
                        <a:lnTo>
                          <a:pt x="1926" y="105"/>
                        </a:lnTo>
                        <a:lnTo>
                          <a:pt x="1927" y="105"/>
                        </a:lnTo>
                        <a:lnTo>
                          <a:pt x="1929" y="105"/>
                        </a:lnTo>
                        <a:lnTo>
                          <a:pt x="1933" y="105"/>
                        </a:lnTo>
                        <a:lnTo>
                          <a:pt x="1935" y="105"/>
                        </a:lnTo>
                        <a:lnTo>
                          <a:pt x="1937" y="105"/>
                        </a:lnTo>
                        <a:lnTo>
                          <a:pt x="1941" y="105"/>
                        </a:lnTo>
                        <a:lnTo>
                          <a:pt x="1943" y="105"/>
                        </a:lnTo>
                        <a:lnTo>
                          <a:pt x="1945" y="105"/>
                        </a:lnTo>
                        <a:lnTo>
                          <a:pt x="1947" y="105"/>
                        </a:lnTo>
                        <a:lnTo>
                          <a:pt x="1950" y="105"/>
                        </a:lnTo>
                        <a:lnTo>
                          <a:pt x="1952" y="105"/>
                        </a:lnTo>
                        <a:lnTo>
                          <a:pt x="1954" y="105"/>
                        </a:lnTo>
                        <a:lnTo>
                          <a:pt x="1958" y="105"/>
                        </a:lnTo>
                        <a:lnTo>
                          <a:pt x="1960" y="105"/>
                        </a:lnTo>
                        <a:lnTo>
                          <a:pt x="1962" y="105"/>
                        </a:lnTo>
                        <a:lnTo>
                          <a:pt x="1966" y="105"/>
                        </a:lnTo>
                        <a:lnTo>
                          <a:pt x="1968" y="105"/>
                        </a:lnTo>
                        <a:lnTo>
                          <a:pt x="1970" y="105"/>
                        </a:lnTo>
                        <a:lnTo>
                          <a:pt x="1972" y="105"/>
                        </a:lnTo>
                        <a:lnTo>
                          <a:pt x="1975" y="105"/>
                        </a:lnTo>
                        <a:lnTo>
                          <a:pt x="1977" y="105"/>
                        </a:lnTo>
                        <a:lnTo>
                          <a:pt x="1979" y="105"/>
                        </a:lnTo>
                        <a:lnTo>
                          <a:pt x="1983" y="105"/>
                        </a:lnTo>
                        <a:lnTo>
                          <a:pt x="1985" y="105"/>
                        </a:lnTo>
                        <a:lnTo>
                          <a:pt x="1987" y="105"/>
                        </a:lnTo>
                        <a:lnTo>
                          <a:pt x="1991" y="105"/>
                        </a:lnTo>
                        <a:lnTo>
                          <a:pt x="1993" y="105"/>
                        </a:lnTo>
                        <a:lnTo>
                          <a:pt x="1994" y="105"/>
                        </a:lnTo>
                        <a:lnTo>
                          <a:pt x="1998" y="105"/>
                        </a:lnTo>
                        <a:lnTo>
                          <a:pt x="2000" y="105"/>
                        </a:lnTo>
                        <a:lnTo>
                          <a:pt x="2002" y="105"/>
                        </a:lnTo>
                        <a:lnTo>
                          <a:pt x="2004" y="105"/>
                        </a:lnTo>
                        <a:lnTo>
                          <a:pt x="2008" y="105"/>
                        </a:lnTo>
                        <a:lnTo>
                          <a:pt x="2010" y="105"/>
                        </a:lnTo>
                        <a:lnTo>
                          <a:pt x="2012" y="103"/>
                        </a:lnTo>
                        <a:lnTo>
                          <a:pt x="2016" y="105"/>
                        </a:lnTo>
                        <a:lnTo>
                          <a:pt x="2017" y="105"/>
                        </a:lnTo>
                        <a:lnTo>
                          <a:pt x="2019" y="103"/>
                        </a:lnTo>
                        <a:lnTo>
                          <a:pt x="2023" y="105"/>
                        </a:lnTo>
                        <a:lnTo>
                          <a:pt x="2025" y="105"/>
                        </a:lnTo>
                        <a:lnTo>
                          <a:pt x="2027" y="105"/>
                        </a:lnTo>
                        <a:lnTo>
                          <a:pt x="2031" y="105"/>
                        </a:lnTo>
                        <a:lnTo>
                          <a:pt x="2033" y="105"/>
                        </a:lnTo>
                        <a:lnTo>
                          <a:pt x="2035" y="103"/>
                        </a:lnTo>
                        <a:lnTo>
                          <a:pt x="2037" y="103"/>
                        </a:lnTo>
                        <a:lnTo>
                          <a:pt x="2040" y="105"/>
                        </a:lnTo>
                        <a:lnTo>
                          <a:pt x="2042" y="105"/>
                        </a:lnTo>
                        <a:lnTo>
                          <a:pt x="2044" y="105"/>
                        </a:lnTo>
                        <a:lnTo>
                          <a:pt x="2048" y="103"/>
                        </a:lnTo>
                        <a:lnTo>
                          <a:pt x="2050" y="105"/>
                        </a:lnTo>
                        <a:lnTo>
                          <a:pt x="2052" y="105"/>
                        </a:lnTo>
                        <a:lnTo>
                          <a:pt x="2056" y="105"/>
                        </a:lnTo>
                        <a:lnTo>
                          <a:pt x="2058" y="105"/>
                        </a:lnTo>
                        <a:lnTo>
                          <a:pt x="2060" y="103"/>
                        </a:lnTo>
                        <a:lnTo>
                          <a:pt x="2063" y="105"/>
                        </a:lnTo>
                        <a:lnTo>
                          <a:pt x="2065" y="105"/>
                        </a:lnTo>
                        <a:lnTo>
                          <a:pt x="2067" y="105"/>
                        </a:lnTo>
                        <a:lnTo>
                          <a:pt x="2069" y="105"/>
                        </a:lnTo>
                        <a:lnTo>
                          <a:pt x="2073" y="105"/>
                        </a:lnTo>
                        <a:lnTo>
                          <a:pt x="2075" y="103"/>
                        </a:lnTo>
                        <a:lnTo>
                          <a:pt x="2077" y="105"/>
                        </a:lnTo>
                        <a:lnTo>
                          <a:pt x="2081" y="105"/>
                        </a:lnTo>
                        <a:lnTo>
                          <a:pt x="2083" y="105"/>
                        </a:lnTo>
                        <a:lnTo>
                          <a:pt x="2085" y="105"/>
                        </a:lnTo>
                        <a:lnTo>
                          <a:pt x="2088" y="105"/>
                        </a:lnTo>
                        <a:lnTo>
                          <a:pt x="2090" y="105"/>
                        </a:lnTo>
                        <a:lnTo>
                          <a:pt x="2092" y="105"/>
                        </a:lnTo>
                        <a:lnTo>
                          <a:pt x="2096" y="103"/>
                        </a:lnTo>
                        <a:lnTo>
                          <a:pt x="2098" y="105"/>
                        </a:lnTo>
                        <a:lnTo>
                          <a:pt x="2100" y="105"/>
                        </a:lnTo>
                        <a:lnTo>
                          <a:pt x="2102" y="103"/>
                        </a:lnTo>
                        <a:lnTo>
                          <a:pt x="2106" y="105"/>
                        </a:lnTo>
                        <a:lnTo>
                          <a:pt x="2108" y="103"/>
                        </a:lnTo>
                        <a:lnTo>
                          <a:pt x="2109" y="105"/>
                        </a:lnTo>
                        <a:lnTo>
                          <a:pt x="2113" y="105"/>
                        </a:lnTo>
                        <a:lnTo>
                          <a:pt x="2115" y="103"/>
                        </a:lnTo>
                        <a:lnTo>
                          <a:pt x="2117" y="105"/>
                        </a:lnTo>
                        <a:lnTo>
                          <a:pt x="2121" y="103"/>
                        </a:lnTo>
                        <a:lnTo>
                          <a:pt x="2123" y="105"/>
                        </a:lnTo>
                        <a:lnTo>
                          <a:pt x="2125" y="105"/>
                        </a:lnTo>
                        <a:lnTo>
                          <a:pt x="2129" y="103"/>
                        </a:lnTo>
                        <a:lnTo>
                          <a:pt x="2131" y="103"/>
                        </a:lnTo>
                        <a:lnTo>
                          <a:pt x="2132" y="105"/>
                        </a:lnTo>
                        <a:lnTo>
                          <a:pt x="2134" y="103"/>
                        </a:lnTo>
                        <a:lnTo>
                          <a:pt x="2138" y="105"/>
                        </a:lnTo>
                        <a:lnTo>
                          <a:pt x="2140" y="105"/>
                        </a:lnTo>
                        <a:lnTo>
                          <a:pt x="2142" y="103"/>
                        </a:lnTo>
                        <a:lnTo>
                          <a:pt x="2146" y="105"/>
                        </a:lnTo>
                        <a:lnTo>
                          <a:pt x="2148" y="105"/>
                        </a:lnTo>
                        <a:lnTo>
                          <a:pt x="2150" y="105"/>
                        </a:lnTo>
                        <a:lnTo>
                          <a:pt x="2154" y="103"/>
                        </a:lnTo>
                        <a:lnTo>
                          <a:pt x="2155" y="105"/>
                        </a:lnTo>
                        <a:lnTo>
                          <a:pt x="2157" y="105"/>
                        </a:lnTo>
                        <a:lnTo>
                          <a:pt x="2161" y="103"/>
                        </a:lnTo>
                        <a:lnTo>
                          <a:pt x="2163" y="105"/>
                        </a:lnTo>
                        <a:lnTo>
                          <a:pt x="2165" y="105"/>
                        </a:lnTo>
                        <a:lnTo>
                          <a:pt x="2167" y="103"/>
                        </a:lnTo>
                        <a:lnTo>
                          <a:pt x="2171" y="105"/>
                        </a:lnTo>
                        <a:lnTo>
                          <a:pt x="2173" y="103"/>
                        </a:lnTo>
                        <a:lnTo>
                          <a:pt x="2175" y="103"/>
                        </a:lnTo>
                        <a:lnTo>
                          <a:pt x="2178" y="105"/>
                        </a:lnTo>
                        <a:lnTo>
                          <a:pt x="2180" y="105"/>
                        </a:lnTo>
                        <a:lnTo>
                          <a:pt x="2182" y="103"/>
                        </a:lnTo>
                        <a:lnTo>
                          <a:pt x="2186" y="105"/>
                        </a:lnTo>
                        <a:lnTo>
                          <a:pt x="2188" y="103"/>
                        </a:lnTo>
                        <a:lnTo>
                          <a:pt x="2190" y="103"/>
                        </a:lnTo>
                        <a:lnTo>
                          <a:pt x="2192" y="103"/>
                        </a:lnTo>
                        <a:lnTo>
                          <a:pt x="2196" y="103"/>
                        </a:lnTo>
                        <a:lnTo>
                          <a:pt x="2198" y="105"/>
                        </a:lnTo>
                        <a:lnTo>
                          <a:pt x="2200" y="103"/>
                        </a:lnTo>
                        <a:lnTo>
                          <a:pt x="2203" y="103"/>
                        </a:lnTo>
                        <a:lnTo>
                          <a:pt x="2205" y="103"/>
                        </a:lnTo>
                        <a:lnTo>
                          <a:pt x="2207" y="103"/>
                        </a:lnTo>
                        <a:lnTo>
                          <a:pt x="2211" y="103"/>
                        </a:lnTo>
                        <a:lnTo>
                          <a:pt x="2213" y="103"/>
                        </a:lnTo>
                        <a:lnTo>
                          <a:pt x="2215" y="103"/>
                        </a:lnTo>
                        <a:lnTo>
                          <a:pt x="2219" y="103"/>
                        </a:lnTo>
                        <a:lnTo>
                          <a:pt x="2221" y="103"/>
                        </a:lnTo>
                        <a:lnTo>
                          <a:pt x="2222" y="103"/>
                        </a:lnTo>
                        <a:lnTo>
                          <a:pt x="2224" y="103"/>
                        </a:lnTo>
                        <a:lnTo>
                          <a:pt x="2228" y="103"/>
                        </a:lnTo>
                        <a:lnTo>
                          <a:pt x="2230" y="103"/>
                        </a:lnTo>
                        <a:lnTo>
                          <a:pt x="2232" y="103"/>
                        </a:lnTo>
                        <a:lnTo>
                          <a:pt x="2236" y="103"/>
                        </a:lnTo>
                        <a:lnTo>
                          <a:pt x="2238" y="103"/>
                        </a:lnTo>
                        <a:lnTo>
                          <a:pt x="2240" y="103"/>
                        </a:lnTo>
                        <a:lnTo>
                          <a:pt x="2244" y="103"/>
                        </a:lnTo>
                        <a:lnTo>
                          <a:pt x="2245" y="103"/>
                        </a:lnTo>
                        <a:lnTo>
                          <a:pt x="2247" y="103"/>
                        </a:lnTo>
                        <a:lnTo>
                          <a:pt x="2251" y="103"/>
                        </a:lnTo>
                        <a:lnTo>
                          <a:pt x="2253" y="103"/>
                        </a:lnTo>
                        <a:lnTo>
                          <a:pt x="2255" y="103"/>
                        </a:lnTo>
                        <a:lnTo>
                          <a:pt x="2257" y="103"/>
                        </a:lnTo>
                        <a:lnTo>
                          <a:pt x="2261" y="103"/>
                        </a:lnTo>
                        <a:lnTo>
                          <a:pt x="2263" y="103"/>
                        </a:lnTo>
                        <a:lnTo>
                          <a:pt x="2265" y="103"/>
                        </a:lnTo>
                        <a:lnTo>
                          <a:pt x="2268" y="105"/>
                        </a:lnTo>
                        <a:lnTo>
                          <a:pt x="2270" y="103"/>
                        </a:lnTo>
                        <a:lnTo>
                          <a:pt x="2272" y="103"/>
                        </a:lnTo>
                        <a:lnTo>
                          <a:pt x="2276" y="105"/>
                        </a:lnTo>
                        <a:lnTo>
                          <a:pt x="2278" y="103"/>
                        </a:lnTo>
                        <a:lnTo>
                          <a:pt x="2280" y="103"/>
                        </a:lnTo>
                        <a:lnTo>
                          <a:pt x="2284" y="103"/>
                        </a:lnTo>
                        <a:lnTo>
                          <a:pt x="2286" y="105"/>
                        </a:lnTo>
                        <a:lnTo>
                          <a:pt x="2288" y="103"/>
                        </a:lnTo>
                        <a:lnTo>
                          <a:pt x="2290" y="103"/>
                        </a:lnTo>
                        <a:lnTo>
                          <a:pt x="2293" y="103"/>
                        </a:lnTo>
                        <a:lnTo>
                          <a:pt x="2295" y="103"/>
                        </a:lnTo>
                        <a:lnTo>
                          <a:pt x="2297" y="103"/>
                        </a:lnTo>
                        <a:lnTo>
                          <a:pt x="2301" y="103"/>
                        </a:lnTo>
                        <a:lnTo>
                          <a:pt x="2303" y="103"/>
                        </a:lnTo>
                        <a:lnTo>
                          <a:pt x="2305" y="103"/>
                        </a:lnTo>
                        <a:lnTo>
                          <a:pt x="2309" y="103"/>
                        </a:lnTo>
                        <a:lnTo>
                          <a:pt x="2311" y="103"/>
                        </a:lnTo>
                        <a:lnTo>
                          <a:pt x="2313" y="103"/>
                        </a:lnTo>
                        <a:lnTo>
                          <a:pt x="2316" y="103"/>
                        </a:lnTo>
                        <a:lnTo>
                          <a:pt x="2318" y="103"/>
                        </a:lnTo>
                        <a:lnTo>
                          <a:pt x="2320" y="103"/>
                        </a:lnTo>
                        <a:lnTo>
                          <a:pt x="2322" y="103"/>
                        </a:lnTo>
                        <a:lnTo>
                          <a:pt x="2326" y="103"/>
                        </a:lnTo>
                        <a:lnTo>
                          <a:pt x="2328" y="103"/>
                        </a:lnTo>
                        <a:lnTo>
                          <a:pt x="2330" y="103"/>
                        </a:lnTo>
                        <a:lnTo>
                          <a:pt x="2334" y="103"/>
                        </a:lnTo>
                        <a:lnTo>
                          <a:pt x="2336" y="103"/>
                        </a:lnTo>
                        <a:lnTo>
                          <a:pt x="2337" y="103"/>
                        </a:lnTo>
                        <a:lnTo>
                          <a:pt x="2341" y="103"/>
                        </a:lnTo>
                        <a:lnTo>
                          <a:pt x="2343" y="103"/>
                        </a:lnTo>
                        <a:lnTo>
                          <a:pt x="2345" y="103"/>
                        </a:lnTo>
                        <a:lnTo>
                          <a:pt x="2349" y="103"/>
                        </a:lnTo>
                        <a:lnTo>
                          <a:pt x="2351" y="103"/>
                        </a:lnTo>
                        <a:lnTo>
                          <a:pt x="2353" y="103"/>
                        </a:lnTo>
                        <a:lnTo>
                          <a:pt x="2355" y="103"/>
                        </a:lnTo>
                        <a:lnTo>
                          <a:pt x="2359" y="103"/>
                        </a:lnTo>
                        <a:lnTo>
                          <a:pt x="2360" y="103"/>
                        </a:lnTo>
                        <a:lnTo>
                          <a:pt x="2362" y="103"/>
                        </a:lnTo>
                        <a:lnTo>
                          <a:pt x="2366" y="103"/>
                        </a:lnTo>
                        <a:lnTo>
                          <a:pt x="2368" y="103"/>
                        </a:lnTo>
                        <a:lnTo>
                          <a:pt x="2370" y="103"/>
                        </a:lnTo>
                        <a:lnTo>
                          <a:pt x="2374" y="103"/>
                        </a:lnTo>
                        <a:lnTo>
                          <a:pt x="2376" y="103"/>
                        </a:lnTo>
                        <a:lnTo>
                          <a:pt x="2378" y="103"/>
                        </a:lnTo>
                        <a:lnTo>
                          <a:pt x="2380" y="103"/>
                        </a:lnTo>
                        <a:lnTo>
                          <a:pt x="2383" y="103"/>
                        </a:lnTo>
                        <a:lnTo>
                          <a:pt x="2385" y="103"/>
                        </a:lnTo>
                        <a:lnTo>
                          <a:pt x="2387" y="103"/>
                        </a:lnTo>
                        <a:lnTo>
                          <a:pt x="2391" y="103"/>
                        </a:lnTo>
                        <a:lnTo>
                          <a:pt x="2393" y="103"/>
                        </a:lnTo>
                        <a:lnTo>
                          <a:pt x="2395" y="103"/>
                        </a:lnTo>
                        <a:lnTo>
                          <a:pt x="2399" y="103"/>
                        </a:lnTo>
                        <a:lnTo>
                          <a:pt x="2401" y="103"/>
                        </a:lnTo>
                        <a:lnTo>
                          <a:pt x="2403" y="103"/>
                        </a:lnTo>
                        <a:lnTo>
                          <a:pt x="2406" y="103"/>
                        </a:lnTo>
                        <a:lnTo>
                          <a:pt x="2408" y="103"/>
                        </a:lnTo>
                        <a:lnTo>
                          <a:pt x="2410" y="103"/>
                        </a:lnTo>
                        <a:lnTo>
                          <a:pt x="2412" y="103"/>
                        </a:lnTo>
                        <a:lnTo>
                          <a:pt x="2416" y="103"/>
                        </a:lnTo>
                        <a:lnTo>
                          <a:pt x="2418" y="103"/>
                        </a:lnTo>
                        <a:lnTo>
                          <a:pt x="2420" y="103"/>
                        </a:lnTo>
                        <a:lnTo>
                          <a:pt x="2424" y="103"/>
                        </a:lnTo>
                        <a:lnTo>
                          <a:pt x="2426" y="103"/>
                        </a:lnTo>
                        <a:lnTo>
                          <a:pt x="2428" y="103"/>
                        </a:lnTo>
                        <a:lnTo>
                          <a:pt x="2431" y="103"/>
                        </a:lnTo>
                        <a:lnTo>
                          <a:pt x="2433" y="103"/>
                        </a:lnTo>
                        <a:lnTo>
                          <a:pt x="2435" y="103"/>
                        </a:lnTo>
                        <a:lnTo>
                          <a:pt x="2439" y="103"/>
                        </a:lnTo>
                        <a:lnTo>
                          <a:pt x="2441" y="103"/>
                        </a:lnTo>
                        <a:lnTo>
                          <a:pt x="2443" y="103"/>
                        </a:lnTo>
                        <a:lnTo>
                          <a:pt x="2445" y="103"/>
                        </a:lnTo>
                        <a:lnTo>
                          <a:pt x="2449" y="103"/>
                        </a:lnTo>
                        <a:lnTo>
                          <a:pt x="2450" y="103"/>
                        </a:lnTo>
                        <a:lnTo>
                          <a:pt x="2452" y="103"/>
                        </a:lnTo>
                        <a:lnTo>
                          <a:pt x="2456" y="103"/>
                        </a:lnTo>
                        <a:lnTo>
                          <a:pt x="2458" y="103"/>
                        </a:lnTo>
                        <a:lnTo>
                          <a:pt x="2460" y="103"/>
                        </a:lnTo>
                        <a:lnTo>
                          <a:pt x="2464" y="103"/>
                        </a:lnTo>
                        <a:lnTo>
                          <a:pt x="2466" y="103"/>
                        </a:lnTo>
                        <a:lnTo>
                          <a:pt x="2468" y="103"/>
                        </a:lnTo>
                        <a:lnTo>
                          <a:pt x="2472" y="103"/>
                        </a:lnTo>
                        <a:lnTo>
                          <a:pt x="2473" y="103"/>
                        </a:lnTo>
                        <a:lnTo>
                          <a:pt x="2475" y="103"/>
                        </a:lnTo>
                        <a:lnTo>
                          <a:pt x="2477" y="103"/>
                        </a:lnTo>
                        <a:lnTo>
                          <a:pt x="2481" y="103"/>
                        </a:lnTo>
                        <a:lnTo>
                          <a:pt x="2483" y="103"/>
                        </a:lnTo>
                        <a:lnTo>
                          <a:pt x="2485" y="103"/>
                        </a:lnTo>
                        <a:lnTo>
                          <a:pt x="2489" y="103"/>
                        </a:lnTo>
                        <a:lnTo>
                          <a:pt x="2491" y="103"/>
                        </a:lnTo>
                        <a:lnTo>
                          <a:pt x="2493" y="103"/>
                        </a:lnTo>
                        <a:lnTo>
                          <a:pt x="2496" y="103"/>
                        </a:lnTo>
                        <a:lnTo>
                          <a:pt x="2498" y="103"/>
                        </a:lnTo>
                        <a:lnTo>
                          <a:pt x="2500" y="101"/>
                        </a:lnTo>
                        <a:lnTo>
                          <a:pt x="2504" y="103"/>
                        </a:lnTo>
                        <a:lnTo>
                          <a:pt x="2506" y="103"/>
                        </a:lnTo>
                        <a:lnTo>
                          <a:pt x="2508" y="103"/>
                        </a:lnTo>
                        <a:lnTo>
                          <a:pt x="2510" y="103"/>
                        </a:lnTo>
                        <a:lnTo>
                          <a:pt x="2514" y="103"/>
                        </a:lnTo>
                        <a:lnTo>
                          <a:pt x="2516" y="103"/>
                        </a:lnTo>
                        <a:lnTo>
                          <a:pt x="2518" y="103"/>
                        </a:lnTo>
                        <a:lnTo>
                          <a:pt x="2521" y="103"/>
                        </a:lnTo>
                        <a:lnTo>
                          <a:pt x="2523" y="103"/>
                        </a:lnTo>
                        <a:lnTo>
                          <a:pt x="2525" y="103"/>
                        </a:lnTo>
                        <a:lnTo>
                          <a:pt x="2529" y="103"/>
                        </a:lnTo>
                        <a:lnTo>
                          <a:pt x="2531" y="103"/>
                        </a:lnTo>
                        <a:lnTo>
                          <a:pt x="2533" y="103"/>
                        </a:lnTo>
                        <a:lnTo>
                          <a:pt x="2537" y="103"/>
                        </a:lnTo>
                        <a:lnTo>
                          <a:pt x="2539" y="103"/>
                        </a:lnTo>
                        <a:lnTo>
                          <a:pt x="2541" y="103"/>
                        </a:lnTo>
                        <a:lnTo>
                          <a:pt x="2542" y="103"/>
                        </a:lnTo>
                        <a:lnTo>
                          <a:pt x="2546" y="103"/>
                        </a:lnTo>
                        <a:lnTo>
                          <a:pt x="2548" y="103"/>
                        </a:lnTo>
                        <a:lnTo>
                          <a:pt x="2550" y="103"/>
                        </a:lnTo>
                        <a:lnTo>
                          <a:pt x="2554" y="103"/>
                        </a:lnTo>
                        <a:lnTo>
                          <a:pt x="2556" y="103"/>
                        </a:lnTo>
                        <a:lnTo>
                          <a:pt x="2558" y="103"/>
                        </a:lnTo>
                        <a:lnTo>
                          <a:pt x="2562" y="103"/>
                        </a:lnTo>
                        <a:lnTo>
                          <a:pt x="2564" y="103"/>
                        </a:lnTo>
                        <a:lnTo>
                          <a:pt x="2565" y="103"/>
                        </a:lnTo>
                        <a:lnTo>
                          <a:pt x="2569" y="103"/>
                        </a:lnTo>
                        <a:lnTo>
                          <a:pt x="2571" y="103"/>
                        </a:lnTo>
                        <a:lnTo>
                          <a:pt x="2573" y="103"/>
                        </a:lnTo>
                        <a:lnTo>
                          <a:pt x="2575" y="103"/>
                        </a:lnTo>
                        <a:lnTo>
                          <a:pt x="2579" y="103"/>
                        </a:lnTo>
                        <a:lnTo>
                          <a:pt x="2581" y="103"/>
                        </a:lnTo>
                        <a:lnTo>
                          <a:pt x="2583" y="103"/>
                        </a:lnTo>
                        <a:lnTo>
                          <a:pt x="2587" y="103"/>
                        </a:lnTo>
                        <a:lnTo>
                          <a:pt x="2588" y="103"/>
                        </a:lnTo>
                        <a:lnTo>
                          <a:pt x="2590" y="103"/>
                        </a:lnTo>
                        <a:lnTo>
                          <a:pt x="2594" y="103"/>
                        </a:lnTo>
                        <a:lnTo>
                          <a:pt x="2596" y="103"/>
                        </a:lnTo>
                        <a:lnTo>
                          <a:pt x="2598" y="103"/>
                        </a:lnTo>
                        <a:lnTo>
                          <a:pt x="2600" y="101"/>
                        </a:lnTo>
                        <a:lnTo>
                          <a:pt x="2604" y="103"/>
                        </a:lnTo>
                        <a:lnTo>
                          <a:pt x="2606" y="103"/>
                        </a:lnTo>
                        <a:lnTo>
                          <a:pt x="2608" y="101"/>
                        </a:lnTo>
                        <a:lnTo>
                          <a:pt x="2611" y="101"/>
                        </a:lnTo>
                        <a:lnTo>
                          <a:pt x="2613" y="103"/>
                        </a:lnTo>
                        <a:lnTo>
                          <a:pt x="2615" y="101"/>
                        </a:lnTo>
                        <a:lnTo>
                          <a:pt x="2619" y="103"/>
                        </a:lnTo>
                        <a:lnTo>
                          <a:pt x="2621" y="103"/>
                        </a:lnTo>
                        <a:lnTo>
                          <a:pt x="2623" y="103"/>
                        </a:lnTo>
                        <a:lnTo>
                          <a:pt x="2627" y="103"/>
                        </a:lnTo>
                        <a:lnTo>
                          <a:pt x="2629" y="103"/>
                        </a:lnTo>
                        <a:lnTo>
                          <a:pt x="2631" y="103"/>
                        </a:lnTo>
                        <a:lnTo>
                          <a:pt x="2633" y="101"/>
                        </a:lnTo>
                        <a:lnTo>
                          <a:pt x="2636" y="103"/>
                        </a:lnTo>
                        <a:lnTo>
                          <a:pt x="2638" y="101"/>
                        </a:lnTo>
                        <a:lnTo>
                          <a:pt x="2640" y="103"/>
                        </a:lnTo>
                        <a:lnTo>
                          <a:pt x="2644" y="101"/>
                        </a:lnTo>
                        <a:lnTo>
                          <a:pt x="2646" y="103"/>
                        </a:lnTo>
                        <a:lnTo>
                          <a:pt x="2648" y="103"/>
                        </a:lnTo>
                        <a:lnTo>
                          <a:pt x="2652" y="103"/>
                        </a:lnTo>
                        <a:lnTo>
                          <a:pt x="2654" y="101"/>
                        </a:lnTo>
                        <a:lnTo>
                          <a:pt x="2656" y="103"/>
                        </a:lnTo>
                        <a:lnTo>
                          <a:pt x="2659" y="103"/>
                        </a:lnTo>
                        <a:lnTo>
                          <a:pt x="2661" y="103"/>
                        </a:lnTo>
                        <a:lnTo>
                          <a:pt x="2663" y="103"/>
                        </a:lnTo>
                        <a:lnTo>
                          <a:pt x="2665" y="103"/>
                        </a:lnTo>
                        <a:lnTo>
                          <a:pt x="2669" y="101"/>
                        </a:lnTo>
                        <a:lnTo>
                          <a:pt x="2671" y="103"/>
                        </a:lnTo>
                        <a:lnTo>
                          <a:pt x="2673" y="103"/>
                        </a:lnTo>
                        <a:lnTo>
                          <a:pt x="2677" y="101"/>
                        </a:lnTo>
                        <a:lnTo>
                          <a:pt x="2678" y="101"/>
                        </a:lnTo>
                        <a:lnTo>
                          <a:pt x="2680" y="103"/>
                        </a:lnTo>
                        <a:lnTo>
                          <a:pt x="2684" y="103"/>
                        </a:lnTo>
                        <a:lnTo>
                          <a:pt x="2686" y="103"/>
                        </a:lnTo>
                        <a:lnTo>
                          <a:pt x="2688" y="103"/>
                        </a:lnTo>
                        <a:lnTo>
                          <a:pt x="2692" y="103"/>
                        </a:lnTo>
                        <a:lnTo>
                          <a:pt x="2694" y="103"/>
                        </a:lnTo>
                        <a:lnTo>
                          <a:pt x="2696" y="103"/>
                        </a:lnTo>
                        <a:lnTo>
                          <a:pt x="2698" y="103"/>
                        </a:lnTo>
                        <a:lnTo>
                          <a:pt x="2701" y="101"/>
                        </a:lnTo>
                        <a:lnTo>
                          <a:pt x="2703" y="103"/>
                        </a:lnTo>
                        <a:lnTo>
                          <a:pt x="2705" y="103"/>
                        </a:lnTo>
                        <a:lnTo>
                          <a:pt x="2709" y="103"/>
                        </a:lnTo>
                        <a:lnTo>
                          <a:pt x="2711" y="103"/>
                        </a:lnTo>
                        <a:lnTo>
                          <a:pt x="2713" y="101"/>
                        </a:lnTo>
                        <a:lnTo>
                          <a:pt x="2717" y="101"/>
                        </a:lnTo>
                        <a:lnTo>
                          <a:pt x="2719" y="101"/>
                        </a:lnTo>
                        <a:lnTo>
                          <a:pt x="2721" y="103"/>
                        </a:lnTo>
                        <a:lnTo>
                          <a:pt x="2724" y="103"/>
                        </a:lnTo>
                        <a:lnTo>
                          <a:pt x="2726" y="101"/>
                        </a:lnTo>
                        <a:lnTo>
                          <a:pt x="2728" y="101"/>
                        </a:lnTo>
                        <a:lnTo>
                          <a:pt x="2730" y="101"/>
                        </a:lnTo>
                        <a:lnTo>
                          <a:pt x="2734" y="103"/>
                        </a:lnTo>
                        <a:lnTo>
                          <a:pt x="2736" y="103"/>
                        </a:lnTo>
                        <a:lnTo>
                          <a:pt x="2738" y="103"/>
                        </a:lnTo>
                        <a:lnTo>
                          <a:pt x="2742" y="101"/>
                        </a:lnTo>
                        <a:lnTo>
                          <a:pt x="2744" y="103"/>
                        </a:lnTo>
                        <a:lnTo>
                          <a:pt x="2746" y="101"/>
                        </a:lnTo>
                        <a:lnTo>
                          <a:pt x="2749" y="103"/>
                        </a:lnTo>
                        <a:lnTo>
                          <a:pt x="2751" y="103"/>
                        </a:lnTo>
                        <a:lnTo>
                          <a:pt x="2753" y="101"/>
                        </a:lnTo>
                        <a:lnTo>
                          <a:pt x="2757" y="101"/>
                        </a:lnTo>
                        <a:lnTo>
                          <a:pt x="2759" y="101"/>
                        </a:lnTo>
                        <a:lnTo>
                          <a:pt x="2761" y="101"/>
                        </a:lnTo>
                        <a:lnTo>
                          <a:pt x="2763" y="103"/>
                        </a:lnTo>
                        <a:lnTo>
                          <a:pt x="2767" y="101"/>
                        </a:lnTo>
                        <a:lnTo>
                          <a:pt x="2769" y="103"/>
                        </a:lnTo>
                        <a:lnTo>
                          <a:pt x="2770" y="101"/>
                        </a:lnTo>
                        <a:lnTo>
                          <a:pt x="2774" y="101"/>
                        </a:lnTo>
                        <a:lnTo>
                          <a:pt x="2776" y="103"/>
                        </a:lnTo>
                        <a:lnTo>
                          <a:pt x="2778" y="103"/>
                        </a:lnTo>
                        <a:lnTo>
                          <a:pt x="2782" y="101"/>
                        </a:lnTo>
                        <a:lnTo>
                          <a:pt x="2784" y="101"/>
                        </a:lnTo>
                        <a:lnTo>
                          <a:pt x="2786" y="101"/>
                        </a:lnTo>
                        <a:lnTo>
                          <a:pt x="2788" y="101"/>
                        </a:lnTo>
                        <a:lnTo>
                          <a:pt x="2792" y="101"/>
                        </a:lnTo>
                        <a:lnTo>
                          <a:pt x="2793" y="101"/>
                        </a:lnTo>
                        <a:lnTo>
                          <a:pt x="2795" y="101"/>
                        </a:lnTo>
                        <a:lnTo>
                          <a:pt x="2799" y="101"/>
                        </a:lnTo>
                        <a:lnTo>
                          <a:pt x="2801" y="103"/>
                        </a:lnTo>
                        <a:lnTo>
                          <a:pt x="2803" y="101"/>
                        </a:lnTo>
                        <a:lnTo>
                          <a:pt x="2807" y="103"/>
                        </a:lnTo>
                        <a:lnTo>
                          <a:pt x="2809" y="101"/>
                        </a:lnTo>
                        <a:lnTo>
                          <a:pt x="2811" y="101"/>
                        </a:lnTo>
                        <a:lnTo>
                          <a:pt x="2815" y="101"/>
                        </a:lnTo>
                        <a:lnTo>
                          <a:pt x="2816" y="101"/>
                        </a:lnTo>
                        <a:lnTo>
                          <a:pt x="2818" y="101"/>
                        </a:lnTo>
                        <a:lnTo>
                          <a:pt x="2820" y="101"/>
                        </a:lnTo>
                        <a:lnTo>
                          <a:pt x="2824" y="101"/>
                        </a:lnTo>
                        <a:lnTo>
                          <a:pt x="2826" y="101"/>
                        </a:lnTo>
                        <a:lnTo>
                          <a:pt x="2828" y="101"/>
                        </a:lnTo>
                        <a:lnTo>
                          <a:pt x="2832" y="101"/>
                        </a:lnTo>
                        <a:lnTo>
                          <a:pt x="2834" y="101"/>
                        </a:lnTo>
                        <a:lnTo>
                          <a:pt x="2836" y="101"/>
                        </a:lnTo>
                        <a:lnTo>
                          <a:pt x="2839" y="101"/>
                        </a:lnTo>
                        <a:lnTo>
                          <a:pt x="2841" y="103"/>
                        </a:lnTo>
                        <a:lnTo>
                          <a:pt x="2843" y="101"/>
                        </a:lnTo>
                        <a:lnTo>
                          <a:pt x="2847" y="103"/>
                        </a:lnTo>
                        <a:lnTo>
                          <a:pt x="2849" y="101"/>
                        </a:lnTo>
                        <a:lnTo>
                          <a:pt x="2851" y="101"/>
                        </a:lnTo>
                        <a:lnTo>
                          <a:pt x="2853" y="101"/>
                        </a:lnTo>
                        <a:lnTo>
                          <a:pt x="2857" y="101"/>
                        </a:lnTo>
                        <a:lnTo>
                          <a:pt x="2859" y="101"/>
                        </a:lnTo>
                        <a:lnTo>
                          <a:pt x="2861" y="101"/>
                        </a:lnTo>
                        <a:lnTo>
                          <a:pt x="2864" y="101"/>
                        </a:lnTo>
                        <a:lnTo>
                          <a:pt x="2866" y="101"/>
                        </a:lnTo>
                        <a:lnTo>
                          <a:pt x="2868" y="101"/>
                        </a:lnTo>
                        <a:lnTo>
                          <a:pt x="2872" y="101"/>
                        </a:lnTo>
                        <a:lnTo>
                          <a:pt x="2874" y="101"/>
                        </a:lnTo>
                        <a:lnTo>
                          <a:pt x="2876" y="101"/>
                        </a:lnTo>
                        <a:lnTo>
                          <a:pt x="2880" y="101"/>
                        </a:lnTo>
                        <a:lnTo>
                          <a:pt x="2882" y="101"/>
                        </a:lnTo>
                        <a:lnTo>
                          <a:pt x="2884" y="101"/>
                        </a:lnTo>
                        <a:lnTo>
                          <a:pt x="2885" y="101"/>
                        </a:lnTo>
                        <a:lnTo>
                          <a:pt x="2889" y="101"/>
                        </a:lnTo>
                        <a:lnTo>
                          <a:pt x="2891" y="101"/>
                        </a:lnTo>
                        <a:lnTo>
                          <a:pt x="2893" y="101"/>
                        </a:lnTo>
                        <a:lnTo>
                          <a:pt x="2897" y="101"/>
                        </a:lnTo>
                        <a:lnTo>
                          <a:pt x="2899" y="101"/>
                        </a:lnTo>
                        <a:lnTo>
                          <a:pt x="2901" y="101"/>
                        </a:lnTo>
                        <a:lnTo>
                          <a:pt x="2905" y="101"/>
                        </a:lnTo>
                        <a:lnTo>
                          <a:pt x="2906" y="101"/>
                        </a:lnTo>
                        <a:lnTo>
                          <a:pt x="2908" y="101"/>
                        </a:lnTo>
                        <a:lnTo>
                          <a:pt x="2912" y="101"/>
                        </a:lnTo>
                        <a:lnTo>
                          <a:pt x="2914" y="101"/>
                        </a:lnTo>
                        <a:lnTo>
                          <a:pt x="2916" y="101"/>
                        </a:lnTo>
                        <a:lnTo>
                          <a:pt x="2918" y="101"/>
                        </a:lnTo>
                        <a:lnTo>
                          <a:pt x="2922" y="101"/>
                        </a:lnTo>
                        <a:lnTo>
                          <a:pt x="2924" y="101"/>
                        </a:lnTo>
                        <a:lnTo>
                          <a:pt x="2926" y="101"/>
                        </a:lnTo>
                        <a:lnTo>
                          <a:pt x="2929" y="101"/>
                        </a:lnTo>
                        <a:lnTo>
                          <a:pt x="2931" y="101"/>
                        </a:lnTo>
                        <a:lnTo>
                          <a:pt x="2933" y="101"/>
                        </a:lnTo>
                        <a:lnTo>
                          <a:pt x="2937" y="101"/>
                        </a:lnTo>
                        <a:lnTo>
                          <a:pt x="2939" y="101"/>
                        </a:lnTo>
                        <a:lnTo>
                          <a:pt x="2941" y="101"/>
                        </a:lnTo>
                        <a:lnTo>
                          <a:pt x="2945" y="101"/>
                        </a:lnTo>
                        <a:lnTo>
                          <a:pt x="2947" y="101"/>
                        </a:lnTo>
                        <a:lnTo>
                          <a:pt x="2949" y="101"/>
                        </a:lnTo>
                        <a:lnTo>
                          <a:pt x="2951" y="99"/>
                        </a:lnTo>
                        <a:lnTo>
                          <a:pt x="2954" y="101"/>
                        </a:lnTo>
                        <a:lnTo>
                          <a:pt x="2956" y="101"/>
                        </a:lnTo>
                        <a:lnTo>
                          <a:pt x="2958" y="101"/>
                        </a:lnTo>
                        <a:lnTo>
                          <a:pt x="2962" y="101"/>
                        </a:lnTo>
                        <a:lnTo>
                          <a:pt x="2964" y="101"/>
                        </a:lnTo>
                        <a:lnTo>
                          <a:pt x="2966" y="101"/>
                        </a:lnTo>
                      </a:path>
                    </a:pathLst>
                  </a:custGeom>
                  <a:noFill/>
                  <a:ln w="2">
                    <a:solidFill>
                      <a:srgbClr val="A52A2A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" name="Freeform 76"/>
                  <p:cNvSpPr>
                    <a:spLocks/>
                  </p:cNvSpPr>
                  <p:nvPr/>
                </p:nvSpPr>
                <p:spPr bwMode="auto">
                  <a:xfrm>
                    <a:off x="2330450" y="2863850"/>
                    <a:ext cx="4705350" cy="2106613"/>
                  </a:xfrm>
                  <a:custGeom>
                    <a:avLst/>
                    <a:gdLst>
                      <a:gd name="T0" fmla="*/ 46 w 2964"/>
                      <a:gd name="T1" fmla="*/ 1327 h 1327"/>
                      <a:gd name="T2" fmla="*/ 98 w 2964"/>
                      <a:gd name="T3" fmla="*/ 1327 h 1327"/>
                      <a:gd name="T4" fmla="*/ 146 w 2964"/>
                      <a:gd name="T5" fmla="*/ 1327 h 1327"/>
                      <a:gd name="T6" fmla="*/ 193 w 2964"/>
                      <a:gd name="T7" fmla="*/ 1327 h 1327"/>
                      <a:gd name="T8" fmla="*/ 241 w 2964"/>
                      <a:gd name="T9" fmla="*/ 1327 h 1327"/>
                      <a:gd name="T10" fmla="*/ 291 w 2964"/>
                      <a:gd name="T11" fmla="*/ 1327 h 1327"/>
                      <a:gd name="T12" fmla="*/ 337 w 2964"/>
                      <a:gd name="T13" fmla="*/ 1327 h 1327"/>
                      <a:gd name="T14" fmla="*/ 385 w 2964"/>
                      <a:gd name="T15" fmla="*/ 1327 h 1327"/>
                      <a:gd name="T16" fmla="*/ 435 w 2964"/>
                      <a:gd name="T17" fmla="*/ 1327 h 1327"/>
                      <a:gd name="T18" fmla="*/ 483 w 2964"/>
                      <a:gd name="T19" fmla="*/ 1327 h 1327"/>
                      <a:gd name="T20" fmla="*/ 531 w 2964"/>
                      <a:gd name="T21" fmla="*/ 1327 h 1327"/>
                      <a:gd name="T22" fmla="*/ 579 w 2964"/>
                      <a:gd name="T23" fmla="*/ 1327 h 1327"/>
                      <a:gd name="T24" fmla="*/ 626 w 2964"/>
                      <a:gd name="T25" fmla="*/ 1327 h 1327"/>
                      <a:gd name="T26" fmla="*/ 674 w 2964"/>
                      <a:gd name="T27" fmla="*/ 1327 h 1327"/>
                      <a:gd name="T28" fmla="*/ 720 w 2964"/>
                      <a:gd name="T29" fmla="*/ 1327 h 1327"/>
                      <a:gd name="T30" fmla="*/ 768 w 2964"/>
                      <a:gd name="T31" fmla="*/ 1327 h 1327"/>
                      <a:gd name="T32" fmla="*/ 816 w 2964"/>
                      <a:gd name="T33" fmla="*/ 1327 h 1327"/>
                      <a:gd name="T34" fmla="*/ 864 w 2964"/>
                      <a:gd name="T35" fmla="*/ 1327 h 1327"/>
                      <a:gd name="T36" fmla="*/ 912 w 2964"/>
                      <a:gd name="T37" fmla="*/ 1323 h 1327"/>
                      <a:gd name="T38" fmla="*/ 960 w 2964"/>
                      <a:gd name="T39" fmla="*/ 1327 h 1327"/>
                      <a:gd name="T40" fmla="*/ 1006 w 2964"/>
                      <a:gd name="T41" fmla="*/ 1327 h 1327"/>
                      <a:gd name="T42" fmla="*/ 1054 w 2964"/>
                      <a:gd name="T43" fmla="*/ 1327 h 1327"/>
                      <a:gd name="T44" fmla="*/ 1102 w 2964"/>
                      <a:gd name="T45" fmla="*/ 1327 h 1327"/>
                      <a:gd name="T46" fmla="*/ 1149 w 2964"/>
                      <a:gd name="T47" fmla="*/ 1327 h 1327"/>
                      <a:gd name="T48" fmla="*/ 1197 w 2964"/>
                      <a:gd name="T49" fmla="*/ 1327 h 1327"/>
                      <a:gd name="T50" fmla="*/ 1245 w 2964"/>
                      <a:gd name="T51" fmla="*/ 1327 h 1327"/>
                      <a:gd name="T52" fmla="*/ 1295 w 2964"/>
                      <a:gd name="T53" fmla="*/ 1327 h 1327"/>
                      <a:gd name="T54" fmla="*/ 1341 w 2964"/>
                      <a:gd name="T55" fmla="*/ 1033 h 1327"/>
                      <a:gd name="T56" fmla="*/ 1389 w 2964"/>
                      <a:gd name="T57" fmla="*/ 1308 h 1327"/>
                      <a:gd name="T58" fmla="*/ 1437 w 2964"/>
                      <a:gd name="T59" fmla="*/ 1319 h 1327"/>
                      <a:gd name="T60" fmla="*/ 1485 w 2964"/>
                      <a:gd name="T61" fmla="*/ 1321 h 1327"/>
                      <a:gd name="T62" fmla="*/ 1533 w 2964"/>
                      <a:gd name="T63" fmla="*/ 1323 h 1327"/>
                      <a:gd name="T64" fmla="*/ 1581 w 2964"/>
                      <a:gd name="T65" fmla="*/ 1323 h 1327"/>
                      <a:gd name="T66" fmla="*/ 1630 w 2964"/>
                      <a:gd name="T67" fmla="*/ 1323 h 1327"/>
                      <a:gd name="T68" fmla="*/ 1678 w 2964"/>
                      <a:gd name="T69" fmla="*/ 1323 h 1327"/>
                      <a:gd name="T70" fmla="*/ 1724 w 2964"/>
                      <a:gd name="T71" fmla="*/ 1323 h 1327"/>
                      <a:gd name="T72" fmla="*/ 1772 w 2964"/>
                      <a:gd name="T73" fmla="*/ 1323 h 1327"/>
                      <a:gd name="T74" fmla="*/ 1820 w 2964"/>
                      <a:gd name="T75" fmla="*/ 1323 h 1327"/>
                      <a:gd name="T76" fmla="*/ 1868 w 2964"/>
                      <a:gd name="T77" fmla="*/ 1323 h 1327"/>
                      <a:gd name="T78" fmla="*/ 1916 w 2964"/>
                      <a:gd name="T79" fmla="*/ 1323 h 1327"/>
                      <a:gd name="T80" fmla="*/ 1964 w 2964"/>
                      <a:gd name="T81" fmla="*/ 1321 h 1327"/>
                      <a:gd name="T82" fmla="*/ 2010 w 2964"/>
                      <a:gd name="T83" fmla="*/ 1321 h 1327"/>
                      <a:gd name="T84" fmla="*/ 2058 w 2964"/>
                      <a:gd name="T85" fmla="*/ 1321 h 1327"/>
                      <a:gd name="T86" fmla="*/ 2106 w 2964"/>
                      <a:gd name="T87" fmla="*/ 1321 h 1327"/>
                      <a:gd name="T88" fmla="*/ 2153 w 2964"/>
                      <a:gd name="T89" fmla="*/ 1323 h 1327"/>
                      <a:gd name="T90" fmla="*/ 2201 w 2964"/>
                      <a:gd name="T91" fmla="*/ 1319 h 1327"/>
                      <a:gd name="T92" fmla="*/ 2249 w 2964"/>
                      <a:gd name="T93" fmla="*/ 1321 h 1327"/>
                      <a:gd name="T94" fmla="*/ 2295 w 2964"/>
                      <a:gd name="T95" fmla="*/ 1319 h 1327"/>
                      <a:gd name="T96" fmla="*/ 2343 w 2964"/>
                      <a:gd name="T97" fmla="*/ 1321 h 1327"/>
                      <a:gd name="T98" fmla="*/ 2391 w 2964"/>
                      <a:gd name="T99" fmla="*/ 1319 h 1327"/>
                      <a:gd name="T100" fmla="*/ 2439 w 2964"/>
                      <a:gd name="T101" fmla="*/ 1319 h 1327"/>
                      <a:gd name="T102" fmla="*/ 2487 w 2964"/>
                      <a:gd name="T103" fmla="*/ 1319 h 1327"/>
                      <a:gd name="T104" fmla="*/ 2535 w 2964"/>
                      <a:gd name="T105" fmla="*/ 1317 h 1327"/>
                      <a:gd name="T106" fmla="*/ 2581 w 2964"/>
                      <a:gd name="T107" fmla="*/ 1317 h 1327"/>
                      <a:gd name="T108" fmla="*/ 2629 w 2964"/>
                      <a:gd name="T109" fmla="*/ 1315 h 1327"/>
                      <a:gd name="T110" fmla="*/ 2676 w 2964"/>
                      <a:gd name="T111" fmla="*/ 1315 h 1327"/>
                      <a:gd name="T112" fmla="*/ 2724 w 2964"/>
                      <a:gd name="T113" fmla="*/ 1317 h 1327"/>
                      <a:gd name="T114" fmla="*/ 2772 w 2964"/>
                      <a:gd name="T115" fmla="*/ 1315 h 1327"/>
                      <a:gd name="T116" fmla="*/ 2818 w 2964"/>
                      <a:gd name="T117" fmla="*/ 1314 h 1327"/>
                      <a:gd name="T118" fmla="*/ 2866 w 2964"/>
                      <a:gd name="T119" fmla="*/ 1315 h 1327"/>
                      <a:gd name="T120" fmla="*/ 2914 w 2964"/>
                      <a:gd name="T121" fmla="*/ 1314 h 1327"/>
                      <a:gd name="T122" fmla="*/ 2962 w 2964"/>
                      <a:gd name="T123" fmla="*/ 1314 h 13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64" h="1327">
                        <a:moveTo>
                          <a:pt x="0" y="1327"/>
                        </a:moveTo>
                        <a:lnTo>
                          <a:pt x="2" y="1327"/>
                        </a:lnTo>
                        <a:lnTo>
                          <a:pt x="6" y="1327"/>
                        </a:lnTo>
                        <a:lnTo>
                          <a:pt x="8" y="1327"/>
                        </a:lnTo>
                        <a:lnTo>
                          <a:pt x="9" y="1327"/>
                        </a:lnTo>
                        <a:lnTo>
                          <a:pt x="13" y="1327"/>
                        </a:lnTo>
                        <a:lnTo>
                          <a:pt x="15" y="1327"/>
                        </a:lnTo>
                        <a:lnTo>
                          <a:pt x="17" y="1327"/>
                        </a:lnTo>
                        <a:lnTo>
                          <a:pt x="21" y="1327"/>
                        </a:lnTo>
                        <a:lnTo>
                          <a:pt x="23" y="1327"/>
                        </a:lnTo>
                        <a:lnTo>
                          <a:pt x="25" y="1327"/>
                        </a:lnTo>
                        <a:lnTo>
                          <a:pt x="27" y="1327"/>
                        </a:lnTo>
                        <a:lnTo>
                          <a:pt x="31" y="1327"/>
                        </a:lnTo>
                        <a:lnTo>
                          <a:pt x="32" y="1327"/>
                        </a:lnTo>
                        <a:lnTo>
                          <a:pt x="34" y="1327"/>
                        </a:lnTo>
                        <a:lnTo>
                          <a:pt x="38" y="1327"/>
                        </a:lnTo>
                        <a:lnTo>
                          <a:pt x="40" y="1327"/>
                        </a:lnTo>
                        <a:lnTo>
                          <a:pt x="42" y="1327"/>
                        </a:lnTo>
                        <a:lnTo>
                          <a:pt x="46" y="1327"/>
                        </a:lnTo>
                        <a:lnTo>
                          <a:pt x="48" y="1327"/>
                        </a:lnTo>
                        <a:lnTo>
                          <a:pt x="54" y="1327"/>
                        </a:lnTo>
                        <a:lnTo>
                          <a:pt x="55" y="1327"/>
                        </a:lnTo>
                        <a:lnTo>
                          <a:pt x="57" y="1327"/>
                        </a:lnTo>
                        <a:lnTo>
                          <a:pt x="59" y="1327"/>
                        </a:lnTo>
                        <a:lnTo>
                          <a:pt x="63" y="1327"/>
                        </a:lnTo>
                        <a:lnTo>
                          <a:pt x="65" y="1327"/>
                        </a:lnTo>
                        <a:lnTo>
                          <a:pt x="67" y="1327"/>
                        </a:lnTo>
                        <a:lnTo>
                          <a:pt x="71" y="1327"/>
                        </a:lnTo>
                        <a:lnTo>
                          <a:pt x="73" y="1327"/>
                        </a:lnTo>
                        <a:lnTo>
                          <a:pt x="75" y="1327"/>
                        </a:lnTo>
                        <a:lnTo>
                          <a:pt x="78" y="1327"/>
                        </a:lnTo>
                        <a:lnTo>
                          <a:pt x="80" y="1327"/>
                        </a:lnTo>
                        <a:lnTo>
                          <a:pt x="82" y="1327"/>
                        </a:lnTo>
                        <a:lnTo>
                          <a:pt x="86" y="1327"/>
                        </a:lnTo>
                        <a:lnTo>
                          <a:pt x="90" y="1327"/>
                        </a:lnTo>
                        <a:lnTo>
                          <a:pt x="92" y="1327"/>
                        </a:lnTo>
                        <a:lnTo>
                          <a:pt x="96" y="1327"/>
                        </a:lnTo>
                        <a:lnTo>
                          <a:pt x="98" y="1327"/>
                        </a:lnTo>
                        <a:lnTo>
                          <a:pt x="100" y="1327"/>
                        </a:lnTo>
                        <a:lnTo>
                          <a:pt x="103" y="1327"/>
                        </a:lnTo>
                        <a:lnTo>
                          <a:pt x="105" y="1327"/>
                        </a:lnTo>
                        <a:lnTo>
                          <a:pt x="107" y="1327"/>
                        </a:lnTo>
                        <a:lnTo>
                          <a:pt x="111" y="1327"/>
                        </a:lnTo>
                        <a:lnTo>
                          <a:pt x="113" y="1327"/>
                        </a:lnTo>
                        <a:lnTo>
                          <a:pt x="115" y="1327"/>
                        </a:lnTo>
                        <a:lnTo>
                          <a:pt x="117" y="1327"/>
                        </a:lnTo>
                        <a:lnTo>
                          <a:pt x="121" y="1327"/>
                        </a:lnTo>
                        <a:lnTo>
                          <a:pt x="123" y="1327"/>
                        </a:lnTo>
                        <a:lnTo>
                          <a:pt x="124" y="1327"/>
                        </a:lnTo>
                        <a:lnTo>
                          <a:pt x="128" y="1327"/>
                        </a:lnTo>
                        <a:lnTo>
                          <a:pt x="130" y="1327"/>
                        </a:lnTo>
                        <a:lnTo>
                          <a:pt x="132" y="1327"/>
                        </a:lnTo>
                        <a:lnTo>
                          <a:pt x="136" y="1327"/>
                        </a:lnTo>
                        <a:lnTo>
                          <a:pt x="138" y="1327"/>
                        </a:lnTo>
                        <a:lnTo>
                          <a:pt x="140" y="1327"/>
                        </a:lnTo>
                        <a:lnTo>
                          <a:pt x="144" y="1327"/>
                        </a:lnTo>
                        <a:lnTo>
                          <a:pt x="146" y="1327"/>
                        </a:lnTo>
                        <a:lnTo>
                          <a:pt x="147" y="1327"/>
                        </a:lnTo>
                        <a:lnTo>
                          <a:pt x="149" y="1327"/>
                        </a:lnTo>
                        <a:lnTo>
                          <a:pt x="153" y="1327"/>
                        </a:lnTo>
                        <a:lnTo>
                          <a:pt x="155" y="1327"/>
                        </a:lnTo>
                        <a:lnTo>
                          <a:pt x="157" y="1327"/>
                        </a:lnTo>
                        <a:lnTo>
                          <a:pt x="161" y="1327"/>
                        </a:lnTo>
                        <a:lnTo>
                          <a:pt x="163" y="1327"/>
                        </a:lnTo>
                        <a:lnTo>
                          <a:pt x="165" y="1327"/>
                        </a:lnTo>
                        <a:lnTo>
                          <a:pt x="169" y="1327"/>
                        </a:lnTo>
                        <a:lnTo>
                          <a:pt x="170" y="1327"/>
                        </a:lnTo>
                        <a:lnTo>
                          <a:pt x="172" y="1327"/>
                        </a:lnTo>
                        <a:lnTo>
                          <a:pt x="176" y="1327"/>
                        </a:lnTo>
                        <a:lnTo>
                          <a:pt x="178" y="1327"/>
                        </a:lnTo>
                        <a:lnTo>
                          <a:pt x="180" y="1327"/>
                        </a:lnTo>
                        <a:lnTo>
                          <a:pt x="182" y="1327"/>
                        </a:lnTo>
                        <a:lnTo>
                          <a:pt x="186" y="1327"/>
                        </a:lnTo>
                        <a:lnTo>
                          <a:pt x="188" y="1327"/>
                        </a:lnTo>
                        <a:lnTo>
                          <a:pt x="190" y="1327"/>
                        </a:lnTo>
                        <a:lnTo>
                          <a:pt x="193" y="1327"/>
                        </a:lnTo>
                        <a:lnTo>
                          <a:pt x="195" y="1327"/>
                        </a:lnTo>
                        <a:lnTo>
                          <a:pt x="197" y="1327"/>
                        </a:lnTo>
                        <a:lnTo>
                          <a:pt x="201" y="1327"/>
                        </a:lnTo>
                        <a:lnTo>
                          <a:pt x="203" y="1327"/>
                        </a:lnTo>
                        <a:lnTo>
                          <a:pt x="205" y="1327"/>
                        </a:lnTo>
                        <a:lnTo>
                          <a:pt x="209" y="1327"/>
                        </a:lnTo>
                        <a:lnTo>
                          <a:pt x="211" y="1327"/>
                        </a:lnTo>
                        <a:lnTo>
                          <a:pt x="213" y="1327"/>
                        </a:lnTo>
                        <a:lnTo>
                          <a:pt x="214" y="1327"/>
                        </a:lnTo>
                        <a:lnTo>
                          <a:pt x="218" y="1327"/>
                        </a:lnTo>
                        <a:lnTo>
                          <a:pt x="220" y="1327"/>
                        </a:lnTo>
                        <a:lnTo>
                          <a:pt x="222" y="1327"/>
                        </a:lnTo>
                        <a:lnTo>
                          <a:pt x="226" y="1327"/>
                        </a:lnTo>
                        <a:lnTo>
                          <a:pt x="228" y="1327"/>
                        </a:lnTo>
                        <a:lnTo>
                          <a:pt x="230" y="1327"/>
                        </a:lnTo>
                        <a:lnTo>
                          <a:pt x="234" y="1327"/>
                        </a:lnTo>
                        <a:lnTo>
                          <a:pt x="236" y="1327"/>
                        </a:lnTo>
                        <a:lnTo>
                          <a:pt x="237" y="1327"/>
                        </a:lnTo>
                        <a:lnTo>
                          <a:pt x="241" y="1327"/>
                        </a:lnTo>
                        <a:lnTo>
                          <a:pt x="243" y="1327"/>
                        </a:lnTo>
                        <a:lnTo>
                          <a:pt x="245" y="1327"/>
                        </a:lnTo>
                        <a:lnTo>
                          <a:pt x="247" y="1327"/>
                        </a:lnTo>
                        <a:lnTo>
                          <a:pt x="251" y="1327"/>
                        </a:lnTo>
                        <a:lnTo>
                          <a:pt x="253" y="1327"/>
                        </a:lnTo>
                        <a:lnTo>
                          <a:pt x="259" y="1327"/>
                        </a:lnTo>
                        <a:lnTo>
                          <a:pt x="260" y="1327"/>
                        </a:lnTo>
                        <a:lnTo>
                          <a:pt x="262" y="1327"/>
                        </a:lnTo>
                        <a:lnTo>
                          <a:pt x="266" y="1327"/>
                        </a:lnTo>
                        <a:lnTo>
                          <a:pt x="268" y="1327"/>
                        </a:lnTo>
                        <a:lnTo>
                          <a:pt x="270" y="1327"/>
                        </a:lnTo>
                        <a:lnTo>
                          <a:pt x="274" y="1327"/>
                        </a:lnTo>
                        <a:lnTo>
                          <a:pt x="276" y="1327"/>
                        </a:lnTo>
                        <a:lnTo>
                          <a:pt x="278" y="1327"/>
                        </a:lnTo>
                        <a:lnTo>
                          <a:pt x="280" y="1327"/>
                        </a:lnTo>
                        <a:lnTo>
                          <a:pt x="283" y="1327"/>
                        </a:lnTo>
                        <a:lnTo>
                          <a:pt x="285" y="1327"/>
                        </a:lnTo>
                        <a:lnTo>
                          <a:pt x="287" y="1327"/>
                        </a:lnTo>
                        <a:lnTo>
                          <a:pt x="291" y="1327"/>
                        </a:lnTo>
                        <a:lnTo>
                          <a:pt x="293" y="1327"/>
                        </a:lnTo>
                        <a:lnTo>
                          <a:pt x="295" y="1327"/>
                        </a:lnTo>
                        <a:lnTo>
                          <a:pt x="299" y="1327"/>
                        </a:lnTo>
                        <a:lnTo>
                          <a:pt x="301" y="1327"/>
                        </a:lnTo>
                        <a:lnTo>
                          <a:pt x="303" y="1327"/>
                        </a:lnTo>
                        <a:lnTo>
                          <a:pt x="306" y="1327"/>
                        </a:lnTo>
                        <a:lnTo>
                          <a:pt x="308" y="1327"/>
                        </a:lnTo>
                        <a:lnTo>
                          <a:pt x="310" y="1327"/>
                        </a:lnTo>
                        <a:lnTo>
                          <a:pt x="312" y="1327"/>
                        </a:lnTo>
                        <a:lnTo>
                          <a:pt x="316" y="1327"/>
                        </a:lnTo>
                        <a:lnTo>
                          <a:pt x="318" y="1327"/>
                        </a:lnTo>
                        <a:lnTo>
                          <a:pt x="320" y="1327"/>
                        </a:lnTo>
                        <a:lnTo>
                          <a:pt x="324" y="1327"/>
                        </a:lnTo>
                        <a:lnTo>
                          <a:pt x="326" y="1327"/>
                        </a:lnTo>
                        <a:lnTo>
                          <a:pt x="328" y="1327"/>
                        </a:lnTo>
                        <a:lnTo>
                          <a:pt x="331" y="1327"/>
                        </a:lnTo>
                        <a:lnTo>
                          <a:pt x="333" y="1327"/>
                        </a:lnTo>
                        <a:lnTo>
                          <a:pt x="335" y="1327"/>
                        </a:lnTo>
                        <a:lnTo>
                          <a:pt x="337" y="1327"/>
                        </a:lnTo>
                        <a:lnTo>
                          <a:pt x="341" y="1327"/>
                        </a:lnTo>
                        <a:lnTo>
                          <a:pt x="343" y="1327"/>
                        </a:lnTo>
                        <a:lnTo>
                          <a:pt x="345" y="1327"/>
                        </a:lnTo>
                        <a:lnTo>
                          <a:pt x="349" y="1327"/>
                        </a:lnTo>
                        <a:lnTo>
                          <a:pt x="351" y="1327"/>
                        </a:lnTo>
                        <a:lnTo>
                          <a:pt x="352" y="1327"/>
                        </a:lnTo>
                        <a:lnTo>
                          <a:pt x="356" y="1327"/>
                        </a:lnTo>
                        <a:lnTo>
                          <a:pt x="358" y="1327"/>
                        </a:lnTo>
                        <a:lnTo>
                          <a:pt x="360" y="1327"/>
                        </a:lnTo>
                        <a:lnTo>
                          <a:pt x="364" y="1327"/>
                        </a:lnTo>
                        <a:lnTo>
                          <a:pt x="366" y="1327"/>
                        </a:lnTo>
                        <a:lnTo>
                          <a:pt x="368" y="1327"/>
                        </a:lnTo>
                        <a:lnTo>
                          <a:pt x="370" y="1327"/>
                        </a:lnTo>
                        <a:lnTo>
                          <a:pt x="374" y="1327"/>
                        </a:lnTo>
                        <a:lnTo>
                          <a:pt x="375" y="1327"/>
                        </a:lnTo>
                        <a:lnTo>
                          <a:pt x="377" y="1327"/>
                        </a:lnTo>
                        <a:lnTo>
                          <a:pt x="381" y="1327"/>
                        </a:lnTo>
                        <a:lnTo>
                          <a:pt x="383" y="1327"/>
                        </a:lnTo>
                        <a:lnTo>
                          <a:pt x="385" y="1327"/>
                        </a:lnTo>
                        <a:lnTo>
                          <a:pt x="389" y="1327"/>
                        </a:lnTo>
                        <a:lnTo>
                          <a:pt x="393" y="1327"/>
                        </a:lnTo>
                        <a:lnTo>
                          <a:pt x="397" y="1327"/>
                        </a:lnTo>
                        <a:lnTo>
                          <a:pt x="398" y="1327"/>
                        </a:lnTo>
                        <a:lnTo>
                          <a:pt x="400" y="1327"/>
                        </a:lnTo>
                        <a:lnTo>
                          <a:pt x="402" y="1327"/>
                        </a:lnTo>
                        <a:lnTo>
                          <a:pt x="406" y="1327"/>
                        </a:lnTo>
                        <a:lnTo>
                          <a:pt x="408" y="1327"/>
                        </a:lnTo>
                        <a:lnTo>
                          <a:pt x="410" y="1327"/>
                        </a:lnTo>
                        <a:lnTo>
                          <a:pt x="414" y="1327"/>
                        </a:lnTo>
                        <a:lnTo>
                          <a:pt x="416" y="1327"/>
                        </a:lnTo>
                        <a:lnTo>
                          <a:pt x="418" y="1327"/>
                        </a:lnTo>
                        <a:lnTo>
                          <a:pt x="421" y="1327"/>
                        </a:lnTo>
                        <a:lnTo>
                          <a:pt x="423" y="1327"/>
                        </a:lnTo>
                        <a:lnTo>
                          <a:pt x="425" y="1327"/>
                        </a:lnTo>
                        <a:lnTo>
                          <a:pt x="429" y="1327"/>
                        </a:lnTo>
                        <a:lnTo>
                          <a:pt x="431" y="1327"/>
                        </a:lnTo>
                        <a:lnTo>
                          <a:pt x="433" y="1327"/>
                        </a:lnTo>
                        <a:lnTo>
                          <a:pt x="435" y="1327"/>
                        </a:lnTo>
                        <a:lnTo>
                          <a:pt x="439" y="1327"/>
                        </a:lnTo>
                        <a:lnTo>
                          <a:pt x="441" y="1327"/>
                        </a:lnTo>
                        <a:lnTo>
                          <a:pt x="442" y="1327"/>
                        </a:lnTo>
                        <a:lnTo>
                          <a:pt x="446" y="1327"/>
                        </a:lnTo>
                        <a:lnTo>
                          <a:pt x="448" y="1327"/>
                        </a:lnTo>
                        <a:lnTo>
                          <a:pt x="450" y="1327"/>
                        </a:lnTo>
                        <a:lnTo>
                          <a:pt x="454" y="1327"/>
                        </a:lnTo>
                        <a:lnTo>
                          <a:pt x="456" y="1327"/>
                        </a:lnTo>
                        <a:lnTo>
                          <a:pt x="458" y="1327"/>
                        </a:lnTo>
                        <a:lnTo>
                          <a:pt x="462" y="1327"/>
                        </a:lnTo>
                        <a:lnTo>
                          <a:pt x="464" y="1327"/>
                        </a:lnTo>
                        <a:lnTo>
                          <a:pt x="465" y="1327"/>
                        </a:lnTo>
                        <a:lnTo>
                          <a:pt x="467" y="1327"/>
                        </a:lnTo>
                        <a:lnTo>
                          <a:pt x="471" y="1327"/>
                        </a:lnTo>
                        <a:lnTo>
                          <a:pt x="473" y="1327"/>
                        </a:lnTo>
                        <a:lnTo>
                          <a:pt x="475" y="1327"/>
                        </a:lnTo>
                        <a:lnTo>
                          <a:pt x="479" y="1327"/>
                        </a:lnTo>
                        <a:lnTo>
                          <a:pt x="481" y="1327"/>
                        </a:lnTo>
                        <a:lnTo>
                          <a:pt x="483" y="1327"/>
                        </a:lnTo>
                        <a:lnTo>
                          <a:pt x="487" y="1327"/>
                        </a:lnTo>
                        <a:lnTo>
                          <a:pt x="488" y="1327"/>
                        </a:lnTo>
                        <a:lnTo>
                          <a:pt x="490" y="1327"/>
                        </a:lnTo>
                        <a:lnTo>
                          <a:pt x="494" y="1327"/>
                        </a:lnTo>
                        <a:lnTo>
                          <a:pt x="496" y="1327"/>
                        </a:lnTo>
                        <a:lnTo>
                          <a:pt x="498" y="1327"/>
                        </a:lnTo>
                        <a:lnTo>
                          <a:pt x="500" y="1327"/>
                        </a:lnTo>
                        <a:lnTo>
                          <a:pt x="504" y="1327"/>
                        </a:lnTo>
                        <a:lnTo>
                          <a:pt x="506" y="1327"/>
                        </a:lnTo>
                        <a:lnTo>
                          <a:pt x="508" y="1327"/>
                        </a:lnTo>
                        <a:lnTo>
                          <a:pt x="511" y="1327"/>
                        </a:lnTo>
                        <a:lnTo>
                          <a:pt x="513" y="1327"/>
                        </a:lnTo>
                        <a:lnTo>
                          <a:pt x="515" y="1327"/>
                        </a:lnTo>
                        <a:lnTo>
                          <a:pt x="519" y="1327"/>
                        </a:lnTo>
                        <a:lnTo>
                          <a:pt x="521" y="1327"/>
                        </a:lnTo>
                        <a:lnTo>
                          <a:pt x="523" y="1327"/>
                        </a:lnTo>
                        <a:lnTo>
                          <a:pt x="525" y="1327"/>
                        </a:lnTo>
                        <a:lnTo>
                          <a:pt x="529" y="1327"/>
                        </a:lnTo>
                        <a:lnTo>
                          <a:pt x="531" y="1327"/>
                        </a:lnTo>
                        <a:lnTo>
                          <a:pt x="533" y="1327"/>
                        </a:lnTo>
                        <a:lnTo>
                          <a:pt x="536" y="1327"/>
                        </a:lnTo>
                        <a:lnTo>
                          <a:pt x="538" y="1327"/>
                        </a:lnTo>
                        <a:lnTo>
                          <a:pt x="540" y="1327"/>
                        </a:lnTo>
                        <a:lnTo>
                          <a:pt x="544" y="1327"/>
                        </a:lnTo>
                        <a:lnTo>
                          <a:pt x="546" y="1327"/>
                        </a:lnTo>
                        <a:lnTo>
                          <a:pt x="548" y="1327"/>
                        </a:lnTo>
                        <a:lnTo>
                          <a:pt x="552" y="1327"/>
                        </a:lnTo>
                        <a:lnTo>
                          <a:pt x="554" y="1327"/>
                        </a:lnTo>
                        <a:lnTo>
                          <a:pt x="556" y="1327"/>
                        </a:lnTo>
                        <a:lnTo>
                          <a:pt x="557" y="1327"/>
                        </a:lnTo>
                        <a:lnTo>
                          <a:pt x="561" y="1327"/>
                        </a:lnTo>
                        <a:lnTo>
                          <a:pt x="563" y="1327"/>
                        </a:lnTo>
                        <a:lnTo>
                          <a:pt x="565" y="1327"/>
                        </a:lnTo>
                        <a:lnTo>
                          <a:pt x="569" y="1327"/>
                        </a:lnTo>
                        <a:lnTo>
                          <a:pt x="571" y="1327"/>
                        </a:lnTo>
                        <a:lnTo>
                          <a:pt x="573" y="1327"/>
                        </a:lnTo>
                        <a:lnTo>
                          <a:pt x="577" y="1327"/>
                        </a:lnTo>
                        <a:lnTo>
                          <a:pt x="579" y="1327"/>
                        </a:lnTo>
                        <a:lnTo>
                          <a:pt x="580" y="1327"/>
                        </a:lnTo>
                        <a:lnTo>
                          <a:pt x="584" y="1327"/>
                        </a:lnTo>
                        <a:lnTo>
                          <a:pt x="586" y="1327"/>
                        </a:lnTo>
                        <a:lnTo>
                          <a:pt x="588" y="1327"/>
                        </a:lnTo>
                        <a:lnTo>
                          <a:pt x="590" y="1327"/>
                        </a:lnTo>
                        <a:lnTo>
                          <a:pt x="594" y="1327"/>
                        </a:lnTo>
                        <a:lnTo>
                          <a:pt x="596" y="1327"/>
                        </a:lnTo>
                        <a:lnTo>
                          <a:pt x="598" y="1327"/>
                        </a:lnTo>
                        <a:lnTo>
                          <a:pt x="602" y="1327"/>
                        </a:lnTo>
                        <a:lnTo>
                          <a:pt x="603" y="1327"/>
                        </a:lnTo>
                        <a:lnTo>
                          <a:pt x="605" y="1327"/>
                        </a:lnTo>
                        <a:lnTo>
                          <a:pt x="609" y="1327"/>
                        </a:lnTo>
                        <a:lnTo>
                          <a:pt x="611" y="1327"/>
                        </a:lnTo>
                        <a:lnTo>
                          <a:pt x="613" y="1327"/>
                        </a:lnTo>
                        <a:lnTo>
                          <a:pt x="617" y="1327"/>
                        </a:lnTo>
                        <a:lnTo>
                          <a:pt x="619" y="1327"/>
                        </a:lnTo>
                        <a:lnTo>
                          <a:pt x="621" y="1327"/>
                        </a:lnTo>
                        <a:lnTo>
                          <a:pt x="623" y="1327"/>
                        </a:lnTo>
                        <a:lnTo>
                          <a:pt x="626" y="1327"/>
                        </a:lnTo>
                        <a:lnTo>
                          <a:pt x="628" y="1327"/>
                        </a:lnTo>
                        <a:lnTo>
                          <a:pt x="630" y="1327"/>
                        </a:lnTo>
                        <a:lnTo>
                          <a:pt x="634" y="1327"/>
                        </a:lnTo>
                        <a:lnTo>
                          <a:pt x="636" y="1327"/>
                        </a:lnTo>
                        <a:lnTo>
                          <a:pt x="638" y="1327"/>
                        </a:lnTo>
                        <a:lnTo>
                          <a:pt x="642" y="1327"/>
                        </a:lnTo>
                        <a:lnTo>
                          <a:pt x="644" y="1327"/>
                        </a:lnTo>
                        <a:lnTo>
                          <a:pt x="646" y="1327"/>
                        </a:lnTo>
                        <a:lnTo>
                          <a:pt x="649" y="1327"/>
                        </a:lnTo>
                        <a:lnTo>
                          <a:pt x="651" y="1327"/>
                        </a:lnTo>
                        <a:lnTo>
                          <a:pt x="653" y="1327"/>
                        </a:lnTo>
                        <a:lnTo>
                          <a:pt x="655" y="1327"/>
                        </a:lnTo>
                        <a:lnTo>
                          <a:pt x="659" y="1327"/>
                        </a:lnTo>
                        <a:lnTo>
                          <a:pt x="661" y="1327"/>
                        </a:lnTo>
                        <a:lnTo>
                          <a:pt x="663" y="1327"/>
                        </a:lnTo>
                        <a:lnTo>
                          <a:pt x="667" y="1327"/>
                        </a:lnTo>
                        <a:lnTo>
                          <a:pt x="669" y="1327"/>
                        </a:lnTo>
                        <a:lnTo>
                          <a:pt x="670" y="1327"/>
                        </a:lnTo>
                        <a:lnTo>
                          <a:pt x="674" y="1327"/>
                        </a:lnTo>
                        <a:lnTo>
                          <a:pt x="676" y="1327"/>
                        </a:lnTo>
                        <a:lnTo>
                          <a:pt x="678" y="1327"/>
                        </a:lnTo>
                        <a:lnTo>
                          <a:pt x="682" y="1327"/>
                        </a:lnTo>
                        <a:lnTo>
                          <a:pt x="684" y="1327"/>
                        </a:lnTo>
                        <a:lnTo>
                          <a:pt x="686" y="1327"/>
                        </a:lnTo>
                        <a:lnTo>
                          <a:pt x="688" y="1327"/>
                        </a:lnTo>
                        <a:lnTo>
                          <a:pt x="692" y="1327"/>
                        </a:lnTo>
                        <a:lnTo>
                          <a:pt x="693" y="1327"/>
                        </a:lnTo>
                        <a:lnTo>
                          <a:pt x="695" y="1327"/>
                        </a:lnTo>
                        <a:lnTo>
                          <a:pt x="699" y="1327"/>
                        </a:lnTo>
                        <a:lnTo>
                          <a:pt x="701" y="1327"/>
                        </a:lnTo>
                        <a:lnTo>
                          <a:pt x="703" y="1327"/>
                        </a:lnTo>
                        <a:lnTo>
                          <a:pt x="707" y="1327"/>
                        </a:lnTo>
                        <a:lnTo>
                          <a:pt x="709" y="1327"/>
                        </a:lnTo>
                        <a:lnTo>
                          <a:pt x="711" y="1327"/>
                        </a:lnTo>
                        <a:lnTo>
                          <a:pt x="715" y="1327"/>
                        </a:lnTo>
                        <a:lnTo>
                          <a:pt x="716" y="1327"/>
                        </a:lnTo>
                        <a:lnTo>
                          <a:pt x="718" y="1327"/>
                        </a:lnTo>
                        <a:lnTo>
                          <a:pt x="720" y="1327"/>
                        </a:lnTo>
                        <a:lnTo>
                          <a:pt x="724" y="1327"/>
                        </a:lnTo>
                        <a:lnTo>
                          <a:pt x="726" y="1327"/>
                        </a:lnTo>
                        <a:lnTo>
                          <a:pt x="728" y="1327"/>
                        </a:lnTo>
                        <a:lnTo>
                          <a:pt x="732" y="1327"/>
                        </a:lnTo>
                        <a:lnTo>
                          <a:pt x="734" y="1327"/>
                        </a:lnTo>
                        <a:lnTo>
                          <a:pt x="736" y="1327"/>
                        </a:lnTo>
                        <a:lnTo>
                          <a:pt x="739" y="1327"/>
                        </a:lnTo>
                        <a:lnTo>
                          <a:pt x="741" y="1327"/>
                        </a:lnTo>
                        <a:lnTo>
                          <a:pt x="743" y="1327"/>
                        </a:lnTo>
                        <a:lnTo>
                          <a:pt x="745" y="1327"/>
                        </a:lnTo>
                        <a:lnTo>
                          <a:pt x="749" y="1327"/>
                        </a:lnTo>
                        <a:lnTo>
                          <a:pt x="751" y="1327"/>
                        </a:lnTo>
                        <a:lnTo>
                          <a:pt x="753" y="1327"/>
                        </a:lnTo>
                        <a:lnTo>
                          <a:pt x="757" y="1327"/>
                        </a:lnTo>
                        <a:lnTo>
                          <a:pt x="759" y="1327"/>
                        </a:lnTo>
                        <a:lnTo>
                          <a:pt x="761" y="1327"/>
                        </a:lnTo>
                        <a:lnTo>
                          <a:pt x="764" y="1327"/>
                        </a:lnTo>
                        <a:lnTo>
                          <a:pt x="766" y="1327"/>
                        </a:lnTo>
                        <a:lnTo>
                          <a:pt x="768" y="1327"/>
                        </a:lnTo>
                        <a:lnTo>
                          <a:pt x="772" y="1327"/>
                        </a:lnTo>
                        <a:lnTo>
                          <a:pt x="774" y="1327"/>
                        </a:lnTo>
                        <a:lnTo>
                          <a:pt x="776" y="1327"/>
                        </a:lnTo>
                        <a:lnTo>
                          <a:pt x="778" y="1327"/>
                        </a:lnTo>
                        <a:lnTo>
                          <a:pt x="782" y="1327"/>
                        </a:lnTo>
                        <a:lnTo>
                          <a:pt x="784" y="1327"/>
                        </a:lnTo>
                        <a:lnTo>
                          <a:pt x="785" y="1327"/>
                        </a:lnTo>
                        <a:lnTo>
                          <a:pt x="789" y="1327"/>
                        </a:lnTo>
                        <a:lnTo>
                          <a:pt x="791" y="1327"/>
                        </a:lnTo>
                        <a:lnTo>
                          <a:pt x="793" y="1327"/>
                        </a:lnTo>
                        <a:lnTo>
                          <a:pt x="797" y="1327"/>
                        </a:lnTo>
                        <a:lnTo>
                          <a:pt x="799" y="1327"/>
                        </a:lnTo>
                        <a:lnTo>
                          <a:pt x="801" y="1327"/>
                        </a:lnTo>
                        <a:lnTo>
                          <a:pt x="805" y="1327"/>
                        </a:lnTo>
                        <a:lnTo>
                          <a:pt x="807" y="1327"/>
                        </a:lnTo>
                        <a:lnTo>
                          <a:pt x="808" y="1327"/>
                        </a:lnTo>
                        <a:lnTo>
                          <a:pt x="810" y="1327"/>
                        </a:lnTo>
                        <a:lnTo>
                          <a:pt x="814" y="1327"/>
                        </a:lnTo>
                        <a:lnTo>
                          <a:pt x="816" y="1327"/>
                        </a:lnTo>
                        <a:lnTo>
                          <a:pt x="818" y="1327"/>
                        </a:lnTo>
                        <a:lnTo>
                          <a:pt x="822" y="1327"/>
                        </a:lnTo>
                        <a:lnTo>
                          <a:pt x="824" y="1327"/>
                        </a:lnTo>
                        <a:lnTo>
                          <a:pt x="826" y="1327"/>
                        </a:lnTo>
                        <a:lnTo>
                          <a:pt x="830" y="1327"/>
                        </a:lnTo>
                        <a:lnTo>
                          <a:pt x="831" y="1327"/>
                        </a:lnTo>
                        <a:lnTo>
                          <a:pt x="833" y="1327"/>
                        </a:lnTo>
                        <a:lnTo>
                          <a:pt x="837" y="1327"/>
                        </a:lnTo>
                        <a:lnTo>
                          <a:pt x="839" y="1327"/>
                        </a:lnTo>
                        <a:lnTo>
                          <a:pt x="841" y="1327"/>
                        </a:lnTo>
                        <a:lnTo>
                          <a:pt x="843" y="1327"/>
                        </a:lnTo>
                        <a:lnTo>
                          <a:pt x="847" y="1327"/>
                        </a:lnTo>
                        <a:lnTo>
                          <a:pt x="849" y="1327"/>
                        </a:lnTo>
                        <a:lnTo>
                          <a:pt x="851" y="1327"/>
                        </a:lnTo>
                        <a:lnTo>
                          <a:pt x="854" y="1327"/>
                        </a:lnTo>
                        <a:lnTo>
                          <a:pt x="856" y="1327"/>
                        </a:lnTo>
                        <a:lnTo>
                          <a:pt x="858" y="1327"/>
                        </a:lnTo>
                        <a:lnTo>
                          <a:pt x="862" y="1327"/>
                        </a:lnTo>
                        <a:lnTo>
                          <a:pt x="864" y="1327"/>
                        </a:lnTo>
                        <a:lnTo>
                          <a:pt x="866" y="1327"/>
                        </a:lnTo>
                        <a:lnTo>
                          <a:pt x="870" y="1327"/>
                        </a:lnTo>
                        <a:lnTo>
                          <a:pt x="872" y="1327"/>
                        </a:lnTo>
                        <a:lnTo>
                          <a:pt x="874" y="1327"/>
                        </a:lnTo>
                        <a:lnTo>
                          <a:pt x="875" y="1327"/>
                        </a:lnTo>
                        <a:lnTo>
                          <a:pt x="879" y="1327"/>
                        </a:lnTo>
                        <a:lnTo>
                          <a:pt x="881" y="1327"/>
                        </a:lnTo>
                        <a:lnTo>
                          <a:pt x="883" y="1327"/>
                        </a:lnTo>
                        <a:lnTo>
                          <a:pt x="887" y="1327"/>
                        </a:lnTo>
                        <a:lnTo>
                          <a:pt x="889" y="1327"/>
                        </a:lnTo>
                        <a:lnTo>
                          <a:pt x="891" y="1327"/>
                        </a:lnTo>
                        <a:lnTo>
                          <a:pt x="895" y="1327"/>
                        </a:lnTo>
                        <a:lnTo>
                          <a:pt x="897" y="1327"/>
                        </a:lnTo>
                        <a:lnTo>
                          <a:pt x="898" y="1327"/>
                        </a:lnTo>
                        <a:lnTo>
                          <a:pt x="902" y="1327"/>
                        </a:lnTo>
                        <a:lnTo>
                          <a:pt x="904" y="1327"/>
                        </a:lnTo>
                        <a:lnTo>
                          <a:pt x="906" y="1325"/>
                        </a:lnTo>
                        <a:lnTo>
                          <a:pt x="908" y="1325"/>
                        </a:lnTo>
                        <a:lnTo>
                          <a:pt x="912" y="1323"/>
                        </a:lnTo>
                        <a:lnTo>
                          <a:pt x="914" y="1325"/>
                        </a:lnTo>
                        <a:lnTo>
                          <a:pt x="916" y="1323"/>
                        </a:lnTo>
                        <a:lnTo>
                          <a:pt x="920" y="1325"/>
                        </a:lnTo>
                        <a:lnTo>
                          <a:pt x="921" y="1325"/>
                        </a:lnTo>
                        <a:lnTo>
                          <a:pt x="923" y="1327"/>
                        </a:lnTo>
                        <a:lnTo>
                          <a:pt x="927" y="1325"/>
                        </a:lnTo>
                        <a:lnTo>
                          <a:pt x="929" y="1327"/>
                        </a:lnTo>
                        <a:lnTo>
                          <a:pt x="931" y="1327"/>
                        </a:lnTo>
                        <a:lnTo>
                          <a:pt x="933" y="1327"/>
                        </a:lnTo>
                        <a:lnTo>
                          <a:pt x="937" y="1327"/>
                        </a:lnTo>
                        <a:lnTo>
                          <a:pt x="939" y="1327"/>
                        </a:lnTo>
                        <a:lnTo>
                          <a:pt x="941" y="1327"/>
                        </a:lnTo>
                        <a:lnTo>
                          <a:pt x="944" y="1327"/>
                        </a:lnTo>
                        <a:lnTo>
                          <a:pt x="946" y="1327"/>
                        </a:lnTo>
                        <a:lnTo>
                          <a:pt x="948" y="1327"/>
                        </a:lnTo>
                        <a:lnTo>
                          <a:pt x="952" y="1327"/>
                        </a:lnTo>
                        <a:lnTo>
                          <a:pt x="954" y="1327"/>
                        </a:lnTo>
                        <a:lnTo>
                          <a:pt x="956" y="1327"/>
                        </a:lnTo>
                        <a:lnTo>
                          <a:pt x="960" y="1327"/>
                        </a:lnTo>
                        <a:lnTo>
                          <a:pt x="962" y="1327"/>
                        </a:lnTo>
                        <a:lnTo>
                          <a:pt x="964" y="1327"/>
                        </a:lnTo>
                        <a:lnTo>
                          <a:pt x="966" y="1327"/>
                        </a:lnTo>
                        <a:lnTo>
                          <a:pt x="969" y="1327"/>
                        </a:lnTo>
                        <a:lnTo>
                          <a:pt x="971" y="1327"/>
                        </a:lnTo>
                        <a:lnTo>
                          <a:pt x="973" y="1327"/>
                        </a:lnTo>
                        <a:lnTo>
                          <a:pt x="977" y="1327"/>
                        </a:lnTo>
                        <a:lnTo>
                          <a:pt x="979" y="1327"/>
                        </a:lnTo>
                        <a:lnTo>
                          <a:pt x="981" y="1327"/>
                        </a:lnTo>
                        <a:lnTo>
                          <a:pt x="985" y="1327"/>
                        </a:lnTo>
                        <a:lnTo>
                          <a:pt x="987" y="1327"/>
                        </a:lnTo>
                        <a:lnTo>
                          <a:pt x="989" y="1327"/>
                        </a:lnTo>
                        <a:lnTo>
                          <a:pt x="992" y="1327"/>
                        </a:lnTo>
                        <a:lnTo>
                          <a:pt x="994" y="1327"/>
                        </a:lnTo>
                        <a:lnTo>
                          <a:pt x="996" y="1327"/>
                        </a:lnTo>
                        <a:lnTo>
                          <a:pt x="998" y="1327"/>
                        </a:lnTo>
                        <a:lnTo>
                          <a:pt x="1002" y="1327"/>
                        </a:lnTo>
                        <a:lnTo>
                          <a:pt x="1004" y="1327"/>
                        </a:lnTo>
                        <a:lnTo>
                          <a:pt x="1006" y="1327"/>
                        </a:lnTo>
                        <a:lnTo>
                          <a:pt x="1010" y="1327"/>
                        </a:lnTo>
                        <a:lnTo>
                          <a:pt x="1012" y="1327"/>
                        </a:lnTo>
                        <a:lnTo>
                          <a:pt x="1013" y="1327"/>
                        </a:lnTo>
                        <a:lnTo>
                          <a:pt x="1017" y="1327"/>
                        </a:lnTo>
                        <a:lnTo>
                          <a:pt x="1019" y="1327"/>
                        </a:lnTo>
                        <a:lnTo>
                          <a:pt x="1021" y="1327"/>
                        </a:lnTo>
                        <a:lnTo>
                          <a:pt x="1025" y="1327"/>
                        </a:lnTo>
                        <a:lnTo>
                          <a:pt x="1027" y="1327"/>
                        </a:lnTo>
                        <a:lnTo>
                          <a:pt x="1029" y="1327"/>
                        </a:lnTo>
                        <a:lnTo>
                          <a:pt x="1031" y="1327"/>
                        </a:lnTo>
                        <a:lnTo>
                          <a:pt x="1035" y="1327"/>
                        </a:lnTo>
                        <a:lnTo>
                          <a:pt x="1036" y="1327"/>
                        </a:lnTo>
                        <a:lnTo>
                          <a:pt x="1038" y="1327"/>
                        </a:lnTo>
                        <a:lnTo>
                          <a:pt x="1042" y="1327"/>
                        </a:lnTo>
                        <a:lnTo>
                          <a:pt x="1044" y="1327"/>
                        </a:lnTo>
                        <a:lnTo>
                          <a:pt x="1046" y="1327"/>
                        </a:lnTo>
                        <a:lnTo>
                          <a:pt x="1050" y="1327"/>
                        </a:lnTo>
                        <a:lnTo>
                          <a:pt x="1052" y="1327"/>
                        </a:lnTo>
                        <a:lnTo>
                          <a:pt x="1054" y="1327"/>
                        </a:lnTo>
                        <a:lnTo>
                          <a:pt x="1058" y="1327"/>
                        </a:lnTo>
                        <a:lnTo>
                          <a:pt x="1059" y="1327"/>
                        </a:lnTo>
                        <a:lnTo>
                          <a:pt x="1061" y="1327"/>
                        </a:lnTo>
                        <a:lnTo>
                          <a:pt x="1063" y="1327"/>
                        </a:lnTo>
                        <a:lnTo>
                          <a:pt x="1067" y="1327"/>
                        </a:lnTo>
                        <a:lnTo>
                          <a:pt x="1069" y="1327"/>
                        </a:lnTo>
                        <a:lnTo>
                          <a:pt x="1071" y="1327"/>
                        </a:lnTo>
                        <a:lnTo>
                          <a:pt x="1075" y="1327"/>
                        </a:lnTo>
                        <a:lnTo>
                          <a:pt x="1077" y="1327"/>
                        </a:lnTo>
                        <a:lnTo>
                          <a:pt x="1079" y="1327"/>
                        </a:lnTo>
                        <a:lnTo>
                          <a:pt x="1082" y="1327"/>
                        </a:lnTo>
                        <a:lnTo>
                          <a:pt x="1084" y="1327"/>
                        </a:lnTo>
                        <a:lnTo>
                          <a:pt x="1086" y="1327"/>
                        </a:lnTo>
                        <a:lnTo>
                          <a:pt x="1090" y="1327"/>
                        </a:lnTo>
                        <a:lnTo>
                          <a:pt x="1092" y="1327"/>
                        </a:lnTo>
                        <a:lnTo>
                          <a:pt x="1094" y="1327"/>
                        </a:lnTo>
                        <a:lnTo>
                          <a:pt x="1096" y="1327"/>
                        </a:lnTo>
                        <a:lnTo>
                          <a:pt x="1100" y="1327"/>
                        </a:lnTo>
                        <a:lnTo>
                          <a:pt x="1102" y="1327"/>
                        </a:lnTo>
                        <a:lnTo>
                          <a:pt x="1103" y="1327"/>
                        </a:lnTo>
                        <a:lnTo>
                          <a:pt x="1107" y="1327"/>
                        </a:lnTo>
                        <a:lnTo>
                          <a:pt x="1109" y="1327"/>
                        </a:lnTo>
                        <a:lnTo>
                          <a:pt x="1111" y="1327"/>
                        </a:lnTo>
                        <a:lnTo>
                          <a:pt x="1115" y="1327"/>
                        </a:lnTo>
                        <a:lnTo>
                          <a:pt x="1117" y="1327"/>
                        </a:lnTo>
                        <a:lnTo>
                          <a:pt x="1119" y="1327"/>
                        </a:lnTo>
                        <a:lnTo>
                          <a:pt x="1123" y="1327"/>
                        </a:lnTo>
                        <a:lnTo>
                          <a:pt x="1125" y="1327"/>
                        </a:lnTo>
                        <a:lnTo>
                          <a:pt x="1126" y="1327"/>
                        </a:lnTo>
                        <a:lnTo>
                          <a:pt x="1128" y="1327"/>
                        </a:lnTo>
                        <a:lnTo>
                          <a:pt x="1132" y="1327"/>
                        </a:lnTo>
                        <a:lnTo>
                          <a:pt x="1134" y="1327"/>
                        </a:lnTo>
                        <a:lnTo>
                          <a:pt x="1136" y="1327"/>
                        </a:lnTo>
                        <a:lnTo>
                          <a:pt x="1140" y="1327"/>
                        </a:lnTo>
                        <a:lnTo>
                          <a:pt x="1142" y="1327"/>
                        </a:lnTo>
                        <a:lnTo>
                          <a:pt x="1144" y="1327"/>
                        </a:lnTo>
                        <a:lnTo>
                          <a:pt x="1148" y="1327"/>
                        </a:lnTo>
                        <a:lnTo>
                          <a:pt x="1149" y="1327"/>
                        </a:lnTo>
                        <a:lnTo>
                          <a:pt x="1151" y="1327"/>
                        </a:lnTo>
                        <a:lnTo>
                          <a:pt x="1153" y="1327"/>
                        </a:lnTo>
                        <a:lnTo>
                          <a:pt x="1157" y="1327"/>
                        </a:lnTo>
                        <a:lnTo>
                          <a:pt x="1159" y="1327"/>
                        </a:lnTo>
                        <a:lnTo>
                          <a:pt x="1161" y="1327"/>
                        </a:lnTo>
                        <a:lnTo>
                          <a:pt x="1165" y="1327"/>
                        </a:lnTo>
                        <a:lnTo>
                          <a:pt x="1167" y="1327"/>
                        </a:lnTo>
                        <a:lnTo>
                          <a:pt x="1169" y="1327"/>
                        </a:lnTo>
                        <a:lnTo>
                          <a:pt x="1172" y="1327"/>
                        </a:lnTo>
                        <a:lnTo>
                          <a:pt x="1174" y="1327"/>
                        </a:lnTo>
                        <a:lnTo>
                          <a:pt x="1176" y="1327"/>
                        </a:lnTo>
                        <a:lnTo>
                          <a:pt x="1180" y="1327"/>
                        </a:lnTo>
                        <a:lnTo>
                          <a:pt x="1182" y="1327"/>
                        </a:lnTo>
                        <a:lnTo>
                          <a:pt x="1184" y="1327"/>
                        </a:lnTo>
                        <a:lnTo>
                          <a:pt x="1186" y="1327"/>
                        </a:lnTo>
                        <a:lnTo>
                          <a:pt x="1190" y="1327"/>
                        </a:lnTo>
                        <a:lnTo>
                          <a:pt x="1192" y="1327"/>
                        </a:lnTo>
                        <a:lnTo>
                          <a:pt x="1194" y="1327"/>
                        </a:lnTo>
                        <a:lnTo>
                          <a:pt x="1197" y="1327"/>
                        </a:lnTo>
                        <a:lnTo>
                          <a:pt x="1199" y="1327"/>
                        </a:lnTo>
                        <a:lnTo>
                          <a:pt x="1201" y="1327"/>
                        </a:lnTo>
                        <a:lnTo>
                          <a:pt x="1205" y="1327"/>
                        </a:lnTo>
                        <a:lnTo>
                          <a:pt x="1207" y="1327"/>
                        </a:lnTo>
                        <a:lnTo>
                          <a:pt x="1209" y="1327"/>
                        </a:lnTo>
                        <a:lnTo>
                          <a:pt x="1213" y="1327"/>
                        </a:lnTo>
                        <a:lnTo>
                          <a:pt x="1215" y="1327"/>
                        </a:lnTo>
                        <a:lnTo>
                          <a:pt x="1217" y="1327"/>
                        </a:lnTo>
                        <a:lnTo>
                          <a:pt x="1218" y="1327"/>
                        </a:lnTo>
                        <a:lnTo>
                          <a:pt x="1222" y="1327"/>
                        </a:lnTo>
                        <a:lnTo>
                          <a:pt x="1224" y="1327"/>
                        </a:lnTo>
                        <a:lnTo>
                          <a:pt x="1226" y="1327"/>
                        </a:lnTo>
                        <a:lnTo>
                          <a:pt x="1230" y="1327"/>
                        </a:lnTo>
                        <a:lnTo>
                          <a:pt x="1232" y="1327"/>
                        </a:lnTo>
                        <a:lnTo>
                          <a:pt x="1234" y="1327"/>
                        </a:lnTo>
                        <a:lnTo>
                          <a:pt x="1238" y="1327"/>
                        </a:lnTo>
                        <a:lnTo>
                          <a:pt x="1240" y="1327"/>
                        </a:lnTo>
                        <a:lnTo>
                          <a:pt x="1241" y="1327"/>
                        </a:lnTo>
                        <a:lnTo>
                          <a:pt x="1245" y="1327"/>
                        </a:lnTo>
                        <a:lnTo>
                          <a:pt x="1247" y="1327"/>
                        </a:lnTo>
                        <a:lnTo>
                          <a:pt x="1249" y="1327"/>
                        </a:lnTo>
                        <a:lnTo>
                          <a:pt x="1251" y="1327"/>
                        </a:lnTo>
                        <a:lnTo>
                          <a:pt x="1255" y="1327"/>
                        </a:lnTo>
                        <a:lnTo>
                          <a:pt x="1257" y="1327"/>
                        </a:lnTo>
                        <a:lnTo>
                          <a:pt x="1259" y="1327"/>
                        </a:lnTo>
                        <a:lnTo>
                          <a:pt x="1263" y="1327"/>
                        </a:lnTo>
                        <a:lnTo>
                          <a:pt x="1264" y="1327"/>
                        </a:lnTo>
                        <a:lnTo>
                          <a:pt x="1266" y="1327"/>
                        </a:lnTo>
                        <a:lnTo>
                          <a:pt x="1270" y="1327"/>
                        </a:lnTo>
                        <a:lnTo>
                          <a:pt x="1272" y="1327"/>
                        </a:lnTo>
                        <a:lnTo>
                          <a:pt x="1274" y="1327"/>
                        </a:lnTo>
                        <a:lnTo>
                          <a:pt x="1278" y="1327"/>
                        </a:lnTo>
                        <a:lnTo>
                          <a:pt x="1280" y="1327"/>
                        </a:lnTo>
                        <a:lnTo>
                          <a:pt x="1282" y="1327"/>
                        </a:lnTo>
                        <a:lnTo>
                          <a:pt x="1287" y="1327"/>
                        </a:lnTo>
                        <a:lnTo>
                          <a:pt x="1289" y="1327"/>
                        </a:lnTo>
                        <a:lnTo>
                          <a:pt x="1291" y="1327"/>
                        </a:lnTo>
                        <a:lnTo>
                          <a:pt x="1295" y="1327"/>
                        </a:lnTo>
                        <a:lnTo>
                          <a:pt x="1297" y="1327"/>
                        </a:lnTo>
                        <a:lnTo>
                          <a:pt x="1299" y="1327"/>
                        </a:lnTo>
                        <a:lnTo>
                          <a:pt x="1303" y="1327"/>
                        </a:lnTo>
                        <a:lnTo>
                          <a:pt x="1305" y="1327"/>
                        </a:lnTo>
                        <a:lnTo>
                          <a:pt x="1307" y="1327"/>
                        </a:lnTo>
                        <a:lnTo>
                          <a:pt x="1310" y="1327"/>
                        </a:lnTo>
                        <a:lnTo>
                          <a:pt x="1312" y="1327"/>
                        </a:lnTo>
                        <a:lnTo>
                          <a:pt x="1314" y="1327"/>
                        </a:lnTo>
                        <a:lnTo>
                          <a:pt x="1316" y="1327"/>
                        </a:lnTo>
                        <a:lnTo>
                          <a:pt x="1320" y="1327"/>
                        </a:lnTo>
                        <a:lnTo>
                          <a:pt x="1322" y="1327"/>
                        </a:lnTo>
                        <a:lnTo>
                          <a:pt x="1324" y="1327"/>
                        </a:lnTo>
                        <a:lnTo>
                          <a:pt x="1328" y="1325"/>
                        </a:lnTo>
                        <a:lnTo>
                          <a:pt x="1330" y="1325"/>
                        </a:lnTo>
                        <a:lnTo>
                          <a:pt x="1331" y="1323"/>
                        </a:lnTo>
                        <a:lnTo>
                          <a:pt x="1335" y="1317"/>
                        </a:lnTo>
                        <a:lnTo>
                          <a:pt x="1337" y="1294"/>
                        </a:lnTo>
                        <a:lnTo>
                          <a:pt x="1339" y="1216"/>
                        </a:lnTo>
                        <a:lnTo>
                          <a:pt x="1341" y="1033"/>
                        </a:lnTo>
                        <a:lnTo>
                          <a:pt x="1345" y="691"/>
                        </a:lnTo>
                        <a:lnTo>
                          <a:pt x="1347" y="294"/>
                        </a:lnTo>
                        <a:lnTo>
                          <a:pt x="1349" y="0"/>
                        </a:lnTo>
                        <a:lnTo>
                          <a:pt x="1353" y="16"/>
                        </a:lnTo>
                        <a:lnTo>
                          <a:pt x="1354" y="226"/>
                        </a:lnTo>
                        <a:lnTo>
                          <a:pt x="1356" y="485"/>
                        </a:lnTo>
                        <a:lnTo>
                          <a:pt x="1360" y="772"/>
                        </a:lnTo>
                        <a:lnTo>
                          <a:pt x="1362" y="981"/>
                        </a:lnTo>
                        <a:lnTo>
                          <a:pt x="1364" y="1106"/>
                        </a:lnTo>
                        <a:lnTo>
                          <a:pt x="1368" y="1203"/>
                        </a:lnTo>
                        <a:lnTo>
                          <a:pt x="1370" y="1241"/>
                        </a:lnTo>
                        <a:lnTo>
                          <a:pt x="1372" y="1266"/>
                        </a:lnTo>
                        <a:lnTo>
                          <a:pt x="1374" y="1285"/>
                        </a:lnTo>
                        <a:lnTo>
                          <a:pt x="1377" y="1289"/>
                        </a:lnTo>
                        <a:lnTo>
                          <a:pt x="1379" y="1298"/>
                        </a:lnTo>
                        <a:lnTo>
                          <a:pt x="1381" y="1300"/>
                        </a:lnTo>
                        <a:lnTo>
                          <a:pt x="1385" y="1306"/>
                        </a:lnTo>
                        <a:lnTo>
                          <a:pt x="1387" y="1308"/>
                        </a:lnTo>
                        <a:lnTo>
                          <a:pt x="1389" y="1308"/>
                        </a:lnTo>
                        <a:lnTo>
                          <a:pt x="1393" y="1312"/>
                        </a:lnTo>
                        <a:lnTo>
                          <a:pt x="1395" y="1314"/>
                        </a:lnTo>
                        <a:lnTo>
                          <a:pt x="1397" y="1314"/>
                        </a:lnTo>
                        <a:lnTo>
                          <a:pt x="1400" y="1312"/>
                        </a:lnTo>
                        <a:lnTo>
                          <a:pt x="1402" y="1314"/>
                        </a:lnTo>
                        <a:lnTo>
                          <a:pt x="1404" y="1315"/>
                        </a:lnTo>
                        <a:lnTo>
                          <a:pt x="1406" y="1315"/>
                        </a:lnTo>
                        <a:lnTo>
                          <a:pt x="1410" y="1317"/>
                        </a:lnTo>
                        <a:lnTo>
                          <a:pt x="1412" y="1315"/>
                        </a:lnTo>
                        <a:lnTo>
                          <a:pt x="1414" y="1317"/>
                        </a:lnTo>
                        <a:lnTo>
                          <a:pt x="1418" y="1317"/>
                        </a:lnTo>
                        <a:lnTo>
                          <a:pt x="1420" y="1319"/>
                        </a:lnTo>
                        <a:lnTo>
                          <a:pt x="1422" y="1319"/>
                        </a:lnTo>
                        <a:lnTo>
                          <a:pt x="1425" y="1319"/>
                        </a:lnTo>
                        <a:lnTo>
                          <a:pt x="1427" y="1319"/>
                        </a:lnTo>
                        <a:lnTo>
                          <a:pt x="1429" y="1321"/>
                        </a:lnTo>
                        <a:lnTo>
                          <a:pt x="1433" y="1321"/>
                        </a:lnTo>
                        <a:lnTo>
                          <a:pt x="1435" y="1319"/>
                        </a:lnTo>
                        <a:lnTo>
                          <a:pt x="1437" y="1319"/>
                        </a:lnTo>
                        <a:lnTo>
                          <a:pt x="1439" y="1321"/>
                        </a:lnTo>
                        <a:lnTo>
                          <a:pt x="1443" y="1321"/>
                        </a:lnTo>
                        <a:lnTo>
                          <a:pt x="1445" y="1321"/>
                        </a:lnTo>
                        <a:lnTo>
                          <a:pt x="1446" y="1319"/>
                        </a:lnTo>
                        <a:lnTo>
                          <a:pt x="1450" y="1321"/>
                        </a:lnTo>
                        <a:lnTo>
                          <a:pt x="1452" y="1321"/>
                        </a:lnTo>
                        <a:lnTo>
                          <a:pt x="1454" y="1321"/>
                        </a:lnTo>
                        <a:lnTo>
                          <a:pt x="1458" y="1321"/>
                        </a:lnTo>
                        <a:lnTo>
                          <a:pt x="1460" y="1321"/>
                        </a:lnTo>
                        <a:lnTo>
                          <a:pt x="1462" y="1321"/>
                        </a:lnTo>
                        <a:lnTo>
                          <a:pt x="1466" y="1321"/>
                        </a:lnTo>
                        <a:lnTo>
                          <a:pt x="1468" y="1321"/>
                        </a:lnTo>
                        <a:lnTo>
                          <a:pt x="1469" y="1321"/>
                        </a:lnTo>
                        <a:lnTo>
                          <a:pt x="1471" y="1321"/>
                        </a:lnTo>
                        <a:lnTo>
                          <a:pt x="1475" y="1321"/>
                        </a:lnTo>
                        <a:lnTo>
                          <a:pt x="1477" y="1321"/>
                        </a:lnTo>
                        <a:lnTo>
                          <a:pt x="1479" y="1321"/>
                        </a:lnTo>
                        <a:lnTo>
                          <a:pt x="1483" y="1323"/>
                        </a:lnTo>
                        <a:lnTo>
                          <a:pt x="1485" y="1321"/>
                        </a:lnTo>
                        <a:lnTo>
                          <a:pt x="1487" y="1321"/>
                        </a:lnTo>
                        <a:lnTo>
                          <a:pt x="1491" y="1321"/>
                        </a:lnTo>
                        <a:lnTo>
                          <a:pt x="1492" y="1321"/>
                        </a:lnTo>
                        <a:lnTo>
                          <a:pt x="1494" y="1323"/>
                        </a:lnTo>
                        <a:lnTo>
                          <a:pt x="1498" y="1323"/>
                        </a:lnTo>
                        <a:lnTo>
                          <a:pt x="1500" y="1323"/>
                        </a:lnTo>
                        <a:lnTo>
                          <a:pt x="1502" y="1321"/>
                        </a:lnTo>
                        <a:lnTo>
                          <a:pt x="1504" y="1323"/>
                        </a:lnTo>
                        <a:lnTo>
                          <a:pt x="1508" y="1323"/>
                        </a:lnTo>
                        <a:lnTo>
                          <a:pt x="1510" y="1323"/>
                        </a:lnTo>
                        <a:lnTo>
                          <a:pt x="1512" y="1323"/>
                        </a:lnTo>
                        <a:lnTo>
                          <a:pt x="1515" y="1323"/>
                        </a:lnTo>
                        <a:lnTo>
                          <a:pt x="1517" y="1323"/>
                        </a:lnTo>
                        <a:lnTo>
                          <a:pt x="1519" y="1323"/>
                        </a:lnTo>
                        <a:lnTo>
                          <a:pt x="1523" y="1323"/>
                        </a:lnTo>
                        <a:lnTo>
                          <a:pt x="1525" y="1323"/>
                        </a:lnTo>
                        <a:lnTo>
                          <a:pt x="1527" y="1323"/>
                        </a:lnTo>
                        <a:lnTo>
                          <a:pt x="1531" y="1323"/>
                        </a:lnTo>
                        <a:lnTo>
                          <a:pt x="1533" y="1323"/>
                        </a:lnTo>
                        <a:lnTo>
                          <a:pt x="1535" y="1323"/>
                        </a:lnTo>
                        <a:lnTo>
                          <a:pt x="1537" y="1323"/>
                        </a:lnTo>
                        <a:lnTo>
                          <a:pt x="1540" y="1323"/>
                        </a:lnTo>
                        <a:lnTo>
                          <a:pt x="1542" y="1323"/>
                        </a:lnTo>
                        <a:lnTo>
                          <a:pt x="1544" y="1323"/>
                        </a:lnTo>
                        <a:lnTo>
                          <a:pt x="1548" y="1323"/>
                        </a:lnTo>
                        <a:lnTo>
                          <a:pt x="1550" y="1323"/>
                        </a:lnTo>
                        <a:lnTo>
                          <a:pt x="1552" y="1323"/>
                        </a:lnTo>
                        <a:lnTo>
                          <a:pt x="1556" y="1323"/>
                        </a:lnTo>
                        <a:lnTo>
                          <a:pt x="1558" y="1323"/>
                        </a:lnTo>
                        <a:lnTo>
                          <a:pt x="1559" y="1323"/>
                        </a:lnTo>
                        <a:lnTo>
                          <a:pt x="1561" y="1323"/>
                        </a:lnTo>
                        <a:lnTo>
                          <a:pt x="1565" y="1323"/>
                        </a:lnTo>
                        <a:lnTo>
                          <a:pt x="1567" y="1323"/>
                        </a:lnTo>
                        <a:lnTo>
                          <a:pt x="1569" y="1323"/>
                        </a:lnTo>
                        <a:lnTo>
                          <a:pt x="1573" y="1323"/>
                        </a:lnTo>
                        <a:lnTo>
                          <a:pt x="1575" y="1323"/>
                        </a:lnTo>
                        <a:lnTo>
                          <a:pt x="1577" y="1323"/>
                        </a:lnTo>
                        <a:lnTo>
                          <a:pt x="1581" y="1323"/>
                        </a:lnTo>
                        <a:lnTo>
                          <a:pt x="1582" y="1323"/>
                        </a:lnTo>
                        <a:lnTo>
                          <a:pt x="1584" y="1323"/>
                        </a:lnTo>
                        <a:lnTo>
                          <a:pt x="1588" y="1323"/>
                        </a:lnTo>
                        <a:lnTo>
                          <a:pt x="1590" y="1323"/>
                        </a:lnTo>
                        <a:lnTo>
                          <a:pt x="1592" y="1323"/>
                        </a:lnTo>
                        <a:lnTo>
                          <a:pt x="1594" y="1323"/>
                        </a:lnTo>
                        <a:lnTo>
                          <a:pt x="1598" y="1323"/>
                        </a:lnTo>
                        <a:lnTo>
                          <a:pt x="1602" y="1323"/>
                        </a:lnTo>
                        <a:lnTo>
                          <a:pt x="1605" y="1323"/>
                        </a:lnTo>
                        <a:lnTo>
                          <a:pt x="1607" y="1323"/>
                        </a:lnTo>
                        <a:lnTo>
                          <a:pt x="1609" y="1323"/>
                        </a:lnTo>
                        <a:lnTo>
                          <a:pt x="1613" y="1323"/>
                        </a:lnTo>
                        <a:lnTo>
                          <a:pt x="1615" y="1323"/>
                        </a:lnTo>
                        <a:lnTo>
                          <a:pt x="1617" y="1323"/>
                        </a:lnTo>
                        <a:lnTo>
                          <a:pt x="1621" y="1323"/>
                        </a:lnTo>
                        <a:lnTo>
                          <a:pt x="1623" y="1323"/>
                        </a:lnTo>
                        <a:lnTo>
                          <a:pt x="1625" y="1323"/>
                        </a:lnTo>
                        <a:lnTo>
                          <a:pt x="1627" y="1323"/>
                        </a:lnTo>
                        <a:lnTo>
                          <a:pt x="1630" y="1323"/>
                        </a:lnTo>
                        <a:lnTo>
                          <a:pt x="1632" y="1325"/>
                        </a:lnTo>
                        <a:lnTo>
                          <a:pt x="1634" y="1323"/>
                        </a:lnTo>
                        <a:lnTo>
                          <a:pt x="1638" y="1323"/>
                        </a:lnTo>
                        <a:lnTo>
                          <a:pt x="1640" y="1325"/>
                        </a:lnTo>
                        <a:lnTo>
                          <a:pt x="1642" y="1323"/>
                        </a:lnTo>
                        <a:lnTo>
                          <a:pt x="1646" y="1323"/>
                        </a:lnTo>
                        <a:lnTo>
                          <a:pt x="1648" y="1323"/>
                        </a:lnTo>
                        <a:lnTo>
                          <a:pt x="1650" y="1323"/>
                        </a:lnTo>
                        <a:lnTo>
                          <a:pt x="1653" y="1323"/>
                        </a:lnTo>
                        <a:lnTo>
                          <a:pt x="1655" y="1323"/>
                        </a:lnTo>
                        <a:lnTo>
                          <a:pt x="1657" y="1323"/>
                        </a:lnTo>
                        <a:lnTo>
                          <a:pt x="1659" y="1323"/>
                        </a:lnTo>
                        <a:lnTo>
                          <a:pt x="1663" y="1323"/>
                        </a:lnTo>
                        <a:lnTo>
                          <a:pt x="1665" y="1323"/>
                        </a:lnTo>
                        <a:lnTo>
                          <a:pt x="1667" y="1323"/>
                        </a:lnTo>
                        <a:lnTo>
                          <a:pt x="1671" y="1323"/>
                        </a:lnTo>
                        <a:lnTo>
                          <a:pt x="1673" y="1323"/>
                        </a:lnTo>
                        <a:lnTo>
                          <a:pt x="1674" y="1323"/>
                        </a:lnTo>
                        <a:lnTo>
                          <a:pt x="1678" y="1323"/>
                        </a:lnTo>
                        <a:lnTo>
                          <a:pt x="1680" y="1323"/>
                        </a:lnTo>
                        <a:lnTo>
                          <a:pt x="1682" y="1323"/>
                        </a:lnTo>
                        <a:lnTo>
                          <a:pt x="1686" y="1325"/>
                        </a:lnTo>
                        <a:lnTo>
                          <a:pt x="1688" y="1323"/>
                        </a:lnTo>
                        <a:lnTo>
                          <a:pt x="1690" y="1323"/>
                        </a:lnTo>
                        <a:lnTo>
                          <a:pt x="1692" y="1323"/>
                        </a:lnTo>
                        <a:lnTo>
                          <a:pt x="1696" y="1323"/>
                        </a:lnTo>
                        <a:lnTo>
                          <a:pt x="1697" y="1323"/>
                        </a:lnTo>
                        <a:lnTo>
                          <a:pt x="1699" y="1323"/>
                        </a:lnTo>
                        <a:lnTo>
                          <a:pt x="1703" y="1323"/>
                        </a:lnTo>
                        <a:lnTo>
                          <a:pt x="1705" y="1323"/>
                        </a:lnTo>
                        <a:lnTo>
                          <a:pt x="1707" y="1323"/>
                        </a:lnTo>
                        <a:lnTo>
                          <a:pt x="1711" y="1323"/>
                        </a:lnTo>
                        <a:lnTo>
                          <a:pt x="1713" y="1323"/>
                        </a:lnTo>
                        <a:lnTo>
                          <a:pt x="1715" y="1325"/>
                        </a:lnTo>
                        <a:lnTo>
                          <a:pt x="1719" y="1323"/>
                        </a:lnTo>
                        <a:lnTo>
                          <a:pt x="1720" y="1323"/>
                        </a:lnTo>
                        <a:lnTo>
                          <a:pt x="1722" y="1325"/>
                        </a:lnTo>
                        <a:lnTo>
                          <a:pt x="1724" y="1323"/>
                        </a:lnTo>
                        <a:lnTo>
                          <a:pt x="1728" y="1323"/>
                        </a:lnTo>
                        <a:lnTo>
                          <a:pt x="1730" y="1323"/>
                        </a:lnTo>
                        <a:lnTo>
                          <a:pt x="1732" y="1323"/>
                        </a:lnTo>
                        <a:lnTo>
                          <a:pt x="1736" y="1323"/>
                        </a:lnTo>
                        <a:lnTo>
                          <a:pt x="1738" y="1323"/>
                        </a:lnTo>
                        <a:lnTo>
                          <a:pt x="1740" y="1325"/>
                        </a:lnTo>
                        <a:lnTo>
                          <a:pt x="1743" y="1323"/>
                        </a:lnTo>
                        <a:lnTo>
                          <a:pt x="1745" y="1323"/>
                        </a:lnTo>
                        <a:lnTo>
                          <a:pt x="1747" y="1323"/>
                        </a:lnTo>
                        <a:lnTo>
                          <a:pt x="1749" y="1323"/>
                        </a:lnTo>
                        <a:lnTo>
                          <a:pt x="1753" y="1323"/>
                        </a:lnTo>
                        <a:lnTo>
                          <a:pt x="1755" y="1323"/>
                        </a:lnTo>
                        <a:lnTo>
                          <a:pt x="1757" y="1323"/>
                        </a:lnTo>
                        <a:lnTo>
                          <a:pt x="1761" y="1323"/>
                        </a:lnTo>
                        <a:lnTo>
                          <a:pt x="1763" y="1323"/>
                        </a:lnTo>
                        <a:lnTo>
                          <a:pt x="1765" y="1323"/>
                        </a:lnTo>
                        <a:lnTo>
                          <a:pt x="1768" y="1323"/>
                        </a:lnTo>
                        <a:lnTo>
                          <a:pt x="1770" y="1323"/>
                        </a:lnTo>
                        <a:lnTo>
                          <a:pt x="1772" y="1323"/>
                        </a:lnTo>
                        <a:lnTo>
                          <a:pt x="1776" y="1323"/>
                        </a:lnTo>
                        <a:lnTo>
                          <a:pt x="1778" y="1323"/>
                        </a:lnTo>
                        <a:lnTo>
                          <a:pt x="1780" y="1323"/>
                        </a:lnTo>
                        <a:lnTo>
                          <a:pt x="1782" y="1323"/>
                        </a:lnTo>
                        <a:lnTo>
                          <a:pt x="1786" y="1323"/>
                        </a:lnTo>
                        <a:lnTo>
                          <a:pt x="1787" y="1323"/>
                        </a:lnTo>
                        <a:lnTo>
                          <a:pt x="1789" y="1323"/>
                        </a:lnTo>
                        <a:lnTo>
                          <a:pt x="1793" y="1325"/>
                        </a:lnTo>
                        <a:lnTo>
                          <a:pt x="1795" y="1323"/>
                        </a:lnTo>
                        <a:lnTo>
                          <a:pt x="1797" y="1323"/>
                        </a:lnTo>
                        <a:lnTo>
                          <a:pt x="1801" y="1323"/>
                        </a:lnTo>
                        <a:lnTo>
                          <a:pt x="1803" y="1323"/>
                        </a:lnTo>
                        <a:lnTo>
                          <a:pt x="1805" y="1323"/>
                        </a:lnTo>
                        <a:lnTo>
                          <a:pt x="1809" y="1325"/>
                        </a:lnTo>
                        <a:lnTo>
                          <a:pt x="1810" y="1325"/>
                        </a:lnTo>
                        <a:lnTo>
                          <a:pt x="1812" y="1323"/>
                        </a:lnTo>
                        <a:lnTo>
                          <a:pt x="1814" y="1323"/>
                        </a:lnTo>
                        <a:lnTo>
                          <a:pt x="1818" y="1323"/>
                        </a:lnTo>
                        <a:lnTo>
                          <a:pt x="1820" y="1323"/>
                        </a:lnTo>
                        <a:lnTo>
                          <a:pt x="1822" y="1323"/>
                        </a:lnTo>
                        <a:lnTo>
                          <a:pt x="1826" y="1323"/>
                        </a:lnTo>
                        <a:lnTo>
                          <a:pt x="1828" y="1325"/>
                        </a:lnTo>
                        <a:lnTo>
                          <a:pt x="1830" y="1323"/>
                        </a:lnTo>
                        <a:lnTo>
                          <a:pt x="1833" y="1323"/>
                        </a:lnTo>
                        <a:lnTo>
                          <a:pt x="1835" y="1323"/>
                        </a:lnTo>
                        <a:lnTo>
                          <a:pt x="1837" y="1323"/>
                        </a:lnTo>
                        <a:lnTo>
                          <a:pt x="1841" y="1323"/>
                        </a:lnTo>
                        <a:lnTo>
                          <a:pt x="1843" y="1323"/>
                        </a:lnTo>
                        <a:lnTo>
                          <a:pt x="1845" y="1323"/>
                        </a:lnTo>
                        <a:lnTo>
                          <a:pt x="1847" y="1323"/>
                        </a:lnTo>
                        <a:lnTo>
                          <a:pt x="1851" y="1323"/>
                        </a:lnTo>
                        <a:lnTo>
                          <a:pt x="1853" y="1323"/>
                        </a:lnTo>
                        <a:lnTo>
                          <a:pt x="1855" y="1323"/>
                        </a:lnTo>
                        <a:lnTo>
                          <a:pt x="1858" y="1323"/>
                        </a:lnTo>
                        <a:lnTo>
                          <a:pt x="1860" y="1323"/>
                        </a:lnTo>
                        <a:lnTo>
                          <a:pt x="1862" y="1323"/>
                        </a:lnTo>
                        <a:lnTo>
                          <a:pt x="1866" y="1323"/>
                        </a:lnTo>
                        <a:lnTo>
                          <a:pt x="1868" y="1323"/>
                        </a:lnTo>
                        <a:lnTo>
                          <a:pt x="1870" y="1323"/>
                        </a:lnTo>
                        <a:lnTo>
                          <a:pt x="1874" y="1323"/>
                        </a:lnTo>
                        <a:lnTo>
                          <a:pt x="1876" y="1323"/>
                        </a:lnTo>
                        <a:lnTo>
                          <a:pt x="1878" y="1323"/>
                        </a:lnTo>
                        <a:lnTo>
                          <a:pt x="1879" y="1323"/>
                        </a:lnTo>
                        <a:lnTo>
                          <a:pt x="1883" y="1323"/>
                        </a:lnTo>
                        <a:lnTo>
                          <a:pt x="1885" y="1323"/>
                        </a:lnTo>
                        <a:lnTo>
                          <a:pt x="1887" y="1323"/>
                        </a:lnTo>
                        <a:lnTo>
                          <a:pt x="1891" y="1323"/>
                        </a:lnTo>
                        <a:lnTo>
                          <a:pt x="1893" y="1323"/>
                        </a:lnTo>
                        <a:lnTo>
                          <a:pt x="1895" y="1323"/>
                        </a:lnTo>
                        <a:lnTo>
                          <a:pt x="1899" y="1323"/>
                        </a:lnTo>
                        <a:lnTo>
                          <a:pt x="1901" y="1323"/>
                        </a:lnTo>
                        <a:lnTo>
                          <a:pt x="1902" y="1323"/>
                        </a:lnTo>
                        <a:lnTo>
                          <a:pt x="1906" y="1323"/>
                        </a:lnTo>
                        <a:lnTo>
                          <a:pt x="1908" y="1323"/>
                        </a:lnTo>
                        <a:lnTo>
                          <a:pt x="1910" y="1323"/>
                        </a:lnTo>
                        <a:lnTo>
                          <a:pt x="1912" y="1323"/>
                        </a:lnTo>
                        <a:lnTo>
                          <a:pt x="1916" y="1323"/>
                        </a:lnTo>
                        <a:lnTo>
                          <a:pt x="1918" y="1323"/>
                        </a:lnTo>
                        <a:lnTo>
                          <a:pt x="1920" y="1323"/>
                        </a:lnTo>
                        <a:lnTo>
                          <a:pt x="1924" y="1321"/>
                        </a:lnTo>
                        <a:lnTo>
                          <a:pt x="1925" y="1323"/>
                        </a:lnTo>
                        <a:lnTo>
                          <a:pt x="1927" y="1323"/>
                        </a:lnTo>
                        <a:lnTo>
                          <a:pt x="1931" y="1323"/>
                        </a:lnTo>
                        <a:lnTo>
                          <a:pt x="1933" y="1323"/>
                        </a:lnTo>
                        <a:lnTo>
                          <a:pt x="1935" y="1321"/>
                        </a:lnTo>
                        <a:lnTo>
                          <a:pt x="1939" y="1323"/>
                        </a:lnTo>
                        <a:lnTo>
                          <a:pt x="1941" y="1323"/>
                        </a:lnTo>
                        <a:lnTo>
                          <a:pt x="1943" y="1323"/>
                        </a:lnTo>
                        <a:lnTo>
                          <a:pt x="1945" y="1323"/>
                        </a:lnTo>
                        <a:lnTo>
                          <a:pt x="1948" y="1323"/>
                        </a:lnTo>
                        <a:lnTo>
                          <a:pt x="1950" y="1323"/>
                        </a:lnTo>
                        <a:lnTo>
                          <a:pt x="1952" y="1323"/>
                        </a:lnTo>
                        <a:lnTo>
                          <a:pt x="1956" y="1323"/>
                        </a:lnTo>
                        <a:lnTo>
                          <a:pt x="1958" y="1323"/>
                        </a:lnTo>
                        <a:lnTo>
                          <a:pt x="1960" y="1323"/>
                        </a:lnTo>
                        <a:lnTo>
                          <a:pt x="1964" y="1321"/>
                        </a:lnTo>
                        <a:lnTo>
                          <a:pt x="1966" y="1323"/>
                        </a:lnTo>
                        <a:lnTo>
                          <a:pt x="1968" y="1323"/>
                        </a:lnTo>
                        <a:lnTo>
                          <a:pt x="1970" y="1323"/>
                        </a:lnTo>
                        <a:lnTo>
                          <a:pt x="1973" y="1323"/>
                        </a:lnTo>
                        <a:lnTo>
                          <a:pt x="1975" y="1321"/>
                        </a:lnTo>
                        <a:lnTo>
                          <a:pt x="1977" y="1323"/>
                        </a:lnTo>
                        <a:lnTo>
                          <a:pt x="1981" y="1323"/>
                        </a:lnTo>
                        <a:lnTo>
                          <a:pt x="1983" y="1321"/>
                        </a:lnTo>
                        <a:lnTo>
                          <a:pt x="1985" y="1323"/>
                        </a:lnTo>
                        <a:lnTo>
                          <a:pt x="1989" y="1323"/>
                        </a:lnTo>
                        <a:lnTo>
                          <a:pt x="1991" y="1321"/>
                        </a:lnTo>
                        <a:lnTo>
                          <a:pt x="1992" y="1323"/>
                        </a:lnTo>
                        <a:lnTo>
                          <a:pt x="1996" y="1323"/>
                        </a:lnTo>
                        <a:lnTo>
                          <a:pt x="1998" y="1323"/>
                        </a:lnTo>
                        <a:lnTo>
                          <a:pt x="2000" y="1321"/>
                        </a:lnTo>
                        <a:lnTo>
                          <a:pt x="2002" y="1323"/>
                        </a:lnTo>
                        <a:lnTo>
                          <a:pt x="2006" y="1323"/>
                        </a:lnTo>
                        <a:lnTo>
                          <a:pt x="2008" y="1323"/>
                        </a:lnTo>
                        <a:lnTo>
                          <a:pt x="2010" y="1321"/>
                        </a:lnTo>
                        <a:lnTo>
                          <a:pt x="2014" y="1323"/>
                        </a:lnTo>
                        <a:lnTo>
                          <a:pt x="2015" y="1323"/>
                        </a:lnTo>
                        <a:lnTo>
                          <a:pt x="2017" y="1321"/>
                        </a:lnTo>
                        <a:lnTo>
                          <a:pt x="2021" y="1323"/>
                        </a:lnTo>
                        <a:lnTo>
                          <a:pt x="2023" y="1323"/>
                        </a:lnTo>
                        <a:lnTo>
                          <a:pt x="2025" y="1321"/>
                        </a:lnTo>
                        <a:lnTo>
                          <a:pt x="2029" y="1323"/>
                        </a:lnTo>
                        <a:lnTo>
                          <a:pt x="2031" y="1323"/>
                        </a:lnTo>
                        <a:lnTo>
                          <a:pt x="2033" y="1323"/>
                        </a:lnTo>
                        <a:lnTo>
                          <a:pt x="2035" y="1321"/>
                        </a:lnTo>
                        <a:lnTo>
                          <a:pt x="2038" y="1321"/>
                        </a:lnTo>
                        <a:lnTo>
                          <a:pt x="2040" y="1321"/>
                        </a:lnTo>
                        <a:lnTo>
                          <a:pt x="2042" y="1323"/>
                        </a:lnTo>
                        <a:lnTo>
                          <a:pt x="2046" y="1323"/>
                        </a:lnTo>
                        <a:lnTo>
                          <a:pt x="2048" y="1321"/>
                        </a:lnTo>
                        <a:lnTo>
                          <a:pt x="2050" y="1323"/>
                        </a:lnTo>
                        <a:lnTo>
                          <a:pt x="2054" y="1321"/>
                        </a:lnTo>
                        <a:lnTo>
                          <a:pt x="2056" y="1323"/>
                        </a:lnTo>
                        <a:lnTo>
                          <a:pt x="2058" y="1321"/>
                        </a:lnTo>
                        <a:lnTo>
                          <a:pt x="2061" y="1321"/>
                        </a:lnTo>
                        <a:lnTo>
                          <a:pt x="2063" y="1321"/>
                        </a:lnTo>
                        <a:lnTo>
                          <a:pt x="2065" y="1323"/>
                        </a:lnTo>
                        <a:lnTo>
                          <a:pt x="2067" y="1321"/>
                        </a:lnTo>
                        <a:lnTo>
                          <a:pt x="2071" y="1321"/>
                        </a:lnTo>
                        <a:lnTo>
                          <a:pt x="2073" y="1321"/>
                        </a:lnTo>
                        <a:lnTo>
                          <a:pt x="2075" y="1321"/>
                        </a:lnTo>
                        <a:lnTo>
                          <a:pt x="2079" y="1321"/>
                        </a:lnTo>
                        <a:lnTo>
                          <a:pt x="2081" y="1321"/>
                        </a:lnTo>
                        <a:lnTo>
                          <a:pt x="2083" y="1321"/>
                        </a:lnTo>
                        <a:lnTo>
                          <a:pt x="2086" y="1323"/>
                        </a:lnTo>
                        <a:lnTo>
                          <a:pt x="2088" y="1321"/>
                        </a:lnTo>
                        <a:lnTo>
                          <a:pt x="2090" y="1321"/>
                        </a:lnTo>
                        <a:lnTo>
                          <a:pt x="2094" y="1323"/>
                        </a:lnTo>
                        <a:lnTo>
                          <a:pt x="2096" y="1323"/>
                        </a:lnTo>
                        <a:lnTo>
                          <a:pt x="2098" y="1321"/>
                        </a:lnTo>
                        <a:lnTo>
                          <a:pt x="2100" y="1321"/>
                        </a:lnTo>
                        <a:lnTo>
                          <a:pt x="2104" y="1321"/>
                        </a:lnTo>
                        <a:lnTo>
                          <a:pt x="2106" y="1321"/>
                        </a:lnTo>
                        <a:lnTo>
                          <a:pt x="2107" y="1321"/>
                        </a:lnTo>
                        <a:lnTo>
                          <a:pt x="2111" y="1321"/>
                        </a:lnTo>
                        <a:lnTo>
                          <a:pt x="2113" y="1323"/>
                        </a:lnTo>
                        <a:lnTo>
                          <a:pt x="2115" y="1323"/>
                        </a:lnTo>
                        <a:lnTo>
                          <a:pt x="2119" y="1321"/>
                        </a:lnTo>
                        <a:lnTo>
                          <a:pt x="2121" y="1321"/>
                        </a:lnTo>
                        <a:lnTo>
                          <a:pt x="2123" y="1323"/>
                        </a:lnTo>
                        <a:lnTo>
                          <a:pt x="2127" y="1323"/>
                        </a:lnTo>
                        <a:lnTo>
                          <a:pt x="2129" y="1321"/>
                        </a:lnTo>
                        <a:lnTo>
                          <a:pt x="2130" y="1321"/>
                        </a:lnTo>
                        <a:lnTo>
                          <a:pt x="2132" y="1323"/>
                        </a:lnTo>
                        <a:lnTo>
                          <a:pt x="2136" y="1323"/>
                        </a:lnTo>
                        <a:lnTo>
                          <a:pt x="2138" y="1321"/>
                        </a:lnTo>
                        <a:lnTo>
                          <a:pt x="2140" y="1321"/>
                        </a:lnTo>
                        <a:lnTo>
                          <a:pt x="2144" y="1321"/>
                        </a:lnTo>
                        <a:lnTo>
                          <a:pt x="2146" y="1321"/>
                        </a:lnTo>
                        <a:lnTo>
                          <a:pt x="2148" y="1321"/>
                        </a:lnTo>
                        <a:lnTo>
                          <a:pt x="2152" y="1321"/>
                        </a:lnTo>
                        <a:lnTo>
                          <a:pt x="2153" y="1323"/>
                        </a:lnTo>
                        <a:lnTo>
                          <a:pt x="2155" y="1321"/>
                        </a:lnTo>
                        <a:lnTo>
                          <a:pt x="2159" y="1321"/>
                        </a:lnTo>
                        <a:lnTo>
                          <a:pt x="2161" y="1321"/>
                        </a:lnTo>
                        <a:lnTo>
                          <a:pt x="2163" y="1321"/>
                        </a:lnTo>
                        <a:lnTo>
                          <a:pt x="2165" y="1321"/>
                        </a:lnTo>
                        <a:lnTo>
                          <a:pt x="2169" y="1321"/>
                        </a:lnTo>
                        <a:lnTo>
                          <a:pt x="2171" y="1321"/>
                        </a:lnTo>
                        <a:lnTo>
                          <a:pt x="2173" y="1321"/>
                        </a:lnTo>
                        <a:lnTo>
                          <a:pt x="2176" y="1321"/>
                        </a:lnTo>
                        <a:lnTo>
                          <a:pt x="2178" y="1321"/>
                        </a:lnTo>
                        <a:lnTo>
                          <a:pt x="2180" y="1321"/>
                        </a:lnTo>
                        <a:lnTo>
                          <a:pt x="2184" y="1321"/>
                        </a:lnTo>
                        <a:lnTo>
                          <a:pt x="2186" y="1321"/>
                        </a:lnTo>
                        <a:lnTo>
                          <a:pt x="2188" y="1321"/>
                        </a:lnTo>
                        <a:lnTo>
                          <a:pt x="2190" y="1321"/>
                        </a:lnTo>
                        <a:lnTo>
                          <a:pt x="2194" y="1321"/>
                        </a:lnTo>
                        <a:lnTo>
                          <a:pt x="2196" y="1321"/>
                        </a:lnTo>
                        <a:lnTo>
                          <a:pt x="2198" y="1321"/>
                        </a:lnTo>
                        <a:lnTo>
                          <a:pt x="2201" y="1319"/>
                        </a:lnTo>
                        <a:lnTo>
                          <a:pt x="2203" y="1321"/>
                        </a:lnTo>
                        <a:lnTo>
                          <a:pt x="2205" y="1321"/>
                        </a:lnTo>
                        <a:lnTo>
                          <a:pt x="2209" y="1321"/>
                        </a:lnTo>
                        <a:lnTo>
                          <a:pt x="2211" y="1321"/>
                        </a:lnTo>
                        <a:lnTo>
                          <a:pt x="2213" y="1321"/>
                        </a:lnTo>
                        <a:lnTo>
                          <a:pt x="2217" y="1321"/>
                        </a:lnTo>
                        <a:lnTo>
                          <a:pt x="2219" y="1321"/>
                        </a:lnTo>
                        <a:lnTo>
                          <a:pt x="2220" y="1321"/>
                        </a:lnTo>
                        <a:lnTo>
                          <a:pt x="2222" y="1321"/>
                        </a:lnTo>
                        <a:lnTo>
                          <a:pt x="2226" y="1321"/>
                        </a:lnTo>
                        <a:lnTo>
                          <a:pt x="2228" y="1321"/>
                        </a:lnTo>
                        <a:lnTo>
                          <a:pt x="2230" y="1321"/>
                        </a:lnTo>
                        <a:lnTo>
                          <a:pt x="2234" y="1321"/>
                        </a:lnTo>
                        <a:lnTo>
                          <a:pt x="2236" y="1321"/>
                        </a:lnTo>
                        <a:lnTo>
                          <a:pt x="2238" y="1321"/>
                        </a:lnTo>
                        <a:lnTo>
                          <a:pt x="2242" y="1321"/>
                        </a:lnTo>
                        <a:lnTo>
                          <a:pt x="2243" y="1321"/>
                        </a:lnTo>
                        <a:lnTo>
                          <a:pt x="2245" y="1321"/>
                        </a:lnTo>
                        <a:lnTo>
                          <a:pt x="2249" y="1321"/>
                        </a:lnTo>
                        <a:lnTo>
                          <a:pt x="2251" y="1321"/>
                        </a:lnTo>
                        <a:lnTo>
                          <a:pt x="2253" y="1321"/>
                        </a:lnTo>
                        <a:lnTo>
                          <a:pt x="2255" y="1321"/>
                        </a:lnTo>
                        <a:lnTo>
                          <a:pt x="2259" y="1319"/>
                        </a:lnTo>
                        <a:lnTo>
                          <a:pt x="2261" y="1321"/>
                        </a:lnTo>
                        <a:lnTo>
                          <a:pt x="2263" y="1319"/>
                        </a:lnTo>
                        <a:lnTo>
                          <a:pt x="2266" y="1321"/>
                        </a:lnTo>
                        <a:lnTo>
                          <a:pt x="2268" y="1321"/>
                        </a:lnTo>
                        <a:lnTo>
                          <a:pt x="2270" y="1319"/>
                        </a:lnTo>
                        <a:lnTo>
                          <a:pt x="2274" y="1321"/>
                        </a:lnTo>
                        <a:lnTo>
                          <a:pt x="2276" y="1319"/>
                        </a:lnTo>
                        <a:lnTo>
                          <a:pt x="2278" y="1321"/>
                        </a:lnTo>
                        <a:lnTo>
                          <a:pt x="2282" y="1321"/>
                        </a:lnTo>
                        <a:lnTo>
                          <a:pt x="2284" y="1321"/>
                        </a:lnTo>
                        <a:lnTo>
                          <a:pt x="2286" y="1321"/>
                        </a:lnTo>
                        <a:lnTo>
                          <a:pt x="2288" y="1321"/>
                        </a:lnTo>
                        <a:lnTo>
                          <a:pt x="2291" y="1319"/>
                        </a:lnTo>
                        <a:lnTo>
                          <a:pt x="2293" y="1321"/>
                        </a:lnTo>
                        <a:lnTo>
                          <a:pt x="2295" y="1319"/>
                        </a:lnTo>
                        <a:lnTo>
                          <a:pt x="2299" y="1321"/>
                        </a:lnTo>
                        <a:lnTo>
                          <a:pt x="2301" y="1321"/>
                        </a:lnTo>
                        <a:lnTo>
                          <a:pt x="2303" y="1319"/>
                        </a:lnTo>
                        <a:lnTo>
                          <a:pt x="2307" y="1319"/>
                        </a:lnTo>
                        <a:lnTo>
                          <a:pt x="2309" y="1319"/>
                        </a:lnTo>
                        <a:lnTo>
                          <a:pt x="2311" y="1321"/>
                        </a:lnTo>
                        <a:lnTo>
                          <a:pt x="2314" y="1321"/>
                        </a:lnTo>
                        <a:lnTo>
                          <a:pt x="2316" y="1321"/>
                        </a:lnTo>
                        <a:lnTo>
                          <a:pt x="2318" y="1319"/>
                        </a:lnTo>
                        <a:lnTo>
                          <a:pt x="2320" y="1321"/>
                        </a:lnTo>
                        <a:lnTo>
                          <a:pt x="2324" y="1319"/>
                        </a:lnTo>
                        <a:lnTo>
                          <a:pt x="2326" y="1319"/>
                        </a:lnTo>
                        <a:lnTo>
                          <a:pt x="2328" y="1321"/>
                        </a:lnTo>
                        <a:lnTo>
                          <a:pt x="2332" y="1319"/>
                        </a:lnTo>
                        <a:lnTo>
                          <a:pt x="2334" y="1319"/>
                        </a:lnTo>
                        <a:lnTo>
                          <a:pt x="2335" y="1321"/>
                        </a:lnTo>
                        <a:lnTo>
                          <a:pt x="2339" y="1321"/>
                        </a:lnTo>
                        <a:lnTo>
                          <a:pt x="2341" y="1319"/>
                        </a:lnTo>
                        <a:lnTo>
                          <a:pt x="2343" y="1321"/>
                        </a:lnTo>
                        <a:lnTo>
                          <a:pt x="2347" y="1321"/>
                        </a:lnTo>
                        <a:lnTo>
                          <a:pt x="2349" y="1319"/>
                        </a:lnTo>
                        <a:lnTo>
                          <a:pt x="2351" y="1319"/>
                        </a:lnTo>
                        <a:lnTo>
                          <a:pt x="2353" y="1319"/>
                        </a:lnTo>
                        <a:lnTo>
                          <a:pt x="2357" y="1321"/>
                        </a:lnTo>
                        <a:lnTo>
                          <a:pt x="2358" y="1319"/>
                        </a:lnTo>
                        <a:lnTo>
                          <a:pt x="2360" y="1321"/>
                        </a:lnTo>
                        <a:lnTo>
                          <a:pt x="2364" y="1319"/>
                        </a:lnTo>
                        <a:lnTo>
                          <a:pt x="2366" y="1319"/>
                        </a:lnTo>
                        <a:lnTo>
                          <a:pt x="2368" y="1319"/>
                        </a:lnTo>
                        <a:lnTo>
                          <a:pt x="2372" y="1321"/>
                        </a:lnTo>
                        <a:lnTo>
                          <a:pt x="2374" y="1319"/>
                        </a:lnTo>
                        <a:lnTo>
                          <a:pt x="2376" y="1319"/>
                        </a:lnTo>
                        <a:lnTo>
                          <a:pt x="2378" y="1319"/>
                        </a:lnTo>
                        <a:lnTo>
                          <a:pt x="2381" y="1319"/>
                        </a:lnTo>
                        <a:lnTo>
                          <a:pt x="2383" y="1319"/>
                        </a:lnTo>
                        <a:lnTo>
                          <a:pt x="2385" y="1319"/>
                        </a:lnTo>
                        <a:lnTo>
                          <a:pt x="2389" y="1319"/>
                        </a:lnTo>
                        <a:lnTo>
                          <a:pt x="2391" y="1319"/>
                        </a:lnTo>
                        <a:lnTo>
                          <a:pt x="2393" y="1319"/>
                        </a:lnTo>
                        <a:lnTo>
                          <a:pt x="2397" y="1319"/>
                        </a:lnTo>
                        <a:lnTo>
                          <a:pt x="2399" y="1317"/>
                        </a:lnTo>
                        <a:lnTo>
                          <a:pt x="2401" y="1319"/>
                        </a:lnTo>
                        <a:lnTo>
                          <a:pt x="2404" y="1319"/>
                        </a:lnTo>
                        <a:lnTo>
                          <a:pt x="2406" y="1319"/>
                        </a:lnTo>
                        <a:lnTo>
                          <a:pt x="2408" y="1319"/>
                        </a:lnTo>
                        <a:lnTo>
                          <a:pt x="2410" y="1319"/>
                        </a:lnTo>
                        <a:lnTo>
                          <a:pt x="2414" y="1319"/>
                        </a:lnTo>
                        <a:lnTo>
                          <a:pt x="2416" y="1321"/>
                        </a:lnTo>
                        <a:lnTo>
                          <a:pt x="2418" y="1319"/>
                        </a:lnTo>
                        <a:lnTo>
                          <a:pt x="2422" y="1319"/>
                        </a:lnTo>
                        <a:lnTo>
                          <a:pt x="2424" y="1319"/>
                        </a:lnTo>
                        <a:lnTo>
                          <a:pt x="2426" y="1319"/>
                        </a:lnTo>
                        <a:lnTo>
                          <a:pt x="2429" y="1319"/>
                        </a:lnTo>
                        <a:lnTo>
                          <a:pt x="2431" y="1319"/>
                        </a:lnTo>
                        <a:lnTo>
                          <a:pt x="2433" y="1319"/>
                        </a:lnTo>
                        <a:lnTo>
                          <a:pt x="2437" y="1317"/>
                        </a:lnTo>
                        <a:lnTo>
                          <a:pt x="2439" y="1319"/>
                        </a:lnTo>
                        <a:lnTo>
                          <a:pt x="2441" y="1319"/>
                        </a:lnTo>
                        <a:lnTo>
                          <a:pt x="2443" y="1319"/>
                        </a:lnTo>
                        <a:lnTo>
                          <a:pt x="2447" y="1319"/>
                        </a:lnTo>
                        <a:lnTo>
                          <a:pt x="2448" y="1319"/>
                        </a:lnTo>
                        <a:lnTo>
                          <a:pt x="2450" y="1319"/>
                        </a:lnTo>
                        <a:lnTo>
                          <a:pt x="2454" y="1319"/>
                        </a:lnTo>
                        <a:lnTo>
                          <a:pt x="2456" y="1319"/>
                        </a:lnTo>
                        <a:lnTo>
                          <a:pt x="2458" y="1319"/>
                        </a:lnTo>
                        <a:lnTo>
                          <a:pt x="2462" y="1319"/>
                        </a:lnTo>
                        <a:lnTo>
                          <a:pt x="2464" y="1317"/>
                        </a:lnTo>
                        <a:lnTo>
                          <a:pt x="2466" y="1319"/>
                        </a:lnTo>
                        <a:lnTo>
                          <a:pt x="2470" y="1319"/>
                        </a:lnTo>
                        <a:lnTo>
                          <a:pt x="2471" y="1317"/>
                        </a:lnTo>
                        <a:lnTo>
                          <a:pt x="2473" y="1319"/>
                        </a:lnTo>
                        <a:lnTo>
                          <a:pt x="2475" y="1319"/>
                        </a:lnTo>
                        <a:lnTo>
                          <a:pt x="2479" y="1319"/>
                        </a:lnTo>
                        <a:lnTo>
                          <a:pt x="2481" y="1319"/>
                        </a:lnTo>
                        <a:lnTo>
                          <a:pt x="2483" y="1319"/>
                        </a:lnTo>
                        <a:lnTo>
                          <a:pt x="2487" y="1319"/>
                        </a:lnTo>
                        <a:lnTo>
                          <a:pt x="2489" y="1317"/>
                        </a:lnTo>
                        <a:lnTo>
                          <a:pt x="2491" y="1319"/>
                        </a:lnTo>
                        <a:lnTo>
                          <a:pt x="2494" y="1319"/>
                        </a:lnTo>
                        <a:lnTo>
                          <a:pt x="2496" y="1317"/>
                        </a:lnTo>
                        <a:lnTo>
                          <a:pt x="2498" y="1317"/>
                        </a:lnTo>
                        <a:lnTo>
                          <a:pt x="2502" y="1317"/>
                        </a:lnTo>
                        <a:lnTo>
                          <a:pt x="2504" y="1317"/>
                        </a:lnTo>
                        <a:lnTo>
                          <a:pt x="2506" y="1319"/>
                        </a:lnTo>
                        <a:lnTo>
                          <a:pt x="2508" y="1317"/>
                        </a:lnTo>
                        <a:lnTo>
                          <a:pt x="2512" y="1319"/>
                        </a:lnTo>
                        <a:lnTo>
                          <a:pt x="2514" y="1317"/>
                        </a:lnTo>
                        <a:lnTo>
                          <a:pt x="2516" y="1317"/>
                        </a:lnTo>
                        <a:lnTo>
                          <a:pt x="2519" y="1317"/>
                        </a:lnTo>
                        <a:lnTo>
                          <a:pt x="2521" y="1317"/>
                        </a:lnTo>
                        <a:lnTo>
                          <a:pt x="2523" y="1317"/>
                        </a:lnTo>
                        <a:lnTo>
                          <a:pt x="2527" y="1317"/>
                        </a:lnTo>
                        <a:lnTo>
                          <a:pt x="2529" y="1319"/>
                        </a:lnTo>
                        <a:lnTo>
                          <a:pt x="2531" y="1319"/>
                        </a:lnTo>
                        <a:lnTo>
                          <a:pt x="2535" y="1317"/>
                        </a:lnTo>
                        <a:lnTo>
                          <a:pt x="2537" y="1319"/>
                        </a:lnTo>
                        <a:lnTo>
                          <a:pt x="2539" y="1317"/>
                        </a:lnTo>
                        <a:lnTo>
                          <a:pt x="2540" y="1317"/>
                        </a:lnTo>
                        <a:lnTo>
                          <a:pt x="2544" y="1319"/>
                        </a:lnTo>
                        <a:lnTo>
                          <a:pt x="2546" y="1317"/>
                        </a:lnTo>
                        <a:lnTo>
                          <a:pt x="2548" y="1317"/>
                        </a:lnTo>
                        <a:lnTo>
                          <a:pt x="2552" y="1319"/>
                        </a:lnTo>
                        <a:lnTo>
                          <a:pt x="2554" y="1317"/>
                        </a:lnTo>
                        <a:lnTo>
                          <a:pt x="2556" y="1317"/>
                        </a:lnTo>
                        <a:lnTo>
                          <a:pt x="2560" y="1317"/>
                        </a:lnTo>
                        <a:lnTo>
                          <a:pt x="2562" y="1319"/>
                        </a:lnTo>
                        <a:lnTo>
                          <a:pt x="2563" y="1319"/>
                        </a:lnTo>
                        <a:lnTo>
                          <a:pt x="2567" y="1317"/>
                        </a:lnTo>
                        <a:lnTo>
                          <a:pt x="2569" y="1317"/>
                        </a:lnTo>
                        <a:lnTo>
                          <a:pt x="2571" y="1317"/>
                        </a:lnTo>
                        <a:lnTo>
                          <a:pt x="2573" y="1317"/>
                        </a:lnTo>
                        <a:lnTo>
                          <a:pt x="2577" y="1317"/>
                        </a:lnTo>
                        <a:lnTo>
                          <a:pt x="2579" y="1319"/>
                        </a:lnTo>
                        <a:lnTo>
                          <a:pt x="2581" y="1317"/>
                        </a:lnTo>
                        <a:lnTo>
                          <a:pt x="2585" y="1317"/>
                        </a:lnTo>
                        <a:lnTo>
                          <a:pt x="2586" y="1317"/>
                        </a:lnTo>
                        <a:lnTo>
                          <a:pt x="2588" y="1317"/>
                        </a:lnTo>
                        <a:lnTo>
                          <a:pt x="2592" y="1317"/>
                        </a:lnTo>
                        <a:lnTo>
                          <a:pt x="2594" y="1317"/>
                        </a:lnTo>
                        <a:lnTo>
                          <a:pt x="2596" y="1317"/>
                        </a:lnTo>
                        <a:lnTo>
                          <a:pt x="2598" y="1317"/>
                        </a:lnTo>
                        <a:lnTo>
                          <a:pt x="2602" y="1317"/>
                        </a:lnTo>
                        <a:lnTo>
                          <a:pt x="2604" y="1317"/>
                        </a:lnTo>
                        <a:lnTo>
                          <a:pt x="2606" y="1317"/>
                        </a:lnTo>
                        <a:lnTo>
                          <a:pt x="2609" y="1317"/>
                        </a:lnTo>
                        <a:lnTo>
                          <a:pt x="2611" y="1319"/>
                        </a:lnTo>
                        <a:lnTo>
                          <a:pt x="2613" y="1319"/>
                        </a:lnTo>
                        <a:lnTo>
                          <a:pt x="2617" y="1319"/>
                        </a:lnTo>
                        <a:lnTo>
                          <a:pt x="2619" y="1317"/>
                        </a:lnTo>
                        <a:lnTo>
                          <a:pt x="2621" y="1317"/>
                        </a:lnTo>
                        <a:lnTo>
                          <a:pt x="2625" y="1317"/>
                        </a:lnTo>
                        <a:lnTo>
                          <a:pt x="2627" y="1317"/>
                        </a:lnTo>
                        <a:lnTo>
                          <a:pt x="2629" y="1315"/>
                        </a:lnTo>
                        <a:lnTo>
                          <a:pt x="2631" y="1317"/>
                        </a:lnTo>
                        <a:lnTo>
                          <a:pt x="2634" y="1317"/>
                        </a:lnTo>
                        <a:lnTo>
                          <a:pt x="2636" y="1317"/>
                        </a:lnTo>
                        <a:lnTo>
                          <a:pt x="2638" y="1317"/>
                        </a:lnTo>
                        <a:lnTo>
                          <a:pt x="2642" y="1317"/>
                        </a:lnTo>
                        <a:lnTo>
                          <a:pt x="2644" y="1317"/>
                        </a:lnTo>
                        <a:lnTo>
                          <a:pt x="2646" y="1317"/>
                        </a:lnTo>
                        <a:lnTo>
                          <a:pt x="2650" y="1319"/>
                        </a:lnTo>
                        <a:lnTo>
                          <a:pt x="2652" y="1315"/>
                        </a:lnTo>
                        <a:lnTo>
                          <a:pt x="2654" y="1317"/>
                        </a:lnTo>
                        <a:lnTo>
                          <a:pt x="2657" y="1317"/>
                        </a:lnTo>
                        <a:lnTo>
                          <a:pt x="2659" y="1317"/>
                        </a:lnTo>
                        <a:lnTo>
                          <a:pt x="2661" y="1317"/>
                        </a:lnTo>
                        <a:lnTo>
                          <a:pt x="2663" y="1317"/>
                        </a:lnTo>
                        <a:lnTo>
                          <a:pt x="2667" y="1317"/>
                        </a:lnTo>
                        <a:lnTo>
                          <a:pt x="2669" y="1315"/>
                        </a:lnTo>
                        <a:lnTo>
                          <a:pt x="2671" y="1315"/>
                        </a:lnTo>
                        <a:lnTo>
                          <a:pt x="2675" y="1317"/>
                        </a:lnTo>
                        <a:lnTo>
                          <a:pt x="2676" y="1315"/>
                        </a:lnTo>
                        <a:lnTo>
                          <a:pt x="2678" y="1317"/>
                        </a:lnTo>
                        <a:lnTo>
                          <a:pt x="2682" y="1315"/>
                        </a:lnTo>
                        <a:lnTo>
                          <a:pt x="2684" y="1315"/>
                        </a:lnTo>
                        <a:lnTo>
                          <a:pt x="2686" y="1317"/>
                        </a:lnTo>
                        <a:lnTo>
                          <a:pt x="2690" y="1317"/>
                        </a:lnTo>
                        <a:lnTo>
                          <a:pt x="2692" y="1317"/>
                        </a:lnTo>
                        <a:lnTo>
                          <a:pt x="2694" y="1315"/>
                        </a:lnTo>
                        <a:lnTo>
                          <a:pt x="2696" y="1317"/>
                        </a:lnTo>
                        <a:lnTo>
                          <a:pt x="2699" y="1317"/>
                        </a:lnTo>
                        <a:lnTo>
                          <a:pt x="2701" y="1317"/>
                        </a:lnTo>
                        <a:lnTo>
                          <a:pt x="2703" y="1315"/>
                        </a:lnTo>
                        <a:lnTo>
                          <a:pt x="2707" y="1315"/>
                        </a:lnTo>
                        <a:lnTo>
                          <a:pt x="2709" y="1317"/>
                        </a:lnTo>
                        <a:lnTo>
                          <a:pt x="2711" y="1317"/>
                        </a:lnTo>
                        <a:lnTo>
                          <a:pt x="2715" y="1317"/>
                        </a:lnTo>
                        <a:lnTo>
                          <a:pt x="2717" y="1315"/>
                        </a:lnTo>
                        <a:lnTo>
                          <a:pt x="2719" y="1315"/>
                        </a:lnTo>
                        <a:lnTo>
                          <a:pt x="2722" y="1317"/>
                        </a:lnTo>
                        <a:lnTo>
                          <a:pt x="2724" y="1317"/>
                        </a:lnTo>
                        <a:lnTo>
                          <a:pt x="2726" y="1315"/>
                        </a:lnTo>
                        <a:lnTo>
                          <a:pt x="2728" y="1317"/>
                        </a:lnTo>
                        <a:lnTo>
                          <a:pt x="2732" y="1315"/>
                        </a:lnTo>
                        <a:lnTo>
                          <a:pt x="2734" y="1315"/>
                        </a:lnTo>
                        <a:lnTo>
                          <a:pt x="2736" y="1317"/>
                        </a:lnTo>
                        <a:lnTo>
                          <a:pt x="2740" y="1315"/>
                        </a:lnTo>
                        <a:lnTo>
                          <a:pt x="2742" y="1315"/>
                        </a:lnTo>
                        <a:lnTo>
                          <a:pt x="2744" y="1317"/>
                        </a:lnTo>
                        <a:lnTo>
                          <a:pt x="2747" y="1315"/>
                        </a:lnTo>
                        <a:lnTo>
                          <a:pt x="2749" y="1315"/>
                        </a:lnTo>
                        <a:lnTo>
                          <a:pt x="2751" y="1317"/>
                        </a:lnTo>
                        <a:lnTo>
                          <a:pt x="2755" y="1315"/>
                        </a:lnTo>
                        <a:lnTo>
                          <a:pt x="2757" y="1315"/>
                        </a:lnTo>
                        <a:lnTo>
                          <a:pt x="2759" y="1315"/>
                        </a:lnTo>
                        <a:lnTo>
                          <a:pt x="2761" y="1317"/>
                        </a:lnTo>
                        <a:lnTo>
                          <a:pt x="2765" y="1315"/>
                        </a:lnTo>
                        <a:lnTo>
                          <a:pt x="2767" y="1315"/>
                        </a:lnTo>
                        <a:lnTo>
                          <a:pt x="2768" y="1315"/>
                        </a:lnTo>
                        <a:lnTo>
                          <a:pt x="2772" y="1315"/>
                        </a:lnTo>
                        <a:lnTo>
                          <a:pt x="2774" y="1315"/>
                        </a:lnTo>
                        <a:lnTo>
                          <a:pt x="2776" y="1315"/>
                        </a:lnTo>
                        <a:lnTo>
                          <a:pt x="2780" y="1315"/>
                        </a:lnTo>
                        <a:lnTo>
                          <a:pt x="2782" y="1315"/>
                        </a:lnTo>
                        <a:lnTo>
                          <a:pt x="2784" y="1317"/>
                        </a:lnTo>
                        <a:lnTo>
                          <a:pt x="2786" y="1315"/>
                        </a:lnTo>
                        <a:lnTo>
                          <a:pt x="2790" y="1315"/>
                        </a:lnTo>
                        <a:lnTo>
                          <a:pt x="2791" y="1315"/>
                        </a:lnTo>
                        <a:lnTo>
                          <a:pt x="2793" y="1315"/>
                        </a:lnTo>
                        <a:lnTo>
                          <a:pt x="2797" y="1315"/>
                        </a:lnTo>
                        <a:lnTo>
                          <a:pt x="2799" y="1315"/>
                        </a:lnTo>
                        <a:lnTo>
                          <a:pt x="2801" y="1315"/>
                        </a:lnTo>
                        <a:lnTo>
                          <a:pt x="2805" y="1315"/>
                        </a:lnTo>
                        <a:lnTo>
                          <a:pt x="2807" y="1314"/>
                        </a:lnTo>
                        <a:lnTo>
                          <a:pt x="2809" y="1315"/>
                        </a:lnTo>
                        <a:lnTo>
                          <a:pt x="2813" y="1315"/>
                        </a:lnTo>
                        <a:lnTo>
                          <a:pt x="2814" y="1317"/>
                        </a:lnTo>
                        <a:lnTo>
                          <a:pt x="2816" y="1315"/>
                        </a:lnTo>
                        <a:lnTo>
                          <a:pt x="2818" y="1314"/>
                        </a:lnTo>
                        <a:lnTo>
                          <a:pt x="2822" y="1315"/>
                        </a:lnTo>
                        <a:lnTo>
                          <a:pt x="2824" y="1315"/>
                        </a:lnTo>
                        <a:lnTo>
                          <a:pt x="2826" y="1315"/>
                        </a:lnTo>
                        <a:lnTo>
                          <a:pt x="2830" y="1315"/>
                        </a:lnTo>
                        <a:lnTo>
                          <a:pt x="2832" y="1314"/>
                        </a:lnTo>
                        <a:lnTo>
                          <a:pt x="2834" y="1315"/>
                        </a:lnTo>
                        <a:lnTo>
                          <a:pt x="2837" y="1314"/>
                        </a:lnTo>
                        <a:lnTo>
                          <a:pt x="2839" y="1315"/>
                        </a:lnTo>
                        <a:lnTo>
                          <a:pt x="2841" y="1315"/>
                        </a:lnTo>
                        <a:lnTo>
                          <a:pt x="2845" y="1314"/>
                        </a:lnTo>
                        <a:lnTo>
                          <a:pt x="2847" y="1314"/>
                        </a:lnTo>
                        <a:lnTo>
                          <a:pt x="2849" y="1314"/>
                        </a:lnTo>
                        <a:lnTo>
                          <a:pt x="2851" y="1314"/>
                        </a:lnTo>
                        <a:lnTo>
                          <a:pt x="2855" y="1315"/>
                        </a:lnTo>
                        <a:lnTo>
                          <a:pt x="2857" y="1315"/>
                        </a:lnTo>
                        <a:lnTo>
                          <a:pt x="2859" y="1314"/>
                        </a:lnTo>
                        <a:lnTo>
                          <a:pt x="2862" y="1315"/>
                        </a:lnTo>
                        <a:lnTo>
                          <a:pt x="2864" y="1315"/>
                        </a:lnTo>
                        <a:lnTo>
                          <a:pt x="2866" y="1315"/>
                        </a:lnTo>
                        <a:lnTo>
                          <a:pt x="2870" y="1315"/>
                        </a:lnTo>
                        <a:lnTo>
                          <a:pt x="2872" y="1314"/>
                        </a:lnTo>
                        <a:lnTo>
                          <a:pt x="2874" y="1315"/>
                        </a:lnTo>
                        <a:lnTo>
                          <a:pt x="2878" y="1314"/>
                        </a:lnTo>
                        <a:lnTo>
                          <a:pt x="2880" y="1314"/>
                        </a:lnTo>
                        <a:lnTo>
                          <a:pt x="2882" y="1314"/>
                        </a:lnTo>
                        <a:lnTo>
                          <a:pt x="2883" y="1315"/>
                        </a:lnTo>
                        <a:lnTo>
                          <a:pt x="2887" y="1315"/>
                        </a:lnTo>
                        <a:lnTo>
                          <a:pt x="2889" y="1314"/>
                        </a:lnTo>
                        <a:lnTo>
                          <a:pt x="2891" y="1314"/>
                        </a:lnTo>
                        <a:lnTo>
                          <a:pt x="2895" y="1314"/>
                        </a:lnTo>
                        <a:lnTo>
                          <a:pt x="2897" y="1314"/>
                        </a:lnTo>
                        <a:lnTo>
                          <a:pt x="2899" y="1314"/>
                        </a:lnTo>
                        <a:lnTo>
                          <a:pt x="2903" y="1314"/>
                        </a:lnTo>
                        <a:lnTo>
                          <a:pt x="2904" y="1314"/>
                        </a:lnTo>
                        <a:lnTo>
                          <a:pt x="2906" y="1314"/>
                        </a:lnTo>
                        <a:lnTo>
                          <a:pt x="2910" y="1314"/>
                        </a:lnTo>
                        <a:lnTo>
                          <a:pt x="2912" y="1312"/>
                        </a:lnTo>
                        <a:lnTo>
                          <a:pt x="2914" y="1314"/>
                        </a:lnTo>
                        <a:lnTo>
                          <a:pt x="2916" y="1315"/>
                        </a:lnTo>
                        <a:lnTo>
                          <a:pt x="2920" y="1314"/>
                        </a:lnTo>
                        <a:lnTo>
                          <a:pt x="2922" y="1314"/>
                        </a:lnTo>
                        <a:lnTo>
                          <a:pt x="2924" y="1314"/>
                        </a:lnTo>
                        <a:lnTo>
                          <a:pt x="2927" y="1314"/>
                        </a:lnTo>
                        <a:lnTo>
                          <a:pt x="2929" y="1314"/>
                        </a:lnTo>
                        <a:lnTo>
                          <a:pt x="2931" y="1314"/>
                        </a:lnTo>
                        <a:lnTo>
                          <a:pt x="2935" y="1315"/>
                        </a:lnTo>
                        <a:lnTo>
                          <a:pt x="2937" y="1314"/>
                        </a:lnTo>
                        <a:lnTo>
                          <a:pt x="2939" y="1312"/>
                        </a:lnTo>
                        <a:lnTo>
                          <a:pt x="2943" y="1314"/>
                        </a:lnTo>
                        <a:lnTo>
                          <a:pt x="2945" y="1312"/>
                        </a:lnTo>
                        <a:lnTo>
                          <a:pt x="2947" y="1314"/>
                        </a:lnTo>
                        <a:lnTo>
                          <a:pt x="2949" y="1314"/>
                        </a:lnTo>
                        <a:lnTo>
                          <a:pt x="2952" y="1314"/>
                        </a:lnTo>
                        <a:lnTo>
                          <a:pt x="2954" y="1312"/>
                        </a:lnTo>
                        <a:lnTo>
                          <a:pt x="2956" y="1314"/>
                        </a:lnTo>
                        <a:lnTo>
                          <a:pt x="2960" y="1314"/>
                        </a:lnTo>
                        <a:lnTo>
                          <a:pt x="2962" y="1314"/>
                        </a:lnTo>
                        <a:lnTo>
                          <a:pt x="2964" y="1314"/>
                        </a:lnTo>
                      </a:path>
                    </a:pathLst>
                  </a:custGeom>
                  <a:noFill/>
                  <a:ln w="2">
                    <a:solidFill>
                      <a:srgbClr val="FF1493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" name="Freeform 77"/>
                  <p:cNvSpPr>
                    <a:spLocks/>
                  </p:cNvSpPr>
                  <p:nvPr/>
                </p:nvSpPr>
                <p:spPr bwMode="auto">
                  <a:xfrm>
                    <a:off x="2339975" y="2363787"/>
                    <a:ext cx="4695825" cy="2606676"/>
                  </a:xfrm>
                  <a:custGeom>
                    <a:avLst/>
                    <a:gdLst>
                      <a:gd name="T0" fmla="*/ 44 w 2958"/>
                      <a:gd name="T1" fmla="*/ 3447 h 3447"/>
                      <a:gd name="T2" fmla="*/ 92 w 2958"/>
                      <a:gd name="T3" fmla="*/ 3447 h 3447"/>
                      <a:gd name="T4" fmla="*/ 140 w 2958"/>
                      <a:gd name="T5" fmla="*/ 3447 h 3447"/>
                      <a:gd name="T6" fmla="*/ 187 w 2958"/>
                      <a:gd name="T7" fmla="*/ 3447 h 3447"/>
                      <a:gd name="T8" fmla="*/ 237 w 2958"/>
                      <a:gd name="T9" fmla="*/ 3447 h 3447"/>
                      <a:gd name="T10" fmla="*/ 285 w 2958"/>
                      <a:gd name="T11" fmla="*/ 3447 h 3447"/>
                      <a:gd name="T12" fmla="*/ 335 w 2958"/>
                      <a:gd name="T13" fmla="*/ 3447 h 3447"/>
                      <a:gd name="T14" fmla="*/ 383 w 2958"/>
                      <a:gd name="T15" fmla="*/ 3447 h 3447"/>
                      <a:gd name="T16" fmla="*/ 429 w 2958"/>
                      <a:gd name="T17" fmla="*/ 3447 h 3447"/>
                      <a:gd name="T18" fmla="*/ 481 w 2958"/>
                      <a:gd name="T19" fmla="*/ 3447 h 3447"/>
                      <a:gd name="T20" fmla="*/ 530 w 2958"/>
                      <a:gd name="T21" fmla="*/ 3447 h 3447"/>
                      <a:gd name="T22" fmla="*/ 578 w 2958"/>
                      <a:gd name="T23" fmla="*/ 3447 h 3447"/>
                      <a:gd name="T24" fmla="*/ 624 w 2958"/>
                      <a:gd name="T25" fmla="*/ 3447 h 3447"/>
                      <a:gd name="T26" fmla="*/ 672 w 2958"/>
                      <a:gd name="T27" fmla="*/ 3447 h 3447"/>
                      <a:gd name="T28" fmla="*/ 722 w 2958"/>
                      <a:gd name="T29" fmla="*/ 3447 h 3447"/>
                      <a:gd name="T30" fmla="*/ 770 w 2958"/>
                      <a:gd name="T31" fmla="*/ 3447 h 3447"/>
                      <a:gd name="T32" fmla="*/ 818 w 2958"/>
                      <a:gd name="T33" fmla="*/ 3447 h 3447"/>
                      <a:gd name="T34" fmla="*/ 869 w 2958"/>
                      <a:gd name="T35" fmla="*/ 3447 h 3447"/>
                      <a:gd name="T36" fmla="*/ 923 w 2958"/>
                      <a:gd name="T37" fmla="*/ 3447 h 3447"/>
                      <a:gd name="T38" fmla="*/ 971 w 2958"/>
                      <a:gd name="T39" fmla="*/ 3447 h 3447"/>
                      <a:gd name="T40" fmla="*/ 1019 w 2958"/>
                      <a:gd name="T41" fmla="*/ 3447 h 3447"/>
                      <a:gd name="T42" fmla="*/ 1065 w 2958"/>
                      <a:gd name="T43" fmla="*/ 3447 h 3447"/>
                      <a:gd name="T44" fmla="*/ 1113 w 2958"/>
                      <a:gd name="T45" fmla="*/ 3447 h 3447"/>
                      <a:gd name="T46" fmla="*/ 1161 w 2958"/>
                      <a:gd name="T47" fmla="*/ 3447 h 3447"/>
                      <a:gd name="T48" fmla="*/ 1209 w 2958"/>
                      <a:gd name="T49" fmla="*/ 3447 h 3447"/>
                      <a:gd name="T50" fmla="*/ 1260 w 2958"/>
                      <a:gd name="T51" fmla="*/ 3447 h 3447"/>
                      <a:gd name="T52" fmla="*/ 1308 w 2958"/>
                      <a:gd name="T53" fmla="*/ 3447 h 3447"/>
                      <a:gd name="T54" fmla="*/ 1356 w 2958"/>
                      <a:gd name="T55" fmla="*/ 3447 h 3447"/>
                      <a:gd name="T56" fmla="*/ 1406 w 2958"/>
                      <a:gd name="T57" fmla="*/ 3447 h 3447"/>
                      <a:gd name="T58" fmla="*/ 1454 w 2958"/>
                      <a:gd name="T59" fmla="*/ 3172 h 3447"/>
                      <a:gd name="T60" fmla="*/ 1502 w 2958"/>
                      <a:gd name="T61" fmla="*/ 3420 h 3447"/>
                      <a:gd name="T62" fmla="*/ 1550 w 2958"/>
                      <a:gd name="T63" fmla="*/ 3439 h 3447"/>
                      <a:gd name="T64" fmla="*/ 1596 w 2958"/>
                      <a:gd name="T65" fmla="*/ 3443 h 3447"/>
                      <a:gd name="T66" fmla="*/ 1644 w 2958"/>
                      <a:gd name="T67" fmla="*/ 3443 h 3447"/>
                      <a:gd name="T68" fmla="*/ 1691 w 2958"/>
                      <a:gd name="T69" fmla="*/ 3422 h 3447"/>
                      <a:gd name="T70" fmla="*/ 1739 w 2958"/>
                      <a:gd name="T71" fmla="*/ 3443 h 3447"/>
                      <a:gd name="T72" fmla="*/ 1789 w 2958"/>
                      <a:gd name="T73" fmla="*/ 3445 h 3447"/>
                      <a:gd name="T74" fmla="*/ 1837 w 2958"/>
                      <a:gd name="T75" fmla="*/ 3445 h 3447"/>
                      <a:gd name="T76" fmla="*/ 1885 w 2958"/>
                      <a:gd name="T77" fmla="*/ 3445 h 3447"/>
                      <a:gd name="T78" fmla="*/ 1933 w 2958"/>
                      <a:gd name="T79" fmla="*/ 3445 h 3447"/>
                      <a:gd name="T80" fmla="*/ 1979 w 2958"/>
                      <a:gd name="T81" fmla="*/ 3445 h 3447"/>
                      <a:gd name="T82" fmla="*/ 2027 w 2958"/>
                      <a:gd name="T83" fmla="*/ 3445 h 3447"/>
                      <a:gd name="T84" fmla="*/ 2075 w 2958"/>
                      <a:gd name="T85" fmla="*/ 3443 h 3447"/>
                      <a:gd name="T86" fmla="*/ 2123 w 2958"/>
                      <a:gd name="T87" fmla="*/ 3445 h 3447"/>
                      <a:gd name="T88" fmla="*/ 2170 w 2958"/>
                      <a:gd name="T89" fmla="*/ 3443 h 3447"/>
                      <a:gd name="T90" fmla="*/ 2216 w 2958"/>
                      <a:gd name="T91" fmla="*/ 3443 h 3447"/>
                      <a:gd name="T92" fmla="*/ 2264 w 2958"/>
                      <a:gd name="T93" fmla="*/ 3443 h 3447"/>
                      <a:gd name="T94" fmla="*/ 2312 w 2958"/>
                      <a:gd name="T95" fmla="*/ 3445 h 3447"/>
                      <a:gd name="T96" fmla="*/ 2360 w 2958"/>
                      <a:gd name="T97" fmla="*/ 3443 h 3447"/>
                      <a:gd name="T98" fmla="*/ 2408 w 2958"/>
                      <a:gd name="T99" fmla="*/ 3443 h 3447"/>
                      <a:gd name="T100" fmla="*/ 2456 w 2958"/>
                      <a:gd name="T101" fmla="*/ 3443 h 3447"/>
                      <a:gd name="T102" fmla="*/ 2502 w 2958"/>
                      <a:gd name="T103" fmla="*/ 3443 h 3447"/>
                      <a:gd name="T104" fmla="*/ 2550 w 2958"/>
                      <a:gd name="T105" fmla="*/ 3443 h 3447"/>
                      <a:gd name="T106" fmla="*/ 2598 w 2958"/>
                      <a:gd name="T107" fmla="*/ 3443 h 3447"/>
                      <a:gd name="T108" fmla="*/ 2646 w 2958"/>
                      <a:gd name="T109" fmla="*/ 3441 h 3447"/>
                      <a:gd name="T110" fmla="*/ 2693 w 2958"/>
                      <a:gd name="T111" fmla="*/ 3443 h 3447"/>
                      <a:gd name="T112" fmla="*/ 2741 w 2958"/>
                      <a:gd name="T113" fmla="*/ 3441 h 3447"/>
                      <a:gd name="T114" fmla="*/ 2787 w 2958"/>
                      <a:gd name="T115" fmla="*/ 3441 h 3447"/>
                      <a:gd name="T116" fmla="*/ 2835 w 2958"/>
                      <a:gd name="T117" fmla="*/ 3443 h 3447"/>
                      <a:gd name="T118" fmla="*/ 2883 w 2958"/>
                      <a:gd name="T119" fmla="*/ 3441 h 3447"/>
                      <a:gd name="T120" fmla="*/ 2931 w 2958"/>
                      <a:gd name="T121" fmla="*/ 3441 h 34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958" h="3447">
                        <a:moveTo>
                          <a:pt x="0" y="3447"/>
                        </a:moveTo>
                        <a:lnTo>
                          <a:pt x="2" y="3447"/>
                        </a:lnTo>
                        <a:lnTo>
                          <a:pt x="3" y="3447"/>
                        </a:lnTo>
                        <a:lnTo>
                          <a:pt x="7" y="3447"/>
                        </a:lnTo>
                        <a:lnTo>
                          <a:pt x="9" y="3447"/>
                        </a:lnTo>
                        <a:lnTo>
                          <a:pt x="11" y="3447"/>
                        </a:lnTo>
                        <a:lnTo>
                          <a:pt x="15" y="3447"/>
                        </a:lnTo>
                        <a:lnTo>
                          <a:pt x="17" y="3447"/>
                        </a:lnTo>
                        <a:lnTo>
                          <a:pt x="19" y="3447"/>
                        </a:lnTo>
                        <a:lnTo>
                          <a:pt x="21" y="3447"/>
                        </a:lnTo>
                        <a:lnTo>
                          <a:pt x="25" y="3447"/>
                        </a:lnTo>
                        <a:lnTo>
                          <a:pt x="26" y="3447"/>
                        </a:lnTo>
                        <a:lnTo>
                          <a:pt x="28" y="3447"/>
                        </a:lnTo>
                        <a:lnTo>
                          <a:pt x="32" y="3447"/>
                        </a:lnTo>
                        <a:lnTo>
                          <a:pt x="34" y="3447"/>
                        </a:lnTo>
                        <a:lnTo>
                          <a:pt x="36" y="3447"/>
                        </a:lnTo>
                        <a:lnTo>
                          <a:pt x="40" y="3447"/>
                        </a:lnTo>
                        <a:lnTo>
                          <a:pt x="42" y="3447"/>
                        </a:lnTo>
                        <a:lnTo>
                          <a:pt x="44" y="3447"/>
                        </a:lnTo>
                        <a:lnTo>
                          <a:pt x="48" y="3447"/>
                        </a:lnTo>
                        <a:lnTo>
                          <a:pt x="49" y="3447"/>
                        </a:lnTo>
                        <a:lnTo>
                          <a:pt x="51" y="3447"/>
                        </a:lnTo>
                        <a:lnTo>
                          <a:pt x="53" y="3447"/>
                        </a:lnTo>
                        <a:lnTo>
                          <a:pt x="57" y="3447"/>
                        </a:lnTo>
                        <a:lnTo>
                          <a:pt x="59" y="3447"/>
                        </a:lnTo>
                        <a:lnTo>
                          <a:pt x="61" y="3447"/>
                        </a:lnTo>
                        <a:lnTo>
                          <a:pt x="65" y="3447"/>
                        </a:lnTo>
                        <a:lnTo>
                          <a:pt x="67" y="3447"/>
                        </a:lnTo>
                        <a:lnTo>
                          <a:pt x="69" y="3447"/>
                        </a:lnTo>
                        <a:lnTo>
                          <a:pt x="72" y="3447"/>
                        </a:lnTo>
                        <a:lnTo>
                          <a:pt x="74" y="3447"/>
                        </a:lnTo>
                        <a:lnTo>
                          <a:pt x="76" y="3447"/>
                        </a:lnTo>
                        <a:lnTo>
                          <a:pt x="80" y="3447"/>
                        </a:lnTo>
                        <a:lnTo>
                          <a:pt x="82" y="3447"/>
                        </a:lnTo>
                        <a:lnTo>
                          <a:pt x="84" y="3447"/>
                        </a:lnTo>
                        <a:lnTo>
                          <a:pt x="86" y="3447"/>
                        </a:lnTo>
                        <a:lnTo>
                          <a:pt x="90" y="3447"/>
                        </a:lnTo>
                        <a:lnTo>
                          <a:pt x="92" y="3447"/>
                        </a:lnTo>
                        <a:lnTo>
                          <a:pt x="94" y="3447"/>
                        </a:lnTo>
                        <a:lnTo>
                          <a:pt x="97" y="3447"/>
                        </a:lnTo>
                        <a:lnTo>
                          <a:pt x="99" y="3447"/>
                        </a:lnTo>
                        <a:lnTo>
                          <a:pt x="101" y="3447"/>
                        </a:lnTo>
                        <a:lnTo>
                          <a:pt x="105" y="3447"/>
                        </a:lnTo>
                        <a:lnTo>
                          <a:pt x="107" y="3447"/>
                        </a:lnTo>
                        <a:lnTo>
                          <a:pt x="109" y="3447"/>
                        </a:lnTo>
                        <a:lnTo>
                          <a:pt x="111" y="3447"/>
                        </a:lnTo>
                        <a:lnTo>
                          <a:pt x="115" y="3447"/>
                        </a:lnTo>
                        <a:lnTo>
                          <a:pt x="117" y="3447"/>
                        </a:lnTo>
                        <a:lnTo>
                          <a:pt x="118" y="3447"/>
                        </a:lnTo>
                        <a:lnTo>
                          <a:pt x="122" y="3447"/>
                        </a:lnTo>
                        <a:lnTo>
                          <a:pt x="124" y="3447"/>
                        </a:lnTo>
                        <a:lnTo>
                          <a:pt x="126" y="3447"/>
                        </a:lnTo>
                        <a:lnTo>
                          <a:pt x="130" y="3447"/>
                        </a:lnTo>
                        <a:lnTo>
                          <a:pt x="132" y="3447"/>
                        </a:lnTo>
                        <a:lnTo>
                          <a:pt x="134" y="3447"/>
                        </a:lnTo>
                        <a:lnTo>
                          <a:pt x="138" y="3447"/>
                        </a:lnTo>
                        <a:lnTo>
                          <a:pt x="140" y="3447"/>
                        </a:lnTo>
                        <a:lnTo>
                          <a:pt x="141" y="3447"/>
                        </a:lnTo>
                        <a:lnTo>
                          <a:pt x="143" y="3447"/>
                        </a:lnTo>
                        <a:lnTo>
                          <a:pt x="147" y="3447"/>
                        </a:lnTo>
                        <a:lnTo>
                          <a:pt x="149" y="3447"/>
                        </a:lnTo>
                        <a:lnTo>
                          <a:pt x="151" y="3447"/>
                        </a:lnTo>
                        <a:lnTo>
                          <a:pt x="155" y="3447"/>
                        </a:lnTo>
                        <a:lnTo>
                          <a:pt x="157" y="3447"/>
                        </a:lnTo>
                        <a:lnTo>
                          <a:pt x="159" y="3447"/>
                        </a:lnTo>
                        <a:lnTo>
                          <a:pt x="163" y="3447"/>
                        </a:lnTo>
                        <a:lnTo>
                          <a:pt x="164" y="3447"/>
                        </a:lnTo>
                        <a:lnTo>
                          <a:pt x="166" y="3447"/>
                        </a:lnTo>
                        <a:lnTo>
                          <a:pt x="170" y="3447"/>
                        </a:lnTo>
                        <a:lnTo>
                          <a:pt x="172" y="3447"/>
                        </a:lnTo>
                        <a:lnTo>
                          <a:pt x="174" y="3447"/>
                        </a:lnTo>
                        <a:lnTo>
                          <a:pt x="176" y="3447"/>
                        </a:lnTo>
                        <a:lnTo>
                          <a:pt x="180" y="3447"/>
                        </a:lnTo>
                        <a:lnTo>
                          <a:pt x="182" y="3447"/>
                        </a:lnTo>
                        <a:lnTo>
                          <a:pt x="184" y="3447"/>
                        </a:lnTo>
                        <a:lnTo>
                          <a:pt x="187" y="3447"/>
                        </a:lnTo>
                        <a:lnTo>
                          <a:pt x="189" y="3447"/>
                        </a:lnTo>
                        <a:lnTo>
                          <a:pt x="191" y="3447"/>
                        </a:lnTo>
                        <a:lnTo>
                          <a:pt x="195" y="3447"/>
                        </a:lnTo>
                        <a:lnTo>
                          <a:pt x="197" y="3447"/>
                        </a:lnTo>
                        <a:lnTo>
                          <a:pt x="199" y="3447"/>
                        </a:lnTo>
                        <a:lnTo>
                          <a:pt x="203" y="3447"/>
                        </a:lnTo>
                        <a:lnTo>
                          <a:pt x="205" y="3447"/>
                        </a:lnTo>
                        <a:lnTo>
                          <a:pt x="207" y="3447"/>
                        </a:lnTo>
                        <a:lnTo>
                          <a:pt x="208" y="3447"/>
                        </a:lnTo>
                        <a:lnTo>
                          <a:pt x="212" y="3447"/>
                        </a:lnTo>
                        <a:lnTo>
                          <a:pt x="216" y="3447"/>
                        </a:lnTo>
                        <a:lnTo>
                          <a:pt x="220" y="3447"/>
                        </a:lnTo>
                        <a:lnTo>
                          <a:pt x="222" y="3447"/>
                        </a:lnTo>
                        <a:lnTo>
                          <a:pt x="224" y="3447"/>
                        </a:lnTo>
                        <a:lnTo>
                          <a:pt x="228" y="3447"/>
                        </a:lnTo>
                        <a:lnTo>
                          <a:pt x="230" y="3447"/>
                        </a:lnTo>
                        <a:lnTo>
                          <a:pt x="231" y="3447"/>
                        </a:lnTo>
                        <a:lnTo>
                          <a:pt x="235" y="3447"/>
                        </a:lnTo>
                        <a:lnTo>
                          <a:pt x="237" y="3447"/>
                        </a:lnTo>
                        <a:lnTo>
                          <a:pt x="239" y="3447"/>
                        </a:lnTo>
                        <a:lnTo>
                          <a:pt x="241" y="3447"/>
                        </a:lnTo>
                        <a:lnTo>
                          <a:pt x="245" y="3447"/>
                        </a:lnTo>
                        <a:lnTo>
                          <a:pt x="247" y="3447"/>
                        </a:lnTo>
                        <a:lnTo>
                          <a:pt x="249" y="3447"/>
                        </a:lnTo>
                        <a:lnTo>
                          <a:pt x="253" y="3447"/>
                        </a:lnTo>
                        <a:lnTo>
                          <a:pt x="254" y="3447"/>
                        </a:lnTo>
                        <a:lnTo>
                          <a:pt x="256" y="3447"/>
                        </a:lnTo>
                        <a:lnTo>
                          <a:pt x="260" y="3447"/>
                        </a:lnTo>
                        <a:lnTo>
                          <a:pt x="262" y="3447"/>
                        </a:lnTo>
                        <a:lnTo>
                          <a:pt x="264" y="3447"/>
                        </a:lnTo>
                        <a:lnTo>
                          <a:pt x="268" y="3447"/>
                        </a:lnTo>
                        <a:lnTo>
                          <a:pt x="270" y="3447"/>
                        </a:lnTo>
                        <a:lnTo>
                          <a:pt x="272" y="3447"/>
                        </a:lnTo>
                        <a:lnTo>
                          <a:pt x="274" y="3447"/>
                        </a:lnTo>
                        <a:lnTo>
                          <a:pt x="277" y="3447"/>
                        </a:lnTo>
                        <a:lnTo>
                          <a:pt x="279" y="3447"/>
                        </a:lnTo>
                        <a:lnTo>
                          <a:pt x="281" y="3447"/>
                        </a:lnTo>
                        <a:lnTo>
                          <a:pt x="285" y="3447"/>
                        </a:lnTo>
                        <a:lnTo>
                          <a:pt x="287" y="3447"/>
                        </a:lnTo>
                        <a:lnTo>
                          <a:pt x="289" y="3447"/>
                        </a:lnTo>
                        <a:lnTo>
                          <a:pt x="293" y="3447"/>
                        </a:lnTo>
                        <a:lnTo>
                          <a:pt x="295" y="3447"/>
                        </a:lnTo>
                        <a:lnTo>
                          <a:pt x="297" y="3447"/>
                        </a:lnTo>
                        <a:lnTo>
                          <a:pt x="300" y="3447"/>
                        </a:lnTo>
                        <a:lnTo>
                          <a:pt x="302" y="3447"/>
                        </a:lnTo>
                        <a:lnTo>
                          <a:pt x="304" y="3447"/>
                        </a:lnTo>
                        <a:lnTo>
                          <a:pt x="306" y="3447"/>
                        </a:lnTo>
                        <a:lnTo>
                          <a:pt x="310" y="3447"/>
                        </a:lnTo>
                        <a:lnTo>
                          <a:pt x="314" y="3447"/>
                        </a:lnTo>
                        <a:lnTo>
                          <a:pt x="318" y="3447"/>
                        </a:lnTo>
                        <a:lnTo>
                          <a:pt x="320" y="3447"/>
                        </a:lnTo>
                        <a:lnTo>
                          <a:pt x="322" y="3447"/>
                        </a:lnTo>
                        <a:lnTo>
                          <a:pt x="325" y="3447"/>
                        </a:lnTo>
                        <a:lnTo>
                          <a:pt x="327" y="3447"/>
                        </a:lnTo>
                        <a:lnTo>
                          <a:pt x="329" y="3447"/>
                        </a:lnTo>
                        <a:lnTo>
                          <a:pt x="331" y="3447"/>
                        </a:lnTo>
                        <a:lnTo>
                          <a:pt x="335" y="3447"/>
                        </a:lnTo>
                        <a:lnTo>
                          <a:pt x="337" y="3447"/>
                        </a:lnTo>
                        <a:lnTo>
                          <a:pt x="339" y="3447"/>
                        </a:lnTo>
                        <a:lnTo>
                          <a:pt x="343" y="3447"/>
                        </a:lnTo>
                        <a:lnTo>
                          <a:pt x="345" y="3447"/>
                        </a:lnTo>
                        <a:lnTo>
                          <a:pt x="346" y="3447"/>
                        </a:lnTo>
                        <a:lnTo>
                          <a:pt x="350" y="3447"/>
                        </a:lnTo>
                        <a:lnTo>
                          <a:pt x="352" y="3447"/>
                        </a:lnTo>
                        <a:lnTo>
                          <a:pt x="354" y="3447"/>
                        </a:lnTo>
                        <a:lnTo>
                          <a:pt x="358" y="3447"/>
                        </a:lnTo>
                        <a:lnTo>
                          <a:pt x="360" y="3447"/>
                        </a:lnTo>
                        <a:lnTo>
                          <a:pt x="362" y="3447"/>
                        </a:lnTo>
                        <a:lnTo>
                          <a:pt x="364" y="3447"/>
                        </a:lnTo>
                        <a:lnTo>
                          <a:pt x="368" y="3447"/>
                        </a:lnTo>
                        <a:lnTo>
                          <a:pt x="369" y="3447"/>
                        </a:lnTo>
                        <a:lnTo>
                          <a:pt x="371" y="3447"/>
                        </a:lnTo>
                        <a:lnTo>
                          <a:pt x="375" y="3447"/>
                        </a:lnTo>
                        <a:lnTo>
                          <a:pt x="377" y="3447"/>
                        </a:lnTo>
                        <a:lnTo>
                          <a:pt x="379" y="3447"/>
                        </a:lnTo>
                        <a:lnTo>
                          <a:pt x="383" y="3447"/>
                        </a:lnTo>
                        <a:lnTo>
                          <a:pt x="385" y="3447"/>
                        </a:lnTo>
                        <a:lnTo>
                          <a:pt x="387" y="3447"/>
                        </a:lnTo>
                        <a:lnTo>
                          <a:pt x="391" y="3447"/>
                        </a:lnTo>
                        <a:lnTo>
                          <a:pt x="392" y="3447"/>
                        </a:lnTo>
                        <a:lnTo>
                          <a:pt x="394" y="3447"/>
                        </a:lnTo>
                        <a:lnTo>
                          <a:pt x="396" y="3447"/>
                        </a:lnTo>
                        <a:lnTo>
                          <a:pt x="400" y="3447"/>
                        </a:lnTo>
                        <a:lnTo>
                          <a:pt x="402" y="3447"/>
                        </a:lnTo>
                        <a:lnTo>
                          <a:pt x="404" y="3447"/>
                        </a:lnTo>
                        <a:lnTo>
                          <a:pt x="408" y="3447"/>
                        </a:lnTo>
                        <a:lnTo>
                          <a:pt x="410" y="3447"/>
                        </a:lnTo>
                        <a:lnTo>
                          <a:pt x="412" y="3447"/>
                        </a:lnTo>
                        <a:lnTo>
                          <a:pt x="415" y="3447"/>
                        </a:lnTo>
                        <a:lnTo>
                          <a:pt x="417" y="3447"/>
                        </a:lnTo>
                        <a:lnTo>
                          <a:pt x="419" y="3447"/>
                        </a:lnTo>
                        <a:lnTo>
                          <a:pt x="423" y="3447"/>
                        </a:lnTo>
                        <a:lnTo>
                          <a:pt x="425" y="3447"/>
                        </a:lnTo>
                        <a:lnTo>
                          <a:pt x="427" y="3447"/>
                        </a:lnTo>
                        <a:lnTo>
                          <a:pt x="429" y="3447"/>
                        </a:lnTo>
                        <a:lnTo>
                          <a:pt x="433" y="3447"/>
                        </a:lnTo>
                        <a:lnTo>
                          <a:pt x="435" y="3447"/>
                        </a:lnTo>
                        <a:lnTo>
                          <a:pt x="436" y="3447"/>
                        </a:lnTo>
                        <a:lnTo>
                          <a:pt x="440" y="3447"/>
                        </a:lnTo>
                        <a:lnTo>
                          <a:pt x="442" y="3447"/>
                        </a:lnTo>
                        <a:lnTo>
                          <a:pt x="444" y="3447"/>
                        </a:lnTo>
                        <a:lnTo>
                          <a:pt x="448" y="3447"/>
                        </a:lnTo>
                        <a:lnTo>
                          <a:pt x="450" y="3447"/>
                        </a:lnTo>
                        <a:lnTo>
                          <a:pt x="452" y="3447"/>
                        </a:lnTo>
                        <a:lnTo>
                          <a:pt x="456" y="3447"/>
                        </a:lnTo>
                        <a:lnTo>
                          <a:pt x="459" y="3447"/>
                        </a:lnTo>
                        <a:lnTo>
                          <a:pt x="461" y="3447"/>
                        </a:lnTo>
                        <a:lnTo>
                          <a:pt x="465" y="3447"/>
                        </a:lnTo>
                        <a:lnTo>
                          <a:pt x="467" y="3447"/>
                        </a:lnTo>
                        <a:lnTo>
                          <a:pt x="469" y="3447"/>
                        </a:lnTo>
                        <a:lnTo>
                          <a:pt x="473" y="3447"/>
                        </a:lnTo>
                        <a:lnTo>
                          <a:pt x="475" y="3447"/>
                        </a:lnTo>
                        <a:lnTo>
                          <a:pt x="477" y="3447"/>
                        </a:lnTo>
                        <a:lnTo>
                          <a:pt x="481" y="3447"/>
                        </a:lnTo>
                        <a:lnTo>
                          <a:pt x="482" y="3447"/>
                        </a:lnTo>
                        <a:lnTo>
                          <a:pt x="484" y="3447"/>
                        </a:lnTo>
                        <a:lnTo>
                          <a:pt x="488" y="3447"/>
                        </a:lnTo>
                        <a:lnTo>
                          <a:pt x="490" y="3447"/>
                        </a:lnTo>
                        <a:lnTo>
                          <a:pt x="492" y="3447"/>
                        </a:lnTo>
                        <a:lnTo>
                          <a:pt x="494" y="3447"/>
                        </a:lnTo>
                        <a:lnTo>
                          <a:pt x="498" y="3447"/>
                        </a:lnTo>
                        <a:lnTo>
                          <a:pt x="500" y="3447"/>
                        </a:lnTo>
                        <a:lnTo>
                          <a:pt x="502" y="3447"/>
                        </a:lnTo>
                        <a:lnTo>
                          <a:pt x="505" y="3447"/>
                        </a:lnTo>
                        <a:lnTo>
                          <a:pt x="507" y="3447"/>
                        </a:lnTo>
                        <a:lnTo>
                          <a:pt x="509" y="3447"/>
                        </a:lnTo>
                        <a:lnTo>
                          <a:pt x="513" y="3447"/>
                        </a:lnTo>
                        <a:lnTo>
                          <a:pt x="515" y="3447"/>
                        </a:lnTo>
                        <a:lnTo>
                          <a:pt x="519" y="3447"/>
                        </a:lnTo>
                        <a:lnTo>
                          <a:pt x="523" y="3447"/>
                        </a:lnTo>
                        <a:lnTo>
                          <a:pt x="525" y="3447"/>
                        </a:lnTo>
                        <a:lnTo>
                          <a:pt x="527" y="3447"/>
                        </a:lnTo>
                        <a:lnTo>
                          <a:pt x="530" y="3447"/>
                        </a:lnTo>
                        <a:lnTo>
                          <a:pt x="532" y="3447"/>
                        </a:lnTo>
                        <a:lnTo>
                          <a:pt x="534" y="3447"/>
                        </a:lnTo>
                        <a:lnTo>
                          <a:pt x="538" y="3447"/>
                        </a:lnTo>
                        <a:lnTo>
                          <a:pt x="540" y="3447"/>
                        </a:lnTo>
                        <a:lnTo>
                          <a:pt x="542" y="3447"/>
                        </a:lnTo>
                        <a:lnTo>
                          <a:pt x="546" y="3447"/>
                        </a:lnTo>
                        <a:lnTo>
                          <a:pt x="548" y="3447"/>
                        </a:lnTo>
                        <a:lnTo>
                          <a:pt x="550" y="3447"/>
                        </a:lnTo>
                        <a:lnTo>
                          <a:pt x="551" y="3447"/>
                        </a:lnTo>
                        <a:lnTo>
                          <a:pt x="555" y="3447"/>
                        </a:lnTo>
                        <a:lnTo>
                          <a:pt x="557" y="3447"/>
                        </a:lnTo>
                        <a:lnTo>
                          <a:pt x="559" y="3447"/>
                        </a:lnTo>
                        <a:lnTo>
                          <a:pt x="563" y="3447"/>
                        </a:lnTo>
                        <a:lnTo>
                          <a:pt x="565" y="3447"/>
                        </a:lnTo>
                        <a:lnTo>
                          <a:pt x="567" y="3447"/>
                        </a:lnTo>
                        <a:lnTo>
                          <a:pt x="571" y="3447"/>
                        </a:lnTo>
                        <a:lnTo>
                          <a:pt x="573" y="3447"/>
                        </a:lnTo>
                        <a:lnTo>
                          <a:pt x="574" y="3447"/>
                        </a:lnTo>
                        <a:lnTo>
                          <a:pt x="578" y="3447"/>
                        </a:lnTo>
                        <a:lnTo>
                          <a:pt x="580" y="3447"/>
                        </a:lnTo>
                        <a:lnTo>
                          <a:pt x="582" y="3447"/>
                        </a:lnTo>
                        <a:lnTo>
                          <a:pt x="584" y="3447"/>
                        </a:lnTo>
                        <a:lnTo>
                          <a:pt x="588" y="3447"/>
                        </a:lnTo>
                        <a:lnTo>
                          <a:pt x="590" y="3447"/>
                        </a:lnTo>
                        <a:lnTo>
                          <a:pt x="592" y="3447"/>
                        </a:lnTo>
                        <a:lnTo>
                          <a:pt x="596" y="3447"/>
                        </a:lnTo>
                        <a:lnTo>
                          <a:pt x="597" y="3447"/>
                        </a:lnTo>
                        <a:lnTo>
                          <a:pt x="599" y="3447"/>
                        </a:lnTo>
                        <a:lnTo>
                          <a:pt x="603" y="3447"/>
                        </a:lnTo>
                        <a:lnTo>
                          <a:pt x="605" y="3447"/>
                        </a:lnTo>
                        <a:lnTo>
                          <a:pt x="607" y="3447"/>
                        </a:lnTo>
                        <a:lnTo>
                          <a:pt x="611" y="3447"/>
                        </a:lnTo>
                        <a:lnTo>
                          <a:pt x="613" y="3447"/>
                        </a:lnTo>
                        <a:lnTo>
                          <a:pt x="615" y="3447"/>
                        </a:lnTo>
                        <a:lnTo>
                          <a:pt x="617" y="3447"/>
                        </a:lnTo>
                        <a:lnTo>
                          <a:pt x="620" y="3447"/>
                        </a:lnTo>
                        <a:lnTo>
                          <a:pt x="622" y="3447"/>
                        </a:lnTo>
                        <a:lnTo>
                          <a:pt x="624" y="3447"/>
                        </a:lnTo>
                        <a:lnTo>
                          <a:pt x="628" y="3447"/>
                        </a:lnTo>
                        <a:lnTo>
                          <a:pt x="630" y="3447"/>
                        </a:lnTo>
                        <a:lnTo>
                          <a:pt x="632" y="3447"/>
                        </a:lnTo>
                        <a:lnTo>
                          <a:pt x="636" y="3447"/>
                        </a:lnTo>
                        <a:lnTo>
                          <a:pt x="638" y="3447"/>
                        </a:lnTo>
                        <a:lnTo>
                          <a:pt x="640" y="3447"/>
                        </a:lnTo>
                        <a:lnTo>
                          <a:pt x="643" y="3447"/>
                        </a:lnTo>
                        <a:lnTo>
                          <a:pt x="645" y="3447"/>
                        </a:lnTo>
                        <a:lnTo>
                          <a:pt x="647" y="3447"/>
                        </a:lnTo>
                        <a:lnTo>
                          <a:pt x="649" y="3447"/>
                        </a:lnTo>
                        <a:lnTo>
                          <a:pt x="653" y="3447"/>
                        </a:lnTo>
                        <a:lnTo>
                          <a:pt x="655" y="3447"/>
                        </a:lnTo>
                        <a:lnTo>
                          <a:pt x="657" y="3447"/>
                        </a:lnTo>
                        <a:lnTo>
                          <a:pt x="661" y="3447"/>
                        </a:lnTo>
                        <a:lnTo>
                          <a:pt x="663" y="3447"/>
                        </a:lnTo>
                        <a:lnTo>
                          <a:pt x="664" y="3447"/>
                        </a:lnTo>
                        <a:lnTo>
                          <a:pt x="668" y="3447"/>
                        </a:lnTo>
                        <a:lnTo>
                          <a:pt x="670" y="3447"/>
                        </a:lnTo>
                        <a:lnTo>
                          <a:pt x="672" y="3447"/>
                        </a:lnTo>
                        <a:lnTo>
                          <a:pt x="676" y="3447"/>
                        </a:lnTo>
                        <a:lnTo>
                          <a:pt x="678" y="3447"/>
                        </a:lnTo>
                        <a:lnTo>
                          <a:pt x="680" y="3447"/>
                        </a:lnTo>
                        <a:lnTo>
                          <a:pt x="682" y="3447"/>
                        </a:lnTo>
                        <a:lnTo>
                          <a:pt x="686" y="3447"/>
                        </a:lnTo>
                        <a:lnTo>
                          <a:pt x="687" y="3447"/>
                        </a:lnTo>
                        <a:lnTo>
                          <a:pt x="689" y="3447"/>
                        </a:lnTo>
                        <a:lnTo>
                          <a:pt x="693" y="3447"/>
                        </a:lnTo>
                        <a:lnTo>
                          <a:pt x="695" y="3447"/>
                        </a:lnTo>
                        <a:lnTo>
                          <a:pt x="701" y="3447"/>
                        </a:lnTo>
                        <a:lnTo>
                          <a:pt x="703" y="3447"/>
                        </a:lnTo>
                        <a:lnTo>
                          <a:pt x="705" y="3447"/>
                        </a:lnTo>
                        <a:lnTo>
                          <a:pt x="709" y="3447"/>
                        </a:lnTo>
                        <a:lnTo>
                          <a:pt x="710" y="3447"/>
                        </a:lnTo>
                        <a:lnTo>
                          <a:pt x="712" y="3447"/>
                        </a:lnTo>
                        <a:lnTo>
                          <a:pt x="714" y="3447"/>
                        </a:lnTo>
                        <a:lnTo>
                          <a:pt x="718" y="3447"/>
                        </a:lnTo>
                        <a:lnTo>
                          <a:pt x="720" y="3447"/>
                        </a:lnTo>
                        <a:lnTo>
                          <a:pt x="722" y="3447"/>
                        </a:lnTo>
                        <a:lnTo>
                          <a:pt x="726" y="3447"/>
                        </a:lnTo>
                        <a:lnTo>
                          <a:pt x="728" y="3447"/>
                        </a:lnTo>
                        <a:lnTo>
                          <a:pt x="730" y="3447"/>
                        </a:lnTo>
                        <a:lnTo>
                          <a:pt x="733" y="3447"/>
                        </a:lnTo>
                        <a:lnTo>
                          <a:pt x="735" y="3447"/>
                        </a:lnTo>
                        <a:lnTo>
                          <a:pt x="737" y="3447"/>
                        </a:lnTo>
                        <a:lnTo>
                          <a:pt x="739" y="3447"/>
                        </a:lnTo>
                        <a:lnTo>
                          <a:pt x="743" y="3447"/>
                        </a:lnTo>
                        <a:lnTo>
                          <a:pt x="745" y="3447"/>
                        </a:lnTo>
                        <a:lnTo>
                          <a:pt x="747" y="3447"/>
                        </a:lnTo>
                        <a:lnTo>
                          <a:pt x="751" y="3447"/>
                        </a:lnTo>
                        <a:lnTo>
                          <a:pt x="753" y="3447"/>
                        </a:lnTo>
                        <a:lnTo>
                          <a:pt x="755" y="3447"/>
                        </a:lnTo>
                        <a:lnTo>
                          <a:pt x="758" y="3447"/>
                        </a:lnTo>
                        <a:lnTo>
                          <a:pt x="760" y="3447"/>
                        </a:lnTo>
                        <a:lnTo>
                          <a:pt x="762" y="3447"/>
                        </a:lnTo>
                        <a:lnTo>
                          <a:pt x="766" y="3447"/>
                        </a:lnTo>
                        <a:lnTo>
                          <a:pt x="768" y="3447"/>
                        </a:lnTo>
                        <a:lnTo>
                          <a:pt x="770" y="3447"/>
                        </a:lnTo>
                        <a:lnTo>
                          <a:pt x="772" y="3447"/>
                        </a:lnTo>
                        <a:lnTo>
                          <a:pt x="776" y="3447"/>
                        </a:lnTo>
                        <a:lnTo>
                          <a:pt x="778" y="3447"/>
                        </a:lnTo>
                        <a:lnTo>
                          <a:pt x="779" y="3447"/>
                        </a:lnTo>
                        <a:lnTo>
                          <a:pt x="783" y="3447"/>
                        </a:lnTo>
                        <a:lnTo>
                          <a:pt x="785" y="3447"/>
                        </a:lnTo>
                        <a:lnTo>
                          <a:pt x="787" y="3447"/>
                        </a:lnTo>
                        <a:lnTo>
                          <a:pt x="791" y="3447"/>
                        </a:lnTo>
                        <a:lnTo>
                          <a:pt x="793" y="3447"/>
                        </a:lnTo>
                        <a:lnTo>
                          <a:pt x="795" y="3447"/>
                        </a:lnTo>
                        <a:lnTo>
                          <a:pt x="799" y="3447"/>
                        </a:lnTo>
                        <a:lnTo>
                          <a:pt x="801" y="3447"/>
                        </a:lnTo>
                        <a:lnTo>
                          <a:pt x="802" y="3447"/>
                        </a:lnTo>
                        <a:lnTo>
                          <a:pt x="804" y="3447"/>
                        </a:lnTo>
                        <a:lnTo>
                          <a:pt x="808" y="3447"/>
                        </a:lnTo>
                        <a:lnTo>
                          <a:pt x="810" y="3447"/>
                        </a:lnTo>
                        <a:lnTo>
                          <a:pt x="812" y="3447"/>
                        </a:lnTo>
                        <a:lnTo>
                          <a:pt x="816" y="3447"/>
                        </a:lnTo>
                        <a:lnTo>
                          <a:pt x="818" y="3447"/>
                        </a:lnTo>
                        <a:lnTo>
                          <a:pt x="820" y="3447"/>
                        </a:lnTo>
                        <a:lnTo>
                          <a:pt x="824" y="3447"/>
                        </a:lnTo>
                        <a:lnTo>
                          <a:pt x="825" y="3447"/>
                        </a:lnTo>
                        <a:lnTo>
                          <a:pt x="827" y="3447"/>
                        </a:lnTo>
                        <a:lnTo>
                          <a:pt x="831" y="3447"/>
                        </a:lnTo>
                        <a:lnTo>
                          <a:pt x="833" y="3447"/>
                        </a:lnTo>
                        <a:lnTo>
                          <a:pt x="835" y="3447"/>
                        </a:lnTo>
                        <a:lnTo>
                          <a:pt x="837" y="3447"/>
                        </a:lnTo>
                        <a:lnTo>
                          <a:pt x="841" y="3447"/>
                        </a:lnTo>
                        <a:lnTo>
                          <a:pt x="843" y="3447"/>
                        </a:lnTo>
                        <a:lnTo>
                          <a:pt x="845" y="3447"/>
                        </a:lnTo>
                        <a:lnTo>
                          <a:pt x="848" y="3447"/>
                        </a:lnTo>
                        <a:lnTo>
                          <a:pt x="850" y="3447"/>
                        </a:lnTo>
                        <a:lnTo>
                          <a:pt x="852" y="3447"/>
                        </a:lnTo>
                        <a:lnTo>
                          <a:pt x="858" y="3447"/>
                        </a:lnTo>
                        <a:lnTo>
                          <a:pt x="860" y="3447"/>
                        </a:lnTo>
                        <a:lnTo>
                          <a:pt x="864" y="3447"/>
                        </a:lnTo>
                        <a:lnTo>
                          <a:pt x="866" y="3447"/>
                        </a:lnTo>
                        <a:lnTo>
                          <a:pt x="869" y="3447"/>
                        </a:lnTo>
                        <a:lnTo>
                          <a:pt x="873" y="3447"/>
                        </a:lnTo>
                        <a:lnTo>
                          <a:pt x="875" y="3447"/>
                        </a:lnTo>
                        <a:lnTo>
                          <a:pt x="877" y="3447"/>
                        </a:lnTo>
                        <a:lnTo>
                          <a:pt x="883" y="3447"/>
                        </a:lnTo>
                        <a:lnTo>
                          <a:pt x="885" y="3447"/>
                        </a:lnTo>
                        <a:lnTo>
                          <a:pt x="889" y="3447"/>
                        </a:lnTo>
                        <a:lnTo>
                          <a:pt x="891" y="3447"/>
                        </a:lnTo>
                        <a:lnTo>
                          <a:pt x="896" y="3447"/>
                        </a:lnTo>
                        <a:lnTo>
                          <a:pt x="898" y="3447"/>
                        </a:lnTo>
                        <a:lnTo>
                          <a:pt x="900" y="3447"/>
                        </a:lnTo>
                        <a:lnTo>
                          <a:pt x="902" y="3447"/>
                        </a:lnTo>
                        <a:lnTo>
                          <a:pt x="906" y="3445"/>
                        </a:lnTo>
                        <a:lnTo>
                          <a:pt x="908" y="3447"/>
                        </a:lnTo>
                        <a:lnTo>
                          <a:pt x="910" y="3447"/>
                        </a:lnTo>
                        <a:lnTo>
                          <a:pt x="914" y="3447"/>
                        </a:lnTo>
                        <a:lnTo>
                          <a:pt x="915" y="3447"/>
                        </a:lnTo>
                        <a:lnTo>
                          <a:pt x="917" y="3447"/>
                        </a:lnTo>
                        <a:lnTo>
                          <a:pt x="921" y="3447"/>
                        </a:lnTo>
                        <a:lnTo>
                          <a:pt x="923" y="3447"/>
                        </a:lnTo>
                        <a:lnTo>
                          <a:pt x="925" y="3447"/>
                        </a:lnTo>
                        <a:lnTo>
                          <a:pt x="927" y="3447"/>
                        </a:lnTo>
                        <a:lnTo>
                          <a:pt x="931" y="3447"/>
                        </a:lnTo>
                        <a:lnTo>
                          <a:pt x="933" y="3447"/>
                        </a:lnTo>
                        <a:lnTo>
                          <a:pt x="935" y="3447"/>
                        </a:lnTo>
                        <a:lnTo>
                          <a:pt x="938" y="3447"/>
                        </a:lnTo>
                        <a:lnTo>
                          <a:pt x="940" y="3447"/>
                        </a:lnTo>
                        <a:lnTo>
                          <a:pt x="942" y="3447"/>
                        </a:lnTo>
                        <a:lnTo>
                          <a:pt x="946" y="3447"/>
                        </a:lnTo>
                        <a:lnTo>
                          <a:pt x="948" y="3447"/>
                        </a:lnTo>
                        <a:lnTo>
                          <a:pt x="950" y="3447"/>
                        </a:lnTo>
                        <a:lnTo>
                          <a:pt x="954" y="3447"/>
                        </a:lnTo>
                        <a:lnTo>
                          <a:pt x="956" y="3447"/>
                        </a:lnTo>
                        <a:lnTo>
                          <a:pt x="958" y="3447"/>
                        </a:lnTo>
                        <a:lnTo>
                          <a:pt x="960" y="3447"/>
                        </a:lnTo>
                        <a:lnTo>
                          <a:pt x="963" y="3447"/>
                        </a:lnTo>
                        <a:lnTo>
                          <a:pt x="965" y="3447"/>
                        </a:lnTo>
                        <a:lnTo>
                          <a:pt x="967" y="3447"/>
                        </a:lnTo>
                        <a:lnTo>
                          <a:pt x="971" y="3447"/>
                        </a:lnTo>
                        <a:lnTo>
                          <a:pt x="973" y="3447"/>
                        </a:lnTo>
                        <a:lnTo>
                          <a:pt x="975" y="3447"/>
                        </a:lnTo>
                        <a:lnTo>
                          <a:pt x="979" y="3447"/>
                        </a:lnTo>
                        <a:lnTo>
                          <a:pt x="981" y="3447"/>
                        </a:lnTo>
                        <a:lnTo>
                          <a:pt x="983" y="3447"/>
                        </a:lnTo>
                        <a:lnTo>
                          <a:pt x="986" y="3447"/>
                        </a:lnTo>
                        <a:lnTo>
                          <a:pt x="988" y="3447"/>
                        </a:lnTo>
                        <a:lnTo>
                          <a:pt x="990" y="3447"/>
                        </a:lnTo>
                        <a:lnTo>
                          <a:pt x="992" y="3447"/>
                        </a:lnTo>
                        <a:lnTo>
                          <a:pt x="996" y="3447"/>
                        </a:lnTo>
                        <a:lnTo>
                          <a:pt x="998" y="3447"/>
                        </a:lnTo>
                        <a:lnTo>
                          <a:pt x="1000" y="3447"/>
                        </a:lnTo>
                        <a:lnTo>
                          <a:pt x="1004" y="3447"/>
                        </a:lnTo>
                        <a:lnTo>
                          <a:pt x="1006" y="3447"/>
                        </a:lnTo>
                        <a:lnTo>
                          <a:pt x="1007" y="3447"/>
                        </a:lnTo>
                        <a:lnTo>
                          <a:pt x="1011" y="3447"/>
                        </a:lnTo>
                        <a:lnTo>
                          <a:pt x="1013" y="3447"/>
                        </a:lnTo>
                        <a:lnTo>
                          <a:pt x="1015" y="3447"/>
                        </a:lnTo>
                        <a:lnTo>
                          <a:pt x="1019" y="3447"/>
                        </a:lnTo>
                        <a:lnTo>
                          <a:pt x="1021" y="3447"/>
                        </a:lnTo>
                        <a:lnTo>
                          <a:pt x="1023" y="3447"/>
                        </a:lnTo>
                        <a:lnTo>
                          <a:pt x="1025" y="3447"/>
                        </a:lnTo>
                        <a:lnTo>
                          <a:pt x="1029" y="3447"/>
                        </a:lnTo>
                        <a:lnTo>
                          <a:pt x="1030" y="3447"/>
                        </a:lnTo>
                        <a:lnTo>
                          <a:pt x="1032" y="3447"/>
                        </a:lnTo>
                        <a:lnTo>
                          <a:pt x="1036" y="3447"/>
                        </a:lnTo>
                        <a:lnTo>
                          <a:pt x="1038" y="3447"/>
                        </a:lnTo>
                        <a:lnTo>
                          <a:pt x="1040" y="3447"/>
                        </a:lnTo>
                        <a:lnTo>
                          <a:pt x="1044" y="3447"/>
                        </a:lnTo>
                        <a:lnTo>
                          <a:pt x="1046" y="3447"/>
                        </a:lnTo>
                        <a:lnTo>
                          <a:pt x="1048" y="3447"/>
                        </a:lnTo>
                        <a:lnTo>
                          <a:pt x="1052" y="3447"/>
                        </a:lnTo>
                        <a:lnTo>
                          <a:pt x="1053" y="3447"/>
                        </a:lnTo>
                        <a:lnTo>
                          <a:pt x="1055" y="3447"/>
                        </a:lnTo>
                        <a:lnTo>
                          <a:pt x="1057" y="3447"/>
                        </a:lnTo>
                        <a:lnTo>
                          <a:pt x="1061" y="3447"/>
                        </a:lnTo>
                        <a:lnTo>
                          <a:pt x="1063" y="3447"/>
                        </a:lnTo>
                        <a:lnTo>
                          <a:pt x="1065" y="3447"/>
                        </a:lnTo>
                        <a:lnTo>
                          <a:pt x="1069" y="3447"/>
                        </a:lnTo>
                        <a:lnTo>
                          <a:pt x="1071" y="3447"/>
                        </a:lnTo>
                        <a:lnTo>
                          <a:pt x="1073" y="3447"/>
                        </a:lnTo>
                        <a:lnTo>
                          <a:pt x="1076" y="3447"/>
                        </a:lnTo>
                        <a:lnTo>
                          <a:pt x="1078" y="3447"/>
                        </a:lnTo>
                        <a:lnTo>
                          <a:pt x="1080" y="3447"/>
                        </a:lnTo>
                        <a:lnTo>
                          <a:pt x="1084" y="3447"/>
                        </a:lnTo>
                        <a:lnTo>
                          <a:pt x="1086" y="3447"/>
                        </a:lnTo>
                        <a:lnTo>
                          <a:pt x="1088" y="3447"/>
                        </a:lnTo>
                        <a:lnTo>
                          <a:pt x="1090" y="3447"/>
                        </a:lnTo>
                        <a:lnTo>
                          <a:pt x="1094" y="3447"/>
                        </a:lnTo>
                        <a:lnTo>
                          <a:pt x="1096" y="3447"/>
                        </a:lnTo>
                        <a:lnTo>
                          <a:pt x="1097" y="3447"/>
                        </a:lnTo>
                        <a:lnTo>
                          <a:pt x="1101" y="3447"/>
                        </a:lnTo>
                        <a:lnTo>
                          <a:pt x="1103" y="3447"/>
                        </a:lnTo>
                        <a:lnTo>
                          <a:pt x="1105" y="3447"/>
                        </a:lnTo>
                        <a:lnTo>
                          <a:pt x="1109" y="3447"/>
                        </a:lnTo>
                        <a:lnTo>
                          <a:pt x="1111" y="3447"/>
                        </a:lnTo>
                        <a:lnTo>
                          <a:pt x="1113" y="3447"/>
                        </a:lnTo>
                        <a:lnTo>
                          <a:pt x="1117" y="3447"/>
                        </a:lnTo>
                        <a:lnTo>
                          <a:pt x="1119" y="3447"/>
                        </a:lnTo>
                        <a:lnTo>
                          <a:pt x="1120" y="3447"/>
                        </a:lnTo>
                        <a:lnTo>
                          <a:pt x="1122" y="3447"/>
                        </a:lnTo>
                        <a:lnTo>
                          <a:pt x="1126" y="3447"/>
                        </a:lnTo>
                        <a:lnTo>
                          <a:pt x="1128" y="3447"/>
                        </a:lnTo>
                        <a:lnTo>
                          <a:pt x="1130" y="3447"/>
                        </a:lnTo>
                        <a:lnTo>
                          <a:pt x="1134" y="3447"/>
                        </a:lnTo>
                        <a:lnTo>
                          <a:pt x="1136" y="3447"/>
                        </a:lnTo>
                        <a:lnTo>
                          <a:pt x="1138" y="3447"/>
                        </a:lnTo>
                        <a:lnTo>
                          <a:pt x="1142" y="3447"/>
                        </a:lnTo>
                        <a:lnTo>
                          <a:pt x="1143" y="3447"/>
                        </a:lnTo>
                        <a:lnTo>
                          <a:pt x="1145" y="3447"/>
                        </a:lnTo>
                        <a:lnTo>
                          <a:pt x="1147" y="3447"/>
                        </a:lnTo>
                        <a:lnTo>
                          <a:pt x="1151" y="3447"/>
                        </a:lnTo>
                        <a:lnTo>
                          <a:pt x="1153" y="3447"/>
                        </a:lnTo>
                        <a:lnTo>
                          <a:pt x="1155" y="3447"/>
                        </a:lnTo>
                        <a:lnTo>
                          <a:pt x="1159" y="3447"/>
                        </a:lnTo>
                        <a:lnTo>
                          <a:pt x="1161" y="3447"/>
                        </a:lnTo>
                        <a:lnTo>
                          <a:pt x="1163" y="3447"/>
                        </a:lnTo>
                        <a:lnTo>
                          <a:pt x="1166" y="3447"/>
                        </a:lnTo>
                        <a:lnTo>
                          <a:pt x="1168" y="3447"/>
                        </a:lnTo>
                        <a:lnTo>
                          <a:pt x="1170" y="3447"/>
                        </a:lnTo>
                        <a:lnTo>
                          <a:pt x="1174" y="3447"/>
                        </a:lnTo>
                        <a:lnTo>
                          <a:pt x="1176" y="3447"/>
                        </a:lnTo>
                        <a:lnTo>
                          <a:pt x="1178" y="3447"/>
                        </a:lnTo>
                        <a:lnTo>
                          <a:pt x="1180" y="3447"/>
                        </a:lnTo>
                        <a:lnTo>
                          <a:pt x="1184" y="3447"/>
                        </a:lnTo>
                        <a:lnTo>
                          <a:pt x="1186" y="3447"/>
                        </a:lnTo>
                        <a:lnTo>
                          <a:pt x="1188" y="3447"/>
                        </a:lnTo>
                        <a:lnTo>
                          <a:pt x="1191" y="3447"/>
                        </a:lnTo>
                        <a:lnTo>
                          <a:pt x="1193" y="3447"/>
                        </a:lnTo>
                        <a:lnTo>
                          <a:pt x="1195" y="3447"/>
                        </a:lnTo>
                        <a:lnTo>
                          <a:pt x="1199" y="3447"/>
                        </a:lnTo>
                        <a:lnTo>
                          <a:pt x="1201" y="3447"/>
                        </a:lnTo>
                        <a:lnTo>
                          <a:pt x="1203" y="3447"/>
                        </a:lnTo>
                        <a:lnTo>
                          <a:pt x="1207" y="3447"/>
                        </a:lnTo>
                        <a:lnTo>
                          <a:pt x="1209" y="3447"/>
                        </a:lnTo>
                        <a:lnTo>
                          <a:pt x="1211" y="3447"/>
                        </a:lnTo>
                        <a:lnTo>
                          <a:pt x="1212" y="3447"/>
                        </a:lnTo>
                        <a:lnTo>
                          <a:pt x="1216" y="3447"/>
                        </a:lnTo>
                        <a:lnTo>
                          <a:pt x="1218" y="3447"/>
                        </a:lnTo>
                        <a:lnTo>
                          <a:pt x="1220" y="3447"/>
                        </a:lnTo>
                        <a:lnTo>
                          <a:pt x="1224" y="3447"/>
                        </a:lnTo>
                        <a:lnTo>
                          <a:pt x="1226" y="3447"/>
                        </a:lnTo>
                        <a:lnTo>
                          <a:pt x="1228" y="3447"/>
                        </a:lnTo>
                        <a:lnTo>
                          <a:pt x="1232" y="3447"/>
                        </a:lnTo>
                        <a:lnTo>
                          <a:pt x="1234" y="3447"/>
                        </a:lnTo>
                        <a:lnTo>
                          <a:pt x="1235" y="3447"/>
                        </a:lnTo>
                        <a:lnTo>
                          <a:pt x="1239" y="3447"/>
                        </a:lnTo>
                        <a:lnTo>
                          <a:pt x="1241" y="3447"/>
                        </a:lnTo>
                        <a:lnTo>
                          <a:pt x="1245" y="3447"/>
                        </a:lnTo>
                        <a:lnTo>
                          <a:pt x="1249" y="3447"/>
                        </a:lnTo>
                        <a:lnTo>
                          <a:pt x="1251" y="3447"/>
                        </a:lnTo>
                        <a:lnTo>
                          <a:pt x="1253" y="3447"/>
                        </a:lnTo>
                        <a:lnTo>
                          <a:pt x="1258" y="3447"/>
                        </a:lnTo>
                        <a:lnTo>
                          <a:pt x="1260" y="3447"/>
                        </a:lnTo>
                        <a:lnTo>
                          <a:pt x="1264" y="3447"/>
                        </a:lnTo>
                        <a:lnTo>
                          <a:pt x="1266" y="3447"/>
                        </a:lnTo>
                        <a:lnTo>
                          <a:pt x="1268" y="3447"/>
                        </a:lnTo>
                        <a:lnTo>
                          <a:pt x="1272" y="3447"/>
                        </a:lnTo>
                        <a:lnTo>
                          <a:pt x="1274" y="3447"/>
                        </a:lnTo>
                        <a:lnTo>
                          <a:pt x="1276" y="3447"/>
                        </a:lnTo>
                        <a:lnTo>
                          <a:pt x="1278" y="3447"/>
                        </a:lnTo>
                        <a:lnTo>
                          <a:pt x="1281" y="3447"/>
                        </a:lnTo>
                        <a:lnTo>
                          <a:pt x="1283" y="3447"/>
                        </a:lnTo>
                        <a:lnTo>
                          <a:pt x="1285" y="3447"/>
                        </a:lnTo>
                        <a:lnTo>
                          <a:pt x="1289" y="3447"/>
                        </a:lnTo>
                        <a:lnTo>
                          <a:pt x="1291" y="3447"/>
                        </a:lnTo>
                        <a:lnTo>
                          <a:pt x="1293" y="3447"/>
                        </a:lnTo>
                        <a:lnTo>
                          <a:pt x="1297" y="3447"/>
                        </a:lnTo>
                        <a:lnTo>
                          <a:pt x="1299" y="3447"/>
                        </a:lnTo>
                        <a:lnTo>
                          <a:pt x="1301" y="3447"/>
                        </a:lnTo>
                        <a:lnTo>
                          <a:pt x="1304" y="3447"/>
                        </a:lnTo>
                        <a:lnTo>
                          <a:pt x="1306" y="3447"/>
                        </a:lnTo>
                        <a:lnTo>
                          <a:pt x="1308" y="3447"/>
                        </a:lnTo>
                        <a:lnTo>
                          <a:pt x="1310" y="3447"/>
                        </a:lnTo>
                        <a:lnTo>
                          <a:pt x="1314" y="3447"/>
                        </a:lnTo>
                        <a:lnTo>
                          <a:pt x="1316" y="3447"/>
                        </a:lnTo>
                        <a:lnTo>
                          <a:pt x="1318" y="3447"/>
                        </a:lnTo>
                        <a:lnTo>
                          <a:pt x="1322" y="3447"/>
                        </a:lnTo>
                        <a:lnTo>
                          <a:pt x="1324" y="3447"/>
                        </a:lnTo>
                        <a:lnTo>
                          <a:pt x="1325" y="3447"/>
                        </a:lnTo>
                        <a:lnTo>
                          <a:pt x="1329" y="3447"/>
                        </a:lnTo>
                        <a:lnTo>
                          <a:pt x="1331" y="3447"/>
                        </a:lnTo>
                        <a:lnTo>
                          <a:pt x="1333" y="3447"/>
                        </a:lnTo>
                        <a:lnTo>
                          <a:pt x="1335" y="3447"/>
                        </a:lnTo>
                        <a:lnTo>
                          <a:pt x="1339" y="3447"/>
                        </a:lnTo>
                        <a:lnTo>
                          <a:pt x="1341" y="3447"/>
                        </a:lnTo>
                        <a:lnTo>
                          <a:pt x="1343" y="3447"/>
                        </a:lnTo>
                        <a:lnTo>
                          <a:pt x="1347" y="3447"/>
                        </a:lnTo>
                        <a:lnTo>
                          <a:pt x="1348" y="3447"/>
                        </a:lnTo>
                        <a:lnTo>
                          <a:pt x="1350" y="3447"/>
                        </a:lnTo>
                        <a:lnTo>
                          <a:pt x="1354" y="3447"/>
                        </a:lnTo>
                        <a:lnTo>
                          <a:pt x="1356" y="3447"/>
                        </a:lnTo>
                        <a:lnTo>
                          <a:pt x="1358" y="3447"/>
                        </a:lnTo>
                        <a:lnTo>
                          <a:pt x="1362" y="3447"/>
                        </a:lnTo>
                        <a:lnTo>
                          <a:pt x="1364" y="3447"/>
                        </a:lnTo>
                        <a:lnTo>
                          <a:pt x="1366" y="3447"/>
                        </a:lnTo>
                        <a:lnTo>
                          <a:pt x="1368" y="3447"/>
                        </a:lnTo>
                        <a:lnTo>
                          <a:pt x="1371" y="3447"/>
                        </a:lnTo>
                        <a:lnTo>
                          <a:pt x="1373" y="3447"/>
                        </a:lnTo>
                        <a:lnTo>
                          <a:pt x="1375" y="3447"/>
                        </a:lnTo>
                        <a:lnTo>
                          <a:pt x="1379" y="3447"/>
                        </a:lnTo>
                        <a:lnTo>
                          <a:pt x="1381" y="3447"/>
                        </a:lnTo>
                        <a:lnTo>
                          <a:pt x="1383" y="3447"/>
                        </a:lnTo>
                        <a:lnTo>
                          <a:pt x="1387" y="3447"/>
                        </a:lnTo>
                        <a:lnTo>
                          <a:pt x="1391" y="3447"/>
                        </a:lnTo>
                        <a:lnTo>
                          <a:pt x="1394" y="3447"/>
                        </a:lnTo>
                        <a:lnTo>
                          <a:pt x="1396" y="3447"/>
                        </a:lnTo>
                        <a:lnTo>
                          <a:pt x="1398" y="3447"/>
                        </a:lnTo>
                        <a:lnTo>
                          <a:pt x="1400" y="3447"/>
                        </a:lnTo>
                        <a:lnTo>
                          <a:pt x="1404" y="3447"/>
                        </a:lnTo>
                        <a:lnTo>
                          <a:pt x="1406" y="3447"/>
                        </a:lnTo>
                        <a:lnTo>
                          <a:pt x="1408" y="3447"/>
                        </a:lnTo>
                        <a:lnTo>
                          <a:pt x="1412" y="3447"/>
                        </a:lnTo>
                        <a:lnTo>
                          <a:pt x="1414" y="3447"/>
                        </a:lnTo>
                        <a:lnTo>
                          <a:pt x="1416" y="3447"/>
                        </a:lnTo>
                        <a:lnTo>
                          <a:pt x="1419" y="3447"/>
                        </a:lnTo>
                        <a:lnTo>
                          <a:pt x="1421" y="3447"/>
                        </a:lnTo>
                        <a:lnTo>
                          <a:pt x="1423" y="3447"/>
                        </a:lnTo>
                        <a:lnTo>
                          <a:pt x="1427" y="3447"/>
                        </a:lnTo>
                        <a:lnTo>
                          <a:pt x="1429" y="3447"/>
                        </a:lnTo>
                        <a:lnTo>
                          <a:pt x="1431" y="3447"/>
                        </a:lnTo>
                        <a:lnTo>
                          <a:pt x="1433" y="3447"/>
                        </a:lnTo>
                        <a:lnTo>
                          <a:pt x="1437" y="3447"/>
                        </a:lnTo>
                        <a:lnTo>
                          <a:pt x="1439" y="3447"/>
                        </a:lnTo>
                        <a:lnTo>
                          <a:pt x="1440" y="3447"/>
                        </a:lnTo>
                        <a:lnTo>
                          <a:pt x="1444" y="3445"/>
                        </a:lnTo>
                        <a:lnTo>
                          <a:pt x="1446" y="3443"/>
                        </a:lnTo>
                        <a:lnTo>
                          <a:pt x="1448" y="3432"/>
                        </a:lnTo>
                        <a:lnTo>
                          <a:pt x="1452" y="3369"/>
                        </a:lnTo>
                        <a:lnTo>
                          <a:pt x="1454" y="3172"/>
                        </a:lnTo>
                        <a:lnTo>
                          <a:pt x="1456" y="2764"/>
                        </a:lnTo>
                        <a:lnTo>
                          <a:pt x="1460" y="1981"/>
                        </a:lnTo>
                        <a:lnTo>
                          <a:pt x="1462" y="1269"/>
                        </a:lnTo>
                        <a:lnTo>
                          <a:pt x="1463" y="0"/>
                        </a:lnTo>
                        <a:lnTo>
                          <a:pt x="1465" y="1189"/>
                        </a:lnTo>
                        <a:lnTo>
                          <a:pt x="1469" y="1492"/>
                        </a:lnTo>
                        <a:lnTo>
                          <a:pt x="1471" y="2075"/>
                        </a:lnTo>
                        <a:lnTo>
                          <a:pt x="1473" y="2613"/>
                        </a:lnTo>
                        <a:lnTo>
                          <a:pt x="1477" y="2947"/>
                        </a:lnTo>
                        <a:lnTo>
                          <a:pt x="1479" y="3157"/>
                        </a:lnTo>
                        <a:lnTo>
                          <a:pt x="1481" y="3258"/>
                        </a:lnTo>
                        <a:lnTo>
                          <a:pt x="1485" y="3331"/>
                        </a:lnTo>
                        <a:lnTo>
                          <a:pt x="1486" y="3363"/>
                        </a:lnTo>
                        <a:lnTo>
                          <a:pt x="1488" y="3384"/>
                        </a:lnTo>
                        <a:lnTo>
                          <a:pt x="1492" y="3397"/>
                        </a:lnTo>
                        <a:lnTo>
                          <a:pt x="1494" y="3411"/>
                        </a:lnTo>
                        <a:lnTo>
                          <a:pt x="1496" y="3409"/>
                        </a:lnTo>
                        <a:lnTo>
                          <a:pt x="1498" y="3418"/>
                        </a:lnTo>
                        <a:lnTo>
                          <a:pt x="1502" y="3420"/>
                        </a:lnTo>
                        <a:lnTo>
                          <a:pt x="1504" y="3426"/>
                        </a:lnTo>
                        <a:lnTo>
                          <a:pt x="1506" y="3426"/>
                        </a:lnTo>
                        <a:lnTo>
                          <a:pt x="1509" y="3430"/>
                        </a:lnTo>
                        <a:lnTo>
                          <a:pt x="1511" y="3430"/>
                        </a:lnTo>
                        <a:lnTo>
                          <a:pt x="1513" y="3432"/>
                        </a:lnTo>
                        <a:lnTo>
                          <a:pt x="1517" y="3434"/>
                        </a:lnTo>
                        <a:lnTo>
                          <a:pt x="1519" y="3434"/>
                        </a:lnTo>
                        <a:lnTo>
                          <a:pt x="1521" y="3435"/>
                        </a:lnTo>
                        <a:lnTo>
                          <a:pt x="1525" y="3437"/>
                        </a:lnTo>
                        <a:lnTo>
                          <a:pt x="1527" y="3435"/>
                        </a:lnTo>
                        <a:lnTo>
                          <a:pt x="1529" y="3437"/>
                        </a:lnTo>
                        <a:lnTo>
                          <a:pt x="1531" y="3437"/>
                        </a:lnTo>
                        <a:lnTo>
                          <a:pt x="1534" y="3439"/>
                        </a:lnTo>
                        <a:lnTo>
                          <a:pt x="1536" y="3437"/>
                        </a:lnTo>
                        <a:lnTo>
                          <a:pt x="1538" y="3439"/>
                        </a:lnTo>
                        <a:lnTo>
                          <a:pt x="1542" y="3439"/>
                        </a:lnTo>
                        <a:lnTo>
                          <a:pt x="1544" y="3441"/>
                        </a:lnTo>
                        <a:lnTo>
                          <a:pt x="1546" y="3439"/>
                        </a:lnTo>
                        <a:lnTo>
                          <a:pt x="1550" y="3439"/>
                        </a:lnTo>
                        <a:lnTo>
                          <a:pt x="1552" y="3439"/>
                        </a:lnTo>
                        <a:lnTo>
                          <a:pt x="1553" y="3439"/>
                        </a:lnTo>
                        <a:lnTo>
                          <a:pt x="1555" y="3441"/>
                        </a:lnTo>
                        <a:lnTo>
                          <a:pt x="1559" y="3441"/>
                        </a:lnTo>
                        <a:lnTo>
                          <a:pt x="1561" y="3441"/>
                        </a:lnTo>
                        <a:lnTo>
                          <a:pt x="1563" y="3441"/>
                        </a:lnTo>
                        <a:lnTo>
                          <a:pt x="1567" y="3443"/>
                        </a:lnTo>
                        <a:lnTo>
                          <a:pt x="1569" y="3441"/>
                        </a:lnTo>
                        <a:lnTo>
                          <a:pt x="1571" y="3441"/>
                        </a:lnTo>
                        <a:lnTo>
                          <a:pt x="1575" y="3443"/>
                        </a:lnTo>
                        <a:lnTo>
                          <a:pt x="1576" y="3441"/>
                        </a:lnTo>
                        <a:lnTo>
                          <a:pt x="1578" y="3441"/>
                        </a:lnTo>
                        <a:lnTo>
                          <a:pt x="1582" y="3443"/>
                        </a:lnTo>
                        <a:lnTo>
                          <a:pt x="1584" y="3443"/>
                        </a:lnTo>
                        <a:lnTo>
                          <a:pt x="1586" y="3441"/>
                        </a:lnTo>
                        <a:lnTo>
                          <a:pt x="1588" y="3443"/>
                        </a:lnTo>
                        <a:lnTo>
                          <a:pt x="1592" y="3443"/>
                        </a:lnTo>
                        <a:lnTo>
                          <a:pt x="1594" y="3441"/>
                        </a:lnTo>
                        <a:lnTo>
                          <a:pt x="1596" y="3443"/>
                        </a:lnTo>
                        <a:lnTo>
                          <a:pt x="1599" y="3441"/>
                        </a:lnTo>
                        <a:lnTo>
                          <a:pt x="1601" y="3441"/>
                        </a:lnTo>
                        <a:lnTo>
                          <a:pt x="1603" y="3443"/>
                        </a:lnTo>
                        <a:lnTo>
                          <a:pt x="1607" y="3443"/>
                        </a:lnTo>
                        <a:lnTo>
                          <a:pt x="1609" y="3443"/>
                        </a:lnTo>
                        <a:lnTo>
                          <a:pt x="1611" y="3443"/>
                        </a:lnTo>
                        <a:lnTo>
                          <a:pt x="1615" y="3443"/>
                        </a:lnTo>
                        <a:lnTo>
                          <a:pt x="1617" y="3443"/>
                        </a:lnTo>
                        <a:lnTo>
                          <a:pt x="1619" y="3443"/>
                        </a:lnTo>
                        <a:lnTo>
                          <a:pt x="1621" y="3443"/>
                        </a:lnTo>
                        <a:lnTo>
                          <a:pt x="1624" y="3443"/>
                        </a:lnTo>
                        <a:lnTo>
                          <a:pt x="1626" y="3443"/>
                        </a:lnTo>
                        <a:lnTo>
                          <a:pt x="1628" y="3443"/>
                        </a:lnTo>
                        <a:lnTo>
                          <a:pt x="1632" y="3443"/>
                        </a:lnTo>
                        <a:lnTo>
                          <a:pt x="1634" y="3443"/>
                        </a:lnTo>
                        <a:lnTo>
                          <a:pt x="1636" y="3443"/>
                        </a:lnTo>
                        <a:lnTo>
                          <a:pt x="1640" y="3443"/>
                        </a:lnTo>
                        <a:lnTo>
                          <a:pt x="1642" y="3443"/>
                        </a:lnTo>
                        <a:lnTo>
                          <a:pt x="1644" y="3443"/>
                        </a:lnTo>
                        <a:lnTo>
                          <a:pt x="1647" y="3443"/>
                        </a:lnTo>
                        <a:lnTo>
                          <a:pt x="1649" y="3443"/>
                        </a:lnTo>
                        <a:lnTo>
                          <a:pt x="1651" y="3443"/>
                        </a:lnTo>
                        <a:lnTo>
                          <a:pt x="1653" y="3445"/>
                        </a:lnTo>
                        <a:lnTo>
                          <a:pt x="1657" y="3443"/>
                        </a:lnTo>
                        <a:lnTo>
                          <a:pt x="1659" y="3443"/>
                        </a:lnTo>
                        <a:lnTo>
                          <a:pt x="1661" y="3443"/>
                        </a:lnTo>
                        <a:lnTo>
                          <a:pt x="1665" y="3443"/>
                        </a:lnTo>
                        <a:lnTo>
                          <a:pt x="1667" y="3441"/>
                        </a:lnTo>
                        <a:lnTo>
                          <a:pt x="1668" y="3439"/>
                        </a:lnTo>
                        <a:lnTo>
                          <a:pt x="1672" y="3435"/>
                        </a:lnTo>
                        <a:lnTo>
                          <a:pt x="1674" y="3426"/>
                        </a:lnTo>
                        <a:lnTo>
                          <a:pt x="1676" y="3413"/>
                        </a:lnTo>
                        <a:lnTo>
                          <a:pt x="1680" y="3405"/>
                        </a:lnTo>
                        <a:lnTo>
                          <a:pt x="1682" y="3401"/>
                        </a:lnTo>
                        <a:lnTo>
                          <a:pt x="1684" y="3401"/>
                        </a:lnTo>
                        <a:lnTo>
                          <a:pt x="1686" y="3409"/>
                        </a:lnTo>
                        <a:lnTo>
                          <a:pt x="1690" y="3414"/>
                        </a:lnTo>
                        <a:lnTo>
                          <a:pt x="1691" y="3422"/>
                        </a:lnTo>
                        <a:lnTo>
                          <a:pt x="1693" y="3430"/>
                        </a:lnTo>
                        <a:lnTo>
                          <a:pt x="1697" y="3435"/>
                        </a:lnTo>
                        <a:lnTo>
                          <a:pt x="1699" y="3437"/>
                        </a:lnTo>
                        <a:lnTo>
                          <a:pt x="1701" y="3439"/>
                        </a:lnTo>
                        <a:lnTo>
                          <a:pt x="1705" y="3441"/>
                        </a:lnTo>
                        <a:lnTo>
                          <a:pt x="1707" y="3443"/>
                        </a:lnTo>
                        <a:lnTo>
                          <a:pt x="1709" y="3443"/>
                        </a:lnTo>
                        <a:lnTo>
                          <a:pt x="1713" y="3443"/>
                        </a:lnTo>
                        <a:lnTo>
                          <a:pt x="1714" y="3443"/>
                        </a:lnTo>
                        <a:lnTo>
                          <a:pt x="1716" y="3443"/>
                        </a:lnTo>
                        <a:lnTo>
                          <a:pt x="1718" y="3445"/>
                        </a:lnTo>
                        <a:lnTo>
                          <a:pt x="1722" y="3443"/>
                        </a:lnTo>
                        <a:lnTo>
                          <a:pt x="1724" y="3445"/>
                        </a:lnTo>
                        <a:lnTo>
                          <a:pt x="1726" y="3445"/>
                        </a:lnTo>
                        <a:lnTo>
                          <a:pt x="1730" y="3445"/>
                        </a:lnTo>
                        <a:lnTo>
                          <a:pt x="1732" y="3443"/>
                        </a:lnTo>
                        <a:lnTo>
                          <a:pt x="1734" y="3443"/>
                        </a:lnTo>
                        <a:lnTo>
                          <a:pt x="1737" y="3443"/>
                        </a:lnTo>
                        <a:lnTo>
                          <a:pt x="1739" y="3443"/>
                        </a:lnTo>
                        <a:lnTo>
                          <a:pt x="1741" y="3445"/>
                        </a:lnTo>
                        <a:lnTo>
                          <a:pt x="1743" y="3445"/>
                        </a:lnTo>
                        <a:lnTo>
                          <a:pt x="1747" y="3445"/>
                        </a:lnTo>
                        <a:lnTo>
                          <a:pt x="1749" y="3445"/>
                        </a:lnTo>
                        <a:lnTo>
                          <a:pt x="1755" y="3445"/>
                        </a:lnTo>
                        <a:lnTo>
                          <a:pt x="1757" y="3445"/>
                        </a:lnTo>
                        <a:lnTo>
                          <a:pt x="1759" y="3445"/>
                        </a:lnTo>
                        <a:lnTo>
                          <a:pt x="1762" y="3445"/>
                        </a:lnTo>
                        <a:lnTo>
                          <a:pt x="1764" y="3445"/>
                        </a:lnTo>
                        <a:lnTo>
                          <a:pt x="1766" y="3445"/>
                        </a:lnTo>
                        <a:lnTo>
                          <a:pt x="1770" y="3445"/>
                        </a:lnTo>
                        <a:lnTo>
                          <a:pt x="1772" y="3445"/>
                        </a:lnTo>
                        <a:lnTo>
                          <a:pt x="1774" y="3445"/>
                        </a:lnTo>
                        <a:lnTo>
                          <a:pt x="1776" y="3445"/>
                        </a:lnTo>
                        <a:lnTo>
                          <a:pt x="1780" y="3443"/>
                        </a:lnTo>
                        <a:lnTo>
                          <a:pt x="1781" y="3445"/>
                        </a:lnTo>
                        <a:lnTo>
                          <a:pt x="1783" y="3445"/>
                        </a:lnTo>
                        <a:lnTo>
                          <a:pt x="1787" y="3445"/>
                        </a:lnTo>
                        <a:lnTo>
                          <a:pt x="1789" y="3445"/>
                        </a:lnTo>
                        <a:lnTo>
                          <a:pt x="1791" y="3445"/>
                        </a:lnTo>
                        <a:lnTo>
                          <a:pt x="1795" y="3445"/>
                        </a:lnTo>
                        <a:lnTo>
                          <a:pt x="1797" y="3445"/>
                        </a:lnTo>
                        <a:lnTo>
                          <a:pt x="1799" y="3445"/>
                        </a:lnTo>
                        <a:lnTo>
                          <a:pt x="1803" y="3445"/>
                        </a:lnTo>
                        <a:lnTo>
                          <a:pt x="1804" y="3445"/>
                        </a:lnTo>
                        <a:lnTo>
                          <a:pt x="1806" y="3445"/>
                        </a:lnTo>
                        <a:lnTo>
                          <a:pt x="1808" y="3445"/>
                        </a:lnTo>
                        <a:lnTo>
                          <a:pt x="1812" y="3445"/>
                        </a:lnTo>
                        <a:lnTo>
                          <a:pt x="1814" y="3445"/>
                        </a:lnTo>
                        <a:lnTo>
                          <a:pt x="1816" y="3445"/>
                        </a:lnTo>
                        <a:lnTo>
                          <a:pt x="1820" y="3445"/>
                        </a:lnTo>
                        <a:lnTo>
                          <a:pt x="1822" y="3443"/>
                        </a:lnTo>
                        <a:lnTo>
                          <a:pt x="1824" y="3445"/>
                        </a:lnTo>
                        <a:lnTo>
                          <a:pt x="1827" y="3443"/>
                        </a:lnTo>
                        <a:lnTo>
                          <a:pt x="1829" y="3445"/>
                        </a:lnTo>
                        <a:lnTo>
                          <a:pt x="1831" y="3445"/>
                        </a:lnTo>
                        <a:lnTo>
                          <a:pt x="1835" y="3445"/>
                        </a:lnTo>
                        <a:lnTo>
                          <a:pt x="1837" y="3445"/>
                        </a:lnTo>
                        <a:lnTo>
                          <a:pt x="1839" y="3445"/>
                        </a:lnTo>
                        <a:lnTo>
                          <a:pt x="1841" y="3445"/>
                        </a:lnTo>
                        <a:lnTo>
                          <a:pt x="1845" y="3445"/>
                        </a:lnTo>
                        <a:lnTo>
                          <a:pt x="1847" y="3445"/>
                        </a:lnTo>
                        <a:lnTo>
                          <a:pt x="1849" y="3445"/>
                        </a:lnTo>
                        <a:lnTo>
                          <a:pt x="1852" y="3445"/>
                        </a:lnTo>
                        <a:lnTo>
                          <a:pt x="1854" y="3445"/>
                        </a:lnTo>
                        <a:lnTo>
                          <a:pt x="1856" y="3445"/>
                        </a:lnTo>
                        <a:lnTo>
                          <a:pt x="1860" y="3445"/>
                        </a:lnTo>
                        <a:lnTo>
                          <a:pt x="1862" y="3445"/>
                        </a:lnTo>
                        <a:lnTo>
                          <a:pt x="1864" y="3445"/>
                        </a:lnTo>
                        <a:lnTo>
                          <a:pt x="1868" y="3445"/>
                        </a:lnTo>
                        <a:lnTo>
                          <a:pt x="1870" y="3445"/>
                        </a:lnTo>
                        <a:lnTo>
                          <a:pt x="1872" y="3445"/>
                        </a:lnTo>
                        <a:lnTo>
                          <a:pt x="1873" y="3445"/>
                        </a:lnTo>
                        <a:lnTo>
                          <a:pt x="1877" y="3445"/>
                        </a:lnTo>
                        <a:lnTo>
                          <a:pt x="1879" y="3445"/>
                        </a:lnTo>
                        <a:lnTo>
                          <a:pt x="1881" y="3445"/>
                        </a:lnTo>
                        <a:lnTo>
                          <a:pt x="1885" y="3445"/>
                        </a:lnTo>
                        <a:lnTo>
                          <a:pt x="1887" y="3445"/>
                        </a:lnTo>
                        <a:lnTo>
                          <a:pt x="1889" y="3445"/>
                        </a:lnTo>
                        <a:lnTo>
                          <a:pt x="1893" y="3445"/>
                        </a:lnTo>
                        <a:lnTo>
                          <a:pt x="1895" y="3445"/>
                        </a:lnTo>
                        <a:lnTo>
                          <a:pt x="1896" y="3445"/>
                        </a:lnTo>
                        <a:lnTo>
                          <a:pt x="1900" y="3445"/>
                        </a:lnTo>
                        <a:lnTo>
                          <a:pt x="1902" y="3443"/>
                        </a:lnTo>
                        <a:lnTo>
                          <a:pt x="1904" y="3445"/>
                        </a:lnTo>
                        <a:lnTo>
                          <a:pt x="1906" y="3445"/>
                        </a:lnTo>
                        <a:lnTo>
                          <a:pt x="1910" y="3445"/>
                        </a:lnTo>
                        <a:lnTo>
                          <a:pt x="1912" y="3445"/>
                        </a:lnTo>
                        <a:lnTo>
                          <a:pt x="1914" y="3445"/>
                        </a:lnTo>
                        <a:lnTo>
                          <a:pt x="1918" y="3445"/>
                        </a:lnTo>
                        <a:lnTo>
                          <a:pt x="1919" y="3445"/>
                        </a:lnTo>
                        <a:lnTo>
                          <a:pt x="1921" y="3445"/>
                        </a:lnTo>
                        <a:lnTo>
                          <a:pt x="1925" y="3445"/>
                        </a:lnTo>
                        <a:lnTo>
                          <a:pt x="1927" y="3445"/>
                        </a:lnTo>
                        <a:lnTo>
                          <a:pt x="1929" y="3443"/>
                        </a:lnTo>
                        <a:lnTo>
                          <a:pt x="1933" y="3445"/>
                        </a:lnTo>
                        <a:lnTo>
                          <a:pt x="1935" y="3445"/>
                        </a:lnTo>
                        <a:lnTo>
                          <a:pt x="1937" y="3443"/>
                        </a:lnTo>
                        <a:lnTo>
                          <a:pt x="1939" y="3443"/>
                        </a:lnTo>
                        <a:lnTo>
                          <a:pt x="1942" y="3445"/>
                        </a:lnTo>
                        <a:lnTo>
                          <a:pt x="1944" y="3445"/>
                        </a:lnTo>
                        <a:lnTo>
                          <a:pt x="1946" y="3445"/>
                        </a:lnTo>
                        <a:lnTo>
                          <a:pt x="1950" y="3445"/>
                        </a:lnTo>
                        <a:lnTo>
                          <a:pt x="1952" y="3445"/>
                        </a:lnTo>
                        <a:lnTo>
                          <a:pt x="1954" y="3445"/>
                        </a:lnTo>
                        <a:lnTo>
                          <a:pt x="1958" y="3443"/>
                        </a:lnTo>
                        <a:lnTo>
                          <a:pt x="1960" y="3445"/>
                        </a:lnTo>
                        <a:lnTo>
                          <a:pt x="1962" y="3445"/>
                        </a:lnTo>
                        <a:lnTo>
                          <a:pt x="1964" y="3445"/>
                        </a:lnTo>
                        <a:lnTo>
                          <a:pt x="1967" y="3445"/>
                        </a:lnTo>
                        <a:lnTo>
                          <a:pt x="1969" y="3445"/>
                        </a:lnTo>
                        <a:lnTo>
                          <a:pt x="1971" y="3445"/>
                        </a:lnTo>
                        <a:lnTo>
                          <a:pt x="1975" y="3445"/>
                        </a:lnTo>
                        <a:lnTo>
                          <a:pt x="1977" y="3445"/>
                        </a:lnTo>
                        <a:lnTo>
                          <a:pt x="1979" y="3445"/>
                        </a:lnTo>
                        <a:lnTo>
                          <a:pt x="1983" y="3445"/>
                        </a:lnTo>
                        <a:lnTo>
                          <a:pt x="1985" y="3445"/>
                        </a:lnTo>
                        <a:lnTo>
                          <a:pt x="1986" y="3445"/>
                        </a:lnTo>
                        <a:lnTo>
                          <a:pt x="1990" y="3445"/>
                        </a:lnTo>
                        <a:lnTo>
                          <a:pt x="1992" y="3445"/>
                        </a:lnTo>
                        <a:lnTo>
                          <a:pt x="1994" y="3445"/>
                        </a:lnTo>
                        <a:lnTo>
                          <a:pt x="1996" y="3445"/>
                        </a:lnTo>
                        <a:lnTo>
                          <a:pt x="2000" y="3445"/>
                        </a:lnTo>
                        <a:lnTo>
                          <a:pt x="2002" y="3445"/>
                        </a:lnTo>
                        <a:lnTo>
                          <a:pt x="2004" y="3445"/>
                        </a:lnTo>
                        <a:lnTo>
                          <a:pt x="2008" y="3445"/>
                        </a:lnTo>
                        <a:lnTo>
                          <a:pt x="2009" y="3445"/>
                        </a:lnTo>
                        <a:lnTo>
                          <a:pt x="2011" y="3445"/>
                        </a:lnTo>
                        <a:lnTo>
                          <a:pt x="2015" y="3443"/>
                        </a:lnTo>
                        <a:lnTo>
                          <a:pt x="2017" y="3445"/>
                        </a:lnTo>
                        <a:lnTo>
                          <a:pt x="2019" y="3445"/>
                        </a:lnTo>
                        <a:lnTo>
                          <a:pt x="2023" y="3445"/>
                        </a:lnTo>
                        <a:lnTo>
                          <a:pt x="2025" y="3443"/>
                        </a:lnTo>
                        <a:lnTo>
                          <a:pt x="2027" y="3445"/>
                        </a:lnTo>
                        <a:lnTo>
                          <a:pt x="2029" y="3443"/>
                        </a:lnTo>
                        <a:lnTo>
                          <a:pt x="2032" y="3445"/>
                        </a:lnTo>
                        <a:lnTo>
                          <a:pt x="2034" y="3445"/>
                        </a:lnTo>
                        <a:lnTo>
                          <a:pt x="2036" y="3445"/>
                        </a:lnTo>
                        <a:lnTo>
                          <a:pt x="2040" y="3445"/>
                        </a:lnTo>
                        <a:lnTo>
                          <a:pt x="2042" y="3445"/>
                        </a:lnTo>
                        <a:lnTo>
                          <a:pt x="2044" y="3445"/>
                        </a:lnTo>
                        <a:lnTo>
                          <a:pt x="2048" y="3443"/>
                        </a:lnTo>
                        <a:lnTo>
                          <a:pt x="2050" y="3445"/>
                        </a:lnTo>
                        <a:lnTo>
                          <a:pt x="2052" y="3443"/>
                        </a:lnTo>
                        <a:lnTo>
                          <a:pt x="2055" y="3445"/>
                        </a:lnTo>
                        <a:lnTo>
                          <a:pt x="2057" y="3445"/>
                        </a:lnTo>
                        <a:lnTo>
                          <a:pt x="2059" y="3445"/>
                        </a:lnTo>
                        <a:lnTo>
                          <a:pt x="2061" y="3445"/>
                        </a:lnTo>
                        <a:lnTo>
                          <a:pt x="2065" y="3445"/>
                        </a:lnTo>
                        <a:lnTo>
                          <a:pt x="2067" y="3445"/>
                        </a:lnTo>
                        <a:lnTo>
                          <a:pt x="2069" y="3445"/>
                        </a:lnTo>
                        <a:lnTo>
                          <a:pt x="2073" y="3443"/>
                        </a:lnTo>
                        <a:lnTo>
                          <a:pt x="2075" y="3443"/>
                        </a:lnTo>
                        <a:lnTo>
                          <a:pt x="2077" y="3443"/>
                        </a:lnTo>
                        <a:lnTo>
                          <a:pt x="2080" y="3443"/>
                        </a:lnTo>
                        <a:lnTo>
                          <a:pt x="2082" y="3445"/>
                        </a:lnTo>
                        <a:lnTo>
                          <a:pt x="2084" y="3445"/>
                        </a:lnTo>
                        <a:lnTo>
                          <a:pt x="2088" y="3445"/>
                        </a:lnTo>
                        <a:lnTo>
                          <a:pt x="2090" y="3445"/>
                        </a:lnTo>
                        <a:lnTo>
                          <a:pt x="2092" y="3443"/>
                        </a:lnTo>
                        <a:lnTo>
                          <a:pt x="2094" y="3445"/>
                        </a:lnTo>
                        <a:lnTo>
                          <a:pt x="2098" y="3445"/>
                        </a:lnTo>
                        <a:lnTo>
                          <a:pt x="2100" y="3445"/>
                        </a:lnTo>
                        <a:lnTo>
                          <a:pt x="2101" y="3443"/>
                        </a:lnTo>
                        <a:lnTo>
                          <a:pt x="2105" y="3443"/>
                        </a:lnTo>
                        <a:lnTo>
                          <a:pt x="2107" y="3445"/>
                        </a:lnTo>
                        <a:lnTo>
                          <a:pt x="2109" y="3445"/>
                        </a:lnTo>
                        <a:lnTo>
                          <a:pt x="2113" y="3445"/>
                        </a:lnTo>
                        <a:lnTo>
                          <a:pt x="2115" y="3445"/>
                        </a:lnTo>
                        <a:lnTo>
                          <a:pt x="2117" y="3443"/>
                        </a:lnTo>
                        <a:lnTo>
                          <a:pt x="2121" y="3445"/>
                        </a:lnTo>
                        <a:lnTo>
                          <a:pt x="2123" y="3445"/>
                        </a:lnTo>
                        <a:lnTo>
                          <a:pt x="2124" y="3445"/>
                        </a:lnTo>
                        <a:lnTo>
                          <a:pt x="2126" y="3445"/>
                        </a:lnTo>
                        <a:lnTo>
                          <a:pt x="2130" y="3445"/>
                        </a:lnTo>
                        <a:lnTo>
                          <a:pt x="2132" y="3443"/>
                        </a:lnTo>
                        <a:lnTo>
                          <a:pt x="2134" y="3445"/>
                        </a:lnTo>
                        <a:lnTo>
                          <a:pt x="2138" y="3445"/>
                        </a:lnTo>
                        <a:lnTo>
                          <a:pt x="2140" y="3443"/>
                        </a:lnTo>
                        <a:lnTo>
                          <a:pt x="2142" y="3445"/>
                        </a:lnTo>
                        <a:lnTo>
                          <a:pt x="2146" y="3445"/>
                        </a:lnTo>
                        <a:lnTo>
                          <a:pt x="2147" y="3445"/>
                        </a:lnTo>
                        <a:lnTo>
                          <a:pt x="2149" y="3443"/>
                        </a:lnTo>
                        <a:lnTo>
                          <a:pt x="2153" y="3443"/>
                        </a:lnTo>
                        <a:lnTo>
                          <a:pt x="2155" y="3445"/>
                        </a:lnTo>
                        <a:lnTo>
                          <a:pt x="2157" y="3445"/>
                        </a:lnTo>
                        <a:lnTo>
                          <a:pt x="2159" y="3443"/>
                        </a:lnTo>
                        <a:lnTo>
                          <a:pt x="2163" y="3443"/>
                        </a:lnTo>
                        <a:lnTo>
                          <a:pt x="2165" y="3445"/>
                        </a:lnTo>
                        <a:lnTo>
                          <a:pt x="2167" y="3443"/>
                        </a:lnTo>
                        <a:lnTo>
                          <a:pt x="2170" y="3443"/>
                        </a:lnTo>
                        <a:lnTo>
                          <a:pt x="2172" y="3445"/>
                        </a:lnTo>
                        <a:lnTo>
                          <a:pt x="2174" y="3445"/>
                        </a:lnTo>
                        <a:lnTo>
                          <a:pt x="2178" y="3443"/>
                        </a:lnTo>
                        <a:lnTo>
                          <a:pt x="2180" y="3445"/>
                        </a:lnTo>
                        <a:lnTo>
                          <a:pt x="2182" y="3443"/>
                        </a:lnTo>
                        <a:lnTo>
                          <a:pt x="2184" y="3445"/>
                        </a:lnTo>
                        <a:lnTo>
                          <a:pt x="2188" y="3445"/>
                        </a:lnTo>
                        <a:lnTo>
                          <a:pt x="2190" y="3445"/>
                        </a:lnTo>
                        <a:lnTo>
                          <a:pt x="2192" y="3445"/>
                        </a:lnTo>
                        <a:lnTo>
                          <a:pt x="2195" y="3443"/>
                        </a:lnTo>
                        <a:lnTo>
                          <a:pt x="2197" y="3443"/>
                        </a:lnTo>
                        <a:lnTo>
                          <a:pt x="2199" y="3445"/>
                        </a:lnTo>
                        <a:lnTo>
                          <a:pt x="2203" y="3445"/>
                        </a:lnTo>
                        <a:lnTo>
                          <a:pt x="2205" y="3443"/>
                        </a:lnTo>
                        <a:lnTo>
                          <a:pt x="2207" y="3445"/>
                        </a:lnTo>
                        <a:lnTo>
                          <a:pt x="2211" y="3443"/>
                        </a:lnTo>
                        <a:lnTo>
                          <a:pt x="2213" y="3445"/>
                        </a:lnTo>
                        <a:lnTo>
                          <a:pt x="2214" y="3445"/>
                        </a:lnTo>
                        <a:lnTo>
                          <a:pt x="2216" y="3443"/>
                        </a:lnTo>
                        <a:lnTo>
                          <a:pt x="2220" y="3443"/>
                        </a:lnTo>
                        <a:lnTo>
                          <a:pt x="2222" y="3443"/>
                        </a:lnTo>
                        <a:lnTo>
                          <a:pt x="2224" y="3443"/>
                        </a:lnTo>
                        <a:lnTo>
                          <a:pt x="2228" y="3443"/>
                        </a:lnTo>
                        <a:lnTo>
                          <a:pt x="2230" y="3445"/>
                        </a:lnTo>
                        <a:lnTo>
                          <a:pt x="2232" y="3443"/>
                        </a:lnTo>
                        <a:lnTo>
                          <a:pt x="2236" y="3445"/>
                        </a:lnTo>
                        <a:lnTo>
                          <a:pt x="2237" y="3443"/>
                        </a:lnTo>
                        <a:lnTo>
                          <a:pt x="2239" y="3445"/>
                        </a:lnTo>
                        <a:lnTo>
                          <a:pt x="2243" y="3443"/>
                        </a:lnTo>
                        <a:lnTo>
                          <a:pt x="2245" y="3443"/>
                        </a:lnTo>
                        <a:lnTo>
                          <a:pt x="2247" y="3443"/>
                        </a:lnTo>
                        <a:lnTo>
                          <a:pt x="2249" y="3443"/>
                        </a:lnTo>
                        <a:lnTo>
                          <a:pt x="2253" y="3443"/>
                        </a:lnTo>
                        <a:lnTo>
                          <a:pt x="2255" y="3443"/>
                        </a:lnTo>
                        <a:lnTo>
                          <a:pt x="2257" y="3443"/>
                        </a:lnTo>
                        <a:lnTo>
                          <a:pt x="2260" y="3445"/>
                        </a:lnTo>
                        <a:lnTo>
                          <a:pt x="2262" y="3443"/>
                        </a:lnTo>
                        <a:lnTo>
                          <a:pt x="2264" y="3443"/>
                        </a:lnTo>
                        <a:lnTo>
                          <a:pt x="2268" y="3443"/>
                        </a:lnTo>
                        <a:lnTo>
                          <a:pt x="2270" y="3445"/>
                        </a:lnTo>
                        <a:lnTo>
                          <a:pt x="2272" y="3443"/>
                        </a:lnTo>
                        <a:lnTo>
                          <a:pt x="2276" y="3443"/>
                        </a:lnTo>
                        <a:lnTo>
                          <a:pt x="2278" y="3445"/>
                        </a:lnTo>
                        <a:lnTo>
                          <a:pt x="2280" y="3445"/>
                        </a:lnTo>
                        <a:lnTo>
                          <a:pt x="2282" y="3443"/>
                        </a:lnTo>
                        <a:lnTo>
                          <a:pt x="2285" y="3443"/>
                        </a:lnTo>
                        <a:lnTo>
                          <a:pt x="2287" y="3443"/>
                        </a:lnTo>
                        <a:lnTo>
                          <a:pt x="2289" y="3443"/>
                        </a:lnTo>
                        <a:lnTo>
                          <a:pt x="2293" y="3445"/>
                        </a:lnTo>
                        <a:lnTo>
                          <a:pt x="2295" y="3443"/>
                        </a:lnTo>
                        <a:lnTo>
                          <a:pt x="2297" y="3443"/>
                        </a:lnTo>
                        <a:lnTo>
                          <a:pt x="2301" y="3443"/>
                        </a:lnTo>
                        <a:lnTo>
                          <a:pt x="2303" y="3443"/>
                        </a:lnTo>
                        <a:lnTo>
                          <a:pt x="2305" y="3443"/>
                        </a:lnTo>
                        <a:lnTo>
                          <a:pt x="2308" y="3443"/>
                        </a:lnTo>
                        <a:lnTo>
                          <a:pt x="2310" y="3443"/>
                        </a:lnTo>
                        <a:lnTo>
                          <a:pt x="2312" y="3445"/>
                        </a:lnTo>
                        <a:lnTo>
                          <a:pt x="2314" y="3443"/>
                        </a:lnTo>
                        <a:lnTo>
                          <a:pt x="2318" y="3443"/>
                        </a:lnTo>
                        <a:lnTo>
                          <a:pt x="2320" y="3443"/>
                        </a:lnTo>
                        <a:lnTo>
                          <a:pt x="2322" y="3443"/>
                        </a:lnTo>
                        <a:lnTo>
                          <a:pt x="2326" y="3443"/>
                        </a:lnTo>
                        <a:lnTo>
                          <a:pt x="2328" y="3443"/>
                        </a:lnTo>
                        <a:lnTo>
                          <a:pt x="2329" y="3443"/>
                        </a:lnTo>
                        <a:lnTo>
                          <a:pt x="2333" y="3443"/>
                        </a:lnTo>
                        <a:lnTo>
                          <a:pt x="2335" y="3445"/>
                        </a:lnTo>
                        <a:lnTo>
                          <a:pt x="2337" y="3443"/>
                        </a:lnTo>
                        <a:lnTo>
                          <a:pt x="2341" y="3445"/>
                        </a:lnTo>
                        <a:lnTo>
                          <a:pt x="2343" y="3443"/>
                        </a:lnTo>
                        <a:lnTo>
                          <a:pt x="2345" y="3443"/>
                        </a:lnTo>
                        <a:lnTo>
                          <a:pt x="2347" y="3443"/>
                        </a:lnTo>
                        <a:lnTo>
                          <a:pt x="2351" y="3443"/>
                        </a:lnTo>
                        <a:lnTo>
                          <a:pt x="2352" y="3443"/>
                        </a:lnTo>
                        <a:lnTo>
                          <a:pt x="2354" y="3443"/>
                        </a:lnTo>
                        <a:lnTo>
                          <a:pt x="2358" y="3443"/>
                        </a:lnTo>
                        <a:lnTo>
                          <a:pt x="2360" y="3443"/>
                        </a:lnTo>
                        <a:lnTo>
                          <a:pt x="2362" y="3443"/>
                        </a:lnTo>
                        <a:lnTo>
                          <a:pt x="2366" y="3443"/>
                        </a:lnTo>
                        <a:lnTo>
                          <a:pt x="2368" y="3443"/>
                        </a:lnTo>
                        <a:lnTo>
                          <a:pt x="2370" y="3443"/>
                        </a:lnTo>
                        <a:lnTo>
                          <a:pt x="2372" y="3443"/>
                        </a:lnTo>
                        <a:lnTo>
                          <a:pt x="2375" y="3443"/>
                        </a:lnTo>
                        <a:lnTo>
                          <a:pt x="2377" y="3443"/>
                        </a:lnTo>
                        <a:lnTo>
                          <a:pt x="2379" y="3443"/>
                        </a:lnTo>
                        <a:lnTo>
                          <a:pt x="2383" y="3443"/>
                        </a:lnTo>
                        <a:lnTo>
                          <a:pt x="2385" y="3443"/>
                        </a:lnTo>
                        <a:lnTo>
                          <a:pt x="2387" y="3443"/>
                        </a:lnTo>
                        <a:lnTo>
                          <a:pt x="2391" y="3443"/>
                        </a:lnTo>
                        <a:lnTo>
                          <a:pt x="2393" y="3443"/>
                        </a:lnTo>
                        <a:lnTo>
                          <a:pt x="2395" y="3443"/>
                        </a:lnTo>
                        <a:lnTo>
                          <a:pt x="2398" y="3443"/>
                        </a:lnTo>
                        <a:lnTo>
                          <a:pt x="2400" y="3443"/>
                        </a:lnTo>
                        <a:lnTo>
                          <a:pt x="2402" y="3443"/>
                        </a:lnTo>
                        <a:lnTo>
                          <a:pt x="2404" y="3443"/>
                        </a:lnTo>
                        <a:lnTo>
                          <a:pt x="2408" y="3443"/>
                        </a:lnTo>
                        <a:lnTo>
                          <a:pt x="2410" y="3443"/>
                        </a:lnTo>
                        <a:lnTo>
                          <a:pt x="2412" y="3443"/>
                        </a:lnTo>
                        <a:lnTo>
                          <a:pt x="2416" y="3443"/>
                        </a:lnTo>
                        <a:lnTo>
                          <a:pt x="2418" y="3443"/>
                        </a:lnTo>
                        <a:lnTo>
                          <a:pt x="2420" y="3443"/>
                        </a:lnTo>
                        <a:lnTo>
                          <a:pt x="2423" y="3443"/>
                        </a:lnTo>
                        <a:lnTo>
                          <a:pt x="2425" y="3443"/>
                        </a:lnTo>
                        <a:lnTo>
                          <a:pt x="2427" y="3443"/>
                        </a:lnTo>
                        <a:lnTo>
                          <a:pt x="2431" y="3443"/>
                        </a:lnTo>
                        <a:lnTo>
                          <a:pt x="2433" y="3443"/>
                        </a:lnTo>
                        <a:lnTo>
                          <a:pt x="2435" y="3443"/>
                        </a:lnTo>
                        <a:lnTo>
                          <a:pt x="2437" y="3443"/>
                        </a:lnTo>
                        <a:lnTo>
                          <a:pt x="2441" y="3443"/>
                        </a:lnTo>
                        <a:lnTo>
                          <a:pt x="2442" y="3443"/>
                        </a:lnTo>
                        <a:lnTo>
                          <a:pt x="2444" y="3443"/>
                        </a:lnTo>
                        <a:lnTo>
                          <a:pt x="2448" y="3443"/>
                        </a:lnTo>
                        <a:lnTo>
                          <a:pt x="2450" y="3443"/>
                        </a:lnTo>
                        <a:lnTo>
                          <a:pt x="2452" y="3443"/>
                        </a:lnTo>
                        <a:lnTo>
                          <a:pt x="2456" y="3443"/>
                        </a:lnTo>
                        <a:lnTo>
                          <a:pt x="2458" y="3443"/>
                        </a:lnTo>
                        <a:lnTo>
                          <a:pt x="2460" y="3443"/>
                        </a:lnTo>
                        <a:lnTo>
                          <a:pt x="2464" y="3443"/>
                        </a:lnTo>
                        <a:lnTo>
                          <a:pt x="2465" y="3443"/>
                        </a:lnTo>
                        <a:lnTo>
                          <a:pt x="2467" y="3443"/>
                        </a:lnTo>
                        <a:lnTo>
                          <a:pt x="2469" y="3443"/>
                        </a:lnTo>
                        <a:lnTo>
                          <a:pt x="2473" y="3443"/>
                        </a:lnTo>
                        <a:lnTo>
                          <a:pt x="2475" y="3443"/>
                        </a:lnTo>
                        <a:lnTo>
                          <a:pt x="2477" y="3443"/>
                        </a:lnTo>
                        <a:lnTo>
                          <a:pt x="2481" y="3443"/>
                        </a:lnTo>
                        <a:lnTo>
                          <a:pt x="2483" y="3443"/>
                        </a:lnTo>
                        <a:lnTo>
                          <a:pt x="2485" y="3443"/>
                        </a:lnTo>
                        <a:lnTo>
                          <a:pt x="2488" y="3443"/>
                        </a:lnTo>
                        <a:lnTo>
                          <a:pt x="2490" y="3443"/>
                        </a:lnTo>
                        <a:lnTo>
                          <a:pt x="2492" y="3441"/>
                        </a:lnTo>
                        <a:lnTo>
                          <a:pt x="2496" y="3443"/>
                        </a:lnTo>
                        <a:lnTo>
                          <a:pt x="2498" y="3443"/>
                        </a:lnTo>
                        <a:lnTo>
                          <a:pt x="2500" y="3443"/>
                        </a:lnTo>
                        <a:lnTo>
                          <a:pt x="2502" y="3443"/>
                        </a:lnTo>
                        <a:lnTo>
                          <a:pt x="2506" y="3443"/>
                        </a:lnTo>
                        <a:lnTo>
                          <a:pt x="2508" y="3443"/>
                        </a:lnTo>
                        <a:lnTo>
                          <a:pt x="2510" y="3443"/>
                        </a:lnTo>
                        <a:lnTo>
                          <a:pt x="2513" y="3443"/>
                        </a:lnTo>
                        <a:lnTo>
                          <a:pt x="2515" y="3443"/>
                        </a:lnTo>
                        <a:lnTo>
                          <a:pt x="2517" y="3443"/>
                        </a:lnTo>
                        <a:lnTo>
                          <a:pt x="2521" y="3443"/>
                        </a:lnTo>
                        <a:lnTo>
                          <a:pt x="2523" y="3443"/>
                        </a:lnTo>
                        <a:lnTo>
                          <a:pt x="2525" y="3443"/>
                        </a:lnTo>
                        <a:lnTo>
                          <a:pt x="2529" y="3443"/>
                        </a:lnTo>
                        <a:lnTo>
                          <a:pt x="2531" y="3443"/>
                        </a:lnTo>
                        <a:lnTo>
                          <a:pt x="2533" y="3441"/>
                        </a:lnTo>
                        <a:lnTo>
                          <a:pt x="2534" y="3443"/>
                        </a:lnTo>
                        <a:lnTo>
                          <a:pt x="2538" y="3443"/>
                        </a:lnTo>
                        <a:lnTo>
                          <a:pt x="2540" y="3443"/>
                        </a:lnTo>
                        <a:lnTo>
                          <a:pt x="2542" y="3443"/>
                        </a:lnTo>
                        <a:lnTo>
                          <a:pt x="2546" y="3443"/>
                        </a:lnTo>
                        <a:lnTo>
                          <a:pt x="2548" y="3443"/>
                        </a:lnTo>
                        <a:lnTo>
                          <a:pt x="2550" y="3443"/>
                        </a:lnTo>
                        <a:lnTo>
                          <a:pt x="2554" y="3443"/>
                        </a:lnTo>
                        <a:lnTo>
                          <a:pt x="2556" y="3443"/>
                        </a:lnTo>
                        <a:lnTo>
                          <a:pt x="2557" y="3443"/>
                        </a:lnTo>
                        <a:lnTo>
                          <a:pt x="2561" y="3443"/>
                        </a:lnTo>
                        <a:lnTo>
                          <a:pt x="2563" y="3443"/>
                        </a:lnTo>
                        <a:lnTo>
                          <a:pt x="2565" y="3443"/>
                        </a:lnTo>
                        <a:lnTo>
                          <a:pt x="2567" y="3443"/>
                        </a:lnTo>
                        <a:lnTo>
                          <a:pt x="2571" y="3443"/>
                        </a:lnTo>
                        <a:lnTo>
                          <a:pt x="2573" y="3443"/>
                        </a:lnTo>
                        <a:lnTo>
                          <a:pt x="2575" y="3443"/>
                        </a:lnTo>
                        <a:lnTo>
                          <a:pt x="2579" y="3443"/>
                        </a:lnTo>
                        <a:lnTo>
                          <a:pt x="2580" y="3443"/>
                        </a:lnTo>
                        <a:lnTo>
                          <a:pt x="2582" y="3443"/>
                        </a:lnTo>
                        <a:lnTo>
                          <a:pt x="2586" y="3443"/>
                        </a:lnTo>
                        <a:lnTo>
                          <a:pt x="2588" y="3443"/>
                        </a:lnTo>
                        <a:lnTo>
                          <a:pt x="2590" y="3443"/>
                        </a:lnTo>
                        <a:lnTo>
                          <a:pt x="2592" y="3443"/>
                        </a:lnTo>
                        <a:lnTo>
                          <a:pt x="2596" y="3443"/>
                        </a:lnTo>
                        <a:lnTo>
                          <a:pt x="2598" y="3443"/>
                        </a:lnTo>
                        <a:lnTo>
                          <a:pt x="2600" y="3443"/>
                        </a:lnTo>
                        <a:lnTo>
                          <a:pt x="2603" y="3443"/>
                        </a:lnTo>
                        <a:lnTo>
                          <a:pt x="2605" y="3441"/>
                        </a:lnTo>
                        <a:lnTo>
                          <a:pt x="2607" y="3443"/>
                        </a:lnTo>
                        <a:lnTo>
                          <a:pt x="2611" y="3443"/>
                        </a:lnTo>
                        <a:lnTo>
                          <a:pt x="2613" y="3441"/>
                        </a:lnTo>
                        <a:lnTo>
                          <a:pt x="2615" y="3441"/>
                        </a:lnTo>
                        <a:lnTo>
                          <a:pt x="2619" y="3441"/>
                        </a:lnTo>
                        <a:lnTo>
                          <a:pt x="2621" y="3441"/>
                        </a:lnTo>
                        <a:lnTo>
                          <a:pt x="2623" y="3443"/>
                        </a:lnTo>
                        <a:lnTo>
                          <a:pt x="2625" y="3443"/>
                        </a:lnTo>
                        <a:lnTo>
                          <a:pt x="2628" y="3441"/>
                        </a:lnTo>
                        <a:lnTo>
                          <a:pt x="2630" y="3441"/>
                        </a:lnTo>
                        <a:lnTo>
                          <a:pt x="2632" y="3443"/>
                        </a:lnTo>
                        <a:lnTo>
                          <a:pt x="2636" y="3443"/>
                        </a:lnTo>
                        <a:lnTo>
                          <a:pt x="2638" y="3443"/>
                        </a:lnTo>
                        <a:lnTo>
                          <a:pt x="2640" y="3443"/>
                        </a:lnTo>
                        <a:lnTo>
                          <a:pt x="2644" y="3441"/>
                        </a:lnTo>
                        <a:lnTo>
                          <a:pt x="2646" y="3441"/>
                        </a:lnTo>
                        <a:lnTo>
                          <a:pt x="2648" y="3441"/>
                        </a:lnTo>
                        <a:lnTo>
                          <a:pt x="2651" y="3441"/>
                        </a:lnTo>
                        <a:lnTo>
                          <a:pt x="2653" y="3443"/>
                        </a:lnTo>
                        <a:lnTo>
                          <a:pt x="2655" y="3443"/>
                        </a:lnTo>
                        <a:lnTo>
                          <a:pt x="2657" y="3441"/>
                        </a:lnTo>
                        <a:lnTo>
                          <a:pt x="2661" y="3441"/>
                        </a:lnTo>
                        <a:lnTo>
                          <a:pt x="2663" y="3441"/>
                        </a:lnTo>
                        <a:lnTo>
                          <a:pt x="2665" y="3441"/>
                        </a:lnTo>
                        <a:lnTo>
                          <a:pt x="2669" y="3443"/>
                        </a:lnTo>
                        <a:lnTo>
                          <a:pt x="2670" y="3443"/>
                        </a:lnTo>
                        <a:lnTo>
                          <a:pt x="2672" y="3443"/>
                        </a:lnTo>
                        <a:lnTo>
                          <a:pt x="2676" y="3443"/>
                        </a:lnTo>
                        <a:lnTo>
                          <a:pt x="2678" y="3443"/>
                        </a:lnTo>
                        <a:lnTo>
                          <a:pt x="2680" y="3443"/>
                        </a:lnTo>
                        <a:lnTo>
                          <a:pt x="2684" y="3443"/>
                        </a:lnTo>
                        <a:lnTo>
                          <a:pt x="2686" y="3441"/>
                        </a:lnTo>
                        <a:lnTo>
                          <a:pt x="2688" y="3443"/>
                        </a:lnTo>
                        <a:lnTo>
                          <a:pt x="2690" y="3443"/>
                        </a:lnTo>
                        <a:lnTo>
                          <a:pt x="2693" y="3443"/>
                        </a:lnTo>
                        <a:lnTo>
                          <a:pt x="2695" y="3441"/>
                        </a:lnTo>
                        <a:lnTo>
                          <a:pt x="2697" y="3441"/>
                        </a:lnTo>
                        <a:lnTo>
                          <a:pt x="2701" y="3441"/>
                        </a:lnTo>
                        <a:lnTo>
                          <a:pt x="2703" y="3443"/>
                        </a:lnTo>
                        <a:lnTo>
                          <a:pt x="2705" y="3443"/>
                        </a:lnTo>
                        <a:lnTo>
                          <a:pt x="2709" y="3441"/>
                        </a:lnTo>
                        <a:lnTo>
                          <a:pt x="2711" y="3443"/>
                        </a:lnTo>
                        <a:lnTo>
                          <a:pt x="2713" y="3443"/>
                        </a:lnTo>
                        <a:lnTo>
                          <a:pt x="2716" y="3443"/>
                        </a:lnTo>
                        <a:lnTo>
                          <a:pt x="2718" y="3443"/>
                        </a:lnTo>
                        <a:lnTo>
                          <a:pt x="2720" y="3441"/>
                        </a:lnTo>
                        <a:lnTo>
                          <a:pt x="2722" y="3443"/>
                        </a:lnTo>
                        <a:lnTo>
                          <a:pt x="2726" y="3441"/>
                        </a:lnTo>
                        <a:lnTo>
                          <a:pt x="2728" y="3441"/>
                        </a:lnTo>
                        <a:lnTo>
                          <a:pt x="2730" y="3441"/>
                        </a:lnTo>
                        <a:lnTo>
                          <a:pt x="2734" y="3441"/>
                        </a:lnTo>
                        <a:lnTo>
                          <a:pt x="2736" y="3441"/>
                        </a:lnTo>
                        <a:lnTo>
                          <a:pt x="2738" y="3441"/>
                        </a:lnTo>
                        <a:lnTo>
                          <a:pt x="2741" y="3441"/>
                        </a:lnTo>
                        <a:lnTo>
                          <a:pt x="2743" y="3441"/>
                        </a:lnTo>
                        <a:lnTo>
                          <a:pt x="2745" y="3443"/>
                        </a:lnTo>
                        <a:lnTo>
                          <a:pt x="2749" y="3441"/>
                        </a:lnTo>
                        <a:lnTo>
                          <a:pt x="2751" y="3443"/>
                        </a:lnTo>
                        <a:lnTo>
                          <a:pt x="2753" y="3441"/>
                        </a:lnTo>
                        <a:lnTo>
                          <a:pt x="2755" y="3441"/>
                        </a:lnTo>
                        <a:lnTo>
                          <a:pt x="2759" y="3443"/>
                        </a:lnTo>
                        <a:lnTo>
                          <a:pt x="2761" y="3443"/>
                        </a:lnTo>
                        <a:lnTo>
                          <a:pt x="2762" y="3441"/>
                        </a:lnTo>
                        <a:lnTo>
                          <a:pt x="2766" y="3441"/>
                        </a:lnTo>
                        <a:lnTo>
                          <a:pt x="2768" y="3441"/>
                        </a:lnTo>
                        <a:lnTo>
                          <a:pt x="2770" y="3441"/>
                        </a:lnTo>
                        <a:lnTo>
                          <a:pt x="2774" y="3441"/>
                        </a:lnTo>
                        <a:lnTo>
                          <a:pt x="2776" y="3441"/>
                        </a:lnTo>
                        <a:lnTo>
                          <a:pt x="2778" y="3443"/>
                        </a:lnTo>
                        <a:lnTo>
                          <a:pt x="2780" y="3441"/>
                        </a:lnTo>
                        <a:lnTo>
                          <a:pt x="2784" y="3441"/>
                        </a:lnTo>
                        <a:lnTo>
                          <a:pt x="2785" y="3441"/>
                        </a:lnTo>
                        <a:lnTo>
                          <a:pt x="2787" y="3441"/>
                        </a:lnTo>
                        <a:lnTo>
                          <a:pt x="2791" y="3441"/>
                        </a:lnTo>
                        <a:lnTo>
                          <a:pt x="2793" y="3441"/>
                        </a:lnTo>
                        <a:lnTo>
                          <a:pt x="2795" y="3443"/>
                        </a:lnTo>
                        <a:lnTo>
                          <a:pt x="2799" y="3441"/>
                        </a:lnTo>
                        <a:lnTo>
                          <a:pt x="2801" y="3441"/>
                        </a:lnTo>
                        <a:lnTo>
                          <a:pt x="2803" y="3441"/>
                        </a:lnTo>
                        <a:lnTo>
                          <a:pt x="2807" y="3441"/>
                        </a:lnTo>
                        <a:lnTo>
                          <a:pt x="2808" y="3441"/>
                        </a:lnTo>
                        <a:lnTo>
                          <a:pt x="2810" y="3443"/>
                        </a:lnTo>
                        <a:lnTo>
                          <a:pt x="2812" y="3441"/>
                        </a:lnTo>
                        <a:lnTo>
                          <a:pt x="2816" y="3441"/>
                        </a:lnTo>
                        <a:lnTo>
                          <a:pt x="2818" y="3441"/>
                        </a:lnTo>
                        <a:lnTo>
                          <a:pt x="2820" y="3441"/>
                        </a:lnTo>
                        <a:lnTo>
                          <a:pt x="2824" y="3443"/>
                        </a:lnTo>
                        <a:lnTo>
                          <a:pt x="2826" y="3441"/>
                        </a:lnTo>
                        <a:lnTo>
                          <a:pt x="2828" y="3441"/>
                        </a:lnTo>
                        <a:lnTo>
                          <a:pt x="2831" y="3441"/>
                        </a:lnTo>
                        <a:lnTo>
                          <a:pt x="2833" y="3441"/>
                        </a:lnTo>
                        <a:lnTo>
                          <a:pt x="2835" y="3443"/>
                        </a:lnTo>
                        <a:lnTo>
                          <a:pt x="2839" y="3441"/>
                        </a:lnTo>
                        <a:lnTo>
                          <a:pt x="2841" y="3439"/>
                        </a:lnTo>
                        <a:lnTo>
                          <a:pt x="2843" y="3441"/>
                        </a:lnTo>
                        <a:lnTo>
                          <a:pt x="2845" y="3441"/>
                        </a:lnTo>
                        <a:lnTo>
                          <a:pt x="2849" y="3441"/>
                        </a:lnTo>
                        <a:lnTo>
                          <a:pt x="2851" y="3441"/>
                        </a:lnTo>
                        <a:lnTo>
                          <a:pt x="2853" y="3441"/>
                        </a:lnTo>
                        <a:lnTo>
                          <a:pt x="2856" y="3441"/>
                        </a:lnTo>
                        <a:lnTo>
                          <a:pt x="2858" y="3441"/>
                        </a:lnTo>
                        <a:lnTo>
                          <a:pt x="2860" y="3441"/>
                        </a:lnTo>
                        <a:lnTo>
                          <a:pt x="2864" y="3441"/>
                        </a:lnTo>
                        <a:lnTo>
                          <a:pt x="2866" y="3441"/>
                        </a:lnTo>
                        <a:lnTo>
                          <a:pt x="2868" y="3441"/>
                        </a:lnTo>
                        <a:lnTo>
                          <a:pt x="2872" y="3441"/>
                        </a:lnTo>
                        <a:lnTo>
                          <a:pt x="2874" y="3441"/>
                        </a:lnTo>
                        <a:lnTo>
                          <a:pt x="2876" y="3441"/>
                        </a:lnTo>
                        <a:lnTo>
                          <a:pt x="2877" y="3441"/>
                        </a:lnTo>
                        <a:lnTo>
                          <a:pt x="2881" y="3441"/>
                        </a:lnTo>
                        <a:lnTo>
                          <a:pt x="2883" y="3441"/>
                        </a:lnTo>
                        <a:lnTo>
                          <a:pt x="2885" y="3441"/>
                        </a:lnTo>
                        <a:lnTo>
                          <a:pt x="2889" y="3441"/>
                        </a:lnTo>
                        <a:lnTo>
                          <a:pt x="2891" y="3441"/>
                        </a:lnTo>
                        <a:lnTo>
                          <a:pt x="2893" y="3441"/>
                        </a:lnTo>
                        <a:lnTo>
                          <a:pt x="2897" y="3441"/>
                        </a:lnTo>
                        <a:lnTo>
                          <a:pt x="2898" y="3441"/>
                        </a:lnTo>
                        <a:lnTo>
                          <a:pt x="2900" y="3441"/>
                        </a:lnTo>
                        <a:lnTo>
                          <a:pt x="2904" y="3441"/>
                        </a:lnTo>
                        <a:lnTo>
                          <a:pt x="2906" y="3441"/>
                        </a:lnTo>
                        <a:lnTo>
                          <a:pt x="2908" y="3441"/>
                        </a:lnTo>
                        <a:lnTo>
                          <a:pt x="2910" y="3441"/>
                        </a:lnTo>
                        <a:lnTo>
                          <a:pt x="2914" y="3441"/>
                        </a:lnTo>
                        <a:lnTo>
                          <a:pt x="2916" y="3441"/>
                        </a:lnTo>
                        <a:lnTo>
                          <a:pt x="2918" y="3441"/>
                        </a:lnTo>
                        <a:lnTo>
                          <a:pt x="2921" y="3441"/>
                        </a:lnTo>
                        <a:lnTo>
                          <a:pt x="2923" y="3441"/>
                        </a:lnTo>
                        <a:lnTo>
                          <a:pt x="2925" y="3441"/>
                        </a:lnTo>
                        <a:lnTo>
                          <a:pt x="2929" y="3441"/>
                        </a:lnTo>
                        <a:lnTo>
                          <a:pt x="2931" y="3441"/>
                        </a:lnTo>
                        <a:lnTo>
                          <a:pt x="2933" y="3441"/>
                        </a:lnTo>
                        <a:lnTo>
                          <a:pt x="2937" y="3439"/>
                        </a:lnTo>
                        <a:lnTo>
                          <a:pt x="2939" y="3441"/>
                        </a:lnTo>
                        <a:lnTo>
                          <a:pt x="2941" y="3439"/>
                        </a:lnTo>
                        <a:lnTo>
                          <a:pt x="2943" y="3441"/>
                        </a:lnTo>
                        <a:lnTo>
                          <a:pt x="2946" y="3441"/>
                        </a:lnTo>
                        <a:lnTo>
                          <a:pt x="2948" y="3441"/>
                        </a:lnTo>
                        <a:lnTo>
                          <a:pt x="2950" y="3439"/>
                        </a:lnTo>
                        <a:lnTo>
                          <a:pt x="2954" y="3441"/>
                        </a:lnTo>
                        <a:lnTo>
                          <a:pt x="2956" y="3441"/>
                        </a:lnTo>
                        <a:lnTo>
                          <a:pt x="2958" y="3441"/>
                        </a:lnTo>
                      </a:path>
                    </a:pathLst>
                  </a:custGeom>
                  <a:noFill/>
                  <a:ln w="2">
                    <a:solidFill>
                      <a:srgbClr val="DC143C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" name="Freeform 78"/>
                  <p:cNvSpPr>
                    <a:spLocks/>
                  </p:cNvSpPr>
                  <p:nvPr/>
                </p:nvSpPr>
                <p:spPr bwMode="auto">
                  <a:xfrm>
                    <a:off x="2344738" y="2836862"/>
                    <a:ext cx="4691063" cy="2133600"/>
                  </a:xfrm>
                  <a:custGeom>
                    <a:avLst/>
                    <a:gdLst>
                      <a:gd name="T0" fmla="*/ 46 w 2955"/>
                      <a:gd name="T1" fmla="*/ 1344 h 1344"/>
                      <a:gd name="T2" fmla="*/ 94 w 2955"/>
                      <a:gd name="T3" fmla="*/ 1344 h 1344"/>
                      <a:gd name="T4" fmla="*/ 140 w 2955"/>
                      <a:gd name="T5" fmla="*/ 1344 h 1344"/>
                      <a:gd name="T6" fmla="*/ 192 w 2955"/>
                      <a:gd name="T7" fmla="*/ 1344 h 1344"/>
                      <a:gd name="T8" fmla="*/ 242 w 2955"/>
                      <a:gd name="T9" fmla="*/ 1344 h 1344"/>
                      <a:gd name="T10" fmla="*/ 292 w 2955"/>
                      <a:gd name="T11" fmla="*/ 1344 h 1344"/>
                      <a:gd name="T12" fmla="*/ 340 w 2955"/>
                      <a:gd name="T13" fmla="*/ 1344 h 1344"/>
                      <a:gd name="T14" fmla="*/ 389 w 2955"/>
                      <a:gd name="T15" fmla="*/ 1344 h 1344"/>
                      <a:gd name="T16" fmla="*/ 437 w 2955"/>
                      <a:gd name="T17" fmla="*/ 1344 h 1344"/>
                      <a:gd name="T18" fmla="*/ 485 w 2955"/>
                      <a:gd name="T19" fmla="*/ 1344 h 1344"/>
                      <a:gd name="T20" fmla="*/ 531 w 2955"/>
                      <a:gd name="T21" fmla="*/ 1344 h 1344"/>
                      <a:gd name="T22" fmla="*/ 579 w 2955"/>
                      <a:gd name="T23" fmla="*/ 1344 h 1344"/>
                      <a:gd name="T24" fmla="*/ 627 w 2955"/>
                      <a:gd name="T25" fmla="*/ 1344 h 1344"/>
                      <a:gd name="T26" fmla="*/ 675 w 2955"/>
                      <a:gd name="T27" fmla="*/ 1344 h 1344"/>
                      <a:gd name="T28" fmla="*/ 725 w 2955"/>
                      <a:gd name="T29" fmla="*/ 1344 h 1344"/>
                      <a:gd name="T30" fmla="*/ 773 w 2955"/>
                      <a:gd name="T31" fmla="*/ 1344 h 1344"/>
                      <a:gd name="T32" fmla="*/ 821 w 2955"/>
                      <a:gd name="T33" fmla="*/ 1344 h 1344"/>
                      <a:gd name="T34" fmla="*/ 866 w 2955"/>
                      <a:gd name="T35" fmla="*/ 1344 h 1344"/>
                      <a:gd name="T36" fmla="*/ 914 w 2955"/>
                      <a:gd name="T37" fmla="*/ 1344 h 1344"/>
                      <a:gd name="T38" fmla="*/ 962 w 2955"/>
                      <a:gd name="T39" fmla="*/ 1344 h 1344"/>
                      <a:gd name="T40" fmla="*/ 1010 w 2955"/>
                      <a:gd name="T41" fmla="*/ 1344 h 1344"/>
                      <a:gd name="T42" fmla="*/ 1058 w 2955"/>
                      <a:gd name="T43" fmla="*/ 1344 h 1344"/>
                      <a:gd name="T44" fmla="*/ 1106 w 2955"/>
                      <a:gd name="T45" fmla="*/ 1344 h 1344"/>
                      <a:gd name="T46" fmla="*/ 1152 w 2955"/>
                      <a:gd name="T47" fmla="*/ 1344 h 1344"/>
                      <a:gd name="T48" fmla="*/ 1200 w 2955"/>
                      <a:gd name="T49" fmla="*/ 1344 h 1344"/>
                      <a:gd name="T50" fmla="*/ 1248 w 2955"/>
                      <a:gd name="T51" fmla="*/ 1344 h 1344"/>
                      <a:gd name="T52" fmla="*/ 1296 w 2955"/>
                      <a:gd name="T53" fmla="*/ 1344 h 1344"/>
                      <a:gd name="T54" fmla="*/ 1345 w 2955"/>
                      <a:gd name="T55" fmla="*/ 1344 h 1344"/>
                      <a:gd name="T56" fmla="*/ 1393 w 2955"/>
                      <a:gd name="T57" fmla="*/ 1344 h 1344"/>
                      <a:gd name="T58" fmla="*/ 1441 w 2955"/>
                      <a:gd name="T59" fmla="*/ 1344 h 1344"/>
                      <a:gd name="T60" fmla="*/ 1489 w 2955"/>
                      <a:gd name="T61" fmla="*/ 1342 h 1344"/>
                      <a:gd name="T62" fmla="*/ 1535 w 2955"/>
                      <a:gd name="T63" fmla="*/ 168 h 1344"/>
                      <a:gd name="T64" fmla="*/ 1583 w 2955"/>
                      <a:gd name="T65" fmla="*/ 1327 h 1344"/>
                      <a:gd name="T66" fmla="*/ 1631 w 2955"/>
                      <a:gd name="T67" fmla="*/ 1334 h 1344"/>
                      <a:gd name="T68" fmla="*/ 1679 w 2955"/>
                      <a:gd name="T69" fmla="*/ 1336 h 1344"/>
                      <a:gd name="T70" fmla="*/ 1727 w 2955"/>
                      <a:gd name="T71" fmla="*/ 1336 h 1344"/>
                      <a:gd name="T72" fmla="*/ 1773 w 2955"/>
                      <a:gd name="T73" fmla="*/ 1336 h 1344"/>
                      <a:gd name="T74" fmla="*/ 1821 w 2955"/>
                      <a:gd name="T75" fmla="*/ 1336 h 1344"/>
                      <a:gd name="T76" fmla="*/ 1869 w 2955"/>
                      <a:gd name="T77" fmla="*/ 1336 h 1344"/>
                      <a:gd name="T78" fmla="*/ 1916 w 2955"/>
                      <a:gd name="T79" fmla="*/ 1336 h 1344"/>
                      <a:gd name="T80" fmla="*/ 1964 w 2955"/>
                      <a:gd name="T81" fmla="*/ 1336 h 1344"/>
                      <a:gd name="T82" fmla="*/ 2012 w 2955"/>
                      <a:gd name="T83" fmla="*/ 1334 h 1344"/>
                      <a:gd name="T84" fmla="*/ 2058 w 2955"/>
                      <a:gd name="T85" fmla="*/ 1334 h 1344"/>
                      <a:gd name="T86" fmla="*/ 2106 w 2955"/>
                      <a:gd name="T87" fmla="*/ 1334 h 1344"/>
                      <a:gd name="T88" fmla="*/ 2154 w 2955"/>
                      <a:gd name="T89" fmla="*/ 1334 h 1344"/>
                      <a:gd name="T90" fmla="*/ 2202 w 2955"/>
                      <a:gd name="T91" fmla="*/ 1334 h 1344"/>
                      <a:gd name="T92" fmla="*/ 2250 w 2955"/>
                      <a:gd name="T93" fmla="*/ 1334 h 1344"/>
                      <a:gd name="T94" fmla="*/ 2298 w 2955"/>
                      <a:gd name="T95" fmla="*/ 1332 h 1344"/>
                      <a:gd name="T96" fmla="*/ 2344 w 2955"/>
                      <a:gd name="T97" fmla="*/ 1332 h 1344"/>
                      <a:gd name="T98" fmla="*/ 2392 w 2955"/>
                      <a:gd name="T99" fmla="*/ 1331 h 1344"/>
                      <a:gd name="T100" fmla="*/ 2439 w 2955"/>
                      <a:gd name="T101" fmla="*/ 1331 h 1344"/>
                      <a:gd name="T102" fmla="*/ 2487 w 2955"/>
                      <a:gd name="T103" fmla="*/ 1329 h 1344"/>
                      <a:gd name="T104" fmla="*/ 2535 w 2955"/>
                      <a:gd name="T105" fmla="*/ 1329 h 1344"/>
                      <a:gd name="T106" fmla="*/ 2583 w 2955"/>
                      <a:gd name="T107" fmla="*/ 1329 h 1344"/>
                      <a:gd name="T108" fmla="*/ 2629 w 2955"/>
                      <a:gd name="T109" fmla="*/ 1331 h 1344"/>
                      <a:gd name="T110" fmla="*/ 2677 w 2955"/>
                      <a:gd name="T111" fmla="*/ 1327 h 1344"/>
                      <a:gd name="T112" fmla="*/ 2725 w 2955"/>
                      <a:gd name="T113" fmla="*/ 1327 h 1344"/>
                      <a:gd name="T114" fmla="*/ 2773 w 2955"/>
                      <a:gd name="T115" fmla="*/ 1325 h 1344"/>
                      <a:gd name="T116" fmla="*/ 2821 w 2955"/>
                      <a:gd name="T117" fmla="*/ 1323 h 1344"/>
                      <a:gd name="T118" fmla="*/ 2869 w 2955"/>
                      <a:gd name="T119" fmla="*/ 1327 h 1344"/>
                      <a:gd name="T120" fmla="*/ 2915 w 2955"/>
                      <a:gd name="T121" fmla="*/ 1323 h 1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955" h="1344">
                        <a:moveTo>
                          <a:pt x="0" y="1344"/>
                        </a:moveTo>
                        <a:lnTo>
                          <a:pt x="4" y="1344"/>
                        </a:lnTo>
                        <a:lnTo>
                          <a:pt x="6" y="1344"/>
                        </a:lnTo>
                        <a:lnTo>
                          <a:pt x="8" y="1344"/>
                        </a:lnTo>
                        <a:lnTo>
                          <a:pt x="12" y="1344"/>
                        </a:lnTo>
                        <a:lnTo>
                          <a:pt x="14" y="1344"/>
                        </a:lnTo>
                        <a:lnTo>
                          <a:pt x="16" y="1344"/>
                        </a:lnTo>
                        <a:lnTo>
                          <a:pt x="18" y="1344"/>
                        </a:lnTo>
                        <a:lnTo>
                          <a:pt x="22" y="1344"/>
                        </a:lnTo>
                        <a:lnTo>
                          <a:pt x="23" y="1344"/>
                        </a:lnTo>
                        <a:lnTo>
                          <a:pt x="25" y="1344"/>
                        </a:lnTo>
                        <a:lnTo>
                          <a:pt x="29" y="1344"/>
                        </a:lnTo>
                        <a:lnTo>
                          <a:pt x="31" y="1344"/>
                        </a:lnTo>
                        <a:lnTo>
                          <a:pt x="33" y="1344"/>
                        </a:lnTo>
                        <a:lnTo>
                          <a:pt x="37" y="1344"/>
                        </a:lnTo>
                        <a:lnTo>
                          <a:pt x="39" y="1344"/>
                        </a:lnTo>
                        <a:lnTo>
                          <a:pt x="41" y="1344"/>
                        </a:lnTo>
                        <a:lnTo>
                          <a:pt x="45" y="1344"/>
                        </a:lnTo>
                        <a:lnTo>
                          <a:pt x="46" y="1344"/>
                        </a:lnTo>
                        <a:lnTo>
                          <a:pt x="48" y="1344"/>
                        </a:lnTo>
                        <a:lnTo>
                          <a:pt x="50" y="1344"/>
                        </a:lnTo>
                        <a:lnTo>
                          <a:pt x="54" y="1344"/>
                        </a:lnTo>
                        <a:lnTo>
                          <a:pt x="56" y="1344"/>
                        </a:lnTo>
                        <a:lnTo>
                          <a:pt x="58" y="1344"/>
                        </a:lnTo>
                        <a:lnTo>
                          <a:pt x="62" y="1344"/>
                        </a:lnTo>
                        <a:lnTo>
                          <a:pt x="64" y="1344"/>
                        </a:lnTo>
                        <a:lnTo>
                          <a:pt x="66" y="1344"/>
                        </a:lnTo>
                        <a:lnTo>
                          <a:pt x="69" y="1344"/>
                        </a:lnTo>
                        <a:lnTo>
                          <a:pt x="71" y="1344"/>
                        </a:lnTo>
                        <a:lnTo>
                          <a:pt x="73" y="1344"/>
                        </a:lnTo>
                        <a:lnTo>
                          <a:pt x="77" y="1344"/>
                        </a:lnTo>
                        <a:lnTo>
                          <a:pt x="79" y="1344"/>
                        </a:lnTo>
                        <a:lnTo>
                          <a:pt x="81" y="1344"/>
                        </a:lnTo>
                        <a:lnTo>
                          <a:pt x="83" y="1344"/>
                        </a:lnTo>
                        <a:lnTo>
                          <a:pt x="87" y="1344"/>
                        </a:lnTo>
                        <a:lnTo>
                          <a:pt x="89" y="1344"/>
                        </a:lnTo>
                        <a:lnTo>
                          <a:pt x="91" y="1344"/>
                        </a:lnTo>
                        <a:lnTo>
                          <a:pt x="94" y="1344"/>
                        </a:lnTo>
                        <a:lnTo>
                          <a:pt x="96" y="1344"/>
                        </a:lnTo>
                        <a:lnTo>
                          <a:pt x="98" y="1344"/>
                        </a:lnTo>
                        <a:lnTo>
                          <a:pt x="102" y="1344"/>
                        </a:lnTo>
                        <a:lnTo>
                          <a:pt x="104" y="1344"/>
                        </a:lnTo>
                        <a:lnTo>
                          <a:pt x="106" y="1344"/>
                        </a:lnTo>
                        <a:lnTo>
                          <a:pt x="108" y="1344"/>
                        </a:lnTo>
                        <a:lnTo>
                          <a:pt x="112" y="1344"/>
                        </a:lnTo>
                        <a:lnTo>
                          <a:pt x="114" y="1344"/>
                        </a:lnTo>
                        <a:lnTo>
                          <a:pt x="115" y="1344"/>
                        </a:lnTo>
                        <a:lnTo>
                          <a:pt x="119" y="1344"/>
                        </a:lnTo>
                        <a:lnTo>
                          <a:pt x="121" y="1344"/>
                        </a:lnTo>
                        <a:lnTo>
                          <a:pt x="123" y="1344"/>
                        </a:lnTo>
                        <a:lnTo>
                          <a:pt x="127" y="1344"/>
                        </a:lnTo>
                        <a:lnTo>
                          <a:pt x="129" y="1344"/>
                        </a:lnTo>
                        <a:lnTo>
                          <a:pt x="131" y="1344"/>
                        </a:lnTo>
                        <a:lnTo>
                          <a:pt x="135" y="1344"/>
                        </a:lnTo>
                        <a:lnTo>
                          <a:pt x="137" y="1344"/>
                        </a:lnTo>
                        <a:lnTo>
                          <a:pt x="138" y="1344"/>
                        </a:lnTo>
                        <a:lnTo>
                          <a:pt x="140" y="1344"/>
                        </a:lnTo>
                        <a:lnTo>
                          <a:pt x="144" y="1344"/>
                        </a:lnTo>
                        <a:lnTo>
                          <a:pt x="146" y="1344"/>
                        </a:lnTo>
                        <a:lnTo>
                          <a:pt x="148" y="1344"/>
                        </a:lnTo>
                        <a:lnTo>
                          <a:pt x="152" y="1344"/>
                        </a:lnTo>
                        <a:lnTo>
                          <a:pt x="154" y="1344"/>
                        </a:lnTo>
                        <a:lnTo>
                          <a:pt x="156" y="1344"/>
                        </a:lnTo>
                        <a:lnTo>
                          <a:pt x="160" y="1344"/>
                        </a:lnTo>
                        <a:lnTo>
                          <a:pt x="163" y="1344"/>
                        </a:lnTo>
                        <a:lnTo>
                          <a:pt x="167" y="1344"/>
                        </a:lnTo>
                        <a:lnTo>
                          <a:pt x="169" y="1344"/>
                        </a:lnTo>
                        <a:lnTo>
                          <a:pt x="171" y="1344"/>
                        </a:lnTo>
                        <a:lnTo>
                          <a:pt x="173" y="1344"/>
                        </a:lnTo>
                        <a:lnTo>
                          <a:pt x="177" y="1344"/>
                        </a:lnTo>
                        <a:lnTo>
                          <a:pt x="179" y="1344"/>
                        </a:lnTo>
                        <a:lnTo>
                          <a:pt x="181" y="1344"/>
                        </a:lnTo>
                        <a:lnTo>
                          <a:pt x="184" y="1344"/>
                        </a:lnTo>
                        <a:lnTo>
                          <a:pt x="186" y="1344"/>
                        </a:lnTo>
                        <a:lnTo>
                          <a:pt x="188" y="1344"/>
                        </a:lnTo>
                        <a:lnTo>
                          <a:pt x="192" y="1344"/>
                        </a:lnTo>
                        <a:lnTo>
                          <a:pt x="194" y="1344"/>
                        </a:lnTo>
                        <a:lnTo>
                          <a:pt x="196" y="1344"/>
                        </a:lnTo>
                        <a:lnTo>
                          <a:pt x="200" y="1344"/>
                        </a:lnTo>
                        <a:lnTo>
                          <a:pt x="202" y="1344"/>
                        </a:lnTo>
                        <a:lnTo>
                          <a:pt x="204" y="1344"/>
                        </a:lnTo>
                        <a:lnTo>
                          <a:pt x="205" y="1344"/>
                        </a:lnTo>
                        <a:lnTo>
                          <a:pt x="209" y="1344"/>
                        </a:lnTo>
                        <a:lnTo>
                          <a:pt x="211" y="1344"/>
                        </a:lnTo>
                        <a:lnTo>
                          <a:pt x="213" y="1344"/>
                        </a:lnTo>
                        <a:lnTo>
                          <a:pt x="217" y="1344"/>
                        </a:lnTo>
                        <a:lnTo>
                          <a:pt x="219" y="1344"/>
                        </a:lnTo>
                        <a:lnTo>
                          <a:pt x="221" y="1344"/>
                        </a:lnTo>
                        <a:lnTo>
                          <a:pt x="227" y="1344"/>
                        </a:lnTo>
                        <a:lnTo>
                          <a:pt x="228" y="1344"/>
                        </a:lnTo>
                        <a:lnTo>
                          <a:pt x="232" y="1344"/>
                        </a:lnTo>
                        <a:lnTo>
                          <a:pt x="234" y="1344"/>
                        </a:lnTo>
                        <a:lnTo>
                          <a:pt x="236" y="1344"/>
                        </a:lnTo>
                        <a:lnTo>
                          <a:pt x="238" y="1344"/>
                        </a:lnTo>
                        <a:lnTo>
                          <a:pt x="242" y="1344"/>
                        </a:lnTo>
                        <a:lnTo>
                          <a:pt x="244" y="1344"/>
                        </a:lnTo>
                        <a:lnTo>
                          <a:pt x="246" y="1344"/>
                        </a:lnTo>
                        <a:lnTo>
                          <a:pt x="250" y="1344"/>
                        </a:lnTo>
                        <a:lnTo>
                          <a:pt x="251" y="1344"/>
                        </a:lnTo>
                        <a:lnTo>
                          <a:pt x="253" y="1344"/>
                        </a:lnTo>
                        <a:lnTo>
                          <a:pt x="257" y="1344"/>
                        </a:lnTo>
                        <a:lnTo>
                          <a:pt x="261" y="1344"/>
                        </a:lnTo>
                        <a:lnTo>
                          <a:pt x="265" y="1344"/>
                        </a:lnTo>
                        <a:lnTo>
                          <a:pt x="267" y="1344"/>
                        </a:lnTo>
                        <a:lnTo>
                          <a:pt x="269" y="1344"/>
                        </a:lnTo>
                        <a:lnTo>
                          <a:pt x="271" y="1344"/>
                        </a:lnTo>
                        <a:lnTo>
                          <a:pt x="274" y="1344"/>
                        </a:lnTo>
                        <a:lnTo>
                          <a:pt x="276" y="1344"/>
                        </a:lnTo>
                        <a:lnTo>
                          <a:pt x="278" y="1344"/>
                        </a:lnTo>
                        <a:lnTo>
                          <a:pt x="282" y="1344"/>
                        </a:lnTo>
                        <a:lnTo>
                          <a:pt x="284" y="1344"/>
                        </a:lnTo>
                        <a:lnTo>
                          <a:pt x="286" y="1344"/>
                        </a:lnTo>
                        <a:lnTo>
                          <a:pt x="290" y="1344"/>
                        </a:lnTo>
                        <a:lnTo>
                          <a:pt x="292" y="1344"/>
                        </a:lnTo>
                        <a:lnTo>
                          <a:pt x="294" y="1344"/>
                        </a:lnTo>
                        <a:lnTo>
                          <a:pt x="297" y="1344"/>
                        </a:lnTo>
                        <a:lnTo>
                          <a:pt x="299" y="1344"/>
                        </a:lnTo>
                        <a:lnTo>
                          <a:pt x="301" y="1344"/>
                        </a:lnTo>
                        <a:lnTo>
                          <a:pt x="303" y="1344"/>
                        </a:lnTo>
                        <a:lnTo>
                          <a:pt x="307" y="1344"/>
                        </a:lnTo>
                        <a:lnTo>
                          <a:pt x="309" y="1344"/>
                        </a:lnTo>
                        <a:lnTo>
                          <a:pt x="311" y="1344"/>
                        </a:lnTo>
                        <a:lnTo>
                          <a:pt x="315" y="1344"/>
                        </a:lnTo>
                        <a:lnTo>
                          <a:pt x="317" y="1344"/>
                        </a:lnTo>
                        <a:lnTo>
                          <a:pt x="319" y="1344"/>
                        </a:lnTo>
                        <a:lnTo>
                          <a:pt x="322" y="1344"/>
                        </a:lnTo>
                        <a:lnTo>
                          <a:pt x="324" y="1344"/>
                        </a:lnTo>
                        <a:lnTo>
                          <a:pt x="326" y="1344"/>
                        </a:lnTo>
                        <a:lnTo>
                          <a:pt x="328" y="1344"/>
                        </a:lnTo>
                        <a:lnTo>
                          <a:pt x="332" y="1344"/>
                        </a:lnTo>
                        <a:lnTo>
                          <a:pt x="334" y="1344"/>
                        </a:lnTo>
                        <a:lnTo>
                          <a:pt x="336" y="1344"/>
                        </a:lnTo>
                        <a:lnTo>
                          <a:pt x="340" y="1344"/>
                        </a:lnTo>
                        <a:lnTo>
                          <a:pt x="342" y="1344"/>
                        </a:lnTo>
                        <a:lnTo>
                          <a:pt x="343" y="1344"/>
                        </a:lnTo>
                        <a:lnTo>
                          <a:pt x="347" y="1344"/>
                        </a:lnTo>
                        <a:lnTo>
                          <a:pt x="349" y="1344"/>
                        </a:lnTo>
                        <a:lnTo>
                          <a:pt x="351" y="1344"/>
                        </a:lnTo>
                        <a:lnTo>
                          <a:pt x="355" y="1344"/>
                        </a:lnTo>
                        <a:lnTo>
                          <a:pt x="357" y="1344"/>
                        </a:lnTo>
                        <a:lnTo>
                          <a:pt x="359" y="1344"/>
                        </a:lnTo>
                        <a:lnTo>
                          <a:pt x="361" y="1344"/>
                        </a:lnTo>
                        <a:lnTo>
                          <a:pt x="365" y="1344"/>
                        </a:lnTo>
                        <a:lnTo>
                          <a:pt x="366" y="1344"/>
                        </a:lnTo>
                        <a:lnTo>
                          <a:pt x="372" y="1344"/>
                        </a:lnTo>
                        <a:lnTo>
                          <a:pt x="374" y="1344"/>
                        </a:lnTo>
                        <a:lnTo>
                          <a:pt x="376" y="1344"/>
                        </a:lnTo>
                        <a:lnTo>
                          <a:pt x="380" y="1344"/>
                        </a:lnTo>
                        <a:lnTo>
                          <a:pt x="382" y="1344"/>
                        </a:lnTo>
                        <a:lnTo>
                          <a:pt x="384" y="1344"/>
                        </a:lnTo>
                        <a:lnTo>
                          <a:pt x="388" y="1344"/>
                        </a:lnTo>
                        <a:lnTo>
                          <a:pt x="389" y="1344"/>
                        </a:lnTo>
                        <a:lnTo>
                          <a:pt x="391" y="1344"/>
                        </a:lnTo>
                        <a:lnTo>
                          <a:pt x="393" y="1344"/>
                        </a:lnTo>
                        <a:lnTo>
                          <a:pt x="397" y="1344"/>
                        </a:lnTo>
                        <a:lnTo>
                          <a:pt x="399" y="1344"/>
                        </a:lnTo>
                        <a:lnTo>
                          <a:pt x="401" y="1344"/>
                        </a:lnTo>
                        <a:lnTo>
                          <a:pt x="405" y="1344"/>
                        </a:lnTo>
                        <a:lnTo>
                          <a:pt x="407" y="1344"/>
                        </a:lnTo>
                        <a:lnTo>
                          <a:pt x="409" y="1344"/>
                        </a:lnTo>
                        <a:lnTo>
                          <a:pt x="412" y="1344"/>
                        </a:lnTo>
                        <a:lnTo>
                          <a:pt x="414" y="1344"/>
                        </a:lnTo>
                        <a:lnTo>
                          <a:pt x="416" y="1344"/>
                        </a:lnTo>
                        <a:lnTo>
                          <a:pt x="420" y="1344"/>
                        </a:lnTo>
                        <a:lnTo>
                          <a:pt x="422" y="1344"/>
                        </a:lnTo>
                        <a:lnTo>
                          <a:pt x="424" y="1344"/>
                        </a:lnTo>
                        <a:lnTo>
                          <a:pt x="426" y="1344"/>
                        </a:lnTo>
                        <a:lnTo>
                          <a:pt x="430" y="1344"/>
                        </a:lnTo>
                        <a:lnTo>
                          <a:pt x="432" y="1344"/>
                        </a:lnTo>
                        <a:lnTo>
                          <a:pt x="433" y="1344"/>
                        </a:lnTo>
                        <a:lnTo>
                          <a:pt x="437" y="1344"/>
                        </a:lnTo>
                        <a:lnTo>
                          <a:pt x="439" y="1344"/>
                        </a:lnTo>
                        <a:lnTo>
                          <a:pt x="441" y="1344"/>
                        </a:lnTo>
                        <a:lnTo>
                          <a:pt x="445" y="1344"/>
                        </a:lnTo>
                        <a:lnTo>
                          <a:pt x="447" y="1344"/>
                        </a:lnTo>
                        <a:lnTo>
                          <a:pt x="449" y="1344"/>
                        </a:lnTo>
                        <a:lnTo>
                          <a:pt x="453" y="1344"/>
                        </a:lnTo>
                        <a:lnTo>
                          <a:pt x="455" y="1344"/>
                        </a:lnTo>
                        <a:lnTo>
                          <a:pt x="456" y="1344"/>
                        </a:lnTo>
                        <a:lnTo>
                          <a:pt x="458" y="1344"/>
                        </a:lnTo>
                        <a:lnTo>
                          <a:pt x="462" y="1344"/>
                        </a:lnTo>
                        <a:lnTo>
                          <a:pt x="464" y="1344"/>
                        </a:lnTo>
                        <a:lnTo>
                          <a:pt x="466" y="1344"/>
                        </a:lnTo>
                        <a:lnTo>
                          <a:pt x="470" y="1344"/>
                        </a:lnTo>
                        <a:lnTo>
                          <a:pt x="472" y="1344"/>
                        </a:lnTo>
                        <a:lnTo>
                          <a:pt x="474" y="1344"/>
                        </a:lnTo>
                        <a:lnTo>
                          <a:pt x="478" y="1344"/>
                        </a:lnTo>
                        <a:lnTo>
                          <a:pt x="479" y="1344"/>
                        </a:lnTo>
                        <a:lnTo>
                          <a:pt x="481" y="1344"/>
                        </a:lnTo>
                        <a:lnTo>
                          <a:pt x="485" y="1344"/>
                        </a:lnTo>
                        <a:lnTo>
                          <a:pt x="487" y="1344"/>
                        </a:lnTo>
                        <a:lnTo>
                          <a:pt x="489" y="1344"/>
                        </a:lnTo>
                        <a:lnTo>
                          <a:pt x="491" y="1344"/>
                        </a:lnTo>
                        <a:lnTo>
                          <a:pt x="495" y="1344"/>
                        </a:lnTo>
                        <a:lnTo>
                          <a:pt x="497" y="1344"/>
                        </a:lnTo>
                        <a:lnTo>
                          <a:pt x="499" y="1344"/>
                        </a:lnTo>
                        <a:lnTo>
                          <a:pt x="502" y="1344"/>
                        </a:lnTo>
                        <a:lnTo>
                          <a:pt x="504" y="1344"/>
                        </a:lnTo>
                        <a:lnTo>
                          <a:pt x="506" y="1344"/>
                        </a:lnTo>
                        <a:lnTo>
                          <a:pt x="510" y="1344"/>
                        </a:lnTo>
                        <a:lnTo>
                          <a:pt x="512" y="1344"/>
                        </a:lnTo>
                        <a:lnTo>
                          <a:pt x="514" y="1344"/>
                        </a:lnTo>
                        <a:lnTo>
                          <a:pt x="516" y="1344"/>
                        </a:lnTo>
                        <a:lnTo>
                          <a:pt x="520" y="1344"/>
                        </a:lnTo>
                        <a:lnTo>
                          <a:pt x="522" y="1344"/>
                        </a:lnTo>
                        <a:lnTo>
                          <a:pt x="524" y="1344"/>
                        </a:lnTo>
                        <a:lnTo>
                          <a:pt x="527" y="1344"/>
                        </a:lnTo>
                        <a:lnTo>
                          <a:pt x="529" y="1344"/>
                        </a:lnTo>
                        <a:lnTo>
                          <a:pt x="531" y="1344"/>
                        </a:lnTo>
                        <a:lnTo>
                          <a:pt x="535" y="1344"/>
                        </a:lnTo>
                        <a:lnTo>
                          <a:pt x="537" y="1344"/>
                        </a:lnTo>
                        <a:lnTo>
                          <a:pt x="539" y="1344"/>
                        </a:lnTo>
                        <a:lnTo>
                          <a:pt x="543" y="1344"/>
                        </a:lnTo>
                        <a:lnTo>
                          <a:pt x="545" y="1344"/>
                        </a:lnTo>
                        <a:lnTo>
                          <a:pt x="547" y="1344"/>
                        </a:lnTo>
                        <a:lnTo>
                          <a:pt x="548" y="1344"/>
                        </a:lnTo>
                        <a:lnTo>
                          <a:pt x="552" y="1344"/>
                        </a:lnTo>
                        <a:lnTo>
                          <a:pt x="554" y="1344"/>
                        </a:lnTo>
                        <a:lnTo>
                          <a:pt x="556" y="1344"/>
                        </a:lnTo>
                        <a:lnTo>
                          <a:pt x="560" y="1344"/>
                        </a:lnTo>
                        <a:lnTo>
                          <a:pt x="562" y="1344"/>
                        </a:lnTo>
                        <a:lnTo>
                          <a:pt x="564" y="1344"/>
                        </a:lnTo>
                        <a:lnTo>
                          <a:pt x="568" y="1344"/>
                        </a:lnTo>
                        <a:lnTo>
                          <a:pt x="570" y="1344"/>
                        </a:lnTo>
                        <a:lnTo>
                          <a:pt x="571" y="1344"/>
                        </a:lnTo>
                        <a:lnTo>
                          <a:pt x="575" y="1344"/>
                        </a:lnTo>
                        <a:lnTo>
                          <a:pt x="577" y="1344"/>
                        </a:lnTo>
                        <a:lnTo>
                          <a:pt x="579" y="1344"/>
                        </a:lnTo>
                        <a:lnTo>
                          <a:pt x="581" y="1344"/>
                        </a:lnTo>
                        <a:lnTo>
                          <a:pt x="585" y="1344"/>
                        </a:lnTo>
                        <a:lnTo>
                          <a:pt x="587" y="1344"/>
                        </a:lnTo>
                        <a:lnTo>
                          <a:pt x="589" y="1344"/>
                        </a:lnTo>
                        <a:lnTo>
                          <a:pt x="593" y="1344"/>
                        </a:lnTo>
                        <a:lnTo>
                          <a:pt x="594" y="1344"/>
                        </a:lnTo>
                        <a:lnTo>
                          <a:pt x="596" y="1344"/>
                        </a:lnTo>
                        <a:lnTo>
                          <a:pt x="600" y="1344"/>
                        </a:lnTo>
                        <a:lnTo>
                          <a:pt x="602" y="1344"/>
                        </a:lnTo>
                        <a:lnTo>
                          <a:pt x="604" y="1344"/>
                        </a:lnTo>
                        <a:lnTo>
                          <a:pt x="608" y="1344"/>
                        </a:lnTo>
                        <a:lnTo>
                          <a:pt x="610" y="1344"/>
                        </a:lnTo>
                        <a:lnTo>
                          <a:pt x="612" y="1344"/>
                        </a:lnTo>
                        <a:lnTo>
                          <a:pt x="614" y="1344"/>
                        </a:lnTo>
                        <a:lnTo>
                          <a:pt x="617" y="1344"/>
                        </a:lnTo>
                        <a:lnTo>
                          <a:pt x="619" y="1344"/>
                        </a:lnTo>
                        <a:lnTo>
                          <a:pt x="621" y="1344"/>
                        </a:lnTo>
                        <a:lnTo>
                          <a:pt x="625" y="1344"/>
                        </a:lnTo>
                        <a:lnTo>
                          <a:pt x="627" y="1344"/>
                        </a:lnTo>
                        <a:lnTo>
                          <a:pt x="629" y="1344"/>
                        </a:lnTo>
                        <a:lnTo>
                          <a:pt x="633" y="1344"/>
                        </a:lnTo>
                        <a:lnTo>
                          <a:pt x="635" y="1344"/>
                        </a:lnTo>
                        <a:lnTo>
                          <a:pt x="637" y="1344"/>
                        </a:lnTo>
                        <a:lnTo>
                          <a:pt x="640" y="1344"/>
                        </a:lnTo>
                        <a:lnTo>
                          <a:pt x="642" y="1344"/>
                        </a:lnTo>
                        <a:lnTo>
                          <a:pt x="644" y="1344"/>
                        </a:lnTo>
                        <a:lnTo>
                          <a:pt x="646" y="1344"/>
                        </a:lnTo>
                        <a:lnTo>
                          <a:pt x="650" y="1344"/>
                        </a:lnTo>
                        <a:lnTo>
                          <a:pt x="652" y="1344"/>
                        </a:lnTo>
                        <a:lnTo>
                          <a:pt x="654" y="1344"/>
                        </a:lnTo>
                        <a:lnTo>
                          <a:pt x="658" y="1344"/>
                        </a:lnTo>
                        <a:lnTo>
                          <a:pt x="660" y="1344"/>
                        </a:lnTo>
                        <a:lnTo>
                          <a:pt x="661" y="1344"/>
                        </a:lnTo>
                        <a:lnTo>
                          <a:pt x="665" y="1344"/>
                        </a:lnTo>
                        <a:lnTo>
                          <a:pt x="667" y="1344"/>
                        </a:lnTo>
                        <a:lnTo>
                          <a:pt x="669" y="1344"/>
                        </a:lnTo>
                        <a:lnTo>
                          <a:pt x="673" y="1344"/>
                        </a:lnTo>
                        <a:lnTo>
                          <a:pt x="675" y="1344"/>
                        </a:lnTo>
                        <a:lnTo>
                          <a:pt x="677" y="1344"/>
                        </a:lnTo>
                        <a:lnTo>
                          <a:pt x="679" y="1344"/>
                        </a:lnTo>
                        <a:lnTo>
                          <a:pt x="683" y="1344"/>
                        </a:lnTo>
                        <a:lnTo>
                          <a:pt x="684" y="1344"/>
                        </a:lnTo>
                        <a:lnTo>
                          <a:pt x="686" y="1344"/>
                        </a:lnTo>
                        <a:lnTo>
                          <a:pt x="690" y="1344"/>
                        </a:lnTo>
                        <a:lnTo>
                          <a:pt x="692" y="1344"/>
                        </a:lnTo>
                        <a:lnTo>
                          <a:pt x="698" y="1344"/>
                        </a:lnTo>
                        <a:lnTo>
                          <a:pt x="700" y="1344"/>
                        </a:lnTo>
                        <a:lnTo>
                          <a:pt x="702" y="1344"/>
                        </a:lnTo>
                        <a:lnTo>
                          <a:pt x="706" y="1344"/>
                        </a:lnTo>
                        <a:lnTo>
                          <a:pt x="707" y="1344"/>
                        </a:lnTo>
                        <a:lnTo>
                          <a:pt x="709" y="1344"/>
                        </a:lnTo>
                        <a:lnTo>
                          <a:pt x="711" y="1344"/>
                        </a:lnTo>
                        <a:lnTo>
                          <a:pt x="715" y="1344"/>
                        </a:lnTo>
                        <a:lnTo>
                          <a:pt x="717" y="1344"/>
                        </a:lnTo>
                        <a:lnTo>
                          <a:pt x="719" y="1344"/>
                        </a:lnTo>
                        <a:lnTo>
                          <a:pt x="723" y="1344"/>
                        </a:lnTo>
                        <a:lnTo>
                          <a:pt x="725" y="1344"/>
                        </a:lnTo>
                        <a:lnTo>
                          <a:pt x="727" y="1344"/>
                        </a:lnTo>
                        <a:lnTo>
                          <a:pt x="730" y="1344"/>
                        </a:lnTo>
                        <a:lnTo>
                          <a:pt x="732" y="1344"/>
                        </a:lnTo>
                        <a:lnTo>
                          <a:pt x="734" y="1344"/>
                        </a:lnTo>
                        <a:lnTo>
                          <a:pt x="736" y="1344"/>
                        </a:lnTo>
                        <a:lnTo>
                          <a:pt x="740" y="1344"/>
                        </a:lnTo>
                        <a:lnTo>
                          <a:pt x="742" y="1344"/>
                        </a:lnTo>
                        <a:lnTo>
                          <a:pt x="744" y="1344"/>
                        </a:lnTo>
                        <a:lnTo>
                          <a:pt x="748" y="1344"/>
                        </a:lnTo>
                        <a:lnTo>
                          <a:pt x="750" y="1344"/>
                        </a:lnTo>
                        <a:lnTo>
                          <a:pt x="752" y="1344"/>
                        </a:lnTo>
                        <a:lnTo>
                          <a:pt x="755" y="1344"/>
                        </a:lnTo>
                        <a:lnTo>
                          <a:pt x="757" y="1344"/>
                        </a:lnTo>
                        <a:lnTo>
                          <a:pt x="759" y="1344"/>
                        </a:lnTo>
                        <a:lnTo>
                          <a:pt x="763" y="1344"/>
                        </a:lnTo>
                        <a:lnTo>
                          <a:pt x="765" y="1344"/>
                        </a:lnTo>
                        <a:lnTo>
                          <a:pt x="767" y="1344"/>
                        </a:lnTo>
                        <a:lnTo>
                          <a:pt x="769" y="1344"/>
                        </a:lnTo>
                        <a:lnTo>
                          <a:pt x="773" y="1344"/>
                        </a:lnTo>
                        <a:lnTo>
                          <a:pt x="775" y="1344"/>
                        </a:lnTo>
                        <a:lnTo>
                          <a:pt x="776" y="1344"/>
                        </a:lnTo>
                        <a:lnTo>
                          <a:pt x="780" y="1344"/>
                        </a:lnTo>
                        <a:lnTo>
                          <a:pt x="782" y="1344"/>
                        </a:lnTo>
                        <a:lnTo>
                          <a:pt x="784" y="1344"/>
                        </a:lnTo>
                        <a:lnTo>
                          <a:pt x="788" y="1344"/>
                        </a:lnTo>
                        <a:lnTo>
                          <a:pt x="790" y="1344"/>
                        </a:lnTo>
                        <a:lnTo>
                          <a:pt x="792" y="1344"/>
                        </a:lnTo>
                        <a:lnTo>
                          <a:pt x="796" y="1344"/>
                        </a:lnTo>
                        <a:lnTo>
                          <a:pt x="798" y="1344"/>
                        </a:lnTo>
                        <a:lnTo>
                          <a:pt x="799" y="1344"/>
                        </a:lnTo>
                        <a:lnTo>
                          <a:pt x="801" y="1344"/>
                        </a:lnTo>
                        <a:lnTo>
                          <a:pt x="805" y="1344"/>
                        </a:lnTo>
                        <a:lnTo>
                          <a:pt x="807" y="1344"/>
                        </a:lnTo>
                        <a:lnTo>
                          <a:pt x="809" y="1344"/>
                        </a:lnTo>
                        <a:lnTo>
                          <a:pt x="813" y="1344"/>
                        </a:lnTo>
                        <a:lnTo>
                          <a:pt x="815" y="1344"/>
                        </a:lnTo>
                        <a:lnTo>
                          <a:pt x="817" y="1344"/>
                        </a:lnTo>
                        <a:lnTo>
                          <a:pt x="821" y="1344"/>
                        </a:lnTo>
                        <a:lnTo>
                          <a:pt x="822" y="1344"/>
                        </a:lnTo>
                        <a:lnTo>
                          <a:pt x="824" y="1344"/>
                        </a:lnTo>
                        <a:lnTo>
                          <a:pt x="828" y="1344"/>
                        </a:lnTo>
                        <a:lnTo>
                          <a:pt x="830" y="1344"/>
                        </a:lnTo>
                        <a:lnTo>
                          <a:pt x="832" y="1344"/>
                        </a:lnTo>
                        <a:lnTo>
                          <a:pt x="834" y="1344"/>
                        </a:lnTo>
                        <a:lnTo>
                          <a:pt x="838" y="1344"/>
                        </a:lnTo>
                        <a:lnTo>
                          <a:pt x="840" y="1344"/>
                        </a:lnTo>
                        <a:lnTo>
                          <a:pt x="842" y="1344"/>
                        </a:lnTo>
                        <a:lnTo>
                          <a:pt x="845" y="1344"/>
                        </a:lnTo>
                        <a:lnTo>
                          <a:pt x="847" y="1344"/>
                        </a:lnTo>
                        <a:lnTo>
                          <a:pt x="849" y="1344"/>
                        </a:lnTo>
                        <a:lnTo>
                          <a:pt x="853" y="1344"/>
                        </a:lnTo>
                        <a:lnTo>
                          <a:pt x="855" y="1344"/>
                        </a:lnTo>
                        <a:lnTo>
                          <a:pt x="857" y="1344"/>
                        </a:lnTo>
                        <a:lnTo>
                          <a:pt x="861" y="1344"/>
                        </a:lnTo>
                        <a:lnTo>
                          <a:pt x="863" y="1344"/>
                        </a:lnTo>
                        <a:lnTo>
                          <a:pt x="865" y="1344"/>
                        </a:lnTo>
                        <a:lnTo>
                          <a:pt x="866" y="1344"/>
                        </a:lnTo>
                        <a:lnTo>
                          <a:pt x="870" y="1344"/>
                        </a:lnTo>
                        <a:lnTo>
                          <a:pt x="872" y="1344"/>
                        </a:lnTo>
                        <a:lnTo>
                          <a:pt x="874" y="1344"/>
                        </a:lnTo>
                        <a:lnTo>
                          <a:pt x="878" y="1344"/>
                        </a:lnTo>
                        <a:lnTo>
                          <a:pt x="880" y="1344"/>
                        </a:lnTo>
                        <a:lnTo>
                          <a:pt x="882" y="1344"/>
                        </a:lnTo>
                        <a:lnTo>
                          <a:pt x="886" y="1344"/>
                        </a:lnTo>
                        <a:lnTo>
                          <a:pt x="888" y="1344"/>
                        </a:lnTo>
                        <a:lnTo>
                          <a:pt x="889" y="1344"/>
                        </a:lnTo>
                        <a:lnTo>
                          <a:pt x="893" y="1344"/>
                        </a:lnTo>
                        <a:lnTo>
                          <a:pt x="895" y="1344"/>
                        </a:lnTo>
                        <a:lnTo>
                          <a:pt x="897" y="1344"/>
                        </a:lnTo>
                        <a:lnTo>
                          <a:pt x="899" y="1344"/>
                        </a:lnTo>
                        <a:lnTo>
                          <a:pt x="903" y="1344"/>
                        </a:lnTo>
                        <a:lnTo>
                          <a:pt x="905" y="1344"/>
                        </a:lnTo>
                        <a:lnTo>
                          <a:pt x="907" y="1344"/>
                        </a:lnTo>
                        <a:lnTo>
                          <a:pt x="911" y="1344"/>
                        </a:lnTo>
                        <a:lnTo>
                          <a:pt x="912" y="1344"/>
                        </a:lnTo>
                        <a:lnTo>
                          <a:pt x="914" y="1344"/>
                        </a:lnTo>
                        <a:lnTo>
                          <a:pt x="918" y="1344"/>
                        </a:lnTo>
                        <a:lnTo>
                          <a:pt x="920" y="1344"/>
                        </a:lnTo>
                        <a:lnTo>
                          <a:pt x="922" y="1344"/>
                        </a:lnTo>
                        <a:lnTo>
                          <a:pt x="924" y="1344"/>
                        </a:lnTo>
                        <a:lnTo>
                          <a:pt x="928" y="1344"/>
                        </a:lnTo>
                        <a:lnTo>
                          <a:pt x="930" y="1344"/>
                        </a:lnTo>
                        <a:lnTo>
                          <a:pt x="932" y="1344"/>
                        </a:lnTo>
                        <a:lnTo>
                          <a:pt x="935" y="1344"/>
                        </a:lnTo>
                        <a:lnTo>
                          <a:pt x="937" y="1344"/>
                        </a:lnTo>
                        <a:lnTo>
                          <a:pt x="939" y="1344"/>
                        </a:lnTo>
                        <a:lnTo>
                          <a:pt x="943" y="1344"/>
                        </a:lnTo>
                        <a:lnTo>
                          <a:pt x="945" y="1344"/>
                        </a:lnTo>
                        <a:lnTo>
                          <a:pt x="947" y="1344"/>
                        </a:lnTo>
                        <a:lnTo>
                          <a:pt x="951" y="1344"/>
                        </a:lnTo>
                        <a:lnTo>
                          <a:pt x="953" y="1344"/>
                        </a:lnTo>
                        <a:lnTo>
                          <a:pt x="955" y="1344"/>
                        </a:lnTo>
                        <a:lnTo>
                          <a:pt x="957" y="1344"/>
                        </a:lnTo>
                        <a:lnTo>
                          <a:pt x="960" y="1344"/>
                        </a:lnTo>
                        <a:lnTo>
                          <a:pt x="962" y="1344"/>
                        </a:lnTo>
                        <a:lnTo>
                          <a:pt x="964" y="1344"/>
                        </a:lnTo>
                        <a:lnTo>
                          <a:pt x="968" y="1344"/>
                        </a:lnTo>
                        <a:lnTo>
                          <a:pt x="970" y="1344"/>
                        </a:lnTo>
                        <a:lnTo>
                          <a:pt x="972" y="1344"/>
                        </a:lnTo>
                        <a:lnTo>
                          <a:pt x="976" y="1344"/>
                        </a:lnTo>
                        <a:lnTo>
                          <a:pt x="978" y="1344"/>
                        </a:lnTo>
                        <a:lnTo>
                          <a:pt x="980" y="1344"/>
                        </a:lnTo>
                        <a:lnTo>
                          <a:pt x="983" y="1344"/>
                        </a:lnTo>
                        <a:lnTo>
                          <a:pt x="985" y="1344"/>
                        </a:lnTo>
                        <a:lnTo>
                          <a:pt x="987" y="1344"/>
                        </a:lnTo>
                        <a:lnTo>
                          <a:pt x="989" y="1344"/>
                        </a:lnTo>
                        <a:lnTo>
                          <a:pt x="993" y="1344"/>
                        </a:lnTo>
                        <a:lnTo>
                          <a:pt x="995" y="1344"/>
                        </a:lnTo>
                        <a:lnTo>
                          <a:pt x="997" y="1344"/>
                        </a:lnTo>
                        <a:lnTo>
                          <a:pt x="1001" y="1344"/>
                        </a:lnTo>
                        <a:lnTo>
                          <a:pt x="1003" y="1344"/>
                        </a:lnTo>
                        <a:lnTo>
                          <a:pt x="1004" y="1344"/>
                        </a:lnTo>
                        <a:lnTo>
                          <a:pt x="1008" y="1344"/>
                        </a:lnTo>
                        <a:lnTo>
                          <a:pt x="1010" y="1344"/>
                        </a:lnTo>
                        <a:lnTo>
                          <a:pt x="1012" y="1344"/>
                        </a:lnTo>
                        <a:lnTo>
                          <a:pt x="1016" y="1344"/>
                        </a:lnTo>
                        <a:lnTo>
                          <a:pt x="1018" y="1344"/>
                        </a:lnTo>
                        <a:lnTo>
                          <a:pt x="1020" y="1344"/>
                        </a:lnTo>
                        <a:lnTo>
                          <a:pt x="1022" y="1344"/>
                        </a:lnTo>
                        <a:lnTo>
                          <a:pt x="1026" y="1344"/>
                        </a:lnTo>
                        <a:lnTo>
                          <a:pt x="1027" y="1344"/>
                        </a:lnTo>
                        <a:lnTo>
                          <a:pt x="1029" y="1344"/>
                        </a:lnTo>
                        <a:lnTo>
                          <a:pt x="1033" y="1344"/>
                        </a:lnTo>
                        <a:lnTo>
                          <a:pt x="1035" y="1344"/>
                        </a:lnTo>
                        <a:lnTo>
                          <a:pt x="1037" y="1344"/>
                        </a:lnTo>
                        <a:lnTo>
                          <a:pt x="1041" y="1344"/>
                        </a:lnTo>
                        <a:lnTo>
                          <a:pt x="1043" y="1342"/>
                        </a:lnTo>
                        <a:lnTo>
                          <a:pt x="1045" y="1342"/>
                        </a:lnTo>
                        <a:lnTo>
                          <a:pt x="1049" y="1344"/>
                        </a:lnTo>
                        <a:lnTo>
                          <a:pt x="1050" y="1344"/>
                        </a:lnTo>
                        <a:lnTo>
                          <a:pt x="1052" y="1344"/>
                        </a:lnTo>
                        <a:lnTo>
                          <a:pt x="1054" y="1344"/>
                        </a:lnTo>
                        <a:lnTo>
                          <a:pt x="1058" y="1344"/>
                        </a:lnTo>
                        <a:lnTo>
                          <a:pt x="1060" y="1344"/>
                        </a:lnTo>
                        <a:lnTo>
                          <a:pt x="1062" y="1344"/>
                        </a:lnTo>
                        <a:lnTo>
                          <a:pt x="1066" y="1344"/>
                        </a:lnTo>
                        <a:lnTo>
                          <a:pt x="1068" y="1344"/>
                        </a:lnTo>
                        <a:lnTo>
                          <a:pt x="1070" y="1344"/>
                        </a:lnTo>
                        <a:lnTo>
                          <a:pt x="1073" y="1344"/>
                        </a:lnTo>
                        <a:lnTo>
                          <a:pt x="1075" y="1344"/>
                        </a:lnTo>
                        <a:lnTo>
                          <a:pt x="1077" y="1344"/>
                        </a:lnTo>
                        <a:lnTo>
                          <a:pt x="1081" y="1344"/>
                        </a:lnTo>
                        <a:lnTo>
                          <a:pt x="1083" y="1344"/>
                        </a:lnTo>
                        <a:lnTo>
                          <a:pt x="1085" y="1344"/>
                        </a:lnTo>
                        <a:lnTo>
                          <a:pt x="1087" y="1344"/>
                        </a:lnTo>
                        <a:lnTo>
                          <a:pt x="1091" y="1344"/>
                        </a:lnTo>
                        <a:lnTo>
                          <a:pt x="1093" y="1344"/>
                        </a:lnTo>
                        <a:lnTo>
                          <a:pt x="1094" y="1344"/>
                        </a:lnTo>
                        <a:lnTo>
                          <a:pt x="1098" y="1344"/>
                        </a:lnTo>
                        <a:lnTo>
                          <a:pt x="1100" y="1344"/>
                        </a:lnTo>
                        <a:lnTo>
                          <a:pt x="1102" y="1344"/>
                        </a:lnTo>
                        <a:lnTo>
                          <a:pt x="1106" y="1344"/>
                        </a:lnTo>
                        <a:lnTo>
                          <a:pt x="1108" y="1344"/>
                        </a:lnTo>
                        <a:lnTo>
                          <a:pt x="1110" y="1344"/>
                        </a:lnTo>
                        <a:lnTo>
                          <a:pt x="1114" y="1344"/>
                        </a:lnTo>
                        <a:lnTo>
                          <a:pt x="1116" y="1344"/>
                        </a:lnTo>
                        <a:lnTo>
                          <a:pt x="1117" y="1344"/>
                        </a:lnTo>
                        <a:lnTo>
                          <a:pt x="1119" y="1344"/>
                        </a:lnTo>
                        <a:lnTo>
                          <a:pt x="1123" y="1344"/>
                        </a:lnTo>
                        <a:lnTo>
                          <a:pt x="1125" y="1344"/>
                        </a:lnTo>
                        <a:lnTo>
                          <a:pt x="1127" y="1344"/>
                        </a:lnTo>
                        <a:lnTo>
                          <a:pt x="1131" y="1344"/>
                        </a:lnTo>
                        <a:lnTo>
                          <a:pt x="1133" y="1344"/>
                        </a:lnTo>
                        <a:lnTo>
                          <a:pt x="1135" y="1344"/>
                        </a:lnTo>
                        <a:lnTo>
                          <a:pt x="1139" y="1344"/>
                        </a:lnTo>
                        <a:lnTo>
                          <a:pt x="1140" y="1344"/>
                        </a:lnTo>
                        <a:lnTo>
                          <a:pt x="1142" y="1344"/>
                        </a:lnTo>
                        <a:lnTo>
                          <a:pt x="1144" y="1344"/>
                        </a:lnTo>
                        <a:lnTo>
                          <a:pt x="1148" y="1344"/>
                        </a:lnTo>
                        <a:lnTo>
                          <a:pt x="1150" y="1344"/>
                        </a:lnTo>
                        <a:lnTo>
                          <a:pt x="1152" y="1344"/>
                        </a:lnTo>
                        <a:lnTo>
                          <a:pt x="1156" y="1344"/>
                        </a:lnTo>
                        <a:lnTo>
                          <a:pt x="1158" y="1344"/>
                        </a:lnTo>
                        <a:lnTo>
                          <a:pt x="1160" y="1344"/>
                        </a:lnTo>
                        <a:lnTo>
                          <a:pt x="1163" y="1344"/>
                        </a:lnTo>
                        <a:lnTo>
                          <a:pt x="1165" y="1344"/>
                        </a:lnTo>
                        <a:lnTo>
                          <a:pt x="1167" y="1344"/>
                        </a:lnTo>
                        <a:lnTo>
                          <a:pt x="1171" y="1344"/>
                        </a:lnTo>
                        <a:lnTo>
                          <a:pt x="1173" y="1344"/>
                        </a:lnTo>
                        <a:lnTo>
                          <a:pt x="1175" y="1344"/>
                        </a:lnTo>
                        <a:lnTo>
                          <a:pt x="1177" y="1344"/>
                        </a:lnTo>
                        <a:lnTo>
                          <a:pt x="1181" y="1344"/>
                        </a:lnTo>
                        <a:lnTo>
                          <a:pt x="1183" y="1344"/>
                        </a:lnTo>
                        <a:lnTo>
                          <a:pt x="1185" y="1344"/>
                        </a:lnTo>
                        <a:lnTo>
                          <a:pt x="1188" y="1344"/>
                        </a:lnTo>
                        <a:lnTo>
                          <a:pt x="1190" y="1344"/>
                        </a:lnTo>
                        <a:lnTo>
                          <a:pt x="1192" y="1344"/>
                        </a:lnTo>
                        <a:lnTo>
                          <a:pt x="1196" y="1344"/>
                        </a:lnTo>
                        <a:lnTo>
                          <a:pt x="1198" y="1344"/>
                        </a:lnTo>
                        <a:lnTo>
                          <a:pt x="1200" y="1344"/>
                        </a:lnTo>
                        <a:lnTo>
                          <a:pt x="1204" y="1344"/>
                        </a:lnTo>
                        <a:lnTo>
                          <a:pt x="1206" y="1344"/>
                        </a:lnTo>
                        <a:lnTo>
                          <a:pt x="1208" y="1344"/>
                        </a:lnTo>
                        <a:lnTo>
                          <a:pt x="1209" y="1344"/>
                        </a:lnTo>
                        <a:lnTo>
                          <a:pt x="1213" y="1344"/>
                        </a:lnTo>
                        <a:lnTo>
                          <a:pt x="1215" y="1344"/>
                        </a:lnTo>
                        <a:lnTo>
                          <a:pt x="1217" y="1344"/>
                        </a:lnTo>
                        <a:lnTo>
                          <a:pt x="1221" y="1344"/>
                        </a:lnTo>
                        <a:lnTo>
                          <a:pt x="1223" y="1344"/>
                        </a:lnTo>
                        <a:lnTo>
                          <a:pt x="1225" y="1344"/>
                        </a:lnTo>
                        <a:lnTo>
                          <a:pt x="1229" y="1344"/>
                        </a:lnTo>
                        <a:lnTo>
                          <a:pt x="1231" y="1344"/>
                        </a:lnTo>
                        <a:lnTo>
                          <a:pt x="1232" y="1344"/>
                        </a:lnTo>
                        <a:lnTo>
                          <a:pt x="1236" y="1344"/>
                        </a:lnTo>
                        <a:lnTo>
                          <a:pt x="1238" y="1344"/>
                        </a:lnTo>
                        <a:lnTo>
                          <a:pt x="1240" y="1344"/>
                        </a:lnTo>
                        <a:lnTo>
                          <a:pt x="1242" y="1344"/>
                        </a:lnTo>
                        <a:lnTo>
                          <a:pt x="1246" y="1344"/>
                        </a:lnTo>
                        <a:lnTo>
                          <a:pt x="1248" y="1344"/>
                        </a:lnTo>
                        <a:lnTo>
                          <a:pt x="1250" y="1344"/>
                        </a:lnTo>
                        <a:lnTo>
                          <a:pt x="1254" y="1344"/>
                        </a:lnTo>
                        <a:lnTo>
                          <a:pt x="1255" y="1344"/>
                        </a:lnTo>
                        <a:lnTo>
                          <a:pt x="1257" y="1344"/>
                        </a:lnTo>
                        <a:lnTo>
                          <a:pt x="1261" y="1344"/>
                        </a:lnTo>
                        <a:lnTo>
                          <a:pt x="1263" y="1344"/>
                        </a:lnTo>
                        <a:lnTo>
                          <a:pt x="1265" y="1344"/>
                        </a:lnTo>
                        <a:lnTo>
                          <a:pt x="1269" y="1344"/>
                        </a:lnTo>
                        <a:lnTo>
                          <a:pt x="1271" y="1344"/>
                        </a:lnTo>
                        <a:lnTo>
                          <a:pt x="1273" y="1344"/>
                        </a:lnTo>
                        <a:lnTo>
                          <a:pt x="1275" y="1344"/>
                        </a:lnTo>
                        <a:lnTo>
                          <a:pt x="1278" y="1344"/>
                        </a:lnTo>
                        <a:lnTo>
                          <a:pt x="1280" y="1344"/>
                        </a:lnTo>
                        <a:lnTo>
                          <a:pt x="1282" y="1344"/>
                        </a:lnTo>
                        <a:lnTo>
                          <a:pt x="1286" y="1344"/>
                        </a:lnTo>
                        <a:lnTo>
                          <a:pt x="1288" y="1344"/>
                        </a:lnTo>
                        <a:lnTo>
                          <a:pt x="1290" y="1344"/>
                        </a:lnTo>
                        <a:lnTo>
                          <a:pt x="1294" y="1344"/>
                        </a:lnTo>
                        <a:lnTo>
                          <a:pt x="1296" y="1344"/>
                        </a:lnTo>
                        <a:lnTo>
                          <a:pt x="1298" y="1344"/>
                        </a:lnTo>
                        <a:lnTo>
                          <a:pt x="1301" y="1344"/>
                        </a:lnTo>
                        <a:lnTo>
                          <a:pt x="1303" y="1344"/>
                        </a:lnTo>
                        <a:lnTo>
                          <a:pt x="1305" y="1344"/>
                        </a:lnTo>
                        <a:lnTo>
                          <a:pt x="1307" y="1344"/>
                        </a:lnTo>
                        <a:lnTo>
                          <a:pt x="1311" y="1344"/>
                        </a:lnTo>
                        <a:lnTo>
                          <a:pt x="1313" y="1344"/>
                        </a:lnTo>
                        <a:lnTo>
                          <a:pt x="1315" y="1344"/>
                        </a:lnTo>
                        <a:lnTo>
                          <a:pt x="1319" y="1344"/>
                        </a:lnTo>
                        <a:lnTo>
                          <a:pt x="1321" y="1344"/>
                        </a:lnTo>
                        <a:lnTo>
                          <a:pt x="1322" y="1344"/>
                        </a:lnTo>
                        <a:lnTo>
                          <a:pt x="1326" y="1344"/>
                        </a:lnTo>
                        <a:lnTo>
                          <a:pt x="1328" y="1344"/>
                        </a:lnTo>
                        <a:lnTo>
                          <a:pt x="1330" y="1344"/>
                        </a:lnTo>
                        <a:lnTo>
                          <a:pt x="1332" y="1344"/>
                        </a:lnTo>
                        <a:lnTo>
                          <a:pt x="1336" y="1344"/>
                        </a:lnTo>
                        <a:lnTo>
                          <a:pt x="1340" y="1344"/>
                        </a:lnTo>
                        <a:lnTo>
                          <a:pt x="1344" y="1344"/>
                        </a:lnTo>
                        <a:lnTo>
                          <a:pt x="1345" y="1344"/>
                        </a:lnTo>
                        <a:lnTo>
                          <a:pt x="1347" y="1344"/>
                        </a:lnTo>
                        <a:lnTo>
                          <a:pt x="1351" y="1344"/>
                        </a:lnTo>
                        <a:lnTo>
                          <a:pt x="1353" y="1344"/>
                        </a:lnTo>
                        <a:lnTo>
                          <a:pt x="1355" y="1344"/>
                        </a:lnTo>
                        <a:lnTo>
                          <a:pt x="1359" y="1344"/>
                        </a:lnTo>
                        <a:lnTo>
                          <a:pt x="1361" y="1344"/>
                        </a:lnTo>
                        <a:lnTo>
                          <a:pt x="1363" y="1344"/>
                        </a:lnTo>
                        <a:lnTo>
                          <a:pt x="1365" y="1344"/>
                        </a:lnTo>
                        <a:lnTo>
                          <a:pt x="1368" y="1344"/>
                        </a:lnTo>
                        <a:lnTo>
                          <a:pt x="1370" y="1344"/>
                        </a:lnTo>
                        <a:lnTo>
                          <a:pt x="1372" y="1344"/>
                        </a:lnTo>
                        <a:lnTo>
                          <a:pt x="1376" y="1344"/>
                        </a:lnTo>
                        <a:lnTo>
                          <a:pt x="1378" y="1344"/>
                        </a:lnTo>
                        <a:lnTo>
                          <a:pt x="1380" y="1344"/>
                        </a:lnTo>
                        <a:lnTo>
                          <a:pt x="1384" y="1344"/>
                        </a:lnTo>
                        <a:lnTo>
                          <a:pt x="1386" y="1344"/>
                        </a:lnTo>
                        <a:lnTo>
                          <a:pt x="1388" y="1344"/>
                        </a:lnTo>
                        <a:lnTo>
                          <a:pt x="1391" y="1344"/>
                        </a:lnTo>
                        <a:lnTo>
                          <a:pt x="1393" y="1344"/>
                        </a:lnTo>
                        <a:lnTo>
                          <a:pt x="1395" y="1344"/>
                        </a:lnTo>
                        <a:lnTo>
                          <a:pt x="1397" y="1344"/>
                        </a:lnTo>
                        <a:lnTo>
                          <a:pt x="1401" y="1344"/>
                        </a:lnTo>
                        <a:lnTo>
                          <a:pt x="1403" y="1344"/>
                        </a:lnTo>
                        <a:lnTo>
                          <a:pt x="1405" y="1344"/>
                        </a:lnTo>
                        <a:lnTo>
                          <a:pt x="1409" y="1344"/>
                        </a:lnTo>
                        <a:lnTo>
                          <a:pt x="1411" y="1344"/>
                        </a:lnTo>
                        <a:lnTo>
                          <a:pt x="1413" y="1344"/>
                        </a:lnTo>
                        <a:lnTo>
                          <a:pt x="1416" y="1344"/>
                        </a:lnTo>
                        <a:lnTo>
                          <a:pt x="1418" y="1344"/>
                        </a:lnTo>
                        <a:lnTo>
                          <a:pt x="1420" y="1344"/>
                        </a:lnTo>
                        <a:lnTo>
                          <a:pt x="1424" y="1344"/>
                        </a:lnTo>
                        <a:lnTo>
                          <a:pt x="1426" y="1344"/>
                        </a:lnTo>
                        <a:lnTo>
                          <a:pt x="1428" y="1342"/>
                        </a:lnTo>
                        <a:lnTo>
                          <a:pt x="1430" y="1344"/>
                        </a:lnTo>
                        <a:lnTo>
                          <a:pt x="1434" y="1342"/>
                        </a:lnTo>
                        <a:lnTo>
                          <a:pt x="1436" y="1342"/>
                        </a:lnTo>
                        <a:lnTo>
                          <a:pt x="1437" y="1344"/>
                        </a:lnTo>
                        <a:lnTo>
                          <a:pt x="1441" y="1344"/>
                        </a:lnTo>
                        <a:lnTo>
                          <a:pt x="1443" y="1342"/>
                        </a:lnTo>
                        <a:lnTo>
                          <a:pt x="1445" y="1344"/>
                        </a:lnTo>
                        <a:lnTo>
                          <a:pt x="1449" y="1342"/>
                        </a:lnTo>
                        <a:lnTo>
                          <a:pt x="1451" y="1342"/>
                        </a:lnTo>
                        <a:lnTo>
                          <a:pt x="1453" y="1342"/>
                        </a:lnTo>
                        <a:lnTo>
                          <a:pt x="1457" y="1342"/>
                        </a:lnTo>
                        <a:lnTo>
                          <a:pt x="1459" y="1344"/>
                        </a:lnTo>
                        <a:lnTo>
                          <a:pt x="1460" y="1342"/>
                        </a:lnTo>
                        <a:lnTo>
                          <a:pt x="1462" y="1342"/>
                        </a:lnTo>
                        <a:lnTo>
                          <a:pt x="1466" y="1344"/>
                        </a:lnTo>
                        <a:lnTo>
                          <a:pt x="1468" y="1342"/>
                        </a:lnTo>
                        <a:lnTo>
                          <a:pt x="1470" y="1342"/>
                        </a:lnTo>
                        <a:lnTo>
                          <a:pt x="1474" y="1342"/>
                        </a:lnTo>
                        <a:lnTo>
                          <a:pt x="1476" y="1342"/>
                        </a:lnTo>
                        <a:lnTo>
                          <a:pt x="1478" y="1342"/>
                        </a:lnTo>
                        <a:lnTo>
                          <a:pt x="1482" y="1342"/>
                        </a:lnTo>
                        <a:lnTo>
                          <a:pt x="1483" y="1342"/>
                        </a:lnTo>
                        <a:lnTo>
                          <a:pt x="1485" y="1342"/>
                        </a:lnTo>
                        <a:lnTo>
                          <a:pt x="1489" y="1342"/>
                        </a:lnTo>
                        <a:lnTo>
                          <a:pt x="1491" y="1342"/>
                        </a:lnTo>
                        <a:lnTo>
                          <a:pt x="1493" y="1342"/>
                        </a:lnTo>
                        <a:lnTo>
                          <a:pt x="1495" y="1342"/>
                        </a:lnTo>
                        <a:lnTo>
                          <a:pt x="1499" y="1340"/>
                        </a:lnTo>
                        <a:lnTo>
                          <a:pt x="1501" y="1342"/>
                        </a:lnTo>
                        <a:lnTo>
                          <a:pt x="1503" y="1342"/>
                        </a:lnTo>
                        <a:lnTo>
                          <a:pt x="1506" y="1340"/>
                        </a:lnTo>
                        <a:lnTo>
                          <a:pt x="1508" y="1342"/>
                        </a:lnTo>
                        <a:lnTo>
                          <a:pt x="1510" y="1338"/>
                        </a:lnTo>
                        <a:lnTo>
                          <a:pt x="1514" y="1340"/>
                        </a:lnTo>
                        <a:lnTo>
                          <a:pt x="1516" y="1340"/>
                        </a:lnTo>
                        <a:lnTo>
                          <a:pt x="1518" y="1338"/>
                        </a:lnTo>
                        <a:lnTo>
                          <a:pt x="1522" y="1334"/>
                        </a:lnTo>
                        <a:lnTo>
                          <a:pt x="1524" y="1319"/>
                        </a:lnTo>
                        <a:lnTo>
                          <a:pt x="1526" y="1264"/>
                        </a:lnTo>
                        <a:lnTo>
                          <a:pt x="1528" y="1147"/>
                        </a:lnTo>
                        <a:lnTo>
                          <a:pt x="1531" y="914"/>
                        </a:lnTo>
                        <a:lnTo>
                          <a:pt x="1533" y="548"/>
                        </a:lnTo>
                        <a:lnTo>
                          <a:pt x="1535" y="168"/>
                        </a:lnTo>
                        <a:lnTo>
                          <a:pt x="1539" y="0"/>
                        </a:lnTo>
                        <a:lnTo>
                          <a:pt x="1541" y="8"/>
                        </a:lnTo>
                        <a:lnTo>
                          <a:pt x="1543" y="275"/>
                        </a:lnTo>
                        <a:lnTo>
                          <a:pt x="1547" y="538"/>
                        </a:lnTo>
                        <a:lnTo>
                          <a:pt x="1549" y="834"/>
                        </a:lnTo>
                        <a:lnTo>
                          <a:pt x="1550" y="1037"/>
                        </a:lnTo>
                        <a:lnTo>
                          <a:pt x="1552" y="1153"/>
                        </a:lnTo>
                        <a:lnTo>
                          <a:pt x="1556" y="1210"/>
                        </a:lnTo>
                        <a:lnTo>
                          <a:pt x="1558" y="1258"/>
                        </a:lnTo>
                        <a:lnTo>
                          <a:pt x="1560" y="1283"/>
                        </a:lnTo>
                        <a:lnTo>
                          <a:pt x="1564" y="1296"/>
                        </a:lnTo>
                        <a:lnTo>
                          <a:pt x="1566" y="1306"/>
                        </a:lnTo>
                        <a:lnTo>
                          <a:pt x="1568" y="1311"/>
                        </a:lnTo>
                        <a:lnTo>
                          <a:pt x="1572" y="1315"/>
                        </a:lnTo>
                        <a:lnTo>
                          <a:pt x="1573" y="1317"/>
                        </a:lnTo>
                        <a:lnTo>
                          <a:pt x="1575" y="1323"/>
                        </a:lnTo>
                        <a:lnTo>
                          <a:pt x="1579" y="1325"/>
                        </a:lnTo>
                        <a:lnTo>
                          <a:pt x="1581" y="1323"/>
                        </a:lnTo>
                        <a:lnTo>
                          <a:pt x="1583" y="1327"/>
                        </a:lnTo>
                        <a:lnTo>
                          <a:pt x="1585" y="1327"/>
                        </a:lnTo>
                        <a:lnTo>
                          <a:pt x="1589" y="1329"/>
                        </a:lnTo>
                        <a:lnTo>
                          <a:pt x="1591" y="1327"/>
                        </a:lnTo>
                        <a:lnTo>
                          <a:pt x="1593" y="1329"/>
                        </a:lnTo>
                        <a:lnTo>
                          <a:pt x="1596" y="1327"/>
                        </a:lnTo>
                        <a:lnTo>
                          <a:pt x="1598" y="1327"/>
                        </a:lnTo>
                        <a:lnTo>
                          <a:pt x="1600" y="1329"/>
                        </a:lnTo>
                        <a:lnTo>
                          <a:pt x="1604" y="1331"/>
                        </a:lnTo>
                        <a:lnTo>
                          <a:pt x="1606" y="1331"/>
                        </a:lnTo>
                        <a:lnTo>
                          <a:pt x="1608" y="1332"/>
                        </a:lnTo>
                        <a:lnTo>
                          <a:pt x="1612" y="1332"/>
                        </a:lnTo>
                        <a:lnTo>
                          <a:pt x="1614" y="1334"/>
                        </a:lnTo>
                        <a:lnTo>
                          <a:pt x="1616" y="1332"/>
                        </a:lnTo>
                        <a:lnTo>
                          <a:pt x="1618" y="1334"/>
                        </a:lnTo>
                        <a:lnTo>
                          <a:pt x="1621" y="1334"/>
                        </a:lnTo>
                        <a:lnTo>
                          <a:pt x="1623" y="1334"/>
                        </a:lnTo>
                        <a:lnTo>
                          <a:pt x="1625" y="1334"/>
                        </a:lnTo>
                        <a:lnTo>
                          <a:pt x="1629" y="1334"/>
                        </a:lnTo>
                        <a:lnTo>
                          <a:pt x="1631" y="1334"/>
                        </a:lnTo>
                        <a:lnTo>
                          <a:pt x="1633" y="1336"/>
                        </a:lnTo>
                        <a:lnTo>
                          <a:pt x="1637" y="1336"/>
                        </a:lnTo>
                        <a:lnTo>
                          <a:pt x="1639" y="1334"/>
                        </a:lnTo>
                        <a:lnTo>
                          <a:pt x="1641" y="1336"/>
                        </a:lnTo>
                        <a:lnTo>
                          <a:pt x="1644" y="1334"/>
                        </a:lnTo>
                        <a:lnTo>
                          <a:pt x="1646" y="1336"/>
                        </a:lnTo>
                        <a:lnTo>
                          <a:pt x="1648" y="1336"/>
                        </a:lnTo>
                        <a:lnTo>
                          <a:pt x="1650" y="1336"/>
                        </a:lnTo>
                        <a:lnTo>
                          <a:pt x="1654" y="1334"/>
                        </a:lnTo>
                        <a:lnTo>
                          <a:pt x="1656" y="1336"/>
                        </a:lnTo>
                        <a:lnTo>
                          <a:pt x="1658" y="1336"/>
                        </a:lnTo>
                        <a:lnTo>
                          <a:pt x="1662" y="1336"/>
                        </a:lnTo>
                        <a:lnTo>
                          <a:pt x="1664" y="1334"/>
                        </a:lnTo>
                        <a:lnTo>
                          <a:pt x="1665" y="1334"/>
                        </a:lnTo>
                        <a:lnTo>
                          <a:pt x="1669" y="1336"/>
                        </a:lnTo>
                        <a:lnTo>
                          <a:pt x="1671" y="1336"/>
                        </a:lnTo>
                        <a:lnTo>
                          <a:pt x="1673" y="1336"/>
                        </a:lnTo>
                        <a:lnTo>
                          <a:pt x="1677" y="1336"/>
                        </a:lnTo>
                        <a:lnTo>
                          <a:pt x="1679" y="1336"/>
                        </a:lnTo>
                        <a:lnTo>
                          <a:pt x="1681" y="1336"/>
                        </a:lnTo>
                        <a:lnTo>
                          <a:pt x="1683" y="1334"/>
                        </a:lnTo>
                        <a:lnTo>
                          <a:pt x="1687" y="1336"/>
                        </a:lnTo>
                        <a:lnTo>
                          <a:pt x="1688" y="1336"/>
                        </a:lnTo>
                        <a:lnTo>
                          <a:pt x="1690" y="1336"/>
                        </a:lnTo>
                        <a:lnTo>
                          <a:pt x="1694" y="1338"/>
                        </a:lnTo>
                        <a:lnTo>
                          <a:pt x="1696" y="1336"/>
                        </a:lnTo>
                        <a:lnTo>
                          <a:pt x="1698" y="1336"/>
                        </a:lnTo>
                        <a:lnTo>
                          <a:pt x="1702" y="1336"/>
                        </a:lnTo>
                        <a:lnTo>
                          <a:pt x="1704" y="1336"/>
                        </a:lnTo>
                        <a:lnTo>
                          <a:pt x="1706" y="1334"/>
                        </a:lnTo>
                        <a:lnTo>
                          <a:pt x="1710" y="1338"/>
                        </a:lnTo>
                        <a:lnTo>
                          <a:pt x="1711" y="1336"/>
                        </a:lnTo>
                        <a:lnTo>
                          <a:pt x="1713" y="1336"/>
                        </a:lnTo>
                        <a:lnTo>
                          <a:pt x="1715" y="1336"/>
                        </a:lnTo>
                        <a:lnTo>
                          <a:pt x="1719" y="1338"/>
                        </a:lnTo>
                        <a:lnTo>
                          <a:pt x="1721" y="1336"/>
                        </a:lnTo>
                        <a:lnTo>
                          <a:pt x="1723" y="1336"/>
                        </a:lnTo>
                        <a:lnTo>
                          <a:pt x="1727" y="1336"/>
                        </a:lnTo>
                        <a:lnTo>
                          <a:pt x="1729" y="1336"/>
                        </a:lnTo>
                        <a:lnTo>
                          <a:pt x="1731" y="1338"/>
                        </a:lnTo>
                        <a:lnTo>
                          <a:pt x="1734" y="1338"/>
                        </a:lnTo>
                        <a:lnTo>
                          <a:pt x="1736" y="1336"/>
                        </a:lnTo>
                        <a:lnTo>
                          <a:pt x="1738" y="1338"/>
                        </a:lnTo>
                        <a:lnTo>
                          <a:pt x="1740" y="1338"/>
                        </a:lnTo>
                        <a:lnTo>
                          <a:pt x="1744" y="1338"/>
                        </a:lnTo>
                        <a:lnTo>
                          <a:pt x="1746" y="1336"/>
                        </a:lnTo>
                        <a:lnTo>
                          <a:pt x="1748" y="1336"/>
                        </a:lnTo>
                        <a:lnTo>
                          <a:pt x="1752" y="1336"/>
                        </a:lnTo>
                        <a:lnTo>
                          <a:pt x="1754" y="1336"/>
                        </a:lnTo>
                        <a:lnTo>
                          <a:pt x="1756" y="1336"/>
                        </a:lnTo>
                        <a:lnTo>
                          <a:pt x="1759" y="1336"/>
                        </a:lnTo>
                        <a:lnTo>
                          <a:pt x="1761" y="1338"/>
                        </a:lnTo>
                        <a:lnTo>
                          <a:pt x="1763" y="1336"/>
                        </a:lnTo>
                        <a:lnTo>
                          <a:pt x="1767" y="1338"/>
                        </a:lnTo>
                        <a:lnTo>
                          <a:pt x="1769" y="1336"/>
                        </a:lnTo>
                        <a:lnTo>
                          <a:pt x="1771" y="1336"/>
                        </a:lnTo>
                        <a:lnTo>
                          <a:pt x="1773" y="1336"/>
                        </a:lnTo>
                        <a:lnTo>
                          <a:pt x="1777" y="1336"/>
                        </a:lnTo>
                        <a:lnTo>
                          <a:pt x="1778" y="1336"/>
                        </a:lnTo>
                        <a:lnTo>
                          <a:pt x="1780" y="1336"/>
                        </a:lnTo>
                        <a:lnTo>
                          <a:pt x="1784" y="1336"/>
                        </a:lnTo>
                        <a:lnTo>
                          <a:pt x="1786" y="1338"/>
                        </a:lnTo>
                        <a:lnTo>
                          <a:pt x="1788" y="1336"/>
                        </a:lnTo>
                        <a:lnTo>
                          <a:pt x="1792" y="1338"/>
                        </a:lnTo>
                        <a:lnTo>
                          <a:pt x="1794" y="1338"/>
                        </a:lnTo>
                        <a:lnTo>
                          <a:pt x="1796" y="1336"/>
                        </a:lnTo>
                        <a:lnTo>
                          <a:pt x="1800" y="1336"/>
                        </a:lnTo>
                        <a:lnTo>
                          <a:pt x="1801" y="1336"/>
                        </a:lnTo>
                        <a:lnTo>
                          <a:pt x="1803" y="1336"/>
                        </a:lnTo>
                        <a:lnTo>
                          <a:pt x="1805" y="1336"/>
                        </a:lnTo>
                        <a:lnTo>
                          <a:pt x="1809" y="1336"/>
                        </a:lnTo>
                        <a:lnTo>
                          <a:pt x="1811" y="1336"/>
                        </a:lnTo>
                        <a:lnTo>
                          <a:pt x="1813" y="1336"/>
                        </a:lnTo>
                        <a:lnTo>
                          <a:pt x="1817" y="1338"/>
                        </a:lnTo>
                        <a:lnTo>
                          <a:pt x="1819" y="1336"/>
                        </a:lnTo>
                        <a:lnTo>
                          <a:pt x="1821" y="1336"/>
                        </a:lnTo>
                        <a:lnTo>
                          <a:pt x="1824" y="1338"/>
                        </a:lnTo>
                        <a:lnTo>
                          <a:pt x="1826" y="1338"/>
                        </a:lnTo>
                        <a:lnTo>
                          <a:pt x="1828" y="1338"/>
                        </a:lnTo>
                        <a:lnTo>
                          <a:pt x="1832" y="1336"/>
                        </a:lnTo>
                        <a:lnTo>
                          <a:pt x="1834" y="1336"/>
                        </a:lnTo>
                        <a:lnTo>
                          <a:pt x="1836" y="1336"/>
                        </a:lnTo>
                        <a:lnTo>
                          <a:pt x="1838" y="1338"/>
                        </a:lnTo>
                        <a:lnTo>
                          <a:pt x="1842" y="1336"/>
                        </a:lnTo>
                        <a:lnTo>
                          <a:pt x="1844" y="1338"/>
                        </a:lnTo>
                        <a:lnTo>
                          <a:pt x="1846" y="1336"/>
                        </a:lnTo>
                        <a:lnTo>
                          <a:pt x="1849" y="1336"/>
                        </a:lnTo>
                        <a:lnTo>
                          <a:pt x="1851" y="1336"/>
                        </a:lnTo>
                        <a:lnTo>
                          <a:pt x="1853" y="1336"/>
                        </a:lnTo>
                        <a:lnTo>
                          <a:pt x="1857" y="1336"/>
                        </a:lnTo>
                        <a:lnTo>
                          <a:pt x="1859" y="1336"/>
                        </a:lnTo>
                        <a:lnTo>
                          <a:pt x="1861" y="1336"/>
                        </a:lnTo>
                        <a:lnTo>
                          <a:pt x="1865" y="1336"/>
                        </a:lnTo>
                        <a:lnTo>
                          <a:pt x="1867" y="1336"/>
                        </a:lnTo>
                        <a:lnTo>
                          <a:pt x="1869" y="1336"/>
                        </a:lnTo>
                        <a:lnTo>
                          <a:pt x="1870" y="1336"/>
                        </a:lnTo>
                        <a:lnTo>
                          <a:pt x="1874" y="1336"/>
                        </a:lnTo>
                        <a:lnTo>
                          <a:pt x="1876" y="1336"/>
                        </a:lnTo>
                        <a:lnTo>
                          <a:pt x="1878" y="1336"/>
                        </a:lnTo>
                        <a:lnTo>
                          <a:pt x="1882" y="1336"/>
                        </a:lnTo>
                        <a:lnTo>
                          <a:pt x="1884" y="1336"/>
                        </a:lnTo>
                        <a:lnTo>
                          <a:pt x="1886" y="1336"/>
                        </a:lnTo>
                        <a:lnTo>
                          <a:pt x="1890" y="1336"/>
                        </a:lnTo>
                        <a:lnTo>
                          <a:pt x="1892" y="1336"/>
                        </a:lnTo>
                        <a:lnTo>
                          <a:pt x="1893" y="1336"/>
                        </a:lnTo>
                        <a:lnTo>
                          <a:pt x="1897" y="1336"/>
                        </a:lnTo>
                        <a:lnTo>
                          <a:pt x="1899" y="1336"/>
                        </a:lnTo>
                        <a:lnTo>
                          <a:pt x="1901" y="1336"/>
                        </a:lnTo>
                        <a:lnTo>
                          <a:pt x="1903" y="1336"/>
                        </a:lnTo>
                        <a:lnTo>
                          <a:pt x="1907" y="1336"/>
                        </a:lnTo>
                        <a:lnTo>
                          <a:pt x="1909" y="1336"/>
                        </a:lnTo>
                        <a:lnTo>
                          <a:pt x="1911" y="1336"/>
                        </a:lnTo>
                        <a:lnTo>
                          <a:pt x="1915" y="1336"/>
                        </a:lnTo>
                        <a:lnTo>
                          <a:pt x="1916" y="1336"/>
                        </a:lnTo>
                        <a:lnTo>
                          <a:pt x="1918" y="1336"/>
                        </a:lnTo>
                        <a:lnTo>
                          <a:pt x="1922" y="1336"/>
                        </a:lnTo>
                        <a:lnTo>
                          <a:pt x="1924" y="1336"/>
                        </a:lnTo>
                        <a:lnTo>
                          <a:pt x="1926" y="1336"/>
                        </a:lnTo>
                        <a:lnTo>
                          <a:pt x="1930" y="1336"/>
                        </a:lnTo>
                        <a:lnTo>
                          <a:pt x="1932" y="1336"/>
                        </a:lnTo>
                        <a:lnTo>
                          <a:pt x="1934" y="1336"/>
                        </a:lnTo>
                        <a:lnTo>
                          <a:pt x="1936" y="1336"/>
                        </a:lnTo>
                        <a:lnTo>
                          <a:pt x="1939" y="1336"/>
                        </a:lnTo>
                        <a:lnTo>
                          <a:pt x="1941" y="1334"/>
                        </a:lnTo>
                        <a:lnTo>
                          <a:pt x="1943" y="1336"/>
                        </a:lnTo>
                        <a:lnTo>
                          <a:pt x="1947" y="1336"/>
                        </a:lnTo>
                        <a:lnTo>
                          <a:pt x="1949" y="1334"/>
                        </a:lnTo>
                        <a:lnTo>
                          <a:pt x="1951" y="1336"/>
                        </a:lnTo>
                        <a:lnTo>
                          <a:pt x="1955" y="1336"/>
                        </a:lnTo>
                        <a:lnTo>
                          <a:pt x="1957" y="1336"/>
                        </a:lnTo>
                        <a:lnTo>
                          <a:pt x="1959" y="1336"/>
                        </a:lnTo>
                        <a:lnTo>
                          <a:pt x="1961" y="1336"/>
                        </a:lnTo>
                        <a:lnTo>
                          <a:pt x="1964" y="1336"/>
                        </a:lnTo>
                        <a:lnTo>
                          <a:pt x="1966" y="1336"/>
                        </a:lnTo>
                        <a:lnTo>
                          <a:pt x="1968" y="1336"/>
                        </a:lnTo>
                        <a:lnTo>
                          <a:pt x="1972" y="1336"/>
                        </a:lnTo>
                        <a:lnTo>
                          <a:pt x="1974" y="1334"/>
                        </a:lnTo>
                        <a:lnTo>
                          <a:pt x="1976" y="1336"/>
                        </a:lnTo>
                        <a:lnTo>
                          <a:pt x="1980" y="1336"/>
                        </a:lnTo>
                        <a:lnTo>
                          <a:pt x="1982" y="1336"/>
                        </a:lnTo>
                        <a:lnTo>
                          <a:pt x="1983" y="1336"/>
                        </a:lnTo>
                        <a:lnTo>
                          <a:pt x="1987" y="1336"/>
                        </a:lnTo>
                        <a:lnTo>
                          <a:pt x="1989" y="1336"/>
                        </a:lnTo>
                        <a:lnTo>
                          <a:pt x="1991" y="1336"/>
                        </a:lnTo>
                        <a:lnTo>
                          <a:pt x="1993" y="1336"/>
                        </a:lnTo>
                        <a:lnTo>
                          <a:pt x="1997" y="1336"/>
                        </a:lnTo>
                        <a:lnTo>
                          <a:pt x="1999" y="1334"/>
                        </a:lnTo>
                        <a:lnTo>
                          <a:pt x="2001" y="1334"/>
                        </a:lnTo>
                        <a:lnTo>
                          <a:pt x="2005" y="1336"/>
                        </a:lnTo>
                        <a:lnTo>
                          <a:pt x="2006" y="1334"/>
                        </a:lnTo>
                        <a:lnTo>
                          <a:pt x="2008" y="1336"/>
                        </a:lnTo>
                        <a:lnTo>
                          <a:pt x="2012" y="1334"/>
                        </a:lnTo>
                        <a:lnTo>
                          <a:pt x="2014" y="1336"/>
                        </a:lnTo>
                        <a:lnTo>
                          <a:pt x="2016" y="1336"/>
                        </a:lnTo>
                        <a:lnTo>
                          <a:pt x="2020" y="1336"/>
                        </a:lnTo>
                        <a:lnTo>
                          <a:pt x="2022" y="1336"/>
                        </a:lnTo>
                        <a:lnTo>
                          <a:pt x="2024" y="1336"/>
                        </a:lnTo>
                        <a:lnTo>
                          <a:pt x="2026" y="1334"/>
                        </a:lnTo>
                        <a:lnTo>
                          <a:pt x="2029" y="1336"/>
                        </a:lnTo>
                        <a:lnTo>
                          <a:pt x="2031" y="1334"/>
                        </a:lnTo>
                        <a:lnTo>
                          <a:pt x="2033" y="1334"/>
                        </a:lnTo>
                        <a:lnTo>
                          <a:pt x="2037" y="1334"/>
                        </a:lnTo>
                        <a:lnTo>
                          <a:pt x="2039" y="1336"/>
                        </a:lnTo>
                        <a:lnTo>
                          <a:pt x="2041" y="1334"/>
                        </a:lnTo>
                        <a:lnTo>
                          <a:pt x="2045" y="1336"/>
                        </a:lnTo>
                        <a:lnTo>
                          <a:pt x="2047" y="1336"/>
                        </a:lnTo>
                        <a:lnTo>
                          <a:pt x="2049" y="1336"/>
                        </a:lnTo>
                        <a:lnTo>
                          <a:pt x="2052" y="1334"/>
                        </a:lnTo>
                        <a:lnTo>
                          <a:pt x="2054" y="1334"/>
                        </a:lnTo>
                        <a:lnTo>
                          <a:pt x="2056" y="1334"/>
                        </a:lnTo>
                        <a:lnTo>
                          <a:pt x="2058" y="1334"/>
                        </a:lnTo>
                        <a:lnTo>
                          <a:pt x="2062" y="1334"/>
                        </a:lnTo>
                        <a:lnTo>
                          <a:pt x="2064" y="1336"/>
                        </a:lnTo>
                        <a:lnTo>
                          <a:pt x="2066" y="1334"/>
                        </a:lnTo>
                        <a:lnTo>
                          <a:pt x="2070" y="1334"/>
                        </a:lnTo>
                        <a:lnTo>
                          <a:pt x="2072" y="1334"/>
                        </a:lnTo>
                        <a:lnTo>
                          <a:pt x="2074" y="1336"/>
                        </a:lnTo>
                        <a:lnTo>
                          <a:pt x="2077" y="1336"/>
                        </a:lnTo>
                        <a:lnTo>
                          <a:pt x="2079" y="1334"/>
                        </a:lnTo>
                        <a:lnTo>
                          <a:pt x="2081" y="1332"/>
                        </a:lnTo>
                        <a:lnTo>
                          <a:pt x="2085" y="1334"/>
                        </a:lnTo>
                        <a:lnTo>
                          <a:pt x="2087" y="1334"/>
                        </a:lnTo>
                        <a:lnTo>
                          <a:pt x="2089" y="1334"/>
                        </a:lnTo>
                        <a:lnTo>
                          <a:pt x="2091" y="1334"/>
                        </a:lnTo>
                        <a:lnTo>
                          <a:pt x="2095" y="1334"/>
                        </a:lnTo>
                        <a:lnTo>
                          <a:pt x="2097" y="1334"/>
                        </a:lnTo>
                        <a:lnTo>
                          <a:pt x="2098" y="1334"/>
                        </a:lnTo>
                        <a:lnTo>
                          <a:pt x="2102" y="1334"/>
                        </a:lnTo>
                        <a:lnTo>
                          <a:pt x="2104" y="1334"/>
                        </a:lnTo>
                        <a:lnTo>
                          <a:pt x="2106" y="1334"/>
                        </a:lnTo>
                        <a:lnTo>
                          <a:pt x="2110" y="1334"/>
                        </a:lnTo>
                        <a:lnTo>
                          <a:pt x="2112" y="1334"/>
                        </a:lnTo>
                        <a:lnTo>
                          <a:pt x="2114" y="1334"/>
                        </a:lnTo>
                        <a:lnTo>
                          <a:pt x="2118" y="1336"/>
                        </a:lnTo>
                        <a:lnTo>
                          <a:pt x="2120" y="1334"/>
                        </a:lnTo>
                        <a:lnTo>
                          <a:pt x="2121" y="1336"/>
                        </a:lnTo>
                        <a:lnTo>
                          <a:pt x="2123" y="1334"/>
                        </a:lnTo>
                        <a:lnTo>
                          <a:pt x="2127" y="1334"/>
                        </a:lnTo>
                        <a:lnTo>
                          <a:pt x="2129" y="1334"/>
                        </a:lnTo>
                        <a:lnTo>
                          <a:pt x="2131" y="1336"/>
                        </a:lnTo>
                        <a:lnTo>
                          <a:pt x="2135" y="1334"/>
                        </a:lnTo>
                        <a:lnTo>
                          <a:pt x="2137" y="1334"/>
                        </a:lnTo>
                        <a:lnTo>
                          <a:pt x="2139" y="1334"/>
                        </a:lnTo>
                        <a:lnTo>
                          <a:pt x="2143" y="1334"/>
                        </a:lnTo>
                        <a:lnTo>
                          <a:pt x="2144" y="1334"/>
                        </a:lnTo>
                        <a:lnTo>
                          <a:pt x="2146" y="1334"/>
                        </a:lnTo>
                        <a:lnTo>
                          <a:pt x="2150" y="1334"/>
                        </a:lnTo>
                        <a:lnTo>
                          <a:pt x="2152" y="1332"/>
                        </a:lnTo>
                        <a:lnTo>
                          <a:pt x="2154" y="1334"/>
                        </a:lnTo>
                        <a:lnTo>
                          <a:pt x="2156" y="1334"/>
                        </a:lnTo>
                        <a:lnTo>
                          <a:pt x="2160" y="1334"/>
                        </a:lnTo>
                        <a:lnTo>
                          <a:pt x="2162" y="1334"/>
                        </a:lnTo>
                        <a:lnTo>
                          <a:pt x="2164" y="1332"/>
                        </a:lnTo>
                        <a:lnTo>
                          <a:pt x="2167" y="1334"/>
                        </a:lnTo>
                        <a:lnTo>
                          <a:pt x="2169" y="1334"/>
                        </a:lnTo>
                        <a:lnTo>
                          <a:pt x="2171" y="1334"/>
                        </a:lnTo>
                        <a:lnTo>
                          <a:pt x="2175" y="1332"/>
                        </a:lnTo>
                        <a:lnTo>
                          <a:pt x="2177" y="1332"/>
                        </a:lnTo>
                        <a:lnTo>
                          <a:pt x="2179" y="1332"/>
                        </a:lnTo>
                        <a:lnTo>
                          <a:pt x="2181" y="1334"/>
                        </a:lnTo>
                        <a:lnTo>
                          <a:pt x="2185" y="1334"/>
                        </a:lnTo>
                        <a:lnTo>
                          <a:pt x="2187" y="1334"/>
                        </a:lnTo>
                        <a:lnTo>
                          <a:pt x="2189" y="1332"/>
                        </a:lnTo>
                        <a:lnTo>
                          <a:pt x="2192" y="1334"/>
                        </a:lnTo>
                        <a:lnTo>
                          <a:pt x="2194" y="1334"/>
                        </a:lnTo>
                        <a:lnTo>
                          <a:pt x="2196" y="1332"/>
                        </a:lnTo>
                        <a:lnTo>
                          <a:pt x="2200" y="1332"/>
                        </a:lnTo>
                        <a:lnTo>
                          <a:pt x="2202" y="1334"/>
                        </a:lnTo>
                        <a:lnTo>
                          <a:pt x="2204" y="1334"/>
                        </a:lnTo>
                        <a:lnTo>
                          <a:pt x="2208" y="1334"/>
                        </a:lnTo>
                        <a:lnTo>
                          <a:pt x="2210" y="1332"/>
                        </a:lnTo>
                        <a:lnTo>
                          <a:pt x="2211" y="1334"/>
                        </a:lnTo>
                        <a:lnTo>
                          <a:pt x="2213" y="1332"/>
                        </a:lnTo>
                        <a:lnTo>
                          <a:pt x="2217" y="1334"/>
                        </a:lnTo>
                        <a:lnTo>
                          <a:pt x="2219" y="1334"/>
                        </a:lnTo>
                        <a:lnTo>
                          <a:pt x="2221" y="1334"/>
                        </a:lnTo>
                        <a:lnTo>
                          <a:pt x="2225" y="1332"/>
                        </a:lnTo>
                        <a:lnTo>
                          <a:pt x="2227" y="1334"/>
                        </a:lnTo>
                        <a:lnTo>
                          <a:pt x="2229" y="1334"/>
                        </a:lnTo>
                        <a:lnTo>
                          <a:pt x="2233" y="1334"/>
                        </a:lnTo>
                        <a:lnTo>
                          <a:pt x="2234" y="1332"/>
                        </a:lnTo>
                        <a:lnTo>
                          <a:pt x="2236" y="1332"/>
                        </a:lnTo>
                        <a:lnTo>
                          <a:pt x="2240" y="1332"/>
                        </a:lnTo>
                        <a:lnTo>
                          <a:pt x="2242" y="1332"/>
                        </a:lnTo>
                        <a:lnTo>
                          <a:pt x="2244" y="1332"/>
                        </a:lnTo>
                        <a:lnTo>
                          <a:pt x="2246" y="1334"/>
                        </a:lnTo>
                        <a:lnTo>
                          <a:pt x="2250" y="1334"/>
                        </a:lnTo>
                        <a:lnTo>
                          <a:pt x="2252" y="1334"/>
                        </a:lnTo>
                        <a:lnTo>
                          <a:pt x="2254" y="1332"/>
                        </a:lnTo>
                        <a:lnTo>
                          <a:pt x="2257" y="1334"/>
                        </a:lnTo>
                        <a:lnTo>
                          <a:pt x="2259" y="1334"/>
                        </a:lnTo>
                        <a:lnTo>
                          <a:pt x="2261" y="1332"/>
                        </a:lnTo>
                        <a:lnTo>
                          <a:pt x="2265" y="1332"/>
                        </a:lnTo>
                        <a:lnTo>
                          <a:pt x="2267" y="1332"/>
                        </a:lnTo>
                        <a:lnTo>
                          <a:pt x="2269" y="1332"/>
                        </a:lnTo>
                        <a:lnTo>
                          <a:pt x="2273" y="1332"/>
                        </a:lnTo>
                        <a:lnTo>
                          <a:pt x="2275" y="1332"/>
                        </a:lnTo>
                        <a:lnTo>
                          <a:pt x="2277" y="1332"/>
                        </a:lnTo>
                        <a:lnTo>
                          <a:pt x="2279" y="1332"/>
                        </a:lnTo>
                        <a:lnTo>
                          <a:pt x="2282" y="1334"/>
                        </a:lnTo>
                        <a:lnTo>
                          <a:pt x="2284" y="1332"/>
                        </a:lnTo>
                        <a:lnTo>
                          <a:pt x="2286" y="1332"/>
                        </a:lnTo>
                        <a:lnTo>
                          <a:pt x="2290" y="1334"/>
                        </a:lnTo>
                        <a:lnTo>
                          <a:pt x="2292" y="1332"/>
                        </a:lnTo>
                        <a:lnTo>
                          <a:pt x="2294" y="1332"/>
                        </a:lnTo>
                        <a:lnTo>
                          <a:pt x="2298" y="1332"/>
                        </a:lnTo>
                        <a:lnTo>
                          <a:pt x="2300" y="1334"/>
                        </a:lnTo>
                        <a:lnTo>
                          <a:pt x="2302" y="1334"/>
                        </a:lnTo>
                        <a:lnTo>
                          <a:pt x="2305" y="1332"/>
                        </a:lnTo>
                        <a:lnTo>
                          <a:pt x="2307" y="1332"/>
                        </a:lnTo>
                        <a:lnTo>
                          <a:pt x="2309" y="1334"/>
                        </a:lnTo>
                        <a:lnTo>
                          <a:pt x="2311" y="1332"/>
                        </a:lnTo>
                        <a:lnTo>
                          <a:pt x="2315" y="1331"/>
                        </a:lnTo>
                        <a:lnTo>
                          <a:pt x="2317" y="1332"/>
                        </a:lnTo>
                        <a:lnTo>
                          <a:pt x="2319" y="1334"/>
                        </a:lnTo>
                        <a:lnTo>
                          <a:pt x="2323" y="1332"/>
                        </a:lnTo>
                        <a:lnTo>
                          <a:pt x="2325" y="1332"/>
                        </a:lnTo>
                        <a:lnTo>
                          <a:pt x="2326" y="1332"/>
                        </a:lnTo>
                        <a:lnTo>
                          <a:pt x="2330" y="1332"/>
                        </a:lnTo>
                        <a:lnTo>
                          <a:pt x="2332" y="1332"/>
                        </a:lnTo>
                        <a:lnTo>
                          <a:pt x="2334" y="1332"/>
                        </a:lnTo>
                        <a:lnTo>
                          <a:pt x="2338" y="1332"/>
                        </a:lnTo>
                        <a:lnTo>
                          <a:pt x="2340" y="1332"/>
                        </a:lnTo>
                        <a:lnTo>
                          <a:pt x="2342" y="1332"/>
                        </a:lnTo>
                        <a:lnTo>
                          <a:pt x="2344" y="1332"/>
                        </a:lnTo>
                        <a:lnTo>
                          <a:pt x="2348" y="1332"/>
                        </a:lnTo>
                        <a:lnTo>
                          <a:pt x="2349" y="1332"/>
                        </a:lnTo>
                        <a:lnTo>
                          <a:pt x="2351" y="1332"/>
                        </a:lnTo>
                        <a:lnTo>
                          <a:pt x="2355" y="1332"/>
                        </a:lnTo>
                        <a:lnTo>
                          <a:pt x="2357" y="1332"/>
                        </a:lnTo>
                        <a:lnTo>
                          <a:pt x="2359" y="1332"/>
                        </a:lnTo>
                        <a:lnTo>
                          <a:pt x="2363" y="1332"/>
                        </a:lnTo>
                        <a:lnTo>
                          <a:pt x="2365" y="1332"/>
                        </a:lnTo>
                        <a:lnTo>
                          <a:pt x="2367" y="1331"/>
                        </a:lnTo>
                        <a:lnTo>
                          <a:pt x="2369" y="1332"/>
                        </a:lnTo>
                        <a:lnTo>
                          <a:pt x="2372" y="1332"/>
                        </a:lnTo>
                        <a:lnTo>
                          <a:pt x="2374" y="1332"/>
                        </a:lnTo>
                        <a:lnTo>
                          <a:pt x="2376" y="1331"/>
                        </a:lnTo>
                        <a:lnTo>
                          <a:pt x="2380" y="1331"/>
                        </a:lnTo>
                        <a:lnTo>
                          <a:pt x="2382" y="1332"/>
                        </a:lnTo>
                        <a:lnTo>
                          <a:pt x="2384" y="1331"/>
                        </a:lnTo>
                        <a:lnTo>
                          <a:pt x="2388" y="1332"/>
                        </a:lnTo>
                        <a:lnTo>
                          <a:pt x="2390" y="1331"/>
                        </a:lnTo>
                        <a:lnTo>
                          <a:pt x="2392" y="1331"/>
                        </a:lnTo>
                        <a:lnTo>
                          <a:pt x="2395" y="1332"/>
                        </a:lnTo>
                        <a:lnTo>
                          <a:pt x="2397" y="1331"/>
                        </a:lnTo>
                        <a:lnTo>
                          <a:pt x="2399" y="1332"/>
                        </a:lnTo>
                        <a:lnTo>
                          <a:pt x="2401" y="1331"/>
                        </a:lnTo>
                        <a:lnTo>
                          <a:pt x="2405" y="1331"/>
                        </a:lnTo>
                        <a:lnTo>
                          <a:pt x="2407" y="1332"/>
                        </a:lnTo>
                        <a:lnTo>
                          <a:pt x="2409" y="1331"/>
                        </a:lnTo>
                        <a:lnTo>
                          <a:pt x="2413" y="1331"/>
                        </a:lnTo>
                        <a:lnTo>
                          <a:pt x="2415" y="1331"/>
                        </a:lnTo>
                        <a:lnTo>
                          <a:pt x="2417" y="1332"/>
                        </a:lnTo>
                        <a:lnTo>
                          <a:pt x="2420" y="1332"/>
                        </a:lnTo>
                        <a:lnTo>
                          <a:pt x="2422" y="1331"/>
                        </a:lnTo>
                        <a:lnTo>
                          <a:pt x="2424" y="1332"/>
                        </a:lnTo>
                        <a:lnTo>
                          <a:pt x="2428" y="1331"/>
                        </a:lnTo>
                        <a:lnTo>
                          <a:pt x="2430" y="1331"/>
                        </a:lnTo>
                        <a:lnTo>
                          <a:pt x="2432" y="1331"/>
                        </a:lnTo>
                        <a:lnTo>
                          <a:pt x="2434" y="1329"/>
                        </a:lnTo>
                        <a:lnTo>
                          <a:pt x="2438" y="1332"/>
                        </a:lnTo>
                        <a:lnTo>
                          <a:pt x="2439" y="1331"/>
                        </a:lnTo>
                        <a:lnTo>
                          <a:pt x="2441" y="1331"/>
                        </a:lnTo>
                        <a:lnTo>
                          <a:pt x="2445" y="1329"/>
                        </a:lnTo>
                        <a:lnTo>
                          <a:pt x="2447" y="1331"/>
                        </a:lnTo>
                        <a:lnTo>
                          <a:pt x="2449" y="1331"/>
                        </a:lnTo>
                        <a:lnTo>
                          <a:pt x="2453" y="1332"/>
                        </a:lnTo>
                        <a:lnTo>
                          <a:pt x="2455" y="1329"/>
                        </a:lnTo>
                        <a:lnTo>
                          <a:pt x="2457" y="1331"/>
                        </a:lnTo>
                        <a:lnTo>
                          <a:pt x="2461" y="1331"/>
                        </a:lnTo>
                        <a:lnTo>
                          <a:pt x="2462" y="1331"/>
                        </a:lnTo>
                        <a:lnTo>
                          <a:pt x="2464" y="1331"/>
                        </a:lnTo>
                        <a:lnTo>
                          <a:pt x="2466" y="1331"/>
                        </a:lnTo>
                        <a:lnTo>
                          <a:pt x="2470" y="1331"/>
                        </a:lnTo>
                        <a:lnTo>
                          <a:pt x="2472" y="1331"/>
                        </a:lnTo>
                        <a:lnTo>
                          <a:pt x="2474" y="1329"/>
                        </a:lnTo>
                        <a:lnTo>
                          <a:pt x="2478" y="1331"/>
                        </a:lnTo>
                        <a:lnTo>
                          <a:pt x="2480" y="1331"/>
                        </a:lnTo>
                        <a:lnTo>
                          <a:pt x="2482" y="1331"/>
                        </a:lnTo>
                        <a:lnTo>
                          <a:pt x="2485" y="1332"/>
                        </a:lnTo>
                        <a:lnTo>
                          <a:pt x="2487" y="1329"/>
                        </a:lnTo>
                        <a:lnTo>
                          <a:pt x="2489" y="1329"/>
                        </a:lnTo>
                        <a:lnTo>
                          <a:pt x="2493" y="1331"/>
                        </a:lnTo>
                        <a:lnTo>
                          <a:pt x="2495" y="1329"/>
                        </a:lnTo>
                        <a:lnTo>
                          <a:pt x="2497" y="1329"/>
                        </a:lnTo>
                        <a:lnTo>
                          <a:pt x="2499" y="1331"/>
                        </a:lnTo>
                        <a:lnTo>
                          <a:pt x="2503" y="1331"/>
                        </a:lnTo>
                        <a:lnTo>
                          <a:pt x="2505" y="1331"/>
                        </a:lnTo>
                        <a:lnTo>
                          <a:pt x="2507" y="1329"/>
                        </a:lnTo>
                        <a:lnTo>
                          <a:pt x="2510" y="1329"/>
                        </a:lnTo>
                        <a:lnTo>
                          <a:pt x="2512" y="1329"/>
                        </a:lnTo>
                        <a:lnTo>
                          <a:pt x="2514" y="1331"/>
                        </a:lnTo>
                        <a:lnTo>
                          <a:pt x="2518" y="1329"/>
                        </a:lnTo>
                        <a:lnTo>
                          <a:pt x="2520" y="1331"/>
                        </a:lnTo>
                        <a:lnTo>
                          <a:pt x="2522" y="1331"/>
                        </a:lnTo>
                        <a:lnTo>
                          <a:pt x="2526" y="1331"/>
                        </a:lnTo>
                        <a:lnTo>
                          <a:pt x="2528" y="1331"/>
                        </a:lnTo>
                        <a:lnTo>
                          <a:pt x="2530" y="1331"/>
                        </a:lnTo>
                        <a:lnTo>
                          <a:pt x="2531" y="1329"/>
                        </a:lnTo>
                        <a:lnTo>
                          <a:pt x="2535" y="1329"/>
                        </a:lnTo>
                        <a:lnTo>
                          <a:pt x="2537" y="1331"/>
                        </a:lnTo>
                        <a:lnTo>
                          <a:pt x="2539" y="1327"/>
                        </a:lnTo>
                        <a:lnTo>
                          <a:pt x="2543" y="1331"/>
                        </a:lnTo>
                        <a:lnTo>
                          <a:pt x="2545" y="1331"/>
                        </a:lnTo>
                        <a:lnTo>
                          <a:pt x="2547" y="1329"/>
                        </a:lnTo>
                        <a:lnTo>
                          <a:pt x="2551" y="1331"/>
                        </a:lnTo>
                        <a:lnTo>
                          <a:pt x="2553" y="1331"/>
                        </a:lnTo>
                        <a:lnTo>
                          <a:pt x="2554" y="1329"/>
                        </a:lnTo>
                        <a:lnTo>
                          <a:pt x="2558" y="1329"/>
                        </a:lnTo>
                        <a:lnTo>
                          <a:pt x="2560" y="1331"/>
                        </a:lnTo>
                        <a:lnTo>
                          <a:pt x="2562" y="1331"/>
                        </a:lnTo>
                        <a:lnTo>
                          <a:pt x="2564" y="1329"/>
                        </a:lnTo>
                        <a:lnTo>
                          <a:pt x="2568" y="1329"/>
                        </a:lnTo>
                        <a:lnTo>
                          <a:pt x="2570" y="1329"/>
                        </a:lnTo>
                        <a:lnTo>
                          <a:pt x="2572" y="1329"/>
                        </a:lnTo>
                        <a:lnTo>
                          <a:pt x="2576" y="1329"/>
                        </a:lnTo>
                        <a:lnTo>
                          <a:pt x="2577" y="1329"/>
                        </a:lnTo>
                        <a:lnTo>
                          <a:pt x="2579" y="1329"/>
                        </a:lnTo>
                        <a:lnTo>
                          <a:pt x="2583" y="1329"/>
                        </a:lnTo>
                        <a:lnTo>
                          <a:pt x="2585" y="1329"/>
                        </a:lnTo>
                        <a:lnTo>
                          <a:pt x="2587" y="1331"/>
                        </a:lnTo>
                        <a:lnTo>
                          <a:pt x="2589" y="1329"/>
                        </a:lnTo>
                        <a:lnTo>
                          <a:pt x="2593" y="1329"/>
                        </a:lnTo>
                        <a:lnTo>
                          <a:pt x="2595" y="1329"/>
                        </a:lnTo>
                        <a:lnTo>
                          <a:pt x="2597" y="1329"/>
                        </a:lnTo>
                        <a:lnTo>
                          <a:pt x="2600" y="1329"/>
                        </a:lnTo>
                        <a:lnTo>
                          <a:pt x="2602" y="1329"/>
                        </a:lnTo>
                        <a:lnTo>
                          <a:pt x="2604" y="1329"/>
                        </a:lnTo>
                        <a:lnTo>
                          <a:pt x="2608" y="1329"/>
                        </a:lnTo>
                        <a:lnTo>
                          <a:pt x="2610" y="1329"/>
                        </a:lnTo>
                        <a:lnTo>
                          <a:pt x="2612" y="1329"/>
                        </a:lnTo>
                        <a:lnTo>
                          <a:pt x="2616" y="1327"/>
                        </a:lnTo>
                        <a:lnTo>
                          <a:pt x="2618" y="1329"/>
                        </a:lnTo>
                        <a:lnTo>
                          <a:pt x="2620" y="1329"/>
                        </a:lnTo>
                        <a:lnTo>
                          <a:pt x="2622" y="1329"/>
                        </a:lnTo>
                        <a:lnTo>
                          <a:pt x="2625" y="1327"/>
                        </a:lnTo>
                        <a:lnTo>
                          <a:pt x="2627" y="1327"/>
                        </a:lnTo>
                        <a:lnTo>
                          <a:pt x="2629" y="1331"/>
                        </a:lnTo>
                        <a:lnTo>
                          <a:pt x="2633" y="1327"/>
                        </a:lnTo>
                        <a:lnTo>
                          <a:pt x="2635" y="1327"/>
                        </a:lnTo>
                        <a:lnTo>
                          <a:pt x="2637" y="1329"/>
                        </a:lnTo>
                        <a:lnTo>
                          <a:pt x="2641" y="1327"/>
                        </a:lnTo>
                        <a:lnTo>
                          <a:pt x="2643" y="1329"/>
                        </a:lnTo>
                        <a:lnTo>
                          <a:pt x="2645" y="1327"/>
                        </a:lnTo>
                        <a:lnTo>
                          <a:pt x="2648" y="1327"/>
                        </a:lnTo>
                        <a:lnTo>
                          <a:pt x="2650" y="1327"/>
                        </a:lnTo>
                        <a:lnTo>
                          <a:pt x="2652" y="1329"/>
                        </a:lnTo>
                        <a:lnTo>
                          <a:pt x="2654" y="1331"/>
                        </a:lnTo>
                        <a:lnTo>
                          <a:pt x="2658" y="1329"/>
                        </a:lnTo>
                        <a:lnTo>
                          <a:pt x="2660" y="1327"/>
                        </a:lnTo>
                        <a:lnTo>
                          <a:pt x="2662" y="1327"/>
                        </a:lnTo>
                        <a:lnTo>
                          <a:pt x="2666" y="1329"/>
                        </a:lnTo>
                        <a:lnTo>
                          <a:pt x="2667" y="1327"/>
                        </a:lnTo>
                        <a:lnTo>
                          <a:pt x="2669" y="1327"/>
                        </a:lnTo>
                        <a:lnTo>
                          <a:pt x="2673" y="1331"/>
                        </a:lnTo>
                        <a:lnTo>
                          <a:pt x="2675" y="1327"/>
                        </a:lnTo>
                        <a:lnTo>
                          <a:pt x="2677" y="1327"/>
                        </a:lnTo>
                        <a:lnTo>
                          <a:pt x="2681" y="1329"/>
                        </a:lnTo>
                        <a:lnTo>
                          <a:pt x="2683" y="1329"/>
                        </a:lnTo>
                        <a:lnTo>
                          <a:pt x="2685" y="1329"/>
                        </a:lnTo>
                        <a:lnTo>
                          <a:pt x="2687" y="1327"/>
                        </a:lnTo>
                        <a:lnTo>
                          <a:pt x="2690" y="1327"/>
                        </a:lnTo>
                        <a:lnTo>
                          <a:pt x="2692" y="1329"/>
                        </a:lnTo>
                        <a:lnTo>
                          <a:pt x="2694" y="1329"/>
                        </a:lnTo>
                        <a:lnTo>
                          <a:pt x="2698" y="1329"/>
                        </a:lnTo>
                        <a:lnTo>
                          <a:pt x="2700" y="1329"/>
                        </a:lnTo>
                        <a:lnTo>
                          <a:pt x="2702" y="1329"/>
                        </a:lnTo>
                        <a:lnTo>
                          <a:pt x="2706" y="1325"/>
                        </a:lnTo>
                        <a:lnTo>
                          <a:pt x="2708" y="1327"/>
                        </a:lnTo>
                        <a:lnTo>
                          <a:pt x="2710" y="1329"/>
                        </a:lnTo>
                        <a:lnTo>
                          <a:pt x="2713" y="1327"/>
                        </a:lnTo>
                        <a:lnTo>
                          <a:pt x="2715" y="1327"/>
                        </a:lnTo>
                        <a:lnTo>
                          <a:pt x="2717" y="1325"/>
                        </a:lnTo>
                        <a:lnTo>
                          <a:pt x="2719" y="1329"/>
                        </a:lnTo>
                        <a:lnTo>
                          <a:pt x="2723" y="1329"/>
                        </a:lnTo>
                        <a:lnTo>
                          <a:pt x="2725" y="1327"/>
                        </a:lnTo>
                        <a:lnTo>
                          <a:pt x="2727" y="1325"/>
                        </a:lnTo>
                        <a:lnTo>
                          <a:pt x="2731" y="1327"/>
                        </a:lnTo>
                        <a:lnTo>
                          <a:pt x="2733" y="1325"/>
                        </a:lnTo>
                        <a:lnTo>
                          <a:pt x="2735" y="1325"/>
                        </a:lnTo>
                        <a:lnTo>
                          <a:pt x="2738" y="1327"/>
                        </a:lnTo>
                        <a:lnTo>
                          <a:pt x="2740" y="1329"/>
                        </a:lnTo>
                        <a:lnTo>
                          <a:pt x="2742" y="1327"/>
                        </a:lnTo>
                        <a:lnTo>
                          <a:pt x="2746" y="1327"/>
                        </a:lnTo>
                        <a:lnTo>
                          <a:pt x="2748" y="1325"/>
                        </a:lnTo>
                        <a:lnTo>
                          <a:pt x="2750" y="1327"/>
                        </a:lnTo>
                        <a:lnTo>
                          <a:pt x="2752" y="1325"/>
                        </a:lnTo>
                        <a:lnTo>
                          <a:pt x="2756" y="1325"/>
                        </a:lnTo>
                        <a:lnTo>
                          <a:pt x="2758" y="1325"/>
                        </a:lnTo>
                        <a:lnTo>
                          <a:pt x="2759" y="1327"/>
                        </a:lnTo>
                        <a:lnTo>
                          <a:pt x="2763" y="1327"/>
                        </a:lnTo>
                        <a:lnTo>
                          <a:pt x="2765" y="1325"/>
                        </a:lnTo>
                        <a:lnTo>
                          <a:pt x="2767" y="1325"/>
                        </a:lnTo>
                        <a:lnTo>
                          <a:pt x="2771" y="1325"/>
                        </a:lnTo>
                        <a:lnTo>
                          <a:pt x="2773" y="1325"/>
                        </a:lnTo>
                        <a:lnTo>
                          <a:pt x="2775" y="1329"/>
                        </a:lnTo>
                        <a:lnTo>
                          <a:pt x="2777" y="1327"/>
                        </a:lnTo>
                        <a:lnTo>
                          <a:pt x="2781" y="1323"/>
                        </a:lnTo>
                        <a:lnTo>
                          <a:pt x="2782" y="1325"/>
                        </a:lnTo>
                        <a:lnTo>
                          <a:pt x="2784" y="1325"/>
                        </a:lnTo>
                        <a:lnTo>
                          <a:pt x="2788" y="1325"/>
                        </a:lnTo>
                        <a:lnTo>
                          <a:pt x="2790" y="1327"/>
                        </a:lnTo>
                        <a:lnTo>
                          <a:pt x="2792" y="1325"/>
                        </a:lnTo>
                        <a:lnTo>
                          <a:pt x="2796" y="1327"/>
                        </a:lnTo>
                        <a:lnTo>
                          <a:pt x="2798" y="1323"/>
                        </a:lnTo>
                        <a:lnTo>
                          <a:pt x="2800" y="1325"/>
                        </a:lnTo>
                        <a:lnTo>
                          <a:pt x="2804" y="1327"/>
                        </a:lnTo>
                        <a:lnTo>
                          <a:pt x="2805" y="1327"/>
                        </a:lnTo>
                        <a:lnTo>
                          <a:pt x="2807" y="1327"/>
                        </a:lnTo>
                        <a:lnTo>
                          <a:pt x="2809" y="1329"/>
                        </a:lnTo>
                        <a:lnTo>
                          <a:pt x="2813" y="1329"/>
                        </a:lnTo>
                        <a:lnTo>
                          <a:pt x="2815" y="1325"/>
                        </a:lnTo>
                        <a:lnTo>
                          <a:pt x="2817" y="1325"/>
                        </a:lnTo>
                        <a:lnTo>
                          <a:pt x="2821" y="1323"/>
                        </a:lnTo>
                        <a:lnTo>
                          <a:pt x="2823" y="1325"/>
                        </a:lnTo>
                        <a:lnTo>
                          <a:pt x="2825" y="1325"/>
                        </a:lnTo>
                        <a:lnTo>
                          <a:pt x="2828" y="1323"/>
                        </a:lnTo>
                        <a:lnTo>
                          <a:pt x="2830" y="1325"/>
                        </a:lnTo>
                        <a:lnTo>
                          <a:pt x="2832" y="1327"/>
                        </a:lnTo>
                        <a:lnTo>
                          <a:pt x="2836" y="1327"/>
                        </a:lnTo>
                        <a:lnTo>
                          <a:pt x="2838" y="1323"/>
                        </a:lnTo>
                        <a:lnTo>
                          <a:pt x="2840" y="1325"/>
                        </a:lnTo>
                        <a:lnTo>
                          <a:pt x="2842" y="1325"/>
                        </a:lnTo>
                        <a:lnTo>
                          <a:pt x="2846" y="1325"/>
                        </a:lnTo>
                        <a:lnTo>
                          <a:pt x="2848" y="1323"/>
                        </a:lnTo>
                        <a:lnTo>
                          <a:pt x="2850" y="1323"/>
                        </a:lnTo>
                        <a:lnTo>
                          <a:pt x="2853" y="1325"/>
                        </a:lnTo>
                        <a:lnTo>
                          <a:pt x="2855" y="1323"/>
                        </a:lnTo>
                        <a:lnTo>
                          <a:pt x="2857" y="1325"/>
                        </a:lnTo>
                        <a:lnTo>
                          <a:pt x="2861" y="1325"/>
                        </a:lnTo>
                        <a:lnTo>
                          <a:pt x="2863" y="1323"/>
                        </a:lnTo>
                        <a:lnTo>
                          <a:pt x="2865" y="1323"/>
                        </a:lnTo>
                        <a:lnTo>
                          <a:pt x="2869" y="1327"/>
                        </a:lnTo>
                        <a:lnTo>
                          <a:pt x="2871" y="1325"/>
                        </a:lnTo>
                        <a:lnTo>
                          <a:pt x="2873" y="1323"/>
                        </a:lnTo>
                        <a:lnTo>
                          <a:pt x="2874" y="1323"/>
                        </a:lnTo>
                        <a:lnTo>
                          <a:pt x="2878" y="1323"/>
                        </a:lnTo>
                        <a:lnTo>
                          <a:pt x="2880" y="1325"/>
                        </a:lnTo>
                        <a:lnTo>
                          <a:pt x="2882" y="1325"/>
                        </a:lnTo>
                        <a:lnTo>
                          <a:pt x="2886" y="1325"/>
                        </a:lnTo>
                        <a:lnTo>
                          <a:pt x="2888" y="1323"/>
                        </a:lnTo>
                        <a:lnTo>
                          <a:pt x="2890" y="1323"/>
                        </a:lnTo>
                        <a:lnTo>
                          <a:pt x="2894" y="1325"/>
                        </a:lnTo>
                        <a:lnTo>
                          <a:pt x="2895" y="1323"/>
                        </a:lnTo>
                        <a:lnTo>
                          <a:pt x="2897" y="1323"/>
                        </a:lnTo>
                        <a:lnTo>
                          <a:pt x="2901" y="1325"/>
                        </a:lnTo>
                        <a:lnTo>
                          <a:pt x="2903" y="1325"/>
                        </a:lnTo>
                        <a:lnTo>
                          <a:pt x="2905" y="1323"/>
                        </a:lnTo>
                        <a:lnTo>
                          <a:pt x="2907" y="1323"/>
                        </a:lnTo>
                        <a:lnTo>
                          <a:pt x="2911" y="1319"/>
                        </a:lnTo>
                        <a:lnTo>
                          <a:pt x="2913" y="1321"/>
                        </a:lnTo>
                        <a:lnTo>
                          <a:pt x="2915" y="1323"/>
                        </a:lnTo>
                        <a:lnTo>
                          <a:pt x="2918" y="1325"/>
                        </a:lnTo>
                        <a:lnTo>
                          <a:pt x="2920" y="1325"/>
                        </a:lnTo>
                        <a:lnTo>
                          <a:pt x="2922" y="1321"/>
                        </a:lnTo>
                        <a:lnTo>
                          <a:pt x="2926" y="1325"/>
                        </a:lnTo>
                        <a:lnTo>
                          <a:pt x="2928" y="1323"/>
                        </a:lnTo>
                        <a:lnTo>
                          <a:pt x="2930" y="1323"/>
                        </a:lnTo>
                        <a:lnTo>
                          <a:pt x="2934" y="1321"/>
                        </a:lnTo>
                        <a:lnTo>
                          <a:pt x="2936" y="1325"/>
                        </a:lnTo>
                        <a:lnTo>
                          <a:pt x="2938" y="1323"/>
                        </a:lnTo>
                        <a:lnTo>
                          <a:pt x="2940" y="1325"/>
                        </a:lnTo>
                        <a:lnTo>
                          <a:pt x="2943" y="1323"/>
                        </a:lnTo>
                        <a:lnTo>
                          <a:pt x="2945" y="1325"/>
                        </a:lnTo>
                        <a:lnTo>
                          <a:pt x="2947" y="1321"/>
                        </a:lnTo>
                        <a:lnTo>
                          <a:pt x="2951" y="1323"/>
                        </a:lnTo>
                        <a:lnTo>
                          <a:pt x="2953" y="1323"/>
                        </a:lnTo>
                        <a:lnTo>
                          <a:pt x="2955" y="1321"/>
                        </a:lnTo>
                      </a:path>
                    </a:pathLst>
                  </a:custGeom>
                  <a:noFill/>
                  <a:ln w="2">
                    <a:solidFill>
                      <a:srgbClr val="4169E1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3" name="Freeform 79"/>
                  <p:cNvSpPr>
                    <a:spLocks/>
                  </p:cNvSpPr>
                  <p:nvPr/>
                </p:nvSpPr>
                <p:spPr bwMode="auto">
                  <a:xfrm>
                    <a:off x="2317750" y="3479800"/>
                    <a:ext cx="4718050" cy="1493838"/>
                  </a:xfrm>
                  <a:custGeom>
                    <a:avLst/>
                    <a:gdLst>
                      <a:gd name="T0" fmla="*/ 46 w 2972"/>
                      <a:gd name="T1" fmla="*/ 939 h 941"/>
                      <a:gd name="T2" fmla="*/ 94 w 2972"/>
                      <a:gd name="T3" fmla="*/ 939 h 941"/>
                      <a:gd name="T4" fmla="*/ 140 w 2972"/>
                      <a:gd name="T5" fmla="*/ 939 h 941"/>
                      <a:gd name="T6" fmla="*/ 190 w 2972"/>
                      <a:gd name="T7" fmla="*/ 939 h 941"/>
                      <a:gd name="T8" fmla="*/ 238 w 2972"/>
                      <a:gd name="T9" fmla="*/ 939 h 941"/>
                      <a:gd name="T10" fmla="*/ 286 w 2972"/>
                      <a:gd name="T11" fmla="*/ 939 h 941"/>
                      <a:gd name="T12" fmla="*/ 334 w 2972"/>
                      <a:gd name="T13" fmla="*/ 939 h 941"/>
                      <a:gd name="T14" fmla="*/ 382 w 2972"/>
                      <a:gd name="T15" fmla="*/ 939 h 941"/>
                      <a:gd name="T16" fmla="*/ 429 w 2972"/>
                      <a:gd name="T17" fmla="*/ 939 h 941"/>
                      <a:gd name="T18" fmla="*/ 475 w 2972"/>
                      <a:gd name="T19" fmla="*/ 939 h 941"/>
                      <a:gd name="T20" fmla="*/ 523 w 2972"/>
                      <a:gd name="T21" fmla="*/ 939 h 941"/>
                      <a:gd name="T22" fmla="*/ 571 w 2972"/>
                      <a:gd name="T23" fmla="*/ 939 h 941"/>
                      <a:gd name="T24" fmla="*/ 619 w 2972"/>
                      <a:gd name="T25" fmla="*/ 939 h 941"/>
                      <a:gd name="T26" fmla="*/ 667 w 2972"/>
                      <a:gd name="T27" fmla="*/ 939 h 941"/>
                      <a:gd name="T28" fmla="*/ 715 w 2972"/>
                      <a:gd name="T29" fmla="*/ 939 h 941"/>
                      <a:gd name="T30" fmla="*/ 761 w 2972"/>
                      <a:gd name="T31" fmla="*/ 939 h 941"/>
                      <a:gd name="T32" fmla="*/ 809 w 2972"/>
                      <a:gd name="T33" fmla="*/ 939 h 941"/>
                      <a:gd name="T34" fmla="*/ 857 w 2972"/>
                      <a:gd name="T35" fmla="*/ 939 h 941"/>
                      <a:gd name="T36" fmla="*/ 905 w 2972"/>
                      <a:gd name="T37" fmla="*/ 939 h 941"/>
                      <a:gd name="T38" fmla="*/ 952 w 2972"/>
                      <a:gd name="T39" fmla="*/ 939 h 941"/>
                      <a:gd name="T40" fmla="*/ 1000 w 2972"/>
                      <a:gd name="T41" fmla="*/ 939 h 941"/>
                      <a:gd name="T42" fmla="*/ 1046 w 2972"/>
                      <a:gd name="T43" fmla="*/ 939 h 941"/>
                      <a:gd name="T44" fmla="*/ 1094 w 2972"/>
                      <a:gd name="T45" fmla="*/ 939 h 941"/>
                      <a:gd name="T46" fmla="*/ 1142 w 2972"/>
                      <a:gd name="T47" fmla="*/ 939 h 941"/>
                      <a:gd name="T48" fmla="*/ 1190 w 2972"/>
                      <a:gd name="T49" fmla="*/ 939 h 941"/>
                      <a:gd name="T50" fmla="*/ 1238 w 2972"/>
                      <a:gd name="T51" fmla="*/ 939 h 941"/>
                      <a:gd name="T52" fmla="*/ 1288 w 2972"/>
                      <a:gd name="T53" fmla="*/ 939 h 941"/>
                      <a:gd name="T54" fmla="*/ 1336 w 2972"/>
                      <a:gd name="T55" fmla="*/ 939 h 941"/>
                      <a:gd name="T56" fmla="*/ 1385 w 2972"/>
                      <a:gd name="T57" fmla="*/ 939 h 941"/>
                      <a:gd name="T58" fmla="*/ 1433 w 2972"/>
                      <a:gd name="T59" fmla="*/ 939 h 941"/>
                      <a:gd name="T60" fmla="*/ 1479 w 2972"/>
                      <a:gd name="T61" fmla="*/ 939 h 941"/>
                      <a:gd name="T62" fmla="*/ 1527 w 2972"/>
                      <a:gd name="T63" fmla="*/ 939 h 941"/>
                      <a:gd name="T64" fmla="*/ 1575 w 2972"/>
                      <a:gd name="T65" fmla="*/ 939 h 941"/>
                      <a:gd name="T66" fmla="*/ 1623 w 2972"/>
                      <a:gd name="T67" fmla="*/ 939 h 941"/>
                      <a:gd name="T68" fmla="*/ 1671 w 2972"/>
                      <a:gd name="T69" fmla="*/ 937 h 941"/>
                      <a:gd name="T70" fmla="*/ 1719 w 2972"/>
                      <a:gd name="T71" fmla="*/ 884 h 941"/>
                      <a:gd name="T72" fmla="*/ 1765 w 2972"/>
                      <a:gd name="T73" fmla="*/ 931 h 941"/>
                      <a:gd name="T74" fmla="*/ 1813 w 2972"/>
                      <a:gd name="T75" fmla="*/ 935 h 941"/>
                      <a:gd name="T76" fmla="*/ 1861 w 2972"/>
                      <a:gd name="T77" fmla="*/ 935 h 941"/>
                      <a:gd name="T78" fmla="*/ 1909 w 2972"/>
                      <a:gd name="T79" fmla="*/ 935 h 941"/>
                      <a:gd name="T80" fmla="*/ 1956 w 2972"/>
                      <a:gd name="T81" fmla="*/ 935 h 941"/>
                      <a:gd name="T82" fmla="*/ 2004 w 2972"/>
                      <a:gd name="T83" fmla="*/ 935 h 941"/>
                      <a:gd name="T84" fmla="*/ 2050 w 2972"/>
                      <a:gd name="T85" fmla="*/ 935 h 941"/>
                      <a:gd name="T86" fmla="*/ 2098 w 2972"/>
                      <a:gd name="T87" fmla="*/ 935 h 941"/>
                      <a:gd name="T88" fmla="*/ 2146 w 2972"/>
                      <a:gd name="T89" fmla="*/ 935 h 941"/>
                      <a:gd name="T90" fmla="*/ 2194 w 2972"/>
                      <a:gd name="T91" fmla="*/ 933 h 941"/>
                      <a:gd name="T92" fmla="*/ 2242 w 2972"/>
                      <a:gd name="T93" fmla="*/ 935 h 941"/>
                      <a:gd name="T94" fmla="*/ 2290 w 2972"/>
                      <a:gd name="T95" fmla="*/ 933 h 941"/>
                      <a:gd name="T96" fmla="*/ 2336 w 2972"/>
                      <a:gd name="T97" fmla="*/ 933 h 941"/>
                      <a:gd name="T98" fmla="*/ 2384 w 2972"/>
                      <a:gd name="T99" fmla="*/ 933 h 941"/>
                      <a:gd name="T100" fmla="*/ 2432 w 2972"/>
                      <a:gd name="T101" fmla="*/ 933 h 941"/>
                      <a:gd name="T102" fmla="*/ 2479 w 2972"/>
                      <a:gd name="T103" fmla="*/ 933 h 941"/>
                      <a:gd name="T104" fmla="*/ 2527 w 2972"/>
                      <a:gd name="T105" fmla="*/ 933 h 941"/>
                      <a:gd name="T106" fmla="*/ 2577 w 2972"/>
                      <a:gd name="T107" fmla="*/ 933 h 941"/>
                      <a:gd name="T108" fmla="*/ 2625 w 2972"/>
                      <a:gd name="T109" fmla="*/ 933 h 941"/>
                      <a:gd name="T110" fmla="*/ 2671 w 2972"/>
                      <a:gd name="T111" fmla="*/ 933 h 941"/>
                      <a:gd name="T112" fmla="*/ 2719 w 2972"/>
                      <a:gd name="T113" fmla="*/ 931 h 941"/>
                      <a:gd name="T114" fmla="*/ 2769 w 2972"/>
                      <a:gd name="T115" fmla="*/ 931 h 941"/>
                      <a:gd name="T116" fmla="*/ 2817 w 2972"/>
                      <a:gd name="T117" fmla="*/ 931 h 941"/>
                      <a:gd name="T118" fmla="*/ 2865 w 2972"/>
                      <a:gd name="T119" fmla="*/ 929 h 941"/>
                      <a:gd name="T120" fmla="*/ 2912 w 2972"/>
                      <a:gd name="T121" fmla="*/ 929 h 941"/>
                      <a:gd name="T122" fmla="*/ 2960 w 2972"/>
                      <a:gd name="T123" fmla="*/ 929 h 9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72" h="941">
                        <a:moveTo>
                          <a:pt x="0" y="939"/>
                        </a:moveTo>
                        <a:lnTo>
                          <a:pt x="2" y="939"/>
                        </a:lnTo>
                        <a:lnTo>
                          <a:pt x="6" y="939"/>
                        </a:lnTo>
                        <a:lnTo>
                          <a:pt x="8" y="939"/>
                        </a:lnTo>
                        <a:lnTo>
                          <a:pt x="10" y="939"/>
                        </a:lnTo>
                        <a:lnTo>
                          <a:pt x="14" y="939"/>
                        </a:lnTo>
                        <a:lnTo>
                          <a:pt x="16" y="939"/>
                        </a:lnTo>
                        <a:lnTo>
                          <a:pt x="17" y="939"/>
                        </a:lnTo>
                        <a:lnTo>
                          <a:pt x="21" y="939"/>
                        </a:lnTo>
                        <a:lnTo>
                          <a:pt x="23" y="939"/>
                        </a:lnTo>
                        <a:lnTo>
                          <a:pt x="25" y="939"/>
                        </a:lnTo>
                        <a:lnTo>
                          <a:pt x="29" y="939"/>
                        </a:lnTo>
                        <a:lnTo>
                          <a:pt x="31" y="939"/>
                        </a:lnTo>
                        <a:lnTo>
                          <a:pt x="33" y="939"/>
                        </a:lnTo>
                        <a:lnTo>
                          <a:pt x="35" y="939"/>
                        </a:lnTo>
                        <a:lnTo>
                          <a:pt x="39" y="939"/>
                        </a:lnTo>
                        <a:lnTo>
                          <a:pt x="40" y="939"/>
                        </a:lnTo>
                        <a:lnTo>
                          <a:pt x="42" y="939"/>
                        </a:lnTo>
                        <a:lnTo>
                          <a:pt x="46" y="939"/>
                        </a:lnTo>
                        <a:lnTo>
                          <a:pt x="48" y="939"/>
                        </a:lnTo>
                        <a:lnTo>
                          <a:pt x="50" y="939"/>
                        </a:lnTo>
                        <a:lnTo>
                          <a:pt x="54" y="939"/>
                        </a:lnTo>
                        <a:lnTo>
                          <a:pt x="56" y="939"/>
                        </a:lnTo>
                        <a:lnTo>
                          <a:pt x="58" y="939"/>
                        </a:lnTo>
                        <a:lnTo>
                          <a:pt x="62" y="939"/>
                        </a:lnTo>
                        <a:lnTo>
                          <a:pt x="63" y="939"/>
                        </a:lnTo>
                        <a:lnTo>
                          <a:pt x="65" y="939"/>
                        </a:lnTo>
                        <a:lnTo>
                          <a:pt x="67" y="939"/>
                        </a:lnTo>
                        <a:lnTo>
                          <a:pt x="71" y="939"/>
                        </a:lnTo>
                        <a:lnTo>
                          <a:pt x="73" y="939"/>
                        </a:lnTo>
                        <a:lnTo>
                          <a:pt x="75" y="939"/>
                        </a:lnTo>
                        <a:lnTo>
                          <a:pt x="79" y="939"/>
                        </a:lnTo>
                        <a:lnTo>
                          <a:pt x="81" y="939"/>
                        </a:lnTo>
                        <a:lnTo>
                          <a:pt x="83" y="939"/>
                        </a:lnTo>
                        <a:lnTo>
                          <a:pt x="86" y="939"/>
                        </a:lnTo>
                        <a:lnTo>
                          <a:pt x="88" y="939"/>
                        </a:lnTo>
                        <a:lnTo>
                          <a:pt x="90" y="939"/>
                        </a:lnTo>
                        <a:lnTo>
                          <a:pt x="94" y="939"/>
                        </a:lnTo>
                        <a:lnTo>
                          <a:pt x="96" y="939"/>
                        </a:lnTo>
                        <a:lnTo>
                          <a:pt x="98" y="939"/>
                        </a:lnTo>
                        <a:lnTo>
                          <a:pt x="100" y="939"/>
                        </a:lnTo>
                        <a:lnTo>
                          <a:pt x="104" y="939"/>
                        </a:lnTo>
                        <a:lnTo>
                          <a:pt x="106" y="939"/>
                        </a:lnTo>
                        <a:lnTo>
                          <a:pt x="108" y="939"/>
                        </a:lnTo>
                        <a:lnTo>
                          <a:pt x="111" y="939"/>
                        </a:lnTo>
                        <a:lnTo>
                          <a:pt x="113" y="939"/>
                        </a:lnTo>
                        <a:lnTo>
                          <a:pt x="115" y="939"/>
                        </a:lnTo>
                        <a:lnTo>
                          <a:pt x="119" y="939"/>
                        </a:lnTo>
                        <a:lnTo>
                          <a:pt x="121" y="939"/>
                        </a:lnTo>
                        <a:lnTo>
                          <a:pt x="123" y="939"/>
                        </a:lnTo>
                        <a:lnTo>
                          <a:pt x="125" y="939"/>
                        </a:lnTo>
                        <a:lnTo>
                          <a:pt x="129" y="939"/>
                        </a:lnTo>
                        <a:lnTo>
                          <a:pt x="131" y="939"/>
                        </a:lnTo>
                        <a:lnTo>
                          <a:pt x="132" y="939"/>
                        </a:lnTo>
                        <a:lnTo>
                          <a:pt x="136" y="939"/>
                        </a:lnTo>
                        <a:lnTo>
                          <a:pt x="138" y="939"/>
                        </a:lnTo>
                        <a:lnTo>
                          <a:pt x="140" y="939"/>
                        </a:lnTo>
                        <a:lnTo>
                          <a:pt x="146" y="939"/>
                        </a:lnTo>
                        <a:lnTo>
                          <a:pt x="148" y="939"/>
                        </a:lnTo>
                        <a:lnTo>
                          <a:pt x="152" y="939"/>
                        </a:lnTo>
                        <a:lnTo>
                          <a:pt x="154" y="939"/>
                        </a:lnTo>
                        <a:lnTo>
                          <a:pt x="155" y="939"/>
                        </a:lnTo>
                        <a:lnTo>
                          <a:pt x="157" y="939"/>
                        </a:lnTo>
                        <a:lnTo>
                          <a:pt x="161" y="939"/>
                        </a:lnTo>
                        <a:lnTo>
                          <a:pt x="163" y="939"/>
                        </a:lnTo>
                        <a:lnTo>
                          <a:pt x="165" y="939"/>
                        </a:lnTo>
                        <a:lnTo>
                          <a:pt x="169" y="939"/>
                        </a:lnTo>
                        <a:lnTo>
                          <a:pt x="171" y="939"/>
                        </a:lnTo>
                        <a:lnTo>
                          <a:pt x="173" y="939"/>
                        </a:lnTo>
                        <a:lnTo>
                          <a:pt x="177" y="939"/>
                        </a:lnTo>
                        <a:lnTo>
                          <a:pt x="178" y="939"/>
                        </a:lnTo>
                        <a:lnTo>
                          <a:pt x="180" y="939"/>
                        </a:lnTo>
                        <a:lnTo>
                          <a:pt x="184" y="939"/>
                        </a:lnTo>
                        <a:lnTo>
                          <a:pt x="186" y="939"/>
                        </a:lnTo>
                        <a:lnTo>
                          <a:pt x="188" y="939"/>
                        </a:lnTo>
                        <a:lnTo>
                          <a:pt x="190" y="939"/>
                        </a:lnTo>
                        <a:lnTo>
                          <a:pt x="194" y="939"/>
                        </a:lnTo>
                        <a:lnTo>
                          <a:pt x="196" y="939"/>
                        </a:lnTo>
                        <a:lnTo>
                          <a:pt x="198" y="939"/>
                        </a:lnTo>
                        <a:lnTo>
                          <a:pt x="201" y="939"/>
                        </a:lnTo>
                        <a:lnTo>
                          <a:pt x="203" y="939"/>
                        </a:lnTo>
                        <a:lnTo>
                          <a:pt x="205" y="939"/>
                        </a:lnTo>
                        <a:lnTo>
                          <a:pt x="209" y="939"/>
                        </a:lnTo>
                        <a:lnTo>
                          <a:pt x="211" y="939"/>
                        </a:lnTo>
                        <a:lnTo>
                          <a:pt x="213" y="939"/>
                        </a:lnTo>
                        <a:lnTo>
                          <a:pt x="217" y="939"/>
                        </a:lnTo>
                        <a:lnTo>
                          <a:pt x="219" y="939"/>
                        </a:lnTo>
                        <a:lnTo>
                          <a:pt x="221" y="939"/>
                        </a:lnTo>
                        <a:lnTo>
                          <a:pt x="222" y="939"/>
                        </a:lnTo>
                        <a:lnTo>
                          <a:pt x="226" y="939"/>
                        </a:lnTo>
                        <a:lnTo>
                          <a:pt x="228" y="939"/>
                        </a:lnTo>
                        <a:lnTo>
                          <a:pt x="230" y="939"/>
                        </a:lnTo>
                        <a:lnTo>
                          <a:pt x="234" y="939"/>
                        </a:lnTo>
                        <a:lnTo>
                          <a:pt x="236" y="939"/>
                        </a:lnTo>
                        <a:lnTo>
                          <a:pt x="238" y="939"/>
                        </a:lnTo>
                        <a:lnTo>
                          <a:pt x="242" y="939"/>
                        </a:lnTo>
                        <a:lnTo>
                          <a:pt x="244" y="939"/>
                        </a:lnTo>
                        <a:lnTo>
                          <a:pt x="245" y="939"/>
                        </a:lnTo>
                        <a:lnTo>
                          <a:pt x="249" y="939"/>
                        </a:lnTo>
                        <a:lnTo>
                          <a:pt x="251" y="939"/>
                        </a:lnTo>
                        <a:lnTo>
                          <a:pt x="253" y="939"/>
                        </a:lnTo>
                        <a:lnTo>
                          <a:pt x="255" y="939"/>
                        </a:lnTo>
                        <a:lnTo>
                          <a:pt x="259" y="939"/>
                        </a:lnTo>
                        <a:lnTo>
                          <a:pt x="261" y="939"/>
                        </a:lnTo>
                        <a:lnTo>
                          <a:pt x="263" y="939"/>
                        </a:lnTo>
                        <a:lnTo>
                          <a:pt x="267" y="939"/>
                        </a:lnTo>
                        <a:lnTo>
                          <a:pt x="268" y="939"/>
                        </a:lnTo>
                        <a:lnTo>
                          <a:pt x="270" y="939"/>
                        </a:lnTo>
                        <a:lnTo>
                          <a:pt x="274" y="939"/>
                        </a:lnTo>
                        <a:lnTo>
                          <a:pt x="276" y="939"/>
                        </a:lnTo>
                        <a:lnTo>
                          <a:pt x="278" y="939"/>
                        </a:lnTo>
                        <a:lnTo>
                          <a:pt x="282" y="939"/>
                        </a:lnTo>
                        <a:lnTo>
                          <a:pt x="284" y="939"/>
                        </a:lnTo>
                        <a:lnTo>
                          <a:pt x="286" y="939"/>
                        </a:lnTo>
                        <a:lnTo>
                          <a:pt x="288" y="939"/>
                        </a:lnTo>
                        <a:lnTo>
                          <a:pt x="291" y="939"/>
                        </a:lnTo>
                        <a:lnTo>
                          <a:pt x="293" y="939"/>
                        </a:lnTo>
                        <a:lnTo>
                          <a:pt x="295" y="939"/>
                        </a:lnTo>
                        <a:lnTo>
                          <a:pt x="299" y="939"/>
                        </a:lnTo>
                        <a:lnTo>
                          <a:pt x="301" y="939"/>
                        </a:lnTo>
                        <a:lnTo>
                          <a:pt x="303" y="939"/>
                        </a:lnTo>
                        <a:lnTo>
                          <a:pt x="307" y="939"/>
                        </a:lnTo>
                        <a:lnTo>
                          <a:pt x="309" y="939"/>
                        </a:lnTo>
                        <a:lnTo>
                          <a:pt x="311" y="939"/>
                        </a:lnTo>
                        <a:lnTo>
                          <a:pt x="314" y="939"/>
                        </a:lnTo>
                        <a:lnTo>
                          <a:pt x="316" y="939"/>
                        </a:lnTo>
                        <a:lnTo>
                          <a:pt x="318" y="939"/>
                        </a:lnTo>
                        <a:lnTo>
                          <a:pt x="320" y="939"/>
                        </a:lnTo>
                        <a:lnTo>
                          <a:pt x="324" y="939"/>
                        </a:lnTo>
                        <a:lnTo>
                          <a:pt x="326" y="939"/>
                        </a:lnTo>
                        <a:lnTo>
                          <a:pt x="328" y="939"/>
                        </a:lnTo>
                        <a:lnTo>
                          <a:pt x="332" y="939"/>
                        </a:lnTo>
                        <a:lnTo>
                          <a:pt x="334" y="939"/>
                        </a:lnTo>
                        <a:lnTo>
                          <a:pt x="336" y="939"/>
                        </a:lnTo>
                        <a:lnTo>
                          <a:pt x="339" y="939"/>
                        </a:lnTo>
                        <a:lnTo>
                          <a:pt x="341" y="939"/>
                        </a:lnTo>
                        <a:lnTo>
                          <a:pt x="343" y="939"/>
                        </a:lnTo>
                        <a:lnTo>
                          <a:pt x="345" y="939"/>
                        </a:lnTo>
                        <a:lnTo>
                          <a:pt x="349" y="939"/>
                        </a:lnTo>
                        <a:lnTo>
                          <a:pt x="351" y="939"/>
                        </a:lnTo>
                        <a:lnTo>
                          <a:pt x="353" y="939"/>
                        </a:lnTo>
                        <a:lnTo>
                          <a:pt x="357" y="939"/>
                        </a:lnTo>
                        <a:lnTo>
                          <a:pt x="359" y="939"/>
                        </a:lnTo>
                        <a:lnTo>
                          <a:pt x="360" y="939"/>
                        </a:lnTo>
                        <a:lnTo>
                          <a:pt x="364" y="939"/>
                        </a:lnTo>
                        <a:lnTo>
                          <a:pt x="366" y="939"/>
                        </a:lnTo>
                        <a:lnTo>
                          <a:pt x="368" y="939"/>
                        </a:lnTo>
                        <a:lnTo>
                          <a:pt x="372" y="939"/>
                        </a:lnTo>
                        <a:lnTo>
                          <a:pt x="374" y="939"/>
                        </a:lnTo>
                        <a:lnTo>
                          <a:pt x="376" y="939"/>
                        </a:lnTo>
                        <a:lnTo>
                          <a:pt x="378" y="939"/>
                        </a:lnTo>
                        <a:lnTo>
                          <a:pt x="382" y="939"/>
                        </a:lnTo>
                        <a:lnTo>
                          <a:pt x="383" y="939"/>
                        </a:lnTo>
                        <a:lnTo>
                          <a:pt x="385" y="939"/>
                        </a:lnTo>
                        <a:lnTo>
                          <a:pt x="389" y="939"/>
                        </a:lnTo>
                        <a:lnTo>
                          <a:pt x="391" y="939"/>
                        </a:lnTo>
                        <a:lnTo>
                          <a:pt x="393" y="939"/>
                        </a:lnTo>
                        <a:lnTo>
                          <a:pt x="397" y="939"/>
                        </a:lnTo>
                        <a:lnTo>
                          <a:pt x="399" y="939"/>
                        </a:lnTo>
                        <a:lnTo>
                          <a:pt x="401" y="941"/>
                        </a:lnTo>
                        <a:lnTo>
                          <a:pt x="405" y="939"/>
                        </a:lnTo>
                        <a:lnTo>
                          <a:pt x="406" y="939"/>
                        </a:lnTo>
                        <a:lnTo>
                          <a:pt x="408" y="939"/>
                        </a:lnTo>
                        <a:lnTo>
                          <a:pt x="410" y="939"/>
                        </a:lnTo>
                        <a:lnTo>
                          <a:pt x="414" y="939"/>
                        </a:lnTo>
                        <a:lnTo>
                          <a:pt x="416" y="939"/>
                        </a:lnTo>
                        <a:lnTo>
                          <a:pt x="418" y="939"/>
                        </a:lnTo>
                        <a:lnTo>
                          <a:pt x="422" y="939"/>
                        </a:lnTo>
                        <a:lnTo>
                          <a:pt x="424" y="939"/>
                        </a:lnTo>
                        <a:lnTo>
                          <a:pt x="426" y="939"/>
                        </a:lnTo>
                        <a:lnTo>
                          <a:pt x="429" y="939"/>
                        </a:lnTo>
                        <a:lnTo>
                          <a:pt x="431" y="939"/>
                        </a:lnTo>
                        <a:lnTo>
                          <a:pt x="433" y="939"/>
                        </a:lnTo>
                        <a:lnTo>
                          <a:pt x="437" y="939"/>
                        </a:lnTo>
                        <a:lnTo>
                          <a:pt x="439" y="939"/>
                        </a:lnTo>
                        <a:lnTo>
                          <a:pt x="441" y="939"/>
                        </a:lnTo>
                        <a:lnTo>
                          <a:pt x="443" y="939"/>
                        </a:lnTo>
                        <a:lnTo>
                          <a:pt x="447" y="939"/>
                        </a:lnTo>
                        <a:lnTo>
                          <a:pt x="449" y="939"/>
                        </a:lnTo>
                        <a:lnTo>
                          <a:pt x="450" y="939"/>
                        </a:lnTo>
                        <a:lnTo>
                          <a:pt x="454" y="939"/>
                        </a:lnTo>
                        <a:lnTo>
                          <a:pt x="456" y="939"/>
                        </a:lnTo>
                        <a:lnTo>
                          <a:pt x="458" y="939"/>
                        </a:lnTo>
                        <a:lnTo>
                          <a:pt x="462" y="939"/>
                        </a:lnTo>
                        <a:lnTo>
                          <a:pt x="464" y="939"/>
                        </a:lnTo>
                        <a:lnTo>
                          <a:pt x="466" y="939"/>
                        </a:lnTo>
                        <a:lnTo>
                          <a:pt x="470" y="939"/>
                        </a:lnTo>
                        <a:lnTo>
                          <a:pt x="472" y="939"/>
                        </a:lnTo>
                        <a:lnTo>
                          <a:pt x="473" y="939"/>
                        </a:lnTo>
                        <a:lnTo>
                          <a:pt x="475" y="939"/>
                        </a:lnTo>
                        <a:lnTo>
                          <a:pt x="479" y="939"/>
                        </a:lnTo>
                        <a:lnTo>
                          <a:pt x="481" y="939"/>
                        </a:lnTo>
                        <a:lnTo>
                          <a:pt x="483" y="939"/>
                        </a:lnTo>
                        <a:lnTo>
                          <a:pt x="487" y="939"/>
                        </a:lnTo>
                        <a:lnTo>
                          <a:pt x="489" y="939"/>
                        </a:lnTo>
                        <a:lnTo>
                          <a:pt x="491" y="939"/>
                        </a:lnTo>
                        <a:lnTo>
                          <a:pt x="495" y="939"/>
                        </a:lnTo>
                        <a:lnTo>
                          <a:pt x="496" y="939"/>
                        </a:lnTo>
                        <a:lnTo>
                          <a:pt x="498" y="939"/>
                        </a:lnTo>
                        <a:lnTo>
                          <a:pt x="502" y="939"/>
                        </a:lnTo>
                        <a:lnTo>
                          <a:pt x="504" y="939"/>
                        </a:lnTo>
                        <a:lnTo>
                          <a:pt x="506" y="939"/>
                        </a:lnTo>
                        <a:lnTo>
                          <a:pt x="508" y="939"/>
                        </a:lnTo>
                        <a:lnTo>
                          <a:pt x="512" y="939"/>
                        </a:lnTo>
                        <a:lnTo>
                          <a:pt x="514" y="939"/>
                        </a:lnTo>
                        <a:lnTo>
                          <a:pt x="516" y="939"/>
                        </a:lnTo>
                        <a:lnTo>
                          <a:pt x="519" y="939"/>
                        </a:lnTo>
                        <a:lnTo>
                          <a:pt x="521" y="939"/>
                        </a:lnTo>
                        <a:lnTo>
                          <a:pt x="523" y="939"/>
                        </a:lnTo>
                        <a:lnTo>
                          <a:pt x="527" y="939"/>
                        </a:lnTo>
                        <a:lnTo>
                          <a:pt x="529" y="939"/>
                        </a:lnTo>
                        <a:lnTo>
                          <a:pt x="531" y="939"/>
                        </a:lnTo>
                        <a:lnTo>
                          <a:pt x="533" y="939"/>
                        </a:lnTo>
                        <a:lnTo>
                          <a:pt x="537" y="939"/>
                        </a:lnTo>
                        <a:lnTo>
                          <a:pt x="539" y="939"/>
                        </a:lnTo>
                        <a:lnTo>
                          <a:pt x="541" y="939"/>
                        </a:lnTo>
                        <a:lnTo>
                          <a:pt x="544" y="939"/>
                        </a:lnTo>
                        <a:lnTo>
                          <a:pt x="546" y="939"/>
                        </a:lnTo>
                        <a:lnTo>
                          <a:pt x="548" y="939"/>
                        </a:lnTo>
                        <a:lnTo>
                          <a:pt x="552" y="939"/>
                        </a:lnTo>
                        <a:lnTo>
                          <a:pt x="554" y="939"/>
                        </a:lnTo>
                        <a:lnTo>
                          <a:pt x="556" y="939"/>
                        </a:lnTo>
                        <a:lnTo>
                          <a:pt x="560" y="939"/>
                        </a:lnTo>
                        <a:lnTo>
                          <a:pt x="562" y="939"/>
                        </a:lnTo>
                        <a:lnTo>
                          <a:pt x="564" y="939"/>
                        </a:lnTo>
                        <a:lnTo>
                          <a:pt x="565" y="939"/>
                        </a:lnTo>
                        <a:lnTo>
                          <a:pt x="569" y="939"/>
                        </a:lnTo>
                        <a:lnTo>
                          <a:pt x="571" y="939"/>
                        </a:lnTo>
                        <a:lnTo>
                          <a:pt x="573" y="939"/>
                        </a:lnTo>
                        <a:lnTo>
                          <a:pt x="577" y="939"/>
                        </a:lnTo>
                        <a:lnTo>
                          <a:pt x="579" y="939"/>
                        </a:lnTo>
                        <a:lnTo>
                          <a:pt x="581" y="939"/>
                        </a:lnTo>
                        <a:lnTo>
                          <a:pt x="585" y="939"/>
                        </a:lnTo>
                        <a:lnTo>
                          <a:pt x="587" y="939"/>
                        </a:lnTo>
                        <a:lnTo>
                          <a:pt x="588" y="939"/>
                        </a:lnTo>
                        <a:lnTo>
                          <a:pt x="592" y="939"/>
                        </a:lnTo>
                        <a:lnTo>
                          <a:pt x="594" y="939"/>
                        </a:lnTo>
                        <a:lnTo>
                          <a:pt x="596" y="939"/>
                        </a:lnTo>
                        <a:lnTo>
                          <a:pt x="598" y="939"/>
                        </a:lnTo>
                        <a:lnTo>
                          <a:pt x="602" y="939"/>
                        </a:lnTo>
                        <a:lnTo>
                          <a:pt x="604" y="939"/>
                        </a:lnTo>
                        <a:lnTo>
                          <a:pt x="606" y="939"/>
                        </a:lnTo>
                        <a:lnTo>
                          <a:pt x="610" y="939"/>
                        </a:lnTo>
                        <a:lnTo>
                          <a:pt x="611" y="939"/>
                        </a:lnTo>
                        <a:lnTo>
                          <a:pt x="613" y="939"/>
                        </a:lnTo>
                        <a:lnTo>
                          <a:pt x="617" y="939"/>
                        </a:lnTo>
                        <a:lnTo>
                          <a:pt x="619" y="939"/>
                        </a:lnTo>
                        <a:lnTo>
                          <a:pt x="621" y="939"/>
                        </a:lnTo>
                        <a:lnTo>
                          <a:pt x="625" y="939"/>
                        </a:lnTo>
                        <a:lnTo>
                          <a:pt x="627" y="939"/>
                        </a:lnTo>
                        <a:lnTo>
                          <a:pt x="629" y="939"/>
                        </a:lnTo>
                        <a:lnTo>
                          <a:pt x="631" y="939"/>
                        </a:lnTo>
                        <a:lnTo>
                          <a:pt x="634" y="939"/>
                        </a:lnTo>
                        <a:lnTo>
                          <a:pt x="636" y="939"/>
                        </a:lnTo>
                        <a:lnTo>
                          <a:pt x="638" y="939"/>
                        </a:lnTo>
                        <a:lnTo>
                          <a:pt x="642" y="939"/>
                        </a:lnTo>
                        <a:lnTo>
                          <a:pt x="644" y="939"/>
                        </a:lnTo>
                        <a:lnTo>
                          <a:pt x="646" y="939"/>
                        </a:lnTo>
                        <a:lnTo>
                          <a:pt x="650" y="939"/>
                        </a:lnTo>
                        <a:lnTo>
                          <a:pt x="652" y="939"/>
                        </a:lnTo>
                        <a:lnTo>
                          <a:pt x="654" y="939"/>
                        </a:lnTo>
                        <a:lnTo>
                          <a:pt x="657" y="939"/>
                        </a:lnTo>
                        <a:lnTo>
                          <a:pt x="659" y="939"/>
                        </a:lnTo>
                        <a:lnTo>
                          <a:pt x="661" y="939"/>
                        </a:lnTo>
                        <a:lnTo>
                          <a:pt x="663" y="939"/>
                        </a:lnTo>
                        <a:lnTo>
                          <a:pt x="667" y="939"/>
                        </a:lnTo>
                        <a:lnTo>
                          <a:pt x="669" y="939"/>
                        </a:lnTo>
                        <a:lnTo>
                          <a:pt x="671" y="939"/>
                        </a:lnTo>
                        <a:lnTo>
                          <a:pt x="675" y="939"/>
                        </a:lnTo>
                        <a:lnTo>
                          <a:pt x="677" y="939"/>
                        </a:lnTo>
                        <a:lnTo>
                          <a:pt x="678" y="939"/>
                        </a:lnTo>
                        <a:lnTo>
                          <a:pt x="682" y="939"/>
                        </a:lnTo>
                        <a:lnTo>
                          <a:pt x="684" y="939"/>
                        </a:lnTo>
                        <a:lnTo>
                          <a:pt x="686" y="939"/>
                        </a:lnTo>
                        <a:lnTo>
                          <a:pt x="690" y="939"/>
                        </a:lnTo>
                        <a:lnTo>
                          <a:pt x="692" y="939"/>
                        </a:lnTo>
                        <a:lnTo>
                          <a:pt x="694" y="939"/>
                        </a:lnTo>
                        <a:lnTo>
                          <a:pt x="696" y="939"/>
                        </a:lnTo>
                        <a:lnTo>
                          <a:pt x="700" y="939"/>
                        </a:lnTo>
                        <a:lnTo>
                          <a:pt x="701" y="939"/>
                        </a:lnTo>
                        <a:lnTo>
                          <a:pt x="703" y="939"/>
                        </a:lnTo>
                        <a:lnTo>
                          <a:pt x="707" y="939"/>
                        </a:lnTo>
                        <a:lnTo>
                          <a:pt x="709" y="939"/>
                        </a:lnTo>
                        <a:lnTo>
                          <a:pt x="711" y="939"/>
                        </a:lnTo>
                        <a:lnTo>
                          <a:pt x="715" y="939"/>
                        </a:lnTo>
                        <a:lnTo>
                          <a:pt x="717" y="939"/>
                        </a:lnTo>
                        <a:lnTo>
                          <a:pt x="719" y="939"/>
                        </a:lnTo>
                        <a:lnTo>
                          <a:pt x="723" y="939"/>
                        </a:lnTo>
                        <a:lnTo>
                          <a:pt x="724" y="939"/>
                        </a:lnTo>
                        <a:lnTo>
                          <a:pt x="726" y="939"/>
                        </a:lnTo>
                        <a:lnTo>
                          <a:pt x="728" y="939"/>
                        </a:lnTo>
                        <a:lnTo>
                          <a:pt x="732" y="939"/>
                        </a:lnTo>
                        <a:lnTo>
                          <a:pt x="734" y="939"/>
                        </a:lnTo>
                        <a:lnTo>
                          <a:pt x="736" y="939"/>
                        </a:lnTo>
                        <a:lnTo>
                          <a:pt x="740" y="939"/>
                        </a:lnTo>
                        <a:lnTo>
                          <a:pt x="742" y="939"/>
                        </a:lnTo>
                        <a:lnTo>
                          <a:pt x="744" y="939"/>
                        </a:lnTo>
                        <a:lnTo>
                          <a:pt x="747" y="939"/>
                        </a:lnTo>
                        <a:lnTo>
                          <a:pt x="749" y="939"/>
                        </a:lnTo>
                        <a:lnTo>
                          <a:pt x="751" y="939"/>
                        </a:lnTo>
                        <a:lnTo>
                          <a:pt x="753" y="939"/>
                        </a:lnTo>
                        <a:lnTo>
                          <a:pt x="757" y="939"/>
                        </a:lnTo>
                        <a:lnTo>
                          <a:pt x="759" y="939"/>
                        </a:lnTo>
                        <a:lnTo>
                          <a:pt x="761" y="939"/>
                        </a:lnTo>
                        <a:lnTo>
                          <a:pt x="765" y="939"/>
                        </a:lnTo>
                        <a:lnTo>
                          <a:pt x="767" y="939"/>
                        </a:lnTo>
                        <a:lnTo>
                          <a:pt x="769" y="939"/>
                        </a:lnTo>
                        <a:lnTo>
                          <a:pt x="772" y="939"/>
                        </a:lnTo>
                        <a:lnTo>
                          <a:pt x="774" y="939"/>
                        </a:lnTo>
                        <a:lnTo>
                          <a:pt x="776" y="939"/>
                        </a:lnTo>
                        <a:lnTo>
                          <a:pt x="780" y="939"/>
                        </a:lnTo>
                        <a:lnTo>
                          <a:pt x="782" y="939"/>
                        </a:lnTo>
                        <a:lnTo>
                          <a:pt x="784" y="939"/>
                        </a:lnTo>
                        <a:lnTo>
                          <a:pt x="786" y="939"/>
                        </a:lnTo>
                        <a:lnTo>
                          <a:pt x="790" y="939"/>
                        </a:lnTo>
                        <a:lnTo>
                          <a:pt x="792" y="939"/>
                        </a:lnTo>
                        <a:lnTo>
                          <a:pt x="793" y="939"/>
                        </a:lnTo>
                        <a:lnTo>
                          <a:pt x="797" y="939"/>
                        </a:lnTo>
                        <a:lnTo>
                          <a:pt x="799" y="939"/>
                        </a:lnTo>
                        <a:lnTo>
                          <a:pt x="801" y="939"/>
                        </a:lnTo>
                        <a:lnTo>
                          <a:pt x="805" y="939"/>
                        </a:lnTo>
                        <a:lnTo>
                          <a:pt x="807" y="939"/>
                        </a:lnTo>
                        <a:lnTo>
                          <a:pt x="809" y="939"/>
                        </a:lnTo>
                        <a:lnTo>
                          <a:pt x="813" y="939"/>
                        </a:lnTo>
                        <a:lnTo>
                          <a:pt x="815" y="939"/>
                        </a:lnTo>
                        <a:lnTo>
                          <a:pt x="816" y="939"/>
                        </a:lnTo>
                        <a:lnTo>
                          <a:pt x="818" y="939"/>
                        </a:lnTo>
                        <a:lnTo>
                          <a:pt x="822" y="939"/>
                        </a:lnTo>
                        <a:lnTo>
                          <a:pt x="824" y="939"/>
                        </a:lnTo>
                        <a:lnTo>
                          <a:pt x="826" y="939"/>
                        </a:lnTo>
                        <a:lnTo>
                          <a:pt x="830" y="939"/>
                        </a:lnTo>
                        <a:lnTo>
                          <a:pt x="832" y="939"/>
                        </a:lnTo>
                        <a:lnTo>
                          <a:pt x="834" y="939"/>
                        </a:lnTo>
                        <a:lnTo>
                          <a:pt x="838" y="939"/>
                        </a:lnTo>
                        <a:lnTo>
                          <a:pt x="839" y="939"/>
                        </a:lnTo>
                        <a:lnTo>
                          <a:pt x="841" y="939"/>
                        </a:lnTo>
                        <a:lnTo>
                          <a:pt x="845" y="939"/>
                        </a:lnTo>
                        <a:lnTo>
                          <a:pt x="847" y="939"/>
                        </a:lnTo>
                        <a:lnTo>
                          <a:pt x="849" y="939"/>
                        </a:lnTo>
                        <a:lnTo>
                          <a:pt x="851" y="939"/>
                        </a:lnTo>
                        <a:lnTo>
                          <a:pt x="855" y="939"/>
                        </a:lnTo>
                        <a:lnTo>
                          <a:pt x="857" y="939"/>
                        </a:lnTo>
                        <a:lnTo>
                          <a:pt x="859" y="939"/>
                        </a:lnTo>
                        <a:lnTo>
                          <a:pt x="862" y="939"/>
                        </a:lnTo>
                        <a:lnTo>
                          <a:pt x="864" y="939"/>
                        </a:lnTo>
                        <a:lnTo>
                          <a:pt x="866" y="939"/>
                        </a:lnTo>
                        <a:lnTo>
                          <a:pt x="870" y="939"/>
                        </a:lnTo>
                        <a:lnTo>
                          <a:pt x="872" y="939"/>
                        </a:lnTo>
                        <a:lnTo>
                          <a:pt x="874" y="939"/>
                        </a:lnTo>
                        <a:lnTo>
                          <a:pt x="878" y="939"/>
                        </a:lnTo>
                        <a:lnTo>
                          <a:pt x="880" y="939"/>
                        </a:lnTo>
                        <a:lnTo>
                          <a:pt x="882" y="939"/>
                        </a:lnTo>
                        <a:lnTo>
                          <a:pt x="883" y="939"/>
                        </a:lnTo>
                        <a:lnTo>
                          <a:pt x="887" y="939"/>
                        </a:lnTo>
                        <a:lnTo>
                          <a:pt x="889" y="939"/>
                        </a:lnTo>
                        <a:lnTo>
                          <a:pt x="891" y="939"/>
                        </a:lnTo>
                        <a:lnTo>
                          <a:pt x="895" y="939"/>
                        </a:lnTo>
                        <a:lnTo>
                          <a:pt x="897" y="939"/>
                        </a:lnTo>
                        <a:lnTo>
                          <a:pt x="899" y="939"/>
                        </a:lnTo>
                        <a:lnTo>
                          <a:pt x="903" y="939"/>
                        </a:lnTo>
                        <a:lnTo>
                          <a:pt x="905" y="939"/>
                        </a:lnTo>
                        <a:lnTo>
                          <a:pt x="906" y="939"/>
                        </a:lnTo>
                        <a:lnTo>
                          <a:pt x="910" y="939"/>
                        </a:lnTo>
                        <a:lnTo>
                          <a:pt x="912" y="939"/>
                        </a:lnTo>
                        <a:lnTo>
                          <a:pt x="914" y="939"/>
                        </a:lnTo>
                        <a:lnTo>
                          <a:pt x="916" y="937"/>
                        </a:lnTo>
                        <a:lnTo>
                          <a:pt x="920" y="937"/>
                        </a:lnTo>
                        <a:lnTo>
                          <a:pt x="922" y="937"/>
                        </a:lnTo>
                        <a:lnTo>
                          <a:pt x="924" y="939"/>
                        </a:lnTo>
                        <a:lnTo>
                          <a:pt x="928" y="939"/>
                        </a:lnTo>
                        <a:lnTo>
                          <a:pt x="929" y="939"/>
                        </a:lnTo>
                        <a:lnTo>
                          <a:pt x="931" y="939"/>
                        </a:lnTo>
                        <a:lnTo>
                          <a:pt x="935" y="939"/>
                        </a:lnTo>
                        <a:lnTo>
                          <a:pt x="937" y="939"/>
                        </a:lnTo>
                        <a:lnTo>
                          <a:pt x="939" y="939"/>
                        </a:lnTo>
                        <a:lnTo>
                          <a:pt x="941" y="939"/>
                        </a:lnTo>
                        <a:lnTo>
                          <a:pt x="945" y="939"/>
                        </a:lnTo>
                        <a:lnTo>
                          <a:pt x="947" y="939"/>
                        </a:lnTo>
                        <a:lnTo>
                          <a:pt x="949" y="939"/>
                        </a:lnTo>
                        <a:lnTo>
                          <a:pt x="952" y="939"/>
                        </a:lnTo>
                        <a:lnTo>
                          <a:pt x="954" y="939"/>
                        </a:lnTo>
                        <a:lnTo>
                          <a:pt x="956" y="939"/>
                        </a:lnTo>
                        <a:lnTo>
                          <a:pt x="960" y="939"/>
                        </a:lnTo>
                        <a:lnTo>
                          <a:pt x="962" y="939"/>
                        </a:lnTo>
                        <a:lnTo>
                          <a:pt x="964" y="939"/>
                        </a:lnTo>
                        <a:lnTo>
                          <a:pt x="968" y="939"/>
                        </a:lnTo>
                        <a:lnTo>
                          <a:pt x="970" y="939"/>
                        </a:lnTo>
                        <a:lnTo>
                          <a:pt x="972" y="939"/>
                        </a:lnTo>
                        <a:lnTo>
                          <a:pt x="974" y="939"/>
                        </a:lnTo>
                        <a:lnTo>
                          <a:pt x="977" y="939"/>
                        </a:lnTo>
                        <a:lnTo>
                          <a:pt x="979" y="939"/>
                        </a:lnTo>
                        <a:lnTo>
                          <a:pt x="981" y="939"/>
                        </a:lnTo>
                        <a:lnTo>
                          <a:pt x="985" y="939"/>
                        </a:lnTo>
                        <a:lnTo>
                          <a:pt x="987" y="939"/>
                        </a:lnTo>
                        <a:lnTo>
                          <a:pt x="989" y="939"/>
                        </a:lnTo>
                        <a:lnTo>
                          <a:pt x="993" y="939"/>
                        </a:lnTo>
                        <a:lnTo>
                          <a:pt x="995" y="939"/>
                        </a:lnTo>
                        <a:lnTo>
                          <a:pt x="997" y="939"/>
                        </a:lnTo>
                        <a:lnTo>
                          <a:pt x="1000" y="939"/>
                        </a:lnTo>
                        <a:lnTo>
                          <a:pt x="1002" y="939"/>
                        </a:lnTo>
                        <a:lnTo>
                          <a:pt x="1004" y="939"/>
                        </a:lnTo>
                        <a:lnTo>
                          <a:pt x="1006" y="939"/>
                        </a:lnTo>
                        <a:lnTo>
                          <a:pt x="1010" y="939"/>
                        </a:lnTo>
                        <a:lnTo>
                          <a:pt x="1012" y="939"/>
                        </a:lnTo>
                        <a:lnTo>
                          <a:pt x="1014" y="939"/>
                        </a:lnTo>
                        <a:lnTo>
                          <a:pt x="1018" y="939"/>
                        </a:lnTo>
                        <a:lnTo>
                          <a:pt x="1020" y="939"/>
                        </a:lnTo>
                        <a:lnTo>
                          <a:pt x="1021" y="939"/>
                        </a:lnTo>
                        <a:lnTo>
                          <a:pt x="1025" y="939"/>
                        </a:lnTo>
                        <a:lnTo>
                          <a:pt x="1027" y="939"/>
                        </a:lnTo>
                        <a:lnTo>
                          <a:pt x="1029" y="939"/>
                        </a:lnTo>
                        <a:lnTo>
                          <a:pt x="1033" y="939"/>
                        </a:lnTo>
                        <a:lnTo>
                          <a:pt x="1035" y="939"/>
                        </a:lnTo>
                        <a:lnTo>
                          <a:pt x="1037" y="939"/>
                        </a:lnTo>
                        <a:lnTo>
                          <a:pt x="1039" y="939"/>
                        </a:lnTo>
                        <a:lnTo>
                          <a:pt x="1043" y="939"/>
                        </a:lnTo>
                        <a:lnTo>
                          <a:pt x="1044" y="939"/>
                        </a:lnTo>
                        <a:lnTo>
                          <a:pt x="1046" y="939"/>
                        </a:lnTo>
                        <a:lnTo>
                          <a:pt x="1050" y="939"/>
                        </a:lnTo>
                        <a:lnTo>
                          <a:pt x="1052" y="939"/>
                        </a:lnTo>
                        <a:lnTo>
                          <a:pt x="1054" y="939"/>
                        </a:lnTo>
                        <a:lnTo>
                          <a:pt x="1058" y="939"/>
                        </a:lnTo>
                        <a:lnTo>
                          <a:pt x="1060" y="939"/>
                        </a:lnTo>
                        <a:lnTo>
                          <a:pt x="1062" y="939"/>
                        </a:lnTo>
                        <a:lnTo>
                          <a:pt x="1066" y="939"/>
                        </a:lnTo>
                        <a:lnTo>
                          <a:pt x="1067" y="939"/>
                        </a:lnTo>
                        <a:lnTo>
                          <a:pt x="1069" y="939"/>
                        </a:lnTo>
                        <a:lnTo>
                          <a:pt x="1071" y="939"/>
                        </a:lnTo>
                        <a:lnTo>
                          <a:pt x="1075" y="939"/>
                        </a:lnTo>
                        <a:lnTo>
                          <a:pt x="1077" y="939"/>
                        </a:lnTo>
                        <a:lnTo>
                          <a:pt x="1079" y="939"/>
                        </a:lnTo>
                        <a:lnTo>
                          <a:pt x="1083" y="939"/>
                        </a:lnTo>
                        <a:lnTo>
                          <a:pt x="1085" y="939"/>
                        </a:lnTo>
                        <a:lnTo>
                          <a:pt x="1087" y="939"/>
                        </a:lnTo>
                        <a:lnTo>
                          <a:pt x="1090" y="939"/>
                        </a:lnTo>
                        <a:lnTo>
                          <a:pt x="1092" y="939"/>
                        </a:lnTo>
                        <a:lnTo>
                          <a:pt x="1094" y="939"/>
                        </a:lnTo>
                        <a:lnTo>
                          <a:pt x="1098" y="939"/>
                        </a:lnTo>
                        <a:lnTo>
                          <a:pt x="1100" y="939"/>
                        </a:lnTo>
                        <a:lnTo>
                          <a:pt x="1102" y="939"/>
                        </a:lnTo>
                        <a:lnTo>
                          <a:pt x="1104" y="939"/>
                        </a:lnTo>
                        <a:lnTo>
                          <a:pt x="1108" y="939"/>
                        </a:lnTo>
                        <a:lnTo>
                          <a:pt x="1110" y="939"/>
                        </a:lnTo>
                        <a:lnTo>
                          <a:pt x="1111" y="939"/>
                        </a:lnTo>
                        <a:lnTo>
                          <a:pt x="1115" y="939"/>
                        </a:lnTo>
                        <a:lnTo>
                          <a:pt x="1117" y="939"/>
                        </a:lnTo>
                        <a:lnTo>
                          <a:pt x="1119" y="939"/>
                        </a:lnTo>
                        <a:lnTo>
                          <a:pt x="1123" y="939"/>
                        </a:lnTo>
                        <a:lnTo>
                          <a:pt x="1125" y="939"/>
                        </a:lnTo>
                        <a:lnTo>
                          <a:pt x="1127" y="939"/>
                        </a:lnTo>
                        <a:lnTo>
                          <a:pt x="1131" y="939"/>
                        </a:lnTo>
                        <a:lnTo>
                          <a:pt x="1133" y="939"/>
                        </a:lnTo>
                        <a:lnTo>
                          <a:pt x="1134" y="939"/>
                        </a:lnTo>
                        <a:lnTo>
                          <a:pt x="1136" y="939"/>
                        </a:lnTo>
                        <a:lnTo>
                          <a:pt x="1140" y="939"/>
                        </a:lnTo>
                        <a:lnTo>
                          <a:pt x="1142" y="939"/>
                        </a:lnTo>
                        <a:lnTo>
                          <a:pt x="1144" y="939"/>
                        </a:lnTo>
                        <a:lnTo>
                          <a:pt x="1148" y="939"/>
                        </a:lnTo>
                        <a:lnTo>
                          <a:pt x="1150" y="939"/>
                        </a:lnTo>
                        <a:lnTo>
                          <a:pt x="1152" y="939"/>
                        </a:lnTo>
                        <a:lnTo>
                          <a:pt x="1156" y="939"/>
                        </a:lnTo>
                        <a:lnTo>
                          <a:pt x="1157" y="939"/>
                        </a:lnTo>
                        <a:lnTo>
                          <a:pt x="1159" y="939"/>
                        </a:lnTo>
                        <a:lnTo>
                          <a:pt x="1161" y="939"/>
                        </a:lnTo>
                        <a:lnTo>
                          <a:pt x="1165" y="939"/>
                        </a:lnTo>
                        <a:lnTo>
                          <a:pt x="1167" y="939"/>
                        </a:lnTo>
                        <a:lnTo>
                          <a:pt x="1169" y="939"/>
                        </a:lnTo>
                        <a:lnTo>
                          <a:pt x="1173" y="939"/>
                        </a:lnTo>
                        <a:lnTo>
                          <a:pt x="1175" y="939"/>
                        </a:lnTo>
                        <a:lnTo>
                          <a:pt x="1177" y="939"/>
                        </a:lnTo>
                        <a:lnTo>
                          <a:pt x="1180" y="939"/>
                        </a:lnTo>
                        <a:lnTo>
                          <a:pt x="1182" y="939"/>
                        </a:lnTo>
                        <a:lnTo>
                          <a:pt x="1184" y="939"/>
                        </a:lnTo>
                        <a:lnTo>
                          <a:pt x="1188" y="939"/>
                        </a:lnTo>
                        <a:lnTo>
                          <a:pt x="1190" y="939"/>
                        </a:lnTo>
                        <a:lnTo>
                          <a:pt x="1192" y="939"/>
                        </a:lnTo>
                        <a:lnTo>
                          <a:pt x="1194" y="939"/>
                        </a:lnTo>
                        <a:lnTo>
                          <a:pt x="1198" y="939"/>
                        </a:lnTo>
                        <a:lnTo>
                          <a:pt x="1200" y="939"/>
                        </a:lnTo>
                        <a:lnTo>
                          <a:pt x="1202" y="939"/>
                        </a:lnTo>
                        <a:lnTo>
                          <a:pt x="1205" y="939"/>
                        </a:lnTo>
                        <a:lnTo>
                          <a:pt x="1207" y="939"/>
                        </a:lnTo>
                        <a:lnTo>
                          <a:pt x="1209" y="939"/>
                        </a:lnTo>
                        <a:lnTo>
                          <a:pt x="1213" y="939"/>
                        </a:lnTo>
                        <a:lnTo>
                          <a:pt x="1215" y="939"/>
                        </a:lnTo>
                        <a:lnTo>
                          <a:pt x="1217" y="939"/>
                        </a:lnTo>
                        <a:lnTo>
                          <a:pt x="1221" y="939"/>
                        </a:lnTo>
                        <a:lnTo>
                          <a:pt x="1223" y="939"/>
                        </a:lnTo>
                        <a:lnTo>
                          <a:pt x="1225" y="939"/>
                        </a:lnTo>
                        <a:lnTo>
                          <a:pt x="1226" y="939"/>
                        </a:lnTo>
                        <a:lnTo>
                          <a:pt x="1230" y="939"/>
                        </a:lnTo>
                        <a:lnTo>
                          <a:pt x="1232" y="939"/>
                        </a:lnTo>
                        <a:lnTo>
                          <a:pt x="1234" y="939"/>
                        </a:lnTo>
                        <a:lnTo>
                          <a:pt x="1238" y="939"/>
                        </a:lnTo>
                        <a:lnTo>
                          <a:pt x="1240" y="939"/>
                        </a:lnTo>
                        <a:lnTo>
                          <a:pt x="1242" y="939"/>
                        </a:lnTo>
                        <a:lnTo>
                          <a:pt x="1248" y="939"/>
                        </a:lnTo>
                        <a:lnTo>
                          <a:pt x="1249" y="939"/>
                        </a:lnTo>
                        <a:lnTo>
                          <a:pt x="1253" y="939"/>
                        </a:lnTo>
                        <a:lnTo>
                          <a:pt x="1255" y="939"/>
                        </a:lnTo>
                        <a:lnTo>
                          <a:pt x="1257" y="939"/>
                        </a:lnTo>
                        <a:lnTo>
                          <a:pt x="1259" y="939"/>
                        </a:lnTo>
                        <a:lnTo>
                          <a:pt x="1263" y="939"/>
                        </a:lnTo>
                        <a:lnTo>
                          <a:pt x="1265" y="939"/>
                        </a:lnTo>
                        <a:lnTo>
                          <a:pt x="1267" y="939"/>
                        </a:lnTo>
                        <a:lnTo>
                          <a:pt x="1271" y="939"/>
                        </a:lnTo>
                        <a:lnTo>
                          <a:pt x="1272" y="939"/>
                        </a:lnTo>
                        <a:lnTo>
                          <a:pt x="1274" y="939"/>
                        </a:lnTo>
                        <a:lnTo>
                          <a:pt x="1278" y="939"/>
                        </a:lnTo>
                        <a:lnTo>
                          <a:pt x="1280" y="939"/>
                        </a:lnTo>
                        <a:lnTo>
                          <a:pt x="1282" y="939"/>
                        </a:lnTo>
                        <a:lnTo>
                          <a:pt x="1286" y="939"/>
                        </a:lnTo>
                        <a:lnTo>
                          <a:pt x="1288" y="939"/>
                        </a:lnTo>
                        <a:lnTo>
                          <a:pt x="1290" y="939"/>
                        </a:lnTo>
                        <a:lnTo>
                          <a:pt x="1292" y="939"/>
                        </a:lnTo>
                        <a:lnTo>
                          <a:pt x="1295" y="939"/>
                        </a:lnTo>
                        <a:lnTo>
                          <a:pt x="1297" y="939"/>
                        </a:lnTo>
                        <a:lnTo>
                          <a:pt x="1299" y="939"/>
                        </a:lnTo>
                        <a:lnTo>
                          <a:pt x="1303" y="939"/>
                        </a:lnTo>
                        <a:lnTo>
                          <a:pt x="1305" y="939"/>
                        </a:lnTo>
                        <a:lnTo>
                          <a:pt x="1307" y="939"/>
                        </a:lnTo>
                        <a:lnTo>
                          <a:pt x="1311" y="939"/>
                        </a:lnTo>
                        <a:lnTo>
                          <a:pt x="1313" y="939"/>
                        </a:lnTo>
                        <a:lnTo>
                          <a:pt x="1315" y="939"/>
                        </a:lnTo>
                        <a:lnTo>
                          <a:pt x="1318" y="939"/>
                        </a:lnTo>
                        <a:lnTo>
                          <a:pt x="1320" y="939"/>
                        </a:lnTo>
                        <a:lnTo>
                          <a:pt x="1322" y="939"/>
                        </a:lnTo>
                        <a:lnTo>
                          <a:pt x="1324" y="939"/>
                        </a:lnTo>
                        <a:lnTo>
                          <a:pt x="1328" y="939"/>
                        </a:lnTo>
                        <a:lnTo>
                          <a:pt x="1330" y="939"/>
                        </a:lnTo>
                        <a:lnTo>
                          <a:pt x="1332" y="939"/>
                        </a:lnTo>
                        <a:lnTo>
                          <a:pt x="1336" y="939"/>
                        </a:lnTo>
                        <a:lnTo>
                          <a:pt x="1338" y="939"/>
                        </a:lnTo>
                        <a:lnTo>
                          <a:pt x="1339" y="939"/>
                        </a:lnTo>
                        <a:lnTo>
                          <a:pt x="1345" y="939"/>
                        </a:lnTo>
                        <a:lnTo>
                          <a:pt x="1347" y="939"/>
                        </a:lnTo>
                        <a:lnTo>
                          <a:pt x="1349" y="939"/>
                        </a:lnTo>
                        <a:lnTo>
                          <a:pt x="1353" y="939"/>
                        </a:lnTo>
                        <a:lnTo>
                          <a:pt x="1355" y="939"/>
                        </a:lnTo>
                        <a:lnTo>
                          <a:pt x="1357" y="939"/>
                        </a:lnTo>
                        <a:lnTo>
                          <a:pt x="1361" y="939"/>
                        </a:lnTo>
                        <a:lnTo>
                          <a:pt x="1362" y="939"/>
                        </a:lnTo>
                        <a:lnTo>
                          <a:pt x="1364" y="939"/>
                        </a:lnTo>
                        <a:lnTo>
                          <a:pt x="1368" y="939"/>
                        </a:lnTo>
                        <a:lnTo>
                          <a:pt x="1370" y="939"/>
                        </a:lnTo>
                        <a:lnTo>
                          <a:pt x="1372" y="939"/>
                        </a:lnTo>
                        <a:lnTo>
                          <a:pt x="1376" y="939"/>
                        </a:lnTo>
                        <a:lnTo>
                          <a:pt x="1378" y="939"/>
                        </a:lnTo>
                        <a:lnTo>
                          <a:pt x="1380" y="939"/>
                        </a:lnTo>
                        <a:lnTo>
                          <a:pt x="1382" y="939"/>
                        </a:lnTo>
                        <a:lnTo>
                          <a:pt x="1385" y="939"/>
                        </a:lnTo>
                        <a:lnTo>
                          <a:pt x="1387" y="939"/>
                        </a:lnTo>
                        <a:lnTo>
                          <a:pt x="1389" y="939"/>
                        </a:lnTo>
                        <a:lnTo>
                          <a:pt x="1393" y="939"/>
                        </a:lnTo>
                        <a:lnTo>
                          <a:pt x="1395" y="939"/>
                        </a:lnTo>
                        <a:lnTo>
                          <a:pt x="1397" y="939"/>
                        </a:lnTo>
                        <a:lnTo>
                          <a:pt x="1401" y="939"/>
                        </a:lnTo>
                        <a:lnTo>
                          <a:pt x="1403" y="939"/>
                        </a:lnTo>
                        <a:lnTo>
                          <a:pt x="1405" y="939"/>
                        </a:lnTo>
                        <a:lnTo>
                          <a:pt x="1408" y="939"/>
                        </a:lnTo>
                        <a:lnTo>
                          <a:pt x="1410" y="939"/>
                        </a:lnTo>
                        <a:lnTo>
                          <a:pt x="1412" y="939"/>
                        </a:lnTo>
                        <a:lnTo>
                          <a:pt x="1414" y="939"/>
                        </a:lnTo>
                        <a:lnTo>
                          <a:pt x="1418" y="939"/>
                        </a:lnTo>
                        <a:lnTo>
                          <a:pt x="1420" y="939"/>
                        </a:lnTo>
                        <a:lnTo>
                          <a:pt x="1422" y="939"/>
                        </a:lnTo>
                        <a:lnTo>
                          <a:pt x="1426" y="939"/>
                        </a:lnTo>
                        <a:lnTo>
                          <a:pt x="1428" y="939"/>
                        </a:lnTo>
                        <a:lnTo>
                          <a:pt x="1430" y="939"/>
                        </a:lnTo>
                        <a:lnTo>
                          <a:pt x="1433" y="939"/>
                        </a:lnTo>
                        <a:lnTo>
                          <a:pt x="1435" y="939"/>
                        </a:lnTo>
                        <a:lnTo>
                          <a:pt x="1437" y="939"/>
                        </a:lnTo>
                        <a:lnTo>
                          <a:pt x="1441" y="939"/>
                        </a:lnTo>
                        <a:lnTo>
                          <a:pt x="1443" y="939"/>
                        </a:lnTo>
                        <a:lnTo>
                          <a:pt x="1445" y="939"/>
                        </a:lnTo>
                        <a:lnTo>
                          <a:pt x="1447" y="939"/>
                        </a:lnTo>
                        <a:lnTo>
                          <a:pt x="1451" y="939"/>
                        </a:lnTo>
                        <a:lnTo>
                          <a:pt x="1453" y="939"/>
                        </a:lnTo>
                        <a:lnTo>
                          <a:pt x="1454" y="939"/>
                        </a:lnTo>
                        <a:lnTo>
                          <a:pt x="1458" y="939"/>
                        </a:lnTo>
                        <a:lnTo>
                          <a:pt x="1460" y="939"/>
                        </a:lnTo>
                        <a:lnTo>
                          <a:pt x="1462" y="939"/>
                        </a:lnTo>
                        <a:lnTo>
                          <a:pt x="1466" y="939"/>
                        </a:lnTo>
                        <a:lnTo>
                          <a:pt x="1468" y="939"/>
                        </a:lnTo>
                        <a:lnTo>
                          <a:pt x="1470" y="939"/>
                        </a:lnTo>
                        <a:lnTo>
                          <a:pt x="1474" y="939"/>
                        </a:lnTo>
                        <a:lnTo>
                          <a:pt x="1476" y="939"/>
                        </a:lnTo>
                        <a:lnTo>
                          <a:pt x="1477" y="939"/>
                        </a:lnTo>
                        <a:lnTo>
                          <a:pt x="1479" y="939"/>
                        </a:lnTo>
                        <a:lnTo>
                          <a:pt x="1483" y="939"/>
                        </a:lnTo>
                        <a:lnTo>
                          <a:pt x="1485" y="939"/>
                        </a:lnTo>
                        <a:lnTo>
                          <a:pt x="1487" y="939"/>
                        </a:lnTo>
                        <a:lnTo>
                          <a:pt x="1491" y="939"/>
                        </a:lnTo>
                        <a:lnTo>
                          <a:pt x="1493" y="939"/>
                        </a:lnTo>
                        <a:lnTo>
                          <a:pt x="1495" y="939"/>
                        </a:lnTo>
                        <a:lnTo>
                          <a:pt x="1499" y="939"/>
                        </a:lnTo>
                        <a:lnTo>
                          <a:pt x="1500" y="939"/>
                        </a:lnTo>
                        <a:lnTo>
                          <a:pt x="1502" y="939"/>
                        </a:lnTo>
                        <a:lnTo>
                          <a:pt x="1506" y="939"/>
                        </a:lnTo>
                        <a:lnTo>
                          <a:pt x="1508" y="939"/>
                        </a:lnTo>
                        <a:lnTo>
                          <a:pt x="1510" y="939"/>
                        </a:lnTo>
                        <a:lnTo>
                          <a:pt x="1512" y="939"/>
                        </a:lnTo>
                        <a:lnTo>
                          <a:pt x="1516" y="939"/>
                        </a:lnTo>
                        <a:lnTo>
                          <a:pt x="1518" y="939"/>
                        </a:lnTo>
                        <a:lnTo>
                          <a:pt x="1520" y="939"/>
                        </a:lnTo>
                        <a:lnTo>
                          <a:pt x="1523" y="939"/>
                        </a:lnTo>
                        <a:lnTo>
                          <a:pt x="1525" y="939"/>
                        </a:lnTo>
                        <a:lnTo>
                          <a:pt x="1527" y="939"/>
                        </a:lnTo>
                        <a:lnTo>
                          <a:pt x="1531" y="939"/>
                        </a:lnTo>
                        <a:lnTo>
                          <a:pt x="1533" y="939"/>
                        </a:lnTo>
                        <a:lnTo>
                          <a:pt x="1535" y="939"/>
                        </a:lnTo>
                        <a:lnTo>
                          <a:pt x="1539" y="939"/>
                        </a:lnTo>
                        <a:lnTo>
                          <a:pt x="1541" y="939"/>
                        </a:lnTo>
                        <a:lnTo>
                          <a:pt x="1543" y="939"/>
                        </a:lnTo>
                        <a:lnTo>
                          <a:pt x="1545" y="939"/>
                        </a:lnTo>
                        <a:lnTo>
                          <a:pt x="1548" y="939"/>
                        </a:lnTo>
                        <a:lnTo>
                          <a:pt x="1550" y="939"/>
                        </a:lnTo>
                        <a:lnTo>
                          <a:pt x="1552" y="939"/>
                        </a:lnTo>
                        <a:lnTo>
                          <a:pt x="1556" y="939"/>
                        </a:lnTo>
                        <a:lnTo>
                          <a:pt x="1558" y="939"/>
                        </a:lnTo>
                        <a:lnTo>
                          <a:pt x="1560" y="939"/>
                        </a:lnTo>
                        <a:lnTo>
                          <a:pt x="1564" y="939"/>
                        </a:lnTo>
                        <a:lnTo>
                          <a:pt x="1566" y="939"/>
                        </a:lnTo>
                        <a:lnTo>
                          <a:pt x="1567" y="939"/>
                        </a:lnTo>
                        <a:lnTo>
                          <a:pt x="1569" y="939"/>
                        </a:lnTo>
                        <a:lnTo>
                          <a:pt x="1573" y="939"/>
                        </a:lnTo>
                        <a:lnTo>
                          <a:pt x="1575" y="939"/>
                        </a:lnTo>
                        <a:lnTo>
                          <a:pt x="1577" y="939"/>
                        </a:lnTo>
                        <a:lnTo>
                          <a:pt x="1581" y="939"/>
                        </a:lnTo>
                        <a:lnTo>
                          <a:pt x="1583" y="939"/>
                        </a:lnTo>
                        <a:lnTo>
                          <a:pt x="1585" y="939"/>
                        </a:lnTo>
                        <a:lnTo>
                          <a:pt x="1589" y="939"/>
                        </a:lnTo>
                        <a:lnTo>
                          <a:pt x="1590" y="939"/>
                        </a:lnTo>
                        <a:lnTo>
                          <a:pt x="1592" y="939"/>
                        </a:lnTo>
                        <a:lnTo>
                          <a:pt x="1596" y="939"/>
                        </a:lnTo>
                        <a:lnTo>
                          <a:pt x="1598" y="939"/>
                        </a:lnTo>
                        <a:lnTo>
                          <a:pt x="1600" y="939"/>
                        </a:lnTo>
                        <a:lnTo>
                          <a:pt x="1602" y="939"/>
                        </a:lnTo>
                        <a:lnTo>
                          <a:pt x="1606" y="939"/>
                        </a:lnTo>
                        <a:lnTo>
                          <a:pt x="1608" y="939"/>
                        </a:lnTo>
                        <a:lnTo>
                          <a:pt x="1610" y="939"/>
                        </a:lnTo>
                        <a:lnTo>
                          <a:pt x="1613" y="939"/>
                        </a:lnTo>
                        <a:lnTo>
                          <a:pt x="1615" y="939"/>
                        </a:lnTo>
                        <a:lnTo>
                          <a:pt x="1617" y="939"/>
                        </a:lnTo>
                        <a:lnTo>
                          <a:pt x="1621" y="939"/>
                        </a:lnTo>
                        <a:lnTo>
                          <a:pt x="1623" y="939"/>
                        </a:lnTo>
                        <a:lnTo>
                          <a:pt x="1625" y="939"/>
                        </a:lnTo>
                        <a:lnTo>
                          <a:pt x="1629" y="939"/>
                        </a:lnTo>
                        <a:lnTo>
                          <a:pt x="1631" y="939"/>
                        </a:lnTo>
                        <a:lnTo>
                          <a:pt x="1633" y="939"/>
                        </a:lnTo>
                        <a:lnTo>
                          <a:pt x="1635" y="937"/>
                        </a:lnTo>
                        <a:lnTo>
                          <a:pt x="1638" y="939"/>
                        </a:lnTo>
                        <a:lnTo>
                          <a:pt x="1640" y="939"/>
                        </a:lnTo>
                        <a:lnTo>
                          <a:pt x="1642" y="937"/>
                        </a:lnTo>
                        <a:lnTo>
                          <a:pt x="1646" y="937"/>
                        </a:lnTo>
                        <a:lnTo>
                          <a:pt x="1648" y="937"/>
                        </a:lnTo>
                        <a:lnTo>
                          <a:pt x="1650" y="937"/>
                        </a:lnTo>
                        <a:lnTo>
                          <a:pt x="1654" y="937"/>
                        </a:lnTo>
                        <a:lnTo>
                          <a:pt x="1656" y="937"/>
                        </a:lnTo>
                        <a:lnTo>
                          <a:pt x="1658" y="937"/>
                        </a:lnTo>
                        <a:lnTo>
                          <a:pt x="1661" y="937"/>
                        </a:lnTo>
                        <a:lnTo>
                          <a:pt x="1663" y="937"/>
                        </a:lnTo>
                        <a:lnTo>
                          <a:pt x="1665" y="937"/>
                        </a:lnTo>
                        <a:lnTo>
                          <a:pt x="1667" y="937"/>
                        </a:lnTo>
                        <a:lnTo>
                          <a:pt x="1671" y="937"/>
                        </a:lnTo>
                        <a:lnTo>
                          <a:pt x="1673" y="935"/>
                        </a:lnTo>
                        <a:lnTo>
                          <a:pt x="1675" y="931"/>
                        </a:lnTo>
                        <a:lnTo>
                          <a:pt x="1679" y="922"/>
                        </a:lnTo>
                        <a:lnTo>
                          <a:pt x="1681" y="893"/>
                        </a:lnTo>
                        <a:lnTo>
                          <a:pt x="1682" y="830"/>
                        </a:lnTo>
                        <a:lnTo>
                          <a:pt x="1686" y="721"/>
                        </a:lnTo>
                        <a:lnTo>
                          <a:pt x="1688" y="548"/>
                        </a:lnTo>
                        <a:lnTo>
                          <a:pt x="1690" y="364"/>
                        </a:lnTo>
                        <a:lnTo>
                          <a:pt x="1694" y="99"/>
                        </a:lnTo>
                        <a:lnTo>
                          <a:pt x="1696" y="0"/>
                        </a:lnTo>
                        <a:lnTo>
                          <a:pt x="1698" y="132"/>
                        </a:lnTo>
                        <a:lnTo>
                          <a:pt x="1700" y="227"/>
                        </a:lnTo>
                        <a:lnTo>
                          <a:pt x="1704" y="412"/>
                        </a:lnTo>
                        <a:lnTo>
                          <a:pt x="1705" y="548"/>
                        </a:lnTo>
                        <a:lnTo>
                          <a:pt x="1707" y="660"/>
                        </a:lnTo>
                        <a:lnTo>
                          <a:pt x="1711" y="775"/>
                        </a:lnTo>
                        <a:lnTo>
                          <a:pt x="1713" y="830"/>
                        </a:lnTo>
                        <a:lnTo>
                          <a:pt x="1715" y="864"/>
                        </a:lnTo>
                        <a:lnTo>
                          <a:pt x="1719" y="884"/>
                        </a:lnTo>
                        <a:lnTo>
                          <a:pt x="1721" y="899"/>
                        </a:lnTo>
                        <a:lnTo>
                          <a:pt x="1723" y="906"/>
                        </a:lnTo>
                        <a:lnTo>
                          <a:pt x="1727" y="916"/>
                        </a:lnTo>
                        <a:lnTo>
                          <a:pt x="1728" y="920"/>
                        </a:lnTo>
                        <a:lnTo>
                          <a:pt x="1730" y="922"/>
                        </a:lnTo>
                        <a:lnTo>
                          <a:pt x="1732" y="926"/>
                        </a:lnTo>
                        <a:lnTo>
                          <a:pt x="1736" y="924"/>
                        </a:lnTo>
                        <a:lnTo>
                          <a:pt x="1738" y="926"/>
                        </a:lnTo>
                        <a:lnTo>
                          <a:pt x="1740" y="929"/>
                        </a:lnTo>
                        <a:lnTo>
                          <a:pt x="1744" y="927"/>
                        </a:lnTo>
                        <a:lnTo>
                          <a:pt x="1746" y="929"/>
                        </a:lnTo>
                        <a:lnTo>
                          <a:pt x="1748" y="929"/>
                        </a:lnTo>
                        <a:lnTo>
                          <a:pt x="1751" y="931"/>
                        </a:lnTo>
                        <a:lnTo>
                          <a:pt x="1753" y="929"/>
                        </a:lnTo>
                        <a:lnTo>
                          <a:pt x="1755" y="931"/>
                        </a:lnTo>
                        <a:lnTo>
                          <a:pt x="1757" y="931"/>
                        </a:lnTo>
                        <a:lnTo>
                          <a:pt x="1761" y="931"/>
                        </a:lnTo>
                        <a:lnTo>
                          <a:pt x="1763" y="933"/>
                        </a:lnTo>
                        <a:lnTo>
                          <a:pt x="1765" y="931"/>
                        </a:lnTo>
                        <a:lnTo>
                          <a:pt x="1769" y="933"/>
                        </a:lnTo>
                        <a:lnTo>
                          <a:pt x="1771" y="933"/>
                        </a:lnTo>
                        <a:lnTo>
                          <a:pt x="1773" y="931"/>
                        </a:lnTo>
                        <a:lnTo>
                          <a:pt x="1776" y="933"/>
                        </a:lnTo>
                        <a:lnTo>
                          <a:pt x="1778" y="933"/>
                        </a:lnTo>
                        <a:lnTo>
                          <a:pt x="1780" y="935"/>
                        </a:lnTo>
                        <a:lnTo>
                          <a:pt x="1784" y="933"/>
                        </a:lnTo>
                        <a:lnTo>
                          <a:pt x="1786" y="933"/>
                        </a:lnTo>
                        <a:lnTo>
                          <a:pt x="1788" y="933"/>
                        </a:lnTo>
                        <a:lnTo>
                          <a:pt x="1790" y="933"/>
                        </a:lnTo>
                        <a:lnTo>
                          <a:pt x="1794" y="935"/>
                        </a:lnTo>
                        <a:lnTo>
                          <a:pt x="1795" y="933"/>
                        </a:lnTo>
                        <a:lnTo>
                          <a:pt x="1797" y="933"/>
                        </a:lnTo>
                        <a:lnTo>
                          <a:pt x="1801" y="933"/>
                        </a:lnTo>
                        <a:lnTo>
                          <a:pt x="1803" y="935"/>
                        </a:lnTo>
                        <a:lnTo>
                          <a:pt x="1805" y="935"/>
                        </a:lnTo>
                        <a:lnTo>
                          <a:pt x="1809" y="935"/>
                        </a:lnTo>
                        <a:lnTo>
                          <a:pt x="1811" y="933"/>
                        </a:lnTo>
                        <a:lnTo>
                          <a:pt x="1813" y="935"/>
                        </a:lnTo>
                        <a:lnTo>
                          <a:pt x="1817" y="935"/>
                        </a:lnTo>
                        <a:lnTo>
                          <a:pt x="1818" y="933"/>
                        </a:lnTo>
                        <a:lnTo>
                          <a:pt x="1820" y="933"/>
                        </a:lnTo>
                        <a:lnTo>
                          <a:pt x="1822" y="935"/>
                        </a:lnTo>
                        <a:lnTo>
                          <a:pt x="1826" y="935"/>
                        </a:lnTo>
                        <a:lnTo>
                          <a:pt x="1828" y="935"/>
                        </a:lnTo>
                        <a:lnTo>
                          <a:pt x="1830" y="935"/>
                        </a:lnTo>
                        <a:lnTo>
                          <a:pt x="1834" y="935"/>
                        </a:lnTo>
                        <a:lnTo>
                          <a:pt x="1836" y="935"/>
                        </a:lnTo>
                        <a:lnTo>
                          <a:pt x="1838" y="935"/>
                        </a:lnTo>
                        <a:lnTo>
                          <a:pt x="1841" y="935"/>
                        </a:lnTo>
                        <a:lnTo>
                          <a:pt x="1843" y="935"/>
                        </a:lnTo>
                        <a:lnTo>
                          <a:pt x="1845" y="935"/>
                        </a:lnTo>
                        <a:lnTo>
                          <a:pt x="1849" y="935"/>
                        </a:lnTo>
                        <a:lnTo>
                          <a:pt x="1851" y="933"/>
                        </a:lnTo>
                        <a:lnTo>
                          <a:pt x="1853" y="935"/>
                        </a:lnTo>
                        <a:lnTo>
                          <a:pt x="1855" y="935"/>
                        </a:lnTo>
                        <a:lnTo>
                          <a:pt x="1859" y="935"/>
                        </a:lnTo>
                        <a:lnTo>
                          <a:pt x="1861" y="935"/>
                        </a:lnTo>
                        <a:lnTo>
                          <a:pt x="1863" y="935"/>
                        </a:lnTo>
                        <a:lnTo>
                          <a:pt x="1866" y="935"/>
                        </a:lnTo>
                        <a:lnTo>
                          <a:pt x="1868" y="935"/>
                        </a:lnTo>
                        <a:lnTo>
                          <a:pt x="1870" y="935"/>
                        </a:lnTo>
                        <a:lnTo>
                          <a:pt x="1874" y="935"/>
                        </a:lnTo>
                        <a:lnTo>
                          <a:pt x="1876" y="935"/>
                        </a:lnTo>
                        <a:lnTo>
                          <a:pt x="1878" y="935"/>
                        </a:lnTo>
                        <a:lnTo>
                          <a:pt x="1882" y="935"/>
                        </a:lnTo>
                        <a:lnTo>
                          <a:pt x="1884" y="935"/>
                        </a:lnTo>
                        <a:lnTo>
                          <a:pt x="1886" y="935"/>
                        </a:lnTo>
                        <a:lnTo>
                          <a:pt x="1887" y="935"/>
                        </a:lnTo>
                        <a:lnTo>
                          <a:pt x="1891" y="935"/>
                        </a:lnTo>
                        <a:lnTo>
                          <a:pt x="1893" y="935"/>
                        </a:lnTo>
                        <a:lnTo>
                          <a:pt x="1895" y="935"/>
                        </a:lnTo>
                        <a:lnTo>
                          <a:pt x="1899" y="935"/>
                        </a:lnTo>
                        <a:lnTo>
                          <a:pt x="1901" y="935"/>
                        </a:lnTo>
                        <a:lnTo>
                          <a:pt x="1903" y="935"/>
                        </a:lnTo>
                        <a:lnTo>
                          <a:pt x="1907" y="935"/>
                        </a:lnTo>
                        <a:lnTo>
                          <a:pt x="1909" y="935"/>
                        </a:lnTo>
                        <a:lnTo>
                          <a:pt x="1910" y="935"/>
                        </a:lnTo>
                        <a:lnTo>
                          <a:pt x="1914" y="935"/>
                        </a:lnTo>
                        <a:lnTo>
                          <a:pt x="1916" y="935"/>
                        </a:lnTo>
                        <a:lnTo>
                          <a:pt x="1918" y="935"/>
                        </a:lnTo>
                        <a:lnTo>
                          <a:pt x="1920" y="935"/>
                        </a:lnTo>
                        <a:lnTo>
                          <a:pt x="1924" y="935"/>
                        </a:lnTo>
                        <a:lnTo>
                          <a:pt x="1926" y="935"/>
                        </a:lnTo>
                        <a:lnTo>
                          <a:pt x="1928" y="935"/>
                        </a:lnTo>
                        <a:lnTo>
                          <a:pt x="1932" y="935"/>
                        </a:lnTo>
                        <a:lnTo>
                          <a:pt x="1933" y="935"/>
                        </a:lnTo>
                        <a:lnTo>
                          <a:pt x="1935" y="935"/>
                        </a:lnTo>
                        <a:lnTo>
                          <a:pt x="1939" y="935"/>
                        </a:lnTo>
                        <a:lnTo>
                          <a:pt x="1941" y="935"/>
                        </a:lnTo>
                        <a:lnTo>
                          <a:pt x="1943" y="935"/>
                        </a:lnTo>
                        <a:lnTo>
                          <a:pt x="1947" y="935"/>
                        </a:lnTo>
                        <a:lnTo>
                          <a:pt x="1949" y="935"/>
                        </a:lnTo>
                        <a:lnTo>
                          <a:pt x="1951" y="935"/>
                        </a:lnTo>
                        <a:lnTo>
                          <a:pt x="1953" y="935"/>
                        </a:lnTo>
                        <a:lnTo>
                          <a:pt x="1956" y="935"/>
                        </a:lnTo>
                        <a:lnTo>
                          <a:pt x="1958" y="935"/>
                        </a:lnTo>
                        <a:lnTo>
                          <a:pt x="1960" y="935"/>
                        </a:lnTo>
                        <a:lnTo>
                          <a:pt x="1964" y="935"/>
                        </a:lnTo>
                        <a:lnTo>
                          <a:pt x="1966" y="935"/>
                        </a:lnTo>
                        <a:lnTo>
                          <a:pt x="1968" y="935"/>
                        </a:lnTo>
                        <a:lnTo>
                          <a:pt x="1972" y="935"/>
                        </a:lnTo>
                        <a:lnTo>
                          <a:pt x="1974" y="935"/>
                        </a:lnTo>
                        <a:lnTo>
                          <a:pt x="1976" y="935"/>
                        </a:lnTo>
                        <a:lnTo>
                          <a:pt x="1978" y="935"/>
                        </a:lnTo>
                        <a:lnTo>
                          <a:pt x="1981" y="935"/>
                        </a:lnTo>
                        <a:lnTo>
                          <a:pt x="1983" y="935"/>
                        </a:lnTo>
                        <a:lnTo>
                          <a:pt x="1985" y="935"/>
                        </a:lnTo>
                        <a:lnTo>
                          <a:pt x="1989" y="935"/>
                        </a:lnTo>
                        <a:lnTo>
                          <a:pt x="1991" y="935"/>
                        </a:lnTo>
                        <a:lnTo>
                          <a:pt x="1993" y="935"/>
                        </a:lnTo>
                        <a:lnTo>
                          <a:pt x="1997" y="935"/>
                        </a:lnTo>
                        <a:lnTo>
                          <a:pt x="1999" y="935"/>
                        </a:lnTo>
                        <a:lnTo>
                          <a:pt x="2000" y="935"/>
                        </a:lnTo>
                        <a:lnTo>
                          <a:pt x="2004" y="935"/>
                        </a:lnTo>
                        <a:lnTo>
                          <a:pt x="2006" y="935"/>
                        </a:lnTo>
                        <a:lnTo>
                          <a:pt x="2008" y="935"/>
                        </a:lnTo>
                        <a:lnTo>
                          <a:pt x="2010" y="935"/>
                        </a:lnTo>
                        <a:lnTo>
                          <a:pt x="2014" y="935"/>
                        </a:lnTo>
                        <a:lnTo>
                          <a:pt x="2016" y="935"/>
                        </a:lnTo>
                        <a:lnTo>
                          <a:pt x="2018" y="935"/>
                        </a:lnTo>
                        <a:lnTo>
                          <a:pt x="2022" y="935"/>
                        </a:lnTo>
                        <a:lnTo>
                          <a:pt x="2023" y="935"/>
                        </a:lnTo>
                        <a:lnTo>
                          <a:pt x="2025" y="935"/>
                        </a:lnTo>
                        <a:lnTo>
                          <a:pt x="2029" y="933"/>
                        </a:lnTo>
                        <a:lnTo>
                          <a:pt x="2031" y="935"/>
                        </a:lnTo>
                        <a:lnTo>
                          <a:pt x="2033" y="935"/>
                        </a:lnTo>
                        <a:lnTo>
                          <a:pt x="2037" y="935"/>
                        </a:lnTo>
                        <a:lnTo>
                          <a:pt x="2039" y="933"/>
                        </a:lnTo>
                        <a:lnTo>
                          <a:pt x="2041" y="935"/>
                        </a:lnTo>
                        <a:lnTo>
                          <a:pt x="2043" y="935"/>
                        </a:lnTo>
                        <a:lnTo>
                          <a:pt x="2046" y="935"/>
                        </a:lnTo>
                        <a:lnTo>
                          <a:pt x="2048" y="935"/>
                        </a:lnTo>
                        <a:lnTo>
                          <a:pt x="2050" y="935"/>
                        </a:lnTo>
                        <a:lnTo>
                          <a:pt x="2054" y="935"/>
                        </a:lnTo>
                        <a:lnTo>
                          <a:pt x="2056" y="935"/>
                        </a:lnTo>
                        <a:lnTo>
                          <a:pt x="2058" y="933"/>
                        </a:lnTo>
                        <a:lnTo>
                          <a:pt x="2062" y="935"/>
                        </a:lnTo>
                        <a:lnTo>
                          <a:pt x="2064" y="935"/>
                        </a:lnTo>
                        <a:lnTo>
                          <a:pt x="2066" y="935"/>
                        </a:lnTo>
                        <a:lnTo>
                          <a:pt x="2069" y="933"/>
                        </a:lnTo>
                        <a:lnTo>
                          <a:pt x="2071" y="935"/>
                        </a:lnTo>
                        <a:lnTo>
                          <a:pt x="2073" y="935"/>
                        </a:lnTo>
                        <a:lnTo>
                          <a:pt x="2075" y="935"/>
                        </a:lnTo>
                        <a:lnTo>
                          <a:pt x="2079" y="935"/>
                        </a:lnTo>
                        <a:lnTo>
                          <a:pt x="2081" y="935"/>
                        </a:lnTo>
                        <a:lnTo>
                          <a:pt x="2083" y="935"/>
                        </a:lnTo>
                        <a:lnTo>
                          <a:pt x="2087" y="933"/>
                        </a:lnTo>
                        <a:lnTo>
                          <a:pt x="2089" y="935"/>
                        </a:lnTo>
                        <a:lnTo>
                          <a:pt x="2091" y="933"/>
                        </a:lnTo>
                        <a:lnTo>
                          <a:pt x="2094" y="935"/>
                        </a:lnTo>
                        <a:lnTo>
                          <a:pt x="2096" y="935"/>
                        </a:lnTo>
                        <a:lnTo>
                          <a:pt x="2098" y="935"/>
                        </a:lnTo>
                        <a:lnTo>
                          <a:pt x="2102" y="935"/>
                        </a:lnTo>
                        <a:lnTo>
                          <a:pt x="2104" y="935"/>
                        </a:lnTo>
                        <a:lnTo>
                          <a:pt x="2106" y="933"/>
                        </a:lnTo>
                        <a:lnTo>
                          <a:pt x="2108" y="935"/>
                        </a:lnTo>
                        <a:lnTo>
                          <a:pt x="2112" y="933"/>
                        </a:lnTo>
                        <a:lnTo>
                          <a:pt x="2114" y="933"/>
                        </a:lnTo>
                        <a:lnTo>
                          <a:pt x="2115" y="933"/>
                        </a:lnTo>
                        <a:lnTo>
                          <a:pt x="2119" y="935"/>
                        </a:lnTo>
                        <a:lnTo>
                          <a:pt x="2121" y="935"/>
                        </a:lnTo>
                        <a:lnTo>
                          <a:pt x="2123" y="935"/>
                        </a:lnTo>
                        <a:lnTo>
                          <a:pt x="2127" y="935"/>
                        </a:lnTo>
                        <a:lnTo>
                          <a:pt x="2129" y="935"/>
                        </a:lnTo>
                        <a:lnTo>
                          <a:pt x="2131" y="933"/>
                        </a:lnTo>
                        <a:lnTo>
                          <a:pt x="2135" y="935"/>
                        </a:lnTo>
                        <a:lnTo>
                          <a:pt x="2137" y="935"/>
                        </a:lnTo>
                        <a:lnTo>
                          <a:pt x="2138" y="933"/>
                        </a:lnTo>
                        <a:lnTo>
                          <a:pt x="2140" y="935"/>
                        </a:lnTo>
                        <a:lnTo>
                          <a:pt x="2144" y="935"/>
                        </a:lnTo>
                        <a:lnTo>
                          <a:pt x="2146" y="935"/>
                        </a:lnTo>
                        <a:lnTo>
                          <a:pt x="2148" y="935"/>
                        </a:lnTo>
                        <a:lnTo>
                          <a:pt x="2152" y="935"/>
                        </a:lnTo>
                        <a:lnTo>
                          <a:pt x="2154" y="935"/>
                        </a:lnTo>
                        <a:lnTo>
                          <a:pt x="2156" y="935"/>
                        </a:lnTo>
                        <a:lnTo>
                          <a:pt x="2160" y="935"/>
                        </a:lnTo>
                        <a:lnTo>
                          <a:pt x="2161" y="933"/>
                        </a:lnTo>
                        <a:lnTo>
                          <a:pt x="2163" y="935"/>
                        </a:lnTo>
                        <a:lnTo>
                          <a:pt x="2167" y="935"/>
                        </a:lnTo>
                        <a:lnTo>
                          <a:pt x="2169" y="935"/>
                        </a:lnTo>
                        <a:lnTo>
                          <a:pt x="2171" y="935"/>
                        </a:lnTo>
                        <a:lnTo>
                          <a:pt x="2173" y="935"/>
                        </a:lnTo>
                        <a:lnTo>
                          <a:pt x="2177" y="935"/>
                        </a:lnTo>
                        <a:lnTo>
                          <a:pt x="2179" y="935"/>
                        </a:lnTo>
                        <a:lnTo>
                          <a:pt x="2181" y="935"/>
                        </a:lnTo>
                        <a:lnTo>
                          <a:pt x="2184" y="935"/>
                        </a:lnTo>
                        <a:lnTo>
                          <a:pt x="2186" y="935"/>
                        </a:lnTo>
                        <a:lnTo>
                          <a:pt x="2188" y="933"/>
                        </a:lnTo>
                        <a:lnTo>
                          <a:pt x="2192" y="935"/>
                        </a:lnTo>
                        <a:lnTo>
                          <a:pt x="2194" y="933"/>
                        </a:lnTo>
                        <a:lnTo>
                          <a:pt x="2196" y="933"/>
                        </a:lnTo>
                        <a:lnTo>
                          <a:pt x="2198" y="933"/>
                        </a:lnTo>
                        <a:lnTo>
                          <a:pt x="2202" y="935"/>
                        </a:lnTo>
                        <a:lnTo>
                          <a:pt x="2204" y="935"/>
                        </a:lnTo>
                        <a:lnTo>
                          <a:pt x="2206" y="935"/>
                        </a:lnTo>
                        <a:lnTo>
                          <a:pt x="2209" y="933"/>
                        </a:lnTo>
                        <a:lnTo>
                          <a:pt x="2211" y="935"/>
                        </a:lnTo>
                        <a:lnTo>
                          <a:pt x="2213" y="935"/>
                        </a:lnTo>
                        <a:lnTo>
                          <a:pt x="2217" y="935"/>
                        </a:lnTo>
                        <a:lnTo>
                          <a:pt x="2219" y="935"/>
                        </a:lnTo>
                        <a:lnTo>
                          <a:pt x="2221" y="933"/>
                        </a:lnTo>
                        <a:lnTo>
                          <a:pt x="2225" y="933"/>
                        </a:lnTo>
                        <a:lnTo>
                          <a:pt x="2227" y="933"/>
                        </a:lnTo>
                        <a:lnTo>
                          <a:pt x="2228" y="933"/>
                        </a:lnTo>
                        <a:lnTo>
                          <a:pt x="2230" y="933"/>
                        </a:lnTo>
                        <a:lnTo>
                          <a:pt x="2234" y="935"/>
                        </a:lnTo>
                        <a:lnTo>
                          <a:pt x="2236" y="935"/>
                        </a:lnTo>
                        <a:lnTo>
                          <a:pt x="2238" y="935"/>
                        </a:lnTo>
                        <a:lnTo>
                          <a:pt x="2242" y="935"/>
                        </a:lnTo>
                        <a:lnTo>
                          <a:pt x="2244" y="935"/>
                        </a:lnTo>
                        <a:lnTo>
                          <a:pt x="2246" y="933"/>
                        </a:lnTo>
                        <a:lnTo>
                          <a:pt x="2250" y="933"/>
                        </a:lnTo>
                        <a:lnTo>
                          <a:pt x="2251" y="935"/>
                        </a:lnTo>
                        <a:lnTo>
                          <a:pt x="2253" y="935"/>
                        </a:lnTo>
                        <a:lnTo>
                          <a:pt x="2257" y="933"/>
                        </a:lnTo>
                        <a:lnTo>
                          <a:pt x="2259" y="935"/>
                        </a:lnTo>
                        <a:lnTo>
                          <a:pt x="2261" y="935"/>
                        </a:lnTo>
                        <a:lnTo>
                          <a:pt x="2263" y="933"/>
                        </a:lnTo>
                        <a:lnTo>
                          <a:pt x="2267" y="935"/>
                        </a:lnTo>
                        <a:lnTo>
                          <a:pt x="2269" y="935"/>
                        </a:lnTo>
                        <a:lnTo>
                          <a:pt x="2271" y="935"/>
                        </a:lnTo>
                        <a:lnTo>
                          <a:pt x="2274" y="933"/>
                        </a:lnTo>
                        <a:lnTo>
                          <a:pt x="2276" y="935"/>
                        </a:lnTo>
                        <a:lnTo>
                          <a:pt x="2278" y="933"/>
                        </a:lnTo>
                        <a:lnTo>
                          <a:pt x="2282" y="933"/>
                        </a:lnTo>
                        <a:lnTo>
                          <a:pt x="2284" y="933"/>
                        </a:lnTo>
                        <a:lnTo>
                          <a:pt x="2286" y="935"/>
                        </a:lnTo>
                        <a:lnTo>
                          <a:pt x="2290" y="933"/>
                        </a:lnTo>
                        <a:lnTo>
                          <a:pt x="2292" y="933"/>
                        </a:lnTo>
                        <a:lnTo>
                          <a:pt x="2294" y="933"/>
                        </a:lnTo>
                        <a:lnTo>
                          <a:pt x="2296" y="933"/>
                        </a:lnTo>
                        <a:lnTo>
                          <a:pt x="2299" y="933"/>
                        </a:lnTo>
                        <a:lnTo>
                          <a:pt x="2301" y="933"/>
                        </a:lnTo>
                        <a:lnTo>
                          <a:pt x="2303" y="935"/>
                        </a:lnTo>
                        <a:lnTo>
                          <a:pt x="2307" y="933"/>
                        </a:lnTo>
                        <a:lnTo>
                          <a:pt x="2309" y="935"/>
                        </a:lnTo>
                        <a:lnTo>
                          <a:pt x="2311" y="933"/>
                        </a:lnTo>
                        <a:lnTo>
                          <a:pt x="2315" y="933"/>
                        </a:lnTo>
                        <a:lnTo>
                          <a:pt x="2317" y="933"/>
                        </a:lnTo>
                        <a:lnTo>
                          <a:pt x="2319" y="933"/>
                        </a:lnTo>
                        <a:lnTo>
                          <a:pt x="2322" y="933"/>
                        </a:lnTo>
                        <a:lnTo>
                          <a:pt x="2324" y="933"/>
                        </a:lnTo>
                        <a:lnTo>
                          <a:pt x="2326" y="935"/>
                        </a:lnTo>
                        <a:lnTo>
                          <a:pt x="2328" y="935"/>
                        </a:lnTo>
                        <a:lnTo>
                          <a:pt x="2332" y="933"/>
                        </a:lnTo>
                        <a:lnTo>
                          <a:pt x="2334" y="933"/>
                        </a:lnTo>
                        <a:lnTo>
                          <a:pt x="2336" y="933"/>
                        </a:lnTo>
                        <a:lnTo>
                          <a:pt x="2340" y="933"/>
                        </a:lnTo>
                        <a:lnTo>
                          <a:pt x="2342" y="933"/>
                        </a:lnTo>
                        <a:lnTo>
                          <a:pt x="2343" y="935"/>
                        </a:lnTo>
                        <a:lnTo>
                          <a:pt x="2347" y="935"/>
                        </a:lnTo>
                        <a:lnTo>
                          <a:pt x="2349" y="933"/>
                        </a:lnTo>
                        <a:lnTo>
                          <a:pt x="2351" y="933"/>
                        </a:lnTo>
                        <a:lnTo>
                          <a:pt x="2355" y="933"/>
                        </a:lnTo>
                        <a:lnTo>
                          <a:pt x="2357" y="933"/>
                        </a:lnTo>
                        <a:lnTo>
                          <a:pt x="2359" y="933"/>
                        </a:lnTo>
                        <a:lnTo>
                          <a:pt x="2361" y="933"/>
                        </a:lnTo>
                        <a:lnTo>
                          <a:pt x="2365" y="935"/>
                        </a:lnTo>
                        <a:lnTo>
                          <a:pt x="2366" y="933"/>
                        </a:lnTo>
                        <a:lnTo>
                          <a:pt x="2368" y="933"/>
                        </a:lnTo>
                        <a:lnTo>
                          <a:pt x="2372" y="933"/>
                        </a:lnTo>
                        <a:lnTo>
                          <a:pt x="2374" y="933"/>
                        </a:lnTo>
                        <a:lnTo>
                          <a:pt x="2376" y="933"/>
                        </a:lnTo>
                        <a:lnTo>
                          <a:pt x="2380" y="933"/>
                        </a:lnTo>
                        <a:lnTo>
                          <a:pt x="2382" y="933"/>
                        </a:lnTo>
                        <a:lnTo>
                          <a:pt x="2384" y="933"/>
                        </a:lnTo>
                        <a:lnTo>
                          <a:pt x="2386" y="933"/>
                        </a:lnTo>
                        <a:lnTo>
                          <a:pt x="2389" y="933"/>
                        </a:lnTo>
                        <a:lnTo>
                          <a:pt x="2391" y="933"/>
                        </a:lnTo>
                        <a:lnTo>
                          <a:pt x="2393" y="933"/>
                        </a:lnTo>
                        <a:lnTo>
                          <a:pt x="2397" y="933"/>
                        </a:lnTo>
                        <a:lnTo>
                          <a:pt x="2399" y="931"/>
                        </a:lnTo>
                        <a:lnTo>
                          <a:pt x="2401" y="935"/>
                        </a:lnTo>
                        <a:lnTo>
                          <a:pt x="2405" y="933"/>
                        </a:lnTo>
                        <a:lnTo>
                          <a:pt x="2407" y="933"/>
                        </a:lnTo>
                        <a:lnTo>
                          <a:pt x="2409" y="933"/>
                        </a:lnTo>
                        <a:lnTo>
                          <a:pt x="2412" y="933"/>
                        </a:lnTo>
                        <a:lnTo>
                          <a:pt x="2414" y="933"/>
                        </a:lnTo>
                        <a:lnTo>
                          <a:pt x="2416" y="933"/>
                        </a:lnTo>
                        <a:lnTo>
                          <a:pt x="2418" y="933"/>
                        </a:lnTo>
                        <a:lnTo>
                          <a:pt x="2422" y="933"/>
                        </a:lnTo>
                        <a:lnTo>
                          <a:pt x="2424" y="933"/>
                        </a:lnTo>
                        <a:lnTo>
                          <a:pt x="2426" y="933"/>
                        </a:lnTo>
                        <a:lnTo>
                          <a:pt x="2430" y="933"/>
                        </a:lnTo>
                        <a:lnTo>
                          <a:pt x="2432" y="933"/>
                        </a:lnTo>
                        <a:lnTo>
                          <a:pt x="2434" y="933"/>
                        </a:lnTo>
                        <a:lnTo>
                          <a:pt x="2437" y="933"/>
                        </a:lnTo>
                        <a:lnTo>
                          <a:pt x="2439" y="931"/>
                        </a:lnTo>
                        <a:lnTo>
                          <a:pt x="2441" y="933"/>
                        </a:lnTo>
                        <a:lnTo>
                          <a:pt x="2445" y="933"/>
                        </a:lnTo>
                        <a:lnTo>
                          <a:pt x="2447" y="933"/>
                        </a:lnTo>
                        <a:lnTo>
                          <a:pt x="2449" y="933"/>
                        </a:lnTo>
                        <a:lnTo>
                          <a:pt x="2451" y="933"/>
                        </a:lnTo>
                        <a:lnTo>
                          <a:pt x="2455" y="933"/>
                        </a:lnTo>
                        <a:lnTo>
                          <a:pt x="2456" y="933"/>
                        </a:lnTo>
                        <a:lnTo>
                          <a:pt x="2458" y="933"/>
                        </a:lnTo>
                        <a:lnTo>
                          <a:pt x="2462" y="931"/>
                        </a:lnTo>
                        <a:lnTo>
                          <a:pt x="2464" y="933"/>
                        </a:lnTo>
                        <a:lnTo>
                          <a:pt x="2466" y="933"/>
                        </a:lnTo>
                        <a:lnTo>
                          <a:pt x="2470" y="933"/>
                        </a:lnTo>
                        <a:lnTo>
                          <a:pt x="2472" y="933"/>
                        </a:lnTo>
                        <a:lnTo>
                          <a:pt x="2474" y="933"/>
                        </a:lnTo>
                        <a:lnTo>
                          <a:pt x="2478" y="933"/>
                        </a:lnTo>
                        <a:lnTo>
                          <a:pt x="2479" y="933"/>
                        </a:lnTo>
                        <a:lnTo>
                          <a:pt x="2481" y="933"/>
                        </a:lnTo>
                        <a:lnTo>
                          <a:pt x="2483" y="933"/>
                        </a:lnTo>
                        <a:lnTo>
                          <a:pt x="2487" y="933"/>
                        </a:lnTo>
                        <a:lnTo>
                          <a:pt x="2489" y="933"/>
                        </a:lnTo>
                        <a:lnTo>
                          <a:pt x="2491" y="933"/>
                        </a:lnTo>
                        <a:lnTo>
                          <a:pt x="2495" y="931"/>
                        </a:lnTo>
                        <a:lnTo>
                          <a:pt x="2497" y="933"/>
                        </a:lnTo>
                        <a:lnTo>
                          <a:pt x="2499" y="931"/>
                        </a:lnTo>
                        <a:lnTo>
                          <a:pt x="2502" y="933"/>
                        </a:lnTo>
                        <a:lnTo>
                          <a:pt x="2504" y="931"/>
                        </a:lnTo>
                        <a:lnTo>
                          <a:pt x="2506" y="933"/>
                        </a:lnTo>
                        <a:lnTo>
                          <a:pt x="2510" y="933"/>
                        </a:lnTo>
                        <a:lnTo>
                          <a:pt x="2512" y="933"/>
                        </a:lnTo>
                        <a:lnTo>
                          <a:pt x="2514" y="931"/>
                        </a:lnTo>
                        <a:lnTo>
                          <a:pt x="2516" y="933"/>
                        </a:lnTo>
                        <a:lnTo>
                          <a:pt x="2520" y="933"/>
                        </a:lnTo>
                        <a:lnTo>
                          <a:pt x="2522" y="933"/>
                        </a:lnTo>
                        <a:lnTo>
                          <a:pt x="2524" y="931"/>
                        </a:lnTo>
                        <a:lnTo>
                          <a:pt x="2527" y="933"/>
                        </a:lnTo>
                        <a:lnTo>
                          <a:pt x="2531" y="933"/>
                        </a:lnTo>
                        <a:lnTo>
                          <a:pt x="2535" y="931"/>
                        </a:lnTo>
                        <a:lnTo>
                          <a:pt x="2537" y="933"/>
                        </a:lnTo>
                        <a:lnTo>
                          <a:pt x="2539" y="933"/>
                        </a:lnTo>
                        <a:lnTo>
                          <a:pt x="2543" y="933"/>
                        </a:lnTo>
                        <a:lnTo>
                          <a:pt x="2545" y="931"/>
                        </a:lnTo>
                        <a:lnTo>
                          <a:pt x="2547" y="933"/>
                        </a:lnTo>
                        <a:lnTo>
                          <a:pt x="2548" y="933"/>
                        </a:lnTo>
                        <a:lnTo>
                          <a:pt x="2552" y="931"/>
                        </a:lnTo>
                        <a:lnTo>
                          <a:pt x="2554" y="933"/>
                        </a:lnTo>
                        <a:lnTo>
                          <a:pt x="2556" y="931"/>
                        </a:lnTo>
                        <a:lnTo>
                          <a:pt x="2560" y="933"/>
                        </a:lnTo>
                        <a:lnTo>
                          <a:pt x="2562" y="933"/>
                        </a:lnTo>
                        <a:lnTo>
                          <a:pt x="2564" y="933"/>
                        </a:lnTo>
                        <a:lnTo>
                          <a:pt x="2568" y="933"/>
                        </a:lnTo>
                        <a:lnTo>
                          <a:pt x="2570" y="933"/>
                        </a:lnTo>
                        <a:lnTo>
                          <a:pt x="2571" y="933"/>
                        </a:lnTo>
                        <a:lnTo>
                          <a:pt x="2575" y="933"/>
                        </a:lnTo>
                        <a:lnTo>
                          <a:pt x="2577" y="933"/>
                        </a:lnTo>
                        <a:lnTo>
                          <a:pt x="2579" y="933"/>
                        </a:lnTo>
                        <a:lnTo>
                          <a:pt x="2581" y="933"/>
                        </a:lnTo>
                        <a:lnTo>
                          <a:pt x="2585" y="931"/>
                        </a:lnTo>
                        <a:lnTo>
                          <a:pt x="2587" y="931"/>
                        </a:lnTo>
                        <a:lnTo>
                          <a:pt x="2589" y="931"/>
                        </a:lnTo>
                        <a:lnTo>
                          <a:pt x="2593" y="933"/>
                        </a:lnTo>
                        <a:lnTo>
                          <a:pt x="2594" y="931"/>
                        </a:lnTo>
                        <a:lnTo>
                          <a:pt x="2596" y="933"/>
                        </a:lnTo>
                        <a:lnTo>
                          <a:pt x="2600" y="933"/>
                        </a:lnTo>
                        <a:lnTo>
                          <a:pt x="2602" y="931"/>
                        </a:lnTo>
                        <a:lnTo>
                          <a:pt x="2604" y="931"/>
                        </a:lnTo>
                        <a:lnTo>
                          <a:pt x="2606" y="933"/>
                        </a:lnTo>
                        <a:lnTo>
                          <a:pt x="2610" y="931"/>
                        </a:lnTo>
                        <a:lnTo>
                          <a:pt x="2612" y="933"/>
                        </a:lnTo>
                        <a:lnTo>
                          <a:pt x="2614" y="931"/>
                        </a:lnTo>
                        <a:lnTo>
                          <a:pt x="2617" y="931"/>
                        </a:lnTo>
                        <a:lnTo>
                          <a:pt x="2619" y="931"/>
                        </a:lnTo>
                        <a:lnTo>
                          <a:pt x="2621" y="931"/>
                        </a:lnTo>
                        <a:lnTo>
                          <a:pt x="2625" y="933"/>
                        </a:lnTo>
                        <a:lnTo>
                          <a:pt x="2627" y="931"/>
                        </a:lnTo>
                        <a:lnTo>
                          <a:pt x="2629" y="931"/>
                        </a:lnTo>
                        <a:lnTo>
                          <a:pt x="2633" y="931"/>
                        </a:lnTo>
                        <a:lnTo>
                          <a:pt x="2635" y="931"/>
                        </a:lnTo>
                        <a:lnTo>
                          <a:pt x="2637" y="931"/>
                        </a:lnTo>
                        <a:lnTo>
                          <a:pt x="2639" y="931"/>
                        </a:lnTo>
                        <a:lnTo>
                          <a:pt x="2642" y="931"/>
                        </a:lnTo>
                        <a:lnTo>
                          <a:pt x="2644" y="931"/>
                        </a:lnTo>
                        <a:lnTo>
                          <a:pt x="2646" y="931"/>
                        </a:lnTo>
                        <a:lnTo>
                          <a:pt x="2650" y="931"/>
                        </a:lnTo>
                        <a:lnTo>
                          <a:pt x="2652" y="931"/>
                        </a:lnTo>
                        <a:lnTo>
                          <a:pt x="2654" y="933"/>
                        </a:lnTo>
                        <a:lnTo>
                          <a:pt x="2658" y="931"/>
                        </a:lnTo>
                        <a:lnTo>
                          <a:pt x="2660" y="931"/>
                        </a:lnTo>
                        <a:lnTo>
                          <a:pt x="2662" y="931"/>
                        </a:lnTo>
                        <a:lnTo>
                          <a:pt x="2665" y="933"/>
                        </a:lnTo>
                        <a:lnTo>
                          <a:pt x="2667" y="931"/>
                        </a:lnTo>
                        <a:lnTo>
                          <a:pt x="2669" y="931"/>
                        </a:lnTo>
                        <a:lnTo>
                          <a:pt x="2671" y="933"/>
                        </a:lnTo>
                        <a:lnTo>
                          <a:pt x="2675" y="931"/>
                        </a:lnTo>
                        <a:lnTo>
                          <a:pt x="2677" y="929"/>
                        </a:lnTo>
                        <a:lnTo>
                          <a:pt x="2679" y="931"/>
                        </a:lnTo>
                        <a:lnTo>
                          <a:pt x="2683" y="931"/>
                        </a:lnTo>
                        <a:lnTo>
                          <a:pt x="2684" y="933"/>
                        </a:lnTo>
                        <a:lnTo>
                          <a:pt x="2686" y="933"/>
                        </a:lnTo>
                        <a:lnTo>
                          <a:pt x="2690" y="931"/>
                        </a:lnTo>
                        <a:lnTo>
                          <a:pt x="2692" y="931"/>
                        </a:lnTo>
                        <a:lnTo>
                          <a:pt x="2694" y="931"/>
                        </a:lnTo>
                        <a:lnTo>
                          <a:pt x="2698" y="931"/>
                        </a:lnTo>
                        <a:lnTo>
                          <a:pt x="2700" y="931"/>
                        </a:lnTo>
                        <a:lnTo>
                          <a:pt x="2702" y="931"/>
                        </a:lnTo>
                        <a:lnTo>
                          <a:pt x="2704" y="931"/>
                        </a:lnTo>
                        <a:lnTo>
                          <a:pt x="2707" y="933"/>
                        </a:lnTo>
                        <a:lnTo>
                          <a:pt x="2709" y="933"/>
                        </a:lnTo>
                        <a:lnTo>
                          <a:pt x="2711" y="931"/>
                        </a:lnTo>
                        <a:lnTo>
                          <a:pt x="2715" y="931"/>
                        </a:lnTo>
                        <a:lnTo>
                          <a:pt x="2717" y="933"/>
                        </a:lnTo>
                        <a:lnTo>
                          <a:pt x="2719" y="931"/>
                        </a:lnTo>
                        <a:lnTo>
                          <a:pt x="2723" y="931"/>
                        </a:lnTo>
                        <a:lnTo>
                          <a:pt x="2725" y="931"/>
                        </a:lnTo>
                        <a:lnTo>
                          <a:pt x="2727" y="933"/>
                        </a:lnTo>
                        <a:lnTo>
                          <a:pt x="2730" y="933"/>
                        </a:lnTo>
                        <a:lnTo>
                          <a:pt x="2732" y="931"/>
                        </a:lnTo>
                        <a:lnTo>
                          <a:pt x="2736" y="931"/>
                        </a:lnTo>
                        <a:lnTo>
                          <a:pt x="2740" y="931"/>
                        </a:lnTo>
                        <a:lnTo>
                          <a:pt x="2742" y="931"/>
                        </a:lnTo>
                        <a:lnTo>
                          <a:pt x="2744" y="929"/>
                        </a:lnTo>
                        <a:lnTo>
                          <a:pt x="2748" y="931"/>
                        </a:lnTo>
                        <a:lnTo>
                          <a:pt x="2750" y="931"/>
                        </a:lnTo>
                        <a:lnTo>
                          <a:pt x="2752" y="931"/>
                        </a:lnTo>
                        <a:lnTo>
                          <a:pt x="2755" y="931"/>
                        </a:lnTo>
                        <a:lnTo>
                          <a:pt x="2757" y="931"/>
                        </a:lnTo>
                        <a:lnTo>
                          <a:pt x="2759" y="931"/>
                        </a:lnTo>
                        <a:lnTo>
                          <a:pt x="2763" y="931"/>
                        </a:lnTo>
                        <a:lnTo>
                          <a:pt x="2765" y="931"/>
                        </a:lnTo>
                        <a:lnTo>
                          <a:pt x="2767" y="931"/>
                        </a:lnTo>
                        <a:lnTo>
                          <a:pt x="2769" y="931"/>
                        </a:lnTo>
                        <a:lnTo>
                          <a:pt x="2773" y="931"/>
                        </a:lnTo>
                        <a:lnTo>
                          <a:pt x="2775" y="931"/>
                        </a:lnTo>
                        <a:lnTo>
                          <a:pt x="2776" y="931"/>
                        </a:lnTo>
                        <a:lnTo>
                          <a:pt x="2780" y="931"/>
                        </a:lnTo>
                        <a:lnTo>
                          <a:pt x="2782" y="931"/>
                        </a:lnTo>
                        <a:lnTo>
                          <a:pt x="2784" y="931"/>
                        </a:lnTo>
                        <a:lnTo>
                          <a:pt x="2788" y="931"/>
                        </a:lnTo>
                        <a:lnTo>
                          <a:pt x="2790" y="929"/>
                        </a:lnTo>
                        <a:lnTo>
                          <a:pt x="2792" y="931"/>
                        </a:lnTo>
                        <a:lnTo>
                          <a:pt x="2794" y="931"/>
                        </a:lnTo>
                        <a:lnTo>
                          <a:pt x="2798" y="931"/>
                        </a:lnTo>
                        <a:lnTo>
                          <a:pt x="2799" y="931"/>
                        </a:lnTo>
                        <a:lnTo>
                          <a:pt x="2801" y="931"/>
                        </a:lnTo>
                        <a:lnTo>
                          <a:pt x="2805" y="929"/>
                        </a:lnTo>
                        <a:lnTo>
                          <a:pt x="2807" y="929"/>
                        </a:lnTo>
                        <a:lnTo>
                          <a:pt x="2809" y="931"/>
                        </a:lnTo>
                        <a:lnTo>
                          <a:pt x="2813" y="929"/>
                        </a:lnTo>
                        <a:lnTo>
                          <a:pt x="2815" y="931"/>
                        </a:lnTo>
                        <a:lnTo>
                          <a:pt x="2817" y="931"/>
                        </a:lnTo>
                        <a:lnTo>
                          <a:pt x="2821" y="931"/>
                        </a:lnTo>
                        <a:lnTo>
                          <a:pt x="2822" y="929"/>
                        </a:lnTo>
                        <a:lnTo>
                          <a:pt x="2824" y="931"/>
                        </a:lnTo>
                        <a:lnTo>
                          <a:pt x="2826" y="929"/>
                        </a:lnTo>
                        <a:lnTo>
                          <a:pt x="2830" y="929"/>
                        </a:lnTo>
                        <a:lnTo>
                          <a:pt x="2832" y="931"/>
                        </a:lnTo>
                        <a:lnTo>
                          <a:pt x="2834" y="931"/>
                        </a:lnTo>
                        <a:lnTo>
                          <a:pt x="2838" y="929"/>
                        </a:lnTo>
                        <a:lnTo>
                          <a:pt x="2840" y="929"/>
                        </a:lnTo>
                        <a:lnTo>
                          <a:pt x="2842" y="931"/>
                        </a:lnTo>
                        <a:lnTo>
                          <a:pt x="2845" y="929"/>
                        </a:lnTo>
                        <a:lnTo>
                          <a:pt x="2847" y="929"/>
                        </a:lnTo>
                        <a:lnTo>
                          <a:pt x="2849" y="929"/>
                        </a:lnTo>
                        <a:lnTo>
                          <a:pt x="2853" y="931"/>
                        </a:lnTo>
                        <a:lnTo>
                          <a:pt x="2855" y="929"/>
                        </a:lnTo>
                        <a:lnTo>
                          <a:pt x="2857" y="929"/>
                        </a:lnTo>
                        <a:lnTo>
                          <a:pt x="2859" y="929"/>
                        </a:lnTo>
                        <a:lnTo>
                          <a:pt x="2863" y="931"/>
                        </a:lnTo>
                        <a:lnTo>
                          <a:pt x="2865" y="929"/>
                        </a:lnTo>
                        <a:lnTo>
                          <a:pt x="2867" y="929"/>
                        </a:lnTo>
                        <a:lnTo>
                          <a:pt x="2870" y="929"/>
                        </a:lnTo>
                        <a:lnTo>
                          <a:pt x="2872" y="929"/>
                        </a:lnTo>
                        <a:lnTo>
                          <a:pt x="2874" y="929"/>
                        </a:lnTo>
                        <a:lnTo>
                          <a:pt x="2878" y="929"/>
                        </a:lnTo>
                        <a:lnTo>
                          <a:pt x="2880" y="929"/>
                        </a:lnTo>
                        <a:lnTo>
                          <a:pt x="2882" y="929"/>
                        </a:lnTo>
                        <a:lnTo>
                          <a:pt x="2886" y="931"/>
                        </a:lnTo>
                        <a:lnTo>
                          <a:pt x="2888" y="929"/>
                        </a:lnTo>
                        <a:lnTo>
                          <a:pt x="2890" y="929"/>
                        </a:lnTo>
                        <a:lnTo>
                          <a:pt x="2891" y="929"/>
                        </a:lnTo>
                        <a:lnTo>
                          <a:pt x="2895" y="931"/>
                        </a:lnTo>
                        <a:lnTo>
                          <a:pt x="2897" y="929"/>
                        </a:lnTo>
                        <a:lnTo>
                          <a:pt x="2899" y="929"/>
                        </a:lnTo>
                        <a:lnTo>
                          <a:pt x="2903" y="929"/>
                        </a:lnTo>
                        <a:lnTo>
                          <a:pt x="2905" y="929"/>
                        </a:lnTo>
                        <a:lnTo>
                          <a:pt x="2907" y="927"/>
                        </a:lnTo>
                        <a:lnTo>
                          <a:pt x="2911" y="929"/>
                        </a:lnTo>
                        <a:lnTo>
                          <a:pt x="2912" y="929"/>
                        </a:lnTo>
                        <a:lnTo>
                          <a:pt x="2914" y="929"/>
                        </a:lnTo>
                        <a:lnTo>
                          <a:pt x="2918" y="929"/>
                        </a:lnTo>
                        <a:lnTo>
                          <a:pt x="2920" y="929"/>
                        </a:lnTo>
                        <a:lnTo>
                          <a:pt x="2922" y="929"/>
                        </a:lnTo>
                        <a:lnTo>
                          <a:pt x="2924" y="929"/>
                        </a:lnTo>
                        <a:lnTo>
                          <a:pt x="2928" y="929"/>
                        </a:lnTo>
                        <a:lnTo>
                          <a:pt x="2930" y="929"/>
                        </a:lnTo>
                        <a:lnTo>
                          <a:pt x="2932" y="929"/>
                        </a:lnTo>
                        <a:lnTo>
                          <a:pt x="2935" y="927"/>
                        </a:lnTo>
                        <a:lnTo>
                          <a:pt x="2937" y="929"/>
                        </a:lnTo>
                        <a:lnTo>
                          <a:pt x="2939" y="929"/>
                        </a:lnTo>
                        <a:lnTo>
                          <a:pt x="2943" y="927"/>
                        </a:lnTo>
                        <a:lnTo>
                          <a:pt x="2945" y="929"/>
                        </a:lnTo>
                        <a:lnTo>
                          <a:pt x="2947" y="929"/>
                        </a:lnTo>
                        <a:lnTo>
                          <a:pt x="2951" y="929"/>
                        </a:lnTo>
                        <a:lnTo>
                          <a:pt x="2953" y="929"/>
                        </a:lnTo>
                        <a:lnTo>
                          <a:pt x="2955" y="927"/>
                        </a:lnTo>
                        <a:lnTo>
                          <a:pt x="2957" y="929"/>
                        </a:lnTo>
                        <a:lnTo>
                          <a:pt x="2960" y="929"/>
                        </a:lnTo>
                        <a:lnTo>
                          <a:pt x="2962" y="929"/>
                        </a:lnTo>
                        <a:lnTo>
                          <a:pt x="2964" y="929"/>
                        </a:lnTo>
                        <a:lnTo>
                          <a:pt x="2968" y="929"/>
                        </a:lnTo>
                        <a:lnTo>
                          <a:pt x="2970" y="927"/>
                        </a:lnTo>
                        <a:lnTo>
                          <a:pt x="2972" y="929"/>
                        </a:lnTo>
                      </a:path>
                    </a:pathLst>
                  </a:custGeom>
                  <a:noFill/>
                  <a:ln w="2">
                    <a:solidFill>
                      <a:srgbClr val="FF45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4" name="Freeform 80"/>
                  <p:cNvSpPr>
                    <a:spLocks/>
                  </p:cNvSpPr>
                  <p:nvPr/>
                </p:nvSpPr>
                <p:spPr bwMode="auto">
                  <a:xfrm>
                    <a:off x="2281238" y="4670424"/>
                    <a:ext cx="4754563" cy="304799"/>
                  </a:xfrm>
                  <a:custGeom>
                    <a:avLst/>
                    <a:gdLst>
                      <a:gd name="T0" fmla="*/ 46 w 2995"/>
                      <a:gd name="T1" fmla="*/ 494 h 494"/>
                      <a:gd name="T2" fmla="*/ 94 w 2995"/>
                      <a:gd name="T3" fmla="*/ 494 h 494"/>
                      <a:gd name="T4" fmla="*/ 144 w 2995"/>
                      <a:gd name="T5" fmla="*/ 494 h 494"/>
                      <a:gd name="T6" fmla="*/ 192 w 2995"/>
                      <a:gd name="T7" fmla="*/ 494 h 494"/>
                      <a:gd name="T8" fmla="*/ 240 w 2995"/>
                      <a:gd name="T9" fmla="*/ 494 h 494"/>
                      <a:gd name="T10" fmla="*/ 286 w 2995"/>
                      <a:gd name="T11" fmla="*/ 494 h 494"/>
                      <a:gd name="T12" fmla="*/ 334 w 2995"/>
                      <a:gd name="T13" fmla="*/ 494 h 494"/>
                      <a:gd name="T14" fmla="*/ 382 w 2995"/>
                      <a:gd name="T15" fmla="*/ 494 h 494"/>
                      <a:gd name="T16" fmla="*/ 429 w 2995"/>
                      <a:gd name="T17" fmla="*/ 494 h 494"/>
                      <a:gd name="T18" fmla="*/ 477 w 2995"/>
                      <a:gd name="T19" fmla="*/ 494 h 494"/>
                      <a:gd name="T20" fmla="*/ 525 w 2995"/>
                      <a:gd name="T21" fmla="*/ 494 h 494"/>
                      <a:gd name="T22" fmla="*/ 571 w 2995"/>
                      <a:gd name="T23" fmla="*/ 494 h 494"/>
                      <a:gd name="T24" fmla="*/ 619 w 2995"/>
                      <a:gd name="T25" fmla="*/ 494 h 494"/>
                      <a:gd name="T26" fmla="*/ 667 w 2995"/>
                      <a:gd name="T27" fmla="*/ 494 h 494"/>
                      <a:gd name="T28" fmla="*/ 717 w 2995"/>
                      <a:gd name="T29" fmla="*/ 494 h 494"/>
                      <a:gd name="T30" fmla="*/ 765 w 2995"/>
                      <a:gd name="T31" fmla="*/ 494 h 494"/>
                      <a:gd name="T32" fmla="*/ 815 w 2995"/>
                      <a:gd name="T33" fmla="*/ 494 h 494"/>
                      <a:gd name="T34" fmla="*/ 862 w 2995"/>
                      <a:gd name="T35" fmla="*/ 494 h 494"/>
                      <a:gd name="T36" fmla="*/ 910 w 2995"/>
                      <a:gd name="T37" fmla="*/ 494 h 494"/>
                      <a:gd name="T38" fmla="*/ 958 w 2995"/>
                      <a:gd name="T39" fmla="*/ 494 h 494"/>
                      <a:gd name="T40" fmla="*/ 1004 w 2995"/>
                      <a:gd name="T41" fmla="*/ 494 h 494"/>
                      <a:gd name="T42" fmla="*/ 1052 w 2995"/>
                      <a:gd name="T43" fmla="*/ 494 h 494"/>
                      <a:gd name="T44" fmla="*/ 1100 w 2995"/>
                      <a:gd name="T45" fmla="*/ 494 h 494"/>
                      <a:gd name="T46" fmla="*/ 1148 w 2995"/>
                      <a:gd name="T47" fmla="*/ 494 h 494"/>
                      <a:gd name="T48" fmla="*/ 1196 w 2995"/>
                      <a:gd name="T49" fmla="*/ 494 h 494"/>
                      <a:gd name="T50" fmla="*/ 1244 w 2995"/>
                      <a:gd name="T51" fmla="*/ 494 h 494"/>
                      <a:gd name="T52" fmla="*/ 1290 w 2995"/>
                      <a:gd name="T53" fmla="*/ 494 h 494"/>
                      <a:gd name="T54" fmla="*/ 1338 w 2995"/>
                      <a:gd name="T55" fmla="*/ 494 h 494"/>
                      <a:gd name="T56" fmla="*/ 1385 w 2995"/>
                      <a:gd name="T57" fmla="*/ 492 h 494"/>
                      <a:gd name="T58" fmla="*/ 1433 w 2995"/>
                      <a:gd name="T59" fmla="*/ 492 h 494"/>
                      <a:gd name="T60" fmla="*/ 1483 w 2995"/>
                      <a:gd name="T61" fmla="*/ 492 h 494"/>
                      <a:gd name="T62" fmla="*/ 1531 w 2995"/>
                      <a:gd name="T63" fmla="*/ 492 h 494"/>
                      <a:gd name="T64" fmla="*/ 1579 w 2995"/>
                      <a:gd name="T65" fmla="*/ 492 h 494"/>
                      <a:gd name="T66" fmla="*/ 1625 w 2995"/>
                      <a:gd name="T67" fmla="*/ 492 h 494"/>
                      <a:gd name="T68" fmla="*/ 1673 w 2995"/>
                      <a:gd name="T69" fmla="*/ 492 h 494"/>
                      <a:gd name="T70" fmla="*/ 1721 w 2995"/>
                      <a:gd name="T71" fmla="*/ 490 h 494"/>
                      <a:gd name="T72" fmla="*/ 1769 w 2995"/>
                      <a:gd name="T73" fmla="*/ 490 h 494"/>
                      <a:gd name="T74" fmla="*/ 1817 w 2995"/>
                      <a:gd name="T75" fmla="*/ 490 h 494"/>
                      <a:gd name="T76" fmla="*/ 1864 w 2995"/>
                      <a:gd name="T77" fmla="*/ 488 h 494"/>
                      <a:gd name="T78" fmla="*/ 1910 w 2995"/>
                      <a:gd name="T79" fmla="*/ 482 h 494"/>
                      <a:gd name="T80" fmla="*/ 1958 w 2995"/>
                      <a:gd name="T81" fmla="*/ 122 h 494"/>
                      <a:gd name="T82" fmla="*/ 2006 w 2995"/>
                      <a:gd name="T83" fmla="*/ 446 h 494"/>
                      <a:gd name="T84" fmla="*/ 2054 w 2995"/>
                      <a:gd name="T85" fmla="*/ 460 h 494"/>
                      <a:gd name="T86" fmla="*/ 2102 w 2995"/>
                      <a:gd name="T87" fmla="*/ 461 h 494"/>
                      <a:gd name="T88" fmla="*/ 2150 w 2995"/>
                      <a:gd name="T89" fmla="*/ 461 h 494"/>
                      <a:gd name="T90" fmla="*/ 2196 w 2995"/>
                      <a:gd name="T91" fmla="*/ 463 h 494"/>
                      <a:gd name="T92" fmla="*/ 2244 w 2995"/>
                      <a:gd name="T93" fmla="*/ 463 h 494"/>
                      <a:gd name="T94" fmla="*/ 2292 w 2995"/>
                      <a:gd name="T95" fmla="*/ 465 h 494"/>
                      <a:gd name="T96" fmla="*/ 2340 w 2995"/>
                      <a:gd name="T97" fmla="*/ 465 h 494"/>
                      <a:gd name="T98" fmla="*/ 2388 w 2995"/>
                      <a:gd name="T99" fmla="*/ 463 h 494"/>
                      <a:gd name="T100" fmla="*/ 2435 w 2995"/>
                      <a:gd name="T101" fmla="*/ 461 h 494"/>
                      <a:gd name="T102" fmla="*/ 2481 w 2995"/>
                      <a:gd name="T103" fmla="*/ 460 h 494"/>
                      <a:gd name="T104" fmla="*/ 2529 w 2995"/>
                      <a:gd name="T105" fmla="*/ 458 h 494"/>
                      <a:gd name="T106" fmla="*/ 2577 w 2995"/>
                      <a:gd name="T107" fmla="*/ 460 h 494"/>
                      <a:gd name="T108" fmla="*/ 2625 w 2995"/>
                      <a:gd name="T109" fmla="*/ 458 h 494"/>
                      <a:gd name="T110" fmla="*/ 2673 w 2995"/>
                      <a:gd name="T111" fmla="*/ 454 h 494"/>
                      <a:gd name="T112" fmla="*/ 2721 w 2995"/>
                      <a:gd name="T113" fmla="*/ 452 h 494"/>
                      <a:gd name="T114" fmla="*/ 2767 w 2995"/>
                      <a:gd name="T115" fmla="*/ 452 h 494"/>
                      <a:gd name="T116" fmla="*/ 2815 w 2995"/>
                      <a:gd name="T117" fmla="*/ 452 h 494"/>
                      <a:gd name="T118" fmla="*/ 2863 w 2995"/>
                      <a:gd name="T119" fmla="*/ 446 h 494"/>
                      <a:gd name="T120" fmla="*/ 2911 w 2995"/>
                      <a:gd name="T121" fmla="*/ 452 h 494"/>
                      <a:gd name="T122" fmla="*/ 2958 w 2995"/>
                      <a:gd name="T123" fmla="*/ 442 h 4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494">
                        <a:moveTo>
                          <a:pt x="0" y="494"/>
                        </a:moveTo>
                        <a:lnTo>
                          <a:pt x="4" y="494"/>
                        </a:lnTo>
                        <a:lnTo>
                          <a:pt x="6" y="494"/>
                        </a:lnTo>
                        <a:lnTo>
                          <a:pt x="8" y="494"/>
                        </a:lnTo>
                        <a:lnTo>
                          <a:pt x="12" y="494"/>
                        </a:lnTo>
                        <a:lnTo>
                          <a:pt x="14" y="494"/>
                        </a:lnTo>
                        <a:lnTo>
                          <a:pt x="16" y="494"/>
                        </a:lnTo>
                        <a:lnTo>
                          <a:pt x="19" y="494"/>
                        </a:lnTo>
                        <a:lnTo>
                          <a:pt x="21" y="494"/>
                        </a:lnTo>
                        <a:lnTo>
                          <a:pt x="23" y="494"/>
                        </a:lnTo>
                        <a:lnTo>
                          <a:pt x="25" y="494"/>
                        </a:lnTo>
                        <a:lnTo>
                          <a:pt x="29" y="494"/>
                        </a:lnTo>
                        <a:lnTo>
                          <a:pt x="31" y="494"/>
                        </a:lnTo>
                        <a:lnTo>
                          <a:pt x="33" y="494"/>
                        </a:lnTo>
                        <a:lnTo>
                          <a:pt x="37" y="494"/>
                        </a:lnTo>
                        <a:lnTo>
                          <a:pt x="39" y="494"/>
                        </a:lnTo>
                        <a:lnTo>
                          <a:pt x="40" y="494"/>
                        </a:lnTo>
                        <a:lnTo>
                          <a:pt x="44" y="494"/>
                        </a:lnTo>
                        <a:lnTo>
                          <a:pt x="46" y="494"/>
                        </a:lnTo>
                        <a:lnTo>
                          <a:pt x="48" y="494"/>
                        </a:lnTo>
                        <a:lnTo>
                          <a:pt x="52" y="494"/>
                        </a:lnTo>
                        <a:lnTo>
                          <a:pt x="54" y="494"/>
                        </a:lnTo>
                        <a:lnTo>
                          <a:pt x="56" y="494"/>
                        </a:lnTo>
                        <a:lnTo>
                          <a:pt x="58" y="494"/>
                        </a:lnTo>
                        <a:lnTo>
                          <a:pt x="62" y="494"/>
                        </a:lnTo>
                        <a:lnTo>
                          <a:pt x="63" y="494"/>
                        </a:lnTo>
                        <a:lnTo>
                          <a:pt x="65" y="494"/>
                        </a:lnTo>
                        <a:lnTo>
                          <a:pt x="69" y="494"/>
                        </a:lnTo>
                        <a:lnTo>
                          <a:pt x="71" y="494"/>
                        </a:lnTo>
                        <a:lnTo>
                          <a:pt x="73" y="494"/>
                        </a:lnTo>
                        <a:lnTo>
                          <a:pt x="77" y="494"/>
                        </a:lnTo>
                        <a:lnTo>
                          <a:pt x="79" y="494"/>
                        </a:lnTo>
                        <a:lnTo>
                          <a:pt x="81" y="494"/>
                        </a:lnTo>
                        <a:lnTo>
                          <a:pt x="85" y="494"/>
                        </a:lnTo>
                        <a:lnTo>
                          <a:pt x="86" y="494"/>
                        </a:lnTo>
                        <a:lnTo>
                          <a:pt x="88" y="494"/>
                        </a:lnTo>
                        <a:lnTo>
                          <a:pt x="90" y="494"/>
                        </a:lnTo>
                        <a:lnTo>
                          <a:pt x="94" y="494"/>
                        </a:lnTo>
                        <a:lnTo>
                          <a:pt x="96" y="494"/>
                        </a:lnTo>
                        <a:lnTo>
                          <a:pt x="98" y="494"/>
                        </a:lnTo>
                        <a:lnTo>
                          <a:pt x="102" y="494"/>
                        </a:lnTo>
                        <a:lnTo>
                          <a:pt x="104" y="494"/>
                        </a:lnTo>
                        <a:lnTo>
                          <a:pt x="106" y="494"/>
                        </a:lnTo>
                        <a:lnTo>
                          <a:pt x="109" y="494"/>
                        </a:lnTo>
                        <a:lnTo>
                          <a:pt x="111" y="494"/>
                        </a:lnTo>
                        <a:lnTo>
                          <a:pt x="113" y="494"/>
                        </a:lnTo>
                        <a:lnTo>
                          <a:pt x="117" y="494"/>
                        </a:lnTo>
                        <a:lnTo>
                          <a:pt x="121" y="494"/>
                        </a:lnTo>
                        <a:lnTo>
                          <a:pt x="123" y="494"/>
                        </a:lnTo>
                        <a:lnTo>
                          <a:pt x="127" y="494"/>
                        </a:lnTo>
                        <a:lnTo>
                          <a:pt x="129" y="494"/>
                        </a:lnTo>
                        <a:lnTo>
                          <a:pt x="131" y="494"/>
                        </a:lnTo>
                        <a:lnTo>
                          <a:pt x="134" y="494"/>
                        </a:lnTo>
                        <a:lnTo>
                          <a:pt x="136" y="494"/>
                        </a:lnTo>
                        <a:lnTo>
                          <a:pt x="138" y="494"/>
                        </a:lnTo>
                        <a:lnTo>
                          <a:pt x="142" y="494"/>
                        </a:lnTo>
                        <a:lnTo>
                          <a:pt x="144" y="494"/>
                        </a:lnTo>
                        <a:lnTo>
                          <a:pt x="146" y="494"/>
                        </a:lnTo>
                        <a:lnTo>
                          <a:pt x="148" y="494"/>
                        </a:lnTo>
                        <a:lnTo>
                          <a:pt x="152" y="494"/>
                        </a:lnTo>
                        <a:lnTo>
                          <a:pt x="154" y="494"/>
                        </a:lnTo>
                        <a:lnTo>
                          <a:pt x="155" y="494"/>
                        </a:lnTo>
                        <a:lnTo>
                          <a:pt x="159" y="494"/>
                        </a:lnTo>
                        <a:lnTo>
                          <a:pt x="161" y="494"/>
                        </a:lnTo>
                        <a:lnTo>
                          <a:pt x="163" y="494"/>
                        </a:lnTo>
                        <a:lnTo>
                          <a:pt x="167" y="494"/>
                        </a:lnTo>
                        <a:lnTo>
                          <a:pt x="169" y="494"/>
                        </a:lnTo>
                        <a:lnTo>
                          <a:pt x="171" y="494"/>
                        </a:lnTo>
                        <a:lnTo>
                          <a:pt x="175" y="494"/>
                        </a:lnTo>
                        <a:lnTo>
                          <a:pt x="177" y="494"/>
                        </a:lnTo>
                        <a:lnTo>
                          <a:pt x="178" y="494"/>
                        </a:lnTo>
                        <a:lnTo>
                          <a:pt x="180" y="494"/>
                        </a:lnTo>
                        <a:lnTo>
                          <a:pt x="184" y="494"/>
                        </a:lnTo>
                        <a:lnTo>
                          <a:pt x="186" y="494"/>
                        </a:lnTo>
                        <a:lnTo>
                          <a:pt x="188" y="494"/>
                        </a:lnTo>
                        <a:lnTo>
                          <a:pt x="192" y="494"/>
                        </a:lnTo>
                        <a:lnTo>
                          <a:pt x="194" y="494"/>
                        </a:lnTo>
                        <a:lnTo>
                          <a:pt x="196" y="494"/>
                        </a:lnTo>
                        <a:lnTo>
                          <a:pt x="200" y="494"/>
                        </a:lnTo>
                        <a:lnTo>
                          <a:pt x="201" y="494"/>
                        </a:lnTo>
                        <a:lnTo>
                          <a:pt x="203" y="494"/>
                        </a:lnTo>
                        <a:lnTo>
                          <a:pt x="207" y="494"/>
                        </a:lnTo>
                        <a:lnTo>
                          <a:pt x="209" y="494"/>
                        </a:lnTo>
                        <a:lnTo>
                          <a:pt x="211" y="494"/>
                        </a:lnTo>
                        <a:lnTo>
                          <a:pt x="213" y="494"/>
                        </a:lnTo>
                        <a:lnTo>
                          <a:pt x="217" y="494"/>
                        </a:lnTo>
                        <a:lnTo>
                          <a:pt x="219" y="494"/>
                        </a:lnTo>
                        <a:lnTo>
                          <a:pt x="221" y="494"/>
                        </a:lnTo>
                        <a:lnTo>
                          <a:pt x="224" y="494"/>
                        </a:lnTo>
                        <a:lnTo>
                          <a:pt x="226" y="494"/>
                        </a:lnTo>
                        <a:lnTo>
                          <a:pt x="228" y="494"/>
                        </a:lnTo>
                        <a:lnTo>
                          <a:pt x="232" y="494"/>
                        </a:lnTo>
                        <a:lnTo>
                          <a:pt x="234" y="494"/>
                        </a:lnTo>
                        <a:lnTo>
                          <a:pt x="236" y="494"/>
                        </a:lnTo>
                        <a:lnTo>
                          <a:pt x="240" y="494"/>
                        </a:lnTo>
                        <a:lnTo>
                          <a:pt x="242" y="494"/>
                        </a:lnTo>
                        <a:lnTo>
                          <a:pt x="244" y="494"/>
                        </a:lnTo>
                        <a:lnTo>
                          <a:pt x="245" y="494"/>
                        </a:lnTo>
                        <a:lnTo>
                          <a:pt x="249" y="494"/>
                        </a:lnTo>
                        <a:lnTo>
                          <a:pt x="251" y="494"/>
                        </a:lnTo>
                        <a:lnTo>
                          <a:pt x="253" y="494"/>
                        </a:lnTo>
                        <a:lnTo>
                          <a:pt x="257" y="494"/>
                        </a:lnTo>
                        <a:lnTo>
                          <a:pt x="259" y="494"/>
                        </a:lnTo>
                        <a:lnTo>
                          <a:pt x="261" y="494"/>
                        </a:lnTo>
                        <a:lnTo>
                          <a:pt x="265" y="494"/>
                        </a:lnTo>
                        <a:lnTo>
                          <a:pt x="267" y="494"/>
                        </a:lnTo>
                        <a:lnTo>
                          <a:pt x="268" y="494"/>
                        </a:lnTo>
                        <a:lnTo>
                          <a:pt x="272" y="494"/>
                        </a:lnTo>
                        <a:lnTo>
                          <a:pt x="274" y="494"/>
                        </a:lnTo>
                        <a:lnTo>
                          <a:pt x="276" y="494"/>
                        </a:lnTo>
                        <a:lnTo>
                          <a:pt x="278" y="494"/>
                        </a:lnTo>
                        <a:lnTo>
                          <a:pt x="282" y="494"/>
                        </a:lnTo>
                        <a:lnTo>
                          <a:pt x="284" y="494"/>
                        </a:lnTo>
                        <a:lnTo>
                          <a:pt x="286" y="494"/>
                        </a:lnTo>
                        <a:lnTo>
                          <a:pt x="290" y="494"/>
                        </a:lnTo>
                        <a:lnTo>
                          <a:pt x="291" y="494"/>
                        </a:lnTo>
                        <a:lnTo>
                          <a:pt x="293" y="494"/>
                        </a:lnTo>
                        <a:lnTo>
                          <a:pt x="297" y="494"/>
                        </a:lnTo>
                        <a:lnTo>
                          <a:pt x="299" y="494"/>
                        </a:lnTo>
                        <a:lnTo>
                          <a:pt x="301" y="494"/>
                        </a:lnTo>
                        <a:lnTo>
                          <a:pt x="305" y="494"/>
                        </a:lnTo>
                        <a:lnTo>
                          <a:pt x="307" y="494"/>
                        </a:lnTo>
                        <a:lnTo>
                          <a:pt x="309" y="494"/>
                        </a:lnTo>
                        <a:lnTo>
                          <a:pt x="311" y="494"/>
                        </a:lnTo>
                        <a:lnTo>
                          <a:pt x="314" y="494"/>
                        </a:lnTo>
                        <a:lnTo>
                          <a:pt x="316" y="494"/>
                        </a:lnTo>
                        <a:lnTo>
                          <a:pt x="318" y="494"/>
                        </a:lnTo>
                        <a:lnTo>
                          <a:pt x="322" y="494"/>
                        </a:lnTo>
                        <a:lnTo>
                          <a:pt x="324" y="494"/>
                        </a:lnTo>
                        <a:lnTo>
                          <a:pt x="326" y="494"/>
                        </a:lnTo>
                        <a:lnTo>
                          <a:pt x="330" y="494"/>
                        </a:lnTo>
                        <a:lnTo>
                          <a:pt x="332" y="494"/>
                        </a:lnTo>
                        <a:lnTo>
                          <a:pt x="334" y="494"/>
                        </a:lnTo>
                        <a:lnTo>
                          <a:pt x="337" y="494"/>
                        </a:lnTo>
                        <a:lnTo>
                          <a:pt x="339" y="494"/>
                        </a:lnTo>
                        <a:lnTo>
                          <a:pt x="341" y="494"/>
                        </a:lnTo>
                        <a:lnTo>
                          <a:pt x="343" y="494"/>
                        </a:lnTo>
                        <a:lnTo>
                          <a:pt x="347" y="494"/>
                        </a:lnTo>
                        <a:lnTo>
                          <a:pt x="349" y="494"/>
                        </a:lnTo>
                        <a:lnTo>
                          <a:pt x="351" y="494"/>
                        </a:lnTo>
                        <a:lnTo>
                          <a:pt x="355" y="494"/>
                        </a:lnTo>
                        <a:lnTo>
                          <a:pt x="357" y="494"/>
                        </a:lnTo>
                        <a:lnTo>
                          <a:pt x="359" y="494"/>
                        </a:lnTo>
                        <a:lnTo>
                          <a:pt x="362" y="494"/>
                        </a:lnTo>
                        <a:lnTo>
                          <a:pt x="364" y="494"/>
                        </a:lnTo>
                        <a:lnTo>
                          <a:pt x="366" y="494"/>
                        </a:lnTo>
                        <a:lnTo>
                          <a:pt x="368" y="494"/>
                        </a:lnTo>
                        <a:lnTo>
                          <a:pt x="372" y="494"/>
                        </a:lnTo>
                        <a:lnTo>
                          <a:pt x="374" y="494"/>
                        </a:lnTo>
                        <a:lnTo>
                          <a:pt x="376" y="494"/>
                        </a:lnTo>
                        <a:lnTo>
                          <a:pt x="380" y="494"/>
                        </a:lnTo>
                        <a:lnTo>
                          <a:pt x="382" y="494"/>
                        </a:lnTo>
                        <a:lnTo>
                          <a:pt x="383" y="494"/>
                        </a:lnTo>
                        <a:lnTo>
                          <a:pt x="387" y="494"/>
                        </a:lnTo>
                        <a:lnTo>
                          <a:pt x="389" y="494"/>
                        </a:lnTo>
                        <a:lnTo>
                          <a:pt x="391" y="494"/>
                        </a:lnTo>
                        <a:lnTo>
                          <a:pt x="395" y="494"/>
                        </a:lnTo>
                        <a:lnTo>
                          <a:pt x="397" y="494"/>
                        </a:lnTo>
                        <a:lnTo>
                          <a:pt x="399" y="494"/>
                        </a:lnTo>
                        <a:lnTo>
                          <a:pt x="401" y="494"/>
                        </a:lnTo>
                        <a:lnTo>
                          <a:pt x="405" y="494"/>
                        </a:lnTo>
                        <a:lnTo>
                          <a:pt x="406" y="494"/>
                        </a:lnTo>
                        <a:lnTo>
                          <a:pt x="408" y="494"/>
                        </a:lnTo>
                        <a:lnTo>
                          <a:pt x="412" y="494"/>
                        </a:lnTo>
                        <a:lnTo>
                          <a:pt x="414" y="494"/>
                        </a:lnTo>
                        <a:lnTo>
                          <a:pt x="416" y="494"/>
                        </a:lnTo>
                        <a:lnTo>
                          <a:pt x="420" y="494"/>
                        </a:lnTo>
                        <a:lnTo>
                          <a:pt x="422" y="494"/>
                        </a:lnTo>
                        <a:lnTo>
                          <a:pt x="424" y="494"/>
                        </a:lnTo>
                        <a:lnTo>
                          <a:pt x="428" y="494"/>
                        </a:lnTo>
                        <a:lnTo>
                          <a:pt x="429" y="494"/>
                        </a:lnTo>
                        <a:lnTo>
                          <a:pt x="431" y="494"/>
                        </a:lnTo>
                        <a:lnTo>
                          <a:pt x="433" y="494"/>
                        </a:lnTo>
                        <a:lnTo>
                          <a:pt x="437" y="494"/>
                        </a:lnTo>
                        <a:lnTo>
                          <a:pt x="439" y="494"/>
                        </a:lnTo>
                        <a:lnTo>
                          <a:pt x="441" y="494"/>
                        </a:lnTo>
                        <a:lnTo>
                          <a:pt x="445" y="494"/>
                        </a:lnTo>
                        <a:lnTo>
                          <a:pt x="447" y="494"/>
                        </a:lnTo>
                        <a:lnTo>
                          <a:pt x="449" y="494"/>
                        </a:lnTo>
                        <a:lnTo>
                          <a:pt x="452" y="494"/>
                        </a:lnTo>
                        <a:lnTo>
                          <a:pt x="454" y="494"/>
                        </a:lnTo>
                        <a:lnTo>
                          <a:pt x="456" y="494"/>
                        </a:lnTo>
                        <a:lnTo>
                          <a:pt x="460" y="494"/>
                        </a:lnTo>
                        <a:lnTo>
                          <a:pt x="462" y="494"/>
                        </a:lnTo>
                        <a:lnTo>
                          <a:pt x="464" y="494"/>
                        </a:lnTo>
                        <a:lnTo>
                          <a:pt x="466" y="494"/>
                        </a:lnTo>
                        <a:lnTo>
                          <a:pt x="470" y="494"/>
                        </a:lnTo>
                        <a:lnTo>
                          <a:pt x="472" y="494"/>
                        </a:lnTo>
                        <a:lnTo>
                          <a:pt x="473" y="494"/>
                        </a:lnTo>
                        <a:lnTo>
                          <a:pt x="477" y="494"/>
                        </a:lnTo>
                        <a:lnTo>
                          <a:pt x="479" y="494"/>
                        </a:lnTo>
                        <a:lnTo>
                          <a:pt x="481" y="494"/>
                        </a:lnTo>
                        <a:lnTo>
                          <a:pt x="485" y="494"/>
                        </a:lnTo>
                        <a:lnTo>
                          <a:pt x="487" y="494"/>
                        </a:lnTo>
                        <a:lnTo>
                          <a:pt x="489" y="494"/>
                        </a:lnTo>
                        <a:lnTo>
                          <a:pt x="493" y="494"/>
                        </a:lnTo>
                        <a:lnTo>
                          <a:pt x="495" y="494"/>
                        </a:lnTo>
                        <a:lnTo>
                          <a:pt x="496" y="494"/>
                        </a:lnTo>
                        <a:lnTo>
                          <a:pt x="498" y="494"/>
                        </a:lnTo>
                        <a:lnTo>
                          <a:pt x="502" y="494"/>
                        </a:lnTo>
                        <a:lnTo>
                          <a:pt x="504" y="494"/>
                        </a:lnTo>
                        <a:lnTo>
                          <a:pt x="506" y="494"/>
                        </a:lnTo>
                        <a:lnTo>
                          <a:pt x="510" y="494"/>
                        </a:lnTo>
                        <a:lnTo>
                          <a:pt x="512" y="494"/>
                        </a:lnTo>
                        <a:lnTo>
                          <a:pt x="514" y="494"/>
                        </a:lnTo>
                        <a:lnTo>
                          <a:pt x="518" y="494"/>
                        </a:lnTo>
                        <a:lnTo>
                          <a:pt x="519" y="494"/>
                        </a:lnTo>
                        <a:lnTo>
                          <a:pt x="521" y="494"/>
                        </a:lnTo>
                        <a:lnTo>
                          <a:pt x="525" y="494"/>
                        </a:lnTo>
                        <a:lnTo>
                          <a:pt x="527" y="494"/>
                        </a:lnTo>
                        <a:lnTo>
                          <a:pt x="529" y="494"/>
                        </a:lnTo>
                        <a:lnTo>
                          <a:pt x="531" y="494"/>
                        </a:lnTo>
                        <a:lnTo>
                          <a:pt x="535" y="494"/>
                        </a:lnTo>
                        <a:lnTo>
                          <a:pt x="537" y="494"/>
                        </a:lnTo>
                        <a:lnTo>
                          <a:pt x="539" y="494"/>
                        </a:lnTo>
                        <a:lnTo>
                          <a:pt x="542" y="494"/>
                        </a:lnTo>
                        <a:lnTo>
                          <a:pt x="544" y="494"/>
                        </a:lnTo>
                        <a:lnTo>
                          <a:pt x="546" y="494"/>
                        </a:lnTo>
                        <a:lnTo>
                          <a:pt x="550" y="494"/>
                        </a:lnTo>
                        <a:lnTo>
                          <a:pt x="552" y="494"/>
                        </a:lnTo>
                        <a:lnTo>
                          <a:pt x="554" y="494"/>
                        </a:lnTo>
                        <a:lnTo>
                          <a:pt x="556" y="494"/>
                        </a:lnTo>
                        <a:lnTo>
                          <a:pt x="560" y="494"/>
                        </a:lnTo>
                        <a:lnTo>
                          <a:pt x="562" y="494"/>
                        </a:lnTo>
                        <a:lnTo>
                          <a:pt x="564" y="494"/>
                        </a:lnTo>
                        <a:lnTo>
                          <a:pt x="567" y="494"/>
                        </a:lnTo>
                        <a:lnTo>
                          <a:pt x="569" y="494"/>
                        </a:lnTo>
                        <a:lnTo>
                          <a:pt x="571" y="494"/>
                        </a:lnTo>
                        <a:lnTo>
                          <a:pt x="575" y="494"/>
                        </a:lnTo>
                        <a:lnTo>
                          <a:pt x="577" y="494"/>
                        </a:lnTo>
                        <a:lnTo>
                          <a:pt x="579" y="494"/>
                        </a:lnTo>
                        <a:lnTo>
                          <a:pt x="583" y="494"/>
                        </a:lnTo>
                        <a:lnTo>
                          <a:pt x="585" y="494"/>
                        </a:lnTo>
                        <a:lnTo>
                          <a:pt x="587" y="494"/>
                        </a:lnTo>
                        <a:lnTo>
                          <a:pt x="588" y="494"/>
                        </a:lnTo>
                        <a:lnTo>
                          <a:pt x="592" y="494"/>
                        </a:lnTo>
                        <a:lnTo>
                          <a:pt x="594" y="494"/>
                        </a:lnTo>
                        <a:lnTo>
                          <a:pt x="596" y="494"/>
                        </a:lnTo>
                        <a:lnTo>
                          <a:pt x="600" y="494"/>
                        </a:lnTo>
                        <a:lnTo>
                          <a:pt x="602" y="494"/>
                        </a:lnTo>
                        <a:lnTo>
                          <a:pt x="604" y="494"/>
                        </a:lnTo>
                        <a:lnTo>
                          <a:pt x="608" y="494"/>
                        </a:lnTo>
                        <a:lnTo>
                          <a:pt x="610" y="494"/>
                        </a:lnTo>
                        <a:lnTo>
                          <a:pt x="611" y="494"/>
                        </a:lnTo>
                        <a:lnTo>
                          <a:pt x="615" y="494"/>
                        </a:lnTo>
                        <a:lnTo>
                          <a:pt x="617" y="494"/>
                        </a:lnTo>
                        <a:lnTo>
                          <a:pt x="619" y="494"/>
                        </a:lnTo>
                        <a:lnTo>
                          <a:pt x="621" y="494"/>
                        </a:lnTo>
                        <a:lnTo>
                          <a:pt x="625" y="494"/>
                        </a:lnTo>
                        <a:lnTo>
                          <a:pt x="627" y="494"/>
                        </a:lnTo>
                        <a:lnTo>
                          <a:pt x="629" y="494"/>
                        </a:lnTo>
                        <a:lnTo>
                          <a:pt x="633" y="494"/>
                        </a:lnTo>
                        <a:lnTo>
                          <a:pt x="634" y="494"/>
                        </a:lnTo>
                        <a:lnTo>
                          <a:pt x="636" y="494"/>
                        </a:lnTo>
                        <a:lnTo>
                          <a:pt x="640" y="494"/>
                        </a:lnTo>
                        <a:lnTo>
                          <a:pt x="642" y="494"/>
                        </a:lnTo>
                        <a:lnTo>
                          <a:pt x="644" y="494"/>
                        </a:lnTo>
                        <a:lnTo>
                          <a:pt x="648" y="494"/>
                        </a:lnTo>
                        <a:lnTo>
                          <a:pt x="650" y="494"/>
                        </a:lnTo>
                        <a:lnTo>
                          <a:pt x="652" y="494"/>
                        </a:lnTo>
                        <a:lnTo>
                          <a:pt x="654" y="494"/>
                        </a:lnTo>
                        <a:lnTo>
                          <a:pt x="657" y="494"/>
                        </a:lnTo>
                        <a:lnTo>
                          <a:pt x="659" y="494"/>
                        </a:lnTo>
                        <a:lnTo>
                          <a:pt x="661" y="494"/>
                        </a:lnTo>
                        <a:lnTo>
                          <a:pt x="665" y="494"/>
                        </a:lnTo>
                        <a:lnTo>
                          <a:pt x="667" y="494"/>
                        </a:lnTo>
                        <a:lnTo>
                          <a:pt x="669" y="494"/>
                        </a:lnTo>
                        <a:lnTo>
                          <a:pt x="673" y="494"/>
                        </a:lnTo>
                        <a:lnTo>
                          <a:pt x="675" y="494"/>
                        </a:lnTo>
                        <a:lnTo>
                          <a:pt x="677" y="494"/>
                        </a:lnTo>
                        <a:lnTo>
                          <a:pt x="680" y="494"/>
                        </a:lnTo>
                        <a:lnTo>
                          <a:pt x="682" y="494"/>
                        </a:lnTo>
                        <a:lnTo>
                          <a:pt x="684" y="494"/>
                        </a:lnTo>
                        <a:lnTo>
                          <a:pt x="686" y="494"/>
                        </a:lnTo>
                        <a:lnTo>
                          <a:pt x="690" y="494"/>
                        </a:lnTo>
                        <a:lnTo>
                          <a:pt x="692" y="494"/>
                        </a:lnTo>
                        <a:lnTo>
                          <a:pt x="694" y="494"/>
                        </a:lnTo>
                        <a:lnTo>
                          <a:pt x="698" y="494"/>
                        </a:lnTo>
                        <a:lnTo>
                          <a:pt x="700" y="494"/>
                        </a:lnTo>
                        <a:lnTo>
                          <a:pt x="701" y="494"/>
                        </a:lnTo>
                        <a:lnTo>
                          <a:pt x="705" y="494"/>
                        </a:lnTo>
                        <a:lnTo>
                          <a:pt x="707" y="494"/>
                        </a:lnTo>
                        <a:lnTo>
                          <a:pt x="709" y="494"/>
                        </a:lnTo>
                        <a:lnTo>
                          <a:pt x="715" y="494"/>
                        </a:lnTo>
                        <a:lnTo>
                          <a:pt x="717" y="494"/>
                        </a:lnTo>
                        <a:lnTo>
                          <a:pt x="719" y="494"/>
                        </a:lnTo>
                        <a:lnTo>
                          <a:pt x="723" y="494"/>
                        </a:lnTo>
                        <a:lnTo>
                          <a:pt x="724" y="494"/>
                        </a:lnTo>
                        <a:lnTo>
                          <a:pt x="726" y="494"/>
                        </a:lnTo>
                        <a:lnTo>
                          <a:pt x="730" y="494"/>
                        </a:lnTo>
                        <a:lnTo>
                          <a:pt x="732" y="494"/>
                        </a:lnTo>
                        <a:lnTo>
                          <a:pt x="734" y="494"/>
                        </a:lnTo>
                        <a:lnTo>
                          <a:pt x="738" y="494"/>
                        </a:lnTo>
                        <a:lnTo>
                          <a:pt x="740" y="494"/>
                        </a:lnTo>
                        <a:lnTo>
                          <a:pt x="742" y="494"/>
                        </a:lnTo>
                        <a:lnTo>
                          <a:pt x="746" y="494"/>
                        </a:lnTo>
                        <a:lnTo>
                          <a:pt x="747" y="494"/>
                        </a:lnTo>
                        <a:lnTo>
                          <a:pt x="749" y="494"/>
                        </a:lnTo>
                        <a:lnTo>
                          <a:pt x="751" y="494"/>
                        </a:lnTo>
                        <a:lnTo>
                          <a:pt x="755" y="494"/>
                        </a:lnTo>
                        <a:lnTo>
                          <a:pt x="757" y="494"/>
                        </a:lnTo>
                        <a:lnTo>
                          <a:pt x="759" y="494"/>
                        </a:lnTo>
                        <a:lnTo>
                          <a:pt x="763" y="494"/>
                        </a:lnTo>
                        <a:lnTo>
                          <a:pt x="765" y="494"/>
                        </a:lnTo>
                        <a:lnTo>
                          <a:pt x="767" y="494"/>
                        </a:lnTo>
                        <a:lnTo>
                          <a:pt x="770" y="494"/>
                        </a:lnTo>
                        <a:lnTo>
                          <a:pt x="772" y="494"/>
                        </a:lnTo>
                        <a:lnTo>
                          <a:pt x="774" y="494"/>
                        </a:lnTo>
                        <a:lnTo>
                          <a:pt x="776" y="494"/>
                        </a:lnTo>
                        <a:lnTo>
                          <a:pt x="780" y="494"/>
                        </a:lnTo>
                        <a:lnTo>
                          <a:pt x="782" y="494"/>
                        </a:lnTo>
                        <a:lnTo>
                          <a:pt x="784" y="492"/>
                        </a:lnTo>
                        <a:lnTo>
                          <a:pt x="788" y="494"/>
                        </a:lnTo>
                        <a:lnTo>
                          <a:pt x="790" y="494"/>
                        </a:lnTo>
                        <a:lnTo>
                          <a:pt x="792" y="494"/>
                        </a:lnTo>
                        <a:lnTo>
                          <a:pt x="797" y="494"/>
                        </a:lnTo>
                        <a:lnTo>
                          <a:pt x="799" y="494"/>
                        </a:lnTo>
                        <a:lnTo>
                          <a:pt x="803" y="494"/>
                        </a:lnTo>
                        <a:lnTo>
                          <a:pt x="805" y="494"/>
                        </a:lnTo>
                        <a:lnTo>
                          <a:pt x="807" y="492"/>
                        </a:lnTo>
                        <a:lnTo>
                          <a:pt x="809" y="494"/>
                        </a:lnTo>
                        <a:lnTo>
                          <a:pt x="813" y="494"/>
                        </a:lnTo>
                        <a:lnTo>
                          <a:pt x="815" y="494"/>
                        </a:lnTo>
                        <a:lnTo>
                          <a:pt x="816" y="494"/>
                        </a:lnTo>
                        <a:lnTo>
                          <a:pt x="820" y="494"/>
                        </a:lnTo>
                        <a:lnTo>
                          <a:pt x="822" y="494"/>
                        </a:lnTo>
                        <a:lnTo>
                          <a:pt x="824" y="494"/>
                        </a:lnTo>
                        <a:lnTo>
                          <a:pt x="828" y="494"/>
                        </a:lnTo>
                        <a:lnTo>
                          <a:pt x="830" y="494"/>
                        </a:lnTo>
                        <a:lnTo>
                          <a:pt x="832" y="494"/>
                        </a:lnTo>
                        <a:lnTo>
                          <a:pt x="836" y="494"/>
                        </a:lnTo>
                        <a:lnTo>
                          <a:pt x="838" y="494"/>
                        </a:lnTo>
                        <a:lnTo>
                          <a:pt x="839" y="494"/>
                        </a:lnTo>
                        <a:lnTo>
                          <a:pt x="841" y="494"/>
                        </a:lnTo>
                        <a:lnTo>
                          <a:pt x="845" y="494"/>
                        </a:lnTo>
                        <a:lnTo>
                          <a:pt x="847" y="494"/>
                        </a:lnTo>
                        <a:lnTo>
                          <a:pt x="849" y="494"/>
                        </a:lnTo>
                        <a:lnTo>
                          <a:pt x="853" y="494"/>
                        </a:lnTo>
                        <a:lnTo>
                          <a:pt x="855" y="494"/>
                        </a:lnTo>
                        <a:lnTo>
                          <a:pt x="857" y="494"/>
                        </a:lnTo>
                        <a:lnTo>
                          <a:pt x="861" y="494"/>
                        </a:lnTo>
                        <a:lnTo>
                          <a:pt x="862" y="494"/>
                        </a:lnTo>
                        <a:lnTo>
                          <a:pt x="864" y="494"/>
                        </a:lnTo>
                        <a:lnTo>
                          <a:pt x="868" y="494"/>
                        </a:lnTo>
                        <a:lnTo>
                          <a:pt x="870" y="494"/>
                        </a:lnTo>
                        <a:lnTo>
                          <a:pt x="872" y="494"/>
                        </a:lnTo>
                        <a:lnTo>
                          <a:pt x="874" y="494"/>
                        </a:lnTo>
                        <a:lnTo>
                          <a:pt x="878" y="494"/>
                        </a:lnTo>
                        <a:lnTo>
                          <a:pt x="880" y="494"/>
                        </a:lnTo>
                        <a:lnTo>
                          <a:pt x="882" y="494"/>
                        </a:lnTo>
                        <a:lnTo>
                          <a:pt x="885" y="494"/>
                        </a:lnTo>
                        <a:lnTo>
                          <a:pt x="887" y="494"/>
                        </a:lnTo>
                        <a:lnTo>
                          <a:pt x="889" y="494"/>
                        </a:lnTo>
                        <a:lnTo>
                          <a:pt x="893" y="494"/>
                        </a:lnTo>
                        <a:lnTo>
                          <a:pt x="895" y="494"/>
                        </a:lnTo>
                        <a:lnTo>
                          <a:pt x="897" y="494"/>
                        </a:lnTo>
                        <a:lnTo>
                          <a:pt x="901" y="494"/>
                        </a:lnTo>
                        <a:lnTo>
                          <a:pt x="903" y="494"/>
                        </a:lnTo>
                        <a:lnTo>
                          <a:pt x="905" y="494"/>
                        </a:lnTo>
                        <a:lnTo>
                          <a:pt x="906" y="494"/>
                        </a:lnTo>
                        <a:lnTo>
                          <a:pt x="910" y="494"/>
                        </a:lnTo>
                        <a:lnTo>
                          <a:pt x="912" y="494"/>
                        </a:lnTo>
                        <a:lnTo>
                          <a:pt x="914" y="494"/>
                        </a:lnTo>
                        <a:lnTo>
                          <a:pt x="918" y="494"/>
                        </a:lnTo>
                        <a:lnTo>
                          <a:pt x="920" y="494"/>
                        </a:lnTo>
                        <a:lnTo>
                          <a:pt x="922" y="494"/>
                        </a:lnTo>
                        <a:lnTo>
                          <a:pt x="926" y="494"/>
                        </a:lnTo>
                        <a:lnTo>
                          <a:pt x="928" y="494"/>
                        </a:lnTo>
                        <a:lnTo>
                          <a:pt x="929" y="494"/>
                        </a:lnTo>
                        <a:lnTo>
                          <a:pt x="933" y="494"/>
                        </a:lnTo>
                        <a:lnTo>
                          <a:pt x="935" y="494"/>
                        </a:lnTo>
                        <a:lnTo>
                          <a:pt x="937" y="494"/>
                        </a:lnTo>
                        <a:lnTo>
                          <a:pt x="939" y="494"/>
                        </a:lnTo>
                        <a:lnTo>
                          <a:pt x="943" y="494"/>
                        </a:lnTo>
                        <a:lnTo>
                          <a:pt x="945" y="494"/>
                        </a:lnTo>
                        <a:lnTo>
                          <a:pt x="947" y="494"/>
                        </a:lnTo>
                        <a:lnTo>
                          <a:pt x="951" y="494"/>
                        </a:lnTo>
                        <a:lnTo>
                          <a:pt x="952" y="494"/>
                        </a:lnTo>
                        <a:lnTo>
                          <a:pt x="954" y="494"/>
                        </a:lnTo>
                        <a:lnTo>
                          <a:pt x="958" y="494"/>
                        </a:lnTo>
                        <a:lnTo>
                          <a:pt x="960" y="494"/>
                        </a:lnTo>
                        <a:lnTo>
                          <a:pt x="962" y="494"/>
                        </a:lnTo>
                        <a:lnTo>
                          <a:pt x="964" y="494"/>
                        </a:lnTo>
                        <a:lnTo>
                          <a:pt x="968" y="494"/>
                        </a:lnTo>
                        <a:lnTo>
                          <a:pt x="970" y="494"/>
                        </a:lnTo>
                        <a:lnTo>
                          <a:pt x="972" y="494"/>
                        </a:lnTo>
                        <a:lnTo>
                          <a:pt x="975" y="494"/>
                        </a:lnTo>
                        <a:lnTo>
                          <a:pt x="977" y="494"/>
                        </a:lnTo>
                        <a:lnTo>
                          <a:pt x="979" y="494"/>
                        </a:lnTo>
                        <a:lnTo>
                          <a:pt x="983" y="494"/>
                        </a:lnTo>
                        <a:lnTo>
                          <a:pt x="985" y="494"/>
                        </a:lnTo>
                        <a:lnTo>
                          <a:pt x="987" y="494"/>
                        </a:lnTo>
                        <a:lnTo>
                          <a:pt x="991" y="494"/>
                        </a:lnTo>
                        <a:lnTo>
                          <a:pt x="993" y="494"/>
                        </a:lnTo>
                        <a:lnTo>
                          <a:pt x="995" y="494"/>
                        </a:lnTo>
                        <a:lnTo>
                          <a:pt x="997" y="494"/>
                        </a:lnTo>
                        <a:lnTo>
                          <a:pt x="1000" y="494"/>
                        </a:lnTo>
                        <a:lnTo>
                          <a:pt x="1002" y="494"/>
                        </a:lnTo>
                        <a:lnTo>
                          <a:pt x="1004" y="494"/>
                        </a:lnTo>
                        <a:lnTo>
                          <a:pt x="1008" y="494"/>
                        </a:lnTo>
                        <a:lnTo>
                          <a:pt x="1010" y="494"/>
                        </a:lnTo>
                        <a:lnTo>
                          <a:pt x="1012" y="494"/>
                        </a:lnTo>
                        <a:lnTo>
                          <a:pt x="1016" y="494"/>
                        </a:lnTo>
                        <a:lnTo>
                          <a:pt x="1018" y="494"/>
                        </a:lnTo>
                        <a:lnTo>
                          <a:pt x="1020" y="494"/>
                        </a:lnTo>
                        <a:lnTo>
                          <a:pt x="1023" y="494"/>
                        </a:lnTo>
                        <a:lnTo>
                          <a:pt x="1025" y="494"/>
                        </a:lnTo>
                        <a:lnTo>
                          <a:pt x="1027" y="494"/>
                        </a:lnTo>
                        <a:lnTo>
                          <a:pt x="1029" y="494"/>
                        </a:lnTo>
                        <a:lnTo>
                          <a:pt x="1033" y="494"/>
                        </a:lnTo>
                        <a:lnTo>
                          <a:pt x="1035" y="494"/>
                        </a:lnTo>
                        <a:lnTo>
                          <a:pt x="1037" y="494"/>
                        </a:lnTo>
                        <a:lnTo>
                          <a:pt x="1041" y="494"/>
                        </a:lnTo>
                        <a:lnTo>
                          <a:pt x="1043" y="494"/>
                        </a:lnTo>
                        <a:lnTo>
                          <a:pt x="1044" y="494"/>
                        </a:lnTo>
                        <a:lnTo>
                          <a:pt x="1048" y="494"/>
                        </a:lnTo>
                        <a:lnTo>
                          <a:pt x="1050" y="494"/>
                        </a:lnTo>
                        <a:lnTo>
                          <a:pt x="1052" y="494"/>
                        </a:lnTo>
                        <a:lnTo>
                          <a:pt x="1056" y="494"/>
                        </a:lnTo>
                        <a:lnTo>
                          <a:pt x="1058" y="494"/>
                        </a:lnTo>
                        <a:lnTo>
                          <a:pt x="1060" y="494"/>
                        </a:lnTo>
                        <a:lnTo>
                          <a:pt x="1062" y="494"/>
                        </a:lnTo>
                        <a:lnTo>
                          <a:pt x="1066" y="494"/>
                        </a:lnTo>
                        <a:lnTo>
                          <a:pt x="1067" y="494"/>
                        </a:lnTo>
                        <a:lnTo>
                          <a:pt x="1069" y="494"/>
                        </a:lnTo>
                        <a:lnTo>
                          <a:pt x="1073" y="494"/>
                        </a:lnTo>
                        <a:lnTo>
                          <a:pt x="1075" y="494"/>
                        </a:lnTo>
                        <a:lnTo>
                          <a:pt x="1077" y="494"/>
                        </a:lnTo>
                        <a:lnTo>
                          <a:pt x="1081" y="494"/>
                        </a:lnTo>
                        <a:lnTo>
                          <a:pt x="1083" y="494"/>
                        </a:lnTo>
                        <a:lnTo>
                          <a:pt x="1085" y="494"/>
                        </a:lnTo>
                        <a:lnTo>
                          <a:pt x="1089" y="494"/>
                        </a:lnTo>
                        <a:lnTo>
                          <a:pt x="1090" y="494"/>
                        </a:lnTo>
                        <a:lnTo>
                          <a:pt x="1092" y="494"/>
                        </a:lnTo>
                        <a:lnTo>
                          <a:pt x="1094" y="494"/>
                        </a:lnTo>
                        <a:lnTo>
                          <a:pt x="1098" y="494"/>
                        </a:lnTo>
                        <a:lnTo>
                          <a:pt x="1100" y="494"/>
                        </a:lnTo>
                        <a:lnTo>
                          <a:pt x="1102" y="494"/>
                        </a:lnTo>
                        <a:lnTo>
                          <a:pt x="1106" y="494"/>
                        </a:lnTo>
                        <a:lnTo>
                          <a:pt x="1108" y="494"/>
                        </a:lnTo>
                        <a:lnTo>
                          <a:pt x="1110" y="494"/>
                        </a:lnTo>
                        <a:lnTo>
                          <a:pt x="1113" y="494"/>
                        </a:lnTo>
                        <a:lnTo>
                          <a:pt x="1115" y="494"/>
                        </a:lnTo>
                        <a:lnTo>
                          <a:pt x="1117" y="494"/>
                        </a:lnTo>
                        <a:lnTo>
                          <a:pt x="1121" y="492"/>
                        </a:lnTo>
                        <a:lnTo>
                          <a:pt x="1123" y="494"/>
                        </a:lnTo>
                        <a:lnTo>
                          <a:pt x="1125" y="494"/>
                        </a:lnTo>
                        <a:lnTo>
                          <a:pt x="1127" y="494"/>
                        </a:lnTo>
                        <a:lnTo>
                          <a:pt x="1131" y="494"/>
                        </a:lnTo>
                        <a:lnTo>
                          <a:pt x="1133" y="494"/>
                        </a:lnTo>
                        <a:lnTo>
                          <a:pt x="1134" y="494"/>
                        </a:lnTo>
                        <a:lnTo>
                          <a:pt x="1138" y="494"/>
                        </a:lnTo>
                        <a:lnTo>
                          <a:pt x="1140" y="494"/>
                        </a:lnTo>
                        <a:lnTo>
                          <a:pt x="1142" y="494"/>
                        </a:lnTo>
                        <a:lnTo>
                          <a:pt x="1146" y="492"/>
                        </a:lnTo>
                        <a:lnTo>
                          <a:pt x="1148" y="494"/>
                        </a:lnTo>
                        <a:lnTo>
                          <a:pt x="1150" y="494"/>
                        </a:lnTo>
                        <a:lnTo>
                          <a:pt x="1154" y="494"/>
                        </a:lnTo>
                        <a:lnTo>
                          <a:pt x="1156" y="494"/>
                        </a:lnTo>
                        <a:lnTo>
                          <a:pt x="1157" y="494"/>
                        </a:lnTo>
                        <a:lnTo>
                          <a:pt x="1159" y="494"/>
                        </a:lnTo>
                        <a:lnTo>
                          <a:pt x="1163" y="494"/>
                        </a:lnTo>
                        <a:lnTo>
                          <a:pt x="1165" y="494"/>
                        </a:lnTo>
                        <a:lnTo>
                          <a:pt x="1167" y="494"/>
                        </a:lnTo>
                        <a:lnTo>
                          <a:pt x="1171" y="494"/>
                        </a:lnTo>
                        <a:lnTo>
                          <a:pt x="1173" y="494"/>
                        </a:lnTo>
                        <a:lnTo>
                          <a:pt x="1175" y="494"/>
                        </a:lnTo>
                        <a:lnTo>
                          <a:pt x="1179" y="494"/>
                        </a:lnTo>
                        <a:lnTo>
                          <a:pt x="1180" y="494"/>
                        </a:lnTo>
                        <a:lnTo>
                          <a:pt x="1182" y="494"/>
                        </a:lnTo>
                        <a:lnTo>
                          <a:pt x="1184" y="494"/>
                        </a:lnTo>
                        <a:lnTo>
                          <a:pt x="1188" y="494"/>
                        </a:lnTo>
                        <a:lnTo>
                          <a:pt x="1190" y="494"/>
                        </a:lnTo>
                        <a:lnTo>
                          <a:pt x="1192" y="494"/>
                        </a:lnTo>
                        <a:lnTo>
                          <a:pt x="1196" y="494"/>
                        </a:lnTo>
                        <a:lnTo>
                          <a:pt x="1198" y="494"/>
                        </a:lnTo>
                        <a:lnTo>
                          <a:pt x="1200" y="494"/>
                        </a:lnTo>
                        <a:lnTo>
                          <a:pt x="1203" y="494"/>
                        </a:lnTo>
                        <a:lnTo>
                          <a:pt x="1205" y="494"/>
                        </a:lnTo>
                        <a:lnTo>
                          <a:pt x="1207" y="494"/>
                        </a:lnTo>
                        <a:lnTo>
                          <a:pt x="1211" y="494"/>
                        </a:lnTo>
                        <a:lnTo>
                          <a:pt x="1213" y="492"/>
                        </a:lnTo>
                        <a:lnTo>
                          <a:pt x="1215" y="494"/>
                        </a:lnTo>
                        <a:lnTo>
                          <a:pt x="1217" y="494"/>
                        </a:lnTo>
                        <a:lnTo>
                          <a:pt x="1221" y="494"/>
                        </a:lnTo>
                        <a:lnTo>
                          <a:pt x="1223" y="494"/>
                        </a:lnTo>
                        <a:lnTo>
                          <a:pt x="1225" y="494"/>
                        </a:lnTo>
                        <a:lnTo>
                          <a:pt x="1228" y="494"/>
                        </a:lnTo>
                        <a:lnTo>
                          <a:pt x="1230" y="494"/>
                        </a:lnTo>
                        <a:lnTo>
                          <a:pt x="1232" y="494"/>
                        </a:lnTo>
                        <a:lnTo>
                          <a:pt x="1236" y="494"/>
                        </a:lnTo>
                        <a:lnTo>
                          <a:pt x="1238" y="494"/>
                        </a:lnTo>
                        <a:lnTo>
                          <a:pt x="1240" y="494"/>
                        </a:lnTo>
                        <a:lnTo>
                          <a:pt x="1244" y="494"/>
                        </a:lnTo>
                        <a:lnTo>
                          <a:pt x="1246" y="494"/>
                        </a:lnTo>
                        <a:lnTo>
                          <a:pt x="1248" y="494"/>
                        </a:lnTo>
                        <a:lnTo>
                          <a:pt x="1249" y="492"/>
                        </a:lnTo>
                        <a:lnTo>
                          <a:pt x="1253" y="492"/>
                        </a:lnTo>
                        <a:lnTo>
                          <a:pt x="1255" y="494"/>
                        </a:lnTo>
                        <a:lnTo>
                          <a:pt x="1257" y="494"/>
                        </a:lnTo>
                        <a:lnTo>
                          <a:pt x="1261" y="494"/>
                        </a:lnTo>
                        <a:lnTo>
                          <a:pt x="1263" y="492"/>
                        </a:lnTo>
                        <a:lnTo>
                          <a:pt x="1265" y="494"/>
                        </a:lnTo>
                        <a:lnTo>
                          <a:pt x="1269" y="494"/>
                        </a:lnTo>
                        <a:lnTo>
                          <a:pt x="1271" y="494"/>
                        </a:lnTo>
                        <a:lnTo>
                          <a:pt x="1272" y="494"/>
                        </a:lnTo>
                        <a:lnTo>
                          <a:pt x="1276" y="494"/>
                        </a:lnTo>
                        <a:lnTo>
                          <a:pt x="1278" y="494"/>
                        </a:lnTo>
                        <a:lnTo>
                          <a:pt x="1280" y="494"/>
                        </a:lnTo>
                        <a:lnTo>
                          <a:pt x="1282" y="494"/>
                        </a:lnTo>
                        <a:lnTo>
                          <a:pt x="1286" y="494"/>
                        </a:lnTo>
                        <a:lnTo>
                          <a:pt x="1288" y="494"/>
                        </a:lnTo>
                        <a:lnTo>
                          <a:pt x="1290" y="494"/>
                        </a:lnTo>
                        <a:lnTo>
                          <a:pt x="1294" y="494"/>
                        </a:lnTo>
                        <a:lnTo>
                          <a:pt x="1295" y="494"/>
                        </a:lnTo>
                        <a:lnTo>
                          <a:pt x="1297" y="494"/>
                        </a:lnTo>
                        <a:lnTo>
                          <a:pt x="1301" y="494"/>
                        </a:lnTo>
                        <a:lnTo>
                          <a:pt x="1303" y="492"/>
                        </a:lnTo>
                        <a:lnTo>
                          <a:pt x="1305" y="492"/>
                        </a:lnTo>
                        <a:lnTo>
                          <a:pt x="1309" y="494"/>
                        </a:lnTo>
                        <a:lnTo>
                          <a:pt x="1311" y="494"/>
                        </a:lnTo>
                        <a:lnTo>
                          <a:pt x="1313" y="494"/>
                        </a:lnTo>
                        <a:lnTo>
                          <a:pt x="1315" y="494"/>
                        </a:lnTo>
                        <a:lnTo>
                          <a:pt x="1318" y="494"/>
                        </a:lnTo>
                        <a:lnTo>
                          <a:pt x="1320" y="494"/>
                        </a:lnTo>
                        <a:lnTo>
                          <a:pt x="1322" y="494"/>
                        </a:lnTo>
                        <a:lnTo>
                          <a:pt x="1326" y="492"/>
                        </a:lnTo>
                        <a:lnTo>
                          <a:pt x="1328" y="492"/>
                        </a:lnTo>
                        <a:lnTo>
                          <a:pt x="1330" y="494"/>
                        </a:lnTo>
                        <a:lnTo>
                          <a:pt x="1334" y="494"/>
                        </a:lnTo>
                        <a:lnTo>
                          <a:pt x="1336" y="494"/>
                        </a:lnTo>
                        <a:lnTo>
                          <a:pt x="1338" y="494"/>
                        </a:lnTo>
                        <a:lnTo>
                          <a:pt x="1341" y="494"/>
                        </a:lnTo>
                        <a:lnTo>
                          <a:pt x="1343" y="492"/>
                        </a:lnTo>
                        <a:lnTo>
                          <a:pt x="1345" y="494"/>
                        </a:lnTo>
                        <a:lnTo>
                          <a:pt x="1347" y="494"/>
                        </a:lnTo>
                        <a:lnTo>
                          <a:pt x="1351" y="494"/>
                        </a:lnTo>
                        <a:lnTo>
                          <a:pt x="1353" y="494"/>
                        </a:lnTo>
                        <a:lnTo>
                          <a:pt x="1355" y="494"/>
                        </a:lnTo>
                        <a:lnTo>
                          <a:pt x="1359" y="494"/>
                        </a:lnTo>
                        <a:lnTo>
                          <a:pt x="1361" y="494"/>
                        </a:lnTo>
                        <a:lnTo>
                          <a:pt x="1362" y="494"/>
                        </a:lnTo>
                        <a:lnTo>
                          <a:pt x="1366" y="494"/>
                        </a:lnTo>
                        <a:lnTo>
                          <a:pt x="1368" y="494"/>
                        </a:lnTo>
                        <a:lnTo>
                          <a:pt x="1370" y="494"/>
                        </a:lnTo>
                        <a:lnTo>
                          <a:pt x="1372" y="494"/>
                        </a:lnTo>
                        <a:lnTo>
                          <a:pt x="1376" y="494"/>
                        </a:lnTo>
                        <a:lnTo>
                          <a:pt x="1378" y="494"/>
                        </a:lnTo>
                        <a:lnTo>
                          <a:pt x="1380" y="494"/>
                        </a:lnTo>
                        <a:lnTo>
                          <a:pt x="1384" y="492"/>
                        </a:lnTo>
                        <a:lnTo>
                          <a:pt x="1385" y="492"/>
                        </a:lnTo>
                        <a:lnTo>
                          <a:pt x="1387" y="494"/>
                        </a:lnTo>
                        <a:lnTo>
                          <a:pt x="1391" y="494"/>
                        </a:lnTo>
                        <a:lnTo>
                          <a:pt x="1393" y="492"/>
                        </a:lnTo>
                        <a:lnTo>
                          <a:pt x="1395" y="494"/>
                        </a:lnTo>
                        <a:lnTo>
                          <a:pt x="1399" y="494"/>
                        </a:lnTo>
                        <a:lnTo>
                          <a:pt x="1401" y="492"/>
                        </a:lnTo>
                        <a:lnTo>
                          <a:pt x="1403" y="494"/>
                        </a:lnTo>
                        <a:lnTo>
                          <a:pt x="1405" y="492"/>
                        </a:lnTo>
                        <a:lnTo>
                          <a:pt x="1408" y="494"/>
                        </a:lnTo>
                        <a:lnTo>
                          <a:pt x="1410" y="492"/>
                        </a:lnTo>
                        <a:lnTo>
                          <a:pt x="1412" y="492"/>
                        </a:lnTo>
                        <a:lnTo>
                          <a:pt x="1416" y="494"/>
                        </a:lnTo>
                        <a:lnTo>
                          <a:pt x="1418" y="494"/>
                        </a:lnTo>
                        <a:lnTo>
                          <a:pt x="1420" y="494"/>
                        </a:lnTo>
                        <a:lnTo>
                          <a:pt x="1424" y="494"/>
                        </a:lnTo>
                        <a:lnTo>
                          <a:pt x="1426" y="494"/>
                        </a:lnTo>
                        <a:lnTo>
                          <a:pt x="1428" y="494"/>
                        </a:lnTo>
                        <a:lnTo>
                          <a:pt x="1431" y="492"/>
                        </a:lnTo>
                        <a:lnTo>
                          <a:pt x="1433" y="492"/>
                        </a:lnTo>
                        <a:lnTo>
                          <a:pt x="1435" y="494"/>
                        </a:lnTo>
                        <a:lnTo>
                          <a:pt x="1437" y="494"/>
                        </a:lnTo>
                        <a:lnTo>
                          <a:pt x="1441" y="492"/>
                        </a:lnTo>
                        <a:lnTo>
                          <a:pt x="1443" y="492"/>
                        </a:lnTo>
                        <a:lnTo>
                          <a:pt x="1445" y="492"/>
                        </a:lnTo>
                        <a:lnTo>
                          <a:pt x="1449" y="494"/>
                        </a:lnTo>
                        <a:lnTo>
                          <a:pt x="1453" y="492"/>
                        </a:lnTo>
                        <a:lnTo>
                          <a:pt x="1456" y="492"/>
                        </a:lnTo>
                        <a:lnTo>
                          <a:pt x="1458" y="492"/>
                        </a:lnTo>
                        <a:lnTo>
                          <a:pt x="1460" y="494"/>
                        </a:lnTo>
                        <a:lnTo>
                          <a:pt x="1464" y="492"/>
                        </a:lnTo>
                        <a:lnTo>
                          <a:pt x="1466" y="494"/>
                        </a:lnTo>
                        <a:lnTo>
                          <a:pt x="1468" y="494"/>
                        </a:lnTo>
                        <a:lnTo>
                          <a:pt x="1470" y="494"/>
                        </a:lnTo>
                        <a:lnTo>
                          <a:pt x="1474" y="492"/>
                        </a:lnTo>
                        <a:lnTo>
                          <a:pt x="1476" y="492"/>
                        </a:lnTo>
                        <a:lnTo>
                          <a:pt x="1477" y="494"/>
                        </a:lnTo>
                        <a:lnTo>
                          <a:pt x="1481" y="492"/>
                        </a:lnTo>
                        <a:lnTo>
                          <a:pt x="1483" y="492"/>
                        </a:lnTo>
                        <a:lnTo>
                          <a:pt x="1485" y="494"/>
                        </a:lnTo>
                        <a:lnTo>
                          <a:pt x="1489" y="494"/>
                        </a:lnTo>
                        <a:lnTo>
                          <a:pt x="1491" y="494"/>
                        </a:lnTo>
                        <a:lnTo>
                          <a:pt x="1493" y="492"/>
                        </a:lnTo>
                        <a:lnTo>
                          <a:pt x="1497" y="492"/>
                        </a:lnTo>
                        <a:lnTo>
                          <a:pt x="1499" y="494"/>
                        </a:lnTo>
                        <a:lnTo>
                          <a:pt x="1500" y="492"/>
                        </a:lnTo>
                        <a:lnTo>
                          <a:pt x="1502" y="494"/>
                        </a:lnTo>
                        <a:lnTo>
                          <a:pt x="1506" y="492"/>
                        </a:lnTo>
                        <a:lnTo>
                          <a:pt x="1508" y="494"/>
                        </a:lnTo>
                        <a:lnTo>
                          <a:pt x="1510" y="494"/>
                        </a:lnTo>
                        <a:lnTo>
                          <a:pt x="1514" y="492"/>
                        </a:lnTo>
                        <a:lnTo>
                          <a:pt x="1516" y="492"/>
                        </a:lnTo>
                        <a:lnTo>
                          <a:pt x="1518" y="492"/>
                        </a:lnTo>
                        <a:lnTo>
                          <a:pt x="1522" y="492"/>
                        </a:lnTo>
                        <a:lnTo>
                          <a:pt x="1523" y="492"/>
                        </a:lnTo>
                        <a:lnTo>
                          <a:pt x="1525" y="492"/>
                        </a:lnTo>
                        <a:lnTo>
                          <a:pt x="1529" y="492"/>
                        </a:lnTo>
                        <a:lnTo>
                          <a:pt x="1531" y="492"/>
                        </a:lnTo>
                        <a:lnTo>
                          <a:pt x="1533" y="494"/>
                        </a:lnTo>
                        <a:lnTo>
                          <a:pt x="1535" y="492"/>
                        </a:lnTo>
                        <a:lnTo>
                          <a:pt x="1539" y="492"/>
                        </a:lnTo>
                        <a:lnTo>
                          <a:pt x="1541" y="492"/>
                        </a:lnTo>
                        <a:lnTo>
                          <a:pt x="1543" y="492"/>
                        </a:lnTo>
                        <a:lnTo>
                          <a:pt x="1546" y="492"/>
                        </a:lnTo>
                        <a:lnTo>
                          <a:pt x="1548" y="492"/>
                        </a:lnTo>
                        <a:lnTo>
                          <a:pt x="1550" y="492"/>
                        </a:lnTo>
                        <a:lnTo>
                          <a:pt x="1554" y="492"/>
                        </a:lnTo>
                        <a:lnTo>
                          <a:pt x="1556" y="492"/>
                        </a:lnTo>
                        <a:lnTo>
                          <a:pt x="1558" y="492"/>
                        </a:lnTo>
                        <a:lnTo>
                          <a:pt x="1562" y="492"/>
                        </a:lnTo>
                        <a:lnTo>
                          <a:pt x="1564" y="492"/>
                        </a:lnTo>
                        <a:lnTo>
                          <a:pt x="1566" y="492"/>
                        </a:lnTo>
                        <a:lnTo>
                          <a:pt x="1568" y="492"/>
                        </a:lnTo>
                        <a:lnTo>
                          <a:pt x="1571" y="492"/>
                        </a:lnTo>
                        <a:lnTo>
                          <a:pt x="1573" y="492"/>
                        </a:lnTo>
                        <a:lnTo>
                          <a:pt x="1575" y="492"/>
                        </a:lnTo>
                        <a:lnTo>
                          <a:pt x="1579" y="492"/>
                        </a:lnTo>
                        <a:lnTo>
                          <a:pt x="1581" y="492"/>
                        </a:lnTo>
                        <a:lnTo>
                          <a:pt x="1583" y="492"/>
                        </a:lnTo>
                        <a:lnTo>
                          <a:pt x="1587" y="492"/>
                        </a:lnTo>
                        <a:lnTo>
                          <a:pt x="1589" y="492"/>
                        </a:lnTo>
                        <a:lnTo>
                          <a:pt x="1590" y="492"/>
                        </a:lnTo>
                        <a:lnTo>
                          <a:pt x="1592" y="492"/>
                        </a:lnTo>
                        <a:lnTo>
                          <a:pt x="1596" y="492"/>
                        </a:lnTo>
                        <a:lnTo>
                          <a:pt x="1598" y="492"/>
                        </a:lnTo>
                        <a:lnTo>
                          <a:pt x="1600" y="492"/>
                        </a:lnTo>
                        <a:lnTo>
                          <a:pt x="1604" y="492"/>
                        </a:lnTo>
                        <a:lnTo>
                          <a:pt x="1606" y="492"/>
                        </a:lnTo>
                        <a:lnTo>
                          <a:pt x="1608" y="492"/>
                        </a:lnTo>
                        <a:lnTo>
                          <a:pt x="1612" y="492"/>
                        </a:lnTo>
                        <a:lnTo>
                          <a:pt x="1613" y="492"/>
                        </a:lnTo>
                        <a:lnTo>
                          <a:pt x="1615" y="492"/>
                        </a:lnTo>
                        <a:lnTo>
                          <a:pt x="1619" y="492"/>
                        </a:lnTo>
                        <a:lnTo>
                          <a:pt x="1621" y="492"/>
                        </a:lnTo>
                        <a:lnTo>
                          <a:pt x="1623" y="492"/>
                        </a:lnTo>
                        <a:lnTo>
                          <a:pt x="1625" y="492"/>
                        </a:lnTo>
                        <a:lnTo>
                          <a:pt x="1629" y="492"/>
                        </a:lnTo>
                        <a:lnTo>
                          <a:pt x="1631" y="492"/>
                        </a:lnTo>
                        <a:lnTo>
                          <a:pt x="1633" y="492"/>
                        </a:lnTo>
                        <a:lnTo>
                          <a:pt x="1636" y="492"/>
                        </a:lnTo>
                        <a:lnTo>
                          <a:pt x="1638" y="492"/>
                        </a:lnTo>
                        <a:lnTo>
                          <a:pt x="1640" y="492"/>
                        </a:lnTo>
                        <a:lnTo>
                          <a:pt x="1644" y="492"/>
                        </a:lnTo>
                        <a:lnTo>
                          <a:pt x="1646" y="492"/>
                        </a:lnTo>
                        <a:lnTo>
                          <a:pt x="1648" y="492"/>
                        </a:lnTo>
                        <a:lnTo>
                          <a:pt x="1652" y="492"/>
                        </a:lnTo>
                        <a:lnTo>
                          <a:pt x="1654" y="492"/>
                        </a:lnTo>
                        <a:lnTo>
                          <a:pt x="1656" y="492"/>
                        </a:lnTo>
                        <a:lnTo>
                          <a:pt x="1658" y="492"/>
                        </a:lnTo>
                        <a:lnTo>
                          <a:pt x="1661" y="492"/>
                        </a:lnTo>
                        <a:lnTo>
                          <a:pt x="1663" y="492"/>
                        </a:lnTo>
                        <a:lnTo>
                          <a:pt x="1665" y="492"/>
                        </a:lnTo>
                        <a:lnTo>
                          <a:pt x="1669" y="492"/>
                        </a:lnTo>
                        <a:lnTo>
                          <a:pt x="1671" y="492"/>
                        </a:lnTo>
                        <a:lnTo>
                          <a:pt x="1673" y="492"/>
                        </a:lnTo>
                        <a:lnTo>
                          <a:pt x="1677" y="492"/>
                        </a:lnTo>
                        <a:lnTo>
                          <a:pt x="1679" y="492"/>
                        </a:lnTo>
                        <a:lnTo>
                          <a:pt x="1681" y="492"/>
                        </a:lnTo>
                        <a:lnTo>
                          <a:pt x="1684" y="490"/>
                        </a:lnTo>
                        <a:lnTo>
                          <a:pt x="1686" y="492"/>
                        </a:lnTo>
                        <a:lnTo>
                          <a:pt x="1688" y="492"/>
                        </a:lnTo>
                        <a:lnTo>
                          <a:pt x="1690" y="492"/>
                        </a:lnTo>
                        <a:lnTo>
                          <a:pt x="1694" y="492"/>
                        </a:lnTo>
                        <a:lnTo>
                          <a:pt x="1696" y="490"/>
                        </a:lnTo>
                        <a:lnTo>
                          <a:pt x="1698" y="492"/>
                        </a:lnTo>
                        <a:lnTo>
                          <a:pt x="1702" y="492"/>
                        </a:lnTo>
                        <a:lnTo>
                          <a:pt x="1704" y="492"/>
                        </a:lnTo>
                        <a:lnTo>
                          <a:pt x="1705" y="492"/>
                        </a:lnTo>
                        <a:lnTo>
                          <a:pt x="1709" y="492"/>
                        </a:lnTo>
                        <a:lnTo>
                          <a:pt x="1711" y="490"/>
                        </a:lnTo>
                        <a:lnTo>
                          <a:pt x="1713" y="492"/>
                        </a:lnTo>
                        <a:lnTo>
                          <a:pt x="1717" y="492"/>
                        </a:lnTo>
                        <a:lnTo>
                          <a:pt x="1719" y="492"/>
                        </a:lnTo>
                        <a:lnTo>
                          <a:pt x="1721" y="490"/>
                        </a:lnTo>
                        <a:lnTo>
                          <a:pt x="1723" y="492"/>
                        </a:lnTo>
                        <a:lnTo>
                          <a:pt x="1727" y="492"/>
                        </a:lnTo>
                        <a:lnTo>
                          <a:pt x="1728" y="490"/>
                        </a:lnTo>
                        <a:lnTo>
                          <a:pt x="1730" y="490"/>
                        </a:lnTo>
                        <a:lnTo>
                          <a:pt x="1734" y="492"/>
                        </a:lnTo>
                        <a:lnTo>
                          <a:pt x="1736" y="492"/>
                        </a:lnTo>
                        <a:lnTo>
                          <a:pt x="1738" y="490"/>
                        </a:lnTo>
                        <a:lnTo>
                          <a:pt x="1742" y="490"/>
                        </a:lnTo>
                        <a:lnTo>
                          <a:pt x="1744" y="490"/>
                        </a:lnTo>
                        <a:lnTo>
                          <a:pt x="1746" y="490"/>
                        </a:lnTo>
                        <a:lnTo>
                          <a:pt x="1750" y="490"/>
                        </a:lnTo>
                        <a:lnTo>
                          <a:pt x="1751" y="490"/>
                        </a:lnTo>
                        <a:lnTo>
                          <a:pt x="1753" y="490"/>
                        </a:lnTo>
                        <a:lnTo>
                          <a:pt x="1755" y="490"/>
                        </a:lnTo>
                        <a:lnTo>
                          <a:pt x="1759" y="490"/>
                        </a:lnTo>
                        <a:lnTo>
                          <a:pt x="1761" y="490"/>
                        </a:lnTo>
                        <a:lnTo>
                          <a:pt x="1763" y="490"/>
                        </a:lnTo>
                        <a:lnTo>
                          <a:pt x="1767" y="490"/>
                        </a:lnTo>
                        <a:lnTo>
                          <a:pt x="1769" y="490"/>
                        </a:lnTo>
                        <a:lnTo>
                          <a:pt x="1771" y="490"/>
                        </a:lnTo>
                        <a:lnTo>
                          <a:pt x="1774" y="490"/>
                        </a:lnTo>
                        <a:lnTo>
                          <a:pt x="1776" y="490"/>
                        </a:lnTo>
                        <a:lnTo>
                          <a:pt x="1778" y="492"/>
                        </a:lnTo>
                        <a:lnTo>
                          <a:pt x="1780" y="490"/>
                        </a:lnTo>
                        <a:lnTo>
                          <a:pt x="1784" y="488"/>
                        </a:lnTo>
                        <a:lnTo>
                          <a:pt x="1786" y="490"/>
                        </a:lnTo>
                        <a:lnTo>
                          <a:pt x="1788" y="490"/>
                        </a:lnTo>
                        <a:lnTo>
                          <a:pt x="1792" y="490"/>
                        </a:lnTo>
                        <a:lnTo>
                          <a:pt x="1794" y="490"/>
                        </a:lnTo>
                        <a:lnTo>
                          <a:pt x="1796" y="490"/>
                        </a:lnTo>
                        <a:lnTo>
                          <a:pt x="1799" y="490"/>
                        </a:lnTo>
                        <a:lnTo>
                          <a:pt x="1801" y="490"/>
                        </a:lnTo>
                        <a:lnTo>
                          <a:pt x="1803" y="490"/>
                        </a:lnTo>
                        <a:lnTo>
                          <a:pt x="1807" y="490"/>
                        </a:lnTo>
                        <a:lnTo>
                          <a:pt x="1809" y="488"/>
                        </a:lnTo>
                        <a:lnTo>
                          <a:pt x="1811" y="490"/>
                        </a:lnTo>
                        <a:lnTo>
                          <a:pt x="1813" y="488"/>
                        </a:lnTo>
                        <a:lnTo>
                          <a:pt x="1817" y="490"/>
                        </a:lnTo>
                        <a:lnTo>
                          <a:pt x="1818" y="490"/>
                        </a:lnTo>
                        <a:lnTo>
                          <a:pt x="1820" y="488"/>
                        </a:lnTo>
                        <a:lnTo>
                          <a:pt x="1824" y="490"/>
                        </a:lnTo>
                        <a:lnTo>
                          <a:pt x="1826" y="488"/>
                        </a:lnTo>
                        <a:lnTo>
                          <a:pt x="1828" y="488"/>
                        </a:lnTo>
                        <a:lnTo>
                          <a:pt x="1832" y="488"/>
                        </a:lnTo>
                        <a:lnTo>
                          <a:pt x="1834" y="488"/>
                        </a:lnTo>
                        <a:lnTo>
                          <a:pt x="1836" y="488"/>
                        </a:lnTo>
                        <a:lnTo>
                          <a:pt x="1840" y="488"/>
                        </a:lnTo>
                        <a:lnTo>
                          <a:pt x="1841" y="488"/>
                        </a:lnTo>
                        <a:lnTo>
                          <a:pt x="1843" y="486"/>
                        </a:lnTo>
                        <a:lnTo>
                          <a:pt x="1845" y="488"/>
                        </a:lnTo>
                        <a:lnTo>
                          <a:pt x="1849" y="488"/>
                        </a:lnTo>
                        <a:lnTo>
                          <a:pt x="1851" y="488"/>
                        </a:lnTo>
                        <a:lnTo>
                          <a:pt x="1853" y="488"/>
                        </a:lnTo>
                        <a:lnTo>
                          <a:pt x="1857" y="488"/>
                        </a:lnTo>
                        <a:lnTo>
                          <a:pt x="1859" y="486"/>
                        </a:lnTo>
                        <a:lnTo>
                          <a:pt x="1861" y="486"/>
                        </a:lnTo>
                        <a:lnTo>
                          <a:pt x="1864" y="488"/>
                        </a:lnTo>
                        <a:lnTo>
                          <a:pt x="1866" y="486"/>
                        </a:lnTo>
                        <a:lnTo>
                          <a:pt x="1868" y="486"/>
                        </a:lnTo>
                        <a:lnTo>
                          <a:pt x="1872" y="486"/>
                        </a:lnTo>
                        <a:lnTo>
                          <a:pt x="1874" y="484"/>
                        </a:lnTo>
                        <a:lnTo>
                          <a:pt x="1876" y="486"/>
                        </a:lnTo>
                        <a:lnTo>
                          <a:pt x="1878" y="484"/>
                        </a:lnTo>
                        <a:lnTo>
                          <a:pt x="1882" y="486"/>
                        </a:lnTo>
                        <a:lnTo>
                          <a:pt x="1884" y="486"/>
                        </a:lnTo>
                        <a:lnTo>
                          <a:pt x="1886" y="484"/>
                        </a:lnTo>
                        <a:lnTo>
                          <a:pt x="1889" y="484"/>
                        </a:lnTo>
                        <a:lnTo>
                          <a:pt x="1891" y="486"/>
                        </a:lnTo>
                        <a:lnTo>
                          <a:pt x="1893" y="486"/>
                        </a:lnTo>
                        <a:lnTo>
                          <a:pt x="1897" y="484"/>
                        </a:lnTo>
                        <a:lnTo>
                          <a:pt x="1899" y="484"/>
                        </a:lnTo>
                        <a:lnTo>
                          <a:pt x="1901" y="482"/>
                        </a:lnTo>
                        <a:lnTo>
                          <a:pt x="1905" y="484"/>
                        </a:lnTo>
                        <a:lnTo>
                          <a:pt x="1907" y="484"/>
                        </a:lnTo>
                        <a:lnTo>
                          <a:pt x="1909" y="482"/>
                        </a:lnTo>
                        <a:lnTo>
                          <a:pt x="1910" y="482"/>
                        </a:lnTo>
                        <a:lnTo>
                          <a:pt x="1914" y="482"/>
                        </a:lnTo>
                        <a:lnTo>
                          <a:pt x="1916" y="482"/>
                        </a:lnTo>
                        <a:lnTo>
                          <a:pt x="1918" y="481"/>
                        </a:lnTo>
                        <a:lnTo>
                          <a:pt x="1922" y="481"/>
                        </a:lnTo>
                        <a:lnTo>
                          <a:pt x="1924" y="479"/>
                        </a:lnTo>
                        <a:lnTo>
                          <a:pt x="1926" y="479"/>
                        </a:lnTo>
                        <a:lnTo>
                          <a:pt x="1930" y="479"/>
                        </a:lnTo>
                        <a:lnTo>
                          <a:pt x="1932" y="475"/>
                        </a:lnTo>
                        <a:lnTo>
                          <a:pt x="1933" y="475"/>
                        </a:lnTo>
                        <a:lnTo>
                          <a:pt x="1937" y="473"/>
                        </a:lnTo>
                        <a:lnTo>
                          <a:pt x="1939" y="467"/>
                        </a:lnTo>
                        <a:lnTo>
                          <a:pt x="1941" y="460"/>
                        </a:lnTo>
                        <a:lnTo>
                          <a:pt x="1943" y="444"/>
                        </a:lnTo>
                        <a:lnTo>
                          <a:pt x="1947" y="427"/>
                        </a:lnTo>
                        <a:lnTo>
                          <a:pt x="1949" y="381"/>
                        </a:lnTo>
                        <a:lnTo>
                          <a:pt x="1951" y="318"/>
                        </a:lnTo>
                        <a:lnTo>
                          <a:pt x="1955" y="231"/>
                        </a:lnTo>
                        <a:lnTo>
                          <a:pt x="1956" y="169"/>
                        </a:lnTo>
                        <a:lnTo>
                          <a:pt x="1958" y="122"/>
                        </a:lnTo>
                        <a:lnTo>
                          <a:pt x="1962" y="0"/>
                        </a:lnTo>
                        <a:lnTo>
                          <a:pt x="1964" y="5"/>
                        </a:lnTo>
                        <a:lnTo>
                          <a:pt x="1966" y="28"/>
                        </a:lnTo>
                        <a:lnTo>
                          <a:pt x="1970" y="5"/>
                        </a:lnTo>
                        <a:lnTo>
                          <a:pt x="1972" y="120"/>
                        </a:lnTo>
                        <a:lnTo>
                          <a:pt x="1974" y="168"/>
                        </a:lnTo>
                        <a:lnTo>
                          <a:pt x="1976" y="225"/>
                        </a:lnTo>
                        <a:lnTo>
                          <a:pt x="1979" y="301"/>
                        </a:lnTo>
                        <a:lnTo>
                          <a:pt x="1981" y="332"/>
                        </a:lnTo>
                        <a:lnTo>
                          <a:pt x="1983" y="383"/>
                        </a:lnTo>
                        <a:lnTo>
                          <a:pt x="1987" y="398"/>
                        </a:lnTo>
                        <a:lnTo>
                          <a:pt x="1989" y="412"/>
                        </a:lnTo>
                        <a:lnTo>
                          <a:pt x="1991" y="423"/>
                        </a:lnTo>
                        <a:lnTo>
                          <a:pt x="1995" y="431"/>
                        </a:lnTo>
                        <a:lnTo>
                          <a:pt x="1997" y="439"/>
                        </a:lnTo>
                        <a:lnTo>
                          <a:pt x="1999" y="439"/>
                        </a:lnTo>
                        <a:lnTo>
                          <a:pt x="2001" y="442"/>
                        </a:lnTo>
                        <a:lnTo>
                          <a:pt x="2004" y="442"/>
                        </a:lnTo>
                        <a:lnTo>
                          <a:pt x="2006" y="446"/>
                        </a:lnTo>
                        <a:lnTo>
                          <a:pt x="2008" y="450"/>
                        </a:lnTo>
                        <a:lnTo>
                          <a:pt x="2012" y="444"/>
                        </a:lnTo>
                        <a:lnTo>
                          <a:pt x="2014" y="454"/>
                        </a:lnTo>
                        <a:lnTo>
                          <a:pt x="2016" y="454"/>
                        </a:lnTo>
                        <a:lnTo>
                          <a:pt x="2020" y="452"/>
                        </a:lnTo>
                        <a:lnTo>
                          <a:pt x="2022" y="456"/>
                        </a:lnTo>
                        <a:lnTo>
                          <a:pt x="2023" y="458"/>
                        </a:lnTo>
                        <a:lnTo>
                          <a:pt x="2027" y="458"/>
                        </a:lnTo>
                        <a:lnTo>
                          <a:pt x="2029" y="454"/>
                        </a:lnTo>
                        <a:lnTo>
                          <a:pt x="2031" y="458"/>
                        </a:lnTo>
                        <a:lnTo>
                          <a:pt x="2033" y="461"/>
                        </a:lnTo>
                        <a:lnTo>
                          <a:pt x="2037" y="461"/>
                        </a:lnTo>
                        <a:lnTo>
                          <a:pt x="2039" y="456"/>
                        </a:lnTo>
                        <a:lnTo>
                          <a:pt x="2041" y="458"/>
                        </a:lnTo>
                        <a:lnTo>
                          <a:pt x="2045" y="463"/>
                        </a:lnTo>
                        <a:lnTo>
                          <a:pt x="2046" y="458"/>
                        </a:lnTo>
                        <a:lnTo>
                          <a:pt x="2048" y="456"/>
                        </a:lnTo>
                        <a:lnTo>
                          <a:pt x="2052" y="461"/>
                        </a:lnTo>
                        <a:lnTo>
                          <a:pt x="2054" y="460"/>
                        </a:lnTo>
                        <a:lnTo>
                          <a:pt x="2056" y="463"/>
                        </a:lnTo>
                        <a:lnTo>
                          <a:pt x="2060" y="463"/>
                        </a:lnTo>
                        <a:lnTo>
                          <a:pt x="2062" y="460"/>
                        </a:lnTo>
                        <a:lnTo>
                          <a:pt x="2064" y="463"/>
                        </a:lnTo>
                        <a:lnTo>
                          <a:pt x="2066" y="463"/>
                        </a:lnTo>
                        <a:lnTo>
                          <a:pt x="2069" y="460"/>
                        </a:lnTo>
                        <a:lnTo>
                          <a:pt x="2071" y="463"/>
                        </a:lnTo>
                        <a:lnTo>
                          <a:pt x="2073" y="460"/>
                        </a:lnTo>
                        <a:lnTo>
                          <a:pt x="2077" y="465"/>
                        </a:lnTo>
                        <a:lnTo>
                          <a:pt x="2079" y="461"/>
                        </a:lnTo>
                        <a:lnTo>
                          <a:pt x="2081" y="463"/>
                        </a:lnTo>
                        <a:lnTo>
                          <a:pt x="2085" y="463"/>
                        </a:lnTo>
                        <a:lnTo>
                          <a:pt x="2087" y="461"/>
                        </a:lnTo>
                        <a:lnTo>
                          <a:pt x="2089" y="463"/>
                        </a:lnTo>
                        <a:lnTo>
                          <a:pt x="2092" y="465"/>
                        </a:lnTo>
                        <a:lnTo>
                          <a:pt x="2094" y="460"/>
                        </a:lnTo>
                        <a:lnTo>
                          <a:pt x="2096" y="461"/>
                        </a:lnTo>
                        <a:lnTo>
                          <a:pt x="2098" y="463"/>
                        </a:lnTo>
                        <a:lnTo>
                          <a:pt x="2102" y="461"/>
                        </a:lnTo>
                        <a:lnTo>
                          <a:pt x="2104" y="465"/>
                        </a:lnTo>
                        <a:lnTo>
                          <a:pt x="2106" y="460"/>
                        </a:lnTo>
                        <a:lnTo>
                          <a:pt x="2110" y="461"/>
                        </a:lnTo>
                        <a:lnTo>
                          <a:pt x="2112" y="463"/>
                        </a:lnTo>
                        <a:lnTo>
                          <a:pt x="2114" y="463"/>
                        </a:lnTo>
                        <a:lnTo>
                          <a:pt x="2117" y="467"/>
                        </a:lnTo>
                        <a:lnTo>
                          <a:pt x="2119" y="460"/>
                        </a:lnTo>
                        <a:lnTo>
                          <a:pt x="2121" y="460"/>
                        </a:lnTo>
                        <a:lnTo>
                          <a:pt x="2125" y="463"/>
                        </a:lnTo>
                        <a:lnTo>
                          <a:pt x="2127" y="460"/>
                        </a:lnTo>
                        <a:lnTo>
                          <a:pt x="2129" y="463"/>
                        </a:lnTo>
                        <a:lnTo>
                          <a:pt x="2131" y="460"/>
                        </a:lnTo>
                        <a:lnTo>
                          <a:pt x="2135" y="465"/>
                        </a:lnTo>
                        <a:lnTo>
                          <a:pt x="2137" y="465"/>
                        </a:lnTo>
                        <a:lnTo>
                          <a:pt x="2138" y="465"/>
                        </a:lnTo>
                        <a:lnTo>
                          <a:pt x="2142" y="461"/>
                        </a:lnTo>
                        <a:lnTo>
                          <a:pt x="2144" y="465"/>
                        </a:lnTo>
                        <a:lnTo>
                          <a:pt x="2146" y="461"/>
                        </a:lnTo>
                        <a:lnTo>
                          <a:pt x="2150" y="461"/>
                        </a:lnTo>
                        <a:lnTo>
                          <a:pt x="2152" y="467"/>
                        </a:lnTo>
                        <a:lnTo>
                          <a:pt x="2154" y="465"/>
                        </a:lnTo>
                        <a:lnTo>
                          <a:pt x="2158" y="461"/>
                        </a:lnTo>
                        <a:lnTo>
                          <a:pt x="2160" y="463"/>
                        </a:lnTo>
                        <a:lnTo>
                          <a:pt x="2161" y="461"/>
                        </a:lnTo>
                        <a:lnTo>
                          <a:pt x="2163" y="469"/>
                        </a:lnTo>
                        <a:lnTo>
                          <a:pt x="2167" y="465"/>
                        </a:lnTo>
                        <a:lnTo>
                          <a:pt x="2169" y="463"/>
                        </a:lnTo>
                        <a:lnTo>
                          <a:pt x="2171" y="461"/>
                        </a:lnTo>
                        <a:lnTo>
                          <a:pt x="2175" y="461"/>
                        </a:lnTo>
                        <a:lnTo>
                          <a:pt x="2177" y="467"/>
                        </a:lnTo>
                        <a:lnTo>
                          <a:pt x="2179" y="465"/>
                        </a:lnTo>
                        <a:lnTo>
                          <a:pt x="2183" y="463"/>
                        </a:lnTo>
                        <a:lnTo>
                          <a:pt x="2184" y="467"/>
                        </a:lnTo>
                        <a:lnTo>
                          <a:pt x="2186" y="465"/>
                        </a:lnTo>
                        <a:lnTo>
                          <a:pt x="2190" y="463"/>
                        </a:lnTo>
                        <a:lnTo>
                          <a:pt x="2192" y="461"/>
                        </a:lnTo>
                        <a:lnTo>
                          <a:pt x="2194" y="461"/>
                        </a:lnTo>
                        <a:lnTo>
                          <a:pt x="2196" y="463"/>
                        </a:lnTo>
                        <a:lnTo>
                          <a:pt x="2200" y="458"/>
                        </a:lnTo>
                        <a:lnTo>
                          <a:pt x="2202" y="463"/>
                        </a:lnTo>
                        <a:lnTo>
                          <a:pt x="2204" y="461"/>
                        </a:lnTo>
                        <a:lnTo>
                          <a:pt x="2207" y="463"/>
                        </a:lnTo>
                        <a:lnTo>
                          <a:pt x="2209" y="467"/>
                        </a:lnTo>
                        <a:lnTo>
                          <a:pt x="2211" y="461"/>
                        </a:lnTo>
                        <a:lnTo>
                          <a:pt x="2215" y="467"/>
                        </a:lnTo>
                        <a:lnTo>
                          <a:pt x="2217" y="467"/>
                        </a:lnTo>
                        <a:lnTo>
                          <a:pt x="2219" y="465"/>
                        </a:lnTo>
                        <a:lnTo>
                          <a:pt x="2221" y="465"/>
                        </a:lnTo>
                        <a:lnTo>
                          <a:pt x="2225" y="463"/>
                        </a:lnTo>
                        <a:lnTo>
                          <a:pt x="2227" y="461"/>
                        </a:lnTo>
                        <a:lnTo>
                          <a:pt x="2229" y="465"/>
                        </a:lnTo>
                        <a:lnTo>
                          <a:pt x="2232" y="463"/>
                        </a:lnTo>
                        <a:lnTo>
                          <a:pt x="2234" y="460"/>
                        </a:lnTo>
                        <a:lnTo>
                          <a:pt x="2236" y="463"/>
                        </a:lnTo>
                        <a:lnTo>
                          <a:pt x="2240" y="461"/>
                        </a:lnTo>
                        <a:lnTo>
                          <a:pt x="2242" y="461"/>
                        </a:lnTo>
                        <a:lnTo>
                          <a:pt x="2244" y="463"/>
                        </a:lnTo>
                        <a:lnTo>
                          <a:pt x="2248" y="463"/>
                        </a:lnTo>
                        <a:lnTo>
                          <a:pt x="2250" y="469"/>
                        </a:lnTo>
                        <a:lnTo>
                          <a:pt x="2251" y="461"/>
                        </a:lnTo>
                        <a:lnTo>
                          <a:pt x="2253" y="465"/>
                        </a:lnTo>
                        <a:lnTo>
                          <a:pt x="2257" y="461"/>
                        </a:lnTo>
                        <a:lnTo>
                          <a:pt x="2259" y="463"/>
                        </a:lnTo>
                        <a:lnTo>
                          <a:pt x="2261" y="465"/>
                        </a:lnTo>
                        <a:lnTo>
                          <a:pt x="2265" y="463"/>
                        </a:lnTo>
                        <a:lnTo>
                          <a:pt x="2267" y="467"/>
                        </a:lnTo>
                        <a:lnTo>
                          <a:pt x="2269" y="463"/>
                        </a:lnTo>
                        <a:lnTo>
                          <a:pt x="2273" y="465"/>
                        </a:lnTo>
                        <a:lnTo>
                          <a:pt x="2274" y="463"/>
                        </a:lnTo>
                        <a:lnTo>
                          <a:pt x="2276" y="465"/>
                        </a:lnTo>
                        <a:lnTo>
                          <a:pt x="2280" y="461"/>
                        </a:lnTo>
                        <a:lnTo>
                          <a:pt x="2282" y="465"/>
                        </a:lnTo>
                        <a:lnTo>
                          <a:pt x="2284" y="463"/>
                        </a:lnTo>
                        <a:lnTo>
                          <a:pt x="2286" y="463"/>
                        </a:lnTo>
                        <a:lnTo>
                          <a:pt x="2290" y="461"/>
                        </a:lnTo>
                        <a:lnTo>
                          <a:pt x="2292" y="465"/>
                        </a:lnTo>
                        <a:lnTo>
                          <a:pt x="2294" y="461"/>
                        </a:lnTo>
                        <a:lnTo>
                          <a:pt x="2297" y="461"/>
                        </a:lnTo>
                        <a:lnTo>
                          <a:pt x="2299" y="460"/>
                        </a:lnTo>
                        <a:lnTo>
                          <a:pt x="2301" y="465"/>
                        </a:lnTo>
                        <a:lnTo>
                          <a:pt x="2305" y="461"/>
                        </a:lnTo>
                        <a:lnTo>
                          <a:pt x="2307" y="461"/>
                        </a:lnTo>
                        <a:lnTo>
                          <a:pt x="2309" y="463"/>
                        </a:lnTo>
                        <a:lnTo>
                          <a:pt x="2313" y="461"/>
                        </a:lnTo>
                        <a:lnTo>
                          <a:pt x="2315" y="463"/>
                        </a:lnTo>
                        <a:lnTo>
                          <a:pt x="2317" y="463"/>
                        </a:lnTo>
                        <a:lnTo>
                          <a:pt x="2319" y="460"/>
                        </a:lnTo>
                        <a:lnTo>
                          <a:pt x="2322" y="463"/>
                        </a:lnTo>
                        <a:lnTo>
                          <a:pt x="2324" y="461"/>
                        </a:lnTo>
                        <a:lnTo>
                          <a:pt x="2326" y="463"/>
                        </a:lnTo>
                        <a:lnTo>
                          <a:pt x="2330" y="463"/>
                        </a:lnTo>
                        <a:lnTo>
                          <a:pt x="2332" y="465"/>
                        </a:lnTo>
                        <a:lnTo>
                          <a:pt x="2334" y="460"/>
                        </a:lnTo>
                        <a:lnTo>
                          <a:pt x="2338" y="461"/>
                        </a:lnTo>
                        <a:lnTo>
                          <a:pt x="2340" y="465"/>
                        </a:lnTo>
                        <a:lnTo>
                          <a:pt x="2342" y="461"/>
                        </a:lnTo>
                        <a:lnTo>
                          <a:pt x="2345" y="465"/>
                        </a:lnTo>
                        <a:lnTo>
                          <a:pt x="2347" y="463"/>
                        </a:lnTo>
                        <a:lnTo>
                          <a:pt x="2349" y="465"/>
                        </a:lnTo>
                        <a:lnTo>
                          <a:pt x="2351" y="463"/>
                        </a:lnTo>
                        <a:lnTo>
                          <a:pt x="2355" y="465"/>
                        </a:lnTo>
                        <a:lnTo>
                          <a:pt x="2357" y="461"/>
                        </a:lnTo>
                        <a:lnTo>
                          <a:pt x="2359" y="463"/>
                        </a:lnTo>
                        <a:lnTo>
                          <a:pt x="2363" y="461"/>
                        </a:lnTo>
                        <a:lnTo>
                          <a:pt x="2365" y="463"/>
                        </a:lnTo>
                        <a:lnTo>
                          <a:pt x="2366" y="465"/>
                        </a:lnTo>
                        <a:lnTo>
                          <a:pt x="2370" y="460"/>
                        </a:lnTo>
                        <a:lnTo>
                          <a:pt x="2372" y="463"/>
                        </a:lnTo>
                        <a:lnTo>
                          <a:pt x="2374" y="460"/>
                        </a:lnTo>
                        <a:lnTo>
                          <a:pt x="2378" y="465"/>
                        </a:lnTo>
                        <a:lnTo>
                          <a:pt x="2380" y="463"/>
                        </a:lnTo>
                        <a:lnTo>
                          <a:pt x="2382" y="465"/>
                        </a:lnTo>
                        <a:lnTo>
                          <a:pt x="2384" y="463"/>
                        </a:lnTo>
                        <a:lnTo>
                          <a:pt x="2388" y="463"/>
                        </a:lnTo>
                        <a:lnTo>
                          <a:pt x="2389" y="463"/>
                        </a:lnTo>
                        <a:lnTo>
                          <a:pt x="2391" y="463"/>
                        </a:lnTo>
                        <a:lnTo>
                          <a:pt x="2395" y="461"/>
                        </a:lnTo>
                        <a:lnTo>
                          <a:pt x="2397" y="463"/>
                        </a:lnTo>
                        <a:lnTo>
                          <a:pt x="2399" y="461"/>
                        </a:lnTo>
                        <a:lnTo>
                          <a:pt x="2403" y="461"/>
                        </a:lnTo>
                        <a:lnTo>
                          <a:pt x="2405" y="463"/>
                        </a:lnTo>
                        <a:lnTo>
                          <a:pt x="2407" y="463"/>
                        </a:lnTo>
                        <a:lnTo>
                          <a:pt x="2409" y="461"/>
                        </a:lnTo>
                        <a:lnTo>
                          <a:pt x="2412" y="463"/>
                        </a:lnTo>
                        <a:lnTo>
                          <a:pt x="2414" y="460"/>
                        </a:lnTo>
                        <a:lnTo>
                          <a:pt x="2416" y="460"/>
                        </a:lnTo>
                        <a:lnTo>
                          <a:pt x="2420" y="461"/>
                        </a:lnTo>
                        <a:lnTo>
                          <a:pt x="2422" y="458"/>
                        </a:lnTo>
                        <a:lnTo>
                          <a:pt x="2424" y="463"/>
                        </a:lnTo>
                        <a:lnTo>
                          <a:pt x="2428" y="461"/>
                        </a:lnTo>
                        <a:lnTo>
                          <a:pt x="2430" y="460"/>
                        </a:lnTo>
                        <a:lnTo>
                          <a:pt x="2432" y="458"/>
                        </a:lnTo>
                        <a:lnTo>
                          <a:pt x="2435" y="461"/>
                        </a:lnTo>
                        <a:lnTo>
                          <a:pt x="2437" y="460"/>
                        </a:lnTo>
                        <a:lnTo>
                          <a:pt x="2439" y="461"/>
                        </a:lnTo>
                        <a:lnTo>
                          <a:pt x="2441" y="461"/>
                        </a:lnTo>
                        <a:lnTo>
                          <a:pt x="2445" y="458"/>
                        </a:lnTo>
                        <a:lnTo>
                          <a:pt x="2447" y="458"/>
                        </a:lnTo>
                        <a:lnTo>
                          <a:pt x="2449" y="460"/>
                        </a:lnTo>
                        <a:lnTo>
                          <a:pt x="2453" y="461"/>
                        </a:lnTo>
                        <a:lnTo>
                          <a:pt x="2455" y="458"/>
                        </a:lnTo>
                        <a:lnTo>
                          <a:pt x="2457" y="460"/>
                        </a:lnTo>
                        <a:lnTo>
                          <a:pt x="2460" y="461"/>
                        </a:lnTo>
                        <a:lnTo>
                          <a:pt x="2462" y="456"/>
                        </a:lnTo>
                        <a:lnTo>
                          <a:pt x="2464" y="460"/>
                        </a:lnTo>
                        <a:lnTo>
                          <a:pt x="2468" y="456"/>
                        </a:lnTo>
                        <a:lnTo>
                          <a:pt x="2470" y="460"/>
                        </a:lnTo>
                        <a:lnTo>
                          <a:pt x="2472" y="460"/>
                        </a:lnTo>
                        <a:lnTo>
                          <a:pt x="2474" y="460"/>
                        </a:lnTo>
                        <a:lnTo>
                          <a:pt x="2478" y="458"/>
                        </a:lnTo>
                        <a:lnTo>
                          <a:pt x="2479" y="458"/>
                        </a:lnTo>
                        <a:lnTo>
                          <a:pt x="2481" y="460"/>
                        </a:lnTo>
                        <a:lnTo>
                          <a:pt x="2485" y="458"/>
                        </a:lnTo>
                        <a:lnTo>
                          <a:pt x="2487" y="458"/>
                        </a:lnTo>
                        <a:lnTo>
                          <a:pt x="2489" y="461"/>
                        </a:lnTo>
                        <a:lnTo>
                          <a:pt x="2493" y="456"/>
                        </a:lnTo>
                        <a:lnTo>
                          <a:pt x="2495" y="458"/>
                        </a:lnTo>
                        <a:lnTo>
                          <a:pt x="2497" y="460"/>
                        </a:lnTo>
                        <a:lnTo>
                          <a:pt x="2501" y="456"/>
                        </a:lnTo>
                        <a:lnTo>
                          <a:pt x="2502" y="460"/>
                        </a:lnTo>
                        <a:lnTo>
                          <a:pt x="2504" y="458"/>
                        </a:lnTo>
                        <a:lnTo>
                          <a:pt x="2506" y="460"/>
                        </a:lnTo>
                        <a:lnTo>
                          <a:pt x="2510" y="460"/>
                        </a:lnTo>
                        <a:lnTo>
                          <a:pt x="2512" y="461"/>
                        </a:lnTo>
                        <a:lnTo>
                          <a:pt x="2514" y="461"/>
                        </a:lnTo>
                        <a:lnTo>
                          <a:pt x="2518" y="458"/>
                        </a:lnTo>
                        <a:lnTo>
                          <a:pt x="2520" y="461"/>
                        </a:lnTo>
                        <a:lnTo>
                          <a:pt x="2522" y="460"/>
                        </a:lnTo>
                        <a:lnTo>
                          <a:pt x="2525" y="458"/>
                        </a:lnTo>
                        <a:lnTo>
                          <a:pt x="2527" y="456"/>
                        </a:lnTo>
                        <a:lnTo>
                          <a:pt x="2529" y="458"/>
                        </a:lnTo>
                        <a:lnTo>
                          <a:pt x="2533" y="460"/>
                        </a:lnTo>
                        <a:lnTo>
                          <a:pt x="2535" y="460"/>
                        </a:lnTo>
                        <a:lnTo>
                          <a:pt x="2537" y="458"/>
                        </a:lnTo>
                        <a:lnTo>
                          <a:pt x="2539" y="456"/>
                        </a:lnTo>
                        <a:lnTo>
                          <a:pt x="2543" y="460"/>
                        </a:lnTo>
                        <a:lnTo>
                          <a:pt x="2545" y="456"/>
                        </a:lnTo>
                        <a:lnTo>
                          <a:pt x="2547" y="456"/>
                        </a:lnTo>
                        <a:lnTo>
                          <a:pt x="2550" y="458"/>
                        </a:lnTo>
                        <a:lnTo>
                          <a:pt x="2552" y="460"/>
                        </a:lnTo>
                        <a:lnTo>
                          <a:pt x="2554" y="458"/>
                        </a:lnTo>
                        <a:lnTo>
                          <a:pt x="2558" y="458"/>
                        </a:lnTo>
                        <a:lnTo>
                          <a:pt x="2560" y="458"/>
                        </a:lnTo>
                        <a:lnTo>
                          <a:pt x="2562" y="458"/>
                        </a:lnTo>
                        <a:lnTo>
                          <a:pt x="2566" y="458"/>
                        </a:lnTo>
                        <a:lnTo>
                          <a:pt x="2568" y="458"/>
                        </a:lnTo>
                        <a:lnTo>
                          <a:pt x="2570" y="461"/>
                        </a:lnTo>
                        <a:lnTo>
                          <a:pt x="2571" y="456"/>
                        </a:lnTo>
                        <a:lnTo>
                          <a:pt x="2575" y="460"/>
                        </a:lnTo>
                        <a:lnTo>
                          <a:pt x="2577" y="460"/>
                        </a:lnTo>
                        <a:lnTo>
                          <a:pt x="2579" y="460"/>
                        </a:lnTo>
                        <a:lnTo>
                          <a:pt x="2583" y="454"/>
                        </a:lnTo>
                        <a:lnTo>
                          <a:pt x="2585" y="458"/>
                        </a:lnTo>
                        <a:lnTo>
                          <a:pt x="2587" y="460"/>
                        </a:lnTo>
                        <a:lnTo>
                          <a:pt x="2591" y="458"/>
                        </a:lnTo>
                        <a:lnTo>
                          <a:pt x="2593" y="456"/>
                        </a:lnTo>
                        <a:lnTo>
                          <a:pt x="2594" y="454"/>
                        </a:lnTo>
                        <a:lnTo>
                          <a:pt x="2598" y="458"/>
                        </a:lnTo>
                        <a:lnTo>
                          <a:pt x="2600" y="460"/>
                        </a:lnTo>
                        <a:lnTo>
                          <a:pt x="2602" y="454"/>
                        </a:lnTo>
                        <a:lnTo>
                          <a:pt x="2604" y="456"/>
                        </a:lnTo>
                        <a:lnTo>
                          <a:pt x="2608" y="454"/>
                        </a:lnTo>
                        <a:lnTo>
                          <a:pt x="2610" y="460"/>
                        </a:lnTo>
                        <a:lnTo>
                          <a:pt x="2612" y="460"/>
                        </a:lnTo>
                        <a:lnTo>
                          <a:pt x="2616" y="454"/>
                        </a:lnTo>
                        <a:lnTo>
                          <a:pt x="2617" y="456"/>
                        </a:lnTo>
                        <a:lnTo>
                          <a:pt x="2619" y="454"/>
                        </a:lnTo>
                        <a:lnTo>
                          <a:pt x="2623" y="454"/>
                        </a:lnTo>
                        <a:lnTo>
                          <a:pt x="2625" y="458"/>
                        </a:lnTo>
                        <a:lnTo>
                          <a:pt x="2627" y="456"/>
                        </a:lnTo>
                        <a:lnTo>
                          <a:pt x="2629" y="458"/>
                        </a:lnTo>
                        <a:lnTo>
                          <a:pt x="2633" y="458"/>
                        </a:lnTo>
                        <a:lnTo>
                          <a:pt x="2635" y="460"/>
                        </a:lnTo>
                        <a:lnTo>
                          <a:pt x="2637" y="458"/>
                        </a:lnTo>
                        <a:lnTo>
                          <a:pt x="2640" y="456"/>
                        </a:lnTo>
                        <a:lnTo>
                          <a:pt x="2642" y="452"/>
                        </a:lnTo>
                        <a:lnTo>
                          <a:pt x="2644" y="456"/>
                        </a:lnTo>
                        <a:lnTo>
                          <a:pt x="2648" y="454"/>
                        </a:lnTo>
                        <a:lnTo>
                          <a:pt x="2650" y="454"/>
                        </a:lnTo>
                        <a:lnTo>
                          <a:pt x="2652" y="452"/>
                        </a:lnTo>
                        <a:lnTo>
                          <a:pt x="2656" y="450"/>
                        </a:lnTo>
                        <a:lnTo>
                          <a:pt x="2658" y="452"/>
                        </a:lnTo>
                        <a:lnTo>
                          <a:pt x="2660" y="452"/>
                        </a:lnTo>
                        <a:lnTo>
                          <a:pt x="2662" y="450"/>
                        </a:lnTo>
                        <a:lnTo>
                          <a:pt x="2665" y="456"/>
                        </a:lnTo>
                        <a:lnTo>
                          <a:pt x="2667" y="448"/>
                        </a:lnTo>
                        <a:lnTo>
                          <a:pt x="2669" y="456"/>
                        </a:lnTo>
                        <a:lnTo>
                          <a:pt x="2673" y="454"/>
                        </a:lnTo>
                        <a:lnTo>
                          <a:pt x="2675" y="456"/>
                        </a:lnTo>
                        <a:lnTo>
                          <a:pt x="2677" y="456"/>
                        </a:lnTo>
                        <a:lnTo>
                          <a:pt x="2681" y="456"/>
                        </a:lnTo>
                        <a:lnTo>
                          <a:pt x="2683" y="452"/>
                        </a:lnTo>
                        <a:lnTo>
                          <a:pt x="2685" y="456"/>
                        </a:lnTo>
                        <a:lnTo>
                          <a:pt x="2688" y="454"/>
                        </a:lnTo>
                        <a:lnTo>
                          <a:pt x="2690" y="448"/>
                        </a:lnTo>
                        <a:lnTo>
                          <a:pt x="2692" y="454"/>
                        </a:lnTo>
                        <a:lnTo>
                          <a:pt x="2694" y="454"/>
                        </a:lnTo>
                        <a:lnTo>
                          <a:pt x="2698" y="454"/>
                        </a:lnTo>
                        <a:lnTo>
                          <a:pt x="2700" y="452"/>
                        </a:lnTo>
                        <a:lnTo>
                          <a:pt x="2702" y="452"/>
                        </a:lnTo>
                        <a:lnTo>
                          <a:pt x="2706" y="452"/>
                        </a:lnTo>
                        <a:lnTo>
                          <a:pt x="2707" y="456"/>
                        </a:lnTo>
                        <a:lnTo>
                          <a:pt x="2709" y="456"/>
                        </a:lnTo>
                        <a:lnTo>
                          <a:pt x="2713" y="456"/>
                        </a:lnTo>
                        <a:lnTo>
                          <a:pt x="2715" y="456"/>
                        </a:lnTo>
                        <a:lnTo>
                          <a:pt x="2717" y="448"/>
                        </a:lnTo>
                        <a:lnTo>
                          <a:pt x="2721" y="452"/>
                        </a:lnTo>
                        <a:lnTo>
                          <a:pt x="2723" y="454"/>
                        </a:lnTo>
                        <a:lnTo>
                          <a:pt x="2725" y="452"/>
                        </a:lnTo>
                        <a:lnTo>
                          <a:pt x="2727" y="450"/>
                        </a:lnTo>
                        <a:lnTo>
                          <a:pt x="2730" y="450"/>
                        </a:lnTo>
                        <a:lnTo>
                          <a:pt x="2732" y="458"/>
                        </a:lnTo>
                        <a:lnTo>
                          <a:pt x="2734" y="456"/>
                        </a:lnTo>
                        <a:lnTo>
                          <a:pt x="2738" y="448"/>
                        </a:lnTo>
                        <a:lnTo>
                          <a:pt x="2740" y="456"/>
                        </a:lnTo>
                        <a:lnTo>
                          <a:pt x="2742" y="452"/>
                        </a:lnTo>
                        <a:lnTo>
                          <a:pt x="2746" y="456"/>
                        </a:lnTo>
                        <a:lnTo>
                          <a:pt x="2748" y="452"/>
                        </a:lnTo>
                        <a:lnTo>
                          <a:pt x="2750" y="454"/>
                        </a:lnTo>
                        <a:lnTo>
                          <a:pt x="2753" y="456"/>
                        </a:lnTo>
                        <a:lnTo>
                          <a:pt x="2755" y="450"/>
                        </a:lnTo>
                        <a:lnTo>
                          <a:pt x="2757" y="450"/>
                        </a:lnTo>
                        <a:lnTo>
                          <a:pt x="2759" y="452"/>
                        </a:lnTo>
                        <a:lnTo>
                          <a:pt x="2763" y="452"/>
                        </a:lnTo>
                        <a:lnTo>
                          <a:pt x="2765" y="450"/>
                        </a:lnTo>
                        <a:lnTo>
                          <a:pt x="2767" y="452"/>
                        </a:lnTo>
                        <a:lnTo>
                          <a:pt x="2771" y="454"/>
                        </a:lnTo>
                        <a:lnTo>
                          <a:pt x="2773" y="456"/>
                        </a:lnTo>
                        <a:lnTo>
                          <a:pt x="2775" y="448"/>
                        </a:lnTo>
                        <a:lnTo>
                          <a:pt x="2778" y="454"/>
                        </a:lnTo>
                        <a:lnTo>
                          <a:pt x="2780" y="452"/>
                        </a:lnTo>
                        <a:lnTo>
                          <a:pt x="2782" y="452"/>
                        </a:lnTo>
                        <a:lnTo>
                          <a:pt x="2786" y="446"/>
                        </a:lnTo>
                        <a:lnTo>
                          <a:pt x="2788" y="454"/>
                        </a:lnTo>
                        <a:lnTo>
                          <a:pt x="2790" y="446"/>
                        </a:lnTo>
                        <a:lnTo>
                          <a:pt x="2792" y="448"/>
                        </a:lnTo>
                        <a:lnTo>
                          <a:pt x="2796" y="452"/>
                        </a:lnTo>
                        <a:lnTo>
                          <a:pt x="2798" y="450"/>
                        </a:lnTo>
                        <a:lnTo>
                          <a:pt x="2799" y="448"/>
                        </a:lnTo>
                        <a:lnTo>
                          <a:pt x="2803" y="452"/>
                        </a:lnTo>
                        <a:lnTo>
                          <a:pt x="2805" y="452"/>
                        </a:lnTo>
                        <a:lnTo>
                          <a:pt x="2807" y="452"/>
                        </a:lnTo>
                        <a:lnTo>
                          <a:pt x="2811" y="448"/>
                        </a:lnTo>
                        <a:lnTo>
                          <a:pt x="2813" y="446"/>
                        </a:lnTo>
                        <a:lnTo>
                          <a:pt x="2815" y="452"/>
                        </a:lnTo>
                        <a:lnTo>
                          <a:pt x="2817" y="448"/>
                        </a:lnTo>
                        <a:lnTo>
                          <a:pt x="2821" y="446"/>
                        </a:lnTo>
                        <a:lnTo>
                          <a:pt x="2822" y="442"/>
                        </a:lnTo>
                        <a:lnTo>
                          <a:pt x="2824" y="446"/>
                        </a:lnTo>
                        <a:lnTo>
                          <a:pt x="2828" y="450"/>
                        </a:lnTo>
                        <a:lnTo>
                          <a:pt x="2830" y="450"/>
                        </a:lnTo>
                        <a:lnTo>
                          <a:pt x="2832" y="450"/>
                        </a:lnTo>
                        <a:lnTo>
                          <a:pt x="2836" y="448"/>
                        </a:lnTo>
                        <a:lnTo>
                          <a:pt x="2838" y="446"/>
                        </a:lnTo>
                        <a:lnTo>
                          <a:pt x="2840" y="444"/>
                        </a:lnTo>
                        <a:lnTo>
                          <a:pt x="2844" y="454"/>
                        </a:lnTo>
                        <a:lnTo>
                          <a:pt x="2845" y="450"/>
                        </a:lnTo>
                        <a:lnTo>
                          <a:pt x="2847" y="450"/>
                        </a:lnTo>
                        <a:lnTo>
                          <a:pt x="2849" y="446"/>
                        </a:lnTo>
                        <a:lnTo>
                          <a:pt x="2853" y="448"/>
                        </a:lnTo>
                        <a:lnTo>
                          <a:pt x="2855" y="448"/>
                        </a:lnTo>
                        <a:lnTo>
                          <a:pt x="2857" y="446"/>
                        </a:lnTo>
                        <a:lnTo>
                          <a:pt x="2861" y="448"/>
                        </a:lnTo>
                        <a:lnTo>
                          <a:pt x="2863" y="446"/>
                        </a:lnTo>
                        <a:lnTo>
                          <a:pt x="2865" y="446"/>
                        </a:lnTo>
                        <a:lnTo>
                          <a:pt x="2868" y="448"/>
                        </a:lnTo>
                        <a:lnTo>
                          <a:pt x="2870" y="448"/>
                        </a:lnTo>
                        <a:lnTo>
                          <a:pt x="2872" y="448"/>
                        </a:lnTo>
                        <a:lnTo>
                          <a:pt x="2876" y="446"/>
                        </a:lnTo>
                        <a:lnTo>
                          <a:pt x="2878" y="446"/>
                        </a:lnTo>
                        <a:lnTo>
                          <a:pt x="2880" y="446"/>
                        </a:lnTo>
                        <a:lnTo>
                          <a:pt x="2882" y="446"/>
                        </a:lnTo>
                        <a:lnTo>
                          <a:pt x="2886" y="450"/>
                        </a:lnTo>
                        <a:lnTo>
                          <a:pt x="2888" y="446"/>
                        </a:lnTo>
                        <a:lnTo>
                          <a:pt x="2890" y="446"/>
                        </a:lnTo>
                        <a:lnTo>
                          <a:pt x="2893" y="442"/>
                        </a:lnTo>
                        <a:lnTo>
                          <a:pt x="2895" y="442"/>
                        </a:lnTo>
                        <a:lnTo>
                          <a:pt x="2897" y="446"/>
                        </a:lnTo>
                        <a:lnTo>
                          <a:pt x="2901" y="448"/>
                        </a:lnTo>
                        <a:lnTo>
                          <a:pt x="2903" y="444"/>
                        </a:lnTo>
                        <a:lnTo>
                          <a:pt x="2905" y="442"/>
                        </a:lnTo>
                        <a:lnTo>
                          <a:pt x="2909" y="444"/>
                        </a:lnTo>
                        <a:lnTo>
                          <a:pt x="2911" y="452"/>
                        </a:lnTo>
                        <a:lnTo>
                          <a:pt x="2913" y="446"/>
                        </a:lnTo>
                        <a:lnTo>
                          <a:pt x="2914" y="448"/>
                        </a:lnTo>
                        <a:lnTo>
                          <a:pt x="2918" y="452"/>
                        </a:lnTo>
                        <a:lnTo>
                          <a:pt x="2920" y="442"/>
                        </a:lnTo>
                        <a:lnTo>
                          <a:pt x="2922" y="444"/>
                        </a:lnTo>
                        <a:lnTo>
                          <a:pt x="2926" y="444"/>
                        </a:lnTo>
                        <a:lnTo>
                          <a:pt x="2928" y="446"/>
                        </a:lnTo>
                        <a:lnTo>
                          <a:pt x="2930" y="444"/>
                        </a:lnTo>
                        <a:lnTo>
                          <a:pt x="2934" y="444"/>
                        </a:lnTo>
                        <a:lnTo>
                          <a:pt x="2935" y="444"/>
                        </a:lnTo>
                        <a:lnTo>
                          <a:pt x="2937" y="444"/>
                        </a:lnTo>
                        <a:lnTo>
                          <a:pt x="2941" y="446"/>
                        </a:lnTo>
                        <a:lnTo>
                          <a:pt x="2943" y="442"/>
                        </a:lnTo>
                        <a:lnTo>
                          <a:pt x="2945" y="448"/>
                        </a:lnTo>
                        <a:lnTo>
                          <a:pt x="2947" y="440"/>
                        </a:lnTo>
                        <a:lnTo>
                          <a:pt x="2951" y="444"/>
                        </a:lnTo>
                        <a:lnTo>
                          <a:pt x="2953" y="444"/>
                        </a:lnTo>
                        <a:lnTo>
                          <a:pt x="2955" y="446"/>
                        </a:lnTo>
                        <a:lnTo>
                          <a:pt x="2958" y="442"/>
                        </a:lnTo>
                        <a:lnTo>
                          <a:pt x="2960" y="437"/>
                        </a:lnTo>
                        <a:lnTo>
                          <a:pt x="2962" y="440"/>
                        </a:lnTo>
                        <a:lnTo>
                          <a:pt x="2966" y="439"/>
                        </a:lnTo>
                        <a:lnTo>
                          <a:pt x="2968" y="442"/>
                        </a:lnTo>
                        <a:lnTo>
                          <a:pt x="2970" y="442"/>
                        </a:lnTo>
                        <a:lnTo>
                          <a:pt x="2974" y="446"/>
                        </a:lnTo>
                        <a:lnTo>
                          <a:pt x="2976" y="442"/>
                        </a:lnTo>
                        <a:lnTo>
                          <a:pt x="2978" y="448"/>
                        </a:lnTo>
                        <a:lnTo>
                          <a:pt x="2980" y="448"/>
                        </a:lnTo>
                        <a:lnTo>
                          <a:pt x="2983" y="442"/>
                        </a:lnTo>
                        <a:lnTo>
                          <a:pt x="2985" y="444"/>
                        </a:lnTo>
                        <a:lnTo>
                          <a:pt x="2987" y="446"/>
                        </a:lnTo>
                        <a:lnTo>
                          <a:pt x="2991" y="444"/>
                        </a:lnTo>
                        <a:lnTo>
                          <a:pt x="2993" y="442"/>
                        </a:lnTo>
                        <a:lnTo>
                          <a:pt x="2995" y="435"/>
                        </a:lnTo>
                      </a:path>
                    </a:pathLst>
                  </a:custGeom>
                  <a:noFill/>
                  <a:ln w="2">
                    <a:solidFill>
                      <a:srgbClr val="40E0D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5" name="Freeform 81"/>
                  <p:cNvSpPr>
                    <a:spLocks/>
                  </p:cNvSpPr>
                  <p:nvPr/>
                </p:nvSpPr>
                <p:spPr bwMode="auto">
                  <a:xfrm>
                    <a:off x="2281238" y="4470400"/>
                    <a:ext cx="4754563" cy="503238"/>
                  </a:xfrm>
                  <a:custGeom>
                    <a:avLst/>
                    <a:gdLst>
                      <a:gd name="T0" fmla="*/ 46 w 2995"/>
                      <a:gd name="T1" fmla="*/ 479 h 481"/>
                      <a:gd name="T2" fmla="*/ 94 w 2995"/>
                      <a:gd name="T3" fmla="*/ 479 h 481"/>
                      <a:gd name="T4" fmla="*/ 142 w 2995"/>
                      <a:gd name="T5" fmla="*/ 479 h 481"/>
                      <a:gd name="T6" fmla="*/ 188 w 2995"/>
                      <a:gd name="T7" fmla="*/ 479 h 481"/>
                      <a:gd name="T8" fmla="*/ 236 w 2995"/>
                      <a:gd name="T9" fmla="*/ 479 h 481"/>
                      <a:gd name="T10" fmla="*/ 291 w 2995"/>
                      <a:gd name="T11" fmla="*/ 479 h 481"/>
                      <a:gd name="T12" fmla="*/ 339 w 2995"/>
                      <a:gd name="T13" fmla="*/ 479 h 481"/>
                      <a:gd name="T14" fmla="*/ 387 w 2995"/>
                      <a:gd name="T15" fmla="*/ 479 h 481"/>
                      <a:gd name="T16" fmla="*/ 439 w 2995"/>
                      <a:gd name="T17" fmla="*/ 479 h 481"/>
                      <a:gd name="T18" fmla="*/ 489 w 2995"/>
                      <a:gd name="T19" fmla="*/ 479 h 481"/>
                      <a:gd name="T20" fmla="*/ 537 w 2995"/>
                      <a:gd name="T21" fmla="*/ 479 h 481"/>
                      <a:gd name="T22" fmla="*/ 585 w 2995"/>
                      <a:gd name="T23" fmla="*/ 479 h 481"/>
                      <a:gd name="T24" fmla="*/ 633 w 2995"/>
                      <a:gd name="T25" fmla="*/ 479 h 481"/>
                      <a:gd name="T26" fmla="*/ 682 w 2995"/>
                      <a:gd name="T27" fmla="*/ 479 h 481"/>
                      <a:gd name="T28" fmla="*/ 730 w 2995"/>
                      <a:gd name="T29" fmla="*/ 479 h 481"/>
                      <a:gd name="T30" fmla="*/ 780 w 2995"/>
                      <a:gd name="T31" fmla="*/ 479 h 481"/>
                      <a:gd name="T32" fmla="*/ 830 w 2995"/>
                      <a:gd name="T33" fmla="*/ 479 h 481"/>
                      <a:gd name="T34" fmla="*/ 882 w 2995"/>
                      <a:gd name="T35" fmla="*/ 479 h 481"/>
                      <a:gd name="T36" fmla="*/ 929 w 2995"/>
                      <a:gd name="T37" fmla="*/ 479 h 481"/>
                      <a:gd name="T38" fmla="*/ 983 w 2995"/>
                      <a:gd name="T39" fmla="*/ 479 h 481"/>
                      <a:gd name="T40" fmla="*/ 1029 w 2995"/>
                      <a:gd name="T41" fmla="*/ 479 h 481"/>
                      <a:gd name="T42" fmla="*/ 1077 w 2995"/>
                      <a:gd name="T43" fmla="*/ 479 h 481"/>
                      <a:gd name="T44" fmla="*/ 1125 w 2995"/>
                      <a:gd name="T45" fmla="*/ 479 h 481"/>
                      <a:gd name="T46" fmla="*/ 1173 w 2995"/>
                      <a:gd name="T47" fmla="*/ 464 h 481"/>
                      <a:gd name="T48" fmla="*/ 1221 w 2995"/>
                      <a:gd name="T49" fmla="*/ 479 h 481"/>
                      <a:gd name="T50" fmla="*/ 1269 w 2995"/>
                      <a:gd name="T51" fmla="*/ 479 h 481"/>
                      <a:gd name="T52" fmla="*/ 1320 w 2995"/>
                      <a:gd name="T53" fmla="*/ 479 h 481"/>
                      <a:gd name="T54" fmla="*/ 1368 w 2995"/>
                      <a:gd name="T55" fmla="*/ 479 h 481"/>
                      <a:gd name="T56" fmla="*/ 1416 w 2995"/>
                      <a:gd name="T57" fmla="*/ 479 h 481"/>
                      <a:gd name="T58" fmla="*/ 1464 w 2995"/>
                      <a:gd name="T59" fmla="*/ 479 h 481"/>
                      <a:gd name="T60" fmla="*/ 1510 w 2995"/>
                      <a:gd name="T61" fmla="*/ 479 h 481"/>
                      <a:gd name="T62" fmla="*/ 1558 w 2995"/>
                      <a:gd name="T63" fmla="*/ 479 h 481"/>
                      <a:gd name="T64" fmla="*/ 1606 w 2995"/>
                      <a:gd name="T65" fmla="*/ 479 h 481"/>
                      <a:gd name="T66" fmla="*/ 1654 w 2995"/>
                      <a:gd name="T67" fmla="*/ 479 h 481"/>
                      <a:gd name="T68" fmla="*/ 1702 w 2995"/>
                      <a:gd name="T69" fmla="*/ 479 h 481"/>
                      <a:gd name="T70" fmla="*/ 1750 w 2995"/>
                      <a:gd name="T71" fmla="*/ 479 h 481"/>
                      <a:gd name="T72" fmla="*/ 1799 w 2995"/>
                      <a:gd name="T73" fmla="*/ 477 h 481"/>
                      <a:gd name="T74" fmla="*/ 1845 w 2995"/>
                      <a:gd name="T75" fmla="*/ 479 h 481"/>
                      <a:gd name="T76" fmla="*/ 1893 w 2995"/>
                      <a:gd name="T77" fmla="*/ 477 h 481"/>
                      <a:gd name="T78" fmla="*/ 1941 w 2995"/>
                      <a:gd name="T79" fmla="*/ 477 h 481"/>
                      <a:gd name="T80" fmla="*/ 1989 w 2995"/>
                      <a:gd name="T81" fmla="*/ 477 h 481"/>
                      <a:gd name="T82" fmla="*/ 2037 w 2995"/>
                      <a:gd name="T83" fmla="*/ 477 h 481"/>
                      <a:gd name="T84" fmla="*/ 2085 w 2995"/>
                      <a:gd name="T85" fmla="*/ 477 h 481"/>
                      <a:gd name="T86" fmla="*/ 2135 w 2995"/>
                      <a:gd name="T87" fmla="*/ 475 h 481"/>
                      <a:gd name="T88" fmla="*/ 2183 w 2995"/>
                      <a:gd name="T89" fmla="*/ 473 h 481"/>
                      <a:gd name="T90" fmla="*/ 2229 w 2995"/>
                      <a:gd name="T91" fmla="*/ 469 h 481"/>
                      <a:gd name="T92" fmla="*/ 2276 w 2995"/>
                      <a:gd name="T93" fmla="*/ 181 h 481"/>
                      <a:gd name="T94" fmla="*/ 2324 w 2995"/>
                      <a:gd name="T95" fmla="*/ 446 h 481"/>
                      <a:gd name="T96" fmla="*/ 2372 w 2995"/>
                      <a:gd name="T97" fmla="*/ 456 h 481"/>
                      <a:gd name="T98" fmla="*/ 2420 w 2995"/>
                      <a:gd name="T99" fmla="*/ 454 h 481"/>
                      <a:gd name="T100" fmla="*/ 2468 w 2995"/>
                      <a:gd name="T101" fmla="*/ 460 h 481"/>
                      <a:gd name="T102" fmla="*/ 2514 w 2995"/>
                      <a:gd name="T103" fmla="*/ 458 h 481"/>
                      <a:gd name="T104" fmla="*/ 2562 w 2995"/>
                      <a:gd name="T105" fmla="*/ 458 h 481"/>
                      <a:gd name="T106" fmla="*/ 2610 w 2995"/>
                      <a:gd name="T107" fmla="*/ 460 h 481"/>
                      <a:gd name="T108" fmla="*/ 2658 w 2995"/>
                      <a:gd name="T109" fmla="*/ 458 h 481"/>
                      <a:gd name="T110" fmla="*/ 2706 w 2995"/>
                      <a:gd name="T111" fmla="*/ 458 h 481"/>
                      <a:gd name="T112" fmla="*/ 2753 w 2995"/>
                      <a:gd name="T113" fmla="*/ 456 h 481"/>
                      <a:gd name="T114" fmla="*/ 2799 w 2995"/>
                      <a:gd name="T115" fmla="*/ 452 h 481"/>
                      <a:gd name="T116" fmla="*/ 2847 w 2995"/>
                      <a:gd name="T117" fmla="*/ 456 h 481"/>
                      <a:gd name="T118" fmla="*/ 2895 w 2995"/>
                      <a:gd name="T119" fmla="*/ 456 h 481"/>
                      <a:gd name="T120" fmla="*/ 2943 w 2995"/>
                      <a:gd name="T121" fmla="*/ 454 h 481"/>
                      <a:gd name="T122" fmla="*/ 2991 w 2995"/>
                      <a:gd name="T123" fmla="*/ 456 h 4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481">
                        <a:moveTo>
                          <a:pt x="0" y="479"/>
                        </a:moveTo>
                        <a:lnTo>
                          <a:pt x="4" y="479"/>
                        </a:lnTo>
                        <a:lnTo>
                          <a:pt x="6" y="479"/>
                        </a:lnTo>
                        <a:lnTo>
                          <a:pt x="8" y="479"/>
                        </a:lnTo>
                        <a:lnTo>
                          <a:pt x="12" y="479"/>
                        </a:lnTo>
                        <a:lnTo>
                          <a:pt x="14" y="479"/>
                        </a:lnTo>
                        <a:lnTo>
                          <a:pt x="16" y="479"/>
                        </a:lnTo>
                        <a:lnTo>
                          <a:pt x="19" y="479"/>
                        </a:lnTo>
                        <a:lnTo>
                          <a:pt x="21" y="479"/>
                        </a:lnTo>
                        <a:lnTo>
                          <a:pt x="23" y="479"/>
                        </a:lnTo>
                        <a:lnTo>
                          <a:pt x="25" y="479"/>
                        </a:lnTo>
                        <a:lnTo>
                          <a:pt x="29" y="479"/>
                        </a:lnTo>
                        <a:lnTo>
                          <a:pt x="31" y="479"/>
                        </a:lnTo>
                        <a:lnTo>
                          <a:pt x="33" y="479"/>
                        </a:lnTo>
                        <a:lnTo>
                          <a:pt x="37" y="479"/>
                        </a:lnTo>
                        <a:lnTo>
                          <a:pt x="39" y="479"/>
                        </a:lnTo>
                        <a:lnTo>
                          <a:pt x="40" y="479"/>
                        </a:lnTo>
                        <a:lnTo>
                          <a:pt x="44" y="479"/>
                        </a:lnTo>
                        <a:lnTo>
                          <a:pt x="46" y="479"/>
                        </a:lnTo>
                        <a:lnTo>
                          <a:pt x="48" y="479"/>
                        </a:lnTo>
                        <a:lnTo>
                          <a:pt x="52" y="479"/>
                        </a:lnTo>
                        <a:lnTo>
                          <a:pt x="54" y="479"/>
                        </a:lnTo>
                        <a:lnTo>
                          <a:pt x="56" y="479"/>
                        </a:lnTo>
                        <a:lnTo>
                          <a:pt x="58" y="479"/>
                        </a:lnTo>
                        <a:lnTo>
                          <a:pt x="62" y="479"/>
                        </a:lnTo>
                        <a:lnTo>
                          <a:pt x="63" y="479"/>
                        </a:lnTo>
                        <a:lnTo>
                          <a:pt x="65" y="479"/>
                        </a:lnTo>
                        <a:lnTo>
                          <a:pt x="69" y="479"/>
                        </a:lnTo>
                        <a:lnTo>
                          <a:pt x="71" y="479"/>
                        </a:lnTo>
                        <a:lnTo>
                          <a:pt x="73" y="479"/>
                        </a:lnTo>
                        <a:lnTo>
                          <a:pt x="77" y="479"/>
                        </a:lnTo>
                        <a:lnTo>
                          <a:pt x="79" y="479"/>
                        </a:lnTo>
                        <a:lnTo>
                          <a:pt x="81" y="479"/>
                        </a:lnTo>
                        <a:lnTo>
                          <a:pt x="85" y="479"/>
                        </a:lnTo>
                        <a:lnTo>
                          <a:pt x="86" y="479"/>
                        </a:lnTo>
                        <a:lnTo>
                          <a:pt x="88" y="479"/>
                        </a:lnTo>
                        <a:lnTo>
                          <a:pt x="90" y="479"/>
                        </a:lnTo>
                        <a:lnTo>
                          <a:pt x="94" y="479"/>
                        </a:lnTo>
                        <a:lnTo>
                          <a:pt x="96" y="479"/>
                        </a:lnTo>
                        <a:lnTo>
                          <a:pt x="98" y="479"/>
                        </a:lnTo>
                        <a:lnTo>
                          <a:pt x="102" y="479"/>
                        </a:lnTo>
                        <a:lnTo>
                          <a:pt x="104" y="479"/>
                        </a:lnTo>
                        <a:lnTo>
                          <a:pt x="106" y="479"/>
                        </a:lnTo>
                        <a:lnTo>
                          <a:pt x="109" y="479"/>
                        </a:lnTo>
                        <a:lnTo>
                          <a:pt x="111" y="479"/>
                        </a:lnTo>
                        <a:lnTo>
                          <a:pt x="113" y="479"/>
                        </a:lnTo>
                        <a:lnTo>
                          <a:pt x="117" y="479"/>
                        </a:lnTo>
                        <a:lnTo>
                          <a:pt x="119" y="479"/>
                        </a:lnTo>
                        <a:lnTo>
                          <a:pt x="121" y="479"/>
                        </a:lnTo>
                        <a:lnTo>
                          <a:pt x="123" y="479"/>
                        </a:lnTo>
                        <a:lnTo>
                          <a:pt x="127" y="479"/>
                        </a:lnTo>
                        <a:lnTo>
                          <a:pt x="129" y="479"/>
                        </a:lnTo>
                        <a:lnTo>
                          <a:pt x="131" y="479"/>
                        </a:lnTo>
                        <a:lnTo>
                          <a:pt x="134" y="479"/>
                        </a:lnTo>
                        <a:lnTo>
                          <a:pt x="136" y="479"/>
                        </a:lnTo>
                        <a:lnTo>
                          <a:pt x="138" y="479"/>
                        </a:lnTo>
                        <a:lnTo>
                          <a:pt x="142" y="479"/>
                        </a:lnTo>
                        <a:lnTo>
                          <a:pt x="144" y="479"/>
                        </a:lnTo>
                        <a:lnTo>
                          <a:pt x="146" y="479"/>
                        </a:lnTo>
                        <a:lnTo>
                          <a:pt x="148" y="479"/>
                        </a:lnTo>
                        <a:lnTo>
                          <a:pt x="152" y="479"/>
                        </a:lnTo>
                        <a:lnTo>
                          <a:pt x="154" y="479"/>
                        </a:lnTo>
                        <a:lnTo>
                          <a:pt x="155" y="479"/>
                        </a:lnTo>
                        <a:lnTo>
                          <a:pt x="159" y="479"/>
                        </a:lnTo>
                        <a:lnTo>
                          <a:pt x="161" y="479"/>
                        </a:lnTo>
                        <a:lnTo>
                          <a:pt x="163" y="479"/>
                        </a:lnTo>
                        <a:lnTo>
                          <a:pt x="167" y="479"/>
                        </a:lnTo>
                        <a:lnTo>
                          <a:pt x="169" y="479"/>
                        </a:lnTo>
                        <a:lnTo>
                          <a:pt x="171" y="479"/>
                        </a:lnTo>
                        <a:lnTo>
                          <a:pt x="175" y="479"/>
                        </a:lnTo>
                        <a:lnTo>
                          <a:pt x="177" y="479"/>
                        </a:lnTo>
                        <a:lnTo>
                          <a:pt x="178" y="479"/>
                        </a:lnTo>
                        <a:lnTo>
                          <a:pt x="180" y="479"/>
                        </a:lnTo>
                        <a:lnTo>
                          <a:pt x="184" y="479"/>
                        </a:lnTo>
                        <a:lnTo>
                          <a:pt x="186" y="479"/>
                        </a:lnTo>
                        <a:lnTo>
                          <a:pt x="188" y="479"/>
                        </a:lnTo>
                        <a:lnTo>
                          <a:pt x="192" y="479"/>
                        </a:lnTo>
                        <a:lnTo>
                          <a:pt x="194" y="479"/>
                        </a:lnTo>
                        <a:lnTo>
                          <a:pt x="196" y="479"/>
                        </a:lnTo>
                        <a:lnTo>
                          <a:pt x="200" y="479"/>
                        </a:lnTo>
                        <a:lnTo>
                          <a:pt x="201" y="479"/>
                        </a:lnTo>
                        <a:lnTo>
                          <a:pt x="203" y="479"/>
                        </a:lnTo>
                        <a:lnTo>
                          <a:pt x="207" y="479"/>
                        </a:lnTo>
                        <a:lnTo>
                          <a:pt x="209" y="479"/>
                        </a:lnTo>
                        <a:lnTo>
                          <a:pt x="211" y="479"/>
                        </a:lnTo>
                        <a:lnTo>
                          <a:pt x="213" y="479"/>
                        </a:lnTo>
                        <a:lnTo>
                          <a:pt x="217" y="479"/>
                        </a:lnTo>
                        <a:lnTo>
                          <a:pt x="219" y="479"/>
                        </a:lnTo>
                        <a:lnTo>
                          <a:pt x="221" y="479"/>
                        </a:lnTo>
                        <a:lnTo>
                          <a:pt x="224" y="479"/>
                        </a:lnTo>
                        <a:lnTo>
                          <a:pt x="226" y="479"/>
                        </a:lnTo>
                        <a:lnTo>
                          <a:pt x="228" y="479"/>
                        </a:lnTo>
                        <a:lnTo>
                          <a:pt x="232" y="479"/>
                        </a:lnTo>
                        <a:lnTo>
                          <a:pt x="234" y="479"/>
                        </a:lnTo>
                        <a:lnTo>
                          <a:pt x="236" y="479"/>
                        </a:lnTo>
                        <a:lnTo>
                          <a:pt x="242" y="479"/>
                        </a:lnTo>
                        <a:lnTo>
                          <a:pt x="244" y="479"/>
                        </a:lnTo>
                        <a:lnTo>
                          <a:pt x="245" y="479"/>
                        </a:lnTo>
                        <a:lnTo>
                          <a:pt x="249" y="479"/>
                        </a:lnTo>
                        <a:lnTo>
                          <a:pt x="253" y="479"/>
                        </a:lnTo>
                        <a:lnTo>
                          <a:pt x="257" y="479"/>
                        </a:lnTo>
                        <a:lnTo>
                          <a:pt x="259" y="479"/>
                        </a:lnTo>
                        <a:lnTo>
                          <a:pt x="261" y="479"/>
                        </a:lnTo>
                        <a:lnTo>
                          <a:pt x="267" y="479"/>
                        </a:lnTo>
                        <a:lnTo>
                          <a:pt x="268" y="479"/>
                        </a:lnTo>
                        <a:lnTo>
                          <a:pt x="272" y="479"/>
                        </a:lnTo>
                        <a:lnTo>
                          <a:pt x="274" y="479"/>
                        </a:lnTo>
                        <a:lnTo>
                          <a:pt x="276" y="479"/>
                        </a:lnTo>
                        <a:lnTo>
                          <a:pt x="278" y="479"/>
                        </a:lnTo>
                        <a:lnTo>
                          <a:pt x="282" y="479"/>
                        </a:lnTo>
                        <a:lnTo>
                          <a:pt x="284" y="479"/>
                        </a:lnTo>
                        <a:lnTo>
                          <a:pt x="286" y="479"/>
                        </a:lnTo>
                        <a:lnTo>
                          <a:pt x="290" y="479"/>
                        </a:lnTo>
                        <a:lnTo>
                          <a:pt x="291" y="479"/>
                        </a:lnTo>
                        <a:lnTo>
                          <a:pt x="293" y="479"/>
                        </a:lnTo>
                        <a:lnTo>
                          <a:pt x="297" y="479"/>
                        </a:lnTo>
                        <a:lnTo>
                          <a:pt x="299" y="479"/>
                        </a:lnTo>
                        <a:lnTo>
                          <a:pt x="301" y="479"/>
                        </a:lnTo>
                        <a:lnTo>
                          <a:pt x="305" y="479"/>
                        </a:lnTo>
                        <a:lnTo>
                          <a:pt x="307" y="479"/>
                        </a:lnTo>
                        <a:lnTo>
                          <a:pt x="309" y="479"/>
                        </a:lnTo>
                        <a:lnTo>
                          <a:pt x="311" y="479"/>
                        </a:lnTo>
                        <a:lnTo>
                          <a:pt x="314" y="479"/>
                        </a:lnTo>
                        <a:lnTo>
                          <a:pt x="316" y="479"/>
                        </a:lnTo>
                        <a:lnTo>
                          <a:pt x="318" y="479"/>
                        </a:lnTo>
                        <a:lnTo>
                          <a:pt x="322" y="479"/>
                        </a:lnTo>
                        <a:lnTo>
                          <a:pt x="324" y="479"/>
                        </a:lnTo>
                        <a:lnTo>
                          <a:pt x="326" y="479"/>
                        </a:lnTo>
                        <a:lnTo>
                          <a:pt x="330" y="479"/>
                        </a:lnTo>
                        <a:lnTo>
                          <a:pt x="332" y="479"/>
                        </a:lnTo>
                        <a:lnTo>
                          <a:pt x="334" y="479"/>
                        </a:lnTo>
                        <a:lnTo>
                          <a:pt x="337" y="479"/>
                        </a:lnTo>
                        <a:lnTo>
                          <a:pt x="339" y="479"/>
                        </a:lnTo>
                        <a:lnTo>
                          <a:pt x="341" y="479"/>
                        </a:lnTo>
                        <a:lnTo>
                          <a:pt x="343" y="479"/>
                        </a:lnTo>
                        <a:lnTo>
                          <a:pt x="347" y="479"/>
                        </a:lnTo>
                        <a:lnTo>
                          <a:pt x="349" y="479"/>
                        </a:lnTo>
                        <a:lnTo>
                          <a:pt x="351" y="479"/>
                        </a:lnTo>
                        <a:lnTo>
                          <a:pt x="355" y="479"/>
                        </a:lnTo>
                        <a:lnTo>
                          <a:pt x="357" y="479"/>
                        </a:lnTo>
                        <a:lnTo>
                          <a:pt x="359" y="479"/>
                        </a:lnTo>
                        <a:lnTo>
                          <a:pt x="362" y="479"/>
                        </a:lnTo>
                        <a:lnTo>
                          <a:pt x="364" y="479"/>
                        </a:lnTo>
                        <a:lnTo>
                          <a:pt x="366" y="479"/>
                        </a:lnTo>
                        <a:lnTo>
                          <a:pt x="368" y="479"/>
                        </a:lnTo>
                        <a:lnTo>
                          <a:pt x="372" y="479"/>
                        </a:lnTo>
                        <a:lnTo>
                          <a:pt x="374" y="479"/>
                        </a:lnTo>
                        <a:lnTo>
                          <a:pt x="376" y="479"/>
                        </a:lnTo>
                        <a:lnTo>
                          <a:pt x="380" y="479"/>
                        </a:lnTo>
                        <a:lnTo>
                          <a:pt x="382" y="479"/>
                        </a:lnTo>
                        <a:lnTo>
                          <a:pt x="383" y="479"/>
                        </a:lnTo>
                        <a:lnTo>
                          <a:pt x="387" y="479"/>
                        </a:lnTo>
                        <a:lnTo>
                          <a:pt x="389" y="479"/>
                        </a:lnTo>
                        <a:lnTo>
                          <a:pt x="391" y="479"/>
                        </a:lnTo>
                        <a:lnTo>
                          <a:pt x="395" y="479"/>
                        </a:lnTo>
                        <a:lnTo>
                          <a:pt x="397" y="479"/>
                        </a:lnTo>
                        <a:lnTo>
                          <a:pt x="399" y="479"/>
                        </a:lnTo>
                        <a:lnTo>
                          <a:pt x="401" y="479"/>
                        </a:lnTo>
                        <a:lnTo>
                          <a:pt x="405" y="479"/>
                        </a:lnTo>
                        <a:lnTo>
                          <a:pt x="406" y="479"/>
                        </a:lnTo>
                        <a:lnTo>
                          <a:pt x="412" y="479"/>
                        </a:lnTo>
                        <a:lnTo>
                          <a:pt x="414" y="479"/>
                        </a:lnTo>
                        <a:lnTo>
                          <a:pt x="416" y="479"/>
                        </a:lnTo>
                        <a:lnTo>
                          <a:pt x="420" y="479"/>
                        </a:lnTo>
                        <a:lnTo>
                          <a:pt x="424" y="479"/>
                        </a:lnTo>
                        <a:lnTo>
                          <a:pt x="428" y="479"/>
                        </a:lnTo>
                        <a:lnTo>
                          <a:pt x="429" y="479"/>
                        </a:lnTo>
                        <a:lnTo>
                          <a:pt x="431" y="479"/>
                        </a:lnTo>
                        <a:lnTo>
                          <a:pt x="433" y="481"/>
                        </a:lnTo>
                        <a:lnTo>
                          <a:pt x="437" y="479"/>
                        </a:lnTo>
                        <a:lnTo>
                          <a:pt x="439" y="479"/>
                        </a:lnTo>
                        <a:lnTo>
                          <a:pt x="441" y="479"/>
                        </a:lnTo>
                        <a:lnTo>
                          <a:pt x="445" y="479"/>
                        </a:lnTo>
                        <a:lnTo>
                          <a:pt x="447" y="479"/>
                        </a:lnTo>
                        <a:lnTo>
                          <a:pt x="449" y="479"/>
                        </a:lnTo>
                        <a:lnTo>
                          <a:pt x="452" y="479"/>
                        </a:lnTo>
                        <a:lnTo>
                          <a:pt x="454" y="479"/>
                        </a:lnTo>
                        <a:lnTo>
                          <a:pt x="456" y="479"/>
                        </a:lnTo>
                        <a:lnTo>
                          <a:pt x="460" y="479"/>
                        </a:lnTo>
                        <a:lnTo>
                          <a:pt x="462" y="479"/>
                        </a:lnTo>
                        <a:lnTo>
                          <a:pt x="464" y="479"/>
                        </a:lnTo>
                        <a:lnTo>
                          <a:pt x="466" y="479"/>
                        </a:lnTo>
                        <a:lnTo>
                          <a:pt x="470" y="479"/>
                        </a:lnTo>
                        <a:lnTo>
                          <a:pt x="472" y="479"/>
                        </a:lnTo>
                        <a:lnTo>
                          <a:pt x="473" y="479"/>
                        </a:lnTo>
                        <a:lnTo>
                          <a:pt x="477" y="479"/>
                        </a:lnTo>
                        <a:lnTo>
                          <a:pt x="479" y="479"/>
                        </a:lnTo>
                        <a:lnTo>
                          <a:pt x="485" y="479"/>
                        </a:lnTo>
                        <a:lnTo>
                          <a:pt x="487" y="479"/>
                        </a:lnTo>
                        <a:lnTo>
                          <a:pt x="489" y="479"/>
                        </a:lnTo>
                        <a:lnTo>
                          <a:pt x="493" y="479"/>
                        </a:lnTo>
                        <a:lnTo>
                          <a:pt x="495" y="479"/>
                        </a:lnTo>
                        <a:lnTo>
                          <a:pt x="496" y="479"/>
                        </a:lnTo>
                        <a:lnTo>
                          <a:pt x="498" y="479"/>
                        </a:lnTo>
                        <a:lnTo>
                          <a:pt x="502" y="479"/>
                        </a:lnTo>
                        <a:lnTo>
                          <a:pt x="504" y="479"/>
                        </a:lnTo>
                        <a:lnTo>
                          <a:pt x="506" y="479"/>
                        </a:lnTo>
                        <a:lnTo>
                          <a:pt x="510" y="479"/>
                        </a:lnTo>
                        <a:lnTo>
                          <a:pt x="512" y="479"/>
                        </a:lnTo>
                        <a:lnTo>
                          <a:pt x="514" y="479"/>
                        </a:lnTo>
                        <a:lnTo>
                          <a:pt x="518" y="479"/>
                        </a:lnTo>
                        <a:lnTo>
                          <a:pt x="519" y="479"/>
                        </a:lnTo>
                        <a:lnTo>
                          <a:pt x="521" y="479"/>
                        </a:lnTo>
                        <a:lnTo>
                          <a:pt x="525" y="479"/>
                        </a:lnTo>
                        <a:lnTo>
                          <a:pt x="527" y="479"/>
                        </a:lnTo>
                        <a:lnTo>
                          <a:pt x="529" y="479"/>
                        </a:lnTo>
                        <a:lnTo>
                          <a:pt x="531" y="479"/>
                        </a:lnTo>
                        <a:lnTo>
                          <a:pt x="535" y="479"/>
                        </a:lnTo>
                        <a:lnTo>
                          <a:pt x="537" y="479"/>
                        </a:lnTo>
                        <a:lnTo>
                          <a:pt x="539" y="479"/>
                        </a:lnTo>
                        <a:lnTo>
                          <a:pt x="542" y="479"/>
                        </a:lnTo>
                        <a:lnTo>
                          <a:pt x="544" y="479"/>
                        </a:lnTo>
                        <a:lnTo>
                          <a:pt x="546" y="479"/>
                        </a:lnTo>
                        <a:lnTo>
                          <a:pt x="550" y="479"/>
                        </a:lnTo>
                        <a:lnTo>
                          <a:pt x="552" y="479"/>
                        </a:lnTo>
                        <a:lnTo>
                          <a:pt x="554" y="479"/>
                        </a:lnTo>
                        <a:lnTo>
                          <a:pt x="556" y="479"/>
                        </a:lnTo>
                        <a:lnTo>
                          <a:pt x="560" y="479"/>
                        </a:lnTo>
                        <a:lnTo>
                          <a:pt x="562" y="479"/>
                        </a:lnTo>
                        <a:lnTo>
                          <a:pt x="564" y="479"/>
                        </a:lnTo>
                        <a:lnTo>
                          <a:pt x="567" y="479"/>
                        </a:lnTo>
                        <a:lnTo>
                          <a:pt x="569" y="479"/>
                        </a:lnTo>
                        <a:lnTo>
                          <a:pt x="571" y="479"/>
                        </a:lnTo>
                        <a:lnTo>
                          <a:pt x="575" y="479"/>
                        </a:lnTo>
                        <a:lnTo>
                          <a:pt x="577" y="479"/>
                        </a:lnTo>
                        <a:lnTo>
                          <a:pt x="579" y="479"/>
                        </a:lnTo>
                        <a:lnTo>
                          <a:pt x="583" y="479"/>
                        </a:lnTo>
                        <a:lnTo>
                          <a:pt x="585" y="479"/>
                        </a:lnTo>
                        <a:lnTo>
                          <a:pt x="587" y="479"/>
                        </a:lnTo>
                        <a:lnTo>
                          <a:pt x="588" y="479"/>
                        </a:lnTo>
                        <a:lnTo>
                          <a:pt x="592" y="479"/>
                        </a:lnTo>
                        <a:lnTo>
                          <a:pt x="594" y="479"/>
                        </a:lnTo>
                        <a:lnTo>
                          <a:pt x="596" y="479"/>
                        </a:lnTo>
                        <a:lnTo>
                          <a:pt x="600" y="479"/>
                        </a:lnTo>
                        <a:lnTo>
                          <a:pt x="602" y="479"/>
                        </a:lnTo>
                        <a:lnTo>
                          <a:pt x="604" y="479"/>
                        </a:lnTo>
                        <a:lnTo>
                          <a:pt x="608" y="479"/>
                        </a:lnTo>
                        <a:lnTo>
                          <a:pt x="610" y="479"/>
                        </a:lnTo>
                        <a:lnTo>
                          <a:pt x="611" y="479"/>
                        </a:lnTo>
                        <a:lnTo>
                          <a:pt x="615" y="479"/>
                        </a:lnTo>
                        <a:lnTo>
                          <a:pt x="617" y="479"/>
                        </a:lnTo>
                        <a:lnTo>
                          <a:pt x="619" y="479"/>
                        </a:lnTo>
                        <a:lnTo>
                          <a:pt x="621" y="479"/>
                        </a:lnTo>
                        <a:lnTo>
                          <a:pt x="625" y="479"/>
                        </a:lnTo>
                        <a:lnTo>
                          <a:pt x="627" y="479"/>
                        </a:lnTo>
                        <a:lnTo>
                          <a:pt x="629" y="479"/>
                        </a:lnTo>
                        <a:lnTo>
                          <a:pt x="633" y="479"/>
                        </a:lnTo>
                        <a:lnTo>
                          <a:pt x="634" y="479"/>
                        </a:lnTo>
                        <a:lnTo>
                          <a:pt x="636" y="479"/>
                        </a:lnTo>
                        <a:lnTo>
                          <a:pt x="642" y="481"/>
                        </a:lnTo>
                        <a:lnTo>
                          <a:pt x="644" y="479"/>
                        </a:lnTo>
                        <a:lnTo>
                          <a:pt x="648" y="479"/>
                        </a:lnTo>
                        <a:lnTo>
                          <a:pt x="650" y="479"/>
                        </a:lnTo>
                        <a:lnTo>
                          <a:pt x="652" y="479"/>
                        </a:lnTo>
                        <a:lnTo>
                          <a:pt x="654" y="479"/>
                        </a:lnTo>
                        <a:lnTo>
                          <a:pt x="657" y="479"/>
                        </a:lnTo>
                        <a:lnTo>
                          <a:pt x="659" y="479"/>
                        </a:lnTo>
                        <a:lnTo>
                          <a:pt x="661" y="479"/>
                        </a:lnTo>
                        <a:lnTo>
                          <a:pt x="665" y="479"/>
                        </a:lnTo>
                        <a:lnTo>
                          <a:pt x="667" y="479"/>
                        </a:lnTo>
                        <a:lnTo>
                          <a:pt x="669" y="479"/>
                        </a:lnTo>
                        <a:lnTo>
                          <a:pt x="673" y="479"/>
                        </a:lnTo>
                        <a:lnTo>
                          <a:pt x="675" y="479"/>
                        </a:lnTo>
                        <a:lnTo>
                          <a:pt x="677" y="479"/>
                        </a:lnTo>
                        <a:lnTo>
                          <a:pt x="680" y="479"/>
                        </a:lnTo>
                        <a:lnTo>
                          <a:pt x="682" y="479"/>
                        </a:lnTo>
                        <a:lnTo>
                          <a:pt x="684" y="479"/>
                        </a:lnTo>
                        <a:lnTo>
                          <a:pt x="686" y="479"/>
                        </a:lnTo>
                        <a:lnTo>
                          <a:pt x="690" y="479"/>
                        </a:lnTo>
                        <a:lnTo>
                          <a:pt x="692" y="479"/>
                        </a:lnTo>
                        <a:lnTo>
                          <a:pt x="694" y="479"/>
                        </a:lnTo>
                        <a:lnTo>
                          <a:pt x="698" y="479"/>
                        </a:lnTo>
                        <a:lnTo>
                          <a:pt x="700" y="479"/>
                        </a:lnTo>
                        <a:lnTo>
                          <a:pt x="701" y="479"/>
                        </a:lnTo>
                        <a:lnTo>
                          <a:pt x="705" y="479"/>
                        </a:lnTo>
                        <a:lnTo>
                          <a:pt x="707" y="479"/>
                        </a:lnTo>
                        <a:lnTo>
                          <a:pt x="709" y="479"/>
                        </a:lnTo>
                        <a:lnTo>
                          <a:pt x="713" y="479"/>
                        </a:lnTo>
                        <a:lnTo>
                          <a:pt x="715" y="479"/>
                        </a:lnTo>
                        <a:lnTo>
                          <a:pt x="717" y="479"/>
                        </a:lnTo>
                        <a:lnTo>
                          <a:pt x="719" y="479"/>
                        </a:lnTo>
                        <a:lnTo>
                          <a:pt x="723" y="479"/>
                        </a:lnTo>
                        <a:lnTo>
                          <a:pt x="724" y="479"/>
                        </a:lnTo>
                        <a:lnTo>
                          <a:pt x="726" y="479"/>
                        </a:lnTo>
                        <a:lnTo>
                          <a:pt x="730" y="479"/>
                        </a:lnTo>
                        <a:lnTo>
                          <a:pt x="732" y="479"/>
                        </a:lnTo>
                        <a:lnTo>
                          <a:pt x="738" y="479"/>
                        </a:lnTo>
                        <a:lnTo>
                          <a:pt x="740" y="479"/>
                        </a:lnTo>
                        <a:lnTo>
                          <a:pt x="742" y="479"/>
                        </a:lnTo>
                        <a:lnTo>
                          <a:pt x="746" y="479"/>
                        </a:lnTo>
                        <a:lnTo>
                          <a:pt x="747" y="479"/>
                        </a:lnTo>
                        <a:lnTo>
                          <a:pt x="749" y="479"/>
                        </a:lnTo>
                        <a:lnTo>
                          <a:pt x="751" y="479"/>
                        </a:lnTo>
                        <a:lnTo>
                          <a:pt x="755" y="479"/>
                        </a:lnTo>
                        <a:lnTo>
                          <a:pt x="757" y="479"/>
                        </a:lnTo>
                        <a:lnTo>
                          <a:pt x="759" y="479"/>
                        </a:lnTo>
                        <a:lnTo>
                          <a:pt x="763" y="479"/>
                        </a:lnTo>
                        <a:lnTo>
                          <a:pt x="765" y="479"/>
                        </a:lnTo>
                        <a:lnTo>
                          <a:pt x="767" y="479"/>
                        </a:lnTo>
                        <a:lnTo>
                          <a:pt x="770" y="479"/>
                        </a:lnTo>
                        <a:lnTo>
                          <a:pt x="772" y="479"/>
                        </a:lnTo>
                        <a:lnTo>
                          <a:pt x="774" y="479"/>
                        </a:lnTo>
                        <a:lnTo>
                          <a:pt x="776" y="479"/>
                        </a:lnTo>
                        <a:lnTo>
                          <a:pt x="780" y="479"/>
                        </a:lnTo>
                        <a:lnTo>
                          <a:pt x="782" y="479"/>
                        </a:lnTo>
                        <a:lnTo>
                          <a:pt x="784" y="479"/>
                        </a:lnTo>
                        <a:lnTo>
                          <a:pt x="788" y="479"/>
                        </a:lnTo>
                        <a:lnTo>
                          <a:pt x="790" y="479"/>
                        </a:lnTo>
                        <a:lnTo>
                          <a:pt x="792" y="479"/>
                        </a:lnTo>
                        <a:lnTo>
                          <a:pt x="795" y="479"/>
                        </a:lnTo>
                        <a:lnTo>
                          <a:pt x="797" y="479"/>
                        </a:lnTo>
                        <a:lnTo>
                          <a:pt x="799" y="479"/>
                        </a:lnTo>
                        <a:lnTo>
                          <a:pt x="803" y="479"/>
                        </a:lnTo>
                        <a:lnTo>
                          <a:pt x="805" y="479"/>
                        </a:lnTo>
                        <a:lnTo>
                          <a:pt x="807" y="479"/>
                        </a:lnTo>
                        <a:lnTo>
                          <a:pt x="809" y="479"/>
                        </a:lnTo>
                        <a:lnTo>
                          <a:pt x="813" y="479"/>
                        </a:lnTo>
                        <a:lnTo>
                          <a:pt x="815" y="479"/>
                        </a:lnTo>
                        <a:lnTo>
                          <a:pt x="816" y="479"/>
                        </a:lnTo>
                        <a:lnTo>
                          <a:pt x="822" y="479"/>
                        </a:lnTo>
                        <a:lnTo>
                          <a:pt x="824" y="479"/>
                        </a:lnTo>
                        <a:lnTo>
                          <a:pt x="828" y="479"/>
                        </a:lnTo>
                        <a:lnTo>
                          <a:pt x="830" y="479"/>
                        </a:lnTo>
                        <a:lnTo>
                          <a:pt x="832" y="479"/>
                        </a:lnTo>
                        <a:lnTo>
                          <a:pt x="836" y="479"/>
                        </a:lnTo>
                        <a:lnTo>
                          <a:pt x="838" y="479"/>
                        </a:lnTo>
                        <a:lnTo>
                          <a:pt x="839" y="479"/>
                        </a:lnTo>
                        <a:lnTo>
                          <a:pt x="841" y="479"/>
                        </a:lnTo>
                        <a:lnTo>
                          <a:pt x="845" y="479"/>
                        </a:lnTo>
                        <a:lnTo>
                          <a:pt x="847" y="479"/>
                        </a:lnTo>
                        <a:lnTo>
                          <a:pt x="849" y="479"/>
                        </a:lnTo>
                        <a:lnTo>
                          <a:pt x="853" y="479"/>
                        </a:lnTo>
                        <a:lnTo>
                          <a:pt x="855" y="479"/>
                        </a:lnTo>
                        <a:lnTo>
                          <a:pt x="861" y="479"/>
                        </a:lnTo>
                        <a:lnTo>
                          <a:pt x="862" y="479"/>
                        </a:lnTo>
                        <a:lnTo>
                          <a:pt x="864" y="479"/>
                        </a:lnTo>
                        <a:lnTo>
                          <a:pt x="868" y="479"/>
                        </a:lnTo>
                        <a:lnTo>
                          <a:pt x="870" y="479"/>
                        </a:lnTo>
                        <a:lnTo>
                          <a:pt x="872" y="479"/>
                        </a:lnTo>
                        <a:lnTo>
                          <a:pt x="874" y="479"/>
                        </a:lnTo>
                        <a:lnTo>
                          <a:pt x="878" y="479"/>
                        </a:lnTo>
                        <a:lnTo>
                          <a:pt x="882" y="479"/>
                        </a:lnTo>
                        <a:lnTo>
                          <a:pt x="885" y="479"/>
                        </a:lnTo>
                        <a:lnTo>
                          <a:pt x="887" y="479"/>
                        </a:lnTo>
                        <a:lnTo>
                          <a:pt x="889" y="479"/>
                        </a:lnTo>
                        <a:lnTo>
                          <a:pt x="893" y="479"/>
                        </a:lnTo>
                        <a:lnTo>
                          <a:pt x="895" y="479"/>
                        </a:lnTo>
                        <a:lnTo>
                          <a:pt x="897" y="479"/>
                        </a:lnTo>
                        <a:lnTo>
                          <a:pt x="901" y="479"/>
                        </a:lnTo>
                        <a:lnTo>
                          <a:pt x="903" y="479"/>
                        </a:lnTo>
                        <a:lnTo>
                          <a:pt x="905" y="479"/>
                        </a:lnTo>
                        <a:lnTo>
                          <a:pt x="906" y="479"/>
                        </a:lnTo>
                        <a:lnTo>
                          <a:pt x="910" y="479"/>
                        </a:lnTo>
                        <a:lnTo>
                          <a:pt x="912" y="479"/>
                        </a:lnTo>
                        <a:lnTo>
                          <a:pt x="914" y="479"/>
                        </a:lnTo>
                        <a:lnTo>
                          <a:pt x="918" y="479"/>
                        </a:lnTo>
                        <a:lnTo>
                          <a:pt x="920" y="479"/>
                        </a:lnTo>
                        <a:lnTo>
                          <a:pt x="922" y="479"/>
                        </a:lnTo>
                        <a:lnTo>
                          <a:pt x="926" y="479"/>
                        </a:lnTo>
                        <a:lnTo>
                          <a:pt x="928" y="479"/>
                        </a:lnTo>
                        <a:lnTo>
                          <a:pt x="929" y="479"/>
                        </a:lnTo>
                        <a:lnTo>
                          <a:pt x="933" y="479"/>
                        </a:lnTo>
                        <a:lnTo>
                          <a:pt x="935" y="479"/>
                        </a:lnTo>
                        <a:lnTo>
                          <a:pt x="937" y="479"/>
                        </a:lnTo>
                        <a:lnTo>
                          <a:pt x="939" y="479"/>
                        </a:lnTo>
                        <a:lnTo>
                          <a:pt x="943" y="479"/>
                        </a:lnTo>
                        <a:lnTo>
                          <a:pt x="945" y="479"/>
                        </a:lnTo>
                        <a:lnTo>
                          <a:pt x="947" y="479"/>
                        </a:lnTo>
                        <a:lnTo>
                          <a:pt x="951" y="479"/>
                        </a:lnTo>
                        <a:lnTo>
                          <a:pt x="954" y="479"/>
                        </a:lnTo>
                        <a:lnTo>
                          <a:pt x="958" y="479"/>
                        </a:lnTo>
                        <a:lnTo>
                          <a:pt x="960" y="479"/>
                        </a:lnTo>
                        <a:lnTo>
                          <a:pt x="962" y="479"/>
                        </a:lnTo>
                        <a:lnTo>
                          <a:pt x="964" y="479"/>
                        </a:lnTo>
                        <a:lnTo>
                          <a:pt x="968" y="479"/>
                        </a:lnTo>
                        <a:lnTo>
                          <a:pt x="970" y="479"/>
                        </a:lnTo>
                        <a:lnTo>
                          <a:pt x="972" y="479"/>
                        </a:lnTo>
                        <a:lnTo>
                          <a:pt x="975" y="479"/>
                        </a:lnTo>
                        <a:lnTo>
                          <a:pt x="979" y="479"/>
                        </a:lnTo>
                        <a:lnTo>
                          <a:pt x="983" y="479"/>
                        </a:lnTo>
                        <a:lnTo>
                          <a:pt x="985" y="479"/>
                        </a:lnTo>
                        <a:lnTo>
                          <a:pt x="987" y="479"/>
                        </a:lnTo>
                        <a:lnTo>
                          <a:pt x="991" y="479"/>
                        </a:lnTo>
                        <a:lnTo>
                          <a:pt x="993" y="479"/>
                        </a:lnTo>
                        <a:lnTo>
                          <a:pt x="995" y="479"/>
                        </a:lnTo>
                        <a:lnTo>
                          <a:pt x="997" y="479"/>
                        </a:lnTo>
                        <a:lnTo>
                          <a:pt x="1000" y="479"/>
                        </a:lnTo>
                        <a:lnTo>
                          <a:pt x="1002" y="479"/>
                        </a:lnTo>
                        <a:lnTo>
                          <a:pt x="1004" y="479"/>
                        </a:lnTo>
                        <a:lnTo>
                          <a:pt x="1008" y="479"/>
                        </a:lnTo>
                        <a:lnTo>
                          <a:pt x="1010" y="479"/>
                        </a:lnTo>
                        <a:lnTo>
                          <a:pt x="1012" y="479"/>
                        </a:lnTo>
                        <a:lnTo>
                          <a:pt x="1016" y="479"/>
                        </a:lnTo>
                        <a:lnTo>
                          <a:pt x="1018" y="479"/>
                        </a:lnTo>
                        <a:lnTo>
                          <a:pt x="1020" y="479"/>
                        </a:lnTo>
                        <a:lnTo>
                          <a:pt x="1023" y="479"/>
                        </a:lnTo>
                        <a:lnTo>
                          <a:pt x="1025" y="479"/>
                        </a:lnTo>
                        <a:lnTo>
                          <a:pt x="1027" y="479"/>
                        </a:lnTo>
                        <a:lnTo>
                          <a:pt x="1029" y="479"/>
                        </a:lnTo>
                        <a:lnTo>
                          <a:pt x="1033" y="479"/>
                        </a:lnTo>
                        <a:lnTo>
                          <a:pt x="1035" y="479"/>
                        </a:lnTo>
                        <a:lnTo>
                          <a:pt x="1037" y="479"/>
                        </a:lnTo>
                        <a:lnTo>
                          <a:pt x="1041" y="479"/>
                        </a:lnTo>
                        <a:lnTo>
                          <a:pt x="1043" y="479"/>
                        </a:lnTo>
                        <a:lnTo>
                          <a:pt x="1044" y="479"/>
                        </a:lnTo>
                        <a:lnTo>
                          <a:pt x="1048" y="479"/>
                        </a:lnTo>
                        <a:lnTo>
                          <a:pt x="1050" y="479"/>
                        </a:lnTo>
                        <a:lnTo>
                          <a:pt x="1052" y="479"/>
                        </a:lnTo>
                        <a:lnTo>
                          <a:pt x="1056" y="479"/>
                        </a:lnTo>
                        <a:lnTo>
                          <a:pt x="1058" y="479"/>
                        </a:lnTo>
                        <a:lnTo>
                          <a:pt x="1060" y="479"/>
                        </a:lnTo>
                        <a:lnTo>
                          <a:pt x="1062" y="479"/>
                        </a:lnTo>
                        <a:lnTo>
                          <a:pt x="1066" y="479"/>
                        </a:lnTo>
                        <a:lnTo>
                          <a:pt x="1067" y="479"/>
                        </a:lnTo>
                        <a:lnTo>
                          <a:pt x="1069" y="479"/>
                        </a:lnTo>
                        <a:lnTo>
                          <a:pt x="1073" y="479"/>
                        </a:lnTo>
                        <a:lnTo>
                          <a:pt x="1075" y="479"/>
                        </a:lnTo>
                        <a:lnTo>
                          <a:pt x="1077" y="479"/>
                        </a:lnTo>
                        <a:lnTo>
                          <a:pt x="1081" y="479"/>
                        </a:lnTo>
                        <a:lnTo>
                          <a:pt x="1083" y="479"/>
                        </a:lnTo>
                        <a:lnTo>
                          <a:pt x="1085" y="479"/>
                        </a:lnTo>
                        <a:lnTo>
                          <a:pt x="1089" y="479"/>
                        </a:lnTo>
                        <a:lnTo>
                          <a:pt x="1090" y="479"/>
                        </a:lnTo>
                        <a:lnTo>
                          <a:pt x="1092" y="479"/>
                        </a:lnTo>
                        <a:lnTo>
                          <a:pt x="1094" y="479"/>
                        </a:lnTo>
                        <a:lnTo>
                          <a:pt x="1098" y="479"/>
                        </a:lnTo>
                        <a:lnTo>
                          <a:pt x="1100" y="479"/>
                        </a:lnTo>
                        <a:lnTo>
                          <a:pt x="1102" y="479"/>
                        </a:lnTo>
                        <a:lnTo>
                          <a:pt x="1106" y="479"/>
                        </a:lnTo>
                        <a:lnTo>
                          <a:pt x="1108" y="479"/>
                        </a:lnTo>
                        <a:lnTo>
                          <a:pt x="1110" y="479"/>
                        </a:lnTo>
                        <a:lnTo>
                          <a:pt x="1113" y="479"/>
                        </a:lnTo>
                        <a:lnTo>
                          <a:pt x="1115" y="479"/>
                        </a:lnTo>
                        <a:lnTo>
                          <a:pt x="1117" y="479"/>
                        </a:lnTo>
                        <a:lnTo>
                          <a:pt x="1121" y="479"/>
                        </a:lnTo>
                        <a:lnTo>
                          <a:pt x="1123" y="479"/>
                        </a:lnTo>
                        <a:lnTo>
                          <a:pt x="1125" y="479"/>
                        </a:lnTo>
                        <a:lnTo>
                          <a:pt x="1127" y="479"/>
                        </a:lnTo>
                        <a:lnTo>
                          <a:pt x="1131" y="479"/>
                        </a:lnTo>
                        <a:lnTo>
                          <a:pt x="1133" y="479"/>
                        </a:lnTo>
                        <a:lnTo>
                          <a:pt x="1134" y="479"/>
                        </a:lnTo>
                        <a:lnTo>
                          <a:pt x="1138" y="479"/>
                        </a:lnTo>
                        <a:lnTo>
                          <a:pt x="1140" y="479"/>
                        </a:lnTo>
                        <a:lnTo>
                          <a:pt x="1142" y="479"/>
                        </a:lnTo>
                        <a:lnTo>
                          <a:pt x="1146" y="479"/>
                        </a:lnTo>
                        <a:lnTo>
                          <a:pt x="1148" y="479"/>
                        </a:lnTo>
                        <a:lnTo>
                          <a:pt x="1150" y="479"/>
                        </a:lnTo>
                        <a:lnTo>
                          <a:pt x="1154" y="479"/>
                        </a:lnTo>
                        <a:lnTo>
                          <a:pt x="1156" y="479"/>
                        </a:lnTo>
                        <a:lnTo>
                          <a:pt x="1157" y="479"/>
                        </a:lnTo>
                        <a:lnTo>
                          <a:pt x="1159" y="479"/>
                        </a:lnTo>
                        <a:lnTo>
                          <a:pt x="1163" y="479"/>
                        </a:lnTo>
                        <a:lnTo>
                          <a:pt x="1165" y="477"/>
                        </a:lnTo>
                        <a:lnTo>
                          <a:pt x="1167" y="477"/>
                        </a:lnTo>
                        <a:lnTo>
                          <a:pt x="1171" y="467"/>
                        </a:lnTo>
                        <a:lnTo>
                          <a:pt x="1173" y="464"/>
                        </a:lnTo>
                        <a:lnTo>
                          <a:pt x="1175" y="458"/>
                        </a:lnTo>
                        <a:lnTo>
                          <a:pt x="1179" y="462"/>
                        </a:lnTo>
                        <a:lnTo>
                          <a:pt x="1180" y="466"/>
                        </a:lnTo>
                        <a:lnTo>
                          <a:pt x="1182" y="475"/>
                        </a:lnTo>
                        <a:lnTo>
                          <a:pt x="1184" y="475"/>
                        </a:lnTo>
                        <a:lnTo>
                          <a:pt x="1188" y="477"/>
                        </a:lnTo>
                        <a:lnTo>
                          <a:pt x="1190" y="479"/>
                        </a:lnTo>
                        <a:lnTo>
                          <a:pt x="1192" y="479"/>
                        </a:lnTo>
                        <a:lnTo>
                          <a:pt x="1196" y="479"/>
                        </a:lnTo>
                        <a:lnTo>
                          <a:pt x="1198" y="479"/>
                        </a:lnTo>
                        <a:lnTo>
                          <a:pt x="1200" y="479"/>
                        </a:lnTo>
                        <a:lnTo>
                          <a:pt x="1203" y="479"/>
                        </a:lnTo>
                        <a:lnTo>
                          <a:pt x="1205" y="479"/>
                        </a:lnTo>
                        <a:lnTo>
                          <a:pt x="1207" y="479"/>
                        </a:lnTo>
                        <a:lnTo>
                          <a:pt x="1211" y="479"/>
                        </a:lnTo>
                        <a:lnTo>
                          <a:pt x="1213" y="479"/>
                        </a:lnTo>
                        <a:lnTo>
                          <a:pt x="1215" y="479"/>
                        </a:lnTo>
                        <a:lnTo>
                          <a:pt x="1217" y="479"/>
                        </a:lnTo>
                        <a:lnTo>
                          <a:pt x="1221" y="479"/>
                        </a:lnTo>
                        <a:lnTo>
                          <a:pt x="1223" y="479"/>
                        </a:lnTo>
                        <a:lnTo>
                          <a:pt x="1225" y="479"/>
                        </a:lnTo>
                        <a:lnTo>
                          <a:pt x="1228" y="479"/>
                        </a:lnTo>
                        <a:lnTo>
                          <a:pt x="1230" y="479"/>
                        </a:lnTo>
                        <a:lnTo>
                          <a:pt x="1232" y="479"/>
                        </a:lnTo>
                        <a:lnTo>
                          <a:pt x="1236" y="479"/>
                        </a:lnTo>
                        <a:lnTo>
                          <a:pt x="1238" y="479"/>
                        </a:lnTo>
                        <a:lnTo>
                          <a:pt x="1240" y="479"/>
                        </a:lnTo>
                        <a:lnTo>
                          <a:pt x="1244" y="479"/>
                        </a:lnTo>
                        <a:lnTo>
                          <a:pt x="1246" y="479"/>
                        </a:lnTo>
                        <a:lnTo>
                          <a:pt x="1248" y="479"/>
                        </a:lnTo>
                        <a:lnTo>
                          <a:pt x="1249" y="479"/>
                        </a:lnTo>
                        <a:lnTo>
                          <a:pt x="1253" y="479"/>
                        </a:lnTo>
                        <a:lnTo>
                          <a:pt x="1255" y="479"/>
                        </a:lnTo>
                        <a:lnTo>
                          <a:pt x="1257" y="479"/>
                        </a:lnTo>
                        <a:lnTo>
                          <a:pt x="1261" y="479"/>
                        </a:lnTo>
                        <a:lnTo>
                          <a:pt x="1263" y="479"/>
                        </a:lnTo>
                        <a:lnTo>
                          <a:pt x="1265" y="479"/>
                        </a:lnTo>
                        <a:lnTo>
                          <a:pt x="1269" y="479"/>
                        </a:lnTo>
                        <a:lnTo>
                          <a:pt x="1271" y="479"/>
                        </a:lnTo>
                        <a:lnTo>
                          <a:pt x="1272" y="479"/>
                        </a:lnTo>
                        <a:lnTo>
                          <a:pt x="1276" y="479"/>
                        </a:lnTo>
                        <a:lnTo>
                          <a:pt x="1278" y="479"/>
                        </a:lnTo>
                        <a:lnTo>
                          <a:pt x="1280" y="479"/>
                        </a:lnTo>
                        <a:lnTo>
                          <a:pt x="1282" y="479"/>
                        </a:lnTo>
                        <a:lnTo>
                          <a:pt x="1286" y="479"/>
                        </a:lnTo>
                        <a:lnTo>
                          <a:pt x="1288" y="479"/>
                        </a:lnTo>
                        <a:lnTo>
                          <a:pt x="1290" y="479"/>
                        </a:lnTo>
                        <a:lnTo>
                          <a:pt x="1295" y="479"/>
                        </a:lnTo>
                        <a:lnTo>
                          <a:pt x="1297" y="479"/>
                        </a:lnTo>
                        <a:lnTo>
                          <a:pt x="1301" y="479"/>
                        </a:lnTo>
                        <a:lnTo>
                          <a:pt x="1303" y="479"/>
                        </a:lnTo>
                        <a:lnTo>
                          <a:pt x="1305" y="479"/>
                        </a:lnTo>
                        <a:lnTo>
                          <a:pt x="1309" y="479"/>
                        </a:lnTo>
                        <a:lnTo>
                          <a:pt x="1311" y="479"/>
                        </a:lnTo>
                        <a:lnTo>
                          <a:pt x="1313" y="479"/>
                        </a:lnTo>
                        <a:lnTo>
                          <a:pt x="1318" y="479"/>
                        </a:lnTo>
                        <a:lnTo>
                          <a:pt x="1320" y="479"/>
                        </a:lnTo>
                        <a:lnTo>
                          <a:pt x="1322" y="479"/>
                        </a:lnTo>
                        <a:lnTo>
                          <a:pt x="1326" y="479"/>
                        </a:lnTo>
                        <a:lnTo>
                          <a:pt x="1328" y="479"/>
                        </a:lnTo>
                        <a:lnTo>
                          <a:pt x="1330" y="479"/>
                        </a:lnTo>
                        <a:lnTo>
                          <a:pt x="1334" y="479"/>
                        </a:lnTo>
                        <a:lnTo>
                          <a:pt x="1336" y="479"/>
                        </a:lnTo>
                        <a:lnTo>
                          <a:pt x="1338" y="479"/>
                        </a:lnTo>
                        <a:lnTo>
                          <a:pt x="1341" y="479"/>
                        </a:lnTo>
                        <a:lnTo>
                          <a:pt x="1343" y="479"/>
                        </a:lnTo>
                        <a:lnTo>
                          <a:pt x="1345" y="479"/>
                        </a:lnTo>
                        <a:lnTo>
                          <a:pt x="1347" y="479"/>
                        </a:lnTo>
                        <a:lnTo>
                          <a:pt x="1351" y="479"/>
                        </a:lnTo>
                        <a:lnTo>
                          <a:pt x="1353" y="479"/>
                        </a:lnTo>
                        <a:lnTo>
                          <a:pt x="1355" y="479"/>
                        </a:lnTo>
                        <a:lnTo>
                          <a:pt x="1359" y="479"/>
                        </a:lnTo>
                        <a:lnTo>
                          <a:pt x="1361" y="479"/>
                        </a:lnTo>
                        <a:lnTo>
                          <a:pt x="1362" y="479"/>
                        </a:lnTo>
                        <a:lnTo>
                          <a:pt x="1366" y="479"/>
                        </a:lnTo>
                        <a:lnTo>
                          <a:pt x="1368" y="479"/>
                        </a:lnTo>
                        <a:lnTo>
                          <a:pt x="1370" y="479"/>
                        </a:lnTo>
                        <a:lnTo>
                          <a:pt x="1372" y="479"/>
                        </a:lnTo>
                        <a:lnTo>
                          <a:pt x="1376" y="479"/>
                        </a:lnTo>
                        <a:lnTo>
                          <a:pt x="1378" y="479"/>
                        </a:lnTo>
                        <a:lnTo>
                          <a:pt x="1380" y="479"/>
                        </a:lnTo>
                        <a:lnTo>
                          <a:pt x="1384" y="479"/>
                        </a:lnTo>
                        <a:lnTo>
                          <a:pt x="1385" y="479"/>
                        </a:lnTo>
                        <a:lnTo>
                          <a:pt x="1387" y="479"/>
                        </a:lnTo>
                        <a:lnTo>
                          <a:pt x="1391" y="479"/>
                        </a:lnTo>
                        <a:lnTo>
                          <a:pt x="1393" y="479"/>
                        </a:lnTo>
                        <a:lnTo>
                          <a:pt x="1395" y="479"/>
                        </a:lnTo>
                        <a:lnTo>
                          <a:pt x="1399" y="479"/>
                        </a:lnTo>
                        <a:lnTo>
                          <a:pt x="1401" y="479"/>
                        </a:lnTo>
                        <a:lnTo>
                          <a:pt x="1403" y="479"/>
                        </a:lnTo>
                        <a:lnTo>
                          <a:pt x="1405" y="479"/>
                        </a:lnTo>
                        <a:lnTo>
                          <a:pt x="1408" y="479"/>
                        </a:lnTo>
                        <a:lnTo>
                          <a:pt x="1410" y="479"/>
                        </a:lnTo>
                        <a:lnTo>
                          <a:pt x="1412" y="479"/>
                        </a:lnTo>
                        <a:lnTo>
                          <a:pt x="1416" y="479"/>
                        </a:lnTo>
                        <a:lnTo>
                          <a:pt x="1418" y="479"/>
                        </a:lnTo>
                        <a:lnTo>
                          <a:pt x="1420" y="479"/>
                        </a:lnTo>
                        <a:lnTo>
                          <a:pt x="1424" y="479"/>
                        </a:lnTo>
                        <a:lnTo>
                          <a:pt x="1426" y="479"/>
                        </a:lnTo>
                        <a:lnTo>
                          <a:pt x="1428" y="479"/>
                        </a:lnTo>
                        <a:lnTo>
                          <a:pt x="1431" y="479"/>
                        </a:lnTo>
                        <a:lnTo>
                          <a:pt x="1433" y="479"/>
                        </a:lnTo>
                        <a:lnTo>
                          <a:pt x="1435" y="479"/>
                        </a:lnTo>
                        <a:lnTo>
                          <a:pt x="1437" y="479"/>
                        </a:lnTo>
                        <a:lnTo>
                          <a:pt x="1441" y="479"/>
                        </a:lnTo>
                        <a:lnTo>
                          <a:pt x="1443" y="479"/>
                        </a:lnTo>
                        <a:lnTo>
                          <a:pt x="1445" y="479"/>
                        </a:lnTo>
                        <a:lnTo>
                          <a:pt x="1449" y="479"/>
                        </a:lnTo>
                        <a:lnTo>
                          <a:pt x="1451" y="479"/>
                        </a:lnTo>
                        <a:lnTo>
                          <a:pt x="1453" y="479"/>
                        </a:lnTo>
                        <a:lnTo>
                          <a:pt x="1456" y="479"/>
                        </a:lnTo>
                        <a:lnTo>
                          <a:pt x="1458" y="479"/>
                        </a:lnTo>
                        <a:lnTo>
                          <a:pt x="1460" y="479"/>
                        </a:lnTo>
                        <a:lnTo>
                          <a:pt x="1464" y="479"/>
                        </a:lnTo>
                        <a:lnTo>
                          <a:pt x="1466" y="479"/>
                        </a:lnTo>
                        <a:lnTo>
                          <a:pt x="1468" y="479"/>
                        </a:lnTo>
                        <a:lnTo>
                          <a:pt x="1470" y="479"/>
                        </a:lnTo>
                        <a:lnTo>
                          <a:pt x="1474" y="479"/>
                        </a:lnTo>
                        <a:lnTo>
                          <a:pt x="1476" y="479"/>
                        </a:lnTo>
                        <a:lnTo>
                          <a:pt x="1477" y="479"/>
                        </a:lnTo>
                        <a:lnTo>
                          <a:pt x="1481" y="479"/>
                        </a:lnTo>
                        <a:lnTo>
                          <a:pt x="1483" y="479"/>
                        </a:lnTo>
                        <a:lnTo>
                          <a:pt x="1485" y="479"/>
                        </a:lnTo>
                        <a:lnTo>
                          <a:pt x="1489" y="479"/>
                        </a:lnTo>
                        <a:lnTo>
                          <a:pt x="1491" y="479"/>
                        </a:lnTo>
                        <a:lnTo>
                          <a:pt x="1493" y="479"/>
                        </a:lnTo>
                        <a:lnTo>
                          <a:pt x="1497" y="479"/>
                        </a:lnTo>
                        <a:lnTo>
                          <a:pt x="1499" y="479"/>
                        </a:lnTo>
                        <a:lnTo>
                          <a:pt x="1500" y="479"/>
                        </a:lnTo>
                        <a:lnTo>
                          <a:pt x="1502" y="479"/>
                        </a:lnTo>
                        <a:lnTo>
                          <a:pt x="1506" y="479"/>
                        </a:lnTo>
                        <a:lnTo>
                          <a:pt x="1508" y="479"/>
                        </a:lnTo>
                        <a:lnTo>
                          <a:pt x="1510" y="479"/>
                        </a:lnTo>
                        <a:lnTo>
                          <a:pt x="1514" y="479"/>
                        </a:lnTo>
                        <a:lnTo>
                          <a:pt x="1516" y="479"/>
                        </a:lnTo>
                        <a:lnTo>
                          <a:pt x="1518" y="479"/>
                        </a:lnTo>
                        <a:lnTo>
                          <a:pt x="1522" y="479"/>
                        </a:lnTo>
                        <a:lnTo>
                          <a:pt x="1523" y="479"/>
                        </a:lnTo>
                        <a:lnTo>
                          <a:pt x="1525" y="479"/>
                        </a:lnTo>
                        <a:lnTo>
                          <a:pt x="1529" y="479"/>
                        </a:lnTo>
                        <a:lnTo>
                          <a:pt x="1531" y="479"/>
                        </a:lnTo>
                        <a:lnTo>
                          <a:pt x="1533" y="479"/>
                        </a:lnTo>
                        <a:lnTo>
                          <a:pt x="1535" y="479"/>
                        </a:lnTo>
                        <a:lnTo>
                          <a:pt x="1539" y="479"/>
                        </a:lnTo>
                        <a:lnTo>
                          <a:pt x="1541" y="479"/>
                        </a:lnTo>
                        <a:lnTo>
                          <a:pt x="1543" y="479"/>
                        </a:lnTo>
                        <a:lnTo>
                          <a:pt x="1546" y="479"/>
                        </a:lnTo>
                        <a:lnTo>
                          <a:pt x="1548" y="479"/>
                        </a:lnTo>
                        <a:lnTo>
                          <a:pt x="1550" y="479"/>
                        </a:lnTo>
                        <a:lnTo>
                          <a:pt x="1554" y="479"/>
                        </a:lnTo>
                        <a:lnTo>
                          <a:pt x="1556" y="479"/>
                        </a:lnTo>
                        <a:lnTo>
                          <a:pt x="1558" y="479"/>
                        </a:lnTo>
                        <a:lnTo>
                          <a:pt x="1562" y="479"/>
                        </a:lnTo>
                        <a:lnTo>
                          <a:pt x="1564" y="479"/>
                        </a:lnTo>
                        <a:lnTo>
                          <a:pt x="1566" y="479"/>
                        </a:lnTo>
                        <a:lnTo>
                          <a:pt x="1568" y="479"/>
                        </a:lnTo>
                        <a:lnTo>
                          <a:pt x="1571" y="479"/>
                        </a:lnTo>
                        <a:lnTo>
                          <a:pt x="1573" y="479"/>
                        </a:lnTo>
                        <a:lnTo>
                          <a:pt x="1575" y="479"/>
                        </a:lnTo>
                        <a:lnTo>
                          <a:pt x="1579" y="479"/>
                        </a:lnTo>
                        <a:lnTo>
                          <a:pt x="1581" y="479"/>
                        </a:lnTo>
                        <a:lnTo>
                          <a:pt x="1583" y="479"/>
                        </a:lnTo>
                        <a:lnTo>
                          <a:pt x="1587" y="479"/>
                        </a:lnTo>
                        <a:lnTo>
                          <a:pt x="1589" y="479"/>
                        </a:lnTo>
                        <a:lnTo>
                          <a:pt x="1590" y="479"/>
                        </a:lnTo>
                        <a:lnTo>
                          <a:pt x="1592" y="479"/>
                        </a:lnTo>
                        <a:lnTo>
                          <a:pt x="1596" y="479"/>
                        </a:lnTo>
                        <a:lnTo>
                          <a:pt x="1598" y="479"/>
                        </a:lnTo>
                        <a:lnTo>
                          <a:pt x="1600" y="479"/>
                        </a:lnTo>
                        <a:lnTo>
                          <a:pt x="1604" y="479"/>
                        </a:lnTo>
                        <a:lnTo>
                          <a:pt x="1606" y="479"/>
                        </a:lnTo>
                        <a:lnTo>
                          <a:pt x="1608" y="479"/>
                        </a:lnTo>
                        <a:lnTo>
                          <a:pt x="1612" y="479"/>
                        </a:lnTo>
                        <a:lnTo>
                          <a:pt x="1613" y="479"/>
                        </a:lnTo>
                        <a:lnTo>
                          <a:pt x="1615" y="479"/>
                        </a:lnTo>
                        <a:lnTo>
                          <a:pt x="1619" y="479"/>
                        </a:lnTo>
                        <a:lnTo>
                          <a:pt x="1621" y="479"/>
                        </a:lnTo>
                        <a:lnTo>
                          <a:pt x="1623" y="479"/>
                        </a:lnTo>
                        <a:lnTo>
                          <a:pt x="1625" y="479"/>
                        </a:lnTo>
                        <a:lnTo>
                          <a:pt x="1629" y="479"/>
                        </a:lnTo>
                        <a:lnTo>
                          <a:pt x="1631" y="479"/>
                        </a:lnTo>
                        <a:lnTo>
                          <a:pt x="1633" y="479"/>
                        </a:lnTo>
                        <a:lnTo>
                          <a:pt x="1636" y="479"/>
                        </a:lnTo>
                        <a:lnTo>
                          <a:pt x="1638" y="479"/>
                        </a:lnTo>
                        <a:lnTo>
                          <a:pt x="1640" y="479"/>
                        </a:lnTo>
                        <a:lnTo>
                          <a:pt x="1644" y="479"/>
                        </a:lnTo>
                        <a:lnTo>
                          <a:pt x="1646" y="479"/>
                        </a:lnTo>
                        <a:lnTo>
                          <a:pt x="1648" y="479"/>
                        </a:lnTo>
                        <a:lnTo>
                          <a:pt x="1652" y="479"/>
                        </a:lnTo>
                        <a:lnTo>
                          <a:pt x="1654" y="479"/>
                        </a:lnTo>
                        <a:lnTo>
                          <a:pt x="1656" y="479"/>
                        </a:lnTo>
                        <a:lnTo>
                          <a:pt x="1658" y="479"/>
                        </a:lnTo>
                        <a:lnTo>
                          <a:pt x="1661" y="479"/>
                        </a:lnTo>
                        <a:lnTo>
                          <a:pt x="1663" y="479"/>
                        </a:lnTo>
                        <a:lnTo>
                          <a:pt x="1665" y="479"/>
                        </a:lnTo>
                        <a:lnTo>
                          <a:pt x="1669" y="479"/>
                        </a:lnTo>
                        <a:lnTo>
                          <a:pt x="1671" y="479"/>
                        </a:lnTo>
                        <a:lnTo>
                          <a:pt x="1673" y="479"/>
                        </a:lnTo>
                        <a:lnTo>
                          <a:pt x="1677" y="479"/>
                        </a:lnTo>
                        <a:lnTo>
                          <a:pt x="1679" y="479"/>
                        </a:lnTo>
                        <a:lnTo>
                          <a:pt x="1681" y="479"/>
                        </a:lnTo>
                        <a:lnTo>
                          <a:pt x="1684" y="479"/>
                        </a:lnTo>
                        <a:lnTo>
                          <a:pt x="1686" y="479"/>
                        </a:lnTo>
                        <a:lnTo>
                          <a:pt x="1688" y="479"/>
                        </a:lnTo>
                        <a:lnTo>
                          <a:pt x="1690" y="479"/>
                        </a:lnTo>
                        <a:lnTo>
                          <a:pt x="1694" y="479"/>
                        </a:lnTo>
                        <a:lnTo>
                          <a:pt x="1696" y="479"/>
                        </a:lnTo>
                        <a:lnTo>
                          <a:pt x="1698" y="479"/>
                        </a:lnTo>
                        <a:lnTo>
                          <a:pt x="1702" y="479"/>
                        </a:lnTo>
                        <a:lnTo>
                          <a:pt x="1704" y="479"/>
                        </a:lnTo>
                        <a:lnTo>
                          <a:pt x="1705" y="479"/>
                        </a:lnTo>
                        <a:lnTo>
                          <a:pt x="1709" y="479"/>
                        </a:lnTo>
                        <a:lnTo>
                          <a:pt x="1711" y="479"/>
                        </a:lnTo>
                        <a:lnTo>
                          <a:pt x="1713" y="479"/>
                        </a:lnTo>
                        <a:lnTo>
                          <a:pt x="1717" y="479"/>
                        </a:lnTo>
                        <a:lnTo>
                          <a:pt x="1719" y="479"/>
                        </a:lnTo>
                        <a:lnTo>
                          <a:pt x="1721" y="479"/>
                        </a:lnTo>
                        <a:lnTo>
                          <a:pt x="1723" y="479"/>
                        </a:lnTo>
                        <a:lnTo>
                          <a:pt x="1727" y="479"/>
                        </a:lnTo>
                        <a:lnTo>
                          <a:pt x="1728" y="479"/>
                        </a:lnTo>
                        <a:lnTo>
                          <a:pt x="1730" y="479"/>
                        </a:lnTo>
                        <a:lnTo>
                          <a:pt x="1734" y="479"/>
                        </a:lnTo>
                        <a:lnTo>
                          <a:pt x="1736" y="479"/>
                        </a:lnTo>
                        <a:lnTo>
                          <a:pt x="1738" y="479"/>
                        </a:lnTo>
                        <a:lnTo>
                          <a:pt x="1742" y="479"/>
                        </a:lnTo>
                        <a:lnTo>
                          <a:pt x="1744" y="479"/>
                        </a:lnTo>
                        <a:lnTo>
                          <a:pt x="1746" y="479"/>
                        </a:lnTo>
                        <a:lnTo>
                          <a:pt x="1750" y="479"/>
                        </a:lnTo>
                        <a:lnTo>
                          <a:pt x="1751" y="479"/>
                        </a:lnTo>
                        <a:lnTo>
                          <a:pt x="1753" y="479"/>
                        </a:lnTo>
                        <a:lnTo>
                          <a:pt x="1755" y="479"/>
                        </a:lnTo>
                        <a:lnTo>
                          <a:pt x="1759" y="479"/>
                        </a:lnTo>
                        <a:lnTo>
                          <a:pt x="1761" y="479"/>
                        </a:lnTo>
                        <a:lnTo>
                          <a:pt x="1763" y="479"/>
                        </a:lnTo>
                        <a:lnTo>
                          <a:pt x="1767" y="479"/>
                        </a:lnTo>
                        <a:lnTo>
                          <a:pt x="1769" y="479"/>
                        </a:lnTo>
                        <a:lnTo>
                          <a:pt x="1771" y="479"/>
                        </a:lnTo>
                        <a:lnTo>
                          <a:pt x="1774" y="479"/>
                        </a:lnTo>
                        <a:lnTo>
                          <a:pt x="1778" y="479"/>
                        </a:lnTo>
                        <a:lnTo>
                          <a:pt x="1780" y="479"/>
                        </a:lnTo>
                        <a:lnTo>
                          <a:pt x="1784" y="479"/>
                        </a:lnTo>
                        <a:lnTo>
                          <a:pt x="1786" y="477"/>
                        </a:lnTo>
                        <a:lnTo>
                          <a:pt x="1788" y="479"/>
                        </a:lnTo>
                        <a:lnTo>
                          <a:pt x="1792" y="477"/>
                        </a:lnTo>
                        <a:lnTo>
                          <a:pt x="1794" y="479"/>
                        </a:lnTo>
                        <a:lnTo>
                          <a:pt x="1796" y="477"/>
                        </a:lnTo>
                        <a:lnTo>
                          <a:pt x="1799" y="477"/>
                        </a:lnTo>
                        <a:lnTo>
                          <a:pt x="1801" y="479"/>
                        </a:lnTo>
                        <a:lnTo>
                          <a:pt x="1803" y="479"/>
                        </a:lnTo>
                        <a:lnTo>
                          <a:pt x="1807" y="479"/>
                        </a:lnTo>
                        <a:lnTo>
                          <a:pt x="1809" y="477"/>
                        </a:lnTo>
                        <a:lnTo>
                          <a:pt x="1811" y="479"/>
                        </a:lnTo>
                        <a:lnTo>
                          <a:pt x="1813" y="477"/>
                        </a:lnTo>
                        <a:lnTo>
                          <a:pt x="1817" y="479"/>
                        </a:lnTo>
                        <a:lnTo>
                          <a:pt x="1818" y="479"/>
                        </a:lnTo>
                        <a:lnTo>
                          <a:pt x="1820" y="479"/>
                        </a:lnTo>
                        <a:lnTo>
                          <a:pt x="1824" y="479"/>
                        </a:lnTo>
                        <a:lnTo>
                          <a:pt x="1826" y="477"/>
                        </a:lnTo>
                        <a:lnTo>
                          <a:pt x="1828" y="479"/>
                        </a:lnTo>
                        <a:lnTo>
                          <a:pt x="1832" y="479"/>
                        </a:lnTo>
                        <a:lnTo>
                          <a:pt x="1834" y="477"/>
                        </a:lnTo>
                        <a:lnTo>
                          <a:pt x="1836" y="477"/>
                        </a:lnTo>
                        <a:lnTo>
                          <a:pt x="1840" y="477"/>
                        </a:lnTo>
                        <a:lnTo>
                          <a:pt x="1841" y="477"/>
                        </a:lnTo>
                        <a:lnTo>
                          <a:pt x="1843" y="477"/>
                        </a:lnTo>
                        <a:lnTo>
                          <a:pt x="1845" y="479"/>
                        </a:lnTo>
                        <a:lnTo>
                          <a:pt x="1849" y="477"/>
                        </a:lnTo>
                        <a:lnTo>
                          <a:pt x="1851" y="477"/>
                        </a:lnTo>
                        <a:lnTo>
                          <a:pt x="1853" y="479"/>
                        </a:lnTo>
                        <a:lnTo>
                          <a:pt x="1857" y="477"/>
                        </a:lnTo>
                        <a:lnTo>
                          <a:pt x="1859" y="479"/>
                        </a:lnTo>
                        <a:lnTo>
                          <a:pt x="1861" y="479"/>
                        </a:lnTo>
                        <a:lnTo>
                          <a:pt x="1864" y="479"/>
                        </a:lnTo>
                        <a:lnTo>
                          <a:pt x="1866" y="477"/>
                        </a:lnTo>
                        <a:lnTo>
                          <a:pt x="1868" y="477"/>
                        </a:lnTo>
                        <a:lnTo>
                          <a:pt x="1872" y="477"/>
                        </a:lnTo>
                        <a:lnTo>
                          <a:pt x="1874" y="477"/>
                        </a:lnTo>
                        <a:lnTo>
                          <a:pt x="1876" y="477"/>
                        </a:lnTo>
                        <a:lnTo>
                          <a:pt x="1878" y="477"/>
                        </a:lnTo>
                        <a:lnTo>
                          <a:pt x="1882" y="477"/>
                        </a:lnTo>
                        <a:lnTo>
                          <a:pt x="1884" y="477"/>
                        </a:lnTo>
                        <a:lnTo>
                          <a:pt x="1886" y="479"/>
                        </a:lnTo>
                        <a:lnTo>
                          <a:pt x="1889" y="477"/>
                        </a:lnTo>
                        <a:lnTo>
                          <a:pt x="1891" y="477"/>
                        </a:lnTo>
                        <a:lnTo>
                          <a:pt x="1893" y="477"/>
                        </a:lnTo>
                        <a:lnTo>
                          <a:pt x="1897" y="479"/>
                        </a:lnTo>
                        <a:lnTo>
                          <a:pt x="1899" y="477"/>
                        </a:lnTo>
                        <a:lnTo>
                          <a:pt x="1901" y="477"/>
                        </a:lnTo>
                        <a:lnTo>
                          <a:pt x="1905" y="477"/>
                        </a:lnTo>
                        <a:lnTo>
                          <a:pt x="1907" y="477"/>
                        </a:lnTo>
                        <a:lnTo>
                          <a:pt x="1909" y="477"/>
                        </a:lnTo>
                        <a:lnTo>
                          <a:pt x="1910" y="477"/>
                        </a:lnTo>
                        <a:lnTo>
                          <a:pt x="1914" y="477"/>
                        </a:lnTo>
                        <a:lnTo>
                          <a:pt x="1916" y="477"/>
                        </a:lnTo>
                        <a:lnTo>
                          <a:pt x="1918" y="477"/>
                        </a:lnTo>
                        <a:lnTo>
                          <a:pt x="1922" y="477"/>
                        </a:lnTo>
                        <a:lnTo>
                          <a:pt x="1924" y="477"/>
                        </a:lnTo>
                        <a:lnTo>
                          <a:pt x="1926" y="477"/>
                        </a:lnTo>
                        <a:lnTo>
                          <a:pt x="1930" y="477"/>
                        </a:lnTo>
                        <a:lnTo>
                          <a:pt x="1932" y="477"/>
                        </a:lnTo>
                        <a:lnTo>
                          <a:pt x="1933" y="477"/>
                        </a:lnTo>
                        <a:lnTo>
                          <a:pt x="1937" y="477"/>
                        </a:lnTo>
                        <a:lnTo>
                          <a:pt x="1939" y="477"/>
                        </a:lnTo>
                        <a:lnTo>
                          <a:pt x="1941" y="477"/>
                        </a:lnTo>
                        <a:lnTo>
                          <a:pt x="1943" y="477"/>
                        </a:lnTo>
                        <a:lnTo>
                          <a:pt x="1947" y="477"/>
                        </a:lnTo>
                        <a:lnTo>
                          <a:pt x="1949" y="477"/>
                        </a:lnTo>
                        <a:lnTo>
                          <a:pt x="1951" y="477"/>
                        </a:lnTo>
                        <a:lnTo>
                          <a:pt x="1955" y="477"/>
                        </a:lnTo>
                        <a:lnTo>
                          <a:pt x="1956" y="477"/>
                        </a:lnTo>
                        <a:lnTo>
                          <a:pt x="1958" y="477"/>
                        </a:lnTo>
                        <a:lnTo>
                          <a:pt x="1962" y="477"/>
                        </a:lnTo>
                        <a:lnTo>
                          <a:pt x="1964" y="477"/>
                        </a:lnTo>
                        <a:lnTo>
                          <a:pt x="1966" y="477"/>
                        </a:lnTo>
                        <a:lnTo>
                          <a:pt x="1970" y="477"/>
                        </a:lnTo>
                        <a:lnTo>
                          <a:pt x="1972" y="477"/>
                        </a:lnTo>
                        <a:lnTo>
                          <a:pt x="1974" y="477"/>
                        </a:lnTo>
                        <a:lnTo>
                          <a:pt x="1976" y="477"/>
                        </a:lnTo>
                        <a:lnTo>
                          <a:pt x="1979" y="477"/>
                        </a:lnTo>
                        <a:lnTo>
                          <a:pt x="1981" y="477"/>
                        </a:lnTo>
                        <a:lnTo>
                          <a:pt x="1983" y="477"/>
                        </a:lnTo>
                        <a:lnTo>
                          <a:pt x="1987" y="477"/>
                        </a:lnTo>
                        <a:lnTo>
                          <a:pt x="1989" y="477"/>
                        </a:lnTo>
                        <a:lnTo>
                          <a:pt x="1991" y="477"/>
                        </a:lnTo>
                        <a:lnTo>
                          <a:pt x="1995" y="477"/>
                        </a:lnTo>
                        <a:lnTo>
                          <a:pt x="1997" y="477"/>
                        </a:lnTo>
                        <a:lnTo>
                          <a:pt x="1999" y="477"/>
                        </a:lnTo>
                        <a:lnTo>
                          <a:pt x="2001" y="477"/>
                        </a:lnTo>
                        <a:lnTo>
                          <a:pt x="2004" y="477"/>
                        </a:lnTo>
                        <a:lnTo>
                          <a:pt x="2006" y="477"/>
                        </a:lnTo>
                        <a:lnTo>
                          <a:pt x="2008" y="477"/>
                        </a:lnTo>
                        <a:lnTo>
                          <a:pt x="2012" y="477"/>
                        </a:lnTo>
                        <a:lnTo>
                          <a:pt x="2014" y="477"/>
                        </a:lnTo>
                        <a:lnTo>
                          <a:pt x="2016" y="477"/>
                        </a:lnTo>
                        <a:lnTo>
                          <a:pt x="2020" y="477"/>
                        </a:lnTo>
                        <a:lnTo>
                          <a:pt x="2022" y="477"/>
                        </a:lnTo>
                        <a:lnTo>
                          <a:pt x="2023" y="477"/>
                        </a:lnTo>
                        <a:lnTo>
                          <a:pt x="2027" y="477"/>
                        </a:lnTo>
                        <a:lnTo>
                          <a:pt x="2029" y="477"/>
                        </a:lnTo>
                        <a:lnTo>
                          <a:pt x="2031" y="477"/>
                        </a:lnTo>
                        <a:lnTo>
                          <a:pt x="2033" y="477"/>
                        </a:lnTo>
                        <a:lnTo>
                          <a:pt x="2037" y="477"/>
                        </a:lnTo>
                        <a:lnTo>
                          <a:pt x="2039" y="477"/>
                        </a:lnTo>
                        <a:lnTo>
                          <a:pt x="2041" y="477"/>
                        </a:lnTo>
                        <a:lnTo>
                          <a:pt x="2045" y="477"/>
                        </a:lnTo>
                        <a:lnTo>
                          <a:pt x="2046" y="477"/>
                        </a:lnTo>
                        <a:lnTo>
                          <a:pt x="2048" y="477"/>
                        </a:lnTo>
                        <a:lnTo>
                          <a:pt x="2052" y="477"/>
                        </a:lnTo>
                        <a:lnTo>
                          <a:pt x="2054" y="477"/>
                        </a:lnTo>
                        <a:lnTo>
                          <a:pt x="2056" y="477"/>
                        </a:lnTo>
                        <a:lnTo>
                          <a:pt x="2060" y="477"/>
                        </a:lnTo>
                        <a:lnTo>
                          <a:pt x="2062" y="475"/>
                        </a:lnTo>
                        <a:lnTo>
                          <a:pt x="2064" y="477"/>
                        </a:lnTo>
                        <a:lnTo>
                          <a:pt x="2066" y="477"/>
                        </a:lnTo>
                        <a:lnTo>
                          <a:pt x="2069" y="477"/>
                        </a:lnTo>
                        <a:lnTo>
                          <a:pt x="2071" y="477"/>
                        </a:lnTo>
                        <a:lnTo>
                          <a:pt x="2073" y="475"/>
                        </a:lnTo>
                        <a:lnTo>
                          <a:pt x="2077" y="477"/>
                        </a:lnTo>
                        <a:lnTo>
                          <a:pt x="2079" y="475"/>
                        </a:lnTo>
                        <a:lnTo>
                          <a:pt x="2081" y="475"/>
                        </a:lnTo>
                        <a:lnTo>
                          <a:pt x="2085" y="477"/>
                        </a:lnTo>
                        <a:lnTo>
                          <a:pt x="2087" y="475"/>
                        </a:lnTo>
                        <a:lnTo>
                          <a:pt x="2089" y="475"/>
                        </a:lnTo>
                        <a:lnTo>
                          <a:pt x="2092" y="475"/>
                        </a:lnTo>
                        <a:lnTo>
                          <a:pt x="2094" y="475"/>
                        </a:lnTo>
                        <a:lnTo>
                          <a:pt x="2096" y="475"/>
                        </a:lnTo>
                        <a:lnTo>
                          <a:pt x="2098" y="475"/>
                        </a:lnTo>
                        <a:lnTo>
                          <a:pt x="2102" y="475"/>
                        </a:lnTo>
                        <a:lnTo>
                          <a:pt x="2104" y="475"/>
                        </a:lnTo>
                        <a:lnTo>
                          <a:pt x="2106" y="475"/>
                        </a:lnTo>
                        <a:lnTo>
                          <a:pt x="2110" y="475"/>
                        </a:lnTo>
                        <a:lnTo>
                          <a:pt x="2112" y="475"/>
                        </a:lnTo>
                        <a:lnTo>
                          <a:pt x="2114" y="475"/>
                        </a:lnTo>
                        <a:lnTo>
                          <a:pt x="2117" y="475"/>
                        </a:lnTo>
                        <a:lnTo>
                          <a:pt x="2119" y="475"/>
                        </a:lnTo>
                        <a:lnTo>
                          <a:pt x="2121" y="475"/>
                        </a:lnTo>
                        <a:lnTo>
                          <a:pt x="2125" y="475"/>
                        </a:lnTo>
                        <a:lnTo>
                          <a:pt x="2129" y="475"/>
                        </a:lnTo>
                        <a:lnTo>
                          <a:pt x="2131" y="473"/>
                        </a:lnTo>
                        <a:lnTo>
                          <a:pt x="2135" y="475"/>
                        </a:lnTo>
                        <a:lnTo>
                          <a:pt x="2137" y="475"/>
                        </a:lnTo>
                        <a:lnTo>
                          <a:pt x="2138" y="475"/>
                        </a:lnTo>
                        <a:lnTo>
                          <a:pt x="2142" y="473"/>
                        </a:lnTo>
                        <a:lnTo>
                          <a:pt x="2144" y="475"/>
                        </a:lnTo>
                        <a:lnTo>
                          <a:pt x="2146" y="475"/>
                        </a:lnTo>
                        <a:lnTo>
                          <a:pt x="2150" y="475"/>
                        </a:lnTo>
                        <a:lnTo>
                          <a:pt x="2152" y="475"/>
                        </a:lnTo>
                        <a:lnTo>
                          <a:pt x="2154" y="475"/>
                        </a:lnTo>
                        <a:lnTo>
                          <a:pt x="2158" y="475"/>
                        </a:lnTo>
                        <a:lnTo>
                          <a:pt x="2160" y="473"/>
                        </a:lnTo>
                        <a:lnTo>
                          <a:pt x="2161" y="473"/>
                        </a:lnTo>
                        <a:lnTo>
                          <a:pt x="2163" y="475"/>
                        </a:lnTo>
                        <a:lnTo>
                          <a:pt x="2167" y="473"/>
                        </a:lnTo>
                        <a:lnTo>
                          <a:pt x="2169" y="473"/>
                        </a:lnTo>
                        <a:lnTo>
                          <a:pt x="2171" y="473"/>
                        </a:lnTo>
                        <a:lnTo>
                          <a:pt x="2175" y="473"/>
                        </a:lnTo>
                        <a:lnTo>
                          <a:pt x="2177" y="473"/>
                        </a:lnTo>
                        <a:lnTo>
                          <a:pt x="2179" y="473"/>
                        </a:lnTo>
                        <a:lnTo>
                          <a:pt x="2183" y="473"/>
                        </a:lnTo>
                        <a:lnTo>
                          <a:pt x="2184" y="473"/>
                        </a:lnTo>
                        <a:lnTo>
                          <a:pt x="2186" y="471"/>
                        </a:lnTo>
                        <a:lnTo>
                          <a:pt x="2190" y="471"/>
                        </a:lnTo>
                        <a:lnTo>
                          <a:pt x="2192" y="471"/>
                        </a:lnTo>
                        <a:lnTo>
                          <a:pt x="2194" y="471"/>
                        </a:lnTo>
                        <a:lnTo>
                          <a:pt x="2196" y="471"/>
                        </a:lnTo>
                        <a:lnTo>
                          <a:pt x="2200" y="471"/>
                        </a:lnTo>
                        <a:lnTo>
                          <a:pt x="2202" y="471"/>
                        </a:lnTo>
                        <a:lnTo>
                          <a:pt x="2204" y="471"/>
                        </a:lnTo>
                        <a:lnTo>
                          <a:pt x="2207" y="473"/>
                        </a:lnTo>
                        <a:lnTo>
                          <a:pt x="2209" y="473"/>
                        </a:lnTo>
                        <a:lnTo>
                          <a:pt x="2211" y="471"/>
                        </a:lnTo>
                        <a:lnTo>
                          <a:pt x="2215" y="469"/>
                        </a:lnTo>
                        <a:lnTo>
                          <a:pt x="2217" y="469"/>
                        </a:lnTo>
                        <a:lnTo>
                          <a:pt x="2219" y="471"/>
                        </a:lnTo>
                        <a:lnTo>
                          <a:pt x="2221" y="469"/>
                        </a:lnTo>
                        <a:lnTo>
                          <a:pt x="2225" y="467"/>
                        </a:lnTo>
                        <a:lnTo>
                          <a:pt x="2227" y="467"/>
                        </a:lnTo>
                        <a:lnTo>
                          <a:pt x="2229" y="469"/>
                        </a:lnTo>
                        <a:lnTo>
                          <a:pt x="2232" y="466"/>
                        </a:lnTo>
                        <a:lnTo>
                          <a:pt x="2234" y="462"/>
                        </a:lnTo>
                        <a:lnTo>
                          <a:pt x="2236" y="460"/>
                        </a:lnTo>
                        <a:lnTo>
                          <a:pt x="2240" y="456"/>
                        </a:lnTo>
                        <a:lnTo>
                          <a:pt x="2242" y="445"/>
                        </a:lnTo>
                        <a:lnTo>
                          <a:pt x="2244" y="425"/>
                        </a:lnTo>
                        <a:lnTo>
                          <a:pt x="2248" y="408"/>
                        </a:lnTo>
                        <a:lnTo>
                          <a:pt x="2250" y="364"/>
                        </a:lnTo>
                        <a:lnTo>
                          <a:pt x="2251" y="301"/>
                        </a:lnTo>
                        <a:lnTo>
                          <a:pt x="2253" y="256"/>
                        </a:lnTo>
                        <a:lnTo>
                          <a:pt x="2257" y="175"/>
                        </a:lnTo>
                        <a:lnTo>
                          <a:pt x="2259" y="124"/>
                        </a:lnTo>
                        <a:lnTo>
                          <a:pt x="2261" y="93"/>
                        </a:lnTo>
                        <a:lnTo>
                          <a:pt x="2265" y="0"/>
                        </a:lnTo>
                        <a:lnTo>
                          <a:pt x="2267" y="28"/>
                        </a:lnTo>
                        <a:lnTo>
                          <a:pt x="2269" y="46"/>
                        </a:lnTo>
                        <a:lnTo>
                          <a:pt x="2273" y="120"/>
                        </a:lnTo>
                        <a:lnTo>
                          <a:pt x="2274" y="151"/>
                        </a:lnTo>
                        <a:lnTo>
                          <a:pt x="2276" y="181"/>
                        </a:lnTo>
                        <a:lnTo>
                          <a:pt x="2280" y="240"/>
                        </a:lnTo>
                        <a:lnTo>
                          <a:pt x="2282" y="277"/>
                        </a:lnTo>
                        <a:lnTo>
                          <a:pt x="2284" y="330"/>
                        </a:lnTo>
                        <a:lnTo>
                          <a:pt x="2286" y="364"/>
                        </a:lnTo>
                        <a:lnTo>
                          <a:pt x="2290" y="391"/>
                        </a:lnTo>
                        <a:lnTo>
                          <a:pt x="2292" y="410"/>
                        </a:lnTo>
                        <a:lnTo>
                          <a:pt x="2294" y="416"/>
                        </a:lnTo>
                        <a:lnTo>
                          <a:pt x="2297" y="422"/>
                        </a:lnTo>
                        <a:lnTo>
                          <a:pt x="2299" y="427"/>
                        </a:lnTo>
                        <a:lnTo>
                          <a:pt x="2301" y="435"/>
                        </a:lnTo>
                        <a:lnTo>
                          <a:pt x="2305" y="439"/>
                        </a:lnTo>
                        <a:lnTo>
                          <a:pt x="2307" y="439"/>
                        </a:lnTo>
                        <a:lnTo>
                          <a:pt x="2309" y="443"/>
                        </a:lnTo>
                        <a:lnTo>
                          <a:pt x="2313" y="443"/>
                        </a:lnTo>
                        <a:lnTo>
                          <a:pt x="2315" y="445"/>
                        </a:lnTo>
                        <a:lnTo>
                          <a:pt x="2317" y="448"/>
                        </a:lnTo>
                        <a:lnTo>
                          <a:pt x="2319" y="446"/>
                        </a:lnTo>
                        <a:lnTo>
                          <a:pt x="2322" y="448"/>
                        </a:lnTo>
                        <a:lnTo>
                          <a:pt x="2324" y="446"/>
                        </a:lnTo>
                        <a:lnTo>
                          <a:pt x="2326" y="452"/>
                        </a:lnTo>
                        <a:lnTo>
                          <a:pt x="2330" y="450"/>
                        </a:lnTo>
                        <a:lnTo>
                          <a:pt x="2332" y="448"/>
                        </a:lnTo>
                        <a:lnTo>
                          <a:pt x="2334" y="448"/>
                        </a:lnTo>
                        <a:lnTo>
                          <a:pt x="2338" y="450"/>
                        </a:lnTo>
                        <a:lnTo>
                          <a:pt x="2340" y="454"/>
                        </a:lnTo>
                        <a:lnTo>
                          <a:pt x="2342" y="452"/>
                        </a:lnTo>
                        <a:lnTo>
                          <a:pt x="2345" y="454"/>
                        </a:lnTo>
                        <a:lnTo>
                          <a:pt x="2347" y="456"/>
                        </a:lnTo>
                        <a:lnTo>
                          <a:pt x="2349" y="454"/>
                        </a:lnTo>
                        <a:lnTo>
                          <a:pt x="2351" y="452"/>
                        </a:lnTo>
                        <a:lnTo>
                          <a:pt x="2355" y="454"/>
                        </a:lnTo>
                        <a:lnTo>
                          <a:pt x="2357" y="452"/>
                        </a:lnTo>
                        <a:lnTo>
                          <a:pt x="2359" y="454"/>
                        </a:lnTo>
                        <a:lnTo>
                          <a:pt x="2363" y="454"/>
                        </a:lnTo>
                        <a:lnTo>
                          <a:pt x="2365" y="452"/>
                        </a:lnTo>
                        <a:lnTo>
                          <a:pt x="2366" y="452"/>
                        </a:lnTo>
                        <a:lnTo>
                          <a:pt x="2370" y="454"/>
                        </a:lnTo>
                        <a:lnTo>
                          <a:pt x="2372" y="456"/>
                        </a:lnTo>
                        <a:lnTo>
                          <a:pt x="2374" y="452"/>
                        </a:lnTo>
                        <a:lnTo>
                          <a:pt x="2378" y="456"/>
                        </a:lnTo>
                        <a:lnTo>
                          <a:pt x="2380" y="456"/>
                        </a:lnTo>
                        <a:lnTo>
                          <a:pt x="2382" y="456"/>
                        </a:lnTo>
                        <a:lnTo>
                          <a:pt x="2384" y="456"/>
                        </a:lnTo>
                        <a:lnTo>
                          <a:pt x="2388" y="458"/>
                        </a:lnTo>
                        <a:lnTo>
                          <a:pt x="2389" y="458"/>
                        </a:lnTo>
                        <a:lnTo>
                          <a:pt x="2391" y="456"/>
                        </a:lnTo>
                        <a:lnTo>
                          <a:pt x="2395" y="458"/>
                        </a:lnTo>
                        <a:lnTo>
                          <a:pt x="2397" y="456"/>
                        </a:lnTo>
                        <a:lnTo>
                          <a:pt x="2399" y="456"/>
                        </a:lnTo>
                        <a:lnTo>
                          <a:pt x="2403" y="458"/>
                        </a:lnTo>
                        <a:lnTo>
                          <a:pt x="2405" y="458"/>
                        </a:lnTo>
                        <a:lnTo>
                          <a:pt x="2407" y="456"/>
                        </a:lnTo>
                        <a:lnTo>
                          <a:pt x="2409" y="452"/>
                        </a:lnTo>
                        <a:lnTo>
                          <a:pt x="2412" y="456"/>
                        </a:lnTo>
                        <a:lnTo>
                          <a:pt x="2414" y="456"/>
                        </a:lnTo>
                        <a:lnTo>
                          <a:pt x="2416" y="458"/>
                        </a:lnTo>
                        <a:lnTo>
                          <a:pt x="2420" y="454"/>
                        </a:lnTo>
                        <a:lnTo>
                          <a:pt x="2422" y="456"/>
                        </a:lnTo>
                        <a:lnTo>
                          <a:pt x="2424" y="460"/>
                        </a:lnTo>
                        <a:lnTo>
                          <a:pt x="2428" y="458"/>
                        </a:lnTo>
                        <a:lnTo>
                          <a:pt x="2430" y="458"/>
                        </a:lnTo>
                        <a:lnTo>
                          <a:pt x="2432" y="458"/>
                        </a:lnTo>
                        <a:lnTo>
                          <a:pt x="2435" y="458"/>
                        </a:lnTo>
                        <a:lnTo>
                          <a:pt x="2437" y="456"/>
                        </a:lnTo>
                        <a:lnTo>
                          <a:pt x="2439" y="456"/>
                        </a:lnTo>
                        <a:lnTo>
                          <a:pt x="2441" y="456"/>
                        </a:lnTo>
                        <a:lnTo>
                          <a:pt x="2445" y="458"/>
                        </a:lnTo>
                        <a:lnTo>
                          <a:pt x="2447" y="458"/>
                        </a:lnTo>
                        <a:lnTo>
                          <a:pt x="2449" y="460"/>
                        </a:lnTo>
                        <a:lnTo>
                          <a:pt x="2453" y="458"/>
                        </a:lnTo>
                        <a:lnTo>
                          <a:pt x="2455" y="460"/>
                        </a:lnTo>
                        <a:lnTo>
                          <a:pt x="2457" y="460"/>
                        </a:lnTo>
                        <a:lnTo>
                          <a:pt x="2460" y="460"/>
                        </a:lnTo>
                        <a:lnTo>
                          <a:pt x="2462" y="460"/>
                        </a:lnTo>
                        <a:lnTo>
                          <a:pt x="2464" y="460"/>
                        </a:lnTo>
                        <a:lnTo>
                          <a:pt x="2468" y="460"/>
                        </a:lnTo>
                        <a:lnTo>
                          <a:pt x="2470" y="458"/>
                        </a:lnTo>
                        <a:lnTo>
                          <a:pt x="2472" y="460"/>
                        </a:lnTo>
                        <a:lnTo>
                          <a:pt x="2474" y="458"/>
                        </a:lnTo>
                        <a:lnTo>
                          <a:pt x="2478" y="458"/>
                        </a:lnTo>
                        <a:lnTo>
                          <a:pt x="2479" y="458"/>
                        </a:lnTo>
                        <a:lnTo>
                          <a:pt x="2481" y="458"/>
                        </a:lnTo>
                        <a:lnTo>
                          <a:pt x="2485" y="456"/>
                        </a:lnTo>
                        <a:lnTo>
                          <a:pt x="2487" y="458"/>
                        </a:lnTo>
                        <a:lnTo>
                          <a:pt x="2489" y="458"/>
                        </a:lnTo>
                        <a:lnTo>
                          <a:pt x="2493" y="460"/>
                        </a:lnTo>
                        <a:lnTo>
                          <a:pt x="2495" y="458"/>
                        </a:lnTo>
                        <a:lnTo>
                          <a:pt x="2497" y="460"/>
                        </a:lnTo>
                        <a:lnTo>
                          <a:pt x="2501" y="458"/>
                        </a:lnTo>
                        <a:lnTo>
                          <a:pt x="2502" y="460"/>
                        </a:lnTo>
                        <a:lnTo>
                          <a:pt x="2504" y="458"/>
                        </a:lnTo>
                        <a:lnTo>
                          <a:pt x="2506" y="460"/>
                        </a:lnTo>
                        <a:lnTo>
                          <a:pt x="2510" y="462"/>
                        </a:lnTo>
                        <a:lnTo>
                          <a:pt x="2512" y="460"/>
                        </a:lnTo>
                        <a:lnTo>
                          <a:pt x="2514" y="458"/>
                        </a:lnTo>
                        <a:lnTo>
                          <a:pt x="2518" y="460"/>
                        </a:lnTo>
                        <a:lnTo>
                          <a:pt x="2520" y="458"/>
                        </a:lnTo>
                        <a:lnTo>
                          <a:pt x="2522" y="458"/>
                        </a:lnTo>
                        <a:lnTo>
                          <a:pt x="2525" y="460"/>
                        </a:lnTo>
                        <a:lnTo>
                          <a:pt x="2527" y="456"/>
                        </a:lnTo>
                        <a:lnTo>
                          <a:pt x="2529" y="456"/>
                        </a:lnTo>
                        <a:lnTo>
                          <a:pt x="2533" y="460"/>
                        </a:lnTo>
                        <a:lnTo>
                          <a:pt x="2535" y="460"/>
                        </a:lnTo>
                        <a:lnTo>
                          <a:pt x="2537" y="458"/>
                        </a:lnTo>
                        <a:lnTo>
                          <a:pt x="2539" y="458"/>
                        </a:lnTo>
                        <a:lnTo>
                          <a:pt x="2543" y="458"/>
                        </a:lnTo>
                        <a:lnTo>
                          <a:pt x="2545" y="462"/>
                        </a:lnTo>
                        <a:lnTo>
                          <a:pt x="2547" y="458"/>
                        </a:lnTo>
                        <a:lnTo>
                          <a:pt x="2550" y="460"/>
                        </a:lnTo>
                        <a:lnTo>
                          <a:pt x="2552" y="458"/>
                        </a:lnTo>
                        <a:lnTo>
                          <a:pt x="2554" y="460"/>
                        </a:lnTo>
                        <a:lnTo>
                          <a:pt x="2558" y="458"/>
                        </a:lnTo>
                        <a:lnTo>
                          <a:pt x="2560" y="458"/>
                        </a:lnTo>
                        <a:lnTo>
                          <a:pt x="2562" y="458"/>
                        </a:lnTo>
                        <a:lnTo>
                          <a:pt x="2566" y="462"/>
                        </a:lnTo>
                        <a:lnTo>
                          <a:pt x="2568" y="458"/>
                        </a:lnTo>
                        <a:lnTo>
                          <a:pt x="2570" y="462"/>
                        </a:lnTo>
                        <a:lnTo>
                          <a:pt x="2571" y="458"/>
                        </a:lnTo>
                        <a:lnTo>
                          <a:pt x="2575" y="458"/>
                        </a:lnTo>
                        <a:lnTo>
                          <a:pt x="2577" y="460"/>
                        </a:lnTo>
                        <a:lnTo>
                          <a:pt x="2579" y="452"/>
                        </a:lnTo>
                        <a:lnTo>
                          <a:pt x="2583" y="454"/>
                        </a:lnTo>
                        <a:lnTo>
                          <a:pt x="2585" y="458"/>
                        </a:lnTo>
                        <a:lnTo>
                          <a:pt x="2587" y="458"/>
                        </a:lnTo>
                        <a:lnTo>
                          <a:pt x="2591" y="460"/>
                        </a:lnTo>
                        <a:lnTo>
                          <a:pt x="2593" y="460"/>
                        </a:lnTo>
                        <a:lnTo>
                          <a:pt x="2594" y="458"/>
                        </a:lnTo>
                        <a:lnTo>
                          <a:pt x="2598" y="460"/>
                        </a:lnTo>
                        <a:lnTo>
                          <a:pt x="2600" y="460"/>
                        </a:lnTo>
                        <a:lnTo>
                          <a:pt x="2602" y="458"/>
                        </a:lnTo>
                        <a:lnTo>
                          <a:pt x="2604" y="460"/>
                        </a:lnTo>
                        <a:lnTo>
                          <a:pt x="2608" y="456"/>
                        </a:lnTo>
                        <a:lnTo>
                          <a:pt x="2610" y="460"/>
                        </a:lnTo>
                        <a:lnTo>
                          <a:pt x="2612" y="458"/>
                        </a:lnTo>
                        <a:lnTo>
                          <a:pt x="2616" y="460"/>
                        </a:lnTo>
                        <a:lnTo>
                          <a:pt x="2617" y="458"/>
                        </a:lnTo>
                        <a:lnTo>
                          <a:pt x="2619" y="456"/>
                        </a:lnTo>
                        <a:lnTo>
                          <a:pt x="2623" y="458"/>
                        </a:lnTo>
                        <a:lnTo>
                          <a:pt x="2625" y="458"/>
                        </a:lnTo>
                        <a:lnTo>
                          <a:pt x="2627" y="458"/>
                        </a:lnTo>
                        <a:lnTo>
                          <a:pt x="2629" y="460"/>
                        </a:lnTo>
                        <a:lnTo>
                          <a:pt x="2633" y="460"/>
                        </a:lnTo>
                        <a:lnTo>
                          <a:pt x="2635" y="458"/>
                        </a:lnTo>
                        <a:lnTo>
                          <a:pt x="2637" y="458"/>
                        </a:lnTo>
                        <a:lnTo>
                          <a:pt x="2640" y="458"/>
                        </a:lnTo>
                        <a:lnTo>
                          <a:pt x="2642" y="456"/>
                        </a:lnTo>
                        <a:lnTo>
                          <a:pt x="2644" y="458"/>
                        </a:lnTo>
                        <a:lnTo>
                          <a:pt x="2648" y="458"/>
                        </a:lnTo>
                        <a:lnTo>
                          <a:pt x="2650" y="458"/>
                        </a:lnTo>
                        <a:lnTo>
                          <a:pt x="2652" y="458"/>
                        </a:lnTo>
                        <a:lnTo>
                          <a:pt x="2656" y="460"/>
                        </a:lnTo>
                        <a:lnTo>
                          <a:pt x="2658" y="458"/>
                        </a:lnTo>
                        <a:lnTo>
                          <a:pt x="2660" y="460"/>
                        </a:lnTo>
                        <a:lnTo>
                          <a:pt x="2662" y="456"/>
                        </a:lnTo>
                        <a:lnTo>
                          <a:pt x="2665" y="458"/>
                        </a:lnTo>
                        <a:lnTo>
                          <a:pt x="2667" y="460"/>
                        </a:lnTo>
                        <a:lnTo>
                          <a:pt x="2669" y="460"/>
                        </a:lnTo>
                        <a:lnTo>
                          <a:pt x="2673" y="458"/>
                        </a:lnTo>
                        <a:lnTo>
                          <a:pt x="2675" y="460"/>
                        </a:lnTo>
                        <a:lnTo>
                          <a:pt x="2677" y="460"/>
                        </a:lnTo>
                        <a:lnTo>
                          <a:pt x="2681" y="458"/>
                        </a:lnTo>
                        <a:lnTo>
                          <a:pt x="2683" y="458"/>
                        </a:lnTo>
                        <a:lnTo>
                          <a:pt x="2685" y="460"/>
                        </a:lnTo>
                        <a:lnTo>
                          <a:pt x="2688" y="458"/>
                        </a:lnTo>
                        <a:lnTo>
                          <a:pt x="2690" y="456"/>
                        </a:lnTo>
                        <a:lnTo>
                          <a:pt x="2692" y="458"/>
                        </a:lnTo>
                        <a:lnTo>
                          <a:pt x="2694" y="458"/>
                        </a:lnTo>
                        <a:lnTo>
                          <a:pt x="2698" y="458"/>
                        </a:lnTo>
                        <a:lnTo>
                          <a:pt x="2700" y="454"/>
                        </a:lnTo>
                        <a:lnTo>
                          <a:pt x="2702" y="456"/>
                        </a:lnTo>
                        <a:lnTo>
                          <a:pt x="2706" y="458"/>
                        </a:lnTo>
                        <a:lnTo>
                          <a:pt x="2707" y="456"/>
                        </a:lnTo>
                        <a:lnTo>
                          <a:pt x="2709" y="460"/>
                        </a:lnTo>
                        <a:lnTo>
                          <a:pt x="2713" y="460"/>
                        </a:lnTo>
                        <a:lnTo>
                          <a:pt x="2715" y="460"/>
                        </a:lnTo>
                        <a:lnTo>
                          <a:pt x="2717" y="456"/>
                        </a:lnTo>
                        <a:lnTo>
                          <a:pt x="2721" y="458"/>
                        </a:lnTo>
                        <a:lnTo>
                          <a:pt x="2723" y="456"/>
                        </a:lnTo>
                        <a:lnTo>
                          <a:pt x="2725" y="458"/>
                        </a:lnTo>
                        <a:lnTo>
                          <a:pt x="2727" y="458"/>
                        </a:lnTo>
                        <a:lnTo>
                          <a:pt x="2730" y="454"/>
                        </a:lnTo>
                        <a:lnTo>
                          <a:pt x="2732" y="458"/>
                        </a:lnTo>
                        <a:lnTo>
                          <a:pt x="2734" y="458"/>
                        </a:lnTo>
                        <a:lnTo>
                          <a:pt x="2738" y="458"/>
                        </a:lnTo>
                        <a:lnTo>
                          <a:pt x="2740" y="456"/>
                        </a:lnTo>
                        <a:lnTo>
                          <a:pt x="2742" y="456"/>
                        </a:lnTo>
                        <a:lnTo>
                          <a:pt x="2746" y="456"/>
                        </a:lnTo>
                        <a:lnTo>
                          <a:pt x="2748" y="456"/>
                        </a:lnTo>
                        <a:lnTo>
                          <a:pt x="2750" y="456"/>
                        </a:lnTo>
                        <a:lnTo>
                          <a:pt x="2753" y="456"/>
                        </a:lnTo>
                        <a:lnTo>
                          <a:pt x="2755" y="456"/>
                        </a:lnTo>
                        <a:lnTo>
                          <a:pt x="2757" y="454"/>
                        </a:lnTo>
                        <a:lnTo>
                          <a:pt x="2759" y="460"/>
                        </a:lnTo>
                        <a:lnTo>
                          <a:pt x="2763" y="458"/>
                        </a:lnTo>
                        <a:lnTo>
                          <a:pt x="2765" y="456"/>
                        </a:lnTo>
                        <a:lnTo>
                          <a:pt x="2767" y="458"/>
                        </a:lnTo>
                        <a:lnTo>
                          <a:pt x="2771" y="460"/>
                        </a:lnTo>
                        <a:lnTo>
                          <a:pt x="2773" y="460"/>
                        </a:lnTo>
                        <a:lnTo>
                          <a:pt x="2775" y="454"/>
                        </a:lnTo>
                        <a:lnTo>
                          <a:pt x="2778" y="458"/>
                        </a:lnTo>
                        <a:lnTo>
                          <a:pt x="2780" y="458"/>
                        </a:lnTo>
                        <a:lnTo>
                          <a:pt x="2782" y="458"/>
                        </a:lnTo>
                        <a:lnTo>
                          <a:pt x="2786" y="454"/>
                        </a:lnTo>
                        <a:lnTo>
                          <a:pt x="2788" y="458"/>
                        </a:lnTo>
                        <a:lnTo>
                          <a:pt x="2790" y="452"/>
                        </a:lnTo>
                        <a:lnTo>
                          <a:pt x="2792" y="458"/>
                        </a:lnTo>
                        <a:lnTo>
                          <a:pt x="2796" y="458"/>
                        </a:lnTo>
                        <a:lnTo>
                          <a:pt x="2798" y="456"/>
                        </a:lnTo>
                        <a:lnTo>
                          <a:pt x="2799" y="452"/>
                        </a:lnTo>
                        <a:lnTo>
                          <a:pt x="2803" y="460"/>
                        </a:lnTo>
                        <a:lnTo>
                          <a:pt x="2805" y="458"/>
                        </a:lnTo>
                        <a:lnTo>
                          <a:pt x="2807" y="456"/>
                        </a:lnTo>
                        <a:lnTo>
                          <a:pt x="2811" y="458"/>
                        </a:lnTo>
                        <a:lnTo>
                          <a:pt x="2813" y="456"/>
                        </a:lnTo>
                        <a:lnTo>
                          <a:pt x="2815" y="458"/>
                        </a:lnTo>
                        <a:lnTo>
                          <a:pt x="2817" y="456"/>
                        </a:lnTo>
                        <a:lnTo>
                          <a:pt x="2821" y="460"/>
                        </a:lnTo>
                        <a:lnTo>
                          <a:pt x="2822" y="452"/>
                        </a:lnTo>
                        <a:lnTo>
                          <a:pt x="2824" y="454"/>
                        </a:lnTo>
                        <a:lnTo>
                          <a:pt x="2828" y="456"/>
                        </a:lnTo>
                        <a:lnTo>
                          <a:pt x="2830" y="458"/>
                        </a:lnTo>
                        <a:lnTo>
                          <a:pt x="2832" y="458"/>
                        </a:lnTo>
                        <a:lnTo>
                          <a:pt x="2836" y="454"/>
                        </a:lnTo>
                        <a:lnTo>
                          <a:pt x="2838" y="456"/>
                        </a:lnTo>
                        <a:lnTo>
                          <a:pt x="2840" y="454"/>
                        </a:lnTo>
                        <a:lnTo>
                          <a:pt x="2844" y="456"/>
                        </a:lnTo>
                        <a:lnTo>
                          <a:pt x="2845" y="458"/>
                        </a:lnTo>
                        <a:lnTo>
                          <a:pt x="2847" y="456"/>
                        </a:lnTo>
                        <a:lnTo>
                          <a:pt x="2849" y="458"/>
                        </a:lnTo>
                        <a:lnTo>
                          <a:pt x="2853" y="454"/>
                        </a:lnTo>
                        <a:lnTo>
                          <a:pt x="2855" y="458"/>
                        </a:lnTo>
                        <a:lnTo>
                          <a:pt x="2857" y="454"/>
                        </a:lnTo>
                        <a:lnTo>
                          <a:pt x="2861" y="454"/>
                        </a:lnTo>
                        <a:lnTo>
                          <a:pt x="2863" y="454"/>
                        </a:lnTo>
                        <a:lnTo>
                          <a:pt x="2865" y="458"/>
                        </a:lnTo>
                        <a:lnTo>
                          <a:pt x="2868" y="458"/>
                        </a:lnTo>
                        <a:lnTo>
                          <a:pt x="2870" y="458"/>
                        </a:lnTo>
                        <a:lnTo>
                          <a:pt x="2872" y="452"/>
                        </a:lnTo>
                        <a:lnTo>
                          <a:pt x="2876" y="456"/>
                        </a:lnTo>
                        <a:lnTo>
                          <a:pt x="2878" y="454"/>
                        </a:lnTo>
                        <a:lnTo>
                          <a:pt x="2880" y="452"/>
                        </a:lnTo>
                        <a:lnTo>
                          <a:pt x="2882" y="458"/>
                        </a:lnTo>
                        <a:lnTo>
                          <a:pt x="2886" y="456"/>
                        </a:lnTo>
                        <a:lnTo>
                          <a:pt x="2888" y="454"/>
                        </a:lnTo>
                        <a:lnTo>
                          <a:pt x="2890" y="454"/>
                        </a:lnTo>
                        <a:lnTo>
                          <a:pt x="2893" y="452"/>
                        </a:lnTo>
                        <a:lnTo>
                          <a:pt x="2895" y="456"/>
                        </a:lnTo>
                        <a:lnTo>
                          <a:pt x="2897" y="452"/>
                        </a:lnTo>
                        <a:lnTo>
                          <a:pt x="2901" y="454"/>
                        </a:lnTo>
                        <a:lnTo>
                          <a:pt x="2903" y="458"/>
                        </a:lnTo>
                        <a:lnTo>
                          <a:pt x="2905" y="454"/>
                        </a:lnTo>
                        <a:lnTo>
                          <a:pt x="2909" y="452"/>
                        </a:lnTo>
                        <a:lnTo>
                          <a:pt x="2911" y="456"/>
                        </a:lnTo>
                        <a:lnTo>
                          <a:pt x="2913" y="452"/>
                        </a:lnTo>
                        <a:lnTo>
                          <a:pt x="2914" y="454"/>
                        </a:lnTo>
                        <a:lnTo>
                          <a:pt x="2918" y="458"/>
                        </a:lnTo>
                        <a:lnTo>
                          <a:pt x="2920" y="456"/>
                        </a:lnTo>
                        <a:lnTo>
                          <a:pt x="2922" y="454"/>
                        </a:lnTo>
                        <a:lnTo>
                          <a:pt x="2926" y="458"/>
                        </a:lnTo>
                        <a:lnTo>
                          <a:pt x="2928" y="454"/>
                        </a:lnTo>
                        <a:lnTo>
                          <a:pt x="2930" y="450"/>
                        </a:lnTo>
                        <a:lnTo>
                          <a:pt x="2934" y="452"/>
                        </a:lnTo>
                        <a:lnTo>
                          <a:pt x="2935" y="452"/>
                        </a:lnTo>
                        <a:lnTo>
                          <a:pt x="2937" y="452"/>
                        </a:lnTo>
                        <a:lnTo>
                          <a:pt x="2941" y="454"/>
                        </a:lnTo>
                        <a:lnTo>
                          <a:pt x="2943" y="454"/>
                        </a:lnTo>
                        <a:lnTo>
                          <a:pt x="2945" y="454"/>
                        </a:lnTo>
                        <a:lnTo>
                          <a:pt x="2947" y="454"/>
                        </a:lnTo>
                        <a:lnTo>
                          <a:pt x="2951" y="456"/>
                        </a:lnTo>
                        <a:lnTo>
                          <a:pt x="2953" y="454"/>
                        </a:lnTo>
                        <a:lnTo>
                          <a:pt x="2955" y="452"/>
                        </a:lnTo>
                        <a:lnTo>
                          <a:pt x="2958" y="452"/>
                        </a:lnTo>
                        <a:lnTo>
                          <a:pt x="2960" y="454"/>
                        </a:lnTo>
                        <a:lnTo>
                          <a:pt x="2962" y="454"/>
                        </a:lnTo>
                        <a:lnTo>
                          <a:pt x="2966" y="454"/>
                        </a:lnTo>
                        <a:lnTo>
                          <a:pt x="2968" y="452"/>
                        </a:lnTo>
                        <a:lnTo>
                          <a:pt x="2970" y="456"/>
                        </a:lnTo>
                        <a:lnTo>
                          <a:pt x="2974" y="452"/>
                        </a:lnTo>
                        <a:lnTo>
                          <a:pt x="2976" y="454"/>
                        </a:lnTo>
                        <a:lnTo>
                          <a:pt x="2978" y="456"/>
                        </a:lnTo>
                        <a:lnTo>
                          <a:pt x="2980" y="456"/>
                        </a:lnTo>
                        <a:lnTo>
                          <a:pt x="2983" y="454"/>
                        </a:lnTo>
                        <a:lnTo>
                          <a:pt x="2985" y="454"/>
                        </a:lnTo>
                        <a:lnTo>
                          <a:pt x="2987" y="454"/>
                        </a:lnTo>
                        <a:lnTo>
                          <a:pt x="2991" y="456"/>
                        </a:lnTo>
                        <a:lnTo>
                          <a:pt x="2993" y="454"/>
                        </a:lnTo>
                        <a:lnTo>
                          <a:pt x="2995" y="454"/>
                        </a:lnTo>
                      </a:path>
                    </a:pathLst>
                  </a:custGeom>
                  <a:noFill/>
                  <a:ln w="2">
                    <a:solidFill>
                      <a:srgbClr val="FF69B4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6" name="Freeform 82"/>
                  <p:cNvSpPr>
                    <a:spLocks/>
                  </p:cNvSpPr>
                  <p:nvPr/>
                </p:nvSpPr>
                <p:spPr bwMode="auto">
                  <a:xfrm>
                    <a:off x="2281238" y="4722019"/>
                    <a:ext cx="4754563" cy="257968"/>
                  </a:xfrm>
                  <a:custGeom>
                    <a:avLst/>
                    <a:gdLst>
                      <a:gd name="T0" fmla="*/ 46 w 2995"/>
                      <a:gd name="T1" fmla="*/ 592 h 592"/>
                      <a:gd name="T2" fmla="*/ 96 w 2995"/>
                      <a:gd name="T3" fmla="*/ 592 h 592"/>
                      <a:gd name="T4" fmla="*/ 144 w 2995"/>
                      <a:gd name="T5" fmla="*/ 592 h 592"/>
                      <a:gd name="T6" fmla="*/ 192 w 2995"/>
                      <a:gd name="T7" fmla="*/ 592 h 592"/>
                      <a:gd name="T8" fmla="*/ 240 w 2995"/>
                      <a:gd name="T9" fmla="*/ 592 h 592"/>
                      <a:gd name="T10" fmla="*/ 286 w 2995"/>
                      <a:gd name="T11" fmla="*/ 592 h 592"/>
                      <a:gd name="T12" fmla="*/ 334 w 2995"/>
                      <a:gd name="T13" fmla="*/ 592 h 592"/>
                      <a:gd name="T14" fmla="*/ 382 w 2995"/>
                      <a:gd name="T15" fmla="*/ 592 h 592"/>
                      <a:gd name="T16" fmla="*/ 431 w 2995"/>
                      <a:gd name="T17" fmla="*/ 592 h 592"/>
                      <a:gd name="T18" fmla="*/ 481 w 2995"/>
                      <a:gd name="T19" fmla="*/ 592 h 592"/>
                      <a:gd name="T20" fmla="*/ 529 w 2995"/>
                      <a:gd name="T21" fmla="*/ 592 h 592"/>
                      <a:gd name="T22" fmla="*/ 577 w 2995"/>
                      <a:gd name="T23" fmla="*/ 592 h 592"/>
                      <a:gd name="T24" fmla="*/ 625 w 2995"/>
                      <a:gd name="T25" fmla="*/ 592 h 592"/>
                      <a:gd name="T26" fmla="*/ 673 w 2995"/>
                      <a:gd name="T27" fmla="*/ 592 h 592"/>
                      <a:gd name="T28" fmla="*/ 719 w 2995"/>
                      <a:gd name="T29" fmla="*/ 590 h 592"/>
                      <a:gd name="T30" fmla="*/ 767 w 2995"/>
                      <a:gd name="T31" fmla="*/ 590 h 592"/>
                      <a:gd name="T32" fmla="*/ 815 w 2995"/>
                      <a:gd name="T33" fmla="*/ 592 h 592"/>
                      <a:gd name="T34" fmla="*/ 862 w 2995"/>
                      <a:gd name="T35" fmla="*/ 592 h 592"/>
                      <a:gd name="T36" fmla="*/ 910 w 2995"/>
                      <a:gd name="T37" fmla="*/ 592 h 592"/>
                      <a:gd name="T38" fmla="*/ 958 w 2995"/>
                      <a:gd name="T39" fmla="*/ 592 h 592"/>
                      <a:gd name="T40" fmla="*/ 1008 w 2995"/>
                      <a:gd name="T41" fmla="*/ 592 h 592"/>
                      <a:gd name="T42" fmla="*/ 1056 w 2995"/>
                      <a:gd name="T43" fmla="*/ 592 h 592"/>
                      <a:gd name="T44" fmla="*/ 1102 w 2995"/>
                      <a:gd name="T45" fmla="*/ 592 h 592"/>
                      <a:gd name="T46" fmla="*/ 1150 w 2995"/>
                      <a:gd name="T47" fmla="*/ 592 h 592"/>
                      <a:gd name="T48" fmla="*/ 1198 w 2995"/>
                      <a:gd name="T49" fmla="*/ 590 h 592"/>
                      <a:gd name="T50" fmla="*/ 1246 w 2995"/>
                      <a:gd name="T51" fmla="*/ 592 h 592"/>
                      <a:gd name="T52" fmla="*/ 1294 w 2995"/>
                      <a:gd name="T53" fmla="*/ 592 h 592"/>
                      <a:gd name="T54" fmla="*/ 1341 w 2995"/>
                      <a:gd name="T55" fmla="*/ 592 h 592"/>
                      <a:gd name="T56" fmla="*/ 1387 w 2995"/>
                      <a:gd name="T57" fmla="*/ 540 h 592"/>
                      <a:gd name="T58" fmla="*/ 1435 w 2995"/>
                      <a:gd name="T59" fmla="*/ 590 h 592"/>
                      <a:gd name="T60" fmla="*/ 1483 w 2995"/>
                      <a:gd name="T61" fmla="*/ 590 h 592"/>
                      <a:gd name="T62" fmla="*/ 1531 w 2995"/>
                      <a:gd name="T63" fmla="*/ 590 h 592"/>
                      <a:gd name="T64" fmla="*/ 1579 w 2995"/>
                      <a:gd name="T65" fmla="*/ 588 h 592"/>
                      <a:gd name="T66" fmla="*/ 1625 w 2995"/>
                      <a:gd name="T67" fmla="*/ 588 h 592"/>
                      <a:gd name="T68" fmla="*/ 1673 w 2995"/>
                      <a:gd name="T69" fmla="*/ 588 h 592"/>
                      <a:gd name="T70" fmla="*/ 1721 w 2995"/>
                      <a:gd name="T71" fmla="*/ 586 h 592"/>
                      <a:gd name="T72" fmla="*/ 1769 w 2995"/>
                      <a:gd name="T73" fmla="*/ 586 h 592"/>
                      <a:gd name="T74" fmla="*/ 1817 w 2995"/>
                      <a:gd name="T75" fmla="*/ 586 h 592"/>
                      <a:gd name="T76" fmla="*/ 1864 w 2995"/>
                      <a:gd name="T77" fmla="*/ 584 h 592"/>
                      <a:gd name="T78" fmla="*/ 1910 w 2995"/>
                      <a:gd name="T79" fmla="*/ 584 h 592"/>
                      <a:gd name="T80" fmla="*/ 1958 w 2995"/>
                      <a:gd name="T81" fmla="*/ 582 h 592"/>
                      <a:gd name="T82" fmla="*/ 2006 w 2995"/>
                      <a:gd name="T83" fmla="*/ 580 h 592"/>
                      <a:gd name="T84" fmla="*/ 2054 w 2995"/>
                      <a:gd name="T85" fmla="*/ 580 h 592"/>
                      <a:gd name="T86" fmla="*/ 2102 w 2995"/>
                      <a:gd name="T87" fmla="*/ 579 h 592"/>
                      <a:gd name="T88" fmla="*/ 2150 w 2995"/>
                      <a:gd name="T89" fmla="*/ 579 h 592"/>
                      <a:gd name="T90" fmla="*/ 2196 w 2995"/>
                      <a:gd name="T91" fmla="*/ 575 h 592"/>
                      <a:gd name="T92" fmla="*/ 2244 w 2995"/>
                      <a:gd name="T93" fmla="*/ 571 h 592"/>
                      <a:gd name="T94" fmla="*/ 2292 w 2995"/>
                      <a:gd name="T95" fmla="*/ 569 h 592"/>
                      <a:gd name="T96" fmla="*/ 2340 w 2995"/>
                      <a:gd name="T97" fmla="*/ 559 h 592"/>
                      <a:gd name="T98" fmla="*/ 2388 w 2995"/>
                      <a:gd name="T99" fmla="*/ 527 h 592"/>
                      <a:gd name="T100" fmla="*/ 2435 w 2995"/>
                      <a:gd name="T101" fmla="*/ 300 h 592"/>
                      <a:gd name="T102" fmla="*/ 2481 w 2995"/>
                      <a:gd name="T103" fmla="*/ 477 h 592"/>
                      <a:gd name="T104" fmla="*/ 2529 w 2995"/>
                      <a:gd name="T105" fmla="*/ 500 h 592"/>
                      <a:gd name="T106" fmla="*/ 2577 w 2995"/>
                      <a:gd name="T107" fmla="*/ 512 h 592"/>
                      <a:gd name="T108" fmla="*/ 2625 w 2995"/>
                      <a:gd name="T109" fmla="*/ 514 h 592"/>
                      <a:gd name="T110" fmla="*/ 2673 w 2995"/>
                      <a:gd name="T111" fmla="*/ 514 h 592"/>
                      <a:gd name="T112" fmla="*/ 2721 w 2995"/>
                      <a:gd name="T113" fmla="*/ 516 h 592"/>
                      <a:gd name="T114" fmla="*/ 2767 w 2995"/>
                      <a:gd name="T115" fmla="*/ 510 h 592"/>
                      <a:gd name="T116" fmla="*/ 2815 w 2995"/>
                      <a:gd name="T117" fmla="*/ 510 h 592"/>
                      <a:gd name="T118" fmla="*/ 2863 w 2995"/>
                      <a:gd name="T119" fmla="*/ 504 h 592"/>
                      <a:gd name="T120" fmla="*/ 2911 w 2995"/>
                      <a:gd name="T121" fmla="*/ 496 h 592"/>
                      <a:gd name="T122" fmla="*/ 2958 w 2995"/>
                      <a:gd name="T123" fmla="*/ 495 h 5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592">
                        <a:moveTo>
                          <a:pt x="0" y="590"/>
                        </a:moveTo>
                        <a:lnTo>
                          <a:pt x="4" y="592"/>
                        </a:lnTo>
                        <a:lnTo>
                          <a:pt x="6" y="592"/>
                        </a:lnTo>
                        <a:lnTo>
                          <a:pt x="8" y="592"/>
                        </a:lnTo>
                        <a:lnTo>
                          <a:pt x="12" y="592"/>
                        </a:lnTo>
                        <a:lnTo>
                          <a:pt x="14" y="592"/>
                        </a:lnTo>
                        <a:lnTo>
                          <a:pt x="16" y="592"/>
                        </a:lnTo>
                        <a:lnTo>
                          <a:pt x="19" y="592"/>
                        </a:lnTo>
                        <a:lnTo>
                          <a:pt x="21" y="592"/>
                        </a:lnTo>
                        <a:lnTo>
                          <a:pt x="23" y="592"/>
                        </a:lnTo>
                        <a:lnTo>
                          <a:pt x="25" y="592"/>
                        </a:lnTo>
                        <a:lnTo>
                          <a:pt x="29" y="592"/>
                        </a:lnTo>
                        <a:lnTo>
                          <a:pt x="31" y="592"/>
                        </a:lnTo>
                        <a:lnTo>
                          <a:pt x="33" y="592"/>
                        </a:lnTo>
                        <a:lnTo>
                          <a:pt x="37" y="592"/>
                        </a:lnTo>
                        <a:lnTo>
                          <a:pt x="39" y="592"/>
                        </a:lnTo>
                        <a:lnTo>
                          <a:pt x="40" y="592"/>
                        </a:lnTo>
                        <a:lnTo>
                          <a:pt x="44" y="592"/>
                        </a:lnTo>
                        <a:lnTo>
                          <a:pt x="46" y="592"/>
                        </a:lnTo>
                        <a:lnTo>
                          <a:pt x="48" y="592"/>
                        </a:lnTo>
                        <a:lnTo>
                          <a:pt x="52" y="592"/>
                        </a:lnTo>
                        <a:lnTo>
                          <a:pt x="54" y="592"/>
                        </a:lnTo>
                        <a:lnTo>
                          <a:pt x="56" y="592"/>
                        </a:lnTo>
                        <a:lnTo>
                          <a:pt x="58" y="592"/>
                        </a:lnTo>
                        <a:lnTo>
                          <a:pt x="62" y="592"/>
                        </a:lnTo>
                        <a:lnTo>
                          <a:pt x="63" y="592"/>
                        </a:lnTo>
                        <a:lnTo>
                          <a:pt x="65" y="592"/>
                        </a:lnTo>
                        <a:lnTo>
                          <a:pt x="69" y="592"/>
                        </a:lnTo>
                        <a:lnTo>
                          <a:pt x="71" y="592"/>
                        </a:lnTo>
                        <a:lnTo>
                          <a:pt x="73" y="592"/>
                        </a:lnTo>
                        <a:lnTo>
                          <a:pt x="77" y="592"/>
                        </a:lnTo>
                        <a:lnTo>
                          <a:pt x="79" y="592"/>
                        </a:lnTo>
                        <a:lnTo>
                          <a:pt x="81" y="592"/>
                        </a:lnTo>
                        <a:lnTo>
                          <a:pt x="85" y="592"/>
                        </a:lnTo>
                        <a:lnTo>
                          <a:pt x="86" y="592"/>
                        </a:lnTo>
                        <a:lnTo>
                          <a:pt x="88" y="592"/>
                        </a:lnTo>
                        <a:lnTo>
                          <a:pt x="90" y="592"/>
                        </a:lnTo>
                        <a:lnTo>
                          <a:pt x="96" y="592"/>
                        </a:lnTo>
                        <a:lnTo>
                          <a:pt x="98" y="592"/>
                        </a:lnTo>
                        <a:lnTo>
                          <a:pt x="102" y="592"/>
                        </a:lnTo>
                        <a:lnTo>
                          <a:pt x="104" y="592"/>
                        </a:lnTo>
                        <a:lnTo>
                          <a:pt x="106" y="592"/>
                        </a:lnTo>
                        <a:lnTo>
                          <a:pt x="109" y="592"/>
                        </a:lnTo>
                        <a:lnTo>
                          <a:pt x="111" y="592"/>
                        </a:lnTo>
                        <a:lnTo>
                          <a:pt x="113" y="592"/>
                        </a:lnTo>
                        <a:lnTo>
                          <a:pt x="117" y="592"/>
                        </a:lnTo>
                        <a:lnTo>
                          <a:pt x="119" y="592"/>
                        </a:lnTo>
                        <a:lnTo>
                          <a:pt x="121" y="592"/>
                        </a:lnTo>
                        <a:lnTo>
                          <a:pt x="123" y="592"/>
                        </a:lnTo>
                        <a:lnTo>
                          <a:pt x="127" y="592"/>
                        </a:lnTo>
                        <a:lnTo>
                          <a:pt x="129" y="592"/>
                        </a:lnTo>
                        <a:lnTo>
                          <a:pt x="131" y="592"/>
                        </a:lnTo>
                        <a:lnTo>
                          <a:pt x="134" y="592"/>
                        </a:lnTo>
                        <a:lnTo>
                          <a:pt x="136" y="592"/>
                        </a:lnTo>
                        <a:lnTo>
                          <a:pt x="138" y="592"/>
                        </a:lnTo>
                        <a:lnTo>
                          <a:pt x="142" y="592"/>
                        </a:lnTo>
                        <a:lnTo>
                          <a:pt x="144" y="592"/>
                        </a:lnTo>
                        <a:lnTo>
                          <a:pt x="146" y="592"/>
                        </a:lnTo>
                        <a:lnTo>
                          <a:pt x="148" y="592"/>
                        </a:lnTo>
                        <a:lnTo>
                          <a:pt x="152" y="592"/>
                        </a:lnTo>
                        <a:lnTo>
                          <a:pt x="154" y="592"/>
                        </a:lnTo>
                        <a:lnTo>
                          <a:pt x="155" y="592"/>
                        </a:lnTo>
                        <a:lnTo>
                          <a:pt x="159" y="592"/>
                        </a:lnTo>
                        <a:lnTo>
                          <a:pt x="161" y="592"/>
                        </a:lnTo>
                        <a:lnTo>
                          <a:pt x="163" y="592"/>
                        </a:lnTo>
                        <a:lnTo>
                          <a:pt x="167" y="592"/>
                        </a:lnTo>
                        <a:lnTo>
                          <a:pt x="169" y="592"/>
                        </a:lnTo>
                        <a:lnTo>
                          <a:pt x="171" y="592"/>
                        </a:lnTo>
                        <a:lnTo>
                          <a:pt x="175" y="592"/>
                        </a:lnTo>
                        <a:lnTo>
                          <a:pt x="177" y="592"/>
                        </a:lnTo>
                        <a:lnTo>
                          <a:pt x="178" y="592"/>
                        </a:lnTo>
                        <a:lnTo>
                          <a:pt x="180" y="592"/>
                        </a:lnTo>
                        <a:lnTo>
                          <a:pt x="184" y="592"/>
                        </a:lnTo>
                        <a:lnTo>
                          <a:pt x="186" y="592"/>
                        </a:lnTo>
                        <a:lnTo>
                          <a:pt x="188" y="592"/>
                        </a:lnTo>
                        <a:lnTo>
                          <a:pt x="192" y="592"/>
                        </a:lnTo>
                        <a:lnTo>
                          <a:pt x="194" y="592"/>
                        </a:lnTo>
                        <a:lnTo>
                          <a:pt x="196" y="592"/>
                        </a:lnTo>
                        <a:lnTo>
                          <a:pt x="200" y="592"/>
                        </a:lnTo>
                        <a:lnTo>
                          <a:pt x="201" y="592"/>
                        </a:lnTo>
                        <a:lnTo>
                          <a:pt x="203" y="592"/>
                        </a:lnTo>
                        <a:lnTo>
                          <a:pt x="207" y="592"/>
                        </a:lnTo>
                        <a:lnTo>
                          <a:pt x="209" y="592"/>
                        </a:lnTo>
                        <a:lnTo>
                          <a:pt x="211" y="592"/>
                        </a:lnTo>
                        <a:lnTo>
                          <a:pt x="213" y="592"/>
                        </a:lnTo>
                        <a:lnTo>
                          <a:pt x="217" y="592"/>
                        </a:lnTo>
                        <a:lnTo>
                          <a:pt x="219" y="592"/>
                        </a:lnTo>
                        <a:lnTo>
                          <a:pt x="221" y="592"/>
                        </a:lnTo>
                        <a:lnTo>
                          <a:pt x="224" y="592"/>
                        </a:lnTo>
                        <a:lnTo>
                          <a:pt x="226" y="592"/>
                        </a:lnTo>
                        <a:lnTo>
                          <a:pt x="228" y="592"/>
                        </a:lnTo>
                        <a:lnTo>
                          <a:pt x="232" y="592"/>
                        </a:lnTo>
                        <a:lnTo>
                          <a:pt x="234" y="592"/>
                        </a:lnTo>
                        <a:lnTo>
                          <a:pt x="236" y="592"/>
                        </a:lnTo>
                        <a:lnTo>
                          <a:pt x="240" y="592"/>
                        </a:lnTo>
                        <a:lnTo>
                          <a:pt x="242" y="592"/>
                        </a:lnTo>
                        <a:lnTo>
                          <a:pt x="244" y="592"/>
                        </a:lnTo>
                        <a:lnTo>
                          <a:pt x="245" y="592"/>
                        </a:lnTo>
                        <a:lnTo>
                          <a:pt x="249" y="592"/>
                        </a:lnTo>
                        <a:lnTo>
                          <a:pt x="251" y="592"/>
                        </a:lnTo>
                        <a:lnTo>
                          <a:pt x="253" y="592"/>
                        </a:lnTo>
                        <a:lnTo>
                          <a:pt x="257" y="592"/>
                        </a:lnTo>
                        <a:lnTo>
                          <a:pt x="259" y="592"/>
                        </a:lnTo>
                        <a:lnTo>
                          <a:pt x="261" y="592"/>
                        </a:lnTo>
                        <a:lnTo>
                          <a:pt x="265" y="592"/>
                        </a:lnTo>
                        <a:lnTo>
                          <a:pt x="267" y="592"/>
                        </a:lnTo>
                        <a:lnTo>
                          <a:pt x="268" y="592"/>
                        </a:lnTo>
                        <a:lnTo>
                          <a:pt x="272" y="592"/>
                        </a:lnTo>
                        <a:lnTo>
                          <a:pt x="274" y="592"/>
                        </a:lnTo>
                        <a:lnTo>
                          <a:pt x="276" y="592"/>
                        </a:lnTo>
                        <a:lnTo>
                          <a:pt x="278" y="592"/>
                        </a:lnTo>
                        <a:lnTo>
                          <a:pt x="282" y="592"/>
                        </a:lnTo>
                        <a:lnTo>
                          <a:pt x="284" y="592"/>
                        </a:lnTo>
                        <a:lnTo>
                          <a:pt x="286" y="592"/>
                        </a:lnTo>
                        <a:lnTo>
                          <a:pt x="290" y="592"/>
                        </a:lnTo>
                        <a:lnTo>
                          <a:pt x="291" y="592"/>
                        </a:lnTo>
                        <a:lnTo>
                          <a:pt x="293" y="592"/>
                        </a:lnTo>
                        <a:lnTo>
                          <a:pt x="297" y="592"/>
                        </a:lnTo>
                        <a:lnTo>
                          <a:pt x="299" y="592"/>
                        </a:lnTo>
                        <a:lnTo>
                          <a:pt x="301" y="592"/>
                        </a:lnTo>
                        <a:lnTo>
                          <a:pt x="305" y="592"/>
                        </a:lnTo>
                        <a:lnTo>
                          <a:pt x="307" y="592"/>
                        </a:lnTo>
                        <a:lnTo>
                          <a:pt x="309" y="592"/>
                        </a:lnTo>
                        <a:lnTo>
                          <a:pt x="311" y="592"/>
                        </a:lnTo>
                        <a:lnTo>
                          <a:pt x="314" y="592"/>
                        </a:lnTo>
                        <a:lnTo>
                          <a:pt x="316" y="592"/>
                        </a:lnTo>
                        <a:lnTo>
                          <a:pt x="318" y="592"/>
                        </a:lnTo>
                        <a:lnTo>
                          <a:pt x="322" y="592"/>
                        </a:lnTo>
                        <a:lnTo>
                          <a:pt x="324" y="592"/>
                        </a:lnTo>
                        <a:lnTo>
                          <a:pt x="326" y="592"/>
                        </a:lnTo>
                        <a:lnTo>
                          <a:pt x="330" y="592"/>
                        </a:lnTo>
                        <a:lnTo>
                          <a:pt x="332" y="592"/>
                        </a:lnTo>
                        <a:lnTo>
                          <a:pt x="334" y="592"/>
                        </a:lnTo>
                        <a:lnTo>
                          <a:pt x="337" y="592"/>
                        </a:lnTo>
                        <a:lnTo>
                          <a:pt x="339" y="592"/>
                        </a:lnTo>
                        <a:lnTo>
                          <a:pt x="341" y="592"/>
                        </a:lnTo>
                        <a:lnTo>
                          <a:pt x="343" y="592"/>
                        </a:lnTo>
                        <a:lnTo>
                          <a:pt x="347" y="592"/>
                        </a:lnTo>
                        <a:lnTo>
                          <a:pt x="349" y="592"/>
                        </a:lnTo>
                        <a:lnTo>
                          <a:pt x="351" y="592"/>
                        </a:lnTo>
                        <a:lnTo>
                          <a:pt x="355" y="592"/>
                        </a:lnTo>
                        <a:lnTo>
                          <a:pt x="357" y="592"/>
                        </a:lnTo>
                        <a:lnTo>
                          <a:pt x="359" y="592"/>
                        </a:lnTo>
                        <a:lnTo>
                          <a:pt x="362" y="592"/>
                        </a:lnTo>
                        <a:lnTo>
                          <a:pt x="364" y="592"/>
                        </a:lnTo>
                        <a:lnTo>
                          <a:pt x="366" y="592"/>
                        </a:lnTo>
                        <a:lnTo>
                          <a:pt x="368" y="592"/>
                        </a:lnTo>
                        <a:lnTo>
                          <a:pt x="372" y="592"/>
                        </a:lnTo>
                        <a:lnTo>
                          <a:pt x="374" y="592"/>
                        </a:lnTo>
                        <a:lnTo>
                          <a:pt x="376" y="592"/>
                        </a:lnTo>
                        <a:lnTo>
                          <a:pt x="380" y="592"/>
                        </a:lnTo>
                        <a:lnTo>
                          <a:pt x="382" y="592"/>
                        </a:lnTo>
                        <a:lnTo>
                          <a:pt x="383" y="592"/>
                        </a:lnTo>
                        <a:lnTo>
                          <a:pt x="387" y="592"/>
                        </a:lnTo>
                        <a:lnTo>
                          <a:pt x="389" y="592"/>
                        </a:lnTo>
                        <a:lnTo>
                          <a:pt x="391" y="592"/>
                        </a:lnTo>
                        <a:lnTo>
                          <a:pt x="395" y="592"/>
                        </a:lnTo>
                        <a:lnTo>
                          <a:pt x="397" y="592"/>
                        </a:lnTo>
                        <a:lnTo>
                          <a:pt x="399" y="592"/>
                        </a:lnTo>
                        <a:lnTo>
                          <a:pt x="401" y="592"/>
                        </a:lnTo>
                        <a:lnTo>
                          <a:pt x="405" y="592"/>
                        </a:lnTo>
                        <a:lnTo>
                          <a:pt x="406" y="592"/>
                        </a:lnTo>
                        <a:lnTo>
                          <a:pt x="408" y="592"/>
                        </a:lnTo>
                        <a:lnTo>
                          <a:pt x="412" y="592"/>
                        </a:lnTo>
                        <a:lnTo>
                          <a:pt x="414" y="592"/>
                        </a:lnTo>
                        <a:lnTo>
                          <a:pt x="416" y="592"/>
                        </a:lnTo>
                        <a:lnTo>
                          <a:pt x="420" y="592"/>
                        </a:lnTo>
                        <a:lnTo>
                          <a:pt x="424" y="592"/>
                        </a:lnTo>
                        <a:lnTo>
                          <a:pt x="428" y="592"/>
                        </a:lnTo>
                        <a:lnTo>
                          <a:pt x="429" y="592"/>
                        </a:lnTo>
                        <a:lnTo>
                          <a:pt x="431" y="592"/>
                        </a:lnTo>
                        <a:lnTo>
                          <a:pt x="433" y="592"/>
                        </a:lnTo>
                        <a:lnTo>
                          <a:pt x="437" y="592"/>
                        </a:lnTo>
                        <a:lnTo>
                          <a:pt x="439" y="592"/>
                        </a:lnTo>
                        <a:lnTo>
                          <a:pt x="441" y="592"/>
                        </a:lnTo>
                        <a:lnTo>
                          <a:pt x="445" y="592"/>
                        </a:lnTo>
                        <a:lnTo>
                          <a:pt x="447" y="592"/>
                        </a:lnTo>
                        <a:lnTo>
                          <a:pt x="449" y="592"/>
                        </a:lnTo>
                        <a:lnTo>
                          <a:pt x="452" y="592"/>
                        </a:lnTo>
                        <a:lnTo>
                          <a:pt x="454" y="592"/>
                        </a:lnTo>
                        <a:lnTo>
                          <a:pt x="456" y="592"/>
                        </a:lnTo>
                        <a:lnTo>
                          <a:pt x="460" y="592"/>
                        </a:lnTo>
                        <a:lnTo>
                          <a:pt x="462" y="592"/>
                        </a:lnTo>
                        <a:lnTo>
                          <a:pt x="464" y="592"/>
                        </a:lnTo>
                        <a:lnTo>
                          <a:pt x="466" y="592"/>
                        </a:lnTo>
                        <a:lnTo>
                          <a:pt x="472" y="592"/>
                        </a:lnTo>
                        <a:lnTo>
                          <a:pt x="473" y="592"/>
                        </a:lnTo>
                        <a:lnTo>
                          <a:pt x="477" y="592"/>
                        </a:lnTo>
                        <a:lnTo>
                          <a:pt x="479" y="592"/>
                        </a:lnTo>
                        <a:lnTo>
                          <a:pt x="481" y="592"/>
                        </a:lnTo>
                        <a:lnTo>
                          <a:pt x="485" y="592"/>
                        </a:lnTo>
                        <a:lnTo>
                          <a:pt x="487" y="592"/>
                        </a:lnTo>
                        <a:lnTo>
                          <a:pt x="489" y="592"/>
                        </a:lnTo>
                        <a:lnTo>
                          <a:pt x="493" y="592"/>
                        </a:lnTo>
                        <a:lnTo>
                          <a:pt x="495" y="592"/>
                        </a:lnTo>
                        <a:lnTo>
                          <a:pt x="496" y="592"/>
                        </a:lnTo>
                        <a:lnTo>
                          <a:pt x="498" y="592"/>
                        </a:lnTo>
                        <a:lnTo>
                          <a:pt x="502" y="592"/>
                        </a:lnTo>
                        <a:lnTo>
                          <a:pt x="504" y="592"/>
                        </a:lnTo>
                        <a:lnTo>
                          <a:pt x="506" y="592"/>
                        </a:lnTo>
                        <a:lnTo>
                          <a:pt x="510" y="592"/>
                        </a:lnTo>
                        <a:lnTo>
                          <a:pt x="512" y="592"/>
                        </a:lnTo>
                        <a:lnTo>
                          <a:pt x="514" y="592"/>
                        </a:lnTo>
                        <a:lnTo>
                          <a:pt x="518" y="592"/>
                        </a:lnTo>
                        <a:lnTo>
                          <a:pt x="519" y="592"/>
                        </a:lnTo>
                        <a:lnTo>
                          <a:pt x="521" y="592"/>
                        </a:lnTo>
                        <a:lnTo>
                          <a:pt x="525" y="592"/>
                        </a:lnTo>
                        <a:lnTo>
                          <a:pt x="527" y="592"/>
                        </a:lnTo>
                        <a:lnTo>
                          <a:pt x="529" y="592"/>
                        </a:lnTo>
                        <a:lnTo>
                          <a:pt x="531" y="592"/>
                        </a:lnTo>
                        <a:lnTo>
                          <a:pt x="535" y="592"/>
                        </a:lnTo>
                        <a:lnTo>
                          <a:pt x="537" y="592"/>
                        </a:lnTo>
                        <a:lnTo>
                          <a:pt x="539" y="592"/>
                        </a:lnTo>
                        <a:lnTo>
                          <a:pt x="542" y="592"/>
                        </a:lnTo>
                        <a:lnTo>
                          <a:pt x="544" y="592"/>
                        </a:lnTo>
                        <a:lnTo>
                          <a:pt x="546" y="592"/>
                        </a:lnTo>
                        <a:lnTo>
                          <a:pt x="550" y="592"/>
                        </a:lnTo>
                        <a:lnTo>
                          <a:pt x="552" y="592"/>
                        </a:lnTo>
                        <a:lnTo>
                          <a:pt x="554" y="592"/>
                        </a:lnTo>
                        <a:lnTo>
                          <a:pt x="556" y="592"/>
                        </a:lnTo>
                        <a:lnTo>
                          <a:pt x="560" y="592"/>
                        </a:lnTo>
                        <a:lnTo>
                          <a:pt x="562" y="592"/>
                        </a:lnTo>
                        <a:lnTo>
                          <a:pt x="564" y="592"/>
                        </a:lnTo>
                        <a:lnTo>
                          <a:pt x="567" y="592"/>
                        </a:lnTo>
                        <a:lnTo>
                          <a:pt x="569" y="592"/>
                        </a:lnTo>
                        <a:lnTo>
                          <a:pt x="571" y="592"/>
                        </a:lnTo>
                        <a:lnTo>
                          <a:pt x="575" y="592"/>
                        </a:lnTo>
                        <a:lnTo>
                          <a:pt x="577" y="592"/>
                        </a:lnTo>
                        <a:lnTo>
                          <a:pt x="579" y="592"/>
                        </a:lnTo>
                        <a:lnTo>
                          <a:pt x="583" y="592"/>
                        </a:lnTo>
                        <a:lnTo>
                          <a:pt x="585" y="592"/>
                        </a:lnTo>
                        <a:lnTo>
                          <a:pt x="587" y="592"/>
                        </a:lnTo>
                        <a:lnTo>
                          <a:pt x="588" y="592"/>
                        </a:lnTo>
                        <a:lnTo>
                          <a:pt x="592" y="592"/>
                        </a:lnTo>
                        <a:lnTo>
                          <a:pt x="594" y="592"/>
                        </a:lnTo>
                        <a:lnTo>
                          <a:pt x="596" y="592"/>
                        </a:lnTo>
                        <a:lnTo>
                          <a:pt x="600" y="592"/>
                        </a:lnTo>
                        <a:lnTo>
                          <a:pt x="602" y="592"/>
                        </a:lnTo>
                        <a:lnTo>
                          <a:pt x="604" y="592"/>
                        </a:lnTo>
                        <a:lnTo>
                          <a:pt x="608" y="592"/>
                        </a:lnTo>
                        <a:lnTo>
                          <a:pt x="610" y="592"/>
                        </a:lnTo>
                        <a:lnTo>
                          <a:pt x="611" y="592"/>
                        </a:lnTo>
                        <a:lnTo>
                          <a:pt x="615" y="592"/>
                        </a:lnTo>
                        <a:lnTo>
                          <a:pt x="617" y="592"/>
                        </a:lnTo>
                        <a:lnTo>
                          <a:pt x="619" y="592"/>
                        </a:lnTo>
                        <a:lnTo>
                          <a:pt x="621" y="592"/>
                        </a:lnTo>
                        <a:lnTo>
                          <a:pt x="625" y="592"/>
                        </a:lnTo>
                        <a:lnTo>
                          <a:pt x="627" y="592"/>
                        </a:lnTo>
                        <a:lnTo>
                          <a:pt x="629" y="592"/>
                        </a:lnTo>
                        <a:lnTo>
                          <a:pt x="633" y="592"/>
                        </a:lnTo>
                        <a:lnTo>
                          <a:pt x="634" y="592"/>
                        </a:lnTo>
                        <a:lnTo>
                          <a:pt x="636" y="592"/>
                        </a:lnTo>
                        <a:lnTo>
                          <a:pt x="640" y="592"/>
                        </a:lnTo>
                        <a:lnTo>
                          <a:pt x="642" y="592"/>
                        </a:lnTo>
                        <a:lnTo>
                          <a:pt x="644" y="592"/>
                        </a:lnTo>
                        <a:lnTo>
                          <a:pt x="648" y="592"/>
                        </a:lnTo>
                        <a:lnTo>
                          <a:pt x="650" y="592"/>
                        </a:lnTo>
                        <a:lnTo>
                          <a:pt x="652" y="592"/>
                        </a:lnTo>
                        <a:lnTo>
                          <a:pt x="654" y="592"/>
                        </a:lnTo>
                        <a:lnTo>
                          <a:pt x="657" y="592"/>
                        </a:lnTo>
                        <a:lnTo>
                          <a:pt x="659" y="592"/>
                        </a:lnTo>
                        <a:lnTo>
                          <a:pt x="661" y="592"/>
                        </a:lnTo>
                        <a:lnTo>
                          <a:pt x="665" y="592"/>
                        </a:lnTo>
                        <a:lnTo>
                          <a:pt x="667" y="592"/>
                        </a:lnTo>
                        <a:lnTo>
                          <a:pt x="669" y="592"/>
                        </a:lnTo>
                        <a:lnTo>
                          <a:pt x="673" y="592"/>
                        </a:lnTo>
                        <a:lnTo>
                          <a:pt x="675" y="592"/>
                        </a:lnTo>
                        <a:lnTo>
                          <a:pt x="677" y="592"/>
                        </a:lnTo>
                        <a:lnTo>
                          <a:pt x="680" y="592"/>
                        </a:lnTo>
                        <a:lnTo>
                          <a:pt x="682" y="592"/>
                        </a:lnTo>
                        <a:lnTo>
                          <a:pt x="684" y="592"/>
                        </a:lnTo>
                        <a:lnTo>
                          <a:pt x="686" y="592"/>
                        </a:lnTo>
                        <a:lnTo>
                          <a:pt x="690" y="592"/>
                        </a:lnTo>
                        <a:lnTo>
                          <a:pt x="692" y="592"/>
                        </a:lnTo>
                        <a:lnTo>
                          <a:pt x="694" y="592"/>
                        </a:lnTo>
                        <a:lnTo>
                          <a:pt x="698" y="592"/>
                        </a:lnTo>
                        <a:lnTo>
                          <a:pt x="700" y="592"/>
                        </a:lnTo>
                        <a:lnTo>
                          <a:pt x="701" y="592"/>
                        </a:lnTo>
                        <a:lnTo>
                          <a:pt x="705" y="592"/>
                        </a:lnTo>
                        <a:lnTo>
                          <a:pt x="707" y="592"/>
                        </a:lnTo>
                        <a:lnTo>
                          <a:pt x="709" y="592"/>
                        </a:lnTo>
                        <a:lnTo>
                          <a:pt x="713" y="592"/>
                        </a:lnTo>
                        <a:lnTo>
                          <a:pt x="715" y="592"/>
                        </a:lnTo>
                        <a:lnTo>
                          <a:pt x="717" y="592"/>
                        </a:lnTo>
                        <a:lnTo>
                          <a:pt x="719" y="590"/>
                        </a:lnTo>
                        <a:lnTo>
                          <a:pt x="723" y="592"/>
                        </a:lnTo>
                        <a:lnTo>
                          <a:pt x="724" y="592"/>
                        </a:lnTo>
                        <a:lnTo>
                          <a:pt x="726" y="592"/>
                        </a:lnTo>
                        <a:lnTo>
                          <a:pt x="730" y="592"/>
                        </a:lnTo>
                        <a:lnTo>
                          <a:pt x="732" y="592"/>
                        </a:lnTo>
                        <a:lnTo>
                          <a:pt x="734" y="592"/>
                        </a:lnTo>
                        <a:lnTo>
                          <a:pt x="738" y="592"/>
                        </a:lnTo>
                        <a:lnTo>
                          <a:pt x="740" y="592"/>
                        </a:lnTo>
                        <a:lnTo>
                          <a:pt x="742" y="592"/>
                        </a:lnTo>
                        <a:lnTo>
                          <a:pt x="746" y="592"/>
                        </a:lnTo>
                        <a:lnTo>
                          <a:pt x="747" y="592"/>
                        </a:lnTo>
                        <a:lnTo>
                          <a:pt x="749" y="592"/>
                        </a:lnTo>
                        <a:lnTo>
                          <a:pt x="751" y="592"/>
                        </a:lnTo>
                        <a:lnTo>
                          <a:pt x="755" y="592"/>
                        </a:lnTo>
                        <a:lnTo>
                          <a:pt x="757" y="592"/>
                        </a:lnTo>
                        <a:lnTo>
                          <a:pt x="759" y="592"/>
                        </a:lnTo>
                        <a:lnTo>
                          <a:pt x="763" y="592"/>
                        </a:lnTo>
                        <a:lnTo>
                          <a:pt x="765" y="592"/>
                        </a:lnTo>
                        <a:lnTo>
                          <a:pt x="767" y="590"/>
                        </a:lnTo>
                        <a:lnTo>
                          <a:pt x="770" y="592"/>
                        </a:lnTo>
                        <a:lnTo>
                          <a:pt x="772" y="592"/>
                        </a:lnTo>
                        <a:lnTo>
                          <a:pt x="774" y="592"/>
                        </a:lnTo>
                        <a:lnTo>
                          <a:pt x="776" y="590"/>
                        </a:lnTo>
                        <a:lnTo>
                          <a:pt x="780" y="592"/>
                        </a:lnTo>
                        <a:lnTo>
                          <a:pt x="782" y="592"/>
                        </a:lnTo>
                        <a:lnTo>
                          <a:pt x="784" y="592"/>
                        </a:lnTo>
                        <a:lnTo>
                          <a:pt x="788" y="592"/>
                        </a:lnTo>
                        <a:lnTo>
                          <a:pt x="790" y="592"/>
                        </a:lnTo>
                        <a:lnTo>
                          <a:pt x="792" y="592"/>
                        </a:lnTo>
                        <a:lnTo>
                          <a:pt x="795" y="592"/>
                        </a:lnTo>
                        <a:lnTo>
                          <a:pt x="797" y="592"/>
                        </a:lnTo>
                        <a:lnTo>
                          <a:pt x="799" y="592"/>
                        </a:lnTo>
                        <a:lnTo>
                          <a:pt x="803" y="592"/>
                        </a:lnTo>
                        <a:lnTo>
                          <a:pt x="805" y="592"/>
                        </a:lnTo>
                        <a:lnTo>
                          <a:pt x="807" y="592"/>
                        </a:lnTo>
                        <a:lnTo>
                          <a:pt x="809" y="592"/>
                        </a:lnTo>
                        <a:lnTo>
                          <a:pt x="813" y="592"/>
                        </a:lnTo>
                        <a:lnTo>
                          <a:pt x="815" y="592"/>
                        </a:lnTo>
                        <a:lnTo>
                          <a:pt x="816" y="592"/>
                        </a:lnTo>
                        <a:lnTo>
                          <a:pt x="820" y="592"/>
                        </a:lnTo>
                        <a:lnTo>
                          <a:pt x="822" y="592"/>
                        </a:lnTo>
                        <a:lnTo>
                          <a:pt x="824" y="592"/>
                        </a:lnTo>
                        <a:lnTo>
                          <a:pt x="828" y="592"/>
                        </a:lnTo>
                        <a:lnTo>
                          <a:pt x="830" y="592"/>
                        </a:lnTo>
                        <a:lnTo>
                          <a:pt x="832" y="592"/>
                        </a:lnTo>
                        <a:lnTo>
                          <a:pt x="836" y="592"/>
                        </a:lnTo>
                        <a:lnTo>
                          <a:pt x="838" y="592"/>
                        </a:lnTo>
                        <a:lnTo>
                          <a:pt x="839" y="592"/>
                        </a:lnTo>
                        <a:lnTo>
                          <a:pt x="841" y="592"/>
                        </a:lnTo>
                        <a:lnTo>
                          <a:pt x="845" y="592"/>
                        </a:lnTo>
                        <a:lnTo>
                          <a:pt x="847" y="592"/>
                        </a:lnTo>
                        <a:lnTo>
                          <a:pt x="849" y="592"/>
                        </a:lnTo>
                        <a:lnTo>
                          <a:pt x="853" y="592"/>
                        </a:lnTo>
                        <a:lnTo>
                          <a:pt x="855" y="592"/>
                        </a:lnTo>
                        <a:lnTo>
                          <a:pt x="857" y="592"/>
                        </a:lnTo>
                        <a:lnTo>
                          <a:pt x="861" y="592"/>
                        </a:lnTo>
                        <a:lnTo>
                          <a:pt x="862" y="592"/>
                        </a:lnTo>
                        <a:lnTo>
                          <a:pt x="864" y="592"/>
                        </a:lnTo>
                        <a:lnTo>
                          <a:pt x="868" y="592"/>
                        </a:lnTo>
                        <a:lnTo>
                          <a:pt x="870" y="592"/>
                        </a:lnTo>
                        <a:lnTo>
                          <a:pt x="872" y="592"/>
                        </a:lnTo>
                        <a:lnTo>
                          <a:pt x="874" y="592"/>
                        </a:lnTo>
                        <a:lnTo>
                          <a:pt x="878" y="592"/>
                        </a:lnTo>
                        <a:lnTo>
                          <a:pt x="880" y="592"/>
                        </a:lnTo>
                        <a:lnTo>
                          <a:pt x="882" y="592"/>
                        </a:lnTo>
                        <a:lnTo>
                          <a:pt x="885" y="592"/>
                        </a:lnTo>
                        <a:lnTo>
                          <a:pt x="887" y="592"/>
                        </a:lnTo>
                        <a:lnTo>
                          <a:pt x="889" y="592"/>
                        </a:lnTo>
                        <a:lnTo>
                          <a:pt x="893" y="592"/>
                        </a:lnTo>
                        <a:lnTo>
                          <a:pt x="895" y="592"/>
                        </a:lnTo>
                        <a:lnTo>
                          <a:pt x="897" y="592"/>
                        </a:lnTo>
                        <a:lnTo>
                          <a:pt x="901" y="592"/>
                        </a:lnTo>
                        <a:lnTo>
                          <a:pt x="903" y="592"/>
                        </a:lnTo>
                        <a:lnTo>
                          <a:pt x="905" y="592"/>
                        </a:lnTo>
                        <a:lnTo>
                          <a:pt x="906" y="592"/>
                        </a:lnTo>
                        <a:lnTo>
                          <a:pt x="910" y="592"/>
                        </a:lnTo>
                        <a:lnTo>
                          <a:pt x="912" y="592"/>
                        </a:lnTo>
                        <a:lnTo>
                          <a:pt x="914" y="592"/>
                        </a:lnTo>
                        <a:lnTo>
                          <a:pt x="918" y="592"/>
                        </a:lnTo>
                        <a:lnTo>
                          <a:pt x="920" y="592"/>
                        </a:lnTo>
                        <a:lnTo>
                          <a:pt x="922" y="592"/>
                        </a:lnTo>
                        <a:lnTo>
                          <a:pt x="926" y="592"/>
                        </a:lnTo>
                        <a:lnTo>
                          <a:pt x="928" y="592"/>
                        </a:lnTo>
                        <a:lnTo>
                          <a:pt x="929" y="592"/>
                        </a:lnTo>
                        <a:lnTo>
                          <a:pt x="933" y="592"/>
                        </a:lnTo>
                        <a:lnTo>
                          <a:pt x="935" y="592"/>
                        </a:lnTo>
                        <a:lnTo>
                          <a:pt x="937" y="592"/>
                        </a:lnTo>
                        <a:lnTo>
                          <a:pt x="939" y="592"/>
                        </a:lnTo>
                        <a:lnTo>
                          <a:pt x="943" y="592"/>
                        </a:lnTo>
                        <a:lnTo>
                          <a:pt x="945" y="592"/>
                        </a:lnTo>
                        <a:lnTo>
                          <a:pt x="947" y="592"/>
                        </a:lnTo>
                        <a:lnTo>
                          <a:pt x="951" y="592"/>
                        </a:lnTo>
                        <a:lnTo>
                          <a:pt x="952" y="592"/>
                        </a:lnTo>
                        <a:lnTo>
                          <a:pt x="954" y="592"/>
                        </a:lnTo>
                        <a:lnTo>
                          <a:pt x="958" y="592"/>
                        </a:lnTo>
                        <a:lnTo>
                          <a:pt x="960" y="592"/>
                        </a:lnTo>
                        <a:lnTo>
                          <a:pt x="962" y="592"/>
                        </a:lnTo>
                        <a:lnTo>
                          <a:pt x="964" y="592"/>
                        </a:lnTo>
                        <a:lnTo>
                          <a:pt x="968" y="592"/>
                        </a:lnTo>
                        <a:lnTo>
                          <a:pt x="970" y="592"/>
                        </a:lnTo>
                        <a:lnTo>
                          <a:pt x="972" y="592"/>
                        </a:lnTo>
                        <a:lnTo>
                          <a:pt x="975" y="592"/>
                        </a:lnTo>
                        <a:lnTo>
                          <a:pt x="979" y="592"/>
                        </a:lnTo>
                        <a:lnTo>
                          <a:pt x="983" y="592"/>
                        </a:lnTo>
                        <a:lnTo>
                          <a:pt x="985" y="592"/>
                        </a:lnTo>
                        <a:lnTo>
                          <a:pt x="987" y="592"/>
                        </a:lnTo>
                        <a:lnTo>
                          <a:pt x="991" y="592"/>
                        </a:lnTo>
                        <a:lnTo>
                          <a:pt x="993" y="592"/>
                        </a:lnTo>
                        <a:lnTo>
                          <a:pt x="995" y="592"/>
                        </a:lnTo>
                        <a:lnTo>
                          <a:pt x="997" y="592"/>
                        </a:lnTo>
                        <a:lnTo>
                          <a:pt x="1000" y="592"/>
                        </a:lnTo>
                        <a:lnTo>
                          <a:pt x="1002" y="592"/>
                        </a:lnTo>
                        <a:lnTo>
                          <a:pt x="1004" y="592"/>
                        </a:lnTo>
                        <a:lnTo>
                          <a:pt x="1008" y="592"/>
                        </a:lnTo>
                        <a:lnTo>
                          <a:pt x="1010" y="592"/>
                        </a:lnTo>
                        <a:lnTo>
                          <a:pt x="1012" y="592"/>
                        </a:lnTo>
                        <a:lnTo>
                          <a:pt x="1016" y="592"/>
                        </a:lnTo>
                        <a:lnTo>
                          <a:pt x="1018" y="592"/>
                        </a:lnTo>
                        <a:lnTo>
                          <a:pt x="1020" y="592"/>
                        </a:lnTo>
                        <a:lnTo>
                          <a:pt x="1023" y="592"/>
                        </a:lnTo>
                        <a:lnTo>
                          <a:pt x="1025" y="592"/>
                        </a:lnTo>
                        <a:lnTo>
                          <a:pt x="1027" y="592"/>
                        </a:lnTo>
                        <a:lnTo>
                          <a:pt x="1029" y="592"/>
                        </a:lnTo>
                        <a:lnTo>
                          <a:pt x="1033" y="592"/>
                        </a:lnTo>
                        <a:lnTo>
                          <a:pt x="1035" y="592"/>
                        </a:lnTo>
                        <a:lnTo>
                          <a:pt x="1037" y="592"/>
                        </a:lnTo>
                        <a:lnTo>
                          <a:pt x="1041" y="592"/>
                        </a:lnTo>
                        <a:lnTo>
                          <a:pt x="1043" y="592"/>
                        </a:lnTo>
                        <a:lnTo>
                          <a:pt x="1044" y="592"/>
                        </a:lnTo>
                        <a:lnTo>
                          <a:pt x="1048" y="592"/>
                        </a:lnTo>
                        <a:lnTo>
                          <a:pt x="1050" y="592"/>
                        </a:lnTo>
                        <a:lnTo>
                          <a:pt x="1052" y="592"/>
                        </a:lnTo>
                        <a:lnTo>
                          <a:pt x="1056" y="592"/>
                        </a:lnTo>
                        <a:lnTo>
                          <a:pt x="1058" y="592"/>
                        </a:lnTo>
                        <a:lnTo>
                          <a:pt x="1060" y="592"/>
                        </a:lnTo>
                        <a:lnTo>
                          <a:pt x="1062" y="592"/>
                        </a:lnTo>
                        <a:lnTo>
                          <a:pt x="1066" y="592"/>
                        </a:lnTo>
                        <a:lnTo>
                          <a:pt x="1067" y="592"/>
                        </a:lnTo>
                        <a:lnTo>
                          <a:pt x="1069" y="592"/>
                        </a:lnTo>
                        <a:lnTo>
                          <a:pt x="1073" y="592"/>
                        </a:lnTo>
                        <a:lnTo>
                          <a:pt x="1075" y="592"/>
                        </a:lnTo>
                        <a:lnTo>
                          <a:pt x="1077" y="592"/>
                        </a:lnTo>
                        <a:lnTo>
                          <a:pt x="1081" y="592"/>
                        </a:lnTo>
                        <a:lnTo>
                          <a:pt x="1083" y="592"/>
                        </a:lnTo>
                        <a:lnTo>
                          <a:pt x="1085" y="590"/>
                        </a:lnTo>
                        <a:lnTo>
                          <a:pt x="1089" y="590"/>
                        </a:lnTo>
                        <a:lnTo>
                          <a:pt x="1090" y="592"/>
                        </a:lnTo>
                        <a:lnTo>
                          <a:pt x="1092" y="592"/>
                        </a:lnTo>
                        <a:lnTo>
                          <a:pt x="1094" y="592"/>
                        </a:lnTo>
                        <a:lnTo>
                          <a:pt x="1098" y="592"/>
                        </a:lnTo>
                        <a:lnTo>
                          <a:pt x="1100" y="592"/>
                        </a:lnTo>
                        <a:lnTo>
                          <a:pt x="1102" y="592"/>
                        </a:lnTo>
                        <a:lnTo>
                          <a:pt x="1106" y="592"/>
                        </a:lnTo>
                        <a:lnTo>
                          <a:pt x="1108" y="592"/>
                        </a:lnTo>
                        <a:lnTo>
                          <a:pt x="1110" y="592"/>
                        </a:lnTo>
                        <a:lnTo>
                          <a:pt x="1113" y="592"/>
                        </a:lnTo>
                        <a:lnTo>
                          <a:pt x="1115" y="592"/>
                        </a:lnTo>
                        <a:lnTo>
                          <a:pt x="1117" y="592"/>
                        </a:lnTo>
                        <a:lnTo>
                          <a:pt x="1121" y="592"/>
                        </a:lnTo>
                        <a:lnTo>
                          <a:pt x="1123" y="592"/>
                        </a:lnTo>
                        <a:lnTo>
                          <a:pt x="1125" y="592"/>
                        </a:lnTo>
                        <a:lnTo>
                          <a:pt x="1127" y="592"/>
                        </a:lnTo>
                        <a:lnTo>
                          <a:pt x="1131" y="592"/>
                        </a:lnTo>
                        <a:lnTo>
                          <a:pt x="1133" y="592"/>
                        </a:lnTo>
                        <a:lnTo>
                          <a:pt x="1134" y="592"/>
                        </a:lnTo>
                        <a:lnTo>
                          <a:pt x="1138" y="592"/>
                        </a:lnTo>
                        <a:lnTo>
                          <a:pt x="1140" y="592"/>
                        </a:lnTo>
                        <a:lnTo>
                          <a:pt x="1142" y="592"/>
                        </a:lnTo>
                        <a:lnTo>
                          <a:pt x="1146" y="592"/>
                        </a:lnTo>
                        <a:lnTo>
                          <a:pt x="1148" y="592"/>
                        </a:lnTo>
                        <a:lnTo>
                          <a:pt x="1150" y="592"/>
                        </a:lnTo>
                        <a:lnTo>
                          <a:pt x="1154" y="592"/>
                        </a:lnTo>
                        <a:lnTo>
                          <a:pt x="1156" y="592"/>
                        </a:lnTo>
                        <a:lnTo>
                          <a:pt x="1157" y="592"/>
                        </a:lnTo>
                        <a:lnTo>
                          <a:pt x="1159" y="592"/>
                        </a:lnTo>
                        <a:lnTo>
                          <a:pt x="1163" y="592"/>
                        </a:lnTo>
                        <a:lnTo>
                          <a:pt x="1165" y="592"/>
                        </a:lnTo>
                        <a:lnTo>
                          <a:pt x="1167" y="592"/>
                        </a:lnTo>
                        <a:lnTo>
                          <a:pt x="1171" y="592"/>
                        </a:lnTo>
                        <a:lnTo>
                          <a:pt x="1173" y="592"/>
                        </a:lnTo>
                        <a:lnTo>
                          <a:pt x="1175" y="592"/>
                        </a:lnTo>
                        <a:lnTo>
                          <a:pt x="1179" y="590"/>
                        </a:lnTo>
                        <a:lnTo>
                          <a:pt x="1180" y="592"/>
                        </a:lnTo>
                        <a:lnTo>
                          <a:pt x="1182" y="592"/>
                        </a:lnTo>
                        <a:lnTo>
                          <a:pt x="1184" y="592"/>
                        </a:lnTo>
                        <a:lnTo>
                          <a:pt x="1188" y="592"/>
                        </a:lnTo>
                        <a:lnTo>
                          <a:pt x="1190" y="592"/>
                        </a:lnTo>
                        <a:lnTo>
                          <a:pt x="1192" y="590"/>
                        </a:lnTo>
                        <a:lnTo>
                          <a:pt x="1196" y="592"/>
                        </a:lnTo>
                        <a:lnTo>
                          <a:pt x="1198" y="590"/>
                        </a:lnTo>
                        <a:lnTo>
                          <a:pt x="1200" y="592"/>
                        </a:lnTo>
                        <a:lnTo>
                          <a:pt x="1203" y="592"/>
                        </a:lnTo>
                        <a:lnTo>
                          <a:pt x="1205" y="592"/>
                        </a:lnTo>
                        <a:lnTo>
                          <a:pt x="1207" y="592"/>
                        </a:lnTo>
                        <a:lnTo>
                          <a:pt x="1211" y="592"/>
                        </a:lnTo>
                        <a:lnTo>
                          <a:pt x="1213" y="592"/>
                        </a:lnTo>
                        <a:lnTo>
                          <a:pt x="1215" y="592"/>
                        </a:lnTo>
                        <a:lnTo>
                          <a:pt x="1217" y="592"/>
                        </a:lnTo>
                        <a:lnTo>
                          <a:pt x="1221" y="592"/>
                        </a:lnTo>
                        <a:lnTo>
                          <a:pt x="1223" y="592"/>
                        </a:lnTo>
                        <a:lnTo>
                          <a:pt x="1225" y="592"/>
                        </a:lnTo>
                        <a:lnTo>
                          <a:pt x="1228" y="592"/>
                        </a:lnTo>
                        <a:lnTo>
                          <a:pt x="1230" y="592"/>
                        </a:lnTo>
                        <a:lnTo>
                          <a:pt x="1232" y="592"/>
                        </a:lnTo>
                        <a:lnTo>
                          <a:pt x="1236" y="592"/>
                        </a:lnTo>
                        <a:lnTo>
                          <a:pt x="1238" y="592"/>
                        </a:lnTo>
                        <a:lnTo>
                          <a:pt x="1240" y="592"/>
                        </a:lnTo>
                        <a:lnTo>
                          <a:pt x="1244" y="592"/>
                        </a:lnTo>
                        <a:lnTo>
                          <a:pt x="1246" y="592"/>
                        </a:lnTo>
                        <a:lnTo>
                          <a:pt x="1248" y="592"/>
                        </a:lnTo>
                        <a:lnTo>
                          <a:pt x="1249" y="590"/>
                        </a:lnTo>
                        <a:lnTo>
                          <a:pt x="1253" y="592"/>
                        </a:lnTo>
                        <a:lnTo>
                          <a:pt x="1255" y="590"/>
                        </a:lnTo>
                        <a:lnTo>
                          <a:pt x="1257" y="592"/>
                        </a:lnTo>
                        <a:lnTo>
                          <a:pt x="1261" y="592"/>
                        </a:lnTo>
                        <a:lnTo>
                          <a:pt x="1263" y="590"/>
                        </a:lnTo>
                        <a:lnTo>
                          <a:pt x="1265" y="592"/>
                        </a:lnTo>
                        <a:lnTo>
                          <a:pt x="1269" y="590"/>
                        </a:lnTo>
                        <a:lnTo>
                          <a:pt x="1271" y="592"/>
                        </a:lnTo>
                        <a:lnTo>
                          <a:pt x="1272" y="592"/>
                        </a:lnTo>
                        <a:lnTo>
                          <a:pt x="1276" y="590"/>
                        </a:lnTo>
                        <a:lnTo>
                          <a:pt x="1278" y="592"/>
                        </a:lnTo>
                        <a:lnTo>
                          <a:pt x="1280" y="592"/>
                        </a:lnTo>
                        <a:lnTo>
                          <a:pt x="1282" y="592"/>
                        </a:lnTo>
                        <a:lnTo>
                          <a:pt x="1286" y="592"/>
                        </a:lnTo>
                        <a:lnTo>
                          <a:pt x="1288" y="590"/>
                        </a:lnTo>
                        <a:lnTo>
                          <a:pt x="1290" y="590"/>
                        </a:lnTo>
                        <a:lnTo>
                          <a:pt x="1294" y="592"/>
                        </a:lnTo>
                        <a:lnTo>
                          <a:pt x="1295" y="590"/>
                        </a:lnTo>
                        <a:lnTo>
                          <a:pt x="1297" y="592"/>
                        </a:lnTo>
                        <a:lnTo>
                          <a:pt x="1301" y="592"/>
                        </a:lnTo>
                        <a:lnTo>
                          <a:pt x="1303" y="592"/>
                        </a:lnTo>
                        <a:lnTo>
                          <a:pt x="1305" y="592"/>
                        </a:lnTo>
                        <a:lnTo>
                          <a:pt x="1309" y="590"/>
                        </a:lnTo>
                        <a:lnTo>
                          <a:pt x="1311" y="590"/>
                        </a:lnTo>
                        <a:lnTo>
                          <a:pt x="1313" y="590"/>
                        </a:lnTo>
                        <a:lnTo>
                          <a:pt x="1315" y="590"/>
                        </a:lnTo>
                        <a:lnTo>
                          <a:pt x="1318" y="592"/>
                        </a:lnTo>
                        <a:lnTo>
                          <a:pt x="1320" y="592"/>
                        </a:lnTo>
                        <a:lnTo>
                          <a:pt x="1322" y="590"/>
                        </a:lnTo>
                        <a:lnTo>
                          <a:pt x="1326" y="592"/>
                        </a:lnTo>
                        <a:lnTo>
                          <a:pt x="1328" y="592"/>
                        </a:lnTo>
                        <a:lnTo>
                          <a:pt x="1330" y="590"/>
                        </a:lnTo>
                        <a:lnTo>
                          <a:pt x="1334" y="592"/>
                        </a:lnTo>
                        <a:lnTo>
                          <a:pt x="1336" y="590"/>
                        </a:lnTo>
                        <a:lnTo>
                          <a:pt x="1338" y="592"/>
                        </a:lnTo>
                        <a:lnTo>
                          <a:pt x="1341" y="592"/>
                        </a:lnTo>
                        <a:lnTo>
                          <a:pt x="1343" y="590"/>
                        </a:lnTo>
                        <a:lnTo>
                          <a:pt x="1345" y="590"/>
                        </a:lnTo>
                        <a:lnTo>
                          <a:pt x="1347" y="590"/>
                        </a:lnTo>
                        <a:lnTo>
                          <a:pt x="1351" y="590"/>
                        </a:lnTo>
                        <a:lnTo>
                          <a:pt x="1353" y="590"/>
                        </a:lnTo>
                        <a:lnTo>
                          <a:pt x="1355" y="590"/>
                        </a:lnTo>
                        <a:lnTo>
                          <a:pt x="1359" y="590"/>
                        </a:lnTo>
                        <a:lnTo>
                          <a:pt x="1361" y="590"/>
                        </a:lnTo>
                        <a:lnTo>
                          <a:pt x="1362" y="590"/>
                        </a:lnTo>
                        <a:lnTo>
                          <a:pt x="1366" y="588"/>
                        </a:lnTo>
                        <a:lnTo>
                          <a:pt x="1368" y="586"/>
                        </a:lnTo>
                        <a:lnTo>
                          <a:pt x="1370" y="580"/>
                        </a:lnTo>
                        <a:lnTo>
                          <a:pt x="1372" y="550"/>
                        </a:lnTo>
                        <a:lnTo>
                          <a:pt x="1376" y="523"/>
                        </a:lnTo>
                        <a:lnTo>
                          <a:pt x="1378" y="466"/>
                        </a:lnTo>
                        <a:lnTo>
                          <a:pt x="1380" y="443"/>
                        </a:lnTo>
                        <a:lnTo>
                          <a:pt x="1384" y="472"/>
                        </a:lnTo>
                        <a:lnTo>
                          <a:pt x="1385" y="466"/>
                        </a:lnTo>
                        <a:lnTo>
                          <a:pt x="1387" y="540"/>
                        </a:lnTo>
                        <a:lnTo>
                          <a:pt x="1391" y="548"/>
                        </a:lnTo>
                        <a:lnTo>
                          <a:pt x="1393" y="556"/>
                        </a:lnTo>
                        <a:lnTo>
                          <a:pt x="1395" y="571"/>
                        </a:lnTo>
                        <a:lnTo>
                          <a:pt x="1399" y="579"/>
                        </a:lnTo>
                        <a:lnTo>
                          <a:pt x="1401" y="586"/>
                        </a:lnTo>
                        <a:lnTo>
                          <a:pt x="1403" y="586"/>
                        </a:lnTo>
                        <a:lnTo>
                          <a:pt x="1405" y="586"/>
                        </a:lnTo>
                        <a:lnTo>
                          <a:pt x="1408" y="586"/>
                        </a:lnTo>
                        <a:lnTo>
                          <a:pt x="1410" y="588"/>
                        </a:lnTo>
                        <a:lnTo>
                          <a:pt x="1412" y="590"/>
                        </a:lnTo>
                        <a:lnTo>
                          <a:pt x="1416" y="590"/>
                        </a:lnTo>
                        <a:lnTo>
                          <a:pt x="1418" y="590"/>
                        </a:lnTo>
                        <a:lnTo>
                          <a:pt x="1420" y="590"/>
                        </a:lnTo>
                        <a:lnTo>
                          <a:pt x="1424" y="588"/>
                        </a:lnTo>
                        <a:lnTo>
                          <a:pt x="1426" y="590"/>
                        </a:lnTo>
                        <a:lnTo>
                          <a:pt x="1428" y="588"/>
                        </a:lnTo>
                        <a:lnTo>
                          <a:pt x="1431" y="590"/>
                        </a:lnTo>
                        <a:lnTo>
                          <a:pt x="1433" y="590"/>
                        </a:lnTo>
                        <a:lnTo>
                          <a:pt x="1435" y="590"/>
                        </a:lnTo>
                        <a:lnTo>
                          <a:pt x="1437" y="590"/>
                        </a:lnTo>
                        <a:lnTo>
                          <a:pt x="1441" y="590"/>
                        </a:lnTo>
                        <a:lnTo>
                          <a:pt x="1443" y="590"/>
                        </a:lnTo>
                        <a:lnTo>
                          <a:pt x="1445" y="590"/>
                        </a:lnTo>
                        <a:lnTo>
                          <a:pt x="1449" y="590"/>
                        </a:lnTo>
                        <a:lnTo>
                          <a:pt x="1451" y="590"/>
                        </a:lnTo>
                        <a:lnTo>
                          <a:pt x="1453" y="590"/>
                        </a:lnTo>
                        <a:lnTo>
                          <a:pt x="1456" y="590"/>
                        </a:lnTo>
                        <a:lnTo>
                          <a:pt x="1458" y="590"/>
                        </a:lnTo>
                        <a:lnTo>
                          <a:pt x="1460" y="590"/>
                        </a:lnTo>
                        <a:lnTo>
                          <a:pt x="1464" y="590"/>
                        </a:lnTo>
                        <a:lnTo>
                          <a:pt x="1466" y="590"/>
                        </a:lnTo>
                        <a:lnTo>
                          <a:pt x="1468" y="590"/>
                        </a:lnTo>
                        <a:lnTo>
                          <a:pt x="1470" y="590"/>
                        </a:lnTo>
                        <a:lnTo>
                          <a:pt x="1474" y="590"/>
                        </a:lnTo>
                        <a:lnTo>
                          <a:pt x="1476" y="590"/>
                        </a:lnTo>
                        <a:lnTo>
                          <a:pt x="1477" y="590"/>
                        </a:lnTo>
                        <a:lnTo>
                          <a:pt x="1481" y="590"/>
                        </a:lnTo>
                        <a:lnTo>
                          <a:pt x="1483" y="590"/>
                        </a:lnTo>
                        <a:lnTo>
                          <a:pt x="1485" y="590"/>
                        </a:lnTo>
                        <a:lnTo>
                          <a:pt x="1489" y="590"/>
                        </a:lnTo>
                        <a:lnTo>
                          <a:pt x="1491" y="590"/>
                        </a:lnTo>
                        <a:lnTo>
                          <a:pt x="1493" y="590"/>
                        </a:lnTo>
                        <a:lnTo>
                          <a:pt x="1497" y="588"/>
                        </a:lnTo>
                        <a:lnTo>
                          <a:pt x="1499" y="590"/>
                        </a:lnTo>
                        <a:lnTo>
                          <a:pt x="1500" y="590"/>
                        </a:lnTo>
                        <a:lnTo>
                          <a:pt x="1502" y="590"/>
                        </a:lnTo>
                        <a:lnTo>
                          <a:pt x="1506" y="590"/>
                        </a:lnTo>
                        <a:lnTo>
                          <a:pt x="1508" y="590"/>
                        </a:lnTo>
                        <a:lnTo>
                          <a:pt x="1510" y="588"/>
                        </a:lnTo>
                        <a:lnTo>
                          <a:pt x="1514" y="590"/>
                        </a:lnTo>
                        <a:lnTo>
                          <a:pt x="1516" y="590"/>
                        </a:lnTo>
                        <a:lnTo>
                          <a:pt x="1518" y="590"/>
                        </a:lnTo>
                        <a:lnTo>
                          <a:pt x="1522" y="590"/>
                        </a:lnTo>
                        <a:lnTo>
                          <a:pt x="1523" y="590"/>
                        </a:lnTo>
                        <a:lnTo>
                          <a:pt x="1525" y="590"/>
                        </a:lnTo>
                        <a:lnTo>
                          <a:pt x="1529" y="590"/>
                        </a:lnTo>
                        <a:lnTo>
                          <a:pt x="1531" y="590"/>
                        </a:lnTo>
                        <a:lnTo>
                          <a:pt x="1533" y="590"/>
                        </a:lnTo>
                        <a:lnTo>
                          <a:pt x="1535" y="588"/>
                        </a:lnTo>
                        <a:lnTo>
                          <a:pt x="1539" y="588"/>
                        </a:lnTo>
                        <a:lnTo>
                          <a:pt x="1541" y="590"/>
                        </a:lnTo>
                        <a:lnTo>
                          <a:pt x="1543" y="588"/>
                        </a:lnTo>
                        <a:lnTo>
                          <a:pt x="1546" y="588"/>
                        </a:lnTo>
                        <a:lnTo>
                          <a:pt x="1548" y="588"/>
                        </a:lnTo>
                        <a:lnTo>
                          <a:pt x="1550" y="590"/>
                        </a:lnTo>
                        <a:lnTo>
                          <a:pt x="1554" y="590"/>
                        </a:lnTo>
                        <a:lnTo>
                          <a:pt x="1556" y="588"/>
                        </a:lnTo>
                        <a:lnTo>
                          <a:pt x="1558" y="590"/>
                        </a:lnTo>
                        <a:lnTo>
                          <a:pt x="1562" y="590"/>
                        </a:lnTo>
                        <a:lnTo>
                          <a:pt x="1564" y="588"/>
                        </a:lnTo>
                        <a:lnTo>
                          <a:pt x="1566" y="588"/>
                        </a:lnTo>
                        <a:lnTo>
                          <a:pt x="1568" y="590"/>
                        </a:lnTo>
                        <a:lnTo>
                          <a:pt x="1571" y="590"/>
                        </a:lnTo>
                        <a:lnTo>
                          <a:pt x="1573" y="590"/>
                        </a:lnTo>
                        <a:lnTo>
                          <a:pt x="1575" y="588"/>
                        </a:lnTo>
                        <a:lnTo>
                          <a:pt x="1579" y="588"/>
                        </a:lnTo>
                        <a:lnTo>
                          <a:pt x="1581" y="590"/>
                        </a:lnTo>
                        <a:lnTo>
                          <a:pt x="1583" y="588"/>
                        </a:lnTo>
                        <a:lnTo>
                          <a:pt x="1587" y="590"/>
                        </a:lnTo>
                        <a:lnTo>
                          <a:pt x="1589" y="590"/>
                        </a:lnTo>
                        <a:lnTo>
                          <a:pt x="1590" y="588"/>
                        </a:lnTo>
                        <a:lnTo>
                          <a:pt x="1592" y="588"/>
                        </a:lnTo>
                        <a:lnTo>
                          <a:pt x="1596" y="590"/>
                        </a:lnTo>
                        <a:lnTo>
                          <a:pt x="1598" y="588"/>
                        </a:lnTo>
                        <a:lnTo>
                          <a:pt x="1600" y="588"/>
                        </a:lnTo>
                        <a:lnTo>
                          <a:pt x="1604" y="588"/>
                        </a:lnTo>
                        <a:lnTo>
                          <a:pt x="1606" y="590"/>
                        </a:lnTo>
                        <a:lnTo>
                          <a:pt x="1608" y="588"/>
                        </a:lnTo>
                        <a:lnTo>
                          <a:pt x="1612" y="588"/>
                        </a:lnTo>
                        <a:lnTo>
                          <a:pt x="1613" y="588"/>
                        </a:lnTo>
                        <a:lnTo>
                          <a:pt x="1615" y="588"/>
                        </a:lnTo>
                        <a:lnTo>
                          <a:pt x="1619" y="588"/>
                        </a:lnTo>
                        <a:lnTo>
                          <a:pt x="1621" y="588"/>
                        </a:lnTo>
                        <a:lnTo>
                          <a:pt x="1623" y="588"/>
                        </a:lnTo>
                        <a:lnTo>
                          <a:pt x="1625" y="588"/>
                        </a:lnTo>
                        <a:lnTo>
                          <a:pt x="1629" y="588"/>
                        </a:lnTo>
                        <a:lnTo>
                          <a:pt x="1631" y="588"/>
                        </a:lnTo>
                        <a:lnTo>
                          <a:pt x="1633" y="588"/>
                        </a:lnTo>
                        <a:lnTo>
                          <a:pt x="1636" y="588"/>
                        </a:lnTo>
                        <a:lnTo>
                          <a:pt x="1638" y="588"/>
                        </a:lnTo>
                        <a:lnTo>
                          <a:pt x="1640" y="588"/>
                        </a:lnTo>
                        <a:lnTo>
                          <a:pt x="1644" y="588"/>
                        </a:lnTo>
                        <a:lnTo>
                          <a:pt x="1646" y="588"/>
                        </a:lnTo>
                        <a:lnTo>
                          <a:pt x="1648" y="588"/>
                        </a:lnTo>
                        <a:lnTo>
                          <a:pt x="1652" y="586"/>
                        </a:lnTo>
                        <a:lnTo>
                          <a:pt x="1654" y="588"/>
                        </a:lnTo>
                        <a:lnTo>
                          <a:pt x="1656" y="588"/>
                        </a:lnTo>
                        <a:lnTo>
                          <a:pt x="1658" y="588"/>
                        </a:lnTo>
                        <a:lnTo>
                          <a:pt x="1661" y="588"/>
                        </a:lnTo>
                        <a:lnTo>
                          <a:pt x="1663" y="588"/>
                        </a:lnTo>
                        <a:lnTo>
                          <a:pt x="1665" y="588"/>
                        </a:lnTo>
                        <a:lnTo>
                          <a:pt x="1669" y="588"/>
                        </a:lnTo>
                        <a:lnTo>
                          <a:pt x="1671" y="588"/>
                        </a:lnTo>
                        <a:lnTo>
                          <a:pt x="1673" y="588"/>
                        </a:lnTo>
                        <a:lnTo>
                          <a:pt x="1677" y="588"/>
                        </a:lnTo>
                        <a:lnTo>
                          <a:pt x="1679" y="588"/>
                        </a:lnTo>
                        <a:lnTo>
                          <a:pt x="1681" y="588"/>
                        </a:lnTo>
                        <a:lnTo>
                          <a:pt x="1684" y="588"/>
                        </a:lnTo>
                        <a:lnTo>
                          <a:pt x="1686" y="588"/>
                        </a:lnTo>
                        <a:lnTo>
                          <a:pt x="1688" y="588"/>
                        </a:lnTo>
                        <a:lnTo>
                          <a:pt x="1690" y="588"/>
                        </a:lnTo>
                        <a:lnTo>
                          <a:pt x="1694" y="588"/>
                        </a:lnTo>
                        <a:lnTo>
                          <a:pt x="1696" y="588"/>
                        </a:lnTo>
                        <a:lnTo>
                          <a:pt x="1698" y="586"/>
                        </a:lnTo>
                        <a:lnTo>
                          <a:pt x="1702" y="588"/>
                        </a:lnTo>
                        <a:lnTo>
                          <a:pt x="1704" y="588"/>
                        </a:lnTo>
                        <a:lnTo>
                          <a:pt x="1705" y="586"/>
                        </a:lnTo>
                        <a:lnTo>
                          <a:pt x="1709" y="588"/>
                        </a:lnTo>
                        <a:lnTo>
                          <a:pt x="1711" y="586"/>
                        </a:lnTo>
                        <a:lnTo>
                          <a:pt x="1713" y="588"/>
                        </a:lnTo>
                        <a:lnTo>
                          <a:pt x="1717" y="586"/>
                        </a:lnTo>
                        <a:lnTo>
                          <a:pt x="1719" y="586"/>
                        </a:lnTo>
                        <a:lnTo>
                          <a:pt x="1721" y="586"/>
                        </a:lnTo>
                        <a:lnTo>
                          <a:pt x="1723" y="586"/>
                        </a:lnTo>
                        <a:lnTo>
                          <a:pt x="1727" y="586"/>
                        </a:lnTo>
                        <a:lnTo>
                          <a:pt x="1728" y="586"/>
                        </a:lnTo>
                        <a:lnTo>
                          <a:pt x="1730" y="586"/>
                        </a:lnTo>
                        <a:lnTo>
                          <a:pt x="1734" y="588"/>
                        </a:lnTo>
                        <a:lnTo>
                          <a:pt x="1736" y="586"/>
                        </a:lnTo>
                        <a:lnTo>
                          <a:pt x="1738" y="586"/>
                        </a:lnTo>
                        <a:lnTo>
                          <a:pt x="1742" y="586"/>
                        </a:lnTo>
                        <a:lnTo>
                          <a:pt x="1744" y="586"/>
                        </a:lnTo>
                        <a:lnTo>
                          <a:pt x="1746" y="586"/>
                        </a:lnTo>
                        <a:lnTo>
                          <a:pt x="1750" y="586"/>
                        </a:lnTo>
                        <a:lnTo>
                          <a:pt x="1751" y="586"/>
                        </a:lnTo>
                        <a:lnTo>
                          <a:pt x="1753" y="586"/>
                        </a:lnTo>
                        <a:lnTo>
                          <a:pt x="1755" y="586"/>
                        </a:lnTo>
                        <a:lnTo>
                          <a:pt x="1759" y="586"/>
                        </a:lnTo>
                        <a:lnTo>
                          <a:pt x="1761" y="586"/>
                        </a:lnTo>
                        <a:lnTo>
                          <a:pt x="1763" y="588"/>
                        </a:lnTo>
                        <a:lnTo>
                          <a:pt x="1767" y="586"/>
                        </a:lnTo>
                        <a:lnTo>
                          <a:pt x="1769" y="586"/>
                        </a:lnTo>
                        <a:lnTo>
                          <a:pt x="1771" y="586"/>
                        </a:lnTo>
                        <a:lnTo>
                          <a:pt x="1774" y="586"/>
                        </a:lnTo>
                        <a:lnTo>
                          <a:pt x="1776" y="586"/>
                        </a:lnTo>
                        <a:lnTo>
                          <a:pt x="1778" y="586"/>
                        </a:lnTo>
                        <a:lnTo>
                          <a:pt x="1780" y="586"/>
                        </a:lnTo>
                        <a:lnTo>
                          <a:pt x="1784" y="586"/>
                        </a:lnTo>
                        <a:lnTo>
                          <a:pt x="1786" y="586"/>
                        </a:lnTo>
                        <a:lnTo>
                          <a:pt x="1788" y="586"/>
                        </a:lnTo>
                        <a:lnTo>
                          <a:pt x="1792" y="584"/>
                        </a:lnTo>
                        <a:lnTo>
                          <a:pt x="1794" y="586"/>
                        </a:lnTo>
                        <a:lnTo>
                          <a:pt x="1796" y="586"/>
                        </a:lnTo>
                        <a:lnTo>
                          <a:pt x="1799" y="584"/>
                        </a:lnTo>
                        <a:lnTo>
                          <a:pt x="1801" y="586"/>
                        </a:lnTo>
                        <a:lnTo>
                          <a:pt x="1803" y="586"/>
                        </a:lnTo>
                        <a:lnTo>
                          <a:pt x="1807" y="586"/>
                        </a:lnTo>
                        <a:lnTo>
                          <a:pt x="1809" y="586"/>
                        </a:lnTo>
                        <a:lnTo>
                          <a:pt x="1811" y="586"/>
                        </a:lnTo>
                        <a:lnTo>
                          <a:pt x="1813" y="584"/>
                        </a:lnTo>
                        <a:lnTo>
                          <a:pt x="1817" y="586"/>
                        </a:lnTo>
                        <a:lnTo>
                          <a:pt x="1818" y="584"/>
                        </a:lnTo>
                        <a:lnTo>
                          <a:pt x="1820" y="586"/>
                        </a:lnTo>
                        <a:lnTo>
                          <a:pt x="1824" y="586"/>
                        </a:lnTo>
                        <a:lnTo>
                          <a:pt x="1826" y="586"/>
                        </a:lnTo>
                        <a:lnTo>
                          <a:pt x="1828" y="584"/>
                        </a:lnTo>
                        <a:lnTo>
                          <a:pt x="1832" y="584"/>
                        </a:lnTo>
                        <a:lnTo>
                          <a:pt x="1834" y="584"/>
                        </a:lnTo>
                        <a:lnTo>
                          <a:pt x="1836" y="584"/>
                        </a:lnTo>
                        <a:lnTo>
                          <a:pt x="1840" y="584"/>
                        </a:lnTo>
                        <a:lnTo>
                          <a:pt x="1841" y="584"/>
                        </a:lnTo>
                        <a:lnTo>
                          <a:pt x="1843" y="586"/>
                        </a:lnTo>
                        <a:lnTo>
                          <a:pt x="1845" y="584"/>
                        </a:lnTo>
                        <a:lnTo>
                          <a:pt x="1849" y="584"/>
                        </a:lnTo>
                        <a:lnTo>
                          <a:pt x="1851" y="584"/>
                        </a:lnTo>
                        <a:lnTo>
                          <a:pt x="1853" y="584"/>
                        </a:lnTo>
                        <a:lnTo>
                          <a:pt x="1857" y="584"/>
                        </a:lnTo>
                        <a:lnTo>
                          <a:pt x="1859" y="584"/>
                        </a:lnTo>
                        <a:lnTo>
                          <a:pt x="1861" y="584"/>
                        </a:lnTo>
                        <a:lnTo>
                          <a:pt x="1864" y="584"/>
                        </a:lnTo>
                        <a:lnTo>
                          <a:pt x="1866" y="584"/>
                        </a:lnTo>
                        <a:lnTo>
                          <a:pt x="1868" y="584"/>
                        </a:lnTo>
                        <a:lnTo>
                          <a:pt x="1872" y="584"/>
                        </a:lnTo>
                        <a:lnTo>
                          <a:pt x="1874" y="584"/>
                        </a:lnTo>
                        <a:lnTo>
                          <a:pt x="1876" y="584"/>
                        </a:lnTo>
                        <a:lnTo>
                          <a:pt x="1878" y="584"/>
                        </a:lnTo>
                        <a:lnTo>
                          <a:pt x="1882" y="586"/>
                        </a:lnTo>
                        <a:lnTo>
                          <a:pt x="1884" y="582"/>
                        </a:lnTo>
                        <a:lnTo>
                          <a:pt x="1886" y="584"/>
                        </a:lnTo>
                        <a:lnTo>
                          <a:pt x="1889" y="584"/>
                        </a:lnTo>
                        <a:lnTo>
                          <a:pt x="1891" y="584"/>
                        </a:lnTo>
                        <a:lnTo>
                          <a:pt x="1893" y="584"/>
                        </a:lnTo>
                        <a:lnTo>
                          <a:pt x="1897" y="584"/>
                        </a:lnTo>
                        <a:lnTo>
                          <a:pt x="1899" y="584"/>
                        </a:lnTo>
                        <a:lnTo>
                          <a:pt x="1901" y="584"/>
                        </a:lnTo>
                        <a:lnTo>
                          <a:pt x="1905" y="584"/>
                        </a:lnTo>
                        <a:lnTo>
                          <a:pt x="1907" y="584"/>
                        </a:lnTo>
                        <a:lnTo>
                          <a:pt x="1909" y="582"/>
                        </a:lnTo>
                        <a:lnTo>
                          <a:pt x="1910" y="584"/>
                        </a:lnTo>
                        <a:lnTo>
                          <a:pt x="1914" y="584"/>
                        </a:lnTo>
                        <a:lnTo>
                          <a:pt x="1916" y="584"/>
                        </a:lnTo>
                        <a:lnTo>
                          <a:pt x="1918" y="584"/>
                        </a:lnTo>
                        <a:lnTo>
                          <a:pt x="1922" y="584"/>
                        </a:lnTo>
                        <a:lnTo>
                          <a:pt x="1924" y="584"/>
                        </a:lnTo>
                        <a:lnTo>
                          <a:pt x="1926" y="584"/>
                        </a:lnTo>
                        <a:lnTo>
                          <a:pt x="1930" y="582"/>
                        </a:lnTo>
                        <a:lnTo>
                          <a:pt x="1932" y="582"/>
                        </a:lnTo>
                        <a:lnTo>
                          <a:pt x="1933" y="582"/>
                        </a:lnTo>
                        <a:lnTo>
                          <a:pt x="1937" y="584"/>
                        </a:lnTo>
                        <a:lnTo>
                          <a:pt x="1939" y="582"/>
                        </a:lnTo>
                        <a:lnTo>
                          <a:pt x="1941" y="582"/>
                        </a:lnTo>
                        <a:lnTo>
                          <a:pt x="1943" y="582"/>
                        </a:lnTo>
                        <a:lnTo>
                          <a:pt x="1947" y="582"/>
                        </a:lnTo>
                        <a:lnTo>
                          <a:pt x="1949" y="582"/>
                        </a:lnTo>
                        <a:lnTo>
                          <a:pt x="1951" y="584"/>
                        </a:lnTo>
                        <a:lnTo>
                          <a:pt x="1955" y="582"/>
                        </a:lnTo>
                        <a:lnTo>
                          <a:pt x="1956" y="584"/>
                        </a:lnTo>
                        <a:lnTo>
                          <a:pt x="1958" y="582"/>
                        </a:lnTo>
                        <a:lnTo>
                          <a:pt x="1962" y="580"/>
                        </a:lnTo>
                        <a:lnTo>
                          <a:pt x="1964" y="582"/>
                        </a:lnTo>
                        <a:lnTo>
                          <a:pt x="1966" y="582"/>
                        </a:lnTo>
                        <a:lnTo>
                          <a:pt x="1970" y="582"/>
                        </a:lnTo>
                        <a:lnTo>
                          <a:pt x="1972" y="582"/>
                        </a:lnTo>
                        <a:lnTo>
                          <a:pt x="1974" y="582"/>
                        </a:lnTo>
                        <a:lnTo>
                          <a:pt x="1976" y="582"/>
                        </a:lnTo>
                        <a:lnTo>
                          <a:pt x="1979" y="582"/>
                        </a:lnTo>
                        <a:lnTo>
                          <a:pt x="1981" y="582"/>
                        </a:lnTo>
                        <a:lnTo>
                          <a:pt x="1983" y="582"/>
                        </a:lnTo>
                        <a:lnTo>
                          <a:pt x="1987" y="580"/>
                        </a:lnTo>
                        <a:lnTo>
                          <a:pt x="1989" y="580"/>
                        </a:lnTo>
                        <a:lnTo>
                          <a:pt x="1991" y="580"/>
                        </a:lnTo>
                        <a:lnTo>
                          <a:pt x="1995" y="582"/>
                        </a:lnTo>
                        <a:lnTo>
                          <a:pt x="1997" y="582"/>
                        </a:lnTo>
                        <a:lnTo>
                          <a:pt x="1999" y="582"/>
                        </a:lnTo>
                        <a:lnTo>
                          <a:pt x="2001" y="582"/>
                        </a:lnTo>
                        <a:lnTo>
                          <a:pt x="2004" y="580"/>
                        </a:lnTo>
                        <a:lnTo>
                          <a:pt x="2006" y="580"/>
                        </a:lnTo>
                        <a:lnTo>
                          <a:pt x="2008" y="580"/>
                        </a:lnTo>
                        <a:lnTo>
                          <a:pt x="2012" y="584"/>
                        </a:lnTo>
                        <a:lnTo>
                          <a:pt x="2014" y="582"/>
                        </a:lnTo>
                        <a:lnTo>
                          <a:pt x="2016" y="580"/>
                        </a:lnTo>
                        <a:lnTo>
                          <a:pt x="2020" y="580"/>
                        </a:lnTo>
                        <a:lnTo>
                          <a:pt x="2022" y="582"/>
                        </a:lnTo>
                        <a:lnTo>
                          <a:pt x="2023" y="579"/>
                        </a:lnTo>
                        <a:lnTo>
                          <a:pt x="2027" y="582"/>
                        </a:lnTo>
                        <a:lnTo>
                          <a:pt x="2029" y="580"/>
                        </a:lnTo>
                        <a:lnTo>
                          <a:pt x="2031" y="580"/>
                        </a:lnTo>
                        <a:lnTo>
                          <a:pt x="2033" y="580"/>
                        </a:lnTo>
                        <a:lnTo>
                          <a:pt x="2037" y="580"/>
                        </a:lnTo>
                        <a:lnTo>
                          <a:pt x="2039" y="580"/>
                        </a:lnTo>
                        <a:lnTo>
                          <a:pt x="2041" y="580"/>
                        </a:lnTo>
                        <a:lnTo>
                          <a:pt x="2045" y="580"/>
                        </a:lnTo>
                        <a:lnTo>
                          <a:pt x="2046" y="580"/>
                        </a:lnTo>
                        <a:lnTo>
                          <a:pt x="2048" y="580"/>
                        </a:lnTo>
                        <a:lnTo>
                          <a:pt x="2052" y="580"/>
                        </a:lnTo>
                        <a:lnTo>
                          <a:pt x="2054" y="580"/>
                        </a:lnTo>
                        <a:lnTo>
                          <a:pt x="2056" y="580"/>
                        </a:lnTo>
                        <a:lnTo>
                          <a:pt x="2060" y="580"/>
                        </a:lnTo>
                        <a:lnTo>
                          <a:pt x="2062" y="580"/>
                        </a:lnTo>
                        <a:lnTo>
                          <a:pt x="2064" y="582"/>
                        </a:lnTo>
                        <a:lnTo>
                          <a:pt x="2066" y="580"/>
                        </a:lnTo>
                        <a:lnTo>
                          <a:pt x="2069" y="579"/>
                        </a:lnTo>
                        <a:lnTo>
                          <a:pt x="2071" y="580"/>
                        </a:lnTo>
                        <a:lnTo>
                          <a:pt x="2073" y="579"/>
                        </a:lnTo>
                        <a:lnTo>
                          <a:pt x="2077" y="580"/>
                        </a:lnTo>
                        <a:lnTo>
                          <a:pt x="2079" y="579"/>
                        </a:lnTo>
                        <a:lnTo>
                          <a:pt x="2081" y="580"/>
                        </a:lnTo>
                        <a:lnTo>
                          <a:pt x="2085" y="582"/>
                        </a:lnTo>
                        <a:lnTo>
                          <a:pt x="2087" y="579"/>
                        </a:lnTo>
                        <a:lnTo>
                          <a:pt x="2089" y="579"/>
                        </a:lnTo>
                        <a:lnTo>
                          <a:pt x="2092" y="579"/>
                        </a:lnTo>
                        <a:lnTo>
                          <a:pt x="2094" y="580"/>
                        </a:lnTo>
                        <a:lnTo>
                          <a:pt x="2096" y="580"/>
                        </a:lnTo>
                        <a:lnTo>
                          <a:pt x="2098" y="579"/>
                        </a:lnTo>
                        <a:lnTo>
                          <a:pt x="2102" y="579"/>
                        </a:lnTo>
                        <a:lnTo>
                          <a:pt x="2104" y="579"/>
                        </a:lnTo>
                        <a:lnTo>
                          <a:pt x="2106" y="579"/>
                        </a:lnTo>
                        <a:lnTo>
                          <a:pt x="2110" y="579"/>
                        </a:lnTo>
                        <a:lnTo>
                          <a:pt x="2112" y="580"/>
                        </a:lnTo>
                        <a:lnTo>
                          <a:pt x="2114" y="577"/>
                        </a:lnTo>
                        <a:lnTo>
                          <a:pt x="2117" y="579"/>
                        </a:lnTo>
                        <a:lnTo>
                          <a:pt x="2119" y="579"/>
                        </a:lnTo>
                        <a:lnTo>
                          <a:pt x="2121" y="580"/>
                        </a:lnTo>
                        <a:lnTo>
                          <a:pt x="2125" y="579"/>
                        </a:lnTo>
                        <a:lnTo>
                          <a:pt x="2127" y="577"/>
                        </a:lnTo>
                        <a:lnTo>
                          <a:pt x="2129" y="579"/>
                        </a:lnTo>
                        <a:lnTo>
                          <a:pt x="2131" y="577"/>
                        </a:lnTo>
                        <a:lnTo>
                          <a:pt x="2135" y="579"/>
                        </a:lnTo>
                        <a:lnTo>
                          <a:pt x="2137" y="577"/>
                        </a:lnTo>
                        <a:lnTo>
                          <a:pt x="2138" y="579"/>
                        </a:lnTo>
                        <a:lnTo>
                          <a:pt x="2142" y="579"/>
                        </a:lnTo>
                        <a:lnTo>
                          <a:pt x="2144" y="579"/>
                        </a:lnTo>
                        <a:lnTo>
                          <a:pt x="2146" y="579"/>
                        </a:lnTo>
                        <a:lnTo>
                          <a:pt x="2150" y="579"/>
                        </a:lnTo>
                        <a:lnTo>
                          <a:pt x="2152" y="579"/>
                        </a:lnTo>
                        <a:lnTo>
                          <a:pt x="2154" y="579"/>
                        </a:lnTo>
                        <a:lnTo>
                          <a:pt x="2158" y="579"/>
                        </a:lnTo>
                        <a:lnTo>
                          <a:pt x="2160" y="577"/>
                        </a:lnTo>
                        <a:lnTo>
                          <a:pt x="2161" y="579"/>
                        </a:lnTo>
                        <a:lnTo>
                          <a:pt x="2163" y="579"/>
                        </a:lnTo>
                        <a:lnTo>
                          <a:pt x="2167" y="579"/>
                        </a:lnTo>
                        <a:lnTo>
                          <a:pt x="2169" y="577"/>
                        </a:lnTo>
                        <a:lnTo>
                          <a:pt x="2171" y="579"/>
                        </a:lnTo>
                        <a:lnTo>
                          <a:pt x="2175" y="577"/>
                        </a:lnTo>
                        <a:lnTo>
                          <a:pt x="2177" y="579"/>
                        </a:lnTo>
                        <a:lnTo>
                          <a:pt x="2179" y="575"/>
                        </a:lnTo>
                        <a:lnTo>
                          <a:pt x="2183" y="577"/>
                        </a:lnTo>
                        <a:lnTo>
                          <a:pt x="2184" y="577"/>
                        </a:lnTo>
                        <a:lnTo>
                          <a:pt x="2186" y="575"/>
                        </a:lnTo>
                        <a:lnTo>
                          <a:pt x="2190" y="577"/>
                        </a:lnTo>
                        <a:lnTo>
                          <a:pt x="2192" y="575"/>
                        </a:lnTo>
                        <a:lnTo>
                          <a:pt x="2194" y="579"/>
                        </a:lnTo>
                        <a:lnTo>
                          <a:pt x="2196" y="575"/>
                        </a:lnTo>
                        <a:lnTo>
                          <a:pt x="2200" y="575"/>
                        </a:lnTo>
                        <a:lnTo>
                          <a:pt x="2202" y="575"/>
                        </a:lnTo>
                        <a:lnTo>
                          <a:pt x="2204" y="575"/>
                        </a:lnTo>
                        <a:lnTo>
                          <a:pt x="2207" y="577"/>
                        </a:lnTo>
                        <a:lnTo>
                          <a:pt x="2209" y="575"/>
                        </a:lnTo>
                        <a:lnTo>
                          <a:pt x="2211" y="575"/>
                        </a:lnTo>
                        <a:lnTo>
                          <a:pt x="2215" y="575"/>
                        </a:lnTo>
                        <a:lnTo>
                          <a:pt x="2217" y="575"/>
                        </a:lnTo>
                        <a:lnTo>
                          <a:pt x="2219" y="573"/>
                        </a:lnTo>
                        <a:lnTo>
                          <a:pt x="2221" y="573"/>
                        </a:lnTo>
                        <a:lnTo>
                          <a:pt x="2225" y="573"/>
                        </a:lnTo>
                        <a:lnTo>
                          <a:pt x="2227" y="573"/>
                        </a:lnTo>
                        <a:lnTo>
                          <a:pt x="2229" y="571"/>
                        </a:lnTo>
                        <a:lnTo>
                          <a:pt x="2232" y="573"/>
                        </a:lnTo>
                        <a:lnTo>
                          <a:pt x="2234" y="573"/>
                        </a:lnTo>
                        <a:lnTo>
                          <a:pt x="2236" y="575"/>
                        </a:lnTo>
                        <a:lnTo>
                          <a:pt x="2240" y="571"/>
                        </a:lnTo>
                        <a:lnTo>
                          <a:pt x="2242" y="573"/>
                        </a:lnTo>
                        <a:lnTo>
                          <a:pt x="2244" y="571"/>
                        </a:lnTo>
                        <a:lnTo>
                          <a:pt x="2248" y="573"/>
                        </a:lnTo>
                        <a:lnTo>
                          <a:pt x="2250" y="571"/>
                        </a:lnTo>
                        <a:lnTo>
                          <a:pt x="2251" y="573"/>
                        </a:lnTo>
                        <a:lnTo>
                          <a:pt x="2253" y="571"/>
                        </a:lnTo>
                        <a:lnTo>
                          <a:pt x="2257" y="569"/>
                        </a:lnTo>
                        <a:lnTo>
                          <a:pt x="2259" y="571"/>
                        </a:lnTo>
                        <a:lnTo>
                          <a:pt x="2261" y="571"/>
                        </a:lnTo>
                        <a:lnTo>
                          <a:pt x="2265" y="571"/>
                        </a:lnTo>
                        <a:lnTo>
                          <a:pt x="2267" y="569"/>
                        </a:lnTo>
                        <a:lnTo>
                          <a:pt x="2269" y="567"/>
                        </a:lnTo>
                        <a:lnTo>
                          <a:pt x="2273" y="569"/>
                        </a:lnTo>
                        <a:lnTo>
                          <a:pt x="2274" y="567"/>
                        </a:lnTo>
                        <a:lnTo>
                          <a:pt x="2276" y="567"/>
                        </a:lnTo>
                        <a:lnTo>
                          <a:pt x="2280" y="569"/>
                        </a:lnTo>
                        <a:lnTo>
                          <a:pt x="2282" y="567"/>
                        </a:lnTo>
                        <a:lnTo>
                          <a:pt x="2284" y="567"/>
                        </a:lnTo>
                        <a:lnTo>
                          <a:pt x="2286" y="565"/>
                        </a:lnTo>
                        <a:lnTo>
                          <a:pt x="2290" y="567"/>
                        </a:lnTo>
                        <a:lnTo>
                          <a:pt x="2292" y="569"/>
                        </a:lnTo>
                        <a:lnTo>
                          <a:pt x="2294" y="567"/>
                        </a:lnTo>
                        <a:lnTo>
                          <a:pt x="2297" y="567"/>
                        </a:lnTo>
                        <a:lnTo>
                          <a:pt x="2299" y="567"/>
                        </a:lnTo>
                        <a:lnTo>
                          <a:pt x="2301" y="567"/>
                        </a:lnTo>
                        <a:lnTo>
                          <a:pt x="2305" y="567"/>
                        </a:lnTo>
                        <a:lnTo>
                          <a:pt x="2307" y="567"/>
                        </a:lnTo>
                        <a:lnTo>
                          <a:pt x="2309" y="565"/>
                        </a:lnTo>
                        <a:lnTo>
                          <a:pt x="2313" y="563"/>
                        </a:lnTo>
                        <a:lnTo>
                          <a:pt x="2315" y="563"/>
                        </a:lnTo>
                        <a:lnTo>
                          <a:pt x="2317" y="563"/>
                        </a:lnTo>
                        <a:lnTo>
                          <a:pt x="2319" y="563"/>
                        </a:lnTo>
                        <a:lnTo>
                          <a:pt x="2322" y="563"/>
                        </a:lnTo>
                        <a:lnTo>
                          <a:pt x="2324" y="563"/>
                        </a:lnTo>
                        <a:lnTo>
                          <a:pt x="2326" y="563"/>
                        </a:lnTo>
                        <a:lnTo>
                          <a:pt x="2330" y="563"/>
                        </a:lnTo>
                        <a:lnTo>
                          <a:pt x="2332" y="563"/>
                        </a:lnTo>
                        <a:lnTo>
                          <a:pt x="2334" y="563"/>
                        </a:lnTo>
                        <a:lnTo>
                          <a:pt x="2338" y="563"/>
                        </a:lnTo>
                        <a:lnTo>
                          <a:pt x="2340" y="559"/>
                        </a:lnTo>
                        <a:lnTo>
                          <a:pt x="2342" y="561"/>
                        </a:lnTo>
                        <a:lnTo>
                          <a:pt x="2345" y="558"/>
                        </a:lnTo>
                        <a:lnTo>
                          <a:pt x="2347" y="558"/>
                        </a:lnTo>
                        <a:lnTo>
                          <a:pt x="2349" y="556"/>
                        </a:lnTo>
                        <a:lnTo>
                          <a:pt x="2351" y="558"/>
                        </a:lnTo>
                        <a:lnTo>
                          <a:pt x="2355" y="556"/>
                        </a:lnTo>
                        <a:lnTo>
                          <a:pt x="2357" y="550"/>
                        </a:lnTo>
                        <a:lnTo>
                          <a:pt x="2359" y="550"/>
                        </a:lnTo>
                        <a:lnTo>
                          <a:pt x="2363" y="550"/>
                        </a:lnTo>
                        <a:lnTo>
                          <a:pt x="2365" y="548"/>
                        </a:lnTo>
                        <a:lnTo>
                          <a:pt x="2366" y="550"/>
                        </a:lnTo>
                        <a:lnTo>
                          <a:pt x="2370" y="544"/>
                        </a:lnTo>
                        <a:lnTo>
                          <a:pt x="2372" y="548"/>
                        </a:lnTo>
                        <a:lnTo>
                          <a:pt x="2374" y="542"/>
                        </a:lnTo>
                        <a:lnTo>
                          <a:pt x="2378" y="544"/>
                        </a:lnTo>
                        <a:lnTo>
                          <a:pt x="2380" y="540"/>
                        </a:lnTo>
                        <a:lnTo>
                          <a:pt x="2382" y="537"/>
                        </a:lnTo>
                        <a:lnTo>
                          <a:pt x="2384" y="531"/>
                        </a:lnTo>
                        <a:lnTo>
                          <a:pt x="2388" y="527"/>
                        </a:lnTo>
                        <a:lnTo>
                          <a:pt x="2389" y="508"/>
                        </a:lnTo>
                        <a:lnTo>
                          <a:pt x="2391" y="496"/>
                        </a:lnTo>
                        <a:lnTo>
                          <a:pt x="2395" y="456"/>
                        </a:lnTo>
                        <a:lnTo>
                          <a:pt x="2397" y="424"/>
                        </a:lnTo>
                        <a:lnTo>
                          <a:pt x="2399" y="378"/>
                        </a:lnTo>
                        <a:lnTo>
                          <a:pt x="2403" y="327"/>
                        </a:lnTo>
                        <a:lnTo>
                          <a:pt x="2405" y="256"/>
                        </a:lnTo>
                        <a:lnTo>
                          <a:pt x="2407" y="199"/>
                        </a:lnTo>
                        <a:lnTo>
                          <a:pt x="2409" y="92"/>
                        </a:lnTo>
                        <a:lnTo>
                          <a:pt x="2412" y="75"/>
                        </a:lnTo>
                        <a:lnTo>
                          <a:pt x="2414" y="46"/>
                        </a:lnTo>
                        <a:lnTo>
                          <a:pt x="2416" y="48"/>
                        </a:lnTo>
                        <a:lnTo>
                          <a:pt x="2420" y="0"/>
                        </a:lnTo>
                        <a:lnTo>
                          <a:pt x="2422" y="52"/>
                        </a:lnTo>
                        <a:lnTo>
                          <a:pt x="2424" y="122"/>
                        </a:lnTo>
                        <a:lnTo>
                          <a:pt x="2428" y="111"/>
                        </a:lnTo>
                        <a:lnTo>
                          <a:pt x="2430" y="166"/>
                        </a:lnTo>
                        <a:lnTo>
                          <a:pt x="2432" y="237"/>
                        </a:lnTo>
                        <a:lnTo>
                          <a:pt x="2435" y="300"/>
                        </a:lnTo>
                        <a:lnTo>
                          <a:pt x="2437" y="317"/>
                        </a:lnTo>
                        <a:lnTo>
                          <a:pt x="2439" y="351"/>
                        </a:lnTo>
                        <a:lnTo>
                          <a:pt x="2441" y="395"/>
                        </a:lnTo>
                        <a:lnTo>
                          <a:pt x="2445" y="382"/>
                        </a:lnTo>
                        <a:lnTo>
                          <a:pt x="2447" y="432"/>
                        </a:lnTo>
                        <a:lnTo>
                          <a:pt x="2449" y="424"/>
                        </a:lnTo>
                        <a:lnTo>
                          <a:pt x="2453" y="435"/>
                        </a:lnTo>
                        <a:lnTo>
                          <a:pt x="2455" y="456"/>
                        </a:lnTo>
                        <a:lnTo>
                          <a:pt x="2457" y="460"/>
                        </a:lnTo>
                        <a:lnTo>
                          <a:pt x="2460" y="462"/>
                        </a:lnTo>
                        <a:lnTo>
                          <a:pt x="2462" y="455"/>
                        </a:lnTo>
                        <a:lnTo>
                          <a:pt x="2464" y="468"/>
                        </a:lnTo>
                        <a:lnTo>
                          <a:pt x="2468" y="474"/>
                        </a:lnTo>
                        <a:lnTo>
                          <a:pt x="2470" y="470"/>
                        </a:lnTo>
                        <a:lnTo>
                          <a:pt x="2472" y="468"/>
                        </a:lnTo>
                        <a:lnTo>
                          <a:pt x="2474" y="483"/>
                        </a:lnTo>
                        <a:lnTo>
                          <a:pt x="2478" y="472"/>
                        </a:lnTo>
                        <a:lnTo>
                          <a:pt x="2479" y="474"/>
                        </a:lnTo>
                        <a:lnTo>
                          <a:pt x="2481" y="477"/>
                        </a:lnTo>
                        <a:lnTo>
                          <a:pt x="2485" y="485"/>
                        </a:lnTo>
                        <a:lnTo>
                          <a:pt x="2487" y="476"/>
                        </a:lnTo>
                        <a:lnTo>
                          <a:pt x="2489" y="485"/>
                        </a:lnTo>
                        <a:lnTo>
                          <a:pt x="2493" y="491"/>
                        </a:lnTo>
                        <a:lnTo>
                          <a:pt x="2495" y="479"/>
                        </a:lnTo>
                        <a:lnTo>
                          <a:pt x="2497" y="485"/>
                        </a:lnTo>
                        <a:lnTo>
                          <a:pt x="2501" y="491"/>
                        </a:lnTo>
                        <a:lnTo>
                          <a:pt x="2502" y="495"/>
                        </a:lnTo>
                        <a:lnTo>
                          <a:pt x="2504" y="493"/>
                        </a:lnTo>
                        <a:lnTo>
                          <a:pt x="2506" y="496"/>
                        </a:lnTo>
                        <a:lnTo>
                          <a:pt x="2510" y="496"/>
                        </a:lnTo>
                        <a:lnTo>
                          <a:pt x="2512" y="495"/>
                        </a:lnTo>
                        <a:lnTo>
                          <a:pt x="2514" y="500"/>
                        </a:lnTo>
                        <a:lnTo>
                          <a:pt x="2518" y="496"/>
                        </a:lnTo>
                        <a:lnTo>
                          <a:pt x="2520" y="498"/>
                        </a:lnTo>
                        <a:lnTo>
                          <a:pt x="2522" y="495"/>
                        </a:lnTo>
                        <a:lnTo>
                          <a:pt x="2525" y="489"/>
                        </a:lnTo>
                        <a:lnTo>
                          <a:pt x="2527" y="495"/>
                        </a:lnTo>
                        <a:lnTo>
                          <a:pt x="2529" y="500"/>
                        </a:lnTo>
                        <a:lnTo>
                          <a:pt x="2533" y="500"/>
                        </a:lnTo>
                        <a:lnTo>
                          <a:pt x="2535" y="506"/>
                        </a:lnTo>
                        <a:lnTo>
                          <a:pt x="2537" y="504"/>
                        </a:lnTo>
                        <a:lnTo>
                          <a:pt x="2539" y="500"/>
                        </a:lnTo>
                        <a:lnTo>
                          <a:pt x="2543" y="510"/>
                        </a:lnTo>
                        <a:lnTo>
                          <a:pt x="2545" y="500"/>
                        </a:lnTo>
                        <a:lnTo>
                          <a:pt x="2547" y="502"/>
                        </a:lnTo>
                        <a:lnTo>
                          <a:pt x="2550" y="504"/>
                        </a:lnTo>
                        <a:lnTo>
                          <a:pt x="2552" y="502"/>
                        </a:lnTo>
                        <a:lnTo>
                          <a:pt x="2554" y="500"/>
                        </a:lnTo>
                        <a:lnTo>
                          <a:pt x="2558" y="504"/>
                        </a:lnTo>
                        <a:lnTo>
                          <a:pt x="2560" y="504"/>
                        </a:lnTo>
                        <a:lnTo>
                          <a:pt x="2562" y="498"/>
                        </a:lnTo>
                        <a:lnTo>
                          <a:pt x="2566" y="508"/>
                        </a:lnTo>
                        <a:lnTo>
                          <a:pt x="2568" y="512"/>
                        </a:lnTo>
                        <a:lnTo>
                          <a:pt x="2570" y="508"/>
                        </a:lnTo>
                        <a:lnTo>
                          <a:pt x="2571" y="512"/>
                        </a:lnTo>
                        <a:lnTo>
                          <a:pt x="2575" y="506"/>
                        </a:lnTo>
                        <a:lnTo>
                          <a:pt x="2577" y="512"/>
                        </a:lnTo>
                        <a:lnTo>
                          <a:pt x="2579" y="508"/>
                        </a:lnTo>
                        <a:lnTo>
                          <a:pt x="2583" y="504"/>
                        </a:lnTo>
                        <a:lnTo>
                          <a:pt x="2585" y="516"/>
                        </a:lnTo>
                        <a:lnTo>
                          <a:pt x="2587" y="506"/>
                        </a:lnTo>
                        <a:lnTo>
                          <a:pt x="2591" y="510"/>
                        </a:lnTo>
                        <a:lnTo>
                          <a:pt x="2593" y="514"/>
                        </a:lnTo>
                        <a:lnTo>
                          <a:pt x="2594" y="514"/>
                        </a:lnTo>
                        <a:lnTo>
                          <a:pt x="2598" y="510"/>
                        </a:lnTo>
                        <a:lnTo>
                          <a:pt x="2600" y="516"/>
                        </a:lnTo>
                        <a:lnTo>
                          <a:pt x="2602" y="508"/>
                        </a:lnTo>
                        <a:lnTo>
                          <a:pt x="2604" y="519"/>
                        </a:lnTo>
                        <a:lnTo>
                          <a:pt x="2608" y="514"/>
                        </a:lnTo>
                        <a:lnTo>
                          <a:pt x="2610" y="516"/>
                        </a:lnTo>
                        <a:lnTo>
                          <a:pt x="2612" y="508"/>
                        </a:lnTo>
                        <a:lnTo>
                          <a:pt x="2616" y="512"/>
                        </a:lnTo>
                        <a:lnTo>
                          <a:pt x="2617" y="510"/>
                        </a:lnTo>
                        <a:lnTo>
                          <a:pt x="2619" y="512"/>
                        </a:lnTo>
                        <a:lnTo>
                          <a:pt x="2623" y="516"/>
                        </a:lnTo>
                        <a:lnTo>
                          <a:pt x="2625" y="514"/>
                        </a:lnTo>
                        <a:lnTo>
                          <a:pt x="2627" y="521"/>
                        </a:lnTo>
                        <a:lnTo>
                          <a:pt x="2629" y="512"/>
                        </a:lnTo>
                        <a:lnTo>
                          <a:pt x="2633" y="514"/>
                        </a:lnTo>
                        <a:lnTo>
                          <a:pt x="2635" y="510"/>
                        </a:lnTo>
                        <a:lnTo>
                          <a:pt x="2637" y="510"/>
                        </a:lnTo>
                        <a:lnTo>
                          <a:pt x="2640" y="514"/>
                        </a:lnTo>
                        <a:lnTo>
                          <a:pt x="2642" y="514"/>
                        </a:lnTo>
                        <a:lnTo>
                          <a:pt x="2644" y="512"/>
                        </a:lnTo>
                        <a:lnTo>
                          <a:pt x="2648" y="514"/>
                        </a:lnTo>
                        <a:lnTo>
                          <a:pt x="2650" y="508"/>
                        </a:lnTo>
                        <a:lnTo>
                          <a:pt x="2652" y="512"/>
                        </a:lnTo>
                        <a:lnTo>
                          <a:pt x="2656" y="506"/>
                        </a:lnTo>
                        <a:lnTo>
                          <a:pt x="2658" y="514"/>
                        </a:lnTo>
                        <a:lnTo>
                          <a:pt x="2660" y="514"/>
                        </a:lnTo>
                        <a:lnTo>
                          <a:pt x="2662" y="508"/>
                        </a:lnTo>
                        <a:lnTo>
                          <a:pt x="2665" y="502"/>
                        </a:lnTo>
                        <a:lnTo>
                          <a:pt x="2667" y="516"/>
                        </a:lnTo>
                        <a:lnTo>
                          <a:pt x="2669" y="516"/>
                        </a:lnTo>
                        <a:lnTo>
                          <a:pt x="2673" y="514"/>
                        </a:lnTo>
                        <a:lnTo>
                          <a:pt x="2675" y="508"/>
                        </a:lnTo>
                        <a:lnTo>
                          <a:pt x="2677" y="510"/>
                        </a:lnTo>
                        <a:lnTo>
                          <a:pt x="2681" y="514"/>
                        </a:lnTo>
                        <a:lnTo>
                          <a:pt x="2683" y="519"/>
                        </a:lnTo>
                        <a:lnTo>
                          <a:pt x="2685" y="506"/>
                        </a:lnTo>
                        <a:lnTo>
                          <a:pt x="2688" y="512"/>
                        </a:lnTo>
                        <a:lnTo>
                          <a:pt x="2690" y="506"/>
                        </a:lnTo>
                        <a:lnTo>
                          <a:pt x="2692" y="514"/>
                        </a:lnTo>
                        <a:lnTo>
                          <a:pt x="2694" y="514"/>
                        </a:lnTo>
                        <a:lnTo>
                          <a:pt x="2698" y="514"/>
                        </a:lnTo>
                        <a:lnTo>
                          <a:pt x="2700" y="508"/>
                        </a:lnTo>
                        <a:lnTo>
                          <a:pt x="2702" y="500"/>
                        </a:lnTo>
                        <a:lnTo>
                          <a:pt x="2706" y="508"/>
                        </a:lnTo>
                        <a:lnTo>
                          <a:pt x="2707" y="514"/>
                        </a:lnTo>
                        <a:lnTo>
                          <a:pt x="2709" y="516"/>
                        </a:lnTo>
                        <a:lnTo>
                          <a:pt x="2713" y="514"/>
                        </a:lnTo>
                        <a:lnTo>
                          <a:pt x="2715" y="512"/>
                        </a:lnTo>
                        <a:lnTo>
                          <a:pt x="2717" y="512"/>
                        </a:lnTo>
                        <a:lnTo>
                          <a:pt x="2721" y="516"/>
                        </a:lnTo>
                        <a:lnTo>
                          <a:pt x="2723" y="512"/>
                        </a:lnTo>
                        <a:lnTo>
                          <a:pt x="2725" y="514"/>
                        </a:lnTo>
                        <a:lnTo>
                          <a:pt x="2727" y="510"/>
                        </a:lnTo>
                        <a:lnTo>
                          <a:pt x="2730" y="512"/>
                        </a:lnTo>
                        <a:lnTo>
                          <a:pt x="2732" y="508"/>
                        </a:lnTo>
                        <a:lnTo>
                          <a:pt x="2734" y="517"/>
                        </a:lnTo>
                        <a:lnTo>
                          <a:pt x="2738" y="512"/>
                        </a:lnTo>
                        <a:lnTo>
                          <a:pt x="2740" y="514"/>
                        </a:lnTo>
                        <a:lnTo>
                          <a:pt x="2742" y="516"/>
                        </a:lnTo>
                        <a:lnTo>
                          <a:pt x="2746" y="510"/>
                        </a:lnTo>
                        <a:lnTo>
                          <a:pt x="2748" y="512"/>
                        </a:lnTo>
                        <a:lnTo>
                          <a:pt x="2750" y="514"/>
                        </a:lnTo>
                        <a:lnTo>
                          <a:pt x="2753" y="514"/>
                        </a:lnTo>
                        <a:lnTo>
                          <a:pt x="2755" y="514"/>
                        </a:lnTo>
                        <a:lnTo>
                          <a:pt x="2757" y="510"/>
                        </a:lnTo>
                        <a:lnTo>
                          <a:pt x="2759" y="514"/>
                        </a:lnTo>
                        <a:lnTo>
                          <a:pt x="2763" y="510"/>
                        </a:lnTo>
                        <a:lnTo>
                          <a:pt x="2765" y="510"/>
                        </a:lnTo>
                        <a:lnTo>
                          <a:pt x="2767" y="510"/>
                        </a:lnTo>
                        <a:lnTo>
                          <a:pt x="2771" y="512"/>
                        </a:lnTo>
                        <a:lnTo>
                          <a:pt x="2773" y="506"/>
                        </a:lnTo>
                        <a:lnTo>
                          <a:pt x="2775" y="510"/>
                        </a:lnTo>
                        <a:lnTo>
                          <a:pt x="2778" y="510"/>
                        </a:lnTo>
                        <a:lnTo>
                          <a:pt x="2780" y="516"/>
                        </a:lnTo>
                        <a:lnTo>
                          <a:pt x="2782" y="512"/>
                        </a:lnTo>
                        <a:lnTo>
                          <a:pt x="2786" y="508"/>
                        </a:lnTo>
                        <a:lnTo>
                          <a:pt x="2788" y="510"/>
                        </a:lnTo>
                        <a:lnTo>
                          <a:pt x="2790" y="500"/>
                        </a:lnTo>
                        <a:lnTo>
                          <a:pt x="2792" y="516"/>
                        </a:lnTo>
                        <a:lnTo>
                          <a:pt x="2796" y="506"/>
                        </a:lnTo>
                        <a:lnTo>
                          <a:pt x="2798" y="506"/>
                        </a:lnTo>
                        <a:lnTo>
                          <a:pt x="2799" y="510"/>
                        </a:lnTo>
                        <a:lnTo>
                          <a:pt x="2803" y="508"/>
                        </a:lnTo>
                        <a:lnTo>
                          <a:pt x="2805" y="516"/>
                        </a:lnTo>
                        <a:lnTo>
                          <a:pt x="2807" y="504"/>
                        </a:lnTo>
                        <a:lnTo>
                          <a:pt x="2811" y="508"/>
                        </a:lnTo>
                        <a:lnTo>
                          <a:pt x="2813" y="508"/>
                        </a:lnTo>
                        <a:lnTo>
                          <a:pt x="2815" y="510"/>
                        </a:lnTo>
                        <a:lnTo>
                          <a:pt x="2817" y="502"/>
                        </a:lnTo>
                        <a:lnTo>
                          <a:pt x="2821" y="512"/>
                        </a:lnTo>
                        <a:lnTo>
                          <a:pt x="2822" y="510"/>
                        </a:lnTo>
                        <a:lnTo>
                          <a:pt x="2824" y="510"/>
                        </a:lnTo>
                        <a:lnTo>
                          <a:pt x="2828" y="502"/>
                        </a:lnTo>
                        <a:lnTo>
                          <a:pt x="2830" y="510"/>
                        </a:lnTo>
                        <a:lnTo>
                          <a:pt x="2832" y="508"/>
                        </a:lnTo>
                        <a:lnTo>
                          <a:pt x="2836" y="510"/>
                        </a:lnTo>
                        <a:lnTo>
                          <a:pt x="2838" y="512"/>
                        </a:lnTo>
                        <a:lnTo>
                          <a:pt x="2840" y="500"/>
                        </a:lnTo>
                        <a:lnTo>
                          <a:pt x="2844" y="502"/>
                        </a:lnTo>
                        <a:lnTo>
                          <a:pt x="2845" y="508"/>
                        </a:lnTo>
                        <a:lnTo>
                          <a:pt x="2847" y="508"/>
                        </a:lnTo>
                        <a:lnTo>
                          <a:pt x="2849" y="510"/>
                        </a:lnTo>
                        <a:lnTo>
                          <a:pt x="2853" y="500"/>
                        </a:lnTo>
                        <a:lnTo>
                          <a:pt x="2855" y="514"/>
                        </a:lnTo>
                        <a:lnTo>
                          <a:pt x="2857" y="500"/>
                        </a:lnTo>
                        <a:lnTo>
                          <a:pt x="2861" y="504"/>
                        </a:lnTo>
                        <a:lnTo>
                          <a:pt x="2863" y="504"/>
                        </a:lnTo>
                        <a:lnTo>
                          <a:pt x="2865" y="508"/>
                        </a:lnTo>
                        <a:lnTo>
                          <a:pt x="2868" y="496"/>
                        </a:lnTo>
                        <a:lnTo>
                          <a:pt x="2870" y="506"/>
                        </a:lnTo>
                        <a:lnTo>
                          <a:pt x="2872" y="500"/>
                        </a:lnTo>
                        <a:lnTo>
                          <a:pt x="2876" y="504"/>
                        </a:lnTo>
                        <a:lnTo>
                          <a:pt x="2878" y="510"/>
                        </a:lnTo>
                        <a:lnTo>
                          <a:pt x="2880" y="493"/>
                        </a:lnTo>
                        <a:lnTo>
                          <a:pt x="2882" y="502"/>
                        </a:lnTo>
                        <a:lnTo>
                          <a:pt x="2886" y="506"/>
                        </a:lnTo>
                        <a:lnTo>
                          <a:pt x="2888" y="514"/>
                        </a:lnTo>
                        <a:lnTo>
                          <a:pt x="2890" y="498"/>
                        </a:lnTo>
                        <a:lnTo>
                          <a:pt x="2893" y="500"/>
                        </a:lnTo>
                        <a:lnTo>
                          <a:pt x="2895" y="502"/>
                        </a:lnTo>
                        <a:lnTo>
                          <a:pt x="2897" y="502"/>
                        </a:lnTo>
                        <a:lnTo>
                          <a:pt x="2901" y="510"/>
                        </a:lnTo>
                        <a:lnTo>
                          <a:pt x="2903" y="506"/>
                        </a:lnTo>
                        <a:lnTo>
                          <a:pt x="2905" y="500"/>
                        </a:lnTo>
                        <a:lnTo>
                          <a:pt x="2909" y="500"/>
                        </a:lnTo>
                        <a:lnTo>
                          <a:pt x="2911" y="496"/>
                        </a:lnTo>
                        <a:lnTo>
                          <a:pt x="2913" y="506"/>
                        </a:lnTo>
                        <a:lnTo>
                          <a:pt x="2914" y="512"/>
                        </a:lnTo>
                        <a:lnTo>
                          <a:pt x="2918" y="510"/>
                        </a:lnTo>
                        <a:lnTo>
                          <a:pt x="2920" y="498"/>
                        </a:lnTo>
                        <a:lnTo>
                          <a:pt x="2922" y="498"/>
                        </a:lnTo>
                        <a:lnTo>
                          <a:pt x="2926" y="506"/>
                        </a:lnTo>
                        <a:lnTo>
                          <a:pt x="2928" y="506"/>
                        </a:lnTo>
                        <a:lnTo>
                          <a:pt x="2930" y="500"/>
                        </a:lnTo>
                        <a:lnTo>
                          <a:pt x="2934" y="504"/>
                        </a:lnTo>
                        <a:lnTo>
                          <a:pt x="2935" y="493"/>
                        </a:lnTo>
                        <a:lnTo>
                          <a:pt x="2937" y="506"/>
                        </a:lnTo>
                        <a:lnTo>
                          <a:pt x="2941" y="504"/>
                        </a:lnTo>
                        <a:lnTo>
                          <a:pt x="2943" y="500"/>
                        </a:lnTo>
                        <a:lnTo>
                          <a:pt x="2945" y="498"/>
                        </a:lnTo>
                        <a:lnTo>
                          <a:pt x="2947" y="502"/>
                        </a:lnTo>
                        <a:lnTo>
                          <a:pt x="2951" y="502"/>
                        </a:lnTo>
                        <a:lnTo>
                          <a:pt x="2953" y="502"/>
                        </a:lnTo>
                        <a:lnTo>
                          <a:pt x="2955" y="502"/>
                        </a:lnTo>
                        <a:lnTo>
                          <a:pt x="2958" y="495"/>
                        </a:lnTo>
                        <a:lnTo>
                          <a:pt x="2960" y="502"/>
                        </a:lnTo>
                        <a:lnTo>
                          <a:pt x="2962" y="504"/>
                        </a:lnTo>
                        <a:lnTo>
                          <a:pt x="2966" y="502"/>
                        </a:lnTo>
                        <a:lnTo>
                          <a:pt x="2968" y="496"/>
                        </a:lnTo>
                        <a:lnTo>
                          <a:pt x="2970" y="504"/>
                        </a:lnTo>
                        <a:lnTo>
                          <a:pt x="2974" y="500"/>
                        </a:lnTo>
                        <a:lnTo>
                          <a:pt x="2976" y="500"/>
                        </a:lnTo>
                        <a:lnTo>
                          <a:pt x="2978" y="502"/>
                        </a:lnTo>
                        <a:lnTo>
                          <a:pt x="2980" y="500"/>
                        </a:lnTo>
                        <a:lnTo>
                          <a:pt x="2983" y="498"/>
                        </a:lnTo>
                        <a:lnTo>
                          <a:pt x="2985" y="500"/>
                        </a:lnTo>
                        <a:lnTo>
                          <a:pt x="2987" y="500"/>
                        </a:lnTo>
                        <a:lnTo>
                          <a:pt x="2991" y="508"/>
                        </a:lnTo>
                        <a:lnTo>
                          <a:pt x="2993" y="496"/>
                        </a:lnTo>
                        <a:lnTo>
                          <a:pt x="2995" y="493"/>
                        </a:lnTo>
                      </a:path>
                    </a:pathLst>
                  </a:custGeom>
                  <a:noFill/>
                  <a:ln w="2">
                    <a:solidFill>
                      <a:srgbClr val="9932CC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7" name="Freeform 83"/>
                  <p:cNvSpPr>
                    <a:spLocks/>
                  </p:cNvSpPr>
                  <p:nvPr/>
                </p:nvSpPr>
                <p:spPr bwMode="auto">
                  <a:xfrm>
                    <a:off x="2281238" y="2103437"/>
                    <a:ext cx="4754563" cy="2867025"/>
                  </a:xfrm>
                  <a:custGeom>
                    <a:avLst/>
                    <a:gdLst>
                      <a:gd name="T0" fmla="*/ 46 w 2995"/>
                      <a:gd name="T1" fmla="*/ 11618 h 11618"/>
                      <a:gd name="T2" fmla="*/ 94 w 2995"/>
                      <a:gd name="T3" fmla="*/ 11618 h 11618"/>
                      <a:gd name="T4" fmla="*/ 142 w 2995"/>
                      <a:gd name="T5" fmla="*/ 11618 h 11618"/>
                      <a:gd name="T6" fmla="*/ 192 w 2995"/>
                      <a:gd name="T7" fmla="*/ 11618 h 11618"/>
                      <a:gd name="T8" fmla="*/ 242 w 2995"/>
                      <a:gd name="T9" fmla="*/ 11618 h 11618"/>
                      <a:gd name="T10" fmla="*/ 290 w 2995"/>
                      <a:gd name="T11" fmla="*/ 11618 h 11618"/>
                      <a:gd name="T12" fmla="*/ 339 w 2995"/>
                      <a:gd name="T13" fmla="*/ 11618 h 11618"/>
                      <a:gd name="T14" fmla="*/ 387 w 2995"/>
                      <a:gd name="T15" fmla="*/ 11618 h 11618"/>
                      <a:gd name="T16" fmla="*/ 433 w 2995"/>
                      <a:gd name="T17" fmla="*/ 11618 h 11618"/>
                      <a:gd name="T18" fmla="*/ 481 w 2995"/>
                      <a:gd name="T19" fmla="*/ 11618 h 11618"/>
                      <a:gd name="T20" fmla="*/ 529 w 2995"/>
                      <a:gd name="T21" fmla="*/ 11618 h 11618"/>
                      <a:gd name="T22" fmla="*/ 577 w 2995"/>
                      <a:gd name="T23" fmla="*/ 11618 h 11618"/>
                      <a:gd name="T24" fmla="*/ 625 w 2995"/>
                      <a:gd name="T25" fmla="*/ 11618 h 11618"/>
                      <a:gd name="T26" fmla="*/ 673 w 2995"/>
                      <a:gd name="T27" fmla="*/ 11618 h 11618"/>
                      <a:gd name="T28" fmla="*/ 719 w 2995"/>
                      <a:gd name="T29" fmla="*/ 11618 h 11618"/>
                      <a:gd name="T30" fmla="*/ 767 w 2995"/>
                      <a:gd name="T31" fmla="*/ 11618 h 11618"/>
                      <a:gd name="T32" fmla="*/ 816 w 2995"/>
                      <a:gd name="T33" fmla="*/ 11618 h 11618"/>
                      <a:gd name="T34" fmla="*/ 864 w 2995"/>
                      <a:gd name="T35" fmla="*/ 11618 h 11618"/>
                      <a:gd name="T36" fmla="*/ 914 w 2995"/>
                      <a:gd name="T37" fmla="*/ 11618 h 11618"/>
                      <a:gd name="T38" fmla="*/ 962 w 2995"/>
                      <a:gd name="T39" fmla="*/ 11618 h 11618"/>
                      <a:gd name="T40" fmla="*/ 1010 w 2995"/>
                      <a:gd name="T41" fmla="*/ 11618 h 11618"/>
                      <a:gd name="T42" fmla="*/ 1060 w 2995"/>
                      <a:gd name="T43" fmla="*/ 11618 h 11618"/>
                      <a:gd name="T44" fmla="*/ 1108 w 2995"/>
                      <a:gd name="T45" fmla="*/ 11618 h 11618"/>
                      <a:gd name="T46" fmla="*/ 1156 w 2995"/>
                      <a:gd name="T47" fmla="*/ 11618 h 11618"/>
                      <a:gd name="T48" fmla="*/ 1203 w 2995"/>
                      <a:gd name="T49" fmla="*/ 11618 h 11618"/>
                      <a:gd name="T50" fmla="*/ 1249 w 2995"/>
                      <a:gd name="T51" fmla="*/ 11616 h 11618"/>
                      <a:gd name="T52" fmla="*/ 1297 w 2995"/>
                      <a:gd name="T53" fmla="*/ 11618 h 11618"/>
                      <a:gd name="T54" fmla="*/ 1345 w 2995"/>
                      <a:gd name="T55" fmla="*/ 11618 h 11618"/>
                      <a:gd name="T56" fmla="*/ 1393 w 2995"/>
                      <a:gd name="T57" fmla="*/ 11618 h 11618"/>
                      <a:gd name="T58" fmla="*/ 1443 w 2995"/>
                      <a:gd name="T59" fmla="*/ 11616 h 11618"/>
                      <a:gd name="T60" fmla="*/ 1491 w 2995"/>
                      <a:gd name="T61" fmla="*/ 11618 h 11618"/>
                      <a:gd name="T62" fmla="*/ 1539 w 2995"/>
                      <a:gd name="T63" fmla="*/ 11616 h 11618"/>
                      <a:gd name="T64" fmla="*/ 1587 w 2995"/>
                      <a:gd name="T65" fmla="*/ 11616 h 11618"/>
                      <a:gd name="T66" fmla="*/ 1633 w 2995"/>
                      <a:gd name="T67" fmla="*/ 6865 h 11618"/>
                      <a:gd name="T68" fmla="*/ 1681 w 2995"/>
                      <a:gd name="T69" fmla="*/ 11072 h 11618"/>
                      <a:gd name="T70" fmla="*/ 1728 w 2995"/>
                      <a:gd name="T71" fmla="*/ 11502 h 11618"/>
                      <a:gd name="T72" fmla="*/ 1776 w 2995"/>
                      <a:gd name="T73" fmla="*/ 11551 h 11618"/>
                      <a:gd name="T74" fmla="*/ 1824 w 2995"/>
                      <a:gd name="T75" fmla="*/ 11563 h 11618"/>
                      <a:gd name="T76" fmla="*/ 1872 w 2995"/>
                      <a:gd name="T77" fmla="*/ 11574 h 11618"/>
                      <a:gd name="T78" fmla="*/ 1918 w 2995"/>
                      <a:gd name="T79" fmla="*/ 11578 h 11618"/>
                      <a:gd name="T80" fmla="*/ 1966 w 2995"/>
                      <a:gd name="T81" fmla="*/ 11580 h 11618"/>
                      <a:gd name="T82" fmla="*/ 2014 w 2995"/>
                      <a:gd name="T83" fmla="*/ 11584 h 11618"/>
                      <a:gd name="T84" fmla="*/ 2062 w 2995"/>
                      <a:gd name="T85" fmla="*/ 11582 h 11618"/>
                      <a:gd name="T86" fmla="*/ 2110 w 2995"/>
                      <a:gd name="T87" fmla="*/ 11580 h 11618"/>
                      <a:gd name="T88" fmla="*/ 2158 w 2995"/>
                      <a:gd name="T89" fmla="*/ 11584 h 11618"/>
                      <a:gd name="T90" fmla="*/ 2204 w 2995"/>
                      <a:gd name="T91" fmla="*/ 11582 h 11618"/>
                      <a:gd name="T92" fmla="*/ 2251 w 2995"/>
                      <a:gd name="T93" fmla="*/ 11584 h 11618"/>
                      <a:gd name="T94" fmla="*/ 2299 w 2995"/>
                      <a:gd name="T95" fmla="*/ 11582 h 11618"/>
                      <a:gd name="T96" fmla="*/ 2347 w 2995"/>
                      <a:gd name="T97" fmla="*/ 11582 h 11618"/>
                      <a:gd name="T98" fmla="*/ 2395 w 2995"/>
                      <a:gd name="T99" fmla="*/ 11582 h 11618"/>
                      <a:gd name="T100" fmla="*/ 2441 w 2995"/>
                      <a:gd name="T101" fmla="*/ 11580 h 11618"/>
                      <a:gd name="T102" fmla="*/ 2493 w 2995"/>
                      <a:gd name="T103" fmla="*/ 11584 h 11618"/>
                      <a:gd name="T104" fmla="*/ 2539 w 2995"/>
                      <a:gd name="T105" fmla="*/ 11580 h 11618"/>
                      <a:gd name="T106" fmla="*/ 2587 w 2995"/>
                      <a:gd name="T107" fmla="*/ 11580 h 11618"/>
                      <a:gd name="T108" fmla="*/ 2635 w 2995"/>
                      <a:gd name="T109" fmla="*/ 11578 h 11618"/>
                      <a:gd name="T110" fmla="*/ 2683 w 2995"/>
                      <a:gd name="T111" fmla="*/ 11578 h 11618"/>
                      <a:gd name="T112" fmla="*/ 2730 w 2995"/>
                      <a:gd name="T113" fmla="*/ 11578 h 11618"/>
                      <a:gd name="T114" fmla="*/ 2778 w 2995"/>
                      <a:gd name="T115" fmla="*/ 11578 h 11618"/>
                      <a:gd name="T116" fmla="*/ 2824 w 2995"/>
                      <a:gd name="T117" fmla="*/ 11574 h 11618"/>
                      <a:gd name="T118" fmla="*/ 2872 w 2995"/>
                      <a:gd name="T119" fmla="*/ 11572 h 11618"/>
                      <a:gd name="T120" fmla="*/ 2920 w 2995"/>
                      <a:gd name="T121" fmla="*/ 11574 h 11618"/>
                      <a:gd name="T122" fmla="*/ 2968 w 2995"/>
                      <a:gd name="T123" fmla="*/ 11568 h 116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11618">
                        <a:moveTo>
                          <a:pt x="0" y="11618"/>
                        </a:moveTo>
                        <a:lnTo>
                          <a:pt x="4" y="11618"/>
                        </a:lnTo>
                        <a:lnTo>
                          <a:pt x="6" y="11618"/>
                        </a:lnTo>
                        <a:lnTo>
                          <a:pt x="8" y="11618"/>
                        </a:lnTo>
                        <a:lnTo>
                          <a:pt x="12" y="11618"/>
                        </a:lnTo>
                        <a:lnTo>
                          <a:pt x="14" y="11618"/>
                        </a:lnTo>
                        <a:lnTo>
                          <a:pt x="16" y="11618"/>
                        </a:lnTo>
                        <a:lnTo>
                          <a:pt x="19" y="11618"/>
                        </a:lnTo>
                        <a:lnTo>
                          <a:pt x="21" y="11618"/>
                        </a:lnTo>
                        <a:lnTo>
                          <a:pt x="23" y="11618"/>
                        </a:lnTo>
                        <a:lnTo>
                          <a:pt x="25" y="11618"/>
                        </a:lnTo>
                        <a:lnTo>
                          <a:pt x="29" y="11618"/>
                        </a:lnTo>
                        <a:lnTo>
                          <a:pt x="31" y="11618"/>
                        </a:lnTo>
                        <a:lnTo>
                          <a:pt x="33" y="11618"/>
                        </a:lnTo>
                        <a:lnTo>
                          <a:pt x="37" y="11618"/>
                        </a:lnTo>
                        <a:lnTo>
                          <a:pt x="39" y="11618"/>
                        </a:lnTo>
                        <a:lnTo>
                          <a:pt x="40" y="11618"/>
                        </a:lnTo>
                        <a:lnTo>
                          <a:pt x="44" y="11618"/>
                        </a:lnTo>
                        <a:lnTo>
                          <a:pt x="46" y="11618"/>
                        </a:lnTo>
                        <a:lnTo>
                          <a:pt x="48" y="11618"/>
                        </a:lnTo>
                        <a:lnTo>
                          <a:pt x="52" y="11618"/>
                        </a:lnTo>
                        <a:lnTo>
                          <a:pt x="54" y="11618"/>
                        </a:lnTo>
                        <a:lnTo>
                          <a:pt x="56" y="11618"/>
                        </a:lnTo>
                        <a:lnTo>
                          <a:pt x="58" y="11618"/>
                        </a:lnTo>
                        <a:lnTo>
                          <a:pt x="62" y="11618"/>
                        </a:lnTo>
                        <a:lnTo>
                          <a:pt x="63" y="11618"/>
                        </a:lnTo>
                        <a:lnTo>
                          <a:pt x="65" y="11618"/>
                        </a:lnTo>
                        <a:lnTo>
                          <a:pt x="69" y="11618"/>
                        </a:lnTo>
                        <a:lnTo>
                          <a:pt x="71" y="11618"/>
                        </a:lnTo>
                        <a:lnTo>
                          <a:pt x="73" y="11618"/>
                        </a:lnTo>
                        <a:lnTo>
                          <a:pt x="77" y="11618"/>
                        </a:lnTo>
                        <a:lnTo>
                          <a:pt x="79" y="11618"/>
                        </a:lnTo>
                        <a:lnTo>
                          <a:pt x="81" y="11618"/>
                        </a:lnTo>
                        <a:lnTo>
                          <a:pt x="85" y="11618"/>
                        </a:lnTo>
                        <a:lnTo>
                          <a:pt x="86" y="11618"/>
                        </a:lnTo>
                        <a:lnTo>
                          <a:pt x="88" y="11618"/>
                        </a:lnTo>
                        <a:lnTo>
                          <a:pt x="90" y="11618"/>
                        </a:lnTo>
                        <a:lnTo>
                          <a:pt x="94" y="11618"/>
                        </a:lnTo>
                        <a:lnTo>
                          <a:pt x="96" y="11618"/>
                        </a:lnTo>
                        <a:lnTo>
                          <a:pt x="98" y="11618"/>
                        </a:lnTo>
                        <a:lnTo>
                          <a:pt x="102" y="11618"/>
                        </a:lnTo>
                        <a:lnTo>
                          <a:pt x="104" y="11618"/>
                        </a:lnTo>
                        <a:lnTo>
                          <a:pt x="106" y="11618"/>
                        </a:lnTo>
                        <a:lnTo>
                          <a:pt x="109" y="11618"/>
                        </a:lnTo>
                        <a:lnTo>
                          <a:pt x="111" y="11618"/>
                        </a:lnTo>
                        <a:lnTo>
                          <a:pt x="113" y="11618"/>
                        </a:lnTo>
                        <a:lnTo>
                          <a:pt x="117" y="11618"/>
                        </a:lnTo>
                        <a:lnTo>
                          <a:pt x="119" y="11618"/>
                        </a:lnTo>
                        <a:lnTo>
                          <a:pt x="121" y="11618"/>
                        </a:lnTo>
                        <a:lnTo>
                          <a:pt x="123" y="11618"/>
                        </a:lnTo>
                        <a:lnTo>
                          <a:pt x="127" y="11618"/>
                        </a:lnTo>
                        <a:lnTo>
                          <a:pt x="129" y="11618"/>
                        </a:lnTo>
                        <a:lnTo>
                          <a:pt x="131" y="11618"/>
                        </a:lnTo>
                        <a:lnTo>
                          <a:pt x="134" y="11618"/>
                        </a:lnTo>
                        <a:lnTo>
                          <a:pt x="136" y="11618"/>
                        </a:lnTo>
                        <a:lnTo>
                          <a:pt x="138" y="11618"/>
                        </a:lnTo>
                        <a:lnTo>
                          <a:pt x="142" y="11618"/>
                        </a:lnTo>
                        <a:lnTo>
                          <a:pt x="144" y="11618"/>
                        </a:lnTo>
                        <a:lnTo>
                          <a:pt x="146" y="11618"/>
                        </a:lnTo>
                        <a:lnTo>
                          <a:pt x="148" y="11618"/>
                        </a:lnTo>
                        <a:lnTo>
                          <a:pt x="152" y="11618"/>
                        </a:lnTo>
                        <a:lnTo>
                          <a:pt x="154" y="11618"/>
                        </a:lnTo>
                        <a:lnTo>
                          <a:pt x="155" y="11618"/>
                        </a:lnTo>
                        <a:lnTo>
                          <a:pt x="159" y="11618"/>
                        </a:lnTo>
                        <a:lnTo>
                          <a:pt x="161" y="11618"/>
                        </a:lnTo>
                        <a:lnTo>
                          <a:pt x="163" y="11618"/>
                        </a:lnTo>
                        <a:lnTo>
                          <a:pt x="167" y="11618"/>
                        </a:lnTo>
                        <a:lnTo>
                          <a:pt x="169" y="11618"/>
                        </a:lnTo>
                        <a:lnTo>
                          <a:pt x="171" y="11618"/>
                        </a:lnTo>
                        <a:lnTo>
                          <a:pt x="175" y="11618"/>
                        </a:lnTo>
                        <a:lnTo>
                          <a:pt x="177" y="11618"/>
                        </a:lnTo>
                        <a:lnTo>
                          <a:pt x="180" y="11618"/>
                        </a:lnTo>
                        <a:lnTo>
                          <a:pt x="184" y="11618"/>
                        </a:lnTo>
                        <a:lnTo>
                          <a:pt x="186" y="11618"/>
                        </a:lnTo>
                        <a:lnTo>
                          <a:pt x="188" y="11618"/>
                        </a:lnTo>
                        <a:lnTo>
                          <a:pt x="192" y="11618"/>
                        </a:lnTo>
                        <a:lnTo>
                          <a:pt x="194" y="11618"/>
                        </a:lnTo>
                        <a:lnTo>
                          <a:pt x="196" y="11618"/>
                        </a:lnTo>
                        <a:lnTo>
                          <a:pt x="200" y="11618"/>
                        </a:lnTo>
                        <a:lnTo>
                          <a:pt x="203" y="11618"/>
                        </a:lnTo>
                        <a:lnTo>
                          <a:pt x="207" y="11618"/>
                        </a:lnTo>
                        <a:lnTo>
                          <a:pt x="209" y="11618"/>
                        </a:lnTo>
                        <a:lnTo>
                          <a:pt x="211" y="11618"/>
                        </a:lnTo>
                        <a:lnTo>
                          <a:pt x="213" y="11618"/>
                        </a:lnTo>
                        <a:lnTo>
                          <a:pt x="217" y="11618"/>
                        </a:lnTo>
                        <a:lnTo>
                          <a:pt x="219" y="11618"/>
                        </a:lnTo>
                        <a:lnTo>
                          <a:pt x="221" y="11618"/>
                        </a:lnTo>
                        <a:lnTo>
                          <a:pt x="224" y="11618"/>
                        </a:lnTo>
                        <a:lnTo>
                          <a:pt x="226" y="11618"/>
                        </a:lnTo>
                        <a:lnTo>
                          <a:pt x="228" y="11618"/>
                        </a:lnTo>
                        <a:lnTo>
                          <a:pt x="232" y="11618"/>
                        </a:lnTo>
                        <a:lnTo>
                          <a:pt x="234" y="11618"/>
                        </a:lnTo>
                        <a:lnTo>
                          <a:pt x="236" y="11618"/>
                        </a:lnTo>
                        <a:lnTo>
                          <a:pt x="240" y="11618"/>
                        </a:lnTo>
                        <a:lnTo>
                          <a:pt x="242" y="11618"/>
                        </a:lnTo>
                        <a:lnTo>
                          <a:pt x="244" y="11618"/>
                        </a:lnTo>
                        <a:lnTo>
                          <a:pt x="245" y="11618"/>
                        </a:lnTo>
                        <a:lnTo>
                          <a:pt x="249" y="11618"/>
                        </a:lnTo>
                        <a:lnTo>
                          <a:pt x="251" y="11618"/>
                        </a:lnTo>
                        <a:lnTo>
                          <a:pt x="253" y="11618"/>
                        </a:lnTo>
                        <a:lnTo>
                          <a:pt x="257" y="11618"/>
                        </a:lnTo>
                        <a:lnTo>
                          <a:pt x="259" y="11618"/>
                        </a:lnTo>
                        <a:lnTo>
                          <a:pt x="261" y="11618"/>
                        </a:lnTo>
                        <a:lnTo>
                          <a:pt x="265" y="11618"/>
                        </a:lnTo>
                        <a:lnTo>
                          <a:pt x="267" y="11618"/>
                        </a:lnTo>
                        <a:lnTo>
                          <a:pt x="268" y="11618"/>
                        </a:lnTo>
                        <a:lnTo>
                          <a:pt x="272" y="11618"/>
                        </a:lnTo>
                        <a:lnTo>
                          <a:pt x="274" y="11618"/>
                        </a:lnTo>
                        <a:lnTo>
                          <a:pt x="276" y="11618"/>
                        </a:lnTo>
                        <a:lnTo>
                          <a:pt x="278" y="11618"/>
                        </a:lnTo>
                        <a:lnTo>
                          <a:pt x="282" y="11618"/>
                        </a:lnTo>
                        <a:lnTo>
                          <a:pt x="284" y="11618"/>
                        </a:lnTo>
                        <a:lnTo>
                          <a:pt x="286" y="11618"/>
                        </a:lnTo>
                        <a:lnTo>
                          <a:pt x="290" y="11618"/>
                        </a:lnTo>
                        <a:lnTo>
                          <a:pt x="291" y="11618"/>
                        </a:lnTo>
                        <a:lnTo>
                          <a:pt x="293" y="11618"/>
                        </a:lnTo>
                        <a:lnTo>
                          <a:pt x="297" y="11618"/>
                        </a:lnTo>
                        <a:lnTo>
                          <a:pt x="299" y="11618"/>
                        </a:lnTo>
                        <a:lnTo>
                          <a:pt x="301" y="11618"/>
                        </a:lnTo>
                        <a:lnTo>
                          <a:pt x="305" y="11618"/>
                        </a:lnTo>
                        <a:lnTo>
                          <a:pt x="307" y="11618"/>
                        </a:lnTo>
                        <a:lnTo>
                          <a:pt x="309" y="11618"/>
                        </a:lnTo>
                        <a:lnTo>
                          <a:pt x="311" y="11618"/>
                        </a:lnTo>
                        <a:lnTo>
                          <a:pt x="314" y="11618"/>
                        </a:lnTo>
                        <a:lnTo>
                          <a:pt x="316" y="11618"/>
                        </a:lnTo>
                        <a:lnTo>
                          <a:pt x="318" y="11618"/>
                        </a:lnTo>
                        <a:lnTo>
                          <a:pt x="322" y="11618"/>
                        </a:lnTo>
                        <a:lnTo>
                          <a:pt x="324" y="11618"/>
                        </a:lnTo>
                        <a:lnTo>
                          <a:pt x="326" y="11618"/>
                        </a:lnTo>
                        <a:lnTo>
                          <a:pt x="330" y="11618"/>
                        </a:lnTo>
                        <a:lnTo>
                          <a:pt x="332" y="11618"/>
                        </a:lnTo>
                        <a:lnTo>
                          <a:pt x="334" y="11618"/>
                        </a:lnTo>
                        <a:lnTo>
                          <a:pt x="339" y="11618"/>
                        </a:lnTo>
                        <a:lnTo>
                          <a:pt x="341" y="11618"/>
                        </a:lnTo>
                        <a:lnTo>
                          <a:pt x="343" y="11618"/>
                        </a:lnTo>
                        <a:lnTo>
                          <a:pt x="347" y="11618"/>
                        </a:lnTo>
                        <a:lnTo>
                          <a:pt x="349" y="11618"/>
                        </a:lnTo>
                        <a:lnTo>
                          <a:pt x="351" y="11618"/>
                        </a:lnTo>
                        <a:lnTo>
                          <a:pt x="355" y="11618"/>
                        </a:lnTo>
                        <a:lnTo>
                          <a:pt x="357" y="11618"/>
                        </a:lnTo>
                        <a:lnTo>
                          <a:pt x="359" y="11618"/>
                        </a:lnTo>
                        <a:lnTo>
                          <a:pt x="362" y="11618"/>
                        </a:lnTo>
                        <a:lnTo>
                          <a:pt x="364" y="11618"/>
                        </a:lnTo>
                        <a:lnTo>
                          <a:pt x="366" y="11618"/>
                        </a:lnTo>
                        <a:lnTo>
                          <a:pt x="368" y="11618"/>
                        </a:lnTo>
                        <a:lnTo>
                          <a:pt x="372" y="11618"/>
                        </a:lnTo>
                        <a:lnTo>
                          <a:pt x="374" y="11618"/>
                        </a:lnTo>
                        <a:lnTo>
                          <a:pt x="376" y="11618"/>
                        </a:lnTo>
                        <a:lnTo>
                          <a:pt x="380" y="11618"/>
                        </a:lnTo>
                        <a:lnTo>
                          <a:pt x="382" y="11618"/>
                        </a:lnTo>
                        <a:lnTo>
                          <a:pt x="383" y="11618"/>
                        </a:lnTo>
                        <a:lnTo>
                          <a:pt x="387" y="11618"/>
                        </a:lnTo>
                        <a:lnTo>
                          <a:pt x="389" y="11618"/>
                        </a:lnTo>
                        <a:lnTo>
                          <a:pt x="391" y="11618"/>
                        </a:lnTo>
                        <a:lnTo>
                          <a:pt x="395" y="11618"/>
                        </a:lnTo>
                        <a:lnTo>
                          <a:pt x="397" y="11618"/>
                        </a:lnTo>
                        <a:lnTo>
                          <a:pt x="399" y="11618"/>
                        </a:lnTo>
                        <a:lnTo>
                          <a:pt x="401" y="11618"/>
                        </a:lnTo>
                        <a:lnTo>
                          <a:pt x="405" y="11618"/>
                        </a:lnTo>
                        <a:lnTo>
                          <a:pt x="406" y="11618"/>
                        </a:lnTo>
                        <a:lnTo>
                          <a:pt x="408" y="11618"/>
                        </a:lnTo>
                        <a:lnTo>
                          <a:pt x="412" y="11618"/>
                        </a:lnTo>
                        <a:lnTo>
                          <a:pt x="414" y="11618"/>
                        </a:lnTo>
                        <a:lnTo>
                          <a:pt x="416" y="11618"/>
                        </a:lnTo>
                        <a:lnTo>
                          <a:pt x="420" y="11618"/>
                        </a:lnTo>
                        <a:lnTo>
                          <a:pt x="422" y="11618"/>
                        </a:lnTo>
                        <a:lnTo>
                          <a:pt x="424" y="11618"/>
                        </a:lnTo>
                        <a:lnTo>
                          <a:pt x="428" y="11618"/>
                        </a:lnTo>
                        <a:lnTo>
                          <a:pt x="429" y="11618"/>
                        </a:lnTo>
                        <a:lnTo>
                          <a:pt x="431" y="11618"/>
                        </a:lnTo>
                        <a:lnTo>
                          <a:pt x="433" y="11618"/>
                        </a:lnTo>
                        <a:lnTo>
                          <a:pt x="437" y="11618"/>
                        </a:lnTo>
                        <a:lnTo>
                          <a:pt x="439" y="11618"/>
                        </a:lnTo>
                        <a:lnTo>
                          <a:pt x="441" y="11618"/>
                        </a:lnTo>
                        <a:lnTo>
                          <a:pt x="445" y="11618"/>
                        </a:lnTo>
                        <a:lnTo>
                          <a:pt x="447" y="11618"/>
                        </a:lnTo>
                        <a:lnTo>
                          <a:pt x="449" y="11618"/>
                        </a:lnTo>
                        <a:lnTo>
                          <a:pt x="452" y="11618"/>
                        </a:lnTo>
                        <a:lnTo>
                          <a:pt x="454" y="11618"/>
                        </a:lnTo>
                        <a:lnTo>
                          <a:pt x="456" y="11618"/>
                        </a:lnTo>
                        <a:lnTo>
                          <a:pt x="460" y="11618"/>
                        </a:lnTo>
                        <a:lnTo>
                          <a:pt x="462" y="11618"/>
                        </a:lnTo>
                        <a:lnTo>
                          <a:pt x="464" y="11618"/>
                        </a:lnTo>
                        <a:lnTo>
                          <a:pt x="466" y="11618"/>
                        </a:lnTo>
                        <a:lnTo>
                          <a:pt x="470" y="11618"/>
                        </a:lnTo>
                        <a:lnTo>
                          <a:pt x="472" y="11618"/>
                        </a:lnTo>
                        <a:lnTo>
                          <a:pt x="473" y="11618"/>
                        </a:lnTo>
                        <a:lnTo>
                          <a:pt x="477" y="11618"/>
                        </a:lnTo>
                        <a:lnTo>
                          <a:pt x="479" y="11618"/>
                        </a:lnTo>
                        <a:lnTo>
                          <a:pt x="481" y="11618"/>
                        </a:lnTo>
                        <a:lnTo>
                          <a:pt x="485" y="11618"/>
                        </a:lnTo>
                        <a:lnTo>
                          <a:pt x="487" y="11618"/>
                        </a:lnTo>
                        <a:lnTo>
                          <a:pt x="489" y="11618"/>
                        </a:lnTo>
                        <a:lnTo>
                          <a:pt x="493" y="11618"/>
                        </a:lnTo>
                        <a:lnTo>
                          <a:pt x="495" y="11618"/>
                        </a:lnTo>
                        <a:lnTo>
                          <a:pt x="496" y="11618"/>
                        </a:lnTo>
                        <a:lnTo>
                          <a:pt x="498" y="11618"/>
                        </a:lnTo>
                        <a:lnTo>
                          <a:pt x="502" y="11618"/>
                        </a:lnTo>
                        <a:lnTo>
                          <a:pt x="504" y="11618"/>
                        </a:lnTo>
                        <a:lnTo>
                          <a:pt x="506" y="11618"/>
                        </a:lnTo>
                        <a:lnTo>
                          <a:pt x="510" y="11618"/>
                        </a:lnTo>
                        <a:lnTo>
                          <a:pt x="512" y="11618"/>
                        </a:lnTo>
                        <a:lnTo>
                          <a:pt x="514" y="11618"/>
                        </a:lnTo>
                        <a:lnTo>
                          <a:pt x="518" y="11618"/>
                        </a:lnTo>
                        <a:lnTo>
                          <a:pt x="519" y="11618"/>
                        </a:lnTo>
                        <a:lnTo>
                          <a:pt x="521" y="11618"/>
                        </a:lnTo>
                        <a:lnTo>
                          <a:pt x="525" y="11618"/>
                        </a:lnTo>
                        <a:lnTo>
                          <a:pt x="527" y="11618"/>
                        </a:lnTo>
                        <a:lnTo>
                          <a:pt x="529" y="11618"/>
                        </a:lnTo>
                        <a:lnTo>
                          <a:pt x="531" y="11618"/>
                        </a:lnTo>
                        <a:lnTo>
                          <a:pt x="535" y="11618"/>
                        </a:lnTo>
                        <a:lnTo>
                          <a:pt x="537" y="11618"/>
                        </a:lnTo>
                        <a:lnTo>
                          <a:pt x="539" y="11618"/>
                        </a:lnTo>
                        <a:lnTo>
                          <a:pt x="542" y="11618"/>
                        </a:lnTo>
                        <a:lnTo>
                          <a:pt x="544" y="11618"/>
                        </a:lnTo>
                        <a:lnTo>
                          <a:pt x="546" y="11618"/>
                        </a:lnTo>
                        <a:lnTo>
                          <a:pt x="550" y="11618"/>
                        </a:lnTo>
                        <a:lnTo>
                          <a:pt x="552" y="11618"/>
                        </a:lnTo>
                        <a:lnTo>
                          <a:pt x="554" y="11618"/>
                        </a:lnTo>
                        <a:lnTo>
                          <a:pt x="556" y="11618"/>
                        </a:lnTo>
                        <a:lnTo>
                          <a:pt x="560" y="11618"/>
                        </a:lnTo>
                        <a:lnTo>
                          <a:pt x="562" y="11618"/>
                        </a:lnTo>
                        <a:lnTo>
                          <a:pt x="564" y="11618"/>
                        </a:lnTo>
                        <a:lnTo>
                          <a:pt x="567" y="11618"/>
                        </a:lnTo>
                        <a:lnTo>
                          <a:pt x="569" y="11618"/>
                        </a:lnTo>
                        <a:lnTo>
                          <a:pt x="571" y="11618"/>
                        </a:lnTo>
                        <a:lnTo>
                          <a:pt x="575" y="11618"/>
                        </a:lnTo>
                        <a:lnTo>
                          <a:pt x="577" y="11618"/>
                        </a:lnTo>
                        <a:lnTo>
                          <a:pt x="579" y="11618"/>
                        </a:lnTo>
                        <a:lnTo>
                          <a:pt x="583" y="11618"/>
                        </a:lnTo>
                        <a:lnTo>
                          <a:pt x="585" y="11618"/>
                        </a:lnTo>
                        <a:lnTo>
                          <a:pt x="587" y="11618"/>
                        </a:lnTo>
                        <a:lnTo>
                          <a:pt x="588" y="11618"/>
                        </a:lnTo>
                        <a:lnTo>
                          <a:pt x="592" y="11618"/>
                        </a:lnTo>
                        <a:lnTo>
                          <a:pt x="594" y="11618"/>
                        </a:lnTo>
                        <a:lnTo>
                          <a:pt x="596" y="11618"/>
                        </a:lnTo>
                        <a:lnTo>
                          <a:pt x="600" y="11618"/>
                        </a:lnTo>
                        <a:lnTo>
                          <a:pt x="602" y="11618"/>
                        </a:lnTo>
                        <a:lnTo>
                          <a:pt x="604" y="11618"/>
                        </a:lnTo>
                        <a:lnTo>
                          <a:pt x="608" y="11618"/>
                        </a:lnTo>
                        <a:lnTo>
                          <a:pt x="610" y="11618"/>
                        </a:lnTo>
                        <a:lnTo>
                          <a:pt x="611" y="11618"/>
                        </a:lnTo>
                        <a:lnTo>
                          <a:pt x="615" y="11618"/>
                        </a:lnTo>
                        <a:lnTo>
                          <a:pt x="617" y="11618"/>
                        </a:lnTo>
                        <a:lnTo>
                          <a:pt x="619" y="11618"/>
                        </a:lnTo>
                        <a:lnTo>
                          <a:pt x="621" y="11618"/>
                        </a:lnTo>
                        <a:lnTo>
                          <a:pt x="625" y="11618"/>
                        </a:lnTo>
                        <a:lnTo>
                          <a:pt x="627" y="11618"/>
                        </a:lnTo>
                        <a:lnTo>
                          <a:pt x="629" y="11618"/>
                        </a:lnTo>
                        <a:lnTo>
                          <a:pt x="633" y="11618"/>
                        </a:lnTo>
                        <a:lnTo>
                          <a:pt x="634" y="11618"/>
                        </a:lnTo>
                        <a:lnTo>
                          <a:pt x="636" y="11618"/>
                        </a:lnTo>
                        <a:lnTo>
                          <a:pt x="640" y="11618"/>
                        </a:lnTo>
                        <a:lnTo>
                          <a:pt x="642" y="11618"/>
                        </a:lnTo>
                        <a:lnTo>
                          <a:pt x="644" y="11618"/>
                        </a:lnTo>
                        <a:lnTo>
                          <a:pt x="648" y="11618"/>
                        </a:lnTo>
                        <a:lnTo>
                          <a:pt x="650" y="11618"/>
                        </a:lnTo>
                        <a:lnTo>
                          <a:pt x="652" y="11618"/>
                        </a:lnTo>
                        <a:lnTo>
                          <a:pt x="654" y="11618"/>
                        </a:lnTo>
                        <a:lnTo>
                          <a:pt x="657" y="11618"/>
                        </a:lnTo>
                        <a:lnTo>
                          <a:pt x="659" y="11618"/>
                        </a:lnTo>
                        <a:lnTo>
                          <a:pt x="661" y="11618"/>
                        </a:lnTo>
                        <a:lnTo>
                          <a:pt x="665" y="11618"/>
                        </a:lnTo>
                        <a:lnTo>
                          <a:pt x="667" y="11618"/>
                        </a:lnTo>
                        <a:lnTo>
                          <a:pt x="669" y="11618"/>
                        </a:lnTo>
                        <a:lnTo>
                          <a:pt x="673" y="11618"/>
                        </a:lnTo>
                        <a:lnTo>
                          <a:pt x="675" y="11618"/>
                        </a:lnTo>
                        <a:lnTo>
                          <a:pt x="677" y="11618"/>
                        </a:lnTo>
                        <a:lnTo>
                          <a:pt x="680" y="11618"/>
                        </a:lnTo>
                        <a:lnTo>
                          <a:pt x="682" y="11616"/>
                        </a:lnTo>
                        <a:lnTo>
                          <a:pt x="684" y="11618"/>
                        </a:lnTo>
                        <a:lnTo>
                          <a:pt x="686" y="11618"/>
                        </a:lnTo>
                        <a:lnTo>
                          <a:pt x="690" y="11618"/>
                        </a:lnTo>
                        <a:lnTo>
                          <a:pt x="692" y="11618"/>
                        </a:lnTo>
                        <a:lnTo>
                          <a:pt x="694" y="11618"/>
                        </a:lnTo>
                        <a:lnTo>
                          <a:pt x="698" y="11618"/>
                        </a:lnTo>
                        <a:lnTo>
                          <a:pt x="700" y="11618"/>
                        </a:lnTo>
                        <a:lnTo>
                          <a:pt x="701" y="11618"/>
                        </a:lnTo>
                        <a:lnTo>
                          <a:pt x="705" y="11618"/>
                        </a:lnTo>
                        <a:lnTo>
                          <a:pt x="707" y="11618"/>
                        </a:lnTo>
                        <a:lnTo>
                          <a:pt x="709" y="11618"/>
                        </a:lnTo>
                        <a:lnTo>
                          <a:pt x="713" y="11618"/>
                        </a:lnTo>
                        <a:lnTo>
                          <a:pt x="715" y="11618"/>
                        </a:lnTo>
                        <a:lnTo>
                          <a:pt x="717" y="11618"/>
                        </a:lnTo>
                        <a:lnTo>
                          <a:pt x="719" y="11618"/>
                        </a:lnTo>
                        <a:lnTo>
                          <a:pt x="723" y="11618"/>
                        </a:lnTo>
                        <a:lnTo>
                          <a:pt x="724" y="11618"/>
                        </a:lnTo>
                        <a:lnTo>
                          <a:pt x="726" y="11618"/>
                        </a:lnTo>
                        <a:lnTo>
                          <a:pt x="730" y="11618"/>
                        </a:lnTo>
                        <a:lnTo>
                          <a:pt x="732" y="11618"/>
                        </a:lnTo>
                        <a:lnTo>
                          <a:pt x="734" y="11618"/>
                        </a:lnTo>
                        <a:lnTo>
                          <a:pt x="738" y="11618"/>
                        </a:lnTo>
                        <a:lnTo>
                          <a:pt x="740" y="11618"/>
                        </a:lnTo>
                        <a:lnTo>
                          <a:pt x="742" y="11618"/>
                        </a:lnTo>
                        <a:lnTo>
                          <a:pt x="746" y="11618"/>
                        </a:lnTo>
                        <a:lnTo>
                          <a:pt x="747" y="11618"/>
                        </a:lnTo>
                        <a:lnTo>
                          <a:pt x="749" y="11618"/>
                        </a:lnTo>
                        <a:lnTo>
                          <a:pt x="751" y="11618"/>
                        </a:lnTo>
                        <a:lnTo>
                          <a:pt x="755" y="11616"/>
                        </a:lnTo>
                        <a:lnTo>
                          <a:pt x="757" y="11616"/>
                        </a:lnTo>
                        <a:lnTo>
                          <a:pt x="759" y="11618"/>
                        </a:lnTo>
                        <a:lnTo>
                          <a:pt x="763" y="11618"/>
                        </a:lnTo>
                        <a:lnTo>
                          <a:pt x="765" y="11618"/>
                        </a:lnTo>
                        <a:lnTo>
                          <a:pt x="767" y="11618"/>
                        </a:lnTo>
                        <a:lnTo>
                          <a:pt x="770" y="11618"/>
                        </a:lnTo>
                        <a:lnTo>
                          <a:pt x="772" y="11618"/>
                        </a:lnTo>
                        <a:lnTo>
                          <a:pt x="774" y="11618"/>
                        </a:lnTo>
                        <a:lnTo>
                          <a:pt x="776" y="11618"/>
                        </a:lnTo>
                        <a:lnTo>
                          <a:pt x="780" y="11618"/>
                        </a:lnTo>
                        <a:lnTo>
                          <a:pt x="782" y="11618"/>
                        </a:lnTo>
                        <a:lnTo>
                          <a:pt x="788" y="11616"/>
                        </a:lnTo>
                        <a:lnTo>
                          <a:pt x="790" y="11618"/>
                        </a:lnTo>
                        <a:lnTo>
                          <a:pt x="792" y="11616"/>
                        </a:lnTo>
                        <a:lnTo>
                          <a:pt x="795" y="11618"/>
                        </a:lnTo>
                        <a:lnTo>
                          <a:pt x="797" y="11618"/>
                        </a:lnTo>
                        <a:lnTo>
                          <a:pt x="799" y="11618"/>
                        </a:lnTo>
                        <a:lnTo>
                          <a:pt x="803" y="11618"/>
                        </a:lnTo>
                        <a:lnTo>
                          <a:pt x="805" y="11618"/>
                        </a:lnTo>
                        <a:lnTo>
                          <a:pt x="807" y="11618"/>
                        </a:lnTo>
                        <a:lnTo>
                          <a:pt x="809" y="11618"/>
                        </a:lnTo>
                        <a:lnTo>
                          <a:pt x="813" y="11616"/>
                        </a:lnTo>
                        <a:lnTo>
                          <a:pt x="815" y="11618"/>
                        </a:lnTo>
                        <a:lnTo>
                          <a:pt x="816" y="11618"/>
                        </a:lnTo>
                        <a:lnTo>
                          <a:pt x="820" y="11618"/>
                        </a:lnTo>
                        <a:lnTo>
                          <a:pt x="822" y="11618"/>
                        </a:lnTo>
                        <a:lnTo>
                          <a:pt x="824" y="11618"/>
                        </a:lnTo>
                        <a:lnTo>
                          <a:pt x="828" y="11618"/>
                        </a:lnTo>
                        <a:lnTo>
                          <a:pt x="830" y="11618"/>
                        </a:lnTo>
                        <a:lnTo>
                          <a:pt x="832" y="11618"/>
                        </a:lnTo>
                        <a:lnTo>
                          <a:pt x="836" y="11618"/>
                        </a:lnTo>
                        <a:lnTo>
                          <a:pt x="838" y="11618"/>
                        </a:lnTo>
                        <a:lnTo>
                          <a:pt x="839" y="11618"/>
                        </a:lnTo>
                        <a:lnTo>
                          <a:pt x="841" y="11618"/>
                        </a:lnTo>
                        <a:lnTo>
                          <a:pt x="845" y="11618"/>
                        </a:lnTo>
                        <a:lnTo>
                          <a:pt x="847" y="11618"/>
                        </a:lnTo>
                        <a:lnTo>
                          <a:pt x="849" y="11618"/>
                        </a:lnTo>
                        <a:lnTo>
                          <a:pt x="853" y="11618"/>
                        </a:lnTo>
                        <a:lnTo>
                          <a:pt x="855" y="11618"/>
                        </a:lnTo>
                        <a:lnTo>
                          <a:pt x="857" y="11618"/>
                        </a:lnTo>
                        <a:lnTo>
                          <a:pt x="861" y="11618"/>
                        </a:lnTo>
                        <a:lnTo>
                          <a:pt x="862" y="11618"/>
                        </a:lnTo>
                        <a:lnTo>
                          <a:pt x="864" y="11618"/>
                        </a:lnTo>
                        <a:lnTo>
                          <a:pt x="868" y="11618"/>
                        </a:lnTo>
                        <a:lnTo>
                          <a:pt x="870" y="11618"/>
                        </a:lnTo>
                        <a:lnTo>
                          <a:pt x="872" y="11618"/>
                        </a:lnTo>
                        <a:lnTo>
                          <a:pt x="874" y="11618"/>
                        </a:lnTo>
                        <a:lnTo>
                          <a:pt x="878" y="11618"/>
                        </a:lnTo>
                        <a:lnTo>
                          <a:pt x="880" y="11618"/>
                        </a:lnTo>
                        <a:lnTo>
                          <a:pt x="882" y="11618"/>
                        </a:lnTo>
                        <a:lnTo>
                          <a:pt x="885" y="11618"/>
                        </a:lnTo>
                        <a:lnTo>
                          <a:pt x="887" y="11618"/>
                        </a:lnTo>
                        <a:lnTo>
                          <a:pt x="889" y="11618"/>
                        </a:lnTo>
                        <a:lnTo>
                          <a:pt x="893" y="11618"/>
                        </a:lnTo>
                        <a:lnTo>
                          <a:pt x="895" y="11618"/>
                        </a:lnTo>
                        <a:lnTo>
                          <a:pt x="897" y="11618"/>
                        </a:lnTo>
                        <a:lnTo>
                          <a:pt x="901" y="11618"/>
                        </a:lnTo>
                        <a:lnTo>
                          <a:pt x="903" y="11618"/>
                        </a:lnTo>
                        <a:lnTo>
                          <a:pt x="906" y="11618"/>
                        </a:lnTo>
                        <a:lnTo>
                          <a:pt x="910" y="11618"/>
                        </a:lnTo>
                        <a:lnTo>
                          <a:pt x="912" y="11618"/>
                        </a:lnTo>
                        <a:lnTo>
                          <a:pt x="914" y="11618"/>
                        </a:lnTo>
                        <a:lnTo>
                          <a:pt x="918" y="11618"/>
                        </a:lnTo>
                        <a:lnTo>
                          <a:pt x="920" y="11618"/>
                        </a:lnTo>
                        <a:lnTo>
                          <a:pt x="922" y="11618"/>
                        </a:lnTo>
                        <a:lnTo>
                          <a:pt x="926" y="11618"/>
                        </a:lnTo>
                        <a:lnTo>
                          <a:pt x="928" y="11618"/>
                        </a:lnTo>
                        <a:lnTo>
                          <a:pt x="929" y="11618"/>
                        </a:lnTo>
                        <a:lnTo>
                          <a:pt x="933" y="11618"/>
                        </a:lnTo>
                        <a:lnTo>
                          <a:pt x="935" y="11618"/>
                        </a:lnTo>
                        <a:lnTo>
                          <a:pt x="937" y="11616"/>
                        </a:lnTo>
                        <a:lnTo>
                          <a:pt x="939" y="11618"/>
                        </a:lnTo>
                        <a:lnTo>
                          <a:pt x="943" y="11618"/>
                        </a:lnTo>
                        <a:lnTo>
                          <a:pt x="945" y="11618"/>
                        </a:lnTo>
                        <a:lnTo>
                          <a:pt x="947" y="11618"/>
                        </a:lnTo>
                        <a:lnTo>
                          <a:pt x="951" y="11618"/>
                        </a:lnTo>
                        <a:lnTo>
                          <a:pt x="952" y="11618"/>
                        </a:lnTo>
                        <a:lnTo>
                          <a:pt x="954" y="11618"/>
                        </a:lnTo>
                        <a:lnTo>
                          <a:pt x="958" y="11618"/>
                        </a:lnTo>
                        <a:lnTo>
                          <a:pt x="960" y="11618"/>
                        </a:lnTo>
                        <a:lnTo>
                          <a:pt x="962" y="11618"/>
                        </a:lnTo>
                        <a:lnTo>
                          <a:pt x="964" y="11616"/>
                        </a:lnTo>
                        <a:lnTo>
                          <a:pt x="968" y="11618"/>
                        </a:lnTo>
                        <a:lnTo>
                          <a:pt x="970" y="11618"/>
                        </a:lnTo>
                        <a:lnTo>
                          <a:pt x="972" y="11618"/>
                        </a:lnTo>
                        <a:lnTo>
                          <a:pt x="975" y="11618"/>
                        </a:lnTo>
                        <a:lnTo>
                          <a:pt x="977" y="11618"/>
                        </a:lnTo>
                        <a:lnTo>
                          <a:pt x="979" y="11618"/>
                        </a:lnTo>
                        <a:lnTo>
                          <a:pt x="983" y="11618"/>
                        </a:lnTo>
                        <a:lnTo>
                          <a:pt x="985" y="11618"/>
                        </a:lnTo>
                        <a:lnTo>
                          <a:pt x="987" y="11616"/>
                        </a:lnTo>
                        <a:lnTo>
                          <a:pt x="991" y="11618"/>
                        </a:lnTo>
                        <a:lnTo>
                          <a:pt x="993" y="11618"/>
                        </a:lnTo>
                        <a:lnTo>
                          <a:pt x="995" y="11618"/>
                        </a:lnTo>
                        <a:lnTo>
                          <a:pt x="997" y="11618"/>
                        </a:lnTo>
                        <a:lnTo>
                          <a:pt x="1000" y="11616"/>
                        </a:lnTo>
                        <a:lnTo>
                          <a:pt x="1002" y="11616"/>
                        </a:lnTo>
                        <a:lnTo>
                          <a:pt x="1004" y="11618"/>
                        </a:lnTo>
                        <a:lnTo>
                          <a:pt x="1008" y="11618"/>
                        </a:lnTo>
                        <a:lnTo>
                          <a:pt x="1010" y="11618"/>
                        </a:lnTo>
                        <a:lnTo>
                          <a:pt x="1012" y="11618"/>
                        </a:lnTo>
                        <a:lnTo>
                          <a:pt x="1016" y="11618"/>
                        </a:lnTo>
                        <a:lnTo>
                          <a:pt x="1018" y="11618"/>
                        </a:lnTo>
                        <a:lnTo>
                          <a:pt x="1020" y="11618"/>
                        </a:lnTo>
                        <a:lnTo>
                          <a:pt x="1023" y="11618"/>
                        </a:lnTo>
                        <a:lnTo>
                          <a:pt x="1025" y="11618"/>
                        </a:lnTo>
                        <a:lnTo>
                          <a:pt x="1027" y="11618"/>
                        </a:lnTo>
                        <a:lnTo>
                          <a:pt x="1029" y="11618"/>
                        </a:lnTo>
                        <a:lnTo>
                          <a:pt x="1033" y="11618"/>
                        </a:lnTo>
                        <a:lnTo>
                          <a:pt x="1035" y="11618"/>
                        </a:lnTo>
                        <a:lnTo>
                          <a:pt x="1037" y="11618"/>
                        </a:lnTo>
                        <a:lnTo>
                          <a:pt x="1041" y="11618"/>
                        </a:lnTo>
                        <a:lnTo>
                          <a:pt x="1043" y="11618"/>
                        </a:lnTo>
                        <a:lnTo>
                          <a:pt x="1044" y="11618"/>
                        </a:lnTo>
                        <a:lnTo>
                          <a:pt x="1048" y="11618"/>
                        </a:lnTo>
                        <a:lnTo>
                          <a:pt x="1052" y="11618"/>
                        </a:lnTo>
                        <a:lnTo>
                          <a:pt x="1056" y="11618"/>
                        </a:lnTo>
                        <a:lnTo>
                          <a:pt x="1058" y="11618"/>
                        </a:lnTo>
                        <a:lnTo>
                          <a:pt x="1060" y="11618"/>
                        </a:lnTo>
                        <a:lnTo>
                          <a:pt x="1062" y="11616"/>
                        </a:lnTo>
                        <a:lnTo>
                          <a:pt x="1066" y="11618"/>
                        </a:lnTo>
                        <a:lnTo>
                          <a:pt x="1067" y="11616"/>
                        </a:lnTo>
                        <a:lnTo>
                          <a:pt x="1069" y="11616"/>
                        </a:lnTo>
                        <a:lnTo>
                          <a:pt x="1073" y="11618"/>
                        </a:lnTo>
                        <a:lnTo>
                          <a:pt x="1075" y="11616"/>
                        </a:lnTo>
                        <a:lnTo>
                          <a:pt x="1077" y="11618"/>
                        </a:lnTo>
                        <a:lnTo>
                          <a:pt x="1081" y="11618"/>
                        </a:lnTo>
                        <a:lnTo>
                          <a:pt x="1083" y="11618"/>
                        </a:lnTo>
                        <a:lnTo>
                          <a:pt x="1085" y="11618"/>
                        </a:lnTo>
                        <a:lnTo>
                          <a:pt x="1089" y="11618"/>
                        </a:lnTo>
                        <a:lnTo>
                          <a:pt x="1090" y="11616"/>
                        </a:lnTo>
                        <a:lnTo>
                          <a:pt x="1092" y="11618"/>
                        </a:lnTo>
                        <a:lnTo>
                          <a:pt x="1094" y="11618"/>
                        </a:lnTo>
                        <a:lnTo>
                          <a:pt x="1098" y="11618"/>
                        </a:lnTo>
                        <a:lnTo>
                          <a:pt x="1100" y="11616"/>
                        </a:lnTo>
                        <a:lnTo>
                          <a:pt x="1102" y="11618"/>
                        </a:lnTo>
                        <a:lnTo>
                          <a:pt x="1106" y="11618"/>
                        </a:lnTo>
                        <a:lnTo>
                          <a:pt x="1108" y="11618"/>
                        </a:lnTo>
                        <a:lnTo>
                          <a:pt x="1110" y="11618"/>
                        </a:lnTo>
                        <a:lnTo>
                          <a:pt x="1113" y="11618"/>
                        </a:lnTo>
                        <a:lnTo>
                          <a:pt x="1115" y="11618"/>
                        </a:lnTo>
                        <a:lnTo>
                          <a:pt x="1117" y="11618"/>
                        </a:lnTo>
                        <a:lnTo>
                          <a:pt x="1121" y="11618"/>
                        </a:lnTo>
                        <a:lnTo>
                          <a:pt x="1123" y="11618"/>
                        </a:lnTo>
                        <a:lnTo>
                          <a:pt x="1125" y="11618"/>
                        </a:lnTo>
                        <a:lnTo>
                          <a:pt x="1127" y="11618"/>
                        </a:lnTo>
                        <a:lnTo>
                          <a:pt x="1131" y="11618"/>
                        </a:lnTo>
                        <a:lnTo>
                          <a:pt x="1133" y="11616"/>
                        </a:lnTo>
                        <a:lnTo>
                          <a:pt x="1134" y="11618"/>
                        </a:lnTo>
                        <a:lnTo>
                          <a:pt x="1138" y="11616"/>
                        </a:lnTo>
                        <a:lnTo>
                          <a:pt x="1140" y="11618"/>
                        </a:lnTo>
                        <a:lnTo>
                          <a:pt x="1142" y="11616"/>
                        </a:lnTo>
                        <a:lnTo>
                          <a:pt x="1146" y="11618"/>
                        </a:lnTo>
                        <a:lnTo>
                          <a:pt x="1148" y="11616"/>
                        </a:lnTo>
                        <a:lnTo>
                          <a:pt x="1150" y="11618"/>
                        </a:lnTo>
                        <a:lnTo>
                          <a:pt x="1154" y="11618"/>
                        </a:lnTo>
                        <a:lnTo>
                          <a:pt x="1156" y="11618"/>
                        </a:lnTo>
                        <a:lnTo>
                          <a:pt x="1157" y="11618"/>
                        </a:lnTo>
                        <a:lnTo>
                          <a:pt x="1159" y="11618"/>
                        </a:lnTo>
                        <a:lnTo>
                          <a:pt x="1163" y="11616"/>
                        </a:lnTo>
                        <a:lnTo>
                          <a:pt x="1165" y="11618"/>
                        </a:lnTo>
                        <a:lnTo>
                          <a:pt x="1167" y="11618"/>
                        </a:lnTo>
                        <a:lnTo>
                          <a:pt x="1171" y="11618"/>
                        </a:lnTo>
                        <a:lnTo>
                          <a:pt x="1173" y="11618"/>
                        </a:lnTo>
                        <a:lnTo>
                          <a:pt x="1175" y="11618"/>
                        </a:lnTo>
                        <a:lnTo>
                          <a:pt x="1179" y="11618"/>
                        </a:lnTo>
                        <a:lnTo>
                          <a:pt x="1180" y="11618"/>
                        </a:lnTo>
                        <a:lnTo>
                          <a:pt x="1182" y="11618"/>
                        </a:lnTo>
                        <a:lnTo>
                          <a:pt x="1184" y="11618"/>
                        </a:lnTo>
                        <a:lnTo>
                          <a:pt x="1188" y="11618"/>
                        </a:lnTo>
                        <a:lnTo>
                          <a:pt x="1190" y="11618"/>
                        </a:lnTo>
                        <a:lnTo>
                          <a:pt x="1192" y="11618"/>
                        </a:lnTo>
                        <a:lnTo>
                          <a:pt x="1196" y="11618"/>
                        </a:lnTo>
                        <a:lnTo>
                          <a:pt x="1198" y="11618"/>
                        </a:lnTo>
                        <a:lnTo>
                          <a:pt x="1200" y="11618"/>
                        </a:lnTo>
                        <a:lnTo>
                          <a:pt x="1203" y="11618"/>
                        </a:lnTo>
                        <a:lnTo>
                          <a:pt x="1205" y="11618"/>
                        </a:lnTo>
                        <a:lnTo>
                          <a:pt x="1207" y="11618"/>
                        </a:lnTo>
                        <a:lnTo>
                          <a:pt x="1211" y="11618"/>
                        </a:lnTo>
                        <a:lnTo>
                          <a:pt x="1213" y="11618"/>
                        </a:lnTo>
                        <a:lnTo>
                          <a:pt x="1215" y="11618"/>
                        </a:lnTo>
                        <a:lnTo>
                          <a:pt x="1217" y="11618"/>
                        </a:lnTo>
                        <a:lnTo>
                          <a:pt x="1221" y="11618"/>
                        </a:lnTo>
                        <a:lnTo>
                          <a:pt x="1223" y="11618"/>
                        </a:lnTo>
                        <a:lnTo>
                          <a:pt x="1225" y="11618"/>
                        </a:lnTo>
                        <a:lnTo>
                          <a:pt x="1228" y="11618"/>
                        </a:lnTo>
                        <a:lnTo>
                          <a:pt x="1230" y="11618"/>
                        </a:lnTo>
                        <a:lnTo>
                          <a:pt x="1232" y="11618"/>
                        </a:lnTo>
                        <a:lnTo>
                          <a:pt x="1236" y="11618"/>
                        </a:lnTo>
                        <a:lnTo>
                          <a:pt x="1238" y="11618"/>
                        </a:lnTo>
                        <a:lnTo>
                          <a:pt x="1240" y="11618"/>
                        </a:lnTo>
                        <a:lnTo>
                          <a:pt x="1244" y="11618"/>
                        </a:lnTo>
                        <a:lnTo>
                          <a:pt x="1246" y="11618"/>
                        </a:lnTo>
                        <a:lnTo>
                          <a:pt x="1248" y="11618"/>
                        </a:lnTo>
                        <a:lnTo>
                          <a:pt x="1249" y="11616"/>
                        </a:lnTo>
                        <a:lnTo>
                          <a:pt x="1253" y="11616"/>
                        </a:lnTo>
                        <a:lnTo>
                          <a:pt x="1255" y="11618"/>
                        </a:lnTo>
                        <a:lnTo>
                          <a:pt x="1257" y="11618"/>
                        </a:lnTo>
                        <a:lnTo>
                          <a:pt x="1261" y="11618"/>
                        </a:lnTo>
                        <a:lnTo>
                          <a:pt x="1263" y="11618"/>
                        </a:lnTo>
                        <a:lnTo>
                          <a:pt x="1265" y="11618"/>
                        </a:lnTo>
                        <a:lnTo>
                          <a:pt x="1269" y="11618"/>
                        </a:lnTo>
                        <a:lnTo>
                          <a:pt x="1271" y="11618"/>
                        </a:lnTo>
                        <a:lnTo>
                          <a:pt x="1272" y="11618"/>
                        </a:lnTo>
                        <a:lnTo>
                          <a:pt x="1276" y="11618"/>
                        </a:lnTo>
                        <a:lnTo>
                          <a:pt x="1278" y="11616"/>
                        </a:lnTo>
                        <a:lnTo>
                          <a:pt x="1280" y="11618"/>
                        </a:lnTo>
                        <a:lnTo>
                          <a:pt x="1282" y="11618"/>
                        </a:lnTo>
                        <a:lnTo>
                          <a:pt x="1286" y="11618"/>
                        </a:lnTo>
                        <a:lnTo>
                          <a:pt x="1288" y="11618"/>
                        </a:lnTo>
                        <a:lnTo>
                          <a:pt x="1290" y="11618"/>
                        </a:lnTo>
                        <a:lnTo>
                          <a:pt x="1294" y="11618"/>
                        </a:lnTo>
                        <a:lnTo>
                          <a:pt x="1295" y="11618"/>
                        </a:lnTo>
                        <a:lnTo>
                          <a:pt x="1297" y="11618"/>
                        </a:lnTo>
                        <a:lnTo>
                          <a:pt x="1301" y="11618"/>
                        </a:lnTo>
                        <a:lnTo>
                          <a:pt x="1303" y="11616"/>
                        </a:lnTo>
                        <a:lnTo>
                          <a:pt x="1305" y="11618"/>
                        </a:lnTo>
                        <a:lnTo>
                          <a:pt x="1309" y="11616"/>
                        </a:lnTo>
                        <a:lnTo>
                          <a:pt x="1311" y="11618"/>
                        </a:lnTo>
                        <a:lnTo>
                          <a:pt x="1313" y="11618"/>
                        </a:lnTo>
                        <a:lnTo>
                          <a:pt x="1315" y="11618"/>
                        </a:lnTo>
                        <a:lnTo>
                          <a:pt x="1318" y="11618"/>
                        </a:lnTo>
                        <a:lnTo>
                          <a:pt x="1320" y="11618"/>
                        </a:lnTo>
                        <a:lnTo>
                          <a:pt x="1322" y="11618"/>
                        </a:lnTo>
                        <a:lnTo>
                          <a:pt x="1326" y="11618"/>
                        </a:lnTo>
                        <a:lnTo>
                          <a:pt x="1328" y="11618"/>
                        </a:lnTo>
                        <a:lnTo>
                          <a:pt x="1330" y="11616"/>
                        </a:lnTo>
                        <a:lnTo>
                          <a:pt x="1334" y="11618"/>
                        </a:lnTo>
                        <a:lnTo>
                          <a:pt x="1336" y="11618"/>
                        </a:lnTo>
                        <a:lnTo>
                          <a:pt x="1338" y="11618"/>
                        </a:lnTo>
                        <a:lnTo>
                          <a:pt x="1341" y="11618"/>
                        </a:lnTo>
                        <a:lnTo>
                          <a:pt x="1343" y="11616"/>
                        </a:lnTo>
                        <a:lnTo>
                          <a:pt x="1345" y="11618"/>
                        </a:lnTo>
                        <a:lnTo>
                          <a:pt x="1347" y="11618"/>
                        </a:lnTo>
                        <a:lnTo>
                          <a:pt x="1351" y="11618"/>
                        </a:lnTo>
                        <a:lnTo>
                          <a:pt x="1353" y="11618"/>
                        </a:lnTo>
                        <a:lnTo>
                          <a:pt x="1355" y="11618"/>
                        </a:lnTo>
                        <a:lnTo>
                          <a:pt x="1359" y="11618"/>
                        </a:lnTo>
                        <a:lnTo>
                          <a:pt x="1361" y="11618"/>
                        </a:lnTo>
                        <a:lnTo>
                          <a:pt x="1362" y="11618"/>
                        </a:lnTo>
                        <a:lnTo>
                          <a:pt x="1366" y="11616"/>
                        </a:lnTo>
                        <a:lnTo>
                          <a:pt x="1368" y="11618"/>
                        </a:lnTo>
                        <a:lnTo>
                          <a:pt x="1370" y="11618"/>
                        </a:lnTo>
                        <a:lnTo>
                          <a:pt x="1372" y="11618"/>
                        </a:lnTo>
                        <a:lnTo>
                          <a:pt x="1376" y="11618"/>
                        </a:lnTo>
                        <a:lnTo>
                          <a:pt x="1378" y="11618"/>
                        </a:lnTo>
                        <a:lnTo>
                          <a:pt x="1380" y="11618"/>
                        </a:lnTo>
                        <a:lnTo>
                          <a:pt x="1384" y="11616"/>
                        </a:lnTo>
                        <a:lnTo>
                          <a:pt x="1385" y="11618"/>
                        </a:lnTo>
                        <a:lnTo>
                          <a:pt x="1387" y="11618"/>
                        </a:lnTo>
                        <a:lnTo>
                          <a:pt x="1391" y="11618"/>
                        </a:lnTo>
                        <a:lnTo>
                          <a:pt x="1393" y="11618"/>
                        </a:lnTo>
                        <a:lnTo>
                          <a:pt x="1395" y="11616"/>
                        </a:lnTo>
                        <a:lnTo>
                          <a:pt x="1399" y="11618"/>
                        </a:lnTo>
                        <a:lnTo>
                          <a:pt x="1403" y="11618"/>
                        </a:lnTo>
                        <a:lnTo>
                          <a:pt x="1405" y="11616"/>
                        </a:lnTo>
                        <a:lnTo>
                          <a:pt x="1408" y="11616"/>
                        </a:lnTo>
                        <a:lnTo>
                          <a:pt x="1410" y="11618"/>
                        </a:lnTo>
                        <a:lnTo>
                          <a:pt x="1412" y="11618"/>
                        </a:lnTo>
                        <a:lnTo>
                          <a:pt x="1416" y="11616"/>
                        </a:lnTo>
                        <a:lnTo>
                          <a:pt x="1418" y="11616"/>
                        </a:lnTo>
                        <a:lnTo>
                          <a:pt x="1420" y="11616"/>
                        </a:lnTo>
                        <a:lnTo>
                          <a:pt x="1424" y="11616"/>
                        </a:lnTo>
                        <a:lnTo>
                          <a:pt x="1426" y="11618"/>
                        </a:lnTo>
                        <a:lnTo>
                          <a:pt x="1428" y="11618"/>
                        </a:lnTo>
                        <a:lnTo>
                          <a:pt x="1431" y="11616"/>
                        </a:lnTo>
                        <a:lnTo>
                          <a:pt x="1433" y="11618"/>
                        </a:lnTo>
                        <a:lnTo>
                          <a:pt x="1435" y="11616"/>
                        </a:lnTo>
                        <a:lnTo>
                          <a:pt x="1437" y="11618"/>
                        </a:lnTo>
                        <a:lnTo>
                          <a:pt x="1441" y="11616"/>
                        </a:lnTo>
                        <a:lnTo>
                          <a:pt x="1443" y="11616"/>
                        </a:lnTo>
                        <a:lnTo>
                          <a:pt x="1445" y="11616"/>
                        </a:lnTo>
                        <a:lnTo>
                          <a:pt x="1449" y="11616"/>
                        </a:lnTo>
                        <a:lnTo>
                          <a:pt x="1451" y="11616"/>
                        </a:lnTo>
                        <a:lnTo>
                          <a:pt x="1453" y="11616"/>
                        </a:lnTo>
                        <a:lnTo>
                          <a:pt x="1456" y="11616"/>
                        </a:lnTo>
                        <a:lnTo>
                          <a:pt x="1458" y="11618"/>
                        </a:lnTo>
                        <a:lnTo>
                          <a:pt x="1460" y="11618"/>
                        </a:lnTo>
                        <a:lnTo>
                          <a:pt x="1464" y="11618"/>
                        </a:lnTo>
                        <a:lnTo>
                          <a:pt x="1466" y="11618"/>
                        </a:lnTo>
                        <a:lnTo>
                          <a:pt x="1468" y="11616"/>
                        </a:lnTo>
                        <a:lnTo>
                          <a:pt x="1470" y="11616"/>
                        </a:lnTo>
                        <a:lnTo>
                          <a:pt x="1474" y="11618"/>
                        </a:lnTo>
                        <a:lnTo>
                          <a:pt x="1476" y="11616"/>
                        </a:lnTo>
                        <a:lnTo>
                          <a:pt x="1477" y="11616"/>
                        </a:lnTo>
                        <a:lnTo>
                          <a:pt x="1481" y="11616"/>
                        </a:lnTo>
                        <a:lnTo>
                          <a:pt x="1483" y="11616"/>
                        </a:lnTo>
                        <a:lnTo>
                          <a:pt x="1485" y="11616"/>
                        </a:lnTo>
                        <a:lnTo>
                          <a:pt x="1489" y="11616"/>
                        </a:lnTo>
                        <a:lnTo>
                          <a:pt x="1491" y="11618"/>
                        </a:lnTo>
                        <a:lnTo>
                          <a:pt x="1493" y="11616"/>
                        </a:lnTo>
                        <a:lnTo>
                          <a:pt x="1497" y="11618"/>
                        </a:lnTo>
                        <a:lnTo>
                          <a:pt x="1499" y="11616"/>
                        </a:lnTo>
                        <a:lnTo>
                          <a:pt x="1500" y="11616"/>
                        </a:lnTo>
                        <a:lnTo>
                          <a:pt x="1502" y="11616"/>
                        </a:lnTo>
                        <a:lnTo>
                          <a:pt x="1506" y="11616"/>
                        </a:lnTo>
                        <a:lnTo>
                          <a:pt x="1508" y="11616"/>
                        </a:lnTo>
                        <a:lnTo>
                          <a:pt x="1510" y="11616"/>
                        </a:lnTo>
                        <a:lnTo>
                          <a:pt x="1514" y="11616"/>
                        </a:lnTo>
                        <a:lnTo>
                          <a:pt x="1516" y="11616"/>
                        </a:lnTo>
                        <a:lnTo>
                          <a:pt x="1518" y="11616"/>
                        </a:lnTo>
                        <a:lnTo>
                          <a:pt x="1522" y="11616"/>
                        </a:lnTo>
                        <a:lnTo>
                          <a:pt x="1523" y="11616"/>
                        </a:lnTo>
                        <a:lnTo>
                          <a:pt x="1525" y="11616"/>
                        </a:lnTo>
                        <a:lnTo>
                          <a:pt x="1529" y="11616"/>
                        </a:lnTo>
                        <a:lnTo>
                          <a:pt x="1531" y="11616"/>
                        </a:lnTo>
                        <a:lnTo>
                          <a:pt x="1533" y="11616"/>
                        </a:lnTo>
                        <a:lnTo>
                          <a:pt x="1535" y="11616"/>
                        </a:lnTo>
                        <a:lnTo>
                          <a:pt x="1539" y="11616"/>
                        </a:lnTo>
                        <a:lnTo>
                          <a:pt x="1541" y="11616"/>
                        </a:lnTo>
                        <a:lnTo>
                          <a:pt x="1543" y="11616"/>
                        </a:lnTo>
                        <a:lnTo>
                          <a:pt x="1546" y="11616"/>
                        </a:lnTo>
                        <a:lnTo>
                          <a:pt x="1548" y="11616"/>
                        </a:lnTo>
                        <a:lnTo>
                          <a:pt x="1550" y="11616"/>
                        </a:lnTo>
                        <a:lnTo>
                          <a:pt x="1554" y="11616"/>
                        </a:lnTo>
                        <a:lnTo>
                          <a:pt x="1556" y="11616"/>
                        </a:lnTo>
                        <a:lnTo>
                          <a:pt x="1558" y="11616"/>
                        </a:lnTo>
                        <a:lnTo>
                          <a:pt x="1562" y="11616"/>
                        </a:lnTo>
                        <a:lnTo>
                          <a:pt x="1564" y="11616"/>
                        </a:lnTo>
                        <a:lnTo>
                          <a:pt x="1566" y="11616"/>
                        </a:lnTo>
                        <a:lnTo>
                          <a:pt x="1568" y="11616"/>
                        </a:lnTo>
                        <a:lnTo>
                          <a:pt x="1571" y="11614"/>
                        </a:lnTo>
                        <a:lnTo>
                          <a:pt x="1573" y="11614"/>
                        </a:lnTo>
                        <a:lnTo>
                          <a:pt x="1575" y="11614"/>
                        </a:lnTo>
                        <a:lnTo>
                          <a:pt x="1579" y="11614"/>
                        </a:lnTo>
                        <a:lnTo>
                          <a:pt x="1581" y="11614"/>
                        </a:lnTo>
                        <a:lnTo>
                          <a:pt x="1583" y="11614"/>
                        </a:lnTo>
                        <a:lnTo>
                          <a:pt x="1587" y="11616"/>
                        </a:lnTo>
                        <a:lnTo>
                          <a:pt x="1589" y="11614"/>
                        </a:lnTo>
                        <a:lnTo>
                          <a:pt x="1590" y="11614"/>
                        </a:lnTo>
                        <a:lnTo>
                          <a:pt x="1592" y="11614"/>
                        </a:lnTo>
                        <a:lnTo>
                          <a:pt x="1596" y="11612"/>
                        </a:lnTo>
                        <a:lnTo>
                          <a:pt x="1598" y="11614"/>
                        </a:lnTo>
                        <a:lnTo>
                          <a:pt x="1600" y="11614"/>
                        </a:lnTo>
                        <a:lnTo>
                          <a:pt x="1604" y="11612"/>
                        </a:lnTo>
                        <a:lnTo>
                          <a:pt x="1606" y="11614"/>
                        </a:lnTo>
                        <a:lnTo>
                          <a:pt x="1608" y="11612"/>
                        </a:lnTo>
                        <a:lnTo>
                          <a:pt x="1612" y="11612"/>
                        </a:lnTo>
                        <a:lnTo>
                          <a:pt x="1613" y="11610"/>
                        </a:lnTo>
                        <a:lnTo>
                          <a:pt x="1615" y="11610"/>
                        </a:lnTo>
                        <a:lnTo>
                          <a:pt x="1619" y="11610"/>
                        </a:lnTo>
                        <a:lnTo>
                          <a:pt x="1621" y="11608"/>
                        </a:lnTo>
                        <a:lnTo>
                          <a:pt x="1623" y="11599"/>
                        </a:lnTo>
                        <a:lnTo>
                          <a:pt x="1625" y="11559"/>
                        </a:lnTo>
                        <a:lnTo>
                          <a:pt x="1629" y="11349"/>
                        </a:lnTo>
                        <a:lnTo>
                          <a:pt x="1631" y="10685"/>
                        </a:lnTo>
                        <a:lnTo>
                          <a:pt x="1633" y="6865"/>
                        </a:lnTo>
                        <a:lnTo>
                          <a:pt x="1636" y="0"/>
                        </a:lnTo>
                        <a:lnTo>
                          <a:pt x="1638" y="0"/>
                        </a:lnTo>
                        <a:lnTo>
                          <a:pt x="1640" y="0"/>
                        </a:lnTo>
                        <a:lnTo>
                          <a:pt x="1644" y="0"/>
                        </a:lnTo>
                        <a:lnTo>
                          <a:pt x="1646" y="0"/>
                        </a:lnTo>
                        <a:lnTo>
                          <a:pt x="1648" y="0"/>
                        </a:lnTo>
                        <a:lnTo>
                          <a:pt x="1652" y="0"/>
                        </a:lnTo>
                        <a:lnTo>
                          <a:pt x="1654" y="0"/>
                        </a:lnTo>
                        <a:lnTo>
                          <a:pt x="1656" y="0"/>
                        </a:lnTo>
                        <a:lnTo>
                          <a:pt x="1658" y="0"/>
                        </a:lnTo>
                        <a:lnTo>
                          <a:pt x="1661" y="624"/>
                        </a:lnTo>
                        <a:lnTo>
                          <a:pt x="1663" y="4863"/>
                        </a:lnTo>
                        <a:lnTo>
                          <a:pt x="1665" y="7434"/>
                        </a:lnTo>
                        <a:lnTo>
                          <a:pt x="1669" y="9683"/>
                        </a:lnTo>
                        <a:lnTo>
                          <a:pt x="1671" y="10267"/>
                        </a:lnTo>
                        <a:lnTo>
                          <a:pt x="1673" y="10583"/>
                        </a:lnTo>
                        <a:lnTo>
                          <a:pt x="1677" y="10753"/>
                        </a:lnTo>
                        <a:lnTo>
                          <a:pt x="1679" y="10950"/>
                        </a:lnTo>
                        <a:lnTo>
                          <a:pt x="1681" y="11072"/>
                        </a:lnTo>
                        <a:lnTo>
                          <a:pt x="1684" y="11156"/>
                        </a:lnTo>
                        <a:lnTo>
                          <a:pt x="1686" y="11234"/>
                        </a:lnTo>
                        <a:lnTo>
                          <a:pt x="1688" y="11295"/>
                        </a:lnTo>
                        <a:lnTo>
                          <a:pt x="1690" y="11332"/>
                        </a:lnTo>
                        <a:lnTo>
                          <a:pt x="1694" y="11341"/>
                        </a:lnTo>
                        <a:lnTo>
                          <a:pt x="1696" y="11383"/>
                        </a:lnTo>
                        <a:lnTo>
                          <a:pt x="1698" y="11402"/>
                        </a:lnTo>
                        <a:lnTo>
                          <a:pt x="1702" y="11412"/>
                        </a:lnTo>
                        <a:lnTo>
                          <a:pt x="1704" y="11416"/>
                        </a:lnTo>
                        <a:lnTo>
                          <a:pt x="1705" y="11442"/>
                        </a:lnTo>
                        <a:lnTo>
                          <a:pt x="1709" y="11450"/>
                        </a:lnTo>
                        <a:lnTo>
                          <a:pt x="1711" y="11463"/>
                        </a:lnTo>
                        <a:lnTo>
                          <a:pt x="1713" y="11463"/>
                        </a:lnTo>
                        <a:lnTo>
                          <a:pt x="1717" y="11477"/>
                        </a:lnTo>
                        <a:lnTo>
                          <a:pt x="1719" y="11484"/>
                        </a:lnTo>
                        <a:lnTo>
                          <a:pt x="1721" y="11492"/>
                        </a:lnTo>
                        <a:lnTo>
                          <a:pt x="1723" y="11502"/>
                        </a:lnTo>
                        <a:lnTo>
                          <a:pt x="1727" y="11500"/>
                        </a:lnTo>
                        <a:lnTo>
                          <a:pt x="1728" y="11502"/>
                        </a:lnTo>
                        <a:lnTo>
                          <a:pt x="1730" y="11509"/>
                        </a:lnTo>
                        <a:lnTo>
                          <a:pt x="1734" y="11511"/>
                        </a:lnTo>
                        <a:lnTo>
                          <a:pt x="1736" y="11519"/>
                        </a:lnTo>
                        <a:lnTo>
                          <a:pt x="1738" y="11521"/>
                        </a:lnTo>
                        <a:lnTo>
                          <a:pt x="1742" y="11526"/>
                        </a:lnTo>
                        <a:lnTo>
                          <a:pt x="1744" y="11534"/>
                        </a:lnTo>
                        <a:lnTo>
                          <a:pt x="1746" y="11526"/>
                        </a:lnTo>
                        <a:lnTo>
                          <a:pt x="1750" y="11536"/>
                        </a:lnTo>
                        <a:lnTo>
                          <a:pt x="1751" y="11532"/>
                        </a:lnTo>
                        <a:lnTo>
                          <a:pt x="1753" y="11540"/>
                        </a:lnTo>
                        <a:lnTo>
                          <a:pt x="1755" y="11538"/>
                        </a:lnTo>
                        <a:lnTo>
                          <a:pt x="1759" y="11540"/>
                        </a:lnTo>
                        <a:lnTo>
                          <a:pt x="1761" y="11543"/>
                        </a:lnTo>
                        <a:lnTo>
                          <a:pt x="1763" y="11540"/>
                        </a:lnTo>
                        <a:lnTo>
                          <a:pt x="1767" y="11540"/>
                        </a:lnTo>
                        <a:lnTo>
                          <a:pt x="1769" y="11549"/>
                        </a:lnTo>
                        <a:lnTo>
                          <a:pt x="1771" y="11545"/>
                        </a:lnTo>
                        <a:lnTo>
                          <a:pt x="1774" y="11545"/>
                        </a:lnTo>
                        <a:lnTo>
                          <a:pt x="1776" y="11551"/>
                        </a:lnTo>
                        <a:lnTo>
                          <a:pt x="1778" y="11547"/>
                        </a:lnTo>
                        <a:lnTo>
                          <a:pt x="1780" y="11555"/>
                        </a:lnTo>
                        <a:lnTo>
                          <a:pt x="1784" y="11557"/>
                        </a:lnTo>
                        <a:lnTo>
                          <a:pt x="1786" y="11555"/>
                        </a:lnTo>
                        <a:lnTo>
                          <a:pt x="1788" y="11555"/>
                        </a:lnTo>
                        <a:lnTo>
                          <a:pt x="1792" y="11559"/>
                        </a:lnTo>
                        <a:lnTo>
                          <a:pt x="1794" y="11555"/>
                        </a:lnTo>
                        <a:lnTo>
                          <a:pt x="1796" y="11559"/>
                        </a:lnTo>
                        <a:lnTo>
                          <a:pt x="1799" y="11555"/>
                        </a:lnTo>
                        <a:lnTo>
                          <a:pt x="1801" y="11557"/>
                        </a:lnTo>
                        <a:lnTo>
                          <a:pt x="1803" y="11559"/>
                        </a:lnTo>
                        <a:lnTo>
                          <a:pt x="1807" y="11561"/>
                        </a:lnTo>
                        <a:lnTo>
                          <a:pt x="1809" y="11559"/>
                        </a:lnTo>
                        <a:lnTo>
                          <a:pt x="1811" y="11559"/>
                        </a:lnTo>
                        <a:lnTo>
                          <a:pt x="1813" y="11563"/>
                        </a:lnTo>
                        <a:lnTo>
                          <a:pt x="1817" y="11563"/>
                        </a:lnTo>
                        <a:lnTo>
                          <a:pt x="1818" y="11564"/>
                        </a:lnTo>
                        <a:lnTo>
                          <a:pt x="1820" y="11566"/>
                        </a:lnTo>
                        <a:lnTo>
                          <a:pt x="1824" y="11563"/>
                        </a:lnTo>
                        <a:lnTo>
                          <a:pt x="1826" y="11561"/>
                        </a:lnTo>
                        <a:lnTo>
                          <a:pt x="1828" y="11566"/>
                        </a:lnTo>
                        <a:lnTo>
                          <a:pt x="1832" y="11564"/>
                        </a:lnTo>
                        <a:lnTo>
                          <a:pt x="1834" y="11564"/>
                        </a:lnTo>
                        <a:lnTo>
                          <a:pt x="1836" y="11564"/>
                        </a:lnTo>
                        <a:lnTo>
                          <a:pt x="1840" y="11563"/>
                        </a:lnTo>
                        <a:lnTo>
                          <a:pt x="1841" y="11563"/>
                        </a:lnTo>
                        <a:lnTo>
                          <a:pt x="1843" y="11564"/>
                        </a:lnTo>
                        <a:lnTo>
                          <a:pt x="1845" y="11570"/>
                        </a:lnTo>
                        <a:lnTo>
                          <a:pt x="1849" y="11564"/>
                        </a:lnTo>
                        <a:lnTo>
                          <a:pt x="1851" y="11568"/>
                        </a:lnTo>
                        <a:lnTo>
                          <a:pt x="1853" y="11572"/>
                        </a:lnTo>
                        <a:lnTo>
                          <a:pt x="1857" y="11572"/>
                        </a:lnTo>
                        <a:lnTo>
                          <a:pt x="1859" y="11570"/>
                        </a:lnTo>
                        <a:lnTo>
                          <a:pt x="1861" y="11570"/>
                        </a:lnTo>
                        <a:lnTo>
                          <a:pt x="1864" y="11568"/>
                        </a:lnTo>
                        <a:lnTo>
                          <a:pt x="1866" y="11570"/>
                        </a:lnTo>
                        <a:lnTo>
                          <a:pt x="1868" y="11572"/>
                        </a:lnTo>
                        <a:lnTo>
                          <a:pt x="1872" y="11574"/>
                        </a:lnTo>
                        <a:lnTo>
                          <a:pt x="1874" y="11572"/>
                        </a:lnTo>
                        <a:lnTo>
                          <a:pt x="1876" y="11572"/>
                        </a:lnTo>
                        <a:lnTo>
                          <a:pt x="1878" y="11578"/>
                        </a:lnTo>
                        <a:lnTo>
                          <a:pt x="1882" y="11572"/>
                        </a:lnTo>
                        <a:lnTo>
                          <a:pt x="1884" y="11572"/>
                        </a:lnTo>
                        <a:lnTo>
                          <a:pt x="1886" y="11574"/>
                        </a:lnTo>
                        <a:lnTo>
                          <a:pt x="1889" y="11578"/>
                        </a:lnTo>
                        <a:lnTo>
                          <a:pt x="1891" y="11576"/>
                        </a:lnTo>
                        <a:lnTo>
                          <a:pt x="1893" y="11578"/>
                        </a:lnTo>
                        <a:lnTo>
                          <a:pt x="1897" y="11578"/>
                        </a:lnTo>
                        <a:lnTo>
                          <a:pt x="1899" y="11578"/>
                        </a:lnTo>
                        <a:lnTo>
                          <a:pt x="1901" y="11576"/>
                        </a:lnTo>
                        <a:lnTo>
                          <a:pt x="1905" y="11574"/>
                        </a:lnTo>
                        <a:lnTo>
                          <a:pt x="1907" y="11574"/>
                        </a:lnTo>
                        <a:lnTo>
                          <a:pt x="1909" y="11574"/>
                        </a:lnTo>
                        <a:lnTo>
                          <a:pt x="1910" y="11574"/>
                        </a:lnTo>
                        <a:lnTo>
                          <a:pt x="1914" y="11580"/>
                        </a:lnTo>
                        <a:lnTo>
                          <a:pt x="1916" y="11578"/>
                        </a:lnTo>
                        <a:lnTo>
                          <a:pt x="1918" y="11578"/>
                        </a:lnTo>
                        <a:lnTo>
                          <a:pt x="1922" y="11580"/>
                        </a:lnTo>
                        <a:lnTo>
                          <a:pt x="1924" y="11580"/>
                        </a:lnTo>
                        <a:lnTo>
                          <a:pt x="1926" y="11576"/>
                        </a:lnTo>
                        <a:lnTo>
                          <a:pt x="1930" y="11578"/>
                        </a:lnTo>
                        <a:lnTo>
                          <a:pt x="1932" y="11576"/>
                        </a:lnTo>
                        <a:lnTo>
                          <a:pt x="1933" y="11572"/>
                        </a:lnTo>
                        <a:lnTo>
                          <a:pt x="1937" y="11576"/>
                        </a:lnTo>
                        <a:lnTo>
                          <a:pt x="1939" y="11576"/>
                        </a:lnTo>
                        <a:lnTo>
                          <a:pt x="1941" y="11576"/>
                        </a:lnTo>
                        <a:lnTo>
                          <a:pt x="1943" y="11576"/>
                        </a:lnTo>
                        <a:lnTo>
                          <a:pt x="1947" y="11574"/>
                        </a:lnTo>
                        <a:lnTo>
                          <a:pt x="1949" y="11578"/>
                        </a:lnTo>
                        <a:lnTo>
                          <a:pt x="1951" y="11578"/>
                        </a:lnTo>
                        <a:lnTo>
                          <a:pt x="1955" y="11576"/>
                        </a:lnTo>
                        <a:lnTo>
                          <a:pt x="1956" y="11574"/>
                        </a:lnTo>
                        <a:lnTo>
                          <a:pt x="1958" y="11574"/>
                        </a:lnTo>
                        <a:lnTo>
                          <a:pt x="1962" y="11576"/>
                        </a:lnTo>
                        <a:lnTo>
                          <a:pt x="1964" y="11580"/>
                        </a:lnTo>
                        <a:lnTo>
                          <a:pt x="1966" y="11580"/>
                        </a:lnTo>
                        <a:lnTo>
                          <a:pt x="1970" y="11578"/>
                        </a:lnTo>
                        <a:lnTo>
                          <a:pt x="1972" y="11578"/>
                        </a:lnTo>
                        <a:lnTo>
                          <a:pt x="1974" y="11578"/>
                        </a:lnTo>
                        <a:lnTo>
                          <a:pt x="1976" y="11576"/>
                        </a:lnTo>
                        <a:lnTo>
                          <a:pt x="1979" y="11576"/>
                        </a:lnTo>
                        <a:lnTo>
                          <a:pt x="1981" y="11576"/>
                        </a:lnTo>
                        <a:lnTo>
                          <a:pt x="1983" y="11576"/>
                        </a:lnTo>
                        <a:lnTo>
                          <a:pt x="1987" y="11582"/>
                        </a:lnTo>
                        <a:lnTo>
                          <a:pt x="1989" y="11584"/>
                        </a:lnTo>
                        <a:lnTo>
                          <a:pt x="1991" y="11582"/>
                        </a:lnTo>
                        <a:lnTo>
                          <a:pt x="1995" y="11582"/>
                        </a:lnTo>
                        <a:lnTo>
                          <a:pt x="1997" y="11582"/>
                        </a:lnTo>
                        <a:lnTo>
                          <a:pt x="1999" y="11582"/>
                        </a:lnTo>
                        <a:lnTo>
                          <a:pt x="2001" y="11582"/>
                        </a:lnTo>
                        <a:lnTo>
                          <a:pt x="2004" y="11580"/>
                        </a:lnTo>
                        <a:lnTo>
                          <a:pt x="2006" y="11584"/>
                        </a:lnTo>
                        <a:lnTo>
                          <a:pt x="2008" y="11578"/>
                        </a:lnTo>
                        <a:lnTo>
                          <a:pt x="2012" y="11582"/>
                        </a:lnTo>
                        <a:lnTo>
                          <a:pt x="2014" y="11584"/>
                        </a:lnTo>
                        <a:lnTo>
                          <a:pt x="2016" y="11584"/>
                        </a:lnTo>
                        <a:lnTo>
                          <a:pt x="2020" y="11582"/>
                        </a:lnTo>
                        <a:lnTo>
                          <a:pt x="2022" y="11580"/>
                        </a:lnTo>
                        <a:lnTo>
                          <a:pt x="2023" y="11585"/>
                        </a:lnTo>
                        <a:lnTo>
                          <a:pt x="2027" y="11584"/>
                        </a:lnTo>
                        <a:lnTo>
                          <a:pt x="2029" y="11582"/>
                        </a:lnTo>
                        <a:lnTo>
                          <a:pt x="2031" y="11584"/>
                        </a:lnTo>
                        <a:lnTo>
                          <a:pt x="2033" y="11580"/>
                        </a:lnTo>
                        <a:lnTo>
                          <a:pt x="2037" y="11584"/>
                        </a:lnTo>
                        <a:lnTo>
                          <a:pt x="2039" y="11582"/>
                        </a:lnTo>
                        <a:lnTo>
                          <a:pt x="2041" y="11580"/>
                        </a:lnTo>
                        <a:lnTo>
                          <a:pt x="2045" y="11582"/>
                        </a:lnTo>
                        <a:lnTo>
                          <a:pt x="2046" y="11582"/>
                        </a:lnTo>
                        <a:lnTo>
                          <a:pt x="2048" y="11582"/>
                        </a:lnTo>
                        <a:lnTo>
                          <a:pt x="2052" y="11580"/>
                        </a:lnTo>
                        <a:lnTo>
                          <a:pt x="2054" y="11578"/>
                        </a:lnTo>
                        <a:lnTo>
                          <a:pt x="2056" y="11580"/>
                        </a:lnTo>
                        <a:lnTo>
                          <a:pt x="2060" y="11580"/>
                        </a:lnTo>
                        <a:lnTo>
                          <a:pt x="2062" y="11582"/>
                        </a:lnTo>
                        <a:lnTo>
                          <a:pt x="2064" y="11584"/>
                        </a:lnTo>
                        <a:lnTo>
                          <a:pt x="2066" y="11582"/>
                        </a:lnTo>
                        <a:lnTo>
                          <a:pt x="2069" y="11580"/>
                        </a:lnTo>
                        <a:lnTo>
                          <a:pt x="2071" y="11580"/>
                        </a:lnTo>
                        <a:lnTo>
                          <a:pt x="2073" y="11580"/>
                        </a:lnTo>
                        <a:lnTo>
                          <a:pt x="2077" y="11582"/>
                        </a:lnTo>
                        <a:lnTo>
                          <a:pt x="2079" y="11582"/>
                        </a:lnTo>
                        <a:lnTo>
                          <a:pt x="2081" y="11585"/>
                        </a:lnTo>
                        <a:lnTo>
                          <a:pt x="2085" y="11582"/>
                        </a:lnTo>
                        <a:lnTo>
                          <a:pt x="2087" y="11584"/>
                        </a:lnTo>
                        <a:lnTo>
                          <a:pt x="2089" y="11582"/>
                        </a:lnTo>
                        <a:lnTo>
                          <a:pt x="2092" y="11584"/>
                        </a:lnTo>
                        <a:lnTo>
                          <a:pt x="2094" y="11584"/>
                        </a:lnTo>
                        <a:lnTo>
                          <a:pt x="2096" y="11580"/>
                        </a:lnTo>
                        <a:lnTo>
                          <a:pt x="2098" y="11584"/>
                        </a:lnTo>
                        <a:lnTo>
                          <a:pt x="2102" y="11582"/>
                        </a:lnTo>
                        <a:lnTo>
                          <a:pt x="2104" y="11580"/>
                        </a:lnTo>
                        <a:lnTo>
                          <a:pt x="2106" y="11584"/>
                        </a:lnTo>
                        <a:lnTo>
                          <a:pt x="2110" y="11580"/>
                        </a:lnTo>
                        <a:lnTo>
                          <a:pt x="2112" y="11582"/>
                        </a:lnTo>
                        <a:lnTo>
                          <a:pt x="2114" y="11584"/>
                        </a:lnTo>
                        <a:lnTo>
                          <a:pt x="2117" y="11584"/>
                        </a:lnTo>
                        <a:lnTo>
                          <a:pt x="2119" y="11580"/>
                        </a:lnTo>
                        <a:lnTo>
                          <a:pt x="2121" y="11584"/>
                        </a:lnTo>
                        <a:lnTo>
                          <a:pt x="2125" y="11584"/>
                        </a:lnTo>
                        <a:lnTo>
                          <a:pt x="2127" y="11580"/>
                        </a:lnTo>
                        <a:lnTo>
                          <a:pt x="2129" y="11578"/>
                        </a:lnTo>
                        <a:lnTo>
                          <a:pt x="2131" y="11580"/>
                        </a:lnTo>
                        <a:lnTo>
                          <a:pt x="2135" y="11582"/>
                        </a:lnTo>
                        <a:lnTo>
                          <a:pt x="2137" y="11582"/>
                        </a:lnTo>
                        <a:lnTo>
                          <a:pt x="2138" y="11584"/>
                        </a:lnTo>
                        <a:lnTo>
                          <a:pt x="2142" y="11585"/>
                        </a:lnTo>
                        <a:lnTo>
                          <a:pt x="2144" y="11582"/>
                        </a:lnTo>
                        <a:lnTo>
                          <a:pt x="2146" y="11584"/>
                        </a:lnTo>
                        <a:lnTo>
                          <a:pt x="2150" y="11582"/>
                        </a:lnTo>
                        <a:lnTo>
                          <a:pt x="2152" y="11584"/>
                        </a:lnTo>
                        <a:lnTo>
                          <a:pt x="2154" y="11582"/>
                        </a:lnTo>
                        <a:lnTo>
                          <a:pt x="2158" y="11584"/>
                        </a:lnTo>
                        <a:lnTo>
                          <a:pt x="2160" y="11584"/>
                        </a:lnTo>
                        <a:lnTo>
                          <a:pt x="2161" y="11585"/>
                        </a:lnTo>
                        <a:lnTo>
                          <a:pt x="2163" y="11585"/>
                        </a:lnTo>
                        <a:lnTo>
                          <a:pt x="2167" y="11584"/>
                        </a:lnTo>
                        <a:lnTo>
                          <a:pt x="2169" y="11584"/>
                        </a:lnTo>
                        <a:lnTo>
                          <a:pt x="2171" y="11584"/>
                        </a:lnTo>
                        <a:lnTo>
                          <a:pt x="2175" y="11584"/>
                        </a:lnTo>
                        <a:lnTo>
                          <a:pt x="2177" y="11584"/>
                        </a:lnTo>
                        <a:lnTo>
                          <a:pt x="2179" y="11585"/>
                        </a:lnTo>
                        <a:lnTo>
                          <a:pt x="2183" y="11584"/>
                        </a:lnTo>
                        <a:lnTo>
                          <a:pt x="2184" y="11582"/>
                        </a:lnTo>
                        <a:lnTo>
                          <a:pt x="2186" y="11582"/>
                        </a:lnTo>
                        <a:lnTo>
                          <a:pt x="2190" y="11584"/>
                        </a:lnTo>
                        <a:lnTo>
                          <a:pt x="2192" y="11582"/>
                        </a:lnTo>
                        <a:lnTo>
                          <a:pt x="2194" y="11582"/>
                        </a:lnTo>
                        <a:lnTo>
                          <a:pt x="2196" y="11584"/>
                        </a:lnTo>
                        <a:lnTo>
                          <a:pt x="2200" y="11582"/>
                        </a:lnTo>
                        <a:lnTo>
                          <a:pt x="2202" y="11582"/>
                        </a:lnTo>
                        <a:lnTo>
                          <a:pt x="2204" y="11582"/>
                        </a:lnTo>
                        <a:lnTo>
                          <a:pt x="2207" y="11580"/>
                        </a:lnTo>
                        <a:lnTo>
                          <a:pt x="2209" y="11582"/>
                        </a:lnTo>
                        <a:lnTo>
                          <a:pt x="2211" y="11580"/>
                        </a:lnTo>
                        <a:lnTo>
                          <a:pt x="2215" y="11582"/>
                        </a:lnTo>
                        <a:lnTo>
                          <a:pt x="2217" y="11582"/>
                        </a:lnTo>
                        <a:lnTo>
                          <a:pt x="2219" y="11584"/>
                        </a:lnTo>
                        <a:lnTo>
                          <a:pt x="2221" y="11582"/>
                        </a:lnTo>
                        <a:lnTo>
                          <a:pt x="2225" y="11584"/>
                        </a:lnTo>
                        <a:lnTo>
                          <a:pt x="2227" y="11584"/>
                        </a:lnTo>
                        <a:lnTo>
                          <a:pt x="2229" y="11584"/>
                        </a:lnTo>
                        <a:lnTo>
                          <a:pt x="2232" y="11582"/>
                        </a:lnTo>
                        <a:lnTo>
                          <a:pt x="2234" y="11580"/>
                        </a:lnTo>
                        <a:lnTo>
                          <a:pt x="2236" y="11584"/>
                        </a:lnTo>
                        <a:lnTo>
                          <a:pt x="2240" y="11585"/>
                        </a:lnTo>
                        <a:lnTo>
                          <a:pt x="2242" y="11585"/>
                        </a:lnTo>
                        <a:lnTo>
                          <a:pt x="2244" y="11580"/>
                        </a:lnTo>
                        <a:lnTo>
                          <a:pt x="2248" y="11582"/>
                        </a:lnTo>
                        <a:lnTo>
                          <a:pt x="2250" y="11582"/>
                        </a:lnTo>
                        <a:lnTo>
                          <a:pt x="2251" y="11584"/>
                        </a:lnTo>
                        <a:lnTo>
                          <a:pt x="2253" y="11582"/>
                        </a:lnTo>
                        <a:lnTo>
                          <a:pt x="2257" y="11582"/>
                        </a:lnTo>
                        <a:lnTo>
                          <a:pt x="2259" y="11582"/>
                        </a:lnTo>
                        <a:lnTo>
                          <a:pt x="2261" y="11584"/>
                        </a:lnTo>
                        <a:lnTo>
                          <a:pt x="2265" y="11582"/>
                        </a:lnTo>
                        <a:lnTo>
                          <a:pt x="2267" y="11582"/>
                        </a:lnTo>
                        <a:lnTo>
                          <a:pt x="2269" y="11585"/>
                        </a:lnTo>
                        <a:lnTo>
                          <a:pt x="2273" y="11585"/>
                        </a:lnTo>
                        <a:lnTo>
                          <a:pt x="2274" y="11584"/>
                        </a:lnTo>
                        <a:lnTo>
                          <a:pt x="2276" y="11584"/>
                        </a:lnTo>
                        <a:lnTo>
                          <a:pt x="2280" y="11584"/>
                        </a:lnTo>
                        <a:lnTo>
                          <a:pt x="2282" y="11584"/>
                        </a:lnTo>
                        <a:lnTo>
                          <a:pt x="2284" y="11584"/>
                        </a:lnTo>
                        <a:lnTo>
                          <a:pt x="2286" y="11580"/>
                        </a:lnTo>
                        <a:lnTo>
                          <a:pt x="2290" y="11582"/>
                        </a:lnTo>
                        <a:lnTo>
                          <a:pt x="2292" y="11582"/>
                        </a:lnTo>
                        <a:lnTo>
                          <a:pt x="2294" y="11582"/>
                        </a:lnTo>
                        <a:lnTo>
                          <a:pt x="2297" y="11584"/>
                        </a:lnTo>
                        <a:lnTo>
                          <a:pt x="2299" y="11582"/>
                        </a:lnTo>
                        <a:lnTo>
                          <a:pt x="2301" y="11585"/>
                        </a:lnTo>
                        <a:lnTo>
                          <a:pt x="2305" y="11582"/>
                        </a:lnTo>
                        <a:lnTo>
                          <a:pt x="2307" y="11580"/>
                        </a:lnTo>
                        <a:lnTo>
                          <a:pt x="2309" y="11582"/>
                        </a:lnTo>
                        <a:lnTo>
                          <a:pt x="2313" y="11582"/>
                        </a:lnTo>
                        <a:lnTo>
                          <a:pt x="2315" y="11584"/>
                        </a:lnTo>
                        <a:lnTo>
                          <a:pt x="2317" y="11582"/>
                        </a:lnTo>
                        <a:lnTo>
                          <a:pt x="2319" y="11580"/>
                        </a:lnTo>
                        <a:lnTo>
                          <a:pt x="2322" y="11582"/>
                        </a:lnTo>
                        <a:lnTo>
                          <a:pt x="2324" y="11585"/>
                        </a:lnTo>
                        <a:lnTo>
                          <a:pt x="2326" y="11584"/>
                        </a:lnTo>
                        <a:lnTo>
                          <a:pt x="2330" y="11584"/>
                        </a:lnTo>
                        <a:lnTo>
                          <a:pt x="2332" y="11582"/>
                        </a:lnTo>
                        <a:lnTo>
                          <a:pt x="2334" y="11584"/>
                        </a:lnTo>
                        <a:lnTo>
                          <a:pt x="2338" y="11582"/>
                        </a:lnTo>
                        <a:lnTo>
                          <a:pt x="2340" y="11580"/>
                        </a:lnTo>
                        <a:lnTo>
                          <a:pt x="2342" y="11582"/>
                        </a:lnTo>
                        <a:lnTo>
                          <a:pt x="2345" y="11582"/>
                        </a:lnTo>
                        <a:lnTo>
                          <a:pt x="2347" y="11582"/>
                        </a:lnTo>
                        <a:lnTo>
                          <a:pt x="2349" y="11582"/>
                        </a:lnTo>
                        <a:lnTo>
                          <a:pt x="2351" y="11580"/>
                        </a:lnTo>
                        <a:lnTo>
                          <a:pt x="2355" y="11580"/>
                        </a:lnTo>
                        <a:lnTo>
                          <a:pt x="2357" y="11582"/>
                        </a:lnTo>
                        <a:lnTo>
                          <a:pt x="2359" y="11584"/>
                        </a:lnTo>
                        <a:lnTo>
                          <a:pt x="2363" y="11580"/>
                        </a:lnTo>
                        <a:lnTo>
                          <a:pt x="2365" y="11582"/>
                        </a:lnTo>
                        <a:lnTo>
                          <a:pt x="2366" y="11585"/>
                        </a:lnTo>
                        <a:lnTo>
                          <a:pt x="2370" y="11584"/>
                        </a:lnTo>
                        <a:lnTo>
                          <a:pt x="2372" y="11582"/>
                        </a:lnTo>
                        <a:lnTo>
                          <a:pt x="2374" y="11582"/>
                        </a:lnTo>
                        <a:lnTo>
                          <a:pt x="2378" y="11587"/>
                        </a:lnTo>
                        <a:lnTo>
                          <a:pt x="2380" y="11582"/>
                        </a:lnTo>
                        <a:lnTo>
                          <a:pt x="2382" y="11580"/>
                        </a:lnTo>
                        <a:lnTo>
                          <a:pt x="2384" y="11584"/>
                        </a:lnTo>
                        <a:lnTo>
                          <a:pt x="2388" y="11582"/>
                        </a:lnTo>
                        <a:lnTo>
                          <a:pt x="2389" y="11580"/>
                        </a:lnTo>
                        <a:lnTo>
                          <a:pt x="2391" y="11582"/>
                        </a:lnTo>
                        <a:lnTo>
                          <a:pt x="2395" y="11582"/>
                        </a:lnTo>
                        <a:lnTo>
                          <a:pt x="2397" y="11580"/>
                        </a:lnTo>
                        <a:lnTo>
                          <a:pt x="2399" y="11582"/>
                        </a:lnTo>
                        <a:lnTo>
                          <a:pt x="2403" y="11584"/>
                        </a:lnTo>
                        <a:lnTo>
                          <a:pt x="2405" y="11584"/>
                        </a:lnTo>
                        <a:lnTo>
                          <a:pt x="2407" y="11580"/>
                        </a:lnTo>
                        <a:lnTo>
                          <a:pt x="2409" y="11582"/>
                        </a:lnTo>
                        <a:lnTo>
                          <a:pt x="2412" y="11582"/>
                        </a:lnTo>
                        <a:lnTo>
                          <a:pt x="2414" y="11582"/>
                        </a:lnTo>
                        <a:lnTo>
                          <a:pt x="2416" y="11584"/>
                        </a:lnTo>
                        <a:lnTo>
                          <a:pt x="2420" y="11582"/>
                        </a:lnTo>
                        <a:lnTo>
                          <a:pt x="2422" y="11580"/>
                        </a:lnTo>
                        <a:lnTo>
                          <a:pt x="2424" y="11582"/>
                        </a:lnTo>
                        <a:lnTo>
                          <a:pt x="2428" y="11584"/>
                        </a:lnTo>
                        <a:lnTo>
                          <a:pt x="2430" y="11578"/>
                        </a:lnTo>
                        <a:lnTo>
                          <a:pt x="2432" y="11580"/>
                        </a:lnTo>
                        <a:lnTo>
                          <a:pt x="2435" y="11584"/>
                        </a:lnTo>
                        <a:lnTo>
                          <a:pt x="2437" y="11584"/>
                        </a:lnTo>
                        <a:lnTo>
                          <a:pt x="2439" y="11578"/>
                        </a:lnTo>
                        <a:lnTo>
                          <a:pt x="2441" y="11580"/>
                        </a:lnTo>
                        <a:lnTo>
                          <a:pt x="2445" y="11580"/>
                        </a:lnTo>
                        <a:lnTo>
                          <a:pt x="2447" y="11580"/>
                        </a:lnTo>
                        <a:lnTo>
                          <a:pt x="2449" y="11584"/>
                        </a:lnTo>
                        <a:lnTo>
                          <a:pt x="2453" y="11582"/>
                        </a:lnTo>
                        <a:lnTo>
                          <a:pt x="2455" y="11578"/>
                        </a:lnTo>
                        <a:lnTo>
                          <a:pt x="2457" y="11580"/>
                        </a:lnTo>
                        <a:lnTo>
                          <a:pt x="2460" y="11584"/>
                        </a:lnTo>
                        <a:lnTo>
                          <a:pt x="2462" y="11580"/>
                        </a:lnTo>
                        <a:lnTo>
                          <a:pt x="2464" y="11582"/>
                        </a:lnTo>
                        <a:lnTo>
                          <a:pt x="2470" y="11578"/>
                        </a:lnTo>
                        <a:lnTo>
                          <a:pt x="2472" y="11584"/>
                        </a:lnTo>
                        <a:lnTo>
                          <a:pt x="2474" y="11578"/>
                        </a:lnTo>
                        <a:lnTo>
                          <a:pt x="2478" y="11576"/>
                        </a:lnTo>
                        <a:lnTo>
                          <a:pt x="2479" y="11582"/>
                        </a:lnTo>
                        <a:lnTo>
                          <a:pt x="2481" y="11580"/>
                        </a:lnTo>
                        <a:lnTo>
                          <a:pt x="2485" y="11580"/>
                        </a:lnTo>
                        <a:lnTo>
                          <a:pt x="2487" y="11580"/>
                        </a:lnTo>
                        <a:lnTo>
                          <a:pt x="2489" y="11580"/>
                        </a:lnTo>
                        <a:lnTo>
                          <a:pt x="2493" y="11584"/>
                        </a:lnTo>
                        <a:lnTo>
                          <a:pt x="2495" y="11580"/>
                        </a:lnTo>
                        <a:lnTo>
                          <a:pt x="2497" y="11582"/>
                        </a:lnTo>
                        <a:lnTo>
                          <a:pt x="2501" y="11580"/>
                        </a:lnTo>
                        <a:lnTo>
                          <a:pt x="2502" y="11584"/>
                        </a:lnTo>
                        <a:lnTo>
                          <a:pt x="2504" y="11580"/>
                        </a:lnTo>
                        <a:lnTo>
                          <a:pt x="2506" y="11580"/>
                        </a:lnTo>
                        <a:lnTo>
                          <a:pt x="2510" y="11582"/>
                        </a:lnTo>
                        <a:lnTo>
                          <a:pt x="2512" y="11584"/>
                        </a:lnTo>
                        <a:lnTo>
                          <a:pt x="2514" y="11580"/>
                        </a:lnTo>
                        <a:lnTo>
                          <a:pt x="2518" y="11578"/>
                        </a:lnTo>
                        <a:lnTo>
                          <a:pt x="2520" y="11580"/>
                        </a:lnTo>
                        <a:lnTo>
                          <a:pt x="2522" y="11580"/>
                        </a:lnTo>
                        <a:lnTo>
                          <a:pt x="2525" y="11578"/>
                        </a:lnTo>
                        <a:lnTo>
                          <a:pt x="2527" y="11578"/>
                        </a:lnTo>
                        <a:lnTo>
                          <a:pt x="2529" y="11580"/>
                        </a:lnTo>
                        <a:lnTo>
                          <a:pt x="2533" y="11580"/>
                        </a:lnTo>
                        <a:lnTo>
                          <a:pt x="2535" y="11580"/>
                        </a:lnTo>
                        <a:lnTo>
                          <a:pt x="2537" y="11580"/>
                        </a:lnTo>
                        <a:lnTo>
                          <a:pt x="2539" y="11580"/>
                        </a:lnTo>
                        <a:lnTo>
                          <a:pt x="2543" y="11580"/>
                        </a:lnTo>
                        <a:lnTo>
                          <a:pt x="2545" y="11576"/>
                        </a:lnTo>
                        <a:lnTo>
                          <a:pt x="2547" y="11578"/>
                        </a:lnTo>
                        <a:lnTo>
                          <a:pt x="2550" y="11580"/>
                        </a:lnTo>
                        <a:lnTo>
                          <a:pt x="2552" y="11576"/>
                        </a:lnTo>
                        <a:lnTo>
                          <a:pt x="2554" y="11580"/>
                        </a:lnTo>
                        <a:lnTo>
                          <a:pt x="2558" y="11580"/>
                        </a:lnTo>
                        <a:lnTo>
                          <a:pt x="2560" y="11582"/>
                        </a:lnTo>
                        <a:lnTo>
                          <a:pt x="2562" y="11578"/>
                        </a:lnTo>
                        <a:lnTo>
                          <a:pt x="2566" y="11578"/>
                        </a:lnTo>
                        <a:lnTo>
                          <a:pt x="2568" y="11580"/>
                        </a:lnTo>
                        <a:lnTo>
                          <a:pt x="2570" y="11578"/>
                        </a:lnTo>
                        <a:lnTo>
                          <a:pt x="2571" y="11580"/>
                        </a:lnTo>
                        <a:lnTo>
                          <a:pt x="2575" y="11580"/>
                        </a:lnTo>
                        <a:lnTo>
                          <a:pt x="2577" y="11578"/>
                        </a:lnTo>
                        <a:lnTo>
                          <a:pt x="2579" y="11580"/>
                        </a:lnTo>
                        <a:lnTo>
                          <a:pt x="2583" y="11578"/>
                        </a:lnTo>
                        <a:lnTo>
                          <a:pt x="2585" y="11582"/>
                        </a:lnTo>
                        <a:lnTo>
                          <a:pt x="2587" y="11580"/>
                        </a:lnTo>
                        <a:lnTo>
                          <a:pt x="2591" y="11580"/>
                        </a:lnTo>
                        <a:lnTo>
                          <a:pt x="2593" y="11578"/>
                        </a:lnTo>
                        <a:lnTo>
                          <a:pt x="2594" y="11582"/>
                        </a:lnTo>
                        <a:lnTo>
                          <a:pt x="2598" y="11578"/>
                        </a:lnTo>
                        <a:lnTo>
                          <a:pt x="2600" y="11582"/>
                        </a:lnTo>
                        <a:lnTo>
                          <a:pt x="2602" y="11580"/>
                        </a:lnTo>
                        <a:lnTo>
                          <a:pt x="2604" y="11580"/>
                        </a:lnTo>
                        <a:lnTo>
                          <a:pt x="2608" y="11578"/>
                        </a:lnTo>
                        <a:lnTo>
                          <a:pt x="2610" y="11576"/>
                        </a:lnTo>
                        <a:lnTo>
                          <a:pt x="2612" y="11576"/>
                        </a:lnTo>
                        <a:lnTo>
                          <a:pt x="2616" y="11578"/>
                        </a:lnTo>
                        <a:lnTo>
                          <a:pt x="2617" y="11582"/>
                        </a:lnTo>
                        <a:lnTo>
                          <a:pt x="2619" y="11580"/>
                        </a:lnTo>
                        <a:lnTo>
                          <a:pt x="2623" y="11578"/>
                        </a:lnTo>
                        <a:lnTo>
                          <a:pt x="2625" y="11580"/>
                        </a:lnTo>
                        <a:lnTo>
                          <a:pt x="2627" y="11576"/>
                        </a:lnTo>
                        <a:lnTo>
                          <a:pt x="2629" y="11580"/>
                        </a:lnTo>
                        <a:lnTo>
                          <a:pt x="2633" y="11584"/>
                        </a:lnTo>
                        <a:lnTo>
                          <a:pt x="2635" y="11578"/>
                        </a:lnTo>
                        <a:lnTo>
                          <a:pt x="2637" y="11580"/>
                        </a:lnTo>
                        <a:lnTo>
                          <a:pt x="2640" y="11580"/>
                        </a:lnTo>
                        <a:lnTo>
                          <a:pt x="2642" y="11578"/>
                        </a:lnTo>
                        <a:lnTo>
                          <a:pt x="2644" y="11578"/>
                        </a:lnTo>
                        <a:lnTo>
                          <a:pt x="2648" y="11578"/>
                        </a:lnTo>
                        <a:lnTo>
                          <a:pt x="2650" y="11576"/>
                        </a:lnTo>
                        <a:lnTo>
                          <a:pt x="2652" y="11578"/>
                        </a:lnTo>
                        <a:lnTo>
                          <a:pt x="2656" y="11576"/>
                        </a:lnTo>
                        <a:lnTo>
                          <a:pt x="2658" y="11578"/>
                        </a:lnTo>
                        <a:lnTo>
                          <a:pt x="2660" y="11578"/>
                        </a:lnTo>
                        <a:lnTo>
                          <a:pt x="2662" y="11580"/>
                        </a:lnTo>
                        <a:lnTo>
                          <a:pt x="2665" y="11578"/>
                        </a:lnTo>
                        <a:lnTo>
                          <a:pt x="2667" y="11576"/>
                        </a:lnTo>
                        <a:lnTo>
                          <a:pt x="2669" y="11578"/>
                        </a:lnTo>
                        <a:lnTo>
                          <a:pt x="2673" y="11576"/>
                        </a:lnTo>
                        <a:lnTo>
                          <a:pt x="2675" y="11578"/>
                        </a:lnTo>
                        <a:lnTo>
                          <a:pt x="2677" y="11578"/>
                        </a:lnTo>
                        <a:lnTo>
                          <a:pt x="2681" y="11580"/>
                        </a:lnTo>
                        <a:lnTo>
                          <a:pt x="2683" y="11578"/>
                        </a:lnTo>
                        <a:lnTo>
                          <a:pt x="2685" y="11574"/>
                        </a:lnTo>
                        <a:lnTo>
                          <a:pt x="2688" y="11576"/>
                        </a:lnTo>
                        <a:lnTo>
                          <a:pt x="2690" y="11574"/>
                        </a:lnTo>
                        <a:lnTo>
                          <a:pt x="2692" y="11580"/>
                        </a:lnTo>
                        <a:lnTo>
                          <a:pt x="2694" y="11576"/>
                        </a:lnTo>
                        <a:lnTo>
                          <a:pt x="2698" y="11576"/>
                        </a:lnTo>
                        <a:lnTo>
                          <a:pt x="2700" y="11578"/>
                        </a:lnTo>
                        <a:lnTo>
                          <a:pt x="2702" y="11578"/>
                        </a:lnTo>
                        <a:lnTo>
                          <a:pt x="2706" y="11578"/>
                        </a:lnTo>
                        <a:lnTo>
                          <a:pt x="2707" y="11578"/>
                        </a:lnTo>
                        <a:lnTo>
                          <a:pt x="2709" y="11578"/>
                        </a:lnTo>
                        <a:lnTo>
                          <a:pt x="2713" y="11576"/>
                        </a:lnTo>
                        <a:lnTo>
                          <a:pt x="2715" y="11578"/>
                        </a:lnTo>
                        <a:lnTo>
                          <a:pt x="2717" y="11576"/>
                        </a:lnTo>
                        <a:lnTo>
                          <a:pt x="2721" y="11576"/>
                        </a:lnTo>
                        <a:lnTo>
                          <a:pt x="2723" y="11576"/>
                        </a:lnTo>
                        <a:lnTo>
                          <a:pt x="2725" y="11576"/>
                        </a:lnTo>
                        <a:lnTo>
                          <a:pt x="2727" y="11576"/>
                        </a:lnTo>
                        <a:lnTo>
                          <a:pt x="2730" y="11578"/>
                        </a:lnTo>
                        <a:lnTo>
                          <a:pt x="2732" y="11576"/>
                        </a:lnTo>
                        <a:lnTo>
                          <a:pt x="2734" y="11578"/>
                        </a:lnTo>
                        <a:lnTo>
                          <a:pt x="2738" y="11578"/>
                        </a:lnTo>
                        <a:lnTo>
                          <a:pt x="2740" y="11576"/>
                        </a:lnTo>
                        <a:lnTo>
                          <a:pt x="2742" y="11578"/>
                        </a:lnTo>
                        <a:lnTo>
                          <a:pt x="2746" y="11576"/>
                        </a:lnTo>
                        <a:lnTo>
                          <a:pt x="2748" y="11582"/>
                        </a:lnTo>
                        <a:lnTo>
                          <a:pt x="2750" y="11578"/>
                        </a:lnTo>
                        <a:lnTo>
                          <a:pt x="2753" y="11576"/>
                        </a:lnTo>
                        <a:lnTo>
                          <a:pt x="2755" y="11580"/>
                        </a:lnTo>
                        <a:lnTo>
                          <a:pt x="2757" y="11576"/>
                        </a:lnTo>
                        <a:lnTo>
                          <a:pt x="2759" y="11578"/>
                        </a:lnTo>
                        <a:lnTo>
                          <a:pt x="2763" y="11574"/>
                        </a:lnTo>
                        <a:lnTo>
                          <a:pt x="2765" y="11578"/>
                        </a:lnTo>
                        <a:lnTo>
                          <a:pt x="2767" y="11576"/>
                        </a:lnTo>
                        <a:lnTo>
                          <a:pt x="2771" y="11572"/>
                        </a:lnTo>
                        <a:lnTo>
                          <a:pt x="2773" y="11576"/>
                        </a:lnTo>
                        <a:lnTo>
                          <a:pt x="2775" y="11572"/>
                        </a:lnTo>
                        <a:lnTo>
                          <a:pt x="2778" y="11578"/>
                        </a:lnTo>
                        <a:lnTo>
                          <a:pt x="2780" y="11576"/>
                        </a:lnTo>
                        <a:lnTo>
                          <a:pt x="2782" y="11576"/>
                        </a:lnTo>
                        <a:lnTo>
                          <a:pt x="2786" y="11576"/>
                        </a:lnTo>
                        <a:lnTo>
                          <a:pt x="2788" y="11570"/>
                        </a:lnTo>
                        <a:lnTo>
                          <a:pt x="2790" y="11574"/>
                        </a:lnTo>
                        <a:lnTo>
                          <a:pt x="2792" y="11574"/>
                        </a:lnTo>
                        <a:lnTo>
                          <a:pt x="2796" y="11578"/>
                        </a:lnTo>
                        <a:lnTo>
                          <a:pt x="2798" y="11574"/>
                        </a:lnTo>
                        <a:lnTo>
                          <a:pt x="2799" y="11578"/>
                        </a:lnTo>
                        <a:lnTo>
                          <a:pt x="2803" y="11576"/>
                        </a:lnTo>
                        <a:lnTo>
                          <a:pt x="2805" y="11574"/>
                        </a:lnTo>
                        <a:lnTo>
                          <a:pt x="2807" y="11576"/>
                        </a:lnTo>
                        <a:lnTo>
                          <a:pt x="2811" y="11574"/>
                        </a:lnTo>
                        <a:lnTo>
                          <a:pt x="2813" y="11570"/>
                        </a:lnTo>
                        <a:lnTo>
                          <a:pt x="2815" y="11572"/>
                        </a:lnTo>
                        <a:lnTo>
                          <a:pt x="2817" y="11574"/>
                        </a:lnTo>
                        <a:lnTo>
                          <a:pt x="2821" y="11576"/>
                        </a:lnTo>
                        <a:lnTo>
                          <a:pt x="2822" y="11574"/>
                        </a:lnTo>
                        <a:lnTo>
                          <a:pt x="2824" y="11574"/>
                        </a:lnTo>
                        <a:lnTo>
                          <a:pt x="2828" y="11574"/>
                        </a:lnTo>
                        <a:lnTo>
                          <a:pt x="2830" y="11570"/>
                        </a:lnTo>
                        <a:lnTo>
                          <a:pt x="2832" y="11574"/>
                        </a:lnTo>
                        <a:lnTo>
                          <a:pt x="2836" y="11574"/>
                        </a:lnTo>
                        <a:lnTo>
                          <a:pt x="2838" y="11572"/>
                        </a:lnTo>
                        <a:lnTo>
                          <a:pt x="2840" y="11568"/>
                        </a:lnTo>
                        <a:lnTo>
                          <a:pt x="2844" y="11574"/>
                        </a:lnTo>
                        <a:lnTo>
                          <a:pt x="2845" y="11572"/>
                        </a:lnTo>
                        <a:lnTo>
                          <a:pt x="2847" y="11576"/>
                        </a:lnTo>
                        <a:lnTo>
                          <a:pt x="2849" y="11576"/>
                        </a:lnTo>
                        <a:lnTo>
                          <a:pt x="2853" y="11576"/>
                        </a:lnTo>
                        <a:lnTo>
                          <a:pt x="2855" y="11572"/>
                        </a:lnTo>
                        <a:lnTo>
                          <a:pt x="2857" y="11572"/>
                        </a:lnTo>
                        <a:lnTo>
                          <a:pt x="2861" y="11572"/>
                        </a:lnTo>
                        <a:lnTo>
                          <a:pt x="2863" y="11570"/>
                        </a:lnTo>
                        <a:lnTo>
                          <a:pt x="2865" y="11574"/>
                        </a:lnTo>
                        <a:lnTo>
                          <a:pt x="2868" y="11572"/>
                        </a:lnTo>
                        <a:lnTo>
                          <a:pt x="2870" y="11570"/>
                        </a:lnTo>
                        <a:lnTo>
                          <a:pt x="2872" y="11572"/>
                        </a:lnTo>
                        <a:lnTo>
                          <a:pt x="2876" y="11570"/>
                        </a:lnTo>
                        <a:lnTo>
                          <a:pt x="2878" y="11572"/>
                        </a:lnTo>
                        <a:lnTo>
                          <a:pt x="2880" y="11576"/>
                        </a:lnTo>
                        <a:lnTo>
                          <a:pt x="2882" y="11570"/>
                        </a:lnTo>
                        <a:lnTo>
                          <a:pt x="2886" y="11574"/>
                        </a:lnTo>
                        <a:lnTo>
                          <a:pt x="2888" y="11572"/>
                        </a:lnTo>
                        <a:lnTo>
                          <a:pt x="2890" y="11572"/>
                        </a:lnTo>
                        <a:lnTo>
                          <a:pt x="2893" y="11576"/>
                        </a:lnTo>
                        <a:lnTo>
                          <a:pt x="2895" y="11574"/>
                        </a:lnTo>
                        <a:lnTo>
                          <a:pt x="2897" y="11574"/>
                        </a:lnTo>
                        <a:lnTo>
                          <a:pt x="2901" y="11572"/>
                        </a:lnTo>
                        <a:lnTo>
                          <a:pt x="2903" y="11570"/>
                        </a:lnTo>
                        <a:lnTo>
                          <a:pt x="2905" y="11574"/>
                        </a:lnTo>
                        <a:lnTo>
                          <a:pt x="2909" y="11570"/>
                        </a:lnTo>
                        <a:lnTo>
                          <a:pt x="2911" y="11572"/>
                        </a:lnTo>
                        <a:lnTo>
                          <a:pt x="2913" y="11574"/>
                        </a:lnTo>
                        <a:lnTo>
                          <a:pt x="2914" y="11572"/>
                        </a:lnTo>
                        <a:lnTo>
                          <a:pt x="2918" y="11574"/>
                        </a:lnTo>
                        <a:lnTo>
                          <a:pt x="2920" y="11574"/>
                        </a:lnTo>
                        <a:lnTo>
                          <a:pt x="2922" y="11574"/>
                        </a:lnTo>
                        <a:lnTo>
                          <a:pt x="2926" y="11570"/>
                        </a:lnTo>
                        <a:lnTo>
                          <a:pt x="2928" y="11570"/>
                        </a:lnTo>
                        <a:lnTo>
                          <a:pt x="2930" y="11572"/>
                        </a:lnTo>
                        <a:lnTo>
                          <a:pt x="2934" y="11572"/>
                        </a:lnTo>
                        <a:lnTo>
                          <a:pt x="2935" y="11572"/>
                        </a:lnTo>
                        <a:lnTo>
                          <a:pt x="2937" y="11570"/>
                        </a:lnTo>
                        <a:lnTo>
                          <a:pt x="2941" y="11574"/>
                        </a:lnTo>
                        <a:lnTo>
                          <a:pt x="2943" y="11570"/>
                        </a:lnTo>
                        <a:lnTo>
                          <a:pt x="2945" y="11570"/>
                        </a:lnTo>
                        <a:lnTo>
                          <a:pt x="2947" y="11572"/>
                        </a:lnTo>
                        <a:lnTo>
                          <a:pt x="2951" y="11574"/>
                        </a:lnTo>
                        <a:lnTo>
                          <a:pt x="2953" y="11572"/>
                        </a:lnTo>
                        <a:lnTo>
                          <a:pt x="2955" y="11572"/>
                        </a:lnTo>
                        <a:lnTo>
                          <a:pt x="2958" y="11570"/>
                        </a:lnTo>
                        <a:lnTo>
                          <a:pt x="2960" y="11568"/>
                        </a:lnTo>
                        <a:lnTo>
                          <a:pt x="2962" y="11570"/>
                        </a:lnTo>
                        <a:lnTo>
                          <a:pt x="2966" y="11576"/>
                        </a:lnTo>
                        <a:lnTo>
                          <a:pt x="2968" y="11568"/>
                        </a:lnTo>
                        <a:lnTo>
                          <a:pt x="2970" y="11570"/>
                        </a:lnTo>
                        <a:lnTo>
                          <a:pt x="2974" y="11572"/>
                        </a:lnTo>
                        <a:lnTo>
                          <a:pt x="2976" y="11572"/>
                        </a:lnTo>
                        <a:lnTo>
                          <a:pt x="2978" y="11572"/>
                        </a:lnTo>
                        <a:lnTo>
                          <a:pt x="2980" y="11566"/>
                        </a:lnTo>
                        <a:lnTo>
                          <a:pt x="2983" y="11570"/>
                        </a:lnTo>
                        <a:lnTo>
                          <a:pt x="2985" y="11566"/>
                        </a:lnTo>
                        <a:lnTo>
                          <a:pt x="2987" y="11572"/>
                        </a:lnTo>
                        <a:lnTo>
                          <a:pt x="2991" y="11568"/>
                        </a:lnTo>
                        <a:lnTo>
                          <a:pt x="2993" y="11572"/>
                        </a:lnTo>
                        <a:lnTo>
                          <a:pt x="2995" y="11570"/>
                        </a:lnTo>
                      </a:path>
                    </a:pathLst>
                  </a:custGeom>
                  <a:noFill/>
                  <a:ln w="2">
                    <a:solidFill>
                      <a:srgbClr val="FF00FF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8" name="Freeform 84"/>
                  <p:cNvSpPr>
                    <a:spLocks/>
                  </p:cNvSpPr>
                  <p:nvPr/>
                </p:nvSpPr>
                <p:spPr bwMode="auto">
                  <a:xfrm>
                    <a:off x="2281238" y="4913312"/>
                    <a:ext cx="4754563" cy="60326"/>
                  </a:xfrm>
                  <a:custGeom>
                    <a:avLst/>
                    <a:gdLst>
                      <a:gd name="T0" fmla="*/ 46 w 2995"/>
                      <a:gd name="T1" fmla="*/ 40 h 42"/>
                      <a:gd name="T2" fmla="*/ 96 w 2995"/>
                      <a:gd name="T3" fmla="*/ 40 h 42"/>
                      <a:gd name="T4" fmla="*/ 144 w 2995"/>
                      <a:gd name="T5" fmla="*/ 40 h 42"/>
                      <a:gd name="T6" fmla="*/ 192 w 2995"/>
                      <a:gd name="T7" fmla="*/ 40 h 42"/>
                      <a:gd name="T8" fmla="*/ 242 w 2995"/>
                      <a:gd name="T9" fmla="*/ 40 h 42"/>
                      <a:gd name="T10" fmla="*/ 290 w 2995"/>
                      <a:gd name="T11" fmla="*/ 40 h 42"/>
                      <a:gd name="T12" fmla="*/ 337 w 2995"/>
                      <a:gd name="T13" fmla="*/ 40 h 42"/>
                      <a:gd name="T14" fmla="*/ 383 w 2995"/>
                      <a:gd name="T15" fmla="*/ 40 h 42"/>
                      <a:gd name="T16" fmla="*/ 433 w 2995"/>
                      <a:gd name="T17" fmla="*/ 40 h 42"/>
                      <a:gd name="T18" fmla="*/ 481 w 2995"/>
                      <a:gd name="T19" fmla="*/ 40 h 42"/>
                      <a:gd name="T20" fmla="*/ 529 w 2995"/>
                      <a:gd name="T21" fmla="*/ 40 h 42"/>
                      <a:gd name="T22" fmla="*/ 583 w 2995"/>
                      <a:gd name="T23" fmla="*/ 40 h 42"/>
                      <a:gd name="T24" fmla="*/ 633 w 2995"/>
                      <a:gd name="T25" fmla="*/ 40 h 42"/>
                      <a:gd name="T26" fmla="*/ 682 w 2995"/>
                      <a:gd name="T27" fmla="*/ 40 h 42"/>
                      <a:gd name="T28" fmla="*/ 730 w 2995"/>
                      <a:gd name="T29" fmla="*/ 40 h 42"/>
                      <a:gd name="T30" fmla="*/ 776 w 2995"/>
                      <a:gd name="T31" fmla="*/ 40 h 42"/>
                      <a:gd name="T32" fmla="*/ 824 w 2995"/>
                      <a:gd name="T33" fmla="*/ 38 h 42"/>
                      <a:gd name="T34" fmla="*/ 872 w 2995"/>
                      <a:gd name="T35" fmla="*/ 30 h 42"/>
                      <a:gd name="T36" fmla="*/ 920 w 2995"/>
                      <a:gd name="T37" fmla="*/ 38 h 42"/>
                      <a:gd name="T38" fmla="*/ 968 w 2995"/>
                      <a:gd name="T39" fmla="*/ 38 h 42"/>
                      <a:gd name="T40" fmla="*/ 1016 w 2995"/>
                      <a:gd name="T41" fmla="*/ 40 h 42"/>
                      <a:gd name="T42" fmla="*/ 1062 w 2995"/>
                      <a:gd name="T43" fmla="*/ 40 h 42"/>
                      <a:gd name="T44" fmla="*/ 1110 w 2995"/>
                      <a:gd name="T45" fmla="*/ 40 h 42"/>
                      <a:gd name="T46" fmla="*/ 1157 w 2995"/>
                      <a:gd name="T47" fmla="*/ 40 h 42"/>
                      <a:gd name="T48" fmla="*/ 1207 w 2995"/>
                      <a:gd name="T49" fmla="*/ 40 h 42"/>
                      <a:gd name="T50" fmla="*/ 1255 w 2995"/>
                      <a:gd name="T51" fmla="*/ 40 h 42"/>
                      <a:gd name="T52" fmla="*/ 1303 w 2995"/>
                      <a:gd name="T53" fmla="*/ 40 h 42"/>
                      <a:gd name="T54" fmla="*/ 1351 w 2995"/>
                      <a:gd name="T55" fmla="*/ 40 h 42"/>
                      <a:gd name="T56" fmla="*/ 1399 w 2995"/>
                      <a:gd name="T57" fmla="*/ 40 h 42"/>
                      <a:gd name="T58" fmla="*/ 1445 w 2995"/>
                      <a:gd name="T59" fmla="*/ 40 h 42"/>
                      <a:gd name="T60" fmla="*/ 1493 w 2995"/>
                      <a:gd name="T61" fmla="*/ 40 h 42"/>
                      <a:gd name="T62" fmla="*/ 1543 w 2995"/>
                      <a:gd name="T63" fmla="*/ 40 h 42"/>
                      <a:gd name="T64" fmla="*/ 1590 w 2995"/>
                      <a:gd name="T65" fmla="*/ 40 h 42"/>
                      <a:gd name="T66" fmla="*/ 1640 w 2995"/>
                      <a:gd name="T67" fmla="*/ 40 h 42"/>
                      <a:gd name="T68" fmla="*/ 1688 w 2995"/>
                      <a:gd name="T69" fmla="*/ 40 h 42"/>
                      <a:gd name="T70" fmla="*/ 1738 w 2995"/>
                      <a:gd name="T71" fmla="*/ 40 h 42"/>
                      <a:gd name="T72" fmla="*/ 1786 w 2995"/>
                      <a:gd name="T73" fmla="*/ 40 h 42"/>
                      <a:gd name="T74" fmla="*/ 1834 w 2995"/>
                      <a:gd name="T75" fmla="*/ 40 h 42"/>
                      <a:gd name="T76" fmla="*/ 1882 w 2995"/>
                      <a:gd name="T77" fmla="*/ 40 h 42"/>
                      <a:gd name="T78" fmla="*/ 1930 w 2995"/>
                      <a:gd name="T79" fmla="*/ 40 h 42"/>
                      <a:gd name="T80" fmla="*/ 1976 w 2995"/>
                      <a:gd name="T81" fmla="*/ 40 h 42"/>
                      <a:gd name="T82" fmla="*/ 2023 w 2995"/>
                      <a:gd name="T83" fmla="*/ 40 h 42"/>
                      <a:gd name="T84" fmla="*/ 2071 w 2995"/>
                      <a:gd name="T85" fmla="*/ 38 h 42"/>
                      <a:gd name="T86" fmla="*/ 2119 w 2995"/>
                      <a:gd name="T87" fmla="*/ 38 h 42"/>
                      <a:gd name="T88" fmla="*/ 2167 w 2995"/>
                      <a:gd name="T89" fmla="*/ 38 h 42"/>
                      <a:gd name="T90" fmla="*/ 2215 w 2995"/>
                      <a:gd name="T91" fmla="*/ 38 h 42"/>
                      <a:gd name="T92" fmla="*/ 2261 w 2995"/>
                      <a:gd name="T93" fmla="*/ 36 h 42"/>
                      <a:gd name="T94" fmla="*/ 2309 w 2995"/>
                      <a:gd name="T95" fmla="*/ 36 h 42"/>
                      <a:gd name="T96" fmla="*/ 2357 w 2995"/>
                      <a:gd name="T97" fmla="*/ 36 h 42"/>
                      <a:gd name="T98" fmla="*/ 2405 w 2995"/>
                      <a:gd name="T99" fmla="*/ 36 h 42"/>
                      <a:gd name="T100" fmla="*/ 2453 w 2995"/>
                      <a:gd name="T101" fmla="*/ 36 h 42"/>
                      <a:gd name="T102" fmla="*/ 2502 w 2995"/>
                      <a:gd name="T103" fmla="*/ 34 h 42"/>
                      <a:gd name="T104" fmla="*/ 2550 w 2995"/>
                      <a:gd name="T105" fmla="*/ 34 h 42"/>
                      <a:gd name="T106" fmla="*/ 2598 w 2995"/>
                      <a:gd name="T107" fmla="*/ 34 h 42"/>
                      <a:gd name="T108" fmla="*/ 2644 w 2995"/>
                      <a:gd name="T109" fmla="*/ 34 h 42"/>
                      <a:gd name="T110" fmla="*/ 2692 w 2995"/>
                      <a:gd name="T111" fmla="*/ 34 h 42"/>
                      <a:gd name="T112" fmla="*/ 2740 w 2995"/>
                      <a:gd name="T113" fmla="*/ 32 h 42"/>
                      <a:gd name="T114" fmla="*/ 2788 w 2995"/>
                      <a:gd name="T115" fmla="*/ 32 h 42"/>
                      <a:gd name="T116" fmla="*/ 2836 w 2995"/>
                      <a:gd name="T117" fmla="*/ 32 h 42"/>
                      <a:gd name="T118" fmla="*/ 2882 w 2995"/>
                      <a:gd name="T119" fmla="*/ 30 h 42"/>
                      <a:gd name="T120" fmla="*/ 2930 w 2995"/>
                      <a:gd name="T121" fmla="*/ 30 h 42"/>
                      <a:gd name="T122" fmla="*/ 2978 w 2995"/>
                      <a:gd name="T123" fmla="*/ 30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2995" h="42">
                        <a:moveTo>
                          <a:pt x="0" y="40"/>
                        </a:moveTo>
                        <a:lnTo>
                          <a:pt x="4" y="40"/>
                        </a:lnTo>
                        <a:lnTo>
                          <a:pt x="6" y="40"/>
                        </a:lnTo>
                        <a:lnTo>
                          <a:pt x="8" y="40"/>
                        </a:lnTo>
                        <a:lnTo>
                          <a:pt x="12" y="40"/>
                        </a:lnTo>
                        <a:lnTo>
                          <a:pt x="14" y="40"/>
                        </a:lnTo>
                        <a:lnTo>
                          <a:pt x="16" y="40"/>
                        </a:lnTo>
                        <a:lnTo>
                          <a:pt x="19" y="40"/>
                        </a:lnTo>
                        <a:lnTo>
                          <a:pt x="21" y="40"/>
                        </a:lnTo>
                        <a:lnTo>
                          <a:pt x="23" y="40"/>
                        </a:lnTo>
                        <a:lnTo>
                          <a:pt x="25" y="40"/>
                        </a:lnTo>
                        <a:lnTo>
                          <a:pt x="29" y="40"/>
                        </a:lnTo>
                        <a:lnTo>
                          <a:pt x="31" y="40"/>
                        </a:lnTo>
                        <a:lnTo>
                          <a:pt x="33" y="40"/>
                        </a:lnTo>
                        <a:lnTo>
                          <a:pt x="37" y="40"/>
                        </a:lnTo>
                        <a:lnTo>
                          <a:pt x="39" y="40"/>
                        </a:lnTo>
                        <a:lnTo>
                          <a:pt x="40" y="40"/>
                        </a:lnTo>
                        <a:lnTo>
                          <a:pt x="44" y="40"/>
                        </a:lnTo>
                        <a:lnTo>
                          <a:pt x="46" y="40"/>
                        </a:lnTo>
                        <a:lnTo>
                          <a:pt x="48" y="40"/>
                        </a:lnTo>
                        <a:lnTo>
                          <a:pt x="52" y="40"/>
                        </a:lnTo>
                        <a:lnTo>
                          <a:pt x="54" y="40"/>
                        </a:lnTo>
                        <a:lnTo>
                          <a:pt x="56" y="40"/>
                        </a:lnTo>
                        <a:lnTo>
                          <a:pt x="58" y="40"/>
                        </a:lnTo>
                        <a:lnTo>
                          <a:pt x="62" y="40"/>
                        </a:lnTo>
                        <a:lnTo>
                          <a:pt x="63" y="40"/>
                        </a:lnTo>
                        <a:lnTo>
                          <a:pt x="65" y="40"/>
                        </a:lnTo>
                        <a:lnTo>
                          <a:pt x="69" y="40"/>
                        </a:lnTo>
                        <a:lnTo>
                          <a:pt x="71" y="40"/>
                        </a:lnTo>
                        <a:lnTo>
                          <a:pt x="73" y="40"/>
                        </a:lnTo>
                        <a:lnTo>
                          <a:pt x="77" y="40"/>
                        </a:lnTo>
                        <a:lnTo>
                          <a:pt x="79" y="40"/>
                        </a:lnTo>
                        <a:lnTo>
                          <a:pt x="85" y="40"/>
                        </a:lnTo>
                        <a:lnTo>
                          <a:pt x="86" y="40"/>
                        </a:lnTo>
                        <a:lnTo>
                          <a:pt x="88" y="40"/>
                        </a:lnTo>
                        <a:lnTo>
                          <a:pt x="90" y="40"/>
                        </a:lnTo>
                        <a:lnTo>
                          <a:pt x="94" y="40"/>
                        </a:lnTo>
                        <a:lnTo>
                          <a:pt x="96" y="40"/>
                        </a:lnTo>
                        <a:lnTo>
                          <a:pt x="98" y="40"/>
                        </a:lnTo>
                        <a:lnTo>
                          <a:pt x="102" y="40"/>
                        </a:lnTo>
                        <a:lnTo>
                          <a:pt x="104" y="40"/>
                        </a:lnTo>
                        <a:lnTo>
                          <a:pt x="106" y="40"/>
                        </a:lnTo>
                        <a:lnTo>
                          <a:pt x="109" y="40"/>
                        </a:lnTo>
                        <a:lnTo>
                          <a:pt x="111" y="40"/>
                        </a:lnTo>
                        <a:lnTo>
                          <a:pt x="113" y="40"/>
                        </a:lnTo>
                        <a:lnTo>
                          <a:pt x="117" y="40"/>
                        </a:lnTo>
                        <a:lnTo>
                          <a:pt x="119" y="40"/>
                        </a:lnTo>
                        <a:lnTo>
                          <a:pt x="121" y="40"/>
                        </a:lnTo>
                        <a:lnTo>
                          <a:pt x="123" y="40"/>
                        </a:lnTo>
                        <a:lnTo>
                          <a:pt x="127" y="40"/>
                        </a:lnTo>
                        <a:lnTo>
                          <a:pt x="129" y="40"/>
                        </a:lnTo>
                        <a:lnTo>
                          <a:pt x="131" y="40"/>
                        </a:lnTo>
                        <a:lnTo>
                          <a:pt x="134" y="40"/>
                        </a:lnTo>
                        <a:lnTo>
                          <a:pt x="136" y="40"/>
                        </a:lnTo>
                        <a:lnTo>
                          <a:pt x="138" y="40"/>
                        </a:lnTo>
                        <a:lnTo>
                          <a:pt x="142" y="40"/>
                        </a:lnTo>
                        <a:lnTo>
                          <a:pt x="144" y="40"/>
                        </a:lnTo>
                        <a:lnTo>
                          <a:pt x="146" y="40"/>
                        </a:lnTo>
                        <a:lnTo>
                          <a:pt x="148" y="40"/>
                        </a:lnTo>
                        <a:lnTo>
                          <a:pt x="152" y="40"/>
                        </a:lnTo>
                        <a:lnTo>
                          <a:pt x="154" y="40"/>
                        </a:lnTo>
                        <a:lnTo>
                          <a:pt x="155" y="42"/>
                        </a:lnTo>
                        <a:lnTo>
                          <a:pt x="159" y="40"/>
                        </a:lnTo>
                        <a:lnTo>
                          <a:pt x="161" y="40"/>
                        </a:lnTo>
                        <a:lnTo>
                          <a:pt x="163" y="40"/>
                        </a:lnTo>
                        <a:lnTo>
                          <a:pt x="167" y="40"/>
                        </a:lnTo>
                        <a:lnTo>
                          <a:pt x="169" y="40"/>
                        </a:lnTo>
                        <a:lnTo>
                          <a:pt x="171" y="40"/>
                        </a:lnTo>
                        <a:lnTo>
                          <a:pt x="175" y="40"/>
                        </a:lnTo>
                        <a:lnTo>
                          <a:pt x="177" y="40"/>
                        </a:lnTo>
                        <a:lnTo>
                          <a:pt x="178" y="40"/>
                        </a:lnTo>
                        <a:lnTo>
                          <a:pt x="180" y="40"/>
                        </a:lnTo>
                        <a:lnTo>
                          <a:pt x="184" y="40"/>
                        </a:lnTo>
                        <a:lnTo>
                          <a:pt x="186" y="40"/>
                        </a:lnTo>
                        <a:lnTo>
                          <a:pt x="188" y="40"/>
                        </a:lnTo>
                        <a:lnTo>
                          <a:pt x="192" y="40"/>
                        </a:lnTo>
                        <a:lnTo>
                          <a:pt x="194" y="40"/>
                        </a:lnTo>
                        <a:lnTo>
                          <a:pt x="196" y="40"/>
                        </a:lnTo>
                        <a:lnTo>
                          <a:pt x="200" y="40"/>
                        </a:lnTo>
                        <a:lnTo>
                          <a:pt x="201" y="40"/>
                        </a:lnTo>
                        <a:lnTo>
                          <a:pt x="203" y="40"/>
                        </a:lnTo>
                        <a:lnTo>
                          <a:pt x="207" y="40"/>
                        </a:lnTo>
                        <a:lnTo>
                          <a:pt x="209" y="40"/>
                        </a:lnTo>
                        <a:lnTo>
                          <a:pt x="211" y="40"/>
                        </a:lnTo>
                        <a:lnTo>
                          <a:pt x="213" y="40"/>
                        </a:lnTo>
                        <a:lnTo>
                          <a:pt x="217" y="42"/>
                        </a:lnTo>
                        <a:lnTo>
                          <a:pt x="219" y="40"/>
                        </a:lnTo>
                        <a:lnTo>
                          <a:pt x="221" y="42"/>
                        </a:lnTo>
                        <a:lnTo>
                          <a:pt x="224" y="40"/>
                        </a:lnTo>
                        <a:lnTo>
                          <a:pt x="226" y="40"/>
                        </a:lnTo>
                        <a:lnTo>
                          <a:pt x="228" y="40"/>
                        </a:lnTo>
                        <a:lnTo>
                          <a:pt x="232" y="40"/>
                        </a:lnTo>
                        <a:lnTo>
                          <a:pt x="234" y="40"/>
                        </a:lnTo>
                        <a:lnTo>
                          <a:pt x="236" y="40"/>
                        </a:lnTo>
                        <a:lnTo>
                          <a:pt x="242" y="40"/>
                        </a:lnTo>
                        <a:lnTo>
                          <a:pt x="244" y="40"/>
                        </a:lnTo>
                        <a:lnTo>
                          <a:pt x="245" y="40"/>
                        </a:lnTo>
                        <a:lnTo>
                          <a:pt x="249" y="40"/>
                        </a:lnTo>
                        <a:lnTo>
                          <a:pt x="251" y="40"/>
                        </a:lnTo>
                        <a:lnTo>
                          <a:pt x="253" y="40"/>
                        </a:lnTo>
                        <a:lnTo>
                          <a:pt x="257" y="40"/>
                        </a:lnTo>
                        <a:lnTo>
                          <a:pt x="259" y="40"/>
                        </a:lnTo>
                        <a:lnTo>
                          <a:pt x="261" y="40"/>
                        </a:lnTo>
                        <a:lnTo>
                          <a:pt x="265" y="40"/>
                        </a:lnTo>
                        <a:lnTo>
                          <a:pt x="267" y="40"/>
                        </a:lnTo>
                        <a:lnTo>
                          <a:pt x="268" y="40"/>
                        </a:lnTo>
                        <a:lnTo>
                          <a:pt x="272" y="42"/>
                        </a:lnTo>
                        <a:lnTo>
                          <a:pt x="274" y="40"/>
                        </a:lnTo>
                        <a:lnTo>
                          <a:pt x="276" y="40"/>
                        </a:lnTo>
                        <a:lnTo>
                          <a:pt x="278" y="40"/>
                        </a:lnTo>
                        <a:lnTo>
                          <a:pt x="282" y="40"/>
                        </a:lnTo>
                        <a:lnTo>
                          <a:pt x="284" y="40"/>
                        </a:lnTo>
                        <a:lnTo>
                          <a:pt x="286" y="40"/>
                        </a:lnTo>
                        <a:lnTo>
                          <a:pt x="290" y="40"/>
                        </a:lnTo>
                        <a:lnTo>
                          <a:pt x="291" y="40"/>
                        </a:lnTo>
                        <a:lnTo>
                          <a:pt x="293" y="40"/>
                        </a:lnTo>
                        <a:lnTo>
                          <a:pt x="297" y="40"/>
                        </a:lnTo>
                        <a:lnTo>
                          <a:pt x="299" y="40"/>
                        </a:lnTo>
                        <a:lnTo>
                          <a:pt x="301" y="40"/>
                        </a:lnTo>
                        <a:lnTo>
                          <a:pt x="305" y="40"/>
                        </a:lnTo>
                        <a:lnTo>
                          <a:pt x="307" y="40"/>
                        </a:lnTo>
                        <a:lnTo>
                          <a:pt x="309" y="40"/>
                        </a:lnTo>
                        <a:lnTo>
                          <a:pt x="311" y="40"/>
                        </a:lnTo>
                        <a:lnTo>
                          <a:pt x="314" y="40"/>
                        </a:lnTo>
                        <a:lnTo>
                          <a:pt x="316" y="40"/>
                        </a:lnTo>
                        <a:lnTo>
                          <a:pt x="318" y="40"/>
                        </a:lnTo>
                        <a:lnTo>
                          <a:pt x="322" y="40"/>
                        </a:lnTo>
                        <a:lnTo>
                          <a:pt x="324" y="40"/>
                        </a:lnTo>
                        <a:lnTo>
                          <a:pt x="326" y="40"/>
                        </a:lnTo>
                        <a:lnTo>
                          <a:pt x="330" y="40"/>
                        </a:lnTo>
                        <a:lnTo>
                          <a:pt x="332" y="40"/>
                        </a:lnTo>
                        <a:lnTo>
                          <a:pt x="334" y="40"/>
                        </a:lnTo>
                        <a:lnTo>
                          <a:pt x="337" y="40"/>
                        </a:lnTo>
                        <a:lnTo>
                          <a:pt x="339" y="40"/>
                        </a:lnTo>
                        <a:lnTo>
                          <a:pt x="341" y="40"/>
                        </a:lnTo>
                        <a:lnTo>
                          <a:pt x="343" y="40"/>
                        </a:lnTo>
                        <a:lnTo>
                          <a:pt x="347" y="40"/>
                        </a:lnTo>
                        <a:lnTo>
                          <a:pt x="349" y="40"/>
                        </a:lnTo>
                        <a:lnTo>
                          <a:pt x="351" y="40"/>
                        </a:lnTo>
                        <a:lnTo>
                          <a:pt x="355" y="40"/>
                        </a:lnTo>
                        <a:lnTo>
                          <a:pt x="357" y="40"/>
                        </a:lnTo>
                        <a:lnTo>
                          <a:pt x="359" y="40"/>
                        </a:lnTo>
                        <a:lnTo>
                          <a:pt x="362" y="40"/>
                        </a:lnTo>
                        <a:lnTo>
                          <a:pt x="364" y="40"/>
                        </a:lnTo>
                        <a:lnTo>
                          <a:pt x="366" y="40"/>
                        </a:lnTo>
                        <a:lnTo>
                          <a:pt x="368" y="40"/>
                        </a:lnTo>
                        <a:lnTo>
                          <a:pt x="372" y="40"/>
                        </a:lnTo>
                        <a:lnTo>
                          <a:pt x="374" y="40"/>
                        </a:lnTo>
                        <a:lnTo>
                          <a:pt x="376" y="40"/>
                        </a:lnTo>
                        <a:lnTo>
                          <a:pt x="380" y="40"/>
                        </a:lnTo>
                        <a:lnTo>
                          <a:pt x="382" y="40"/>
                        </a:lnTo>
                        <a:lnTo>
                          <a:pt x="383" y="40"/>
                        </a:lnTo>
                        <a:lnTo>
                          <a:pt x="387" y="40"/>
                        </a:lnTo>
                        <a:lnTo>
                          <a:pt x="389" y="40"/>
                        </a:lnTo>
                        <a:lnTo>
                          <a:pt x="391" y="40"/>
                        </a:lnTo>
                        <a:lnTo>
                          <a:pt x="395" y="40"/>
                        </a:lnTo>
                        <a:lnTo>
                          <a:pt x="397" y="40"/>
                        </a:lnTo>
                        <a:lnTo>
                          <a:pt x="399" y="40"/>
                        </a:lnTo>
                        <a:lnTo>
                          <a:pt x="401" y="40"/>
                        </a:lnTo>
                        <a:lnTo>
                          <a:pt x="405" y="40"/>
                        </a:lnTo>
                        <a:lnTo>
                          <a:pt x="406" y="40"/>
                        </a:lnTo>
                        <a:lnTo>
                          <a:pt x="408" y="40"/>
                        </a:lnTo>
                        <a:lnTo>
                          <a:pt x="412" y="40"/>
                        </a:lnTo>
                        <a:lnTo>
                          <a:pt x="414" y="40"/>
                        </a:lnTo>
                        <a:lnTo>
                          <a:pt x="416" y="40"/>
                        </a:lnTo>
                        <a:lnTo>
                          <a:pt x="420" y="40"/>
                        </a:lnTo>
                        <a:lnTo>
                          <a:pt x="424" y="40"/>
                        </a:lnTo>
                        <a:lnTo>
                          <a:pt x="428" y="40"/>
                        </a:lnTo>
                        <a:lnTo>
                          <a:pt x="429" y="40"/>
                        </a:lnTo>
                        <a:lnTo>
                          <a:pt x="431" y="40"/>
                        </a:lnTo>
                        <a:lnTo>
                          <a:pt x="433" y="40"/>
                        </a:lnTo>
                        <a:lnTo>
                          <a:pt x="437" y="40"/>
                        </a:lnTo>
                        <a:lnTo>
                          <a:pt x="439" y="40"/>
                        </a:lnTo>
                        <a:lnTo>
                          <a:pt x="441" y="40"/>
                        </a:lnTo>
                        <a:lnTo>
                          <a:pt x="445" y="40"/>
                        </a:lnTo>
                        <a:lnTo>
                          <a:pt x="447" y="40"/>
                        </a:lnTo>
                        <a:lnTo>
                          <a:pt x="449" y="40"/>
                        </a:lnTo>
                        <a:lnTo>
                          <a:pt x="452" y="40"/>
                        </a:lnTo>
                        <a:lnTo>
                          <a:pt x="454" y="40"/>
                        </a:lnTo>
                        <a:lnTo>
                          <a:pt x="456" y="40"/>
                        </a:lnTo>
                        <a:lnTo>
                          <a:pt x="460" y="40"/>
                        </a:lnTo>
                        <a:lnTo>
                          <a:pt x="462" y="40"/>
                        </a:lnTo>
                        <a:lnTo>
                          <a:pt x="464" y="40"/>
                        </a:lnTo>
                        <a:lnTo>
                          <a:pt x="466" y="40"/>
                        </a:lnTo>
                        <a:lnTo>
                          <a:pt x="470" y="40"/>
                        </a:lnTo>
                        <a:lnTo>
                          <a:pt x="472" y="40"/>
                        </a:lnTo>
                        <a:lnTo>
                          <a:pt x="473" y="40"/>
                        </a:lnTo>
                        <a:lnTo>
                          <a:pt x="477" y="40"/>
                        </a:lnTo>
                        <a:lnTo>
                          <a:pt x="479" y="40"/>
                        </a:lnTo>
                        <a:lnTo>
                          <a:pt x="481" y="40"/>
                        </a:lnTo>
                        <a:lnTo>
                          <a:pt x="485" y="40"/>
                        </a:lnTo>
                        <a:lnTo>
                          <a:pt x="487" y="40"/>
                        </a:lnTo>
                        <a:lnTo>
                          <a:pt x="489" y="40"/>
                        </a:lnTo>
                        <a:lnTo>
                          <a:pt x="493" y="40"/>
                        </a:lnTo>
                        <a:lnTo>
                          <a:pt x="495" y="40"/>
                        </a:lnTo>
                        <a:lnTo>
                          <a:pt x="496" y="40"/>
                        </a:lnTo>
                        <a:lnTo>
                          <a:pt x="498" y="40"/>
                        </a:lnTo>
                        <a:lnTo>
                          <a:pt x="502" y="40"/>
                        </a:lnTo>
                        <a:lnTo>
                          <a:pt x="504" y="40"/>
                        </a:lnTo>
                        <a:lnTo>
                          <a:pt x="506" y="40"/>
                        </a:lnTo>
                        <a:lnTo>
                          <a:pt x="510" y="40"/>
                        </a:lnTo>
                        <a:lnTo>
                          <a:pt x="512" y="40"/>
                        </a:lnTo>
                        <a:lnTo>
                          <a:pt x="514" y="40"/>
                        </a:lnTo>
                        <a:lnTo>
                          <a:pt x="518" y="40"/>
                        </a:lnTo>
                        <a:lnTo>
                          <a:pt x="519" y="40"/>
                        </a:lnTo>
                        <a:lnTo>
                          <a:pt x="521" y="40"/>
                        </a:lnTo>
                        <a:lnTo>
                          <a:pt x="525" y="40"/>
                        </a:lnTo>
                        <a:lnTo>
                          <a:pt x="527" y="40"/>
                        </a:lnTo>
                        <a:lnTo>
                          <a:pt x="529" y="40"/>
                        </a:lnTo>
                        <a:lnTo>
                          <a:pt x="531" y="40"/>
                        </a:lnTo>
                        <a:lnTo>
                          <a:pt x="535" y="42"/>
                        </a:lnTo>
                        <a:lnTo>
                          <a:pt x="537" y="40"/>
                        </a:lnTo>
                        <a:lnTo>
                          <a:pt x="539" y="40"/>
                        </a:lnTo>
                        <a:lnTo>
                          <a:pt x="544" y="40"/>
                        </a:lnTo>
                        <a:lnTo>
                          <a:pt x="546" y="40"/>
                        </a:lnTo>
                        <a:lnTo>
                          <a:pt x="550" y="40"/>
                        </a:lnTo>
                        <a:lnTo>
                          <a:pt x="552" y="40"/>
                        </a:lnTo>
                        <a:lnTo>
                          <a:pt x="554" y="40"/>
                        </a:lnTo>
                        <a:lnTo>
                          <a:pt x="556" y="40"/>
                        </a:lnTo>
                        <a:lnTo>
                          <a:pt x="560" y="40"/>
                        </a:lnTo>
                        <a:lnTo>
                          <a:pt x="562" y="40"/>
                        </a:lnTo>
                        <a:lnTo>
                          <a:pt x="564" y="40"/>
                        </a:lnTo>
                        <a:lnTo>
                          <a:pt x="567" y="40"/>
                        </a:lnTo>
                        <a:lnTo>
                          <a:pt x="569" y="40"/>
                        </a:lnTo>
                        <a:lnTo>
                          <a:pt x="571" y="40"/>
                        </a:lnTo>
                        <a:lnTo>
                          <a:pt x="575" y="40"/>
                        </a:lnTo>
                        <a:lnTo>
                          <a:pt x="579" y="40"/>
                        </a:lnTo>
                        <a:lnTo>
                          <a:pt x="583" y="40"/>
                        </a:lnTo>
                        <a:lnTo>
                          <a:pt x="585" y="40"/>
                        </a:lnTo>
                        <a:lnTo>
                          <a:pt x="587" y="40"/>
                        </a:lnTo>
                        <a:lnTo>
                          <a:pt x="588" y="40"/>
                        </a:lnTo>
                        <a:lnTo>
                          <a:pt x="592" y="40"/>
                        </a:lnTo>
                        <a:lnTo>
                          <a:pt x="594" y="40"/>
                        </a:lnTo>
                        <a:lnTo>
                          <a:pt x="596" y="40"/>
                        </a:lnTo>
                        <a:lnTo>
                          <a:pt x="600" y="40"/>
                        </a:lnTo>
                        <a:lnTo>
                          <a:pt x="602" y="40"/>
                        </a:lnTo>
                        <a:lnTo>
                          <a:pt x="604" y="40"/>
                        </a:lnTo>
                        <a:lnTo>
                          <a:pt x="608" y="40"/>
                        </a:lnTo>
                        <a:lnTo>
                          <a:pt x="610" y="40"/>
                        </a:lnTo>
                        <a:lnTo>
                          <a:pt x="611" y="40"/>
                        </a:lnTo>
                        <a:lnTo>
                          <a:pt x="617" y="40"/>
                        </a:lnTo>
                        <a:lnTo>
                          <a:pt x="619" y="40"/>
                        </a:lnTo>
                        <a:lnTo>
                          <a:pt x="621" y="40"/>
                        </a:lnTo>
                        <a:lnTo>
                          <a:pt x="625" y="40"/>
                        </a:lnTo>
                        <a:lnTo>
                          <a:pt x="627" y="40"/>
                        </a:lnTo>
                        <a:lnTo>
                          <a:pt x="629" y="40"/>
                        </a:lnTo>
                        <a:lnTo>
                          <a:pt x="633" y="40"/>
                        </a:lnTo>
                        <a:lnTo>
                          <a:pt x="634" y="40"/>
                        </a:lnTo>
                        <a:lnTo>
                          <a:pt x="636" y="40"/>
                        </a:lnTo>
                        <a:lnTo>
                          <a:pt x="640" y="40"/>
                        </a:lnTo>
                        <a:lnTo>
                          <a:pt x="642" y="40"/>
                        </a:lnTo>
                        <a:lnTo>
                          <a:pt x="644" y="40"/>
                        </a:lnTo>
                        <a:lnTo>
                          <a:pt x="648" y="40"/>
                        </a:lnTo>
                        <a:lnTo>
                          <a:pt x="652" y="40"/>
                        </a:lnTo>
                        <a:lnTo>
                          <a:pt x="654" y="40"/>
                        </a:lnTo>
                        <a:lnTo>
                          <a:pt x="657" y="40"/>
                        </a:lnTo>
                        <a:lnTo>
                          <a:pt x="659" y="40"/>
                        </a:lnTo>
                        <a:lnTo>
                          <a:pt x="661" y="40"/>
                        </a:lnTo>
                        <a:lnTo>
                          <a:pt x="665" y="40"/>
                        </a:lnTo>
                        <a:lnTo>
                          <a:pt x="667" y="40"/>
                        </a:lnTo>
                        <a:lnTo>
                          <a:pt x="669" y="40"/>
                        </a:lnTo>
                        <a:lnTo>
                          <a:pt x="673" y="40"/>
                        </a:lnTo>
                        <a:lnTo>
                          <a:pt x="675" y="40"/>
                        </a:lnTo>
                        <a:lnTo>
                          <a:pt x="677" y="40"/>
                        </a:lnTo>
                        <a:lnTo>
                          <a:pt x="680" y="40"/>
                        </a:lnTo>
                        <a:lnTo>
                          <a:pt x="682" y="40"/>
                        </a:lnTo>
                        <a:lnTo>
                          <a:pt x="684" y="40"/>
                        </a:lnTo>
                        <a:lnTo>
                          <a:pt x="686" y="40"/>
                        </a:lnTo>
                        <a:lnTo>
                          <a:pt x="690" y="40"/>
                        </a:lnTo>
                        <a:lnTo>
                          <a:pt x="692" y="40"/>
                        </a:lnTo>
                        <a:lnTo>
                          <a:pt x="694" y="40"/>
                        </a:lnTo>
                        <a:lnTo>
                          <a:pt x="698" y="40"/>
                        </a:lnTo>
                        <a:lnTo>
                          <a:pt x="700" y="40"/>
                        </a:lnTo>
                        <a:lnTo>
                          <a:pt x="701" y="40"/>
                        </a:lnTo>
                        <a:lnTo>
                          <a:pt x="705" y="40"/>
                        </a:lnTo>
                        <a:lnTo>
                          <a:pt x="707" y="40"/>
                        </a:lnTo>
                        <a:lnTo>
                          <a:pt x="709" y="40"/>
                        </a:lnTo>
                        <a:lnTo>
                          <a:pt x="713" y="40"/>
                        </a:lnTo>
                        <a:lnTo>
                          <a:pt x="715" y="40"/>
                        </a:lnTo>
                        <a:lnTo>
                          <a:pt x="717" y="40"/>
                        </a:lnTo>
                        <a:lnTo>
                          <a:pt x="719" y="40"/>
                        </a:lnTo>
                        <a:lnTo>
                          <a:pt x="723" y="40"/>
                        </a:lnTo>
                        <a:lnTo>
                          <a:pt x="724" y="40"/>
                        </a:lnTo>
                        <a:lnTo>
                          <a:pt x="726" y="40"/>
                        </a:lnTo>
                        <a:lnTo>
                          <a:pt x="730" y="40"/>
                        </a:lnTo>
                        <a:lnTo>
                          <a:pt x="732" y="40"/>
                        </a:lnTo>
                        <a:lnTo>
                          <a:pt x="734" y="40"/>
                        </a:lnTo>
                        <a:lnTo>
                          <a:pt x="738" y="40"/>
                        </a:lnTo>
                        <a:lnTo>
                          <a:pt x="740" y="40"/>
                        </a:lnTo>
                        <a:lnTo>
                          <a:pt x="742" y="40"/>
                        </a:lnTo>
                        <a:lnTo>
                          <a:pt x="746" y="40"/>
                        </a:lnTo>
                        <a:lnTo>
                          <a:pt x="747" y="40"/>
                        </a:lnTo>
                        <a:lnTo>
                          <a:pt x="749" y="40"/>
                        </a:lnTo>
                        <a:lnTo>
                          <a:pt x="751" y="40"/>
                        </a:lnTo>
                        <a:lnTo>
                          <a:pt x="755" y="40"/>
                        </a:lnTo>
                        <a:lnTo>
                          <a:pt x="757" y="40"/>
                        </a:lnTo>
                        <a:lnTo>
                          <a:pt x="759" y="40"/>
                        </a:lnTo>
                        <a:lnTo>
                          <a:pt x="763" y="40"/>
                        </a:lnTo>
                        <a:lnTo>
                          <a:pt x="765" y="40"/>
                        </a:lnTo>
                        <a:lnTo>
                          <a:pt x="767" y="40"/>
                        </a:lnTo>
                        <a:lnTo>
                          <a:pt x="770" y="40"/>
                        </a:lnTo>
                        <a:lnTo>
                          <a:pt x="772" y="40"/>
                        </a:lnTo>
                        <a:lnTo>
                          <a:pt x="774" y="40"/>
                        </a:lnTo>
                        <a:lnTo>
                          <a:pt x="776" y="40"/>
                        </a:lnTo>
                        <a:lnTo>
                          <a:pt x="780" y="40"/>
                        </a:lnTo>
                        <a:lnTo>
                          <a:pt x="782" y="40"/>
                        </a:lnTo>
                        <a:lnTo>
                          <a:pt x="784" y="40"/>
                        </a:lnTo>
                        <a:lnTo>
                          <a:pt x="788" y="40"/>
                        </a:lnTo>
                        <a:lnTo>
                          <a:pt x="790" y="40"/>
                        </a:lnTo>
                        <a:lnTo>
                          <a:pt x="792" y="40"/>
                        </a:lnTo>
                        <a:lnTo>
                          <a:pt x="795" y="40"/>
                        </a:lnTo>
                        <a:lnTo>
                          <a:pt x="797" y="40"/>
                        </a:lnTo>
                        <a:lnTo>
                          <a:pt x="799" y="40"/>
                        </a:lnTo>
                        <a:lnTo>
                          <a:pt x="803" y="40"/>
                        </a:lnTo>
                        <a:lnTo>
                          <a:pt x="805" y="40"/>
                        </a:lnTo>
                        <a:lnTo>
                          <a:pt x="807" y="40"/>
                        </a:lnTo>
                        <a:lnTo>
                          <a:pt x="809" y="40"/>
                        </a:lnTo>
                        <a:lnTo>
                          <a:pt x="813" y="40"/>
                        </a:lnTo>
                        <a:lnTo>
                          <a:pt x="815" y="40"/>
                        </a:lnTo>
                        <a:lnTo>
                          <a:pt x="816" y="40"/>
                        </a:lnTo>
                        <a:lnTo>
                          <a:pt x="820" y="40"/>
                        </a:lnTo>
                        <a:lnTo>
                          <a:pt x="822" y="40"/>
                        </a:lnTo>
                        <a:lnTo>
                          <a:pt x="824" y="38"/>
                        </a:lnTo>
                        <a:lnTo>
                          <a:pt x="828" y="38"/>
                        </a:lnTo>
                        <a:lnTo>
                          <a:pt x="830" y="36"/>
                        </a:lnTo>
                        <a:lnTo>
                          <a:pt x="832" y="30"/>
                        </a:lnTo>
                        <a:lnTo>
                          <a:pt x="836" y="21"/>
                        </a:lnTo>
                        <a:lnTo>
                          <a:pt x="838" y="11"/>
                        </a:lnTo>
                        <a:lnTo>
                          <a:pt x="839" y="6"/>
                        </a:lnTo>
                        <a:lnTo>
                          <a:pt x="841" y="2"/>
                        </a:lnTo>
                        <a:lnTo>
                          <a:pt x="845" y="0"/>
                        </a:lnTo>
                        <a:lnTo>
                          <a:pt x="847" y="6"/>
                        </a:lnTo>
                        <a:lnTo>
                          <a:pt x="849" y="11"/>
                        </a:lnTo>
                        <a:lnTo>
                          <a:pt x="853" y="15"/>
                        </a:lnTo>
                        <a:lnTo>
                          <a:pt x="855" y="15"/>
                        </a:lnTo>
                        <a:lnTo>
                          <a:pt x="857" y="19"/>
                        </a:lnTo>
                        <a:lnTo>
                          <a:pt x="861" y="25"/>
                        </a:lnTo>
                        <a:lnTo>
                          <a:pt x="862" y="27"/>
                        </a:lnTo>
                        <a:lnTo>
                          <a:pt x="864" y="28"/>
                        </a:lnTo>
                        <a:lnTo>
                          <a:pt x="868" y="28"/>
                        </a:lnTo>
                        <a:lnTo>
                          <a:pt x="870" y="32"/>
                        </a:lnTo>
                        <a:lnTo>
                          <a:pt x="872" y="30"/>
                        </a:lnTo>
                        <a:lnTo>
                          <a:pt x="874" y="32"/>
                        </a:lnTo>
                        <a:lnTo>
                          <a:pt x="878" y="32"/>
                        </a:lnTo>
                        <a:lnTo>
                          <a:pt x="880" y="32"/>
                        </a:lnTo>
                        <a:lnTo>
                          <a:pt x="882" y="34"/>
                        </a:lnTo>
                        <a:lnTo>
                          <a:pt x="885" y="34"/>
                        </a:lnTo>
                        <a:lnTo>
                          <a:pt x="887" y="34"/>
                        </a:lnTo>
                        <a:lnTo>
                          <a:pt x="889" y="34"/>
                        </a:lnTo>
                        <a:lnTo>
                          <a:pt x="893" y="34"/>
                        </a:lnTo>
                        <a:lnTo>
                          <a:pt x="895" y="36"/>
                        </a:lnTo>
                        <a:lnTo>
                          <a:pt x="897" y="34"/>
                        </a:lnTo>
                        <a:lnTo>
                          <a:pt x="901" y="36"/>
                        </a:lnTo>
                        <a:lnTo>
                          <a:pt x="903" y="36"/>
                        </a:lnTo>
                        <a:lnTo>
                          <a:pt x="905" y="36"/>
                        </a:lnTo>
                        <a:lnTo>
                          <a:pt x="906" y="36"/>
                        </a:lnTo>
                        <a:lnTo>
                          <a:pt x="910" y="36"/>
                        </a:lnTo>
                        <a:lnTo>
                          <a:pt x="912" y="36"/>
                        </a:lnTo>
                        <a:lnTo>
                          <a:pt x="914" y="36"/>
                        </a:lnTo>
                        <a:lnTo>
                          <a:pt x="918" y="36"/>
                        </a:lnTo>
                        <a:lnTo>
                          <a:pt x="920" y="38"/>
                        </a:lnTo>
                        <a:lnTo>
                          <a:pt x="922" y="36"/>
                        </a:lnTo>
                        <a:lnTo>
                          <a:pt x="926" y="36"/>
                        </a:lnTo>
                        <a:lnTo>
                          <a:pt x="928" y="36"/>
                        </a:lnTo>
                        <a:lnTo>
                          <a:pt x="929" y="36"/>
                        </a:lnTo>
                        <a:lnTo>
                          <a:pt x="933" y="38"/>
                        </a:lnTo>
                        <a:lnTo>
                          <a:pt x="935" y="38"/>
                        </a:lnTo>
                        <a:lnTo>
                          <a:pt x="937" y="38"/>
                        </a:lnTo>
                        <a:lnTo>
                          <a:pt x="939" y="38"/>
                        </a:lnTo>
                        <a:lnTo>
                          <a:pt x="943" y="38"/>
                        </a:lnTo>
                        <a:lnTo>
                          <a:pt x="945" y="38"/>
                        </a:lnTo>
                        <a:lnTo>
                          <a:pt x="947" y="38"/>
                        </a:lnTo>
                        <a:lnTo>
                          <a:pt x="951" y="38"/>
                        </a:lnTo>
                        <a:lnTo>
                          <a:pt x="952" y="38"/>
                        </a:lnTo>
                        <a:lnTo>
                          <a:pt x="954" y="38"/>
                        </a:lnTo>
                        <a:lnTo>
                          <a:pt x="958" y="38"/>
                        </a:lnTo>
                        <a:lnTo>
                          <a:pt x="960" y="38"/>
                        </a:lnTo>
                        <a:lnTo>
                          <a:pt x="962" y="38"/>
                        </a:lnTo>
                        <a:lnTo>
                          <a:pt x="964" y="40"/>
                        </a:lnTo>
                        <a:lnTo>
                          <a:pt x="968" y="38"/>
                        </a:lnTo>
                        <a:lnTo>
                          <a:pt x="970" y="40"/>
                        </a:lnTo>
                        <a:lnTo>
                          <a:pt x="972" y="38"/>
                        </a:lnTo>
                        <a:lnTo>
                          <a:pt x="975" y="40"/>
                        </a:lnTo>
                        <a:lnTo>
                          <a:pt x="977" y="40"/>
                        </a:lnTo>
                        <a:lnTo>
                          <a:pt x="979" y="40"/>
                        </a:lnTo>
                        <a:lnTo>
                          <a:pt x="983" y="40"/>
                        </a:lnTo>
                        <a:lnTo>
                          <a:pt x="985" y="40"/>
                        </a:lnTo>
                        <a:lnTo>
                          <a:pt x="987" y="40"/>
                        </a:lnTo>
                        <a:lnTo>
                          <a:pt x="991" y="40"/>
                        </a:lnTo>
                        <a:lnTo>
                          <a:pt x="993" y="40"/>
                        </a:lnTo>
                        <a:lnTo>
                          <a:pt x="995" y="40"/>
                        </a:lnTo>
                        <a:lnTo>
                          <a:pt x="997" y="40"/>
                        </a:lnTo>
                        <a:lnTo>
                          <a:pt x="1000" y="40"/>
                        </a:lnTo>
                        <a:lnTo>
                          <a:pt x="1002" y="40"/>
                        </a:lnTo>
                        <a:lnTo>
                          <a:pt x="1004" y="40"/>
                        </a:lnTo>
                        <a:lnTo>
                          <a:pt x="1008" y="40"/>
                        </a:lnTo>
                        <a:lnTo>
                          <a:pt x="1010" y="40"/>
                        </a:lnTo>
                        <a:lnTo>
                          <a:pt x="1012" y="40"/>
                        </a:lnTo>
                        <a:lnTo>
                          <a:pt x="1016" y="40"/>
                        </a:lnTo>
                        <a:lnTo>
                          <a:pt x="1018" y="40"/>
                        </a:lnTo>
                        <a:lnTo>
                          <a:pt x="1020" y="40"/>
                        </a:lnTo>
                        <a:lnTo>
                          <a:pt x="1023" y="40"/>
                        </a:lnTo>
                        <a:lnTo>
                          <a:pt x="1025" y="40"/>
                        </a:lnTo>
                        <a:lnTo>
                          <a:pt x="1027" y="40"/>
                        </a:lnTo>
                        <a:lnTo>
                          <a:pt x="1029" y="40"/>
                        </a:lnTo>
                        <a:lnTo>
                          <a:pt x="1033" y="40"/>
                        </a:lnTo>
                        <a:lnTo>
                          <a:pt x="1035" y="40"/>
                        </a:lnTo>
                        <a:lnTo>
                          <a:pt x="1037" y="40"/>
                        </a:lnTo>
                        <a:lnTo>
                          <a:pt x="1041" y="40"/>
                        </a:lnTo>
                        <a:lnTo>
                          <a:pt x="1043" y="40"/>
                        </a:lnTo>
                        <a:lnTo>
                          <a:pt x="1044" y="40"/>
                        </a:lnTo>
                        <a:lnTo>
                          <a:pt x="1048" y="40"/>
                        </a:lnTo>
                        <a:lnTo>
                          <a:pt x="1050" y="40"/>
                        </a:lnTo>
                        <a:lnTo>
                          <a:pt x="1052" y="40"/>
                        </a:lnTo>
                        <a:lnTo>
                          <a:pt x="1056" y="40"/>
                        </a:lnTo>
                        <a:lnTo>
                          <a:pt x="1058" y="40"/>
                        </a:lnTo>
                        <a:lnTo>
                          <a:pt x="1060" y="40"/>
                        </a:lnTo>
                        <a:lnTo>
                          <a:pt x="1062" y="40"/>
                        </a:lnTo>
                        <a:lnTo>
                          <a:pt x="1066" y="40"/>
                        </a:lnTo>
                        <a:lnTo>
                          <a:pt x="1067" y="40"/>
                        </a:lnTo>
                        <a:lnTo>
                          <a:pt x="1069" y="40"/>
                        </a:lnTo>
                        <a:lnTo>
                          <a:pt x="1073" y="40"/>
                        </a:lnTo>
                        <a:lnTo>
                          <a:pt x="1075" y="40"/>
                        </a:lnTo>
                        <a:lnTo>
                          <a:pt x="1077" y="40"/>
                        </a:lnTo>
                        <a:lnTo>
                          <a:pt x="1081" y="40"/>
                        </a:lnTo>
                        <a:lnTo>
                          <a:pt x="1083" y="40"/>
                        </a:lnTo>
                        <a:lnTo>
                          <a:pt x="1085" y="40"/>
                        </a:lnTo>
                        <a:lnTo>
                          <a:pt x="1089" y="40"/>
                        </a:lnTo>
                        <a:lnTo>
                          <a:pt x="1090" y="40"/>
                        </a:lnTo>
                        <a:lnTo>
                          <a:pt x="1092" y="40"/>
                        </a:lnTo>
                        <a:lnTo>
                          <a:pt x="1094" y="40"/>
                        </a:lnTo>
                        <a:lnTo>
                          <a:pt x="1098" y="40"/>
                        </a:lnTo>
                        <a:lnTo>
                          <a:pt x="1100" y="40"/>
                        </a:lnTo>
                        <a:lnTo>
                          <a:pt x="1102" y="40"/>
                        </a:lnTo>
                        <a:lnTo>
                          <a:pt x="1106" y="40"/>
                        </a:lnTo>
                        <a:lnTo>
                          <a:pt x="1108" y="40"/>
                        </a:lnTo>
                        <a:lnTo>
                          <a:pt x="1110" y="40"/>
                        </a:lnTo>
                        <a:lnTo>
                          <a:pt x="1113" y="40"/>
                        </a:lnTo>
                        <a:lnTo>
                          <a:pt x="1115" y="40"/>
                        </a:lnTo>
                        <a:lnTo>
                          <a:pt x="1117" y="40"/>
                        </a:lnTo>
                        <a:lnTo>
                          <a:pt x="1121" y="40"/>
                        </a:lnTo>
                        <a:lnTo>
                          <a:pt x="1123" y="40"/>
                        </a:lnTo>
                        <a:lnTo>
                          <a:pt x="1125" y="40"/>
                        </a:lnTo>
                        <a:lnTo>
                          <a:pt x="1127" y="40"/>
                        </a:lnTo>
                        <a:lnTo>
                          <a:pt x="1131" y="40"/>
                        </a:lnTo>
                        <a:lnTo>
                          <a:pt x="1133" y="40"/>
                        </a:lnTo>
                        <a:lnTo>
                          <a:pt x="1134" y="40"/>
                        </a:lnTo>
                        <a:lnTo>
                          <a:pt x="1138" y="40"/>
                        </a:lnTo>
                        <a:lnTo>
                          <a:pt x="1140" y="40"/>
                        </a:lnTo>
                        <a:lnTo>
                          <a:pt x="1142" y="40"/>
                        </a:lnTo>
                        <a:lnTo>
                          <a:pt x="1146" y="40"/>
                        </a:lnTo>
                        <a:lnTo>
                          <a:pt x="1148" y="40"/>
                        </a:lnTo>
                        <a:lnTo>
                          <a:pt x="1150" y="40"/>
                        </a:lnTo>
                        <a:lnTo>
                          <a:pt x="1154" y="40"/>
                        </a:lnTo>
                        <a:lnTo>
                          <a:pt x="1156" y="40"/>
                        </a:lnTo>
                        <a:lnTo>
                          <a:pt x="1157" y="40"/>
                        </a:lnTo>
                        <a:lnTo>
                          <a:pt x="1163" y="40"/>
                        </a:lnTo>
                        <a:lnTo>
                          <a:pt x="1165" y="40"/>
                        </a:lnTo>
                        <a:lnTo>
                          <a:pt x="1167" y="40"/>
                        </a:lnTo>
                        <a:lnTo>
                          <a:pt x="1171" y="40"/>
                        </a:lnTo>
                        <a:lnTo>
                          <a:pt x="1173" y="40"/>
                        </a:lnTo>
                        <a:lnTo>
                          <a:pt x="1175" y="40"/>
                        </a:lnTo>
                        <a:lnTo>
                          <a:pt x="1179" y="40"/>
                        </a:lnTo>
                        <a:lnTo>
                          <a:pt x="1180" y="40"/>
                        </a:lnTo>
                        <a:lnTo>
                          <a:pt x="1182" y="40"/>
                        </a:lnTo>
                        <a:lnTo>
                          <a:pt x="1184" y="40"/>
                        </a:lnTo>
                        <a:lnTo>
                          <a:pt x="1188" y="40"/>
                        </a:lnTo>
                        <a:lnTo>
                          <a:pt x="1190" y="40"/>
                        </a:lnTo>
                        <a:lnTo>
                          <a:pt x="1192" y="40"/>
                        </a:lnTo>
                        <a:lnTo>
                          <a:pt x="1196" y="40"/>
                        </a:lnTo>
                        <a:lnTo>
                          <a:pt x="1198" y="40"/>
                        </a:lnTo>
                        <a:lnTo>
                          <a:pt x="1200" y="40"/>
                        </a:lnTo>
                        <a:lnTo>
                          <a:pt x="1203" y="40"/>
                        </a:lnTo>
                        <a:lnTo>
                          <a:pt x="1205" y="40"/>
                        </a:lnTo>
                        <a:lnTo>
                          <a:pt x="1207" y="40"/>
                        </a:lnTo>
                        <a:lnTo>
                          <a:pt x="1211" y="40"/>
                        </a:lnTo>
                        <a:lnTo>
                          <a:pt x="1213" y="40"/>
                        </a:lnTo>
                        <a:lnTo>
                          <a:pt x="1215" y="40"/>
                        </a:lnTo>
                        <a:lnTo>
                          <a:pt x="1217" y="40"/>
                        </a:lnTo>
                        <a:lnTo>
                          <a:pt x="1221" y="40"/>
                        </a:lnTo>
                        <a:lnTo>
                          <a:pt x="1223" y="40"/>
                        </a:lnTo>
                        <a:lnTo>
                          <a:pt x="1225" y="40"/>
                        </a:lnTo>
                        <a:lnTo>
                          <a:pt x="1228" y="40"/>
                        </a:lnTo>
                        <a:lnTo>
                          <a:pt x="1230" y="40"/>
                        </a:lnTo>
                        <a:lnTo>
                          <a:pt x="1232" y="40"/>
                        </a:lnTo>
                        <a:lnTo>
                          <a:pt x="1236" y="40"/>
                        </a:lnTo>
                        <a:lnTo>
                          <a:pt x="1238" y="40"/>
                        </a:lnTo>
                        <a:lnTo>
                          <a:pt x="1240" y="40"/>
                        </a:lnTo>
                        <a:lnTo>
                          <a:pt x="1244" y="40"/>
                        </a:lnTo>
                        <a:lnTo>
                          <a:pt x="1246" y="40"/>
                        </a:lnTo>
                        <a:lnTo>
                          <a:pt x="1248" y="40"/>
                        </a:lnTo>
                        <a:lnTo>
                          <a:pt x="1249" y="40"/>
                        </a:lnTo>
                        <a:lnTo>
                          <a:pt x="1253" y="40"/>
                        </a:lnTo>
                        <a:lnTo>
                          <a:pt x="1255" y="40"/>
                        </a:lnTo>
                        <a:lnTo>
                          <a:pt x="1257" y="40"/>
                        </a:lnTo>
                        <a:lnTo>
                          <a:pt x="1261" y="40"/>
                        </a:lnTo>
                        <a:lnTo>
                          <a:pt x="1263" y="40"/>
                        </a:lnTo>
                        <a:lnTo>
                          <a:pt x="1265" y="40"/>
                        </a:lnTo>
                        <a:lnTo>
                          <a:pt x="1269" y="40"/>
                        </a:lnTo>
                        <a:lnTo>
                          <a:pt x="1271" y="40"/>
                        </a:lnTo>
                        <a:lnTo>
                          <a:pt x="1272" y="40"/>
                        </a:lnTo>
                        <a:lnTo>
                          <a:pt x="1276" y="40"/>
                        </a:lnTo>
                        <a:lnTo>
                          <a:pt x="1278" y="40"/>
                        </a:lnTo>
                        <a:lnTo>
                          <a:pt x="1280" y="40"/>
                        </a:lnTo>
                        <a:lnTo>
                          <a:pt x="1282" y="40"/>
                        </a:lnTo>
                        <a:lnTo>
                          <a:pt x="1286" y="40"/>
                        </a:lnTo>
                        <a:lnTo>
                          <a:pt x="1288" y="40"/>
                        </a:lnTo>
                        <a:lnTo>
                          <a:pt x="1290" y="40"/>
                        </a:lnTo>
                        <a:lnTo>
                          <a:pt x="1294" y="40"/>
                        </a:lnTo>
                        <a:lnTo>
                          <a:pt x="1295" y="40"/>
                        </a:lnTo>
                        <a:lnTo>
                          <a:pt x="1297" y="40"/>
                        </a:lnTo>
                        <a:lnTo>
                          <a:pt x="1301" y="40"/>
                        </a:lnTo>
                        <a:lnTo>
                          <a:pt x="1303" y="40"/>
                        </a:lnTo>
                        <a:lnTo>
                          <a:pt x="1305" y="40"/>
                        </a:lnTo>
                        <a:lnTo>
                          <a:pt x="1309" y="40"/>
                        </a:lnTo>
                        <a:lnTo>
                          <a:pt x="1311" y="40"/>
                        </a:lnTo>
                        <a:lnTo>
                          <a:pt x="1313" y="40"/>
                        </a:lnTo>
                        <a:lnTo>
                          <a:pt x="1315" y="40"/>
                        </a:lnTo>
                        <a:lnTo>
                          <a:pt x="1318" y="40"/>
                        </a:lnTo>
                        <a:lnTo>
                          <a:pt x="1320" y="40"/>
                        </a:lnTo>
                        <a:lnTo>
                          <a:pt x="1322" y="40"/>
                        </a:lnTo>
                        <a:lnTo>
                          <a:pt x="1326" y="40"/>
                        </a:lnTo>
                        <a:lnTo>
                          <a:pt x="1328" y="40"/>
                        </a:lnTo>
                        <a:lnTo>
                          <a:pt x="1330" y="40"/>
                        </a:lnTo>
                        <a:lnTo>
                          <a:pt x="1334" y="40"/>
                        </a:lnTo>
                        <a:lnTo>
                          <a:pt x="1336" y="40"/>
                        </a:lnTo>
                        <a:lnTo>
                          <a:pt x="1338" y="40"/>
                        </a:lnTo>
                        <a:lnTo>
                          <a:pt x="1341" y="40"/>
                        </a:lnTo>
                        <a:lnTo>
                          <a:pt x="1343" y="40"/>
                        </a:lnTo>
                        <a:lnTo>
                          <a:pt x="1345" y="40"/>
                        </a:lnTo>
                        <a:lnTo>
                          <a:pt x="1347" y="40"/>
                        </a:lnTo>
                        <a:lnTo>
                          <a:pt x="1351" y="40"/>
                        </a:lnTo>
                        <a:lnTo>
                          <a:pt x="1353" y="40"/>
                        </a:lnTo>
                        <a:lnTo>
                          <a:pt x="1355" y="40"/>
                        </a:lnTo>
                        <a:lnTo>
                          <a:pt x="1359" y="40"/>
                        </a:lnTo>
                        <a:lnTo>
                          <a:pt x="1361" y="40"/>
                        </a:lnTo>
                        <a:lnTo>
                          <a:pt x="1362" y="40"/>
                        </a:lnTo>
                        <a:lnTo>
                          <a:pt x="1366" y="40"/>
                        </a:lnTo>
                        <a:lnTo>
                          <a:pt x="1368" y="40"/>
                        </a:lnTo>
                        <a:lnTo>
                          <a:pt x="1370" y="40"/>
                        </a:lnTo>
                        <a:lnTo>
                          <a:pt x="1372" y="40"/>
                        </a:lnTo>
                        <a:lnTo>
                          <a:pt x="1376" y="40"/>
                        </a:lnTo>
                        <a:lnTo>
                          <a:pt x="1378" y="40"/>
                        </a:lnTo>
                        <a:lnTo>
                          <a:pt x="1380" y="40"/>
                        </a:lnTo>
                        <a:lnTo>
                          <a:pt x="1384" y="40"/>
                        </a:lnTo>
                        <a:lnTo>
                          <a:pt x="1385" y="40"/>
                        </a:lnTo>
                        <a:lnTo>
                          <a:pt x="1387" y="40"/>
                        </a:lnTo>
                        <a:lnTo>
                          <a:pt x="1391" y="40"/>
                        </a:lnTo>
                        <a:lnTo>
                          <a:pt x="1393" y="40"/>
                        </a:lnTo>
                        <a:lnTo>
                          <a:pt x="1395" y="40"/>
                        </a:lnTo>
                        <a:lnTo>
                          <a:pt x="1399" y="40"/>
                        </a:lnTo>
                        <a:lnTo>
                          <a:pt x="1401" y="40"/>
                        </a:lnTo>
                        <a:lnTo>
                          <a:pt x="1403" y="40"/>
                        </a:lnTo>
                        <a:lnTo>
                          <a:pt x="1405" y="40"/>
                        </a:lnTo>
                        <a:lnTo>
                          <a:pt x="1408" y="40"/>
                        </a:lnTo>
                        <a:lnTo>
                          <a:pt x="1410" y="40"/>
                        </a:lnTo>
                        <a:lnTo>
                          <a:pt x="1412" y="40"/>
                        </a:lnTo>
                        <a:lnTo>
                          <a:pt x="1416" y="40"/>
                        </a:lnTo>
                        <a:lnTo>
                          <a:pt x="1418" y="40"/>
                        </a:lnTo>
                        <a:lnTo>
                          <a:pt x="1420" y="40"/>
                        </a:lnTo>
                        <a:lnTo>
                          <a:pt x="1424" y="40"/>
                        </a:lnTo>
                        <a:lnTo>
                          <a:pt x="1426" y="40"/>
                        </a:lnTo>
                        <a:lnTo>
                          <a:pt x="1428" y="40"/>
                        </a:lnTo>
                        <a:lnTo>
                          <a:pt x="1431" y="40"/>
                        </a:lnTo>
                        <a:lnTo>
                          <a:pt x="1433" y="40"/>
                        </a:lnTo>
                        <a:lnTo>
                          <a:pt x="1435" y="40"/>
                        </a:lnTo>
                        <a:lnTo>
                          <a:pt x="1437" y="40"/>
                        </a:lnTo>
                        <a:lnTo>
                          <a:pt x="1441" y="40"/>
                        </a:lnTo>
                        <a:lnTo>
                          <a:pt x="1443" y="40"/>
                        </a:lnTo>
                        <a:lnTo>
                          <a:pt x="1445" y="40"/>
                        </a:lnTo>
                        <a:lnTo>
                          <a:pt x="1449" y="40"/>
                        </a:lnTo>
                        <a:lnTo>
                          <a:pt x="1451" y="40"/>
                        </a:lnTo>
                        <a:lnTo>
                          <a:pt x="1453" y="40"/>
                        </a:lnTo>
                        <a:lnTo>
                          <a:pt x="1456" y="40"/>
                        </a:lnTo>
                        <a:lnTo>
                          <a:pt x="1458" y="40"/>
                        </a:lnTo>
                        <a:lnTo>
                          <a:pt x="1460" y="40"/>
                        </a:lnTo>
                        <a:lnTo>
                          <a:pt x="1464" y="40"/>
                        </a:lnTo>
                        <a:lnTo>
                          <a:pt x="1466" y="40"/>
                        </a:lnTo>
                        <a:lnTo>
                          <a:pt x="1468" y="40"/>
                        </a:lnTo>
                        <a:lnTo>
                          <a:pt x="1470" y="40"/>
                        </a:lnTo>
                        <a:lnTo>
                          <a:pt x="1474" y="40"/>
                        </a:lnTo>
                        <a:lnTo>
                          <a:pt x="1476" y="40"/>
                        </a:lnTo>
                        <a:lnTo>
                          <a:pt x="1477" y="40"/>
                        </a:lnTo>
                        <a:lnTo>
                          <a:pt x="1481" y="40"/>
                        </a:lnTo>
                        <a:lnTo>
                          <a:pt x="1483" y="40"/>
                        </a:lnTo>
                        <a:lnTo>
                          <a:pt x="1485" y="40"/>
                        </a:lnTo>
                        <a:lnTo>
                          <a:pt x="1489" y="40"/>
                        </a:lnTo>
                        <a:lnTo>
                          <a:pt x="1491" y="40"/>
                        </a:lnTo>
                        <a:lnTo>
                          <a:pt x="1493" y="40"/>
                        </a:lnTo>
                        <a:lnTo>
                          <a:pt x="1497" y="40"/>
                        </a:lnTo>
                        <a:lnTo>
                          <a:pt x="1499" y="40"/>
                        </a:lnTo>
                        <a:lnTo>
                          <a:pt x="1500" y="40"/>
                        </a:lnTo>
                        <a:lnTo>
                          <a:pt x="1502" y="40"/>
                        </a:lnTo>
                        <a:lnTo>
                          <a:pt x="1506" y="40"/>
                        </a:lnTo>
                        <a:lnTo>
                          <a:pt x="1508" y="40"/>
                        </a:lnTo>
                        <a:lnTo>
                          <a:pt x="1510" y="40"/>
                        </a:lnTo>
                        <a:lnTo>
                          <a:pt x="1514" y="40"/>
                        </a:lnTo>
                        <a:lnTo>
                          <a:pt x="1516" y="40"/>
                        </a:lnTo>
                        <a:lnTo>
                          <a:pt x="1518" y="40"/>
                        </a:lnTo>
                        <a:lnTo>
                          <a:pt x="1522" y="40"/>
                        </a:lnTo>
                        <a:lnTo>
                          <a:pt x="1525" y="40"/>
                        </a:lnTo>
                        <a:lnTo>
                          <a:pt x="1529" y="40"/>
                        </a:lnTo>
                        <a:lnTo>
                          <a:pt x="1531" y="40"/>
                        </a:lnTo>
                        <a:lnTo>
                          <a:pt x="1533" y="40"/>
                        </a:lnTo>
                        <a:lnTo>
                          <a:pt x="1535" y="40"/>
                        </a:lnTo>
                        <a:lnTo>
                          <a:pt x="1539" y="40"/>
                        </a:lnTo>
                        <a:lnTo>
                          <a:pt x="1541" y="40"/>
                        </a:lnTo>
                        <a:lnTo>
                          <a:pt x="1543" y="40"/>
                        </a:lnTo>
                        <a:lnTo>
                          <a:pt x="1546" y="40"/>
                        </a:lnTo>
                        <a:lnTo>
                          <a:pt x="1548" y="40"/>
                        </a:lnTo>
                        <a:lnTo>
                          <a:pt x="1550" y="40"/>
                        </a:lnTo>
                        <a:lnTo>
                          <a:pt x="1554" y="40"/>
                        </a:lnTo>
                        <a:lnTo>
                          <a:pt x="1556" y="40"/>
                        </a:lnTo>
                        <a:lnTo>
                          <a:pt x="1558" y="40"/>
                        </a:lnTo>
                        <a:lnTo>
                          <a:pt x="1562" y="40"/>
                        </a:lnTo>
                        <a:lnTo>
                          <a:pt x="1564" y="40"/>
                        </a:lnTo>
                        <a:lnTo>
                          <a:pt x="1566" y="40"/>
                        </a:lnTo>
                        <a:lnTo>
                          <a:pt x="1568" y="40"/>
                        </a:lnTo>
                        <a:lnTo>
                          <a:pt x="1571" y="40"/>
                        </a:lnTo>
                        <a:lnTo>
                          <a:pt x="1573" y="40"/>
                        </a:lnTo>
                        <a:lnTo>
                          <a:pt x="1575" y="40"/>
                        </a:lnTo>
                        <a:lnTo>
                          <a:pt x="1579" y="40"/>
                        </a:lnTo>
                        <a:lnTo>
                          <a:pt x="1581" y="40"/>
                        </a:lnTo>
                        <a:lnTo>
                          <a:pt x="1583" y="40"/>
                        </a:lnTo>
                        <a:lnTo>
                          <a:pt x="1587" y="40"/>
                        </a:lnTo>
                        <a:lnTo>
                          <a:pt x="1589" y="40"/>
                        </a:lnTo>
                        <a:lnTo>
                          <a:pt x="1590" y="40"/>
                        </a:lnTo>
                        <a:lnTo>
                          <a:pt x="1592" y="40"/>
                        </a:lnTo>
                        <a:lnTo>
                          <a:pt x="1596" y="40"/>
                        </a:lnTo>
                        <a:lnTo>
                          <a:pt x="1598" y="40"/>
                        </a:lnTo>
                        <a:lnTo>
                          <a:pt x="1600" y="40"/>
                        </a:lnTo>
                        <a:lnTo>
                          <a:pt x="1604" y="40"/>
                        </a:lnTo>
                        <a:lnTo>
                          <a:pt x="1606" y="40"/>
                        </a:lnTo>
                        <a:lnTo>
                          <a:pt x="1608" y="40"/>
                        </a:lnTo>
                        <a:lnTo>
                          <a:pt x="1612" y="40"/>
                        </a:lnTo>
                        <a:lnTo>
                          <a:pt x="1613" y="40"/>
                        </a:lnTo>
                        <a:lnTo>
                          <a:pt x="1615" y="40"/>
                        </a:lnTo>
                        <a:lnTo>
                          <a:pt x="1621" y="40"/>
                        </a:lnTo>
                        <a:lnTo>
                          <a:pt x="1623" y="40"/>
                        </a:lnTo>
                        <a:lnTo>
                          <a:pt x="1625" y="40"/>
                        </a:lnTo>
                        <a:lnTo>
                          <a:pt x="1629" y="40"/>
                        </a:lnTo>
                        <a:lnTo>
                          <a:pt x="1631" y="40"/>
                        </a:lnTo>
                        <a:lnTo>
                          <a:pt x="1633" y="40"/>
                        </a:lnTo>
                        <a:lnTo>
                          <a:pt x="1636" y="40"/>
                        </a:lnTo>
                        <a:lnTo>
                          <a:pt x="1638" y="40"/>
                        </a:lnTo>
                        <a:lnTo>
                          <a:pt x="1640" y="40"/>
                        </a:lnTo>
                        <a:lnTo>
                          <a:pt x="1644" y="40"/>
                        </a:lnTo>
                        <a:lnTo>
                          <a:pt x="1646" y="40"/>
                        </a:lnTo>
                        <a:lnTo>
                          <a:pt x="1648" y="40"/>
                        </a:lnTo>
                        <a:lnTo>
                          <a:pt x="1652" y="40"/>
                        </a:lnTo>
                        <a:lnTo>
                          <a:pt x="1654" y="40"/>
                        </a:lnTo>
                        <a:lnTo>
                          <a:pt x="1656" y="40"/>
                        </a:lnTo>
                        <a:lnTo>
                          <a:pt x="1658" y="40"/>
                        </a:lnTo>
                        <a:lnTo>
                          <a:pt x="1661" y="40"/>
                        </a:lnTo>
                        <a:lnTo>
                          <a:pt x="1663" y="40"/>
                        </a:lnTo>
                        <a:lnTo>
                          <a:pt x="1665" y="40"/>
                        </a:lnTo>
                        <a:lnTo>
                          <a:pt x="1669" y="40"/>
                        </a:lnTo>
                        <a:lnTo>
                          <a:pt x="1671" y="40"/>
                        </a:lnTo>
                        <a:lnTo>
                          <a:pt x="1673" y="40"/>
                        </a:lnTo>
                        <a:lnTo>
                          <a:pt x="1677" y="40"/>
                        </a:lnTo>
                        <a:lnTo>
                          <a:pt x="1679" y="40"/>
                        </a:lnTo>
                        <a:lnTo>
                          <a:pt x="1681" y="40"/>
                        </a:lnTo>
                        <a:lnTo>
                          <a:pt x="1684" y="40"/>
                        </a:lnTo>
                        <a:lnTo>
                          <a:pt x="1686" y="40"/>
                        </a:lnTo>
                        <a:lnTo>
                          <a:pt x="1688" y="40"/>
                        </a:lnTo>
                        <a:lnTo>
                          <a:pt x="1690" y="40"/>
                        </a:lnTo>
                        <a:lnTo>
                          <a:pt x="1694" y="40"/>
                        </a:lnTo>
                        <a:lnTo>
                          <a:pt x="1696" y="40"/>
                        </a:lnTo>
                        <a:lnTo>
                          <a:pt x="1698" y="40"/>
                        </a:lnTo>
                        <a:lnTo>
                          <a:pt x="1702" y="40"/>
                        </a:lnTo>
                        <a:lnTo>
                          <a:pt x="1704" y="40"/>
                        </a:lnTo>
                        <a:lnTo>
                          <a:pt x="1705" y="40"/>
                        </a:lnTo>
                        <a:lnTo>
                          <a:pt x="1709" y="40"/>
                        </a:lnTo>
                        <a:lnTo>
                          <a:pt x="1711" y="40"/>
                        </a:lnTo>
                        <a:lnTo>
                          <a:pt x="1713" y="40"/>
                        </a:lnTo>
                        <a:lnTo>
                          <a:pt x="1717" y="40"/>
                        </a:lnTo>
                        <a:lnTo>
                          <a:pt x="1719" y="40"/>
                        </a:lnTo>
                        <a:lnTo>
                          <a:pt x="1721" y="40"/>
                        </a:lnTo>
                        <a:lnTo>
                          <a:pt x="1723" y="40"/>
                        </a:lnTo>
                        <a:lnTo>
                          <a:pt x="1727" y="40"/>
                        </a:lnTo>
                        <a:lnTo>
                          <a:pt x="1730" y="40"/>
                        </a:lnTo>
                        <a:lnTo>
                          <a:pt x="1734" y="40"/>
                        </a:lnTo>
                        <a:lnTo>
                          <a:pt x="1736" y="40"/>
                        </a:lnTo>
                        <a:lnTo>
                          <a:pt x="1738" y="40"/>
                        </a:lnTo>
                        <a:lnTo>
                          <a:pt x="1742" y="40"/>
                        </a:lnTo>
                        <a:lnTo>
                          <a:pt x="1744" y="40"/>
                        </a:lnTo>
                        <a:lnTo>
                          <a:pt x="1746" y="40"/>
                        </a:lnTo>
                        <a:lnTo>
                          <a:pt x="1750" y="40"/>
                        </a:lnTo>
                        <a:lnTo>
                          <a:pt x="1751" y="40"/>
                        </a:lnTo>
                        <a:lnTo>
                          <a:pt x="1753" y="40"/>
                        </a:lnTo>
                        <a:lnTo>
                          <a:pt x="1755" y="40"/>
                        </a:lnTo>
                        <a:lnTo>
                          <a:pt x="1759" y="40"/>
                        </a:lnTo>
                        <a:lnTo>
                          <a:pt x="1761" y="40"/>
                        </a:lnTo>
                        <a:lnTo>
                          <a:pt x="1763" y="40"/>
                        </a:lnTo>
                        <a:lnTo>
                          <a:pt x="1767" y="40"/>
                        </a:lnTo>
                        <a:lnTo>
                          <a:pt x="1769" y="40"/>
                        </a:lnTo>
                        <a:lnTo>
                          <a:pt x="1771" y="40"/>
                        </a:lnTo>
                        <a:lnTo>
                          <a:pt x="1774" y="40"/>
                        </a:lnTo>
                        <a:lnTo>
                          <a:pt x="1776" y="40"/>
                        </a:lnTo>
                        <a:lnTo>
                          <a:pt x="1778" y="40"/>
                        </a:lnTo>
                        <a:lnTo>
                          <a:pt x="1780" y="40"/>
                        </a:lnTo>
                        <a:lnTo>
                          <a:pt x="1784" y="40"/>
                        </a:lnTo>
                        <a:lnTo>
                          <a:pt x="1786" y="40"/>
                        </a:lnTo>
                        <a:lnTo>
                          <a:pt x="1788" y="40"/>
                        </a:lnTo>
                        <a:lnTo>
                          <a:pt x="1792" y="40"/>
                        </a:lnTo>
                        <a:lnTo>
                          <a:pt x="1794" y="40"/>
                        </a:lnTo>
                        <a:lnTo>
                          <a:pt x="1796" y="40"/>
                        </a:lnTo>
                        <a:lnTo>
                          <a:pt x="1799" y="40"/>
                        </a:lnTo>
                        <a:lnTo>
                          <a:pt x="1801" y="40"/>
                        </a:lnTo>
                        <a:lnTo>
                          <a:pt x="1803" y="40"/>
                        </a:lnTo>
                        <a:lnTo>
                          <a:pt x="1807" y="40"/>
                        </a:lnTo>
                        <a:lnTo>
                          <a:pt x="1809" y="40"/>
                        </a:lnTo>
                        <a:lnTo>
                          <a:pt x="1811" y="40"/>
                        </a:lnTo>
                        <a:lnTo>
                          <a:pt x="1813" y="40"/>
                        </a:lnTo>
                        <a:lnTo>
                          <a:pt x="1817" y="40"/>
                        </a:lnTo>
                        <a:lnTo>
                          <a:pt x="1818" y="40"/>
                        </a:lnTo>
                        <a:lnTo>
                          <a:pt x="1820" y="40"/>
                        </a:lnTo>
                        <a:lnTo>
                          <a:pt x="1824" y="40"/>
                        </a:lnTo>
                        <a:lnTo>
                          <a:pt x="1826" y="40"/>
                        </a:lnTo>
                        <a:lnTo>
                          <a:pt x="1828" y="40"/>
                        </a:lnTo>
                        <a:lnTo>
                          <a:pt x="1832" y="40"/>
                        </a:lnTo>
                        <a:lnTo>
                          <a:pt x="1834" y="40"/>
                        </a:lnTo>
                        <a:lnTo>
                          <a:pt x="1836" y="40"/>
                        </a:lnTo>
                        <a:lnTo>
                          <a:pt x="1840" y="40"/>
                        </a:lnTo>
                        <a:lnTo>
                          <a:pt x="1841" y="40"/>
                        </a:lnTo>
                        <a:lnTo>
                          <a:pt x="1843" y="40"/>
                        </a:lnTo>
                        <a:lnTo>
                          <a:pt x="1845" y="40"/>
                        </a:lnTo>
                        <a:lnTo>
                          <a:pt x="1849" y="40"/>
                        </a:lnTo>
                        <a:lnTo>
                          <a:pt x="1851" y="40"/>
                        </a:lnTo>
                        <a:lnTo>
                          <a:pt x="1853" y="40"/>
                        </a:lnTo>
                        <a:lnTo>
                          <a:pt x="1857" y="40"/>
                        </a:lnTo>
                        <a:lnTo>
                          <a:pt x="1859" y="40"/>
                        </a:lnTo>
                        <a:lnTo>
                          <a:pt x="1861" y="40"/>
                        </a:lnTo>
                        <a:lnTo>
                          <a:pt x="1864" y="40"/>
                        </a:lnTo>
                        <a:lnTo>
                          <a:pt x="1866" y="40"/>
                        </a:lnTo>
                        <a:lnTo>
                          <a:pt x="1868" y="40"/>
                        </a:lnTo>
                        <a:lnTo>
                          <a:pt x="1872" y="40"/>
                        </a:lnTo>
                        <a:lnTo>
                          <a:pt x="1874" y="40"/>
                        </a:lnTo>
                        <a:lnTo>
                          <a:pt x="1876" y="40"/>
                        </a:lnTo>
                        <a:lnTo>
                          <a:pt x="1878" y="40"/>
                        </a:lnTo>
                        <a:lnTo>
                          <a:pt x="1882" y="40"/>
                        </a:lnTo>
                        <a:lnTo>
                          <a:pt x="1884" y="40"/>
                        </a:lnTo>
                        <a:lnTo>
                          <a:pt x="1886" y="40"/>
                        </a:lnTo>
                        <a:lnTo>
                          <a:pt x="1889" y="40"/>
                        </a:lnTo>
                        <a:lnTo>
                          <a:pt x="1891" y="40"/>
                        </a:lnTo>
                        <a:lnTo>
                          <a:pt x="1893" y="40"/>
                        </a:lnTo>
                        <a:lnTo>
                          <a:pt x="1897" y="40"/>
                        </a:lnTo>
                        <a:lnTo>
                          <a:pt x="1899" y="40"/>
                        </a:lnTo>
                        <a:lnTo>
                          <a:pt x="1901" y="40"/>
                        </a:lnTo>
                        <a:lnTo>
                          <a:pt x="1905" y="40"/>
                        </a:lnTo>
                        <a:lnTo>
                          <a:pt x="1907" y="40"/>
                        </a:lnTo>
                        <a:lnTo>
                          <a:pt x="1909" y="40"/>
                        </a:lnTo>
                        <a:lnTo>
                          <a:pt x="1910" y="38"/>
                        </a:lnTo>
                        <a:lnTo>
                          <a:pt x="1914" y="40"/>
                        </a:lnTo>
                        <a:lnTo>
                          <a:pt x="1916" y="38"/>
                        </a:lnTo>
                        <a:lnTo>
                          <a:pt x="1918" y="40"/>
                        </a:lnTo>
                        <a:lnTo>
                          <a:pt x="1922" y="40"/>
                        </a:lnTo>
                        <a:lnTo>
                          <a:pt x="1924" y="40"/>
                        </a:lnTo>
                        <a:lnTo>
                          <a:pt x="1926" y="40"/>
                        </a:lnTo>
                        <a:lnTo>
                          <a:pt x="1930" y="40"/>
                        </a:lnTo>
                        <a:lnTo>
                          <a:pt x="1932" y="40"/>
                        </a:lnTo>
                        <a:lnTo>
                          <a:pt x="1933" y="40"/>
                        </a:lnTo>
                        <a:lnTo>
                          <a:pt x="1937" y="38"/>
                        </a:lnTo>
                        <a:lnTo>
                          <a:pt x="1939" y="40"/>
                        </a:lnTo>
                        <a:lnTo>
                          <a:pt x="1941" y="40"/>
                        </a:lnTo>
                        <a:lnTo>
                          <a:pt x="1943" y="38"/>
                        </a:lnTo>
                        <a:lnTo>
                          <a:pt x="1947" y="40"/>
                        </a:lnTo>
                        <a:lnTo>
                          <a:pt x="1949" y="40"/>
                        </a:lnTo>
                        <a:lnTo>
                          <a:pt x="1951" y="40"/>
                        </a:lnTo>
                        <a:lnTo>
                          <a:pt x="1955" y="38"/>
                        </a:lnTo>
                        <a:lnTo>
                          <a:pt x="1956" y="38"/>
                        </a:lnTo>
                        <a:lnTo>
                          <a:pt x="1958" y="38"/>
                        </a:lnTo>
                        <a:lnTo>
                          <a:pt x="1962" y="38"/>
                        </a:lnTo>
                        <a:lnTo>
                          <a:pt x="1964" y="40"/>
                        </a:lnTo>
                        <a:lnTo>
                          <a:pt x="1966" y="38"/>
                        </a:lnTo>
                        <a:lnTo>
                          <a:pt x="1970" y="40"/>
                        </a:lnTo>
                        <a:lnTo>
                          <a:pt x="1972" y="40"/>
                        </a:lnTo>
                        <a:lnTo>
                          <a:pt x="1974" y="38"/>
                        </a:lnTo>
                        <a:lnTo>
                          <a:pt x="1976" y="40"/>
                        </a:lnTo>
                        <a:lnTo>
                          <a:pt x="1979" y="40"/>
                        </a:lnTo>
                        <a:lnTo>
                          <a:pt x="1981" y="40"/>
                        </a:lnTo>
                        <a:lnTo>
                          <a:pt x="1983" y="38"/>
                        </a:lnTo>
                        <a:lnTo>
                          <a:pt x="1987" y="40"/>
                        </a:lnTo>
                        <a:lnTo>
                          <a:pt x="1989" y="38"/>
                        </a:lnTo>
                        <a:lnTo>
                          <a:pt x="1991" y="40"/>
                        </a:lnTo>
                        <a:lnTo>
                          <a:pt x="1995" y="38"/>
                        </a:lnTo>
                        <a:lnTo>
                          <a:pt x="1997" y="38"/>
                        </a:lnTo>
                        <a:lnTo>
                          <a:pt x="1999" y="38"/>
                        </a:lnTo>
                        <a:lnTo>
                          <a:pt x="2001" y="40"/>
                        </a:lnTo>
                        <a:lnTo>
                          <a:pt x="2004" y="40"/>
                        </a:lnTo>
                        <a:lnTo>
                          <a:pt x="2006" y="40"/>
                        </a:lnTo>
                        <a:lnTo>
                          <a:pt x="2008" y="38"/>
                        </a:lnTo>
                        <a:lnTo>
                          <a:pt x="2012" y="38"/>
                        </a:lnTo>
                        <a:lnTo>
                          <a:pt x="2014" y="38"/>
                        </a:lnTo>
                        <a:lnTo>
                          <a:pt x="2016" y="38"/>
                        </a:lnTo>
                        <a:lnTo>
                          <a:pt x="2020" y="40"/>
                        </a:lnTo>
                        <a:lnTo>
                          <a:pt x="2022" y="40"/>
                        </a:lnTo>
                        <a:lnTo>
                          <a:pt x="2023" y="40"/>
                        </a:lnTo>
                        <a:lnTo>
                          <a:pt x="2027" y="38"/>
                        </a:lnTo>
                        <a:lnTo>
                          <a:pt x="2029" y="38"/>
                        </a:lnTo>
                        <a:lnTo>
                          <a:pt x="2031" y="38"/>
                        </a:lnTo>
                        <a:lnTo>
                          <a:pt x="2033" y="38"/>
                        </a:lnTo>
                        <a:lnTo>
                          <a:pt x="2037" y="38"/>
                        </a:lnTo>
                        <a:lnTo>
                          <a:pt x="2039" y="38"/>
                        </a:lnTo>
                        <a:lnTo>
                          <a:pt x="2041" y="38"/>
                        </a:lnTo>
                        <a:lnTo>
                          <a:pt x="2045" y="38"/>
                        </a:lnTo>
                        <a:lnTo>
                          <a:pt x="2046" y="38"/>
                        </a:lnTo>
                        <a:lnTo>
                          <a:pt x="2048" y="40"/>
                        </a:lnTo>
                        <a:lnTo>
                          <a:pt x="2052" y="38"/>
                        </a:lnTo>
                        <a:lnTo>
                          <a:pt x="2054" y="40"/>
                        </a:lnTo>
                        <a:lnTo>
                          <a:pt x="2056" y="38"/>
                        </a:lnTo>
                        <a:lnTo>
                          <a:pt x="2060" y="38"/>
                        </a:lnTo>
                        <a:lnTo>
                          <a:pt x="2062" y="38"/>
                        </a:lnTo>
                        <a:lnTo>
                          <a:pt x="2064" y="38"/>
                        </a:lnTo>
                        <a:lnTo>
                          <a:pt x="2066" y="38"/>
                        </a:lnTo>
                        <a:lnTo>
                          <a:pt x="2069" y="38"/>
                        </a:lnTo>
                        <a:lnTo>
                          <a:pt x="2071" y="38"/>
                        </a:lnTo>
                        <a:lnTo>
                          <a:pt x="2073" y="38"/>
                        </a:lnTo>
                        <a:lnTo>
                          <a:pt x="2077" y="38"/>
                        </a:lnTo>
                        <a:lnTo>
                          <a:pt x="2079" y="38"/>
                        </a:lnTo>
                        <a:lnTo>
                          <a:pt x="2081" y="38"/>
                        </a:lnTo>
                        <a:lnTo>
                          <a:pt x="2085" y="38"/>
                        </a:lnTo>
                        <a:lnTo>
                          <a:pt x="2087" y="38"/>
                        </a:lnTo>
                        <a:lnTo>
                          <a:pt x="2089" y="38"/>
                        </a:lnTo>
                        <a:lnTo>
                          <a:pt x="2092" y="38"/>
                        </a:lnTo>
                        <a:lnTo>
                          <a:pt x="2094" y="38"/>
                        </a:lnTo>
                        <a:lnTo>
                          <a:pt x="2096" y="38"/>
                        </a:lnTo>
                        <a:lnTo>
                          <a:pt x="2098" y="38"/>
                        </a:lnTo>
                        <a:lnTo>
                          <a:pt x="2102" y="40"/>
                        </a:lnTo>
                        <a:lnTo>
                          <a:pt x="2104" y="38"/>
                        </a:lnTo>
                        <a:lnTo>
                          <a:pt x="2106" y="38"/>
                        </a:lnTo>
                        <a:lnTo>
                          <a:pt x="2110" y="38"/>
                        </a:lnTo>
                        <a:lnTo>
                          <a:pt x="2112" y="38"/>
                        </a:lnTo>
                        <a:lnTo>
                          <a:pt x="2114" y="38"/>
                        </a:lnTo>
                        <a:lnTo>
                          <a:pt x="2117" y="38"/>
                        </a:lnTo>
                        <a:lnTo>
                          <a:pt x="2119" y="38"/>
                        </a:lnTo>
                        <a:lnTo>
                          <a:pt x="2121" y="38"/>
                        </a:lnTo>
                        <a:lnTo>
                          <a:pt x="2125" y="38"/>
                        </a:lnTo>
                        <a:lnTo>
                          <a:pt x="2127" y="38"/>
                        </a:lnTo>
                        <a:lnTo>
                          <a:pt x="2129" y="38"/>
                        </a:lnTo>
                        <a:lnTo>
                          <a:pt x="2131" y="38"/>
                        </a:lnTo>
                        <a:lnTo>
                          <a:pt x="2135" y="38"/>
                        </a:lnTo>
                        <a:lnTo>
                          <a:pt x="2137" y="38"/>
                        </a:lnTo>
                        <a:lnTo>
                          <a:pt x="2138" y="38"/>
                        </a:lnTo>
                        <a:lnTo>
                          <a:pt x="2142" y="38"/>
                        </a:lnTo>
                        <a:lnTo>
                          <a:pt x="2144" y="38"/>
                        </a:lnTo>
                        <a:lnTo>
                          <a:pt x="2146" y="38"/>
                        </a:lnTo>
                        <a:lnTo>
                          <a:pt x="2150" y="38"/>
                        </a:lnTo>
                        <a:lnTo>
                          <a:pt x="2152" y="38"/>
                        </a:lnTo>
                        <a:lnTo>
                          <a:pt x="2154" y="38"/>
                        </a:lnTo>
                        <a:lnTo>
                          <a:pt x="2158" y="38"/>
                        </a:lnTo>
                        <a:lnTo>
                          <a:pt x="2160" y="38"/>
                        </a:lnTo>
                        <a:lnTo>
                          <a:pt x="2161" y="38"/>
                        </a:lnTo>
                        <a:lnTo>
                          <a:pt x="2163" y="38"/>
                        </a:lnTo>
                        <a:lnTo>
                          <a:pt x="2167" y="38"/>
                        </a:lnTo>
                        <a:lnTo>
                          <a:pt x="2169" y="38"/>
                        </a:lnTo>
                        <a:lnTo>
                          <a:pt x="2171" y="38"/>
                        </a:lnTo>
                        <a:lnTo>
                          <a:pt x="2175" y="38"/>
                        </a:lnTo>
                        <a:lnTo>
                          <a:pt x="2177" y="38"/>
                        </a:lnTo>
                        <a:lnTo>
                          <a:pt x="2179" y="38"/>
                        </a:lnTo>
                        <a:lnTo>
                          <a:pt x="2183" y="38"/>
                        </a:lnTo>
                        <a:lnTo>
                          <a:pt x="2184" y="38"/>
                        </a:lnTo>
                        <a:lnTo>
                          <a:pt x="2186" y="38"/>
                        </a:lnTo>
                        <a:lnTo>
                          <a:pt x="2190" y="38"/>
                        </a:lnTo>
                        <a:lnTo>
                          <a:pt x="2192" y="38"/>
                        </a:lnTo>
                        <a:lnTo>
                          <a:pt x="2194" y="38"/>
                        </a:lnTo>
                        <a:lnTo>
                          <a:pt x="2196" y="38"/>
                        </a:lnTo>
                        <a:lnTo>
                          <a:pt x="2200" y="38"/>
                        </a:lnTo>
                        <a:lnTo>
                          <a:pt x="2202" y="38"/>
                        </a:lnTo>
                        <a:lnTo>
                          <a:pt x="2204" y="38"/>
                        </a:lnTo>
                        <a:lnTo>
                          <a:pt x="2207" y="36"/>
                        </a:lnTo>
                        <a:lnTo>
                          <a:pt x="2209" y="38"/>
                        </a:lnTo>
                        <a:lnTo>
                          <a:pt x="2211" y="38"/>
                        </a:lnTo>
                        <a:lnTo>
                          <a:pt x="2215" y="38"/>
                        </a:lnTo>
                        <a:lnTo>
                          <a:pt x="2217" y="38"/>
                        </a:lnTo>
                        <a:lnTo>
                          <a:pt x="2219" y="36"/>
                        </a:lnTo>
                        <a:lnTo>
                          <a:pt x="2221" y="38"/>
                        </a:lnTo>
                        <a:lnTo>
                          <a:pt x="2225" y="38"/>
                        </a:lnTo>
                        <a:lnTo>
                          <a:pt x="2227" y="36"/>
                        </a:lnTo>
                        <a:lnTo>
                          <a:pt x="2229" y="38"/>
                        </a:lnTo>
                        <a:lnTo>
                          <a:pt x="2232" y="36"/>
                        </a:lnTo>
                        <a:lnTo>
                          <a:pt x="2234" y="36"/>
                        </a:lnTo>
                        <a:lnTo>
                          <a:pt x="2236" y="38"/>
                        </a:lnTo>
                        <a:lnTo>
                          <a:pt x="2240" y="36"/>
                        </a:lnTo>
                        <a:lnTo>
                          <a:pt x="2242" y="38"/>
                        </a:lnTo>
                        <a:lnTo>
                          <a:pt x="2244" y="38"/>
                        </a:lnTo>
                        <a:lnTo>
                          <a:pt x="2248" y="36"/>
                        </a:lnTo>
                        <a:lnTo>
                          <a:pt x="2250" y="38"/>
                        </a:lnTo>
                        <a:lnTo>
                          <a:pt x="2251" y="36"/>
                        </a:lnTo>
                        <a:lnTo>
                          <a:pt x="2253" y="38"/>
                        </a:lnTo>
                        <a:lnTo>
                          <a:pt x="2257" y="38"/>
                        </a:lnTo>
                        <a:lnTo>
                          <a:pt x="2259" y="38"/>
                        </a:lnTo>
                        <a:lnTo>
                          <a:pt x="2261" y="36"/>
                        </a:lnTo>
                        <a:lnTo>
                          <a:pt x="2265" y="38"/>
                        </a:lnTo>
                        <a:lnTo>
                          <a:pt x="2267" y="36"/>
                        </a:lnTo>
                        <a:lnTo>
                          <a:pt x="2269" y="36"/>
                        </a:lnTo>
                        <a:lnTo>
                          <a:pt x="2273" y="38"/>
                        </a:lnTo>
                        <a:lnTo>
                          <a:pt x="2274" y="36"/>
                        </a:lnTo>
                        <a:lnTo>
                          <a:pt x="2276" y="36"/>
                        </a:lnTo>
                        <a:lnTo>
                          <a:pt x="2280" y="38"/>
                        </a:lnTo>
                        <a:lnTo>
                          <a:pt x="2282" y="36"/>
                        </a:lnTo>
                        <a:lnTo>
                          <a:pt x="2284" y="38"/>
                        </a:lnTo>
                        <a:lnTo>
                          <a:pt x="2286" y="38"/>
                        </a:lnTo>
                        <a:lnTo>
                          <a:pt x="2290" y="36"/>
                        </a:lnTo>
                        <a:lnTo>
                          <a:pt x="2292" y="36"/>
                        </a:lnTo>
                        <a:lnTo>
                          <a:pt x="2294" y="36"/>
                        </a:lnTo>
                        <a:lnTo>
                          <a:pt x="2297" y="36"/>
                        </a:lnTo>
                        <a:lnTo>
                          <a:pt x="2299" y="36"/>
                        </a:lnTo>
                        <a:lnTo>
                          <a:pt x="2301" y="36"/>
                        </a:lnTo>
                        <a:lnTo>
                          <a:pt x="2305" y="38"/>
                        </a:lnTo>
                        <a:lnTo>
                          <a:pt x="2307" y="36"/>
                        </a:lnTo>
                        <a:lnTo>
                          <a:pt x="2309" y="36"/>
                        </a:lnTo>
                        <a:lnTo>
                          <a:pt x="2313" y="36"/>
                        </a:lnTo>
                        <a:lnTo>
                          <a:pt x="2315" y="36"/>
                        </a:lnTo>
                        <a:lnTo>
                          <a:pt x="2317" y="36"/>
                        </a:lnTo>
                        <a:lnTo>
                          <a:pt x="2319" y="36"/>
                        </a:lnTo>
                        <a:lnTo>
                          <a:pt x="2322" y="36"/>
                        </a:lnTo>
                        <a:lnTo>
                          <a:pt x="2324" y="38"/>
                        </a:lnTo>
                        <a:lnTo>
                          <a:pt x="2326" y="36"/>
                        </a:lnTo>
                        <a:lnTo>
                          <a:pt x="2330" y="36"/>
                        </a:lnTo>
                        <a:lnTo>
                          <a:pt x="2332" y="36"/>
                        </a:lnTo>
                        <a:lnTo>
                          <a:pt x="2334" y="36"/>
                        </a:lnTo>
                        <a:lnTo>
                          <a:pt x="2338" y="36"/>
                        </a:lnTo>
                        <a:lnTo>
                          <a:pt x="2340" y="36"/>
                        </a:lnTo>
                        <a:lnTo>
                          <a:pt x="2342" y="36"/>
                        </a:lnTo>
                        <a:lnTo>
                          <a:pt x="2345" y="36"/>
                        </a:lnTo>
                        <a:lnTo>
                          <a:pt x="2347" y="36"/>
                        </a:lnTo>
                        <a:lnTo>
                          <a:pt x="2349" y="36"/>
                        </a:lnTo>
                        <a:lnTo>
                          <a:pt x="2351" y="36"/>
                        </a:lnTo>
                        <a:lnTo>
                          <a:pt x="2355" y="38"/>
                        </a:lnTo>
                        <a:lnTo>
                          <a:pt x="2357" y="36"/>
                        </a:lnTo>
                        <a:lnTo>
                          <a:pt x="2359" y="36"/>
                        </a:lnTo>
                        <a:lnTo>
                          <a:pt x="2363" y="36"/>
                        </a:lnTo>
                        <a:lnTo>
                          <a:pt x="2365" y="36"/>
                        </a:lnTo>
                        <a:lnTo>
                          <a:pt x="2366" y="36"/>
                        </a:lnTo>
                        <a:lnTo>
                          <a:pt x="2370" y="36"/>
                        </a:lnTo>
                        <a:lnTo>
                          <a:pt x="2372" y="36"/>
                        </a:lnTo>
                        <a:lnTo>
                          <a:pt x="2374" y="36"/>
                        </a:lnTo>
                        <a:lnTo>
                          <a:pt x="2378" y="36"/>
                        </a:lnTo>
                        <a:lnTo>
                          <a:pt x="2380" y="36"/>
                        </a:lnTo>
                        <a:lnTo>
                          <a:pt x="2382" y="36"/>
                        </a:lnTo>
                        <a:lnTo>
                          <a:pt x="2384" y="36"/>
                        </a:lnTo>
                        <a:lnTo>
                          <a:pt x="2388" y="36"/>
                        </a:lnTo>
                        <a:lnTo>
                          <a:pt x="2389" y="36"/>
                        </a:lnTo>
                        <a:lnTo>
                          <a:pt x="2391" y="36"/>
                        </a:lnTo>
                        <a:lnTo>
                          <a:pt x="2395" y="36"/>
                        </a:lnTo>
                        <a:lnTo>
                          <a:pt x="2397" y="36"/>
                        </a:lnTo>
                        <a:lnTo>
                          <a:pt x="2399" y="34"/>
                        </a:lnTo>
                        <a:lnTo>
                          <a:pt x="2403" y="36"/>
                        </a:lnTo>
                        <a:lnTo>
                          <a:pt x="2405" y="36"/>
                        </a:lnTo>
                        <a:lnTo>
                          <a:pt x="2407" y="36"/>
                        </a:lnTo>
                        <a:lnTo>
                          <a:pt x="2409" y="36"/>
                        </a:lnTo>
                        <a:lnTo>
                          <a:pt x="2412" y="36"/>
                        </a:lnTo>
                        <a:lnTo>
                          <a:pt x="2414" y="36"/>
                        </a:lnTo>
                        <a:lnTo>
                          <a:pt x="2416" y="36"/>
                        </a:lnTo>
                        <a:lnTo>
                          <a:pt x="2420" y="36"/>
                        </a:lnTo>
                        <a:lnTo>
                          <a:pt x="2422" y="36"/>
                        </a:lnTo>
                        <a:lnTo>
                          <a:pt x="2424" y="36"/>
                        </a:lnTo>
                        <a:lnTo>
                          <a:pt x="2428" y="34"/>
                        </a:lnTo>
                        <a:lnTo>
                          <a:pt x="2430" y="36"/>
                        </a:lnTo>
                        <a:lnTo>
                          <a:pt x="2432" y="36"/>
                        </a:lnTo>
                        <a:lnTo>
                          <a:pt x="2435" y="36"/>
                        </a:lnTo>
                        <a:lnTo>
                          <a:pt x="2437" y="36"/>
                        </a:lnTo>
                        <a:lnTo>
                          <a:pt x="2439" y="36"/>
                        </a:lnTo>
                        <a:lnTo>
                          <a:pt x="2441" y="36"/>
                        </a:lnTo>
                        <a:lnTo>
                          <a:pt x="2445" y="36"/>
                        </a:lnTo>
                        <a:lnTo>
                          <a:pt x="2447" y="34"/>
                        </a:lnTo>
                        <a:lnTo>
                          <a:pt x="2449" y="36"/>
                        </a:lnTo>
                        <a:lnTo>
                          <a:pt x="2453" y="36"/>
                        </a:lnTo>
                        <a:lnTo>
                          <a:pt x="2455" y="36"/>
                        </a:lnTo>
                        <a:lnTo>
                          <a:pt x="2457" y="34"/>
                        </a:lnTo>
                        <a:lnTo>
                          <a:pt x="2460" y="36"/>
                        </a:lnTo>
                        <a:lnTo>
                          <a:pt x="2462" y="36"/>
                        </a:lnTo>
                        <a:lnTo>
                          <a:pt x="2464" y="36"/>
                        </a:lnTo>
                        <a:lnTo>
                          <a:pt x="2468" y="36"/>
                        </a:lnTo>
                        <a:lnTo>
                          <a:pt x="2470" y="34"/>
                        </a:lnTo>
                        <a:lnTo>
                          <a:pt x="2472" y="36"/>
                        </a:lnTo>
                        <a:lnTo>
                          <a:pt x="2474" y="36"/>
                        </a:lnTo>
                        <a:lnTo>
                          <a:pt x="2478" y="36"/>
                        </a:lnTo>
                        <a:lnTo>
                          <a:pt x="2481" y="36"/>
                        </a:lnTo>
                        <a:lnTo>
                          <a:pt x="2485" y="34"/>
                        </a:lnTo>
                        <a:lnTo>
                          <a:pt x="2487" y="36"/>
                        </a:lnTo>
                        <a:lnTo>
                          <a:pt x="2489" y="34"/>
                        </a:lnTo>
                        <a:lnTo>
                          <a:pt x="2493" y="34"/>
                        </a:lnTo>
                        <a:lnTo>
                          <a:pt x="2495" y="36"/>
                        </a:lnTo>
                        <a:lnTo>
                          <a:pt x="2497" y="36"/>
                        </a:lnTo>
                        <a:lnTo>
                          <a:pt x="2501" y="34"/>
                        </a:lnTo>
                        <a:lnTo>
                          <a:pt x="2502" y="34"/>
                        </a:lnTo>
                        <a:lnTo>
                          <a:pt x="2504" y="36"/>
                        </a:lnTo>
                        <a:lnTo>
                          <a:pt x="2506" y="36"/>
                        </a:lnTo>
                        <a:lnTo>
                          <a:pt x="2510" y="34"/>
                        </a:lnTo>
                        <a:lnTo>
                          <a:pt x="2512" y="36"/>
                        </a:lnTo>
                        <a:lnTo>
                          <a:pt x="2514" y="34"/>
                        </a:lnTo>
                        <a:lnTo>
                          <a:pt x="2518" y="34"/>
                        </a:lnTo>
                        <a:lnTo>
                          <a:pt x="2520" y="36"/>
                        </a:lnTo>
                        <a:lnTo>
                          <a:pt x="2522" y="34"/>
                        </a:lnTo>
                        <a:lnTo>
                          <a:pt x="2525" y="34"/>
                        </a:lnTo>
                        <a:lnTo>
                          <a:pt x="2527" y="34"/>
                        </a:lnTo>
                        <a:lnTo>
                          <a:pt x="2529" y="36"/>
                        </a:lnTo>
                        <a:lnTo>
                          <a:pt x="2533" y="36"/>
                        </a:lnTo>
                        <a:lnTo>
                          <a:pt x="2535" y="34"/>
                        </a:lnTo>
                        <a:lnTo>
                          <a:pt x="2537" y="34"/>
                        </a:lnTo>
                        <a:lnTo>
                          <a:pt x="2539" y="34"/>
                        </a:lnTo>
                        <a:lnTo>
                          <a:pt x="2543" y="34"/>
                        </a:lnTo>
                        <a:lnTo>
                          <a:pt x="2545" y="34"/>
                        </a:lnTo>
                        <a:lnTo>
                          <a:pt x="2547" y="34"/>
                        </a:lnTo>
                        <a:lnTo>
                          <a:pt x="2550" y="34"/>
                        </a:lnTo>
                        <a:lnTo>
                          <a:pt x="2552" y="34"/>
                        </a:lnTo>
                        <a:lnTo>
                          <a:pt x="2554" y="34"/>
                        </a:lnTo>
                        <a:lnTo>
                          <a:pt x="2558" y="34"/>
                        </a:lnTo>
                        <a:lnTo>
                          <a:pt x="2560" y="36"/>
                        </a:lnTo>
                        <a:lnTo>
                          <a:pt x="2562" y="34"/>
                        </a:lnTo>
                        <a:lnTo>
                          <a:pt x="2566" y="34"/>
                        </a:lnTo>
                        <a:lnTo>
                          <a:pt x="2568" y="36"/>
                        </a:lnTo>
                        <a:lnTo>
                          <a:pt x="2570" y="36"/>
                        </a:lnTo>
                        <a:lnTo>
                          <a:pt x="2571" y="34"/>
                        </a:lnTo>
                        <a:lnTo>
                          <a:pt x="2575" y="34"/>
                        </a:lnTo>
                        <a:lnTo>
                          <a:pt x="2577" y="34"/>
                        </a:lnTo>
                        <a:lnTo>
                          <a:pt x="2579" y="36"/>
                        </a:lnTo>
                        <a:lnTo>
                          <a:pt x="2583" y="36"/>
                        </a:lnTo>
                        <a:lnTo>
                          <a:pt x="2585" y="34"/>
                        </a:lnTo>
                        <a:lnTo>
                          <a:pt x="2587" y="34"/>
                        </a:lnTo>
                        <a:lnTo>
                          <a:pt x="2591" y="34"/>
                        </a:lnTo>
                        <a:lnTo>
                          <a:pt x="2593" y="34"/>
                        </a:lnTo>
                        <a:lnTo>
                          <a:pt x="2594" y="34"/>
                        </a:lnTo>
                        <a:lnTo>
                          <a:pt x="2598" y="34"/>
                        </a:lnTo>
                        <a:lnTo>
                          <a:pt x="2600" y="36"/>
                        </a:lnTo>
                        <a:lnTo>
                          <a:pt x="2602" y="34"/>
                        </a:lnTo>
                        <a:lnTo>
                          <a:pt x="2604" y="34"/>
                        </a:lnTo>
                        <a:lnTo>
                          <a:pt x="2608" y="34"/>
                        </a:lnTo>
                        <a:lnTo>
                          <a:pt x="2610" y="34"/>
                        </a:lnTo>
                        <a:lnTo>
                          <a:pt x="2612" y="34"/>
                        </a:lnTo>
                        <a:lnTo>
                          <a:pt x="2616" y="34"/>
                        </a:lnTo>
                        <a:lnTo>
                          <a:pt x="2617" y="34"/>
                        </a:lnTo>
                        <a:lnTo>
                          <a:pt x="2619" y="34"/>
                        </a:lnTo>
                        <a:lnTo>
                          <a:pt x="2623" y="34"/>
                        </a:lnTo>
                        <a:lnTo>
                          <a:pt x="2625" y="34"/>
                        </a:lnTo>
                        <a:lnTo>
                          <a:pt x="2627" y="34"/>
                        </a:lnTo>
                        <a:lnTo>
                          <a:pt x="2629" y="34"/>
                        </a:lnTo>
                        <a:lnTo>
                          <a:pt x="2633" y="34"/>
                        </a:lnTo>
                        <a:lnTo>
                          <a:pt x="2635" y="34"/>
                        </a:lnTo>
                        <a:lnTo>
                          <a:pt x="2637" y="34"/>
                        </a:lnTo>
                        <a:lnTo>
                          <a:pt x="2640" y="34"/>
                        </a:lnTo>
                        <a:lnTo>
                          <a:pt x="2642" y="34"/>
                        </a:lnTo>
                        <a:lnTo>
                          <a:pt x="2644" y="34"/>
                        </a:lnTo>
                        <a:lnTo>
                          <a:pt x="2648" y="34"/>
                        </a:lnTo>
                        <a:lnTo>
                          <a:pt x="2650" y="34"/>
                        </a:lnTo>
                        <a:lnTo>
                          <a:pt x="2652" y="34"/>
                        </a:lnTo>
                        <a:lnTo>
                          <a:pt x="2656" y="34"/>
                        </a:lnTo>
                        <a:lnTo>
                          <a:pt x="2658" y="34"/>
                        </a:lnTo>
                        <a:lnTo>
                          <a:pt x="2660" y="34"/>
                        </a:lnTo>
                        <a:lnTo>
                          <a:pt x="2662" y="34"/>
                        </a:lnTo>
                        <a:lnTo>
                          <a:pt x="2665" y="34"/>
                        </a:lnTo>
                        <a:lnTo>
                          <a:pt x="2667" y="34"/>
                        </a:lnTo>
                        <a:lnTo>
                          <a:pt x="2669" y="34"/>
                        </a:lnTo>
                        <a:lnTo>
                          <a:pt x="2673" y="34"/>
                        </a:lnTo>
                        <a:lnTo>
                          <a:pt x="2675" y="34"/>
                        </a:lnTo>
                        <a:lnTo>
                          <a:pt x="2677" y="34"/>
                        </a:lnTo>
                        <a:lnTo>
                          <a:pt x="2681" y="34"/>
                        </a:lnTo>
                        <a:lnTo>
                          <a:pt x="2683" y="34"/>
                        </a:lnTo>
                        <a:lnTo>
                          <a:pt x="2685" y="34"/>
                        </a:lnTo>
                        <a:lnTo>
                          <a:pt x="2688" y="34"/>
                        </a:lnTo>
                        <a:lnTo>
                          <a:pt x="2690" y="34"/>
                        </a:lnTo>
                        <a:lnTo>
                          <a:pt x="2692" y="34"/>
                        </a:lnTo>
                        <a:lnTo>
                          <a:pt x="2694" y="34"/>
                        </a:lnTo>
                        <a:lnTo>
                          <a:pt x="2698" y="32"/>
                        </a:lnTo>
                        <a:lnTo>
                          <a:pt x="2700" y="34"/>
                        </a:lnTo>
                        <a:lnTo>
                          <a:pt x="2702" y="34"/>
                        </a:lnTo>
                        <a:lnTo>
                          <a:pt x="2706" y="32"/>
                        </a:lnTo>
                        <a:lnTo>
                          <a:pt x="2707" y="34"/>
                        </a:lnTo>
                        <a:lnTo>
                          <a:pt x="2709" y="34"/>
                        </a:lnTo>
                        <a:lnTo>
                          <a:pt x="2713" y="34"/>
                        </a:lnTo>
                        <a:lnTo>
                          <a:pt x="2715" y="34"/>
                        </a:lnTo>
                        <a:lnTo>
                          <a:pt x="2717" y="32"/>
                        </a:lnTo>
                        <a:lnTo>
                          <a:pt x="2721" y="34"/>
                        </a:lnTo>
                        <a:lnTo>
                          <a:pt x="2723" y="32"/>
                        </a:lnTo>
                        <a:lnTo>
                          <a:pt x="2725" y="32"/>
                        </a:lnTo>
                        <a:lnTo>
                          <a:pt x="2727" y="32"/>
                        </a:lnTo>
                        <a:lnTo>
                          <a:pt x="2730" y="32"/>
                        </a:lnTo>
                        <a:lnTo>
                          <a:pt x="2732" y="34"/>
                        </a:lnTo>
                        <a:lnTo>
                          <a:pt x="2734" y="32"/>
                        </a:lnTo>
                        <a:lnTo>
                          <a:pt x="2738" y="34"/>
                        </a:lnTo>
                        <a:lnTo>
                          <a:pt x="2740" y="32"/>
                        </a:lnTo>
                        <a:lnTo>
                          <a:pt x="2742" y="34"/>
                        </a:lnTo>
                        <a:lnTo>
                          <a:pt x="2746" y="34"/>
                        </a:lnTo>
                        <a:lnTo>
                          <a:pt x="2748" y="34"/>
                        </a:lnTo>
                        <a:lnTo>
                          <a:pt x="2750" y="34"/>
                        </a:lnTo>
                        <a:lnTo>
                          <a:pt x="2753" y="34"/>
                        </a:lnTo>
                        <a:lnTo>
                          <a:pt x="2755" y="34"/>
                        </a:lnTo>
                        <a:lnTo>
                          <a:pt x="2757" y="32"/>
                        </a:lnTo>
                        <a:lnTo>
                          <a:pt x="2759" y="32"/>
                        </a:lnTo>
                        <a:lnTo>
                          <a:pt x="2763" y="32"/>
                        </a:lnTo>
                        <a:lnTo>
                          <a:pt x="2765" y="34"/>
                        </a:lnTo>
                        <a:lnTo>
                          <a:pt x="2767" y="32"/>
                        </a:lnTo>
                        <a:lnTo>
                          <a:pt x="2771" y="34"/>
                        </a:lnTo>
                        <a:lnTo>
                          <a:pt x="2773" y="32"/>
                        </a:lnTo>
                        <a:lnTo>
                          <a:pt x="2775" y="32"/>
                        </a:lnTo>
                        <a:lnTo>
                          <a:pt x="2778" y="32"/>
                        </a:lnTo>
                        <a:lnTo>
                          <a:pt x="2780" y="32"/>
                        </a:lnTo>
                        <a:lnTo>
                          <a:pt x="2782" y="30"/>
                        </a:lnTo>
                        <a:lnTo>
                          <a:pt x="2786" y="32"/>
                        </a:lnTo>
                        <a:lnTo>
                          <a:pt x="2788" y="32"/>
                        </a:lnTo>
                        <a:lnTo>
                          <a:pt x="2790" y="32"/>
                        </a:lnTo>
                        <a:lnTo>
                          <a:pt x="2792" y="34"/>
                        </a:lnTo>
                        <a:lnTo>
                          <a:pt x="2796" y="32"/>
                        </a:lnTo>
                        <a:lnTo>
                          <a:pt x="2798" y="30"/>
                        </a:lnTo>
                        <a:lnTo>
                          <a:pt x="2799" y="32"/>
                        </a:lnTo>
                        <a:lnTo>
                          <a:pt x="2803" y="32"/>
                        </a:lnTo>
                        <a:lnTo>
                          <a:pt x="2805" y="32"/>
                        </a:lnTo>
                        <a:lnTo>
                          <a:pt x="2807" y="32"/>
                        </a:lnTo>
                        <a:lnTo>
                          <a:pt x="2811" y="32"/>
                        </a:lnTo>
                        <a:lnTo>
                          <a:pt x="2813" y="30"/>
                        </a:lnTo>
                        <a:lnTo>
                          <a:pt x="2815" y="32"/>
                        </a:lnTo>
                        <a:lnTo>
                          <a:pt x="2817" y="32"/>
                        </a:lnTo>
                        <a:lnTo>
                          <a:pt x="2821" y="32"/>
                        </a:lnTo>
                        <a:lnTo>
                          <a:pt x="2822" y="32"/>
                        </a:lnTo>
                        <a:lnTo>
                          <a:pt x="2824" y="32"/>
                        </a:lnTo>
                        <a:lnTo>
                          <a:pt x="2828" y="30"/>
                        </a:lnTo>
                        <a:lnTo>
                          <a:pt x="2830" y="32"/>
                        </a:lnTo>
                        <a:lnTo>
                          <a:pt x="2832" y="34"/>
                        </a:lnTo>
                        <a:lnTo>
                          <a:pt x="2836" y="32"/>
                        </a:lnTo>
                        <a:lnTo>
                          <a:pt x="2838" y="32"/>
                        </a:lnTo>
                        <a:lnTo>
                          <a:pt x="2840" y="30"/>
                        </a:lnTo>
                        <a:lnTo>
                          <a:pt x="2844" y="32"/>
                        </a:lnTo>
                        <a:lnTo>
                          <a:pt x="2845" y="32"/>
                        </a:lnTo>
                        <a:lnTo>
                          <a:pt x="2847" y="32"/>
                        </a:lnTo>
                        <a:lnTo>
                          <a:pt x="2849" y="32"/>
                        </a:lnTo>
                        <a:lnTo>
                          <a:pt x="2853" y="32"/>
                        </a:lnTo>
                        <a:lnTo>
                          <a:pt x="2855" y="30"/>
                        </a:lnTo>
                        <a:lnTo>
                          <a:pt x="2857" y="32"/>
                        </a:lnTo>
                        <a:lnTo>
                          <a:pt x="2861" y="32"/>
                        </a:lnTo>
                        <a:lnTo>
                          <a:pt x="2863" y="32"/>
                        </a:lnTo>
                        <a:lnTo>
                          <a:pt x="2865" y="32"/>
                        </a:lnTo>
                        <a:lnTo>
                          <a:pt x="2868" y="32"/>
                        </a:lnTo>
                        <a:lnTo>
                          <a:pt x="2870" y="32"/>
                        </a:lnTo>
                        <a:lnTo>
                          <a:pt x="2872" y="32"/>
                        </a:lnTo>
                        <a:lnTo>
                          <a:pt x="2876" y="32"/>
                        </a:lnTo>
                        <a:lnTo>
                          <a:pt x="2878" y="32"/>
                        </a:lnTo>
                        <a:lnTo>
                          <a:pt x="2880" y="32"/>
                        </a:lnTo>
                        <a:lnTo>
                          <a:pt x="2882" y="30"/>
                        </a:lnTo>
                        <a:lnTo>
                          <a:pt x="2886" y="30"/>
                        </a:lnTo>
                        <a:lnTo>
                          <a:pt x="2888" y="32"/>
                        </a:lnTo>
                        <a:lnTo>
                          <a:pt x="2890" y="34"/>
                        </a:lnTo>
                        <a:lnTo>
                          <a:pt x="2893" y="32"/>
                        </a:lnTo>
                        <a:lnTo>
                          <a:pt x="2895" y="30"/>
                        </a:lnTo>
                        <a:lnTo>
                          <a:pt x="2897" y="30"/>
                        </a:lnTo>
                        <a:lnTo>
                          <a:pt x="2901" y="30"/>
                        </a:lnTo>
                        <a:lnTo>
                          <a:pt x="2903" y="32"/>
                        </a:lnTo>
                        <a:lnTo>
                          <a:pt x="2905" y="32"/>
                        </a:lnTo>
                        <a:lnTo>
                          <a:pt x="2909" y="32"/>
                        </a:lnTo>
                        <a:lnTo>
                          <a:pt x="2911" y="32"/>
                        </a:lnTo>
                        <a:lnTo>
                          <a:pt x="2913" y="32"/>
                        </a:lnTo>
                        <a:lnTo>
                          <a:pt x="2914" y="30"/>
                        </a:lnTo>
                        <a:lnTo>
                          <a:pt x="2918" y="32"/>
                        </a:lnTo>
                        <a:lnTo>
                          <a:pt x="2920" y="30"/>
                        </a:lnTo>
                        <a:lnTo>
                          <a:pt x="2922" y="30"/>
                        </a:lnTo>
                        <a:lnTo>
                          <a:pt x="2926" y="32"/>
                        </a:lnTo>
                        <a:lnTo>
                          <a:pt x="2928" y="30"/>
                        </a:lnTo>
                        <a:lnTo>
                          <a:pt x="2930" y="30"/>
                        </a:lnTo>
                        <a:lnTo>
                          <a:pt x="2934" y="30"/>
                        </a:lnTo>
                        <a:lnTo>
                          <a:pt x="2935" y="30"/>
                        </a:lnTo>
                        <a:lnTo>
                          <a:pt x="2937" y="30"/>
                        </a:lnTo>
                        <a:lnTo>
                          <a:pt x="2941" y="30"/>
                        </a:lnTo>
                        <a:lnTo>
                          <a:pt x="2943" y="32"/>
                        </a:lnTo>
                        <a:lnTo>
                          <a:pt x="2945" y="30"/>
                        </a:lnTo>
                        <a:lnTo>
                          <a:pt x="2947" y="32"/>
                        </a:lnTo>
                        <a:lnTo>
                          <a:pt x="2951" y="30"/>
                        </a:lnTo>
                        <a:lnTo>
                          <a:pt x="2953" y="32"/>
                        </a:lnTo>
                        <a:lnTo>
                          <a:pt x="2955" y="30"/>
                        </a:lnTo>
                        <a:lnTo>
                          <a:pt x="2958" y="30"/>
                        </a:lnTo>
                        <a:lnTo>
                          <a:pt x="2960" y="32"/>
                        </a:lnTo>
                        <a:lnTo>
                          <a:pt x="2962" y="30"/>
                        </a:lnTo>
                        <a:lnTo>
                          <a:pt x="2966" y="30"/>
                        </a:lnTo>
                        <a:lnTo>
                          <a:pt x="2968" y="32"/>
                        </a:lnTo>
                        <a:lnTo>
                          <a:pt x="2970" y="28"/>
                        </a:lnTo>
                        <a:lnTo>
                          <a:pt x="2974" y="32"/>
                        </a:lnTo>
                        <a:lnTo>
                          <a:pt x="2976" y="30"/>
                        </a:lnTo>
                        <a:lnTo>
                          <a:pt x="2978" y="30"/>
                        </a:lnTo>
                        <a:lnTo>
                          <a:pt x="2980" y="30"/>
                        </a:lnTo>
                        <a:lnTo>
                          <a:pt x="2983" y="32"/>
                        </a:lnTo>
                        <a:lnTo>
                          <a:pt x="2985" y="30"/>
                        </a:lnTo>
                        <a:lnTo>
                          <a:pt x="2987" y="30"/>
                        </a:lnTo>
                        <a:lnTo>
                          <a:pt x="2991" y="30"/>
                        </a:lnTo>
                        <a:lnTo>
                          <a:pt x="2993" y="28"/>
                        </a:lnTo>
                        <a:lnTo>
                          <a:pt x="2995" y="32"/>
                        </a:lnTo>
                      </a:path>
                    </a:pathLst>
                  </a:cu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9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849438" y="1909762"/>
                    <a:ext cx="431800" cy="3063875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0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4973637"/>
                    <a:ext cx="50800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989138" y="4913312"/>
                    <a:ext cx="228600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2" name="Line 1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4570412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4510087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0.2M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4170362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4110037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0.4M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6" name="Line 1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3770312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3709987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0.6M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8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3367087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3306762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0.8M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0" name="Line 1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2967037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2906712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1.0M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2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2566987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3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2506662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1.2M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4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0438" y="2163762"/>
                    <a:ext cx="103188" cy="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5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1882775" y="2103437"/>
                    <a:ext cx="334963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1.4M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6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08300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7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846388" y="5040312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2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540125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478213" y="5040312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4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2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4176713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114800" y="5040312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6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22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4808538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3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4746625" y="5040312"/>
                    <a:ext cx="12382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8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24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5441950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5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5345113" y="5040312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26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6073775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7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5976938" y="5040312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12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28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6710363" y="4913312"/>
                    <a:ext cx="0" cy="133350"/>
                  </a:xfrm>
                  <a:prstGeom prst="line">
                    <a:avLst/>
                  </a:prstGeom>
                  <a:noFill/>
                  <a:ln w="2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6613525" y="5040312"/>
                    <a:ext cx="193675" cy="169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14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30" name="Rectangle 16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799306" y="4303685"/>
                    <a:ext cx="1619251" cy="1461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rPr>
                      <a:t>Intensity (cps)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339975" y="1965325"/>
                    <a:ext cx="4763" cy="29876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>
                    <a:stCxn id="98" idx="0"/>
                    <a:endCxn id="92" idx="60"/>
                  </p:cNvCxnSpPr>
                  <p:nvPr/>
                </p:nvCxnSpPr>
                <p:spPr>
                  <a:xfrm flipV="1">
                    <a:off x="2354263" y="4937125"/>
                    <a:ext cx="4618038" cy="3364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4258716" y="2575537"/>
                  <a:ext cx="35491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Tb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447246" y="2082278"/>
                  <a:ext cx="361006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Dy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597144" y="2557395"/>
                  <a:ext cx="37013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Ho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4765833" y="1786322"/>
                  <a:ext cx="272733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830091" y="3245238"/>
                  <a:ext cx="329046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Er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5170716" y="4333127"/>
                  <a:ext cx="394489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Tm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677144" y="4099831"/>
                  <a:ext cx="362529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Yb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946221" y="4395787"/>
                  <a:ext cx="354918" cy="3586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sz="1200" b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Lu</a:t>
                  </a:r>
                  <a:endParaRPr lang="nb-NO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Right Bracket 3"/>
            <p:cNvSpPr/>
            <p:nvPr/>
          </p:nvSpPr>
          <p:spPr>
            <a:xfrm rot="16200000">
              <a:off x="4277694" y="2656281"/>
              <a:ext cx="76425" cy="859412"/>
            </a:xfrm>
            <a:prstGeom prst="rightBracket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61049" y="2743200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LREEs</a:t>
              </a:r>
              <a:endParaRPr lang="nb-NO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Right Bracket 225"/>
            <p:cNvSpPr/>
            <p:nvPr/>
          </p:nvSpPr>
          <p:spPr>
            <a:xfrm rot="16200000">
              <a:off x="4106493" y="4466280"/>
              <a:ext cx="76425" cy="1201814"/>
            </a:xfrm>
            <a:prstGeom prst="rightBracket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815806" y="4724400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LREEs</a:t>
              </a:r>
              <a:endParaRPr lang="nb-NO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8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b="1" dirty="0" smtClean="0">
                <a:solidFill>
                  <a:srgbClr val="C00000"/>
                </a:solidFill>
              </a:rPr>
              <a:t>    </a:t>
            </a:r>
            <a:r>
              <a:rPr lang="nb-NO" sz="4000" b="1" dirty="0" err="1" smtClean="0">
                <a:solidFill>
                  <a:srgbClr val="C00000"/>
                </a:solidFill>
              </a:rPr>
              <a:t>Separation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>
                <a:solidFill>
                  <a:srgbClr val="C00000"/>
                </a:solidFill>
              </a:rPr>
              <a:t>o</a:t>
            </a:r>
            <a:r>
              <a:rPr lang="nb-NO" sz="4000" b="1" dirty="0" err="1" smtClean="0">
                <a:solidFill>
                  <a:srgbClr val="C00000"/>
                </a:solidFill>
              </a:rPr>
              <a:t>f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>
                <a:solidFill>
                  <a:srgbClr val="C00000"/>
                </a:solidFill>
              </a:rPr>
              <a:t>c</a:t>
            </a:r>
            <a:r>
              <a:rPr lang="nb-NO" sz="4000" b="1" dirty="0" err="1" smtClean="0">
                <a:solidFill>
                  <a:srgbClr val="C00000"/>
                </a:solidFill>
              </a:rPr>
              <a:t>ommercial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REOs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797626" y="1425819"/>
            <a:ext cx="914033" cy="276999"/>
          </a:xfrm>
          <a:prstGeom prst="rect">
            <a:avLst/>
          </a:prstGeom>
          <a:noFill/>
        </p:spPr>
        <p:txBody>
          <a:bodyPr vert="horz" wrap="none" rtlCol="0" anchor="t" anchorCtr="1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H[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TMPeP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nb-N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810302" y="3482408"/>
            <a:ext cx="1050288" cy="276999"/>
          </a:xfrm>
          <a:prstGeom prst="rect">
            <a:avLst/>
          </a:prstGeom>
          <a:noFill/>
        </p:spPr>
        <p:txBody>
          <a:bodyPr vert="horz" wrap="none" rtlCol="0" anchor="t" anchorCtr="1">
            <a:spAutoFit/>
          </a:bodyPr>
          <a:lstStyle/>
          <a:p>
            <a:r>
              <a:rPr lang="nb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H[(EH)EHP</a:t>
            </a:r>
            <a:r>
              <a:rPr lang="nb-N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nb-N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1873884" y="5569803"/>
            <a:ext cx="6584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Chromatograms acquired with C18 (250 x 4.6 mm, 5µm, 100Å) modified columns under gradient elution with HNO</a:t>
            </a:r>
            <a:r>
              <a:rPr lang="en-US" sz="1200" baseline="-25000" dirty="0" smtClean="0"/>
              <a:t>3 </a:t>
            </a:r>
            <a:r>
              <a:rPr lang="en-US" sz="1200" dirty="0" smtClean="0"/>
              <a:t>from 0.0 – 0.5 M in 15 min and then 0.5 – 2.0 M in 15 min at 60</a:t>
            </a:r>
            <a:r>
              <a:rPr lang="en-US" sz="1200" baseline="30000" dirty="0" smtClean="0"/>
              <a:t>o</a:t>
            </a:r>
            <a:r>
              <a:rPr lang="en-US" sz="1200" dirty="0"/>
              <a:t>C for H[(EH)EHP. The gradient condition for </a:t>
            </a:r>
            <a:r>
              <a:rPr lang="en-US" sz="1200" dirty="0" smtClean="0"/>
              <a:t>H[</a:t>
            </a:r>
            <a:r>
              <a:rPr lang="en-US" sz="1200" dirty="0" err="1" smtClean="0"/>
              <a:t>TMPeP</a:t>
            </a:r>
            <a:r>
              <a:rPr lang="en-US" sz="1200" dirty="0" smtClean="0"/>
              <a:t>] </a:t>
            </a:r>
            <a:r>
              <a:rPr lang="en-US" sz="1200" dirty="0"/>
              <a:t>0.0 – </a:t>
            </a:r>
            <a:r>
              <a:rPr lang="en-US" sz="1200" dirty="0" smtClean="0"/>
              <a:t>0.3 </a:t>
            </a:r>
            <a:r>
              <a:rPr lang="en-US" sz="1200" dirty="0"/>
              <a:t>M in </a:t>
            </a:r>
            <a:r>
              <a:rPr lang="en-US" sz="1200" dirty="0" smtClean="0"/>
              <a:t>20 min. </a:t>
            </a:r>
            <a:r>
              <a:rPr lang="en-US" sz="1200" dirty="0"/>
              <a:t>T</a:t>
            </a:r>
            <a:r>
              <a:rPr lang="en-US" sz="1200" dirty="0" smtClean="0"/>
              <a:t>he time scale for chromatogram obtained with </a:t>
            </a:r>
            <a:r>
              <a:rPr lang="en-US" sz="1200" dirty="0"/>
              <a:t>H[</a:t>
            </a:r>
            <a:r>
              <a:rPr lang="en-US" sz="1200" dirty="0" err="1"/>
              <a:t>TMPeP</a:t>
            </a:r>
            <a:r>
              <a:rPr lang="en-US" sz="1200" dirty="0"/>
              <a:t>]</a:t>
            </a:r>
            <a:r>
              <a:rPr lang="en-US" sz="1200" dirty="0" smtClean="0"/>
              <a:t> is different.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7676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smtClean="0">
                <a:solidFill>
                  <a:srgbClr val="C00000"/>
                </a:solidFill>
              </a:rPr>
              <a:t>Determination of </a:t>
            </a:r>
            <a:r>
              <a:rPr lang="nb-NO" sz="4000" b="1" dirty="0" err="1">
                <a:solidFill>
                  <a:srgbClr val="C00000"/>
                </a:solidFill>
              </a:rPr>
              <a:t>a</a:t>
            </a:r>
            <a:r>
              <a:rPr lang="nb-NO" sz="4000" b="1" dirty="0" err="1" smtClean="0">
                <a:solidFill>
                  <a:srgbClr val="C00000"/>
                </a:solidFill>
              </a:rPr>
              <a:t>ctinides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1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1524000"/>
            <a:ext cx="6477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Various analytical methods are used to detect very low concentration of actinides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Neutron activation, alpha spectrometry, thermal ionization mass spectrometry and fission track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ICP-MS </a:t>
            </a:r>
            <a:r>
              <a:rPr lang="en-US" sz="2400" dirty="0"/>
              <a:t>is useful for actinide </a:t>
            </a:r>
            <a:r>
              <a:rPr lang="en-US" sz="2400" dirty="0" smtClean="0"/>
              <a:t>determination.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Methods </a:t>
            </a:r>
            <a:r>
              <a:rPr lang="en-US" sz="2400" dirty="0"/>
              <a:t>requires that actinide </a:t>
            </a:r>
            <a:r>
              <a:rPr lang="en-US" sz="2400" dirty="0" err="1" smtClean="0"/>
              <a:t>analytes</a:t>
            </a:r>
            <a:r>
              <a:rPr lang="en-US" sz="2400" dirty="0" smtClean="0"/>
              <a:t> </a:t>
            </a:r>
            <a:r>
              <a:rPr lang="en-US" sz="2400" dirty="0"/>
              <a:t>be separated prior to analysis to resolve </a:t>
            </a:r>
            <a:r>
              <a:rPr lang="en-US" sz="2400" dirty="0" err="1"/>
              <a:t>analytes</a:t>
            </a:r>
            <a:r>
              <a:rPr lang="en-US" sz="2400" dirty="0"/>
              <a:t> with similar mass.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nalysis </a:t>
            </a:r>
            <a:r>
              <a:rPr lang="en-US" sz="2400" dirty="0"/>
              <a:t>of plutonium (</a:t>
            </a:r>
            <a:r>
              <a:rPr lang="en-US" sz="2400" dirty="0">
                <a:solidFill>
                  <a:srgbClr val="FF0000"/>
                </a:solidFill>
              </a:rPr>
              <a:t>239Pu</a:t>
            </a:r>
            <a:r>
              <a:rPr lang="en-US" sz="2400" dirty="0"/>
              <a:t>) </a:t>
            </a:r>
            <a:r>
              <a:rPr lang="en-US" sz="2400" dirty="0" smtClean="0"/>
              <a:t>in presence of </a:t>
            </a:r>
            <a:r>
              <a:rPr lang="en-US" sz="2400" dirty="0"/>
              <a:t>Uranium (</a:t>
            </a:r>
            <a:r>
              <a:rPr lang="en-US" sz="2400" dirty="0">
                <a:solidFill>
                  <a:srgbClr val="FF0000"/>
                </a:solidFill>
              </a:rPr>
              <a:t>238UH</a:t>
            </a:r>
            <a:r>
              <a:rPr lang="en-US" sz="2400" dirty="0"/>
              <a:t>).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Chemical separation </a:t>
            </a:r>
            <a:r>
              <a:rPr lang="en-US" sz="2400" dirty="0"/>
              <a:t>methods are time consuming </a:t>
            </a:r>
            <a:r>
              <a:rPr lang="en-US" sz="2400" dirty="0" smtClean="0"/>
              <a:t>processes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867400"/>
            <a:ext cx="54824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200" i="1" dirty="0"/>
              <a:t>Dominic S. </a:t>
            </a:r>
            <a:r>
              <a:rPr lang="nb-NO" sz="1200" i="1" dirty="0" smtClean="0"/>
              <a:t>Peterson et al., </a:t>
            </a:r>
            <a:r>
              <a:rPr lang="en-US" sz="1200" i="1" dirty="0"/>
              <a:t>Journal of Chromatographic Science, Vol. 47, August 2009</a:t>
            </a:r>
            <a:r>
              <a:rPr lang="nb-NO" sz="1200" i="1" dirty="0" smtClean="0"/>
              <a:t> </a:t>
            </a:r>
            <a:endParaRPr lang="nb-NO" sz="1200" i="1" dirty="0"/>
          </a:p>
        </p:txBody>
      </p:sp>
    </p:spTree>
    <p:extLst>
      <p:ext uri="{BB962C8B-B14F-4D97-AF65-F5344CB8AC3E}">
        <p14:creationId xmlns:p14="http://schemas.microsoft.com/office/powerpoint/2010/main" val="15074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069" y="1524000"/>
            <a:ext cx="516853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5585936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Separation of actinide </a:t>
            </a:r>
            <a:r>
              <a:rPr lang="en-US" sz="1200" dirty="0" err="1"/>
              <a:t>analytes</a:t>
            </a:r>
            <a:r>
              <a:rPr lang="en-US" sz="1200" dirty="0"/>
              <a:t> on 100-cm long column, </a:t>
            </a:r>
            <a:r>
              <a:rPr lang="en-US" sz="1200" dirty="0" smtClean="0"/>
              <a:t>750 </a:t>
            </a:r>
            <a:r>
              <a:rPr lang="en-US" sz="1200" dirty="0" err="1" smtClean="0"/>
              <a:t>μm</a:t>
            </a:r>
            <a:r>
              <a:rPr lang="en-US" sz="1200" dirty="0" smtClean="0"/>
              <a:t> </a:t>
            </a:r>
            <a:r>
              <a:rPr lang="en-US" sz="1200" dirty="0" err="1"/>
              <a:t>i.d.</a:t>
            </a:r>
            <a:r>
              <a:rPr lang="en-US" sz="1200" dirty="0"/>
              <a:t> packed with TRU resin. The sample contained 50 </a:t>
            </a:r>
            <a:r>
              <a:rPr lang="en-US" sz="1200" dirty="0" err="1"/>
              <a:t>ppt</a:t>
            </a:r>
            <a:r>
              <a:rPr lang="en-US" sz="1200" dirty="0"/>
              <a:t> of </a:t>
            </a:r>
            <a:r>
              <a:rPr lang="en-US" sz="1200" dirty="0" smtClean="0"/>
              <a:t>each actinide </a:t>
            </a:r>
            <a:r>
              <a:rPr lang="en-US" sz="1200" dirty="0"/>
              <a:t>except thorium, which contained 300 </a:t>
            </a:r>
            <a:r>
              <a:rPr lang="en-US" sz="1200" dirty="0" err="1"/>
              <a:t>ppt</a:t>
            </a:r>
            <a:r>
              <a:rPr lang="en-US" sz="1200" dirty="0"/>
              <a:t>; 400 </a:t>
            </a:r>
            <a:r>
              <a:rPr lang="en-US" sz="1200" dirty="0" err="1"/>
              <a:t>μL</a:t>
            </a:r>
            <a:r>
              <a:rPr lang="en-US" sz="1200" dirty="0"/>
              <a:t> </a:t>
            </a:r>
            <a:r>
              <a:rPr lang="en-US" sz="1200" dirty="0" smtClean="0"/>
              <a:t>injected. Using gradient elution with oxalic acid.</a:t>
            </a:r>
            <a:endParaRPr lang="nb-NO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>
                <a:solidFill>
                  <a:srgbClr val="C00000"/>
                </a:solidFill>
              </a:rPr>
              <a:t>Separation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of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>
                <a:solidFill>
                  <a:srgbClr val="C00000"/>
                </a:solidFill>
              </a:rPr>
              <a:t>a</a:t>
            </a:r>
            <a:r>
              <a:rPr lang="nb-NO" sz="4000" b="1" dirty="0" err="1" smtClean="0">
                <a:solidFill>
                  <a:srgbClr val="C00000"/>
                </a:solidFill>
              </a:rPr>
              <a:t>ctinides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Octyl(phenyl)-N,N-diisobutylcarbamoylmethylphosphine oxide 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71600"/>
            <a:ext cx="189547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75200" y="254386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 err="1"/>
              <a:t>Octyl</a:t>
            </a:r>
            <a:r>
              <a:rPr lang="nb-NO" sz="1200" dirty="0"/>
              <a:t>(</a:t>
            </a:r>
            <a:r>
              <a:rPr lang="nb-NO" sz="1200" dirty="0" err="1"/>
              <a:t>phenyl</a:t>
            </a:r>
            <a:r>
              <a:rPr lang="nb-NO" sz="1200" dirty="0"/>
              <a:t>)-N,N-</a:t>
            </a:r>
            <a:r>
              <a:rPr lang="nb-NO" sz="1200" dirty="0" err="1"/>
              <a:t>diisobutylcarbamoylmethylphosphine</a:t>
            </a:r>
            <a:r>
              <a:rPr lang="nb-NO" sz="1200" dirty="0"/>
              <a:t> </a:t>
            </a:r>
            <a:r>
              <a:rPr lang="nb-NO" sz="1200" dirty="0" err="1"/>
              <a:t>oxide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4539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C00000"/>
                </a:solidFill>
              </a:rPr>
              <a:t>A</a:t>
            </a:r>
            <a:r>
              <a:rPr lang="en-US" sz="4000" b="1" dirty="0" smtClean="0">
                <a:solidFill>
                  <a:srgbClr val="C00000"/>
                </a:solidFill>
              </a:rPr>
              <a:t>dvantages</a:t>
            </a:r>
            <a:r>
              <a:rPr lang="nb-NO" sz="4000" b="1" dirty="0" smtClean="0">
                <a:solidFill>
                  <a:srgbClr val="C00000"/>
                </a:solidFill>
              </a:rPr>
              <a:t> of </a:t>
            </a:r>
            <a:r>
              <a:rPr lang="nb-NO" sz="4000" b="1" dirty="0" err="1" smtClean="0">
                <a:solidFill>
                  <a:srgbClr val="C00000"/>
                </a:solidFill>
              </a:rPr>
              <a:t>impregnated</a:t>
            </a:r>
            <a:r>
              <a:rPr lang="nb-NO" sz="4000" b="1" dirty="0" smtClean="0">
                <a:solidFill>
                  <a:srgbClr val="C00000"/>
                </a:solidFill>
              </a:rPr>
              <a:t> columns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02926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Commercial columns can be used to design a stationary phase of suitable selectivity for a particular group of elements </a:t>
            </a:r>
            <a:endParaRPr lang="en-US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Impregnation </a:t>
            </a:r>
            <a:r>
              <a:rPr lang="en-US" sz="2200" dirty="0"/>
              <a:t>process is easily </a:t>
            </a:r>
            <a:r>
              <a:rPr lang="en-US" sz="2200" dirty="0" smtClean="0"/>
              <a:t>performed &amp; </a:t>
            </a:r>
            <a:r>
              <a:rPr lang="en-US" sz="2200" dirty="0"/>
              <a:t>amount of extractant loading can be varied to optimize the separation </a:t>
            </a:r>
            <a:r>
              <a:rPr lang="en-US" sz="2200" dirty="0" smtClean="0"/>
              <a:t>efficiency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C</a:t>
            </a:r>
            <a:r>
              <a:rPr lang="en-US" sz="2200" dirty="0" smtClean="0"/>
              <a:t>olumns </a:t>
            </a:r>
            <a:r>
              <a:rPr lang="en-US" sz="2200" dirty="0"/>
              <a:t>may also be re-impregnated with different extractant by easily removing the previously impregnated </a:t>
            </a:r>
            <a:r>
              <a:rPr lang="en-US" sz="2200" dirty="0" smtClean="0"/>
              <a:t>extractant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M</a:t>
            </a:r>
            <a:r>
              <a:rPr lang="en-US" sz="2200" dirty="0" smtClean="0"/>
              <a:t>obile </a:t>
            </a:r>
            <a:r>
              <a:rPr lang="en-US" sz="2200" dirty="0"/>
              <a:t>phase could be kept </a:t>
            </a:r>
            <a:r>
              <a:rPr lang="en-US" sz="2200" dirty="0" smtClean="0"/>
              <a:t>simple (diluted </a:t>
            </a:r>
            <a:r>
              <a:rPr lang="en-US" sz="2200" dirty="0"/>
              <a:t>mineral </a:t>
            </a:r>
            <a:r>
              <a:rPr lang="en-US" sz="2200" dirty="0" smtClean="0"/>
              <a:t>acid)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I</a:t>
            </a:r>
            <a:r>
              <a:rPr lang="en-US" sz="2200" dirty="0" smtClean="0"/>
              <a:t>mpregnation </a:t>
            </a:r>
            <a:r>
              <a:rPr lang="en-US" sz="2200" dirty="0"/>
              <a:t>seems to improve the stability of the column towards mineral acid used as </a:t>
            </a:r>
            <a:r>
              <a:rPr lang="en-US" sz="2200" dirty="0" smtClean="0"/>
              <a:t>eluent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To </a:t>
            </a:r>
            <a:r>
              <a:rPr lang="en-US" sz="2200" dirty="0"/>
              <a:t>select suitable extractants, the long-time experience and knowledge from liquid-liquid extraction (</a:t>
            </a:r>
            <a:r>
              <a:rPr lang="en-US" sz="2200" dirty="0" err="1"/>
              <a:t>LLEx</a:t>
            </a:r>
            <a:r>
              <a:rPr lang="en-US" sz="2200" dirty="0"/>
              <a:t>) can be </a:t>
            </a:r>
            <a:r>
              <a:rPr lang="en-US" sz="2200" dirty="0" smtClean="0"/>
              <a:t>utilized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2357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7"/>
            <a:ext cx="73152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/>
              <a:t>Extraction chromatography provides a simple and effective method </a:t>
            </a:r>
            <a:r>
              <a:rPr lang="en-US" sz="2800" dirty="0" smtClean="0"/>
              <a:t>for the </a:t>
            </a:r>
            <a:r>
              <a:rPr lang="en-US" sz="2800" dirty="0"/>
              <a:t>analytical and preparative-scale separation of a variety of </a:t>
            </a:r>
            <a:r>
              <a:rPr lang="en-US" sz="2800" dirty="0" smtClean="0"/>
              <a:t>metal </a:t>
            </a:r>
            <a:r>
              <a:rPr lang="nb-NO" sz="2800" dirty="0" smtClean="0"/>
              <a:t>ions</a:t>
            </a:r>
          </a:p>
          <a:p>
            <a:pPr algn="just"/>
            <a:r>
              <a:rPr lang="nb-NO" sz="2800" dirty="0"/>
              <a:t>Advances in support </a:t>
            </a:r>
            <a:r>
              <a:rPr lang="nb-NO" sz="2800" dirty="0" smtClean="0"/>
              <a:t>design,</a:t>
            </a:r>
            <a:r>
              <a:rPr lang="en-US" sz="2800" dirty="0" smtClean="0"/>
              <a:t>most </a:t>
            </a:r>
            <a:r>
              <a:rPr lang="en-US" sz="2800" dirty="0"/>
              <a:t>notably the introduction of functionalized supports to </a:t>
            </a:r>
            <a:r>
              <a:rPr lang="en-US" sz="2800" dirty="0" smtClean="0"/>
              <a:t>enhance metal </a:t>
            </a:r>
            <a:r>
              <a:rPr lang="en-US" sz="2800" dirty="0"/>
              <a:t>ion retention, promise to yield further </a:t>
            </a:r>
            <a:r>
              <a:rPr lang="en-US" sz="2800" dirty="0" smtClean="0"/>
              <a:t>improvements</a:t>
            </a:r>
          </a:p>
          <a:p>
            <a:pPr algn="just"/>
            <a:r>
              <a:rPr lang="en-GB" sz="2800" dirty="0"/>
              <a:t>Impregnation of reversed-phase columns provides large flexibility to design columns for separation of a certain </a:t>
            </a:r>
            <a:r>
              <a:rPr lang="en-GB" sz="2800" dirty="0" smtClean="0"/>
              <a:t>metals</a:t>
            </a:r>
          </a:p>
          <a:p>
            <a:pPr algn="just"/>
            <a:r>
              <a:rPr lang="en-GB" sz="2800" dirty="0"/>
              <a:t>L</a:t>
            </a:r>
            <a:r>
              <a:rPr lang="en-GB" sz="2800" dirty="0" smtClean="0"/>
              <a:t>oading </a:t>
            </a:r>
            <a:r>
              <a:rPr lang="en-GB" sz="2800" dirty="0"/>
              <a:t>amount of extractant on the stationary </a:t>
            </a:r>
            <a:r>
              <a:rPr lang="en-GB" sz="2800" dirty="0" smtClean="0"/>
              <a:t>phase can be increased or decreased for particular group of elements separation</a:t>
            </a:r>
          </a:p>
          <a:p>
            <a:endParaRPr lang="en-US" dirty="0" smtClean="0"/>
          </a:p>
          <a:p>
            <a:endParaRPr lang="nb-NO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b="1" dirty="0" smtClean="0">
                <a:solidFill>
                  <a:srgbClr val="C00000"/>
                </a:solidFill>
              </a:rPr>
              <a:t>Conclusions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9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0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3627" y="3124200"/>
            <a:ext cx="4338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4000" b="1" dirty="0" err="1" smtClean="0">
                <a:solidFill>
                  <a:srgbClr val="C00000"/>
                </a:solidFill>
              </a:rPr>
              <a:t>Thanks</a:t>
            </a:r>
            <a:r>
              <a:rPr lang="nb-NO" sz="4000" b="1" dirty="0" smtClean="0">
                <a:solidFill>
                  <a:srgbClr val="C00000"/>
                </a:solidFill>
              </a:rPr>
              <a:t> for </a:t>
            </a:r>
            <a:r>
              <a:rPr lang="nb-NO" sz="4000" b="1" dirty="0" err="1" smtClean="0">
                <a:solidFill>
                  <a:srgbClr val="C00000"/>
                </a:solidFill>
              </a:rPr>
              <a:t>listening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6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858000" cy="2895600"/>
          </a:xfrm>
        </p:spPr>
        <p:txBody>
          <a:bodyPr/>
          <a:lstStyle/>
          <a:p>
            <a:r>
              <a:rPr lang="nb-NO" dirty="0" err="1" smtClean="0"/>
              <a:t>Introduction</a:t>
            </a:r>
            <a:endParaRPr lang="nb-NO" dirty="0" smtClean="0"/>
          </a:p>
          <a:p>
            <a:r>
              <a:rPr lang="nb-NO" dirty="0" smtClean="0"/>
              <a:t>Preparation of Extraction columns</a:t>
            </a:r>
          </a:p>
          <a:p>
            <a:r>
              <a:rPr lang="nb-NO" dirty="0" err="1" smtClean="0"/>
              <a:t>Results</a:t>
            </a:r>
            <a:endParaRPr lang="nb-NO" dirty="0" smtClean="0"/>
          </a:p>
          <a:p>
            <a:r>
              <a:rPr lang="nb-NO" dirty="0" err="1"/>
              <a:t>C</a:t>
            </a:r>
            <a:r>
              <a:rPr lang="nb-NO" dirty="0" err="1" smtClean="0"/>
              <a:t>onclusion</a:t>
            </a: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smtClean="0">
                <a:solidFill>
                  <a:srgbClr val="C00000"/>
                </a:solidFill>
              </a:rPr>
              <a:t>Contents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39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Extraction </a:t>
            </a:r>
            <a:r>
              <a:rPr lang="en-US" sz="3600" dirty="0" smtClean="0"/>
              <a:t>chromatography:</a:t>
            </a:r>
            <a:endParaRPr lang="en-US" sz="3600" dirty="0"/>
          </a:p>
          <a:p>
            <a:pPr>
              <a:lnSpc>
                <a:spcPct val="120000"/>
              </a:lnSpc>
            </a:pPr>
            <a:r>
              <a:rPr lang="en-US" sz="2600" dirty="0" smtClean="0"/>
              <a:t>Combination: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S</a:t>
            </a:r>
            <a:r>
              <a:rPr lang="en-US" sz="2200" dirty="0" smtClean="0"/>
              <a:t>electivity </a:t>
            </a:r>
            <a:r>
              <a:rPr lang="en-US" sz="2200" dirty="0"/>
              <a:t>of liquid-liquid </a:t>
            </a:r>
            <a:r>
              <a:rPr lang="en-US" sz="2200" dirty="0" smtClean="0"/>
              <a:t>extraction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Multistage </a:t>
            </a:r>
            <a:r>
              <a:rPr lang="en-US" sz="2200" dirty="0"/>
              <a:t>character &amp; </a:t>
            </a:r>
            <a:r>
              <a:rPr lang="en-US" sz="2200" dirty="0" smtClean="0"/>
              <a:t>rapidity </a:t>
            </a:r>
            <a:r>
              <a:rPr lang="en-US" sz="2200" dirty="0"/>
              <a:t>of chromatographic </a:t>
            </a:r>
            <a:r>
              <a:rPr lang="en-US" sz="2200" dirty="0" smtClean="0"/>
              <a:t>processes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Extractant </a:t>
            </a:r>
            <a:r>
              <a:rPr lang="en-US" sz="2600" dirty="0"/>
              <a:t>is adsorbed on the surface of an inert support </a:t>
            </a:r>
            <a:endParaRPr lang="en-US" sz="2600" dirty="0" smtClean="0"/>
          </a:p>
          <a:p>
            <a:pPr>
              <a:lnSpc>
                <a:spcPct val="120000"/>
              </a:lnSpc>
            </a:pPr>
            <a:r>
              <a:rPr lang="en-US" sz="2600" dirty="0" smtClean="0"/>
              <a:t>Separation </a:t>
            </a:r>
            <a:r>
              <a:rPr lang="en-US" sz="2600" dirty="0"/>
              <a:t>of the </a:t>
            </a:r>
            <a:r>
              <a:rPr lang="en-US" sz="2600" dirty="0" smtClean="0"/>
              <a:t>metals </a:t>
            </a:r>
            <a:r>
              <a:rPr lang="en-US" sz="2600" dirty="0"/>
              <a:t>is based on the distribution of the cations of interest between an organic and an aqueous phase 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>
                <a:solidFill>
                  <a:srgbClr val="00B050"/>
                </a:solidFill>
              </a:rPr>
              <a:t>I</a:t>
            </a:r>
            <a:r>
              <a:rPr lang="en-US" sz="2600" dirty="0" smtClean="0">
                <a:solidFill>
                  <a:srgbClr val="00B050"/>
                </a:solidFill>
              </a:rPr>
              <a:t>nclude </a:t>
            </a:r>
            <a:r>
              <a:rPr lang="en-US" sz="2600" dirty="0">
                <a:solidFill>
                  <a:srgbClr val="00B050"/>
                </a:solidFill>
              </a:rPr>
              <a:t>the possibility to use mineral acid as </a:t>
            </a:r>
            <a:r>
              <a:rPr lang="en-US" sz="2600" dirty="0" smtClean="0">
                <a:solidFill>
                  <a:srgbClr val="00B050"/>
                </a:solidFill>
              </a:rPr>
              <a:t>mobile phase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</a:t>
            </a:r>
            <a:r>
              <a:rPr lang="en-US" sz="2600" dirty="0" smtClean="0">
                <a:solidFill>
                  <a:srgbClr val="0070C0"/>
                </a:solidFill>
              </a:rPr>
              <a:t>mount </a:t>
            </a:r>
            <a:r>
              <a:rPr lang="en-US" sz="2600" dirty="0">
                <a:solidFill>
                  <a:srgbClr val="0070C0"/>
                </a:solidFill>
              </a:rPr>
              <a:t>of organic </a:t>
            </a:r>
            <a:r>
              <a:rPr lang="en-US" sz="2600" dirty="0" smtClean="0">
                <a:solidFill>
                  <a:srgbClr val="0070C0"/>
                </a:solidFill>
              </a:rPr>
              <a:t>compound (ligand) </a:t>
            </a:r>
            <a:r>
              <a:rPr lang="en-US" sz="2600" dirty="0">
                <a:solidFill>
                  <a:srgbClr val="0070C0"/>
                </a:solidFill>
              </a:rPr>
              <a:t>required in extraction chromatography is significantly low</a:t>
            </a:r>
            <a:endParaRPr lang="en-US" sz="2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sz="3600" dirty="0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5105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/>
              <a:t>http://www.triskem-international.com/full_extraction_chromatographie.asp</a:t>
            </a:r>
          </a:p>
        </p:txBody>
      </p:sp>
      <p:pic>
        <p:nvPicPr>
          <p:cNvPr id="12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>
                <a:solidFill>
                  <a:srgbClr val="C00000"/>
                </a:solidFill>
              </a:rPr>
              <a:t>Introduction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http://www.triskem-international.com/iso_album/shema_particule_resine_en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34440"/>
            <a:ext cx="2066051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2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General parameters of Stationary phases:</a:t>
            </a:r>
          </a:p>
          <a:p>
            <a:r>
              <a:rPr lang="nb-NO" sz="2400" dirty="0" err="1" smtClean="0"/>
              <a:t>Physical</a:t>
            </a:r>
            <a:r>
              <a:rPr lang="nb-NO" sz="2400" dirty="0" smtClean="0"/>
              <a:t> </a:t>
            </a:r>
            <a:r>
              <a:rPr lang="nb-NO" sz="2400" dirty="0" err="1" smtClean="0"/>
              <a:t>stability</a:t>
            </a:r>
            <a:endParaRPr lang="nb-NO" sz="2400" dirty="0" smtClean="0"/>
          </a:p>
          <a:p>
            <a:pPr lvl="1"/>
            <a:r>
              <a:rPr lang="nb-NO" sz="2000" dirty="0" err="1" smtClean="0">
                <a:solidFill>
                  <a:srgbClr val="00B0F0"/>
                </a:solidFill>
              </a:rPr>
              <a:t>Selection</a:t>
            </a:r>
            <a:r>
              <a:rPr lang="nb-NO" sz="2000" dirty="0" smtClean="0">
                <a:solidFill>
                  <a:srgbClr val="00B0F0"/>
                </a:solidFill>
              </a:rPr>
              <a:t> of suitable support</a:t>
            </a:r>
          </a:p>
          <a:p>
            <a:pPr lvl="1"/>
            <a:r>
              <a:rPr lang="nb-NO" sz="2000" dirty="0" err="1" smtClean="0">
                <a:solidFill>
                  <a:srgbClr val="00B0F0"/>
                </a:solidFill>
              </a:rPr>
              <a:t>Eluent</a:t>
            </a:r>
            <a:r>
              <a:rPr lang="nb-NO" sz="2000" dirty="0" smtClean="0">
                <a:solidFill>
                  <a:srgbClr val="00B0F0"/>
                </a:solidFill>
              </a:rPr>
              <a:t> parameters</a:t>
            </a:r>
            <a:endParaRPr lang="nb-NO" sz="2000" dirty="0">
              <a:solidFill>
                <a:srgbClr val="00B0F0"/>
              </a:solidFill>
            </a:endParaRPr>
          </a:p>
          <a:p>
            <a:r>
              <a:rPr lang="nb-NO" sz="2400" dirty="0"/>
              <a:t>Chemical </a:t>
            </a:r>
            <a:r>
              <a:rPr lang="nb-NO" sz="2400" dirty="0" err="1"/>
              <a:t>stability</a:t>
            </a:r>
            <a:endParaRPr lang="nb-NO" sz="2400" dirty="0"/>
          </a:p>
          <a:p>
            <a:pPr lvl="1"/>
            <a:r>
              <a:rPr lang="nb-NO" sz="2000" dirty="0">
                <a:solidFill>
                  <a:srgbClr val="00B0F0"/>
                </a:solidFill>
              </a:rPr>
              <a:t>Composition </a:t>
            </a:r>
            <a:r>
              <a:rPr lang="nb-NO" sz="2000" dirty="0" err="1">
                <a:solidFill>
                  <a:srgbClr val="00B0F0"/>
                </a:solidFill>
              </a:rPr>
              <a:t>of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 smtClean="0">
                <a:solidFill>
                  <a:srgbClr val="00B0F0"/>
                </a:solidFill>
              </a:rPr>
              <a:t>stationary</a:t>
            </a:r>
            <a:r>
              <a:rPr lang="nb-NO" sz="2000" dirty="0" smtClean="0">
                <a:solidFill>
                  <a:srgbClr val="00B0F0"/>
                </a:solidFill>
              </a:rPr>
              <a:t> </a:t>
            </a:r>
            <a:r>
              <a:rPr lang="nb-NO" sz="2000" dirty="0" err="1" smtClean="0">
                <a:solidFill>
                  <a:srgbClr val="00B0F0"/>
                </a:solidFill>
              </a:rPr>
              <a:t>phases</a:t>
            </a:r>
            <a:r>
              <a:rPr lang="nb-NO" sz="2000" dirty="0" smtClean="0">
                <a:solidFill>
                  <a:srgbClr val="00B0F0"/>
                </a:solidFill>
              </a:rPr>
              <a:t> </a:t>
            </a:r>
            <a:r>
              <a:rPr lang="nb-NO" sz="2000" dirty="0" err="1" smtClean="0">
                <a:solidFill>
                  <a:srgbClr val="00B0F0"/>
                </a:solidFill>
              </a:rPr>
              <a:t>change</a:t>
            </a:r>
            <a:endParaRPr lang="nb-NO" sz="2000" dirty="0">
              <a:solidFill>
                <a:srgbClr val="00B0F0"/>
              </a:solidFill>
            </a:endParaRPr>
          </a:p>
          <a:p>
            <a:pPr lvl="2"/>
            <a:r>
              <a:rPr lang="nb-NO" sz="1600" dirty="0" err="1"/>
              <a:t>Light</a:t>
            </a:r>
            <a:r>
              <a:rPr lang="nb-NO" sz="1600" dirty="0"/>
              <a:t>, </a:t>
            </a:r>
            <a:r>
              <a:rPr lang="nb-NO" sz="1600" dirty="0" err="1"/>
              <a:t>temperature</a:t>
            </a:r>
            <a:r>
              <a:rPr lang="nb-NO" sz="1600" dirty="0"/>
              <a:t> &amp; </a:t>
            </a:r>
            <a:r>
              <a:rPr lang="nb-NO" sz="1600" dirty="0" err="1"/>
              <a:t>nuclear</a:t>
            </a:r>
            <a:r>
              <a:rPr lang="nb-NO" sz="1600" dirty="0"/>
              <a:t> </a:t>
            </a:r>
            <a:r>
              <a:rPr lang="nb-NO" sz="1600" dirty="0" err="1"/>
              <a:t>radiation</a:t>
            </a:r>
            <a:endParaRPr lang="nb-NO" sz="1600" dirty="0"/>
          </a:p>
          <a:p>
            <a:pPr lvl="1"/>
            <a:r>
              <a:rPr lang="nb-NO" sz="2000" dirty="0" err="1">
                <a:solidFill>
                  <a:srgbClr val="00B0F0"/>
                </a:solidFill>
              </a:rPr>
              <a:t>Possible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>
                <a:solidFill>
                  <a:srgbClr val="00B0F0"/>
                </a:solidFill>
              </a:rPr>
              <a:t>unwanted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>
                <a:solidFill>
                  <a:srgbClr val="00B0F0"/>
                </a:solidFill>
              </a:rPr>
              <a:t>redox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>
                <a:solidFill>
                  <a:srgbClr val="00B0F0"/>
                </a:solidFill>
              </a:rPr>
              <a:t>reactions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>
                <a:solidFill>
                  <a:srgbClr val="00B0F0"/>
                </a:solidFill>
              </a:rPr>
              <a:t>with</a:t>
            </a:r>
            <a:r>
              <a:rPr lang="nb-NO" sz="2000" dirty="0">
                <a:solidFill>
                  <a:srgbClr val="00B0F0"/>
                </a:solidFill>
              </a:rPr>
              <a:t> </a:t>
            </a:r>
            <a:r>
              <a:rPr lang="nb-NO" sz="2000" dirty="0" err="1" smtClean="0">
                <a:solidFill>
                  <a:srgbClr val="00B0F0"/>
                </a:solidFill>
              </a:rPr>
              <a:t>stationary</a:t>
            </a:r>
            <a:r>
              <a:rPr lang="nb-NO" sz="2000" dirty="0" smtClean="0">
                <a:solidFill>
                  <a:srgbClr val="00B0F0"/>
                </a:solidFill>
              </a:rPr>
              <a:t> phases</a:t>
            </a:r>
            <a:endParaRPr lang="nb-NO" sz="2000" dirty="0">
              <a:solidFill>
                <a:srgbClr val="00B0F0"/>
              </a:solidFill>
            </a:endParaRPr>
          </a:p>
          <a:p>
            <a:pPr marL="457200" lvl="1" indent="0" algn="ctr">
              <a:buNone/>
            </a:pPr>
            <a:endParaRPr lang="nb-NO" sz="2000" i="1" dirty="0" smtClean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r>
              <a:rPr lang="nb-NO" sz="2000" i="1" dirty="0" smtClean="0">
                <a:solidFill>
                  <a:srgbClr val="C00000"/>
                </a:solidFill>
              </a:rPr>
              <a:t>TBP </a:t>
            </a:r>
            <a:r>
              <a:rPr lang="nb-NO" sz="2000" i="1" dirty="0">
                <a:solidFill>
                  <a:srgbClr val="C00000"/>
                </a:solidFill>
              </a:rPr>
              <a:t>strongly hydrolyses in </a:t>
            </a:r>
            <a:r>
              <a:rPr lang="nb-NO" sz="2000" i="1" dirty="0" err="1">
                <a:solidFill>
                  <a:srgbClr val="C00000"/>
                </a:solidFill>
              </a:rPr>
              <a:t>the</a:t>
            </a:r>
            <a:r>
              <a:rPr lang="nb-NO" sz="2000" i="1" dirty="0">
                <a:solidFill>
                  <a:srgbClr val="C00000"/>
                </a:solidFill>
              </a:rPr>
              <a:t> </a:t>
            </a:r>
            <a:r>
              <a:rPr lang="nb-NO" sz="2000" i="1" dirty="0" err="1">
                <a:solidFill>
                  <a:srgbClr val="C00000"/>
                </a:solidFill>
              </a:rPr>
              <a:t>column</a:t>
            </a:r>
            <a:r>
              <a:rPr lang="nb-NO" sz="2000" i="1" dirty="0">
                <a:solidFill>
                  <a:srgbClr val="C00000"/>
                </a:solidFill>
              </a:rPr>
              <a:t>, </a:t>
            </a:r>
            <a:r>
              <a:rPr lang="nb-NO" sz="2000" i="1" dirty="0" err="1">
                <a:solidFill>
                  <a:srgbClr val="C00000"/>
                </a:solidFill>
              </a:rPr>
              <a:t>when</a:t>
            </a:r>
            <a:r>
              <a:rPr lang="nb-NO" sz="2000" i="1" dirty="0">
                <a:solidFill>
                  <a:srgbClr val="C00000"/>
                </a:solidFill>
              </a:rPr>
              <a:t> </a:t>
            </a:r>
            <a:r>
              <a:rPr lang="nb-NO" sz="2000" i="1" dirty="0" err="1">
                <a:solidFill>
                  <a:srgbClr val="C00000"/>
                </a:solidFill>
              </a:rPr>
              <a:t>column</a:t>
            </a:r>
            <a:r>
              <a:rPr lang="nb-NO" sz="2000" i="1" dirty="0">
                <a:solidFill>
                  <a:srgbClr val="C00000"/>
                </a:solidFill>
              </a:rPr>
              <a:t> </a:t>
            </a:r>
            <a:r>
              <a:rPr lang="nb-NO" sz="2000" i="1" dirty="0" err="1">
                <a:solidFill>
                  <a:srgbClr val="C00000"/>
                </a:solidFill>
              </a:rPr>
              <a:t>left</a:t>
            </a:r>
            <a:r>
              <a:rPr lang="nb-NO" sz="2000" i="1" dirty="0">
                <a:solidFill>
                  <a:srgbClr val="C00000"/>
                </a:solidFill>
              </a:rPr>
              <a:t> as </a:t>
            </a:r>
            <a:r>
              <a:rPr lang="nb-NO" sz="2000" i="1" dirty="0" err="1">
                <a:solidFill>
                  <a:srgbClr val="C00000"/>
                </a:solidFill>
              </a:rPr>
              <a:t>such</a:t>
            </a:r>
            <a:r>
              <a:rPr lang="nb-NO" sz="2000" i="1" dirty="0">
                <a:solidFill>
                  <a:srgbClr val="C00000"/>
                </a:solidFill>
              </a:rPr>
              <a:t> </a:t>
            </a:r>
            <a:r>
              <a:rPr lang="nb-NO" sz="2000" i="1" dirty="0" err="1">
                <a:solidFill>
                  <a:srgbClr val="C00000"/>
                </a:solidFill>
              </a:rPr>
              <a:t>after</a:t>
            </a:r>
            <a:r>
              <a:rPr lang="nb-NO" sz="2000" i="1" dirty="0">
                <a:solidFill>
                  <a:srgbClr val="C00000"/>
                </a:solidFill>
              </a:rPr>
              <a:t> using </a:t>
            </a:r>
            <a:r>
              <a:rPr lang="nb-NO" sz="2000" i="1" dirty="0" err="1">
                <a:solidFill>
                  <a:srgbClr val="C00000"/>
                </a:solidFill>
              </a:rPr>
              <a:t>conc</a:t>
            </a:r>
            <a:r>
              <a:rPr lang="nb-NO" sz="2000" i="1" dirty="0">
                <a:solidFill>
                  <a:srgbClr val="C00000"/>
                </a:solidFill>
              </a:rPr>
              <a:t>. a</a:t>
            </a:r>
            <a:r>
              <a:rPr lang="nb-NO" sz="2000" i="1" dirty="0" smtClean="0">
                <a:solidFill>
                  <a:srgbClr val="C00000"/>
                </a:solidFill>
              </a:rPr>
              <a:t>cids</a:t>
            </a:r>
            <a:endParaRPr lang="nb-NO" sz="2400" dirty="0" smtClean="0"/>
          </a:p>
          <a:p>
            <a:r>
              <a:rPr lang="nb-NO" sz="2400" dirty="0" smtClean="0"/>
              <a:t>Regeneration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 smtClean="0"/>
              <a:t>stationary</a:t>
            </a:r>
            <a:r>
              <a:rPr lang="nb-NO" sz="2400" dirty="0" smtClean="0"/>
              <a:t> phases</a:t>
            </a:r>
            <a:endParaRPr lang="nb-NO" sz="2400" dirty="0"/>
          </a:p>
          <a:p>
            <a:r>
              <a:rPr lang="nb-NO" sz="2400" dirty="0" smtClean="0"/>
              <a:t>Repeatability &amp; reproducibility</a:t>
            </a:r>
          </a:p>
          <a:p>
            <a:pPr marL="457200" lvl="1" indent="0" algn="ctr">
              <a:buNone/>
            </a:pPr>
            <a:endParaRPr lang="nb-NO" sz="2000" i="1" dirty="0">
              <a:solidFill>
                <a:srgbClr val="C00000"/>
              </a:solidFill>
            </a:endParaRPr>
          </a:p>
        </p:txBody>
      </p:sp>
      <p:pic>
        <p:nvPicPr>
          <p:cNvPr id="12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>
                <a:solidFill>
                  <a:srgbClr val="C00000"/>
                </a:solidFill>
              </a:rPr>
              <a:t>Introduction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smtClean="0">
                <a:solidFill>
                  <a:srgbClr val="C00000"/>
                </a:solidFill>
              </a:rPr>
              <a:t>Preparation of columns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219200" y="1295400"/>
            <a:ext cx="6934200" cy="5105400"/>
            <a:chOff x="1219200" y="914400"/>
            <a:chExt cx="6934200" cy="5105400"/>
          </a:xfrm>
          <a:solidFill>
            <a:srgbClr val="92D050"/>
          </a:solidFill>
        </p:grpSpPr>
        <p:sp>
          <p:nvSpPr>
            <p:cNvPr id="28" name="Rectangle 27"/>
            <p:cNvSpPr/>
            <p:nvPr/>
          </p:nvSpPr>
          <p:spPr>
            <a:xfrm>
              <a:off x="1219200" y="914400"/>
              <a:ext cx="1280160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xtractants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dissolved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Methanol:water</a:t>
              </a:r>
              <a:endParaRPr lang="nb-NO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(55:45)</a:t>
              </a:r>
              <a:endParaRPr lang="nb-NO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19200" y="2743201"/>
              <a:ext cx="1216152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 is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through columns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27248" y="2743200"/>
              <a:ext cx="1216152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olumns washed with 0.1 M HNO</a:t>
              </a:r>
              <a:r>
                <a:rPr lang="nb-NO" sz="1200" baseline="-250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 rot="5400000">
              <a:off x="1562100" y="2324100"/>
              <a:ext cx="457200" cy="38100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2499360" y="3276600"/>
              <a:ext cx="548640" cy="36576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956048" y="2743201"/>
              <a:ext cx="1216152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Column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ready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 separation</a:t>
              </a:r>
              <a:endParaRPr lang="nb-NO" sz="1200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 rot="5400000">
              <a:off x="5372101" y="4229101"/>
              <a:ext cx="457197" cy="38100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953000" y="4648200"/>
              <a:ext cx="1219200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Metals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be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separated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using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diluted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minerls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acid under gradient or isocratic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elution</a:t>
              </a:r>
              <a:endParaRPr lang="nb-NO" sz="1200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934200" y="4648200"/>
              <a:ext cx="1219200" cy="137160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Separated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metals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detected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by ICP-MS or UV/Vis </a:t>
              </a:r>
              <a:r>
                <a:rPr lang="nb-NO" sz="1200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after</a:t>
              </a:r>
              <a:r>
                <a:rPr lang="nb-NO" sz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PCR</a:t>
              </a:r>
              <a:endParaRPr lang="nb-NO" sz="1200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404360" y="3657600"/>
            <a:ext cx="548640" cy="36576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309360" y="5562600"/>
            <a:ext cx="548640" cy="36576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>
                <a:solidFill>
                  <a:srgbClr val="C00000"/>
                </a:solidFill>
              </a:rPr>
              <a:t>S</a:t>
            </a:r>
            <a:r>
              <a:rPr lang="nb-NO" sz="4000" b="1" dirty="0" smtClean="0">
                <a:solidFill>
                  <a:srgbClr val="C00000"/>
                </a:solidFill>
              </a:rPr>
              <a:t>eparation </a:t>
            </a:r>
            <a:r>
              <a:rPr lang="nb-NO" sz="4000" b="1" dirty="0" err="1" smtClean="0">
                <a:solidFill>
                  <a:srgbClr val="C00000"/>
                </a:solidFill>
              </a:rPr>
              <a:t>Principle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40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438928" y="1674167"/>
            <a:ext cx="2340149" cy="3519706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Flowchart: Connector 21"/>
          <p:cNvSpPr/>
          <p:nvPr/>
        </p:nvSpPr>
        <p:spPr>
          <a:xfrm>
            <a:off x="5891285" y="1752599"/>
            <a:ext cx="652976" cy="457201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RE(III)</a:t>
            </a:r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6135501" y="2362199"/>
            <a:ext cx="652976" cy="457201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RE(III)</a:t>
            </a:r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28" name="Flowchart: Connector 27"/>
          <p:cNvSpPr/>
          <p:nvPr/>
        </p:nvSpPr>
        <p:spPr>
          <a:xfrm rot="20708566">
            <a:off x="6378978" y="2971673"/>
            <a:ext cx="652976" cy="457201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RE(III)</a:t>
            </a:r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6821301" y="3962400"/>
            <a:ext cx="652976" cy="457201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RE(III)</a:t>
            </a:r>
            <a:endParaRPr lang="nb-NO" sz="800" dirty="0">
              <a:solidFill>
                <a:schemeClr val="tx1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6745101" y="4724399"/>
            <a:ext cx="652976" cy="457201"/>
          </a:xfrm>
          <a:prstGeom prst="flowChartConnector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</a:rPr>
              <a:t>RE(III)</a:t>
            </a:r>
            <a:endParaRPr lang="nb-NO" sz="8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000" y="2847974"/>
            <a:ext cx="4883477" cy="2562226"/>
            <a:chOff x="762000" y="2847974"/>
            <a:chExt cx="4883477" cy="2562226"/>
          </a:xfrm>
        </p:grpSpPr>
        <p:pic>
          <p:nvPicPr>
            <p:cNvPr id="6" name="Picture 4" descr="http://www.mn-net.com/Portals/4/images/Redakteure_Chroma/HPLC/C18-Isis-3D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477" y="2847974"/>
              <a:ext cx="2286000" cy="2562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762000" y="4645223"/>
              <a:ext cx="19116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b="1" dirty="0" err="1" smtClean="0"/>
                <a:t>Silica</a:t>
              </a:r>
              <a:r>
                <a:rPr lang="nb-NO" sz="1400" b="1" dirty="0" smtClean="0"/>
                <a:t> </a:t>
              </a:r>
              <a:r>
                <a:rPr lang="nb-NO" sz="1400" b="1" dirty="0" err="1" smtClean="0"/>
                <a:t>bonded</a:t>
              </a:r>
              <a:r>
                <a:rPr lang="nb-NO" sz="1400" b="1" dirty="0" smtClean="0"/>
                <a:t> </a:t>
              </a:r>
              <a:r>
                <a:rPr lang="nb-NO" sz="1400" b="1" dirty="0" err="1" smtClean="0"/>
                <a:t>with</a:t>
              </a:r>
              <a:r>
                <a:rPr lang="nb-NO" sz="1400" b="1" dirty="0" smtClean="0"/>
                <a:t> C18 </a:t>
              </a:r>
              <a:endParaRPr lang="nb-NO" sz="1400" b="1" dirty="0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2673677" y="4677193"/>
              <a:ext cx="914400" cy="199607"/>
            </a:xfrm>
            <a:prstGeom prst="rightArrow">
              <a:avLst/>
            </a:prstGeom>
            <a:solidFill>
              <a:srgbClr val="FF000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H="1">
            <a:off x="7177965" y="1752599"/>
            <a:ext cx="296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98077" y="1600200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Mobile </a:t>
            </a:r>
            <a:r>
              <a:rPr lang="nb-NO" sz="1400" dirty="0" err="1" smtClean="0"/>
              <a:t>phase</a:t>
            </a:r>
            <a:endParaRPr lang="nb-NO" sz="1400" dirty="0"/>
          </a:p>
        </p:txBody>
      </p:sp>
      <p:grpSp>
        <p:nvGrpSpPr>
          <p:cNvPr id="7" name="Group 6"/>
          <p:cNvGrpSpPr/>
          <p:nvPr/>
        </p:nvGrpSpPr>
        <p:grpSpPr>
          <a:xfrm rot="19069432">
            <a:off x="3585026" y="2771240"/>
            <a:ext cx="2731770" cy="414339"/>
            <a:chOff x="152400" y="3138486"/>
            <a:chExt cx="2731770" cy="414339"/>
          </a:xfrm>
        </p:grpSpPr>
        <p:sp>
          <p:nvSpPr>
            <p:cNvPr id="20" name="Oval 19"/>
            <p:cNvSpPr/>
            <p:nvPr/>
          </p:nvSpPr>
          <p:spPr>
            <a:xfrm>
              <a:off x="1904999" y="3138486"/>
              <a:ext cx="979171" cy="4143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hydrophilic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152400" y="3276600"/>
              <a:ext cx="1752600" cy="107157"/>
            </a:xfrm>
            <a:prstGeom prst="flowChartProcess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Hydrophobic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19446343">
            <a:off x="3737426" y="3196169"/>
            <a:ext cx="2731770" cy="414339"/>
            <a:chOff x="152400" y="3138486"/>
            <a:chExt cx="2731770" cy="414339"/>
          </a:xfrm>
        </p:grpSpPr>
        <p:sp>
          <p:nvSpPr>
            <p:cNvPr id="18" name="Oval 17"/>
            <p:cNvSpPr/>
            <p:nvPr/>
          </p:nvSpPr>
          <p:spPr>
            <a:xfrm>
              <a:off x="1904999" y="3138486"/>
              <a:ext cx="979171" cy="4143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hydrophilic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152400" y="3276600"/>
              <a:ext cx="1752600" cy="107157"/>
            </a:xfrm>
            <a:prstGeom prst="flowChartProcess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Hydrophobic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19891368">
            <a:off x="3878973" y="3712434"/>
            <a:ext cx="2731770" cy="414339"/>
            <a:chOff x="152400" y="3138486"/>
            <a:chExt cx="2731770" cy="414339"/>
          </a:xfrm>
        </p:grpSpPr>
        <p:sp>
          <p:nvSpPr>
            <p:cNvPr id="16" name="Oval 15"/>
            <p:cNvSpPr/>
            <p:nvPr/>
          </p:nvSpPr>
          <p:spPr>
            <a:xfrm>
              <a:off x="1904999" y="3138486"/>
              <a:ext cx="979171" cy="4143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hydrophilic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52400" y="3276600"/>
              <a:ext cx="1752600" cy="107157"/>
            </a:xfrm>
            <a:prstGeom prst="flowChartProcess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Hydrophobic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rot="20862941">
            <a:off x="4196302" y="4281368"/>
            <a:ext cx="2731770" cy="414339"/>
            <a:chOff x="152400" y="3138486"/>
            <a:chExt cx="2731770" cy="414339"/>
          </a:xfrm>
        </p:grpSpPr>
        <p:sp>
          <p:nvSpPr>
            <p:cNvPr id="14" name="Oval 13"/>
            <p:cNvSpPr/>
            <p:nvPr/>
          </p:nvSpPr>
          <p:spPr>
            <a:xfrm>
              <a:off x="1904999" y="3138486"/>
              <a:ext cx="979171" cy="4143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hydrophilic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152400" y="3276600"/>
              <a:ext cx="1752600" cy="107157"/>
            </a:xfrm>
            <a:prstGeom prst="flowChartProcess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Hydrophobic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21373261">
            <a:off x="4137015" y="4858662"/>
            <a:ext cx="2731770" cy="414339"/>
            <a:chOff x="152400" y="3138486"/>
            <a:chExt cx="2731770" cy="414339"/>
          </a:xfrm>
        </p:grpSpPr>
        <p:sp>
          <p:nvSpPr>
            <p:cNvPr id="12" name="Oval 11"/>
            <p:cNvSpPr/>
            <p:nvPr/>
          </p:nvSpPr>
          <p:spPr>
            <a:xfrm>
              <a:off x="1904999" y="3138486"/>
              <a:ext cx="979171" cy="4143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hydrophilic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52400" y="3276600"/>
              <a:ext cx="1752600" cy="107157"/>
            </a:xfrm>
            <a:prstGeom prst="flowChartProcess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 smtClean="0">
                  <a:solidFill>
                    <a:schemeClr val="tx1"/>
                  </a:solidFill>
                </a:rPr>
                <a:t>Hydrophobic</a:t>
              </a:r>
              <a:endParaRPr lang="nb-NO" sz="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501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4000" b="1" dirty="0" smtClean="0">
                <a:solidFill>
                  <a:srgbClr val="C00000"/>
                </a:solidFill>
              </a:rPr>
              <a:t>Extractants used for </a:t>
            </a:r>
            <a:r>
              <a:rPr lang="nb-NO" sz="4000" b="1" dirty="0" err="1" smtClean="0">
                <a:solidFill>
                  <a:srgbClr val="C00000"/>
                </a:solidFill>
              </a:rPr>
              <a:t>impregnation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40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833918" y="2465387"/>
            <a:ext cx="5709882" cy="2182813"/>
            <a:chOff x="2057400" y="2465387"/>
            <a:chExt cx="5709882" cy="2182813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2057400" y="2465387"/>
              <a:ext cx="5562599" cy="2182813"/>
              <a:chOff x="0" y="0"/>
              <a:chExt cx="7996035" cy="2815983"/>
            </a:xfrm>
          </p:grpSpPr>
          <p:pic>
            <p:nvPicPr>
              <p:cNvPr id="2051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508216">
                <a:off x="0" y="0"/>
                <a:ext cx="2735263" cy="2133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1331" y="34925"/>
                <a:ext cx="2784475" cy="2098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3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2948" y="66675"/>
                <a:ext cx="1843087" cy="2143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TextBox 4"/>
              <p:cNvSpPr txBox="1">
                <a:spLocks noChangeArrowheads="1"/>
              </p:cNvSpPr>
              <p:nvPr/>
            </p:nvSpPr>
            <p:spPr bwMode="auto">
              <a:xfrm>
                <a:off x="876278" y="2362613"/>
                <a:ext cx="1810997" cy="453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zh-CN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H[DEHP]</a:t>
                </a:r>
                <a:endParaRPr kumimoji="0" lang="nb-NO" altLang="nb-NO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4463708" y="4278868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H[(EH)EHP]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92574" y="4278868"/>
              <a:ext cx="12747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H[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TMPeP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nb-NO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3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err="1" smtClean="0">
                <a:solidFill>
                  <a:srgbClr val="C00000"/>
                </a:solidFill>
              </a:rPr>
              <a:t>Separation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of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r>
              <a:rPr lang="nb-NO" sz="4000" b="1" dirty="0" err="1" smtClean="0">
                <a:solidFill>
                  <a:srgbClr val="C00000"/>
                </a:solidFill>
              </a:rPr>
              <a:t>REEs</a:t>
            </a:r>
            <a:r>
              <a:rPr lang="nb-NO" sz="4000" b="1" dirty="0" smtClean="0">
                <a:solidFill>
                  <a:srgbClr val="C00000"/>
                </a:solidFill>
              </a:rPr>
              <a:t> 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37613" y="1295400"/>
            <a:ext cx="6695704" cy="4648200"/>
            <a:chOff x="1928813" y="475360"/>
            <a:chExt cx="5057804" cy="4810788"/>
          </a:xfrm>
        </p:grpSpPr>
        <p:sp>
          <p:nvSpPr>
            <p:cNvPr id="18" name="Rectangle 224"/>
            <p:cNvSpPr>
              <a:spLocks noChangeArrowheads="1"/>
            </p:cNvSpPr>
            <p:nvPr/>
          </p:nvSpPr>
          <p:spPr bwMode="auto">
            <a:xfrm>
              <a:off x="1928813" y="3957184"/>
              <a:ext cx="574675" cy="132896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1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Rectangle 254"/>
            <p:cNvSpPr>
              <a:spLocks noChangeArrowheads="1"/>
            </p:cNvSpPr>
            <p:nvPr/>
          </p:nvSpPr>
          <p:spPr bwMode="auto">
            <a:xfrm rot="16200000">
              <a:off x="1402485" y="2677300"/>
              <a:ext cx="1400383" cy="15111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1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Intensity (</a:t>
              </a:r>
              <a:r>
                <a:rPr kumimoji="0" lang="nb-NO" altLang="nb-NO" sz="13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cps</a:t>
              </a:r>
              <a:r>
                <a:rPr kumimoji="0" lang="nb-NO" altLang="nb-NO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nb-NO" altLang="nb-NO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209800" y="3393379"/>
              <a:ext cx="4694238" cy="1795219"/>
              <a:chOff x="2209800" y="3894513"/>
              <a:chExt cx="4694238" cy="1795219"/>
            </a:xfrm>
            <a:noFill/>
          </p:grpSpPr>
          <p:sp>
            <p:nvSpPr>
              <p:cNvPr id="220" name="Line 159"/>
              <p:cNvSpPr>
                <a:spLocks noChangeShapeType="1"/>
              </p:cNvSpPr>
              <p:nvPr/>
            </p:nvSpPr>
            <p:spPr bwMode="auto">
              <a:xfrm>
                <a:off x="2441575" y="5240791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1" name="Line 160"/>
              <p:cNvSpPr>
                <a:spLocks noChangeShapeType="1"/>
              </p:cNvSpPr>
              <p:nvPr/>
            </p:nvSpPr>
            <p:spPr bwMode="auto">
              <a:xfrm>
                <a:off x="2441575" y="5195434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2" name="Line 161"/>
              <p:cNvSpPr>
                <a:spLocks noChangeShapeType="1"/>
              </p:cNvSpPr>
              <p:nvPr/>
            </p:nvSpPr>
            <p:spPr bwMode="auto">
              <a:xfrm>
                <a:off x="2441575" y="5150077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3" name="Line 162"/>
              <p:cNvSpPr>
                <a:spLocks noChangeShapeType="1"/>
              </p:cNvSpPr>
              <p:nvPr/>
            </p:nvSpPr>
            <p:spPr bwMode="auto">
              <a:xfrm>
                <a:off x="2441575" y="5103586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4" name="Line 163"/>
              <p:cNvSpPr>
                <a:spLocks noChangeShapeType="1"/>
              </p:cNvSpPr>
              <p:nvPr/>
            </p:nvSpPr>
            <p:spPr bwMode="auto">
              <a:xfrm flipH="1">
                <a:off x="2441575" y="5058228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5" name="Line 164"/>
              <p:cNvSpPr>
                <a:spLocks noChangeShapeType="1"/>
              </p:cNvSpPr>
              <p:nvPr/>
            </p:nvSpPr>
            <p:spPr bwMode="auto">
              <a:xfrm>
                <a:off x="2441575" y="5012871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6" name="Line 165"/>
              <p:cNvSpPr>
                <a:spLocks noChangeShapeType="1"/>
              </p:cNvSpPr>
              <p:nvPr/>
            </p:nvSpPr>
            <p:spPr bwMode="auto">
              <a:xfrm>
                <a:off x="2441575" y="4967514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7" name="Line 166"/>
              <p:cNvSpPr>
                <a:spLocks noChangeShapeType="1"/>
              </p:cNvSpPr>
              <p:nvPr/>
            </p:nvSpPr>
            <p:spPr bwMode="auto">
              <a:xfrm>
                <a:off x="2441575" y="4922157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8" name="Line 167"/>
              <p:cNvSpPr>
                <a:spLocks noChangeShapeType="1"/>
              </p:cNvSpPr>
              <p:nvPr/>
            </p:nvSpPr>
            <p:spPr bwMode="auto">
              <a:xfrm>
                <a:off x="2441575" y="4876800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29" name="Line 168"/>
              <p:cNvSpPr>
                <a:spLocks noChangeShapeType="1"/>
              </p:cNvSpPr>
              <p:nvPr/>
            </p:nvSpPr>
            <p:spPr bwMode="auto">
              <a:xfrm flipH="1">
                <a:off x="2441575" y="4831443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0" name="Line 169"/>
              <p:cNvSpPr>
                <a:spLocks noChangeShapeType="1"/>
              </p:cNvSpPr>
              <p:nvPr/>
            </p:nvSpPr>
            <p:spPr bwMode="auto">
              <a:xfrm>
                <a:off x="2441575" y="4788353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1" name="Line 170"/>
              <p:cNvSpPr>
                <a:spLocks noChangeShapeType="1"/>
              </p:cNvSpPr>
              <p:nvPr/>
            </p:nvSpPr>
            <p:spPr bwMode="auto">
              <a:xfrm>
                <a:off x="2441575" y="4742996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2" name="Line 171"/>
              <p:cNvSpPr>
                <a:spLocks noChangeShapeType="1"/>
              </p:cNvSpPr>
              <p:nvPr/>
            </p:nvSpPr>
            <p:spPr bwMode="auto">
              <a:xfrm>
                <a:off x="2441575" y="4697639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3" name="Line 172"/>
              <p:cNvSpPr>
                <a:spLocks noChangeShapeType="1"/>
              </p:cNvSpPr>
              <p:nvPr/>
            </p:nvSpPr>
            <p:spPr bwMode="auto">
              <a:xfrm>
                <a:off x="2441575" y="4652282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4" name="Line 173"/>
              <p:cNvSpPr>
                <a:spLocks noChangeShapeType="1"/>
              </p:cNvSpPr>
              <p:nvPr/>
            </p:nvSpPr>
            <p:spPr bwMode="auto">
              <a:xfrm flipH="1">
                <a:off x="2441575" y="4605791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5" name="Line 174"/>
              <p:cNvSpPr>
                <a:spLocks noChangeShapeType="1"/>
              </p:cNvSpPr>
              <p:nvPr/>
            </p:nvSpPr>
            <p:spPr bwMode="auto">
              <a:xfrm>
                <a:off x="2441575" y="4560434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6" name="Line 175"/>
              <p:cNvSpPr>
                <a:spLocks noChangeShapeType="1"/>
              </p:cNvSpPr>
              <p:nvPr/>
            </p:nvSpPr>
            <p:spPr bwMode="auto">
              <a:xfrm>
                <a:off x="2441575" y="4515077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7" name="Line 176"/>
              <p:cNvSpPr>
                <a:spLocks noChangeShapeType="1"/>
              </p:cNvSpPr>
              <p:nvPr/>
            </p:nvSpPr>
            <p:spPr bwMode="auto">
              <a:xfrm>
                <a:off x="2441575" y="4469720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8" name="Line 177"/>
              <p:cNvSpPr>
                <a:spLocks noChangeShapeType="1"/>
              </p:cNvSpPr>
              <p:nvPr/>
            </p:nvSpPr>
            <p:spPr bwMode="auto">
              <a:xfrm>
                <a:off x="2441575" y="4424363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39" name="Line 178"/>
              <p:cNvSpPr>
                <a:spLocks noChangeShapeType="1"/>
              </p:cNvSpPr>
              <p:nvPr/>
            </p:nvSpPr>
            <p:spPr bwMode="auto">
              <a:xfrm flipH="1">
                <a:off x="2441575" y="4379006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0" name="Line 179"/>
              <p:cNvSpPr>
                <a:spLocks noChangeShapeType="1"/>
              </p:cNvSpPr>
              <p:nvPr/>
            </p:nvSpPr>
            <p:spPr bwMode="auto">
              <a:xfrm>
                <a:off x="2441575" y="4333648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1" name="Line 180"/>
              <p:cNvSpPr>
                <a:spLocks noChangeShapeType="1"/>
              </p:cNvSpPr>
              <p:nvPr/>
            </p:nvSpPr>
            <p:spPr bwMode="auto">
              <a:xfrm>
                <a:off x="2441575" y="4290559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2" name="Line 181"/>
              <p:cNvSpPr>
                <a:spLocks noChangeShapeType="1"/>
              </p:cNvSpPr>
              <p:nvPr/>
            </p:nvSpPr>
            <p:spPr bwMode="auto">
              <a:xfrm>
                <a:off x="2441575" y="4245202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3" name="Line 182"/>
              <p:cNvSpPr>
                <a:spLocks noChangeShapeType="1"/>
              </p:cNvSpPr>
              <p:nvPr/>
            </p:nvSpPr>
            <p:spPr bwMode="auto">
              <a:xfrm>
                <a:off x="2441575" y="4199845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4" name="Line 183"/>
              <p:cNvSpPr>
                <a:spLocks noChangeShapeType="1"/>
              </p:cNvSpPr>
              <p:nvPr/>
            </p:nvSpPr>
            <p:spPr bwMode="auto">
              <a:xfrm flipH="1">
                <a:off x="2441575" y="4154488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5" name="Line 184"/>
              <p:cNvSpPr>
                <a:spLocks noChangeShapeType="1"/>
              </p:cNvSpPr>
              <p:nvPr/>
            </p:nvSpPr>
            <p:spPr bwMode="auto">
              <a:xfrm>
                <a:off x="2441575" y="4107996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6" name="Line 185"/>
              <p:cNvSpPr>
                <a:spLocks noChangeShapeType="1"/>
              </p:cNvSpPr>
              <p:nvPr/>
            </p:nvSpPr>
            <p:spPr bwMode="auto">
              <a:xfrm>
                <a:off x="2441575" y="4062639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7" name="Line 186"/>
              <p:cNvSpPr>
                <a:spLocks noChangeShapeType="1"/>
              </p:cNvSpPr>
              <p:nvPr/>
            </p:nvSpPr>
            <p:spPr bwMode="auto">
              <a:xfrm>
                <a:off x="2441575" y="4017282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8" name="Line 187"/>
              <p:cNvSpPr>
                <a:spLocks noChangeShapeType="1"/>
              </p:cNvSpPr>
              <p:nvPr/>
            </p:nvSpPr>
            <p:spPr bwMode="auto">
              <a:xfrm>
                <a:off x="2441575" y="3971925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49" name="Line 188"/>
              <p:cNvSpPr>
                <a:spLocks noChangeShapeType="1"/>
              </p:cNvSpPr>
              <p:nvPr/>
            </p:nvSpPr>
            <p:spPr bwMode="auto">
              <a:xfrm>
                <a:off x="2503488" y="5303157"/>
                <a:ext cx="0" cy="6350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0" name="Freeform 198"/>
              <p:cNvSpPr>
                <a:spLocks/>
              </p:cNvSpPr>
              <p:nvPr/>
            </p:nvSpPr>
            <p:spPr bwMode="auto">
              <a:xfrm>
                <a:off x="2503488" y="4324577"/>
                <a:ext cx="4375150" cy="961572"/>
              </a:xfrm>
              <a:custGeom>
                <a:avLst/>
                <a:gdLst>
                  <a:gd name="T0" fmla="*/ 38 w 2756"/>
                  <a:gd name="T1" fmla="*/ 846 h 848"/>
                  <a:gd name="T2" fmla="*/ 73 w 2756"/>
                  <a:gd name="T3" fmla="*/ 846 h 848"/>
                  <a:gd name="T4" fmla="*/ 105 w 2756"/>
                  <a:gd name="T5" fmla="*/ 848 h 848"/>
                  <a:gd name="T6" fmla="*/ 146 w 2756"/>
                  <a:gd name="T7" fmla="*/ 846 h 848"/>
                  <a:gd name="T8" fmla="*/ 176 w 2756"/>
                  <a:gd name="T9" fmla="*/ 848 h 848"/>
                  <a:gd name="T10" fmla="*/ 217 w 2756"/>
                  <a:gd name="T11" fmla="*/ 848 h 848"/>
                  <a:gd name="T12" fmla="*/ 261 w 2756"/>
                  <a:gd name="T13" fmla="*/ 846 h 848"/>
                  <a:gd name="T14" fmla="*/ 297 w 2756"/>
                  <a:gd name="T15" fmla="*/ 848 h 848"/>
                  <a:gd name="T16" fmla="*/ 331 w 2756"/>
                  <a:gd name="T17" fmla="*/ 846 h 848"/>
                  <a:gd name="T18" fmla="*/ 377 w 2756"/>
                  <a:gd name="T19" fmla="*/ 846 h 848"/>
                  <a:gd name="T20" fmla="*/ 412 w 2756"/>
                  <a:gd name="T21" fmla="*/ 848 h 848"/>
                  <a:gd name="T22" fmla="*/ 450 w 2756"/>
                  <a:gd name="T23" fmla="*/ 848 h 848"/>
                  <a:gd name="T24" fmla="*/ 481 w 2756"/>
                  <a:gd name="T25" fmla="*/ 848 h 848"/>
                  <a:gd name="T26" fmla="*/ 519 w 2756"/>
                  <a:gd name="T27" fmla="*/ 846 h 848"/>
                  <a:gd name="T28" fmla="*/ 565 w 2756"/>
                  <a:gd name="T29" fmla="*/ 846 h 848"/>
                  <a:gd name="T30" fmla="*/ 619 w 2756"/>
                  <a:gd name="T31" fmla="*/ 846 h 848"/>
                  <a:gd name="T32" fmla="*/ 663 w 2756"/>
                  <a:gd name="T33" fmla="*/ 846 h 848"/>
                  <a:gd name="T34" fmla="*/ 709 w 2756"/>
                  <a:gd name="T35" fmla="*/ 846 h 848"/>
                  <a:gd name="T36" fmla="*/ 753 w 2756"/>
                  <a:gd name="T37" fmla="*/ 846 h 848"/>
                  <a:gd name="T38" fmla="*/ 799 w 2756"/>
                  <a:gd name="T39" fmla="*/ 846 h 848"/>
                  <a:gd name="T40" fmla="*/ 841 w 2756"/>
                  <a:gd name="T41" fmla="*/ 846 h 848"/>
                  <a:gd name="T42" fmla="*/ 889 w 2756"/>
                  <a:gd name="T43" fmla="*/ 846 h 848"/>
                  <a:gd name="T44" fmla="*/ 935 w 2756"/>
                  <a:gd name="T45" fmla="*/ 846 h 848"/>
                  <a:gd name="T46" fmla="*/ 984 w 2756"/>
                  <a:gd name="T47" fmla="*/ 846 h 848"/>
                  <a:gd name="T48" fmla="*/ 1027 w 2756"/>
                  <a:gd name="T49" fmla="*/ 846 h 848"/>
                  <a:gd name="T50" fmla="*/ 1071 w 2756"/>
                  <a:gd name="T51" fmla="*/ 846 h 848"/>
                  <a:gd name="T52" fmla="*/ 1118 w 2756"/>
                  <a:gd name="T53" fmla="*/ 846 h 848"/>
                  <a:gd name="T54" fmla="*/ 1164 w 2756"/>
                  <a:gd name="T55" fmla="*/ 846 h 848"/>
                  <a:gd name="T56" fmla="*/ 1210 w 2756"/>
                  <a:gd name="T57" fmla="*/ 846 h 848"/>
                  <a:gd name="T58" fmla="*/ 1254 w 2756"/>
                  <a:gd name="T59" fmla="*/ 846 h 848"/>
                  <a:gd name="T60" fmla="*/ 1297 w 2756"/>
                  <a:gd name="T61" fmla="*/ 846 h 848"/>
                  <a:gd name="T62" fmla="*/ 1339 w 2756"/>
                  <a:gd name="T63" fmla="*/ 846 h 848"/>
                  <a:gd name="T64" fmla="*/ 1385 w 2756"/>
                  <a:gd name="T65" fmla="*/ 846 h 848"/>
                  <a:gd name="T66" fmla="*/ 1429 w 2756"/>
                  <a:gd name="T67" fmla="*/ 846 h 848"/>
                  <a:gd name="T68" fmla="*/ 1477 w 2756"/>
                  <a:gd name="T69" fmla="*/ 846 h 848"/>
                  <a:gd name="T70" fmla="*/ 1517 w 2756"/>
                  <a:gd name="T71" fmla="*/ 846 h 848"/>
                  <a:gd name="T72" fmla="*/ 1565 w 2756"/>
                  <a:gd name="T73" fmla="*/ 846 h 848"/>
                  <a:gd name="T74" fmla="*/ 1609 w 2756"/>
                  <a:gd name="T75" fmla="*/ 846 h 848"/>
                  <a:gd name="T76" fmla="*/ 1659 w 2756"/>
                  <a:gd name="T77" fmla="*/ 846 h 848"/>
                  <a:gd name="T78" fmla="*/ 1699 w 2756"/>
                  <a:gd name="T79" fmla="*/ 846 h 848"/>
                  <a:gd name="T80" fmla="*/ 1749 w 2756"/>
                  <a:gd name="T81" fmla="*/ 846 h 848"/>
                  <a:gd name="T82" fmla="*/ 1794 w 2756"/>
                  <a:gd name="T83" fmla="*/ 846 h 848"/>
                  <a:gd name="T84" fmla="*/ 1840 w 2756"/>
                  <a:gd name="T85" fmla="*/ 846 h 848"/>
                  <a:gd name="T86" fmla="*/ 1884 w 2756"/>
                  <a:gd name="T87" fmla="*/ 846 h 848"/>
                  <a:gd name="T88" fmla="*/ 1929 w 2756"/>
                  <a:gd name="T89" fmla="*/ 846 h 848"/>
                  <a:gd name="T90" fmla="*/ 1973 w 2756"/>
                  <a:gd name="T91" fmla="*/ 846 h 848"/>
                  <a:gd name="T92" fmla="*/ 2015 w 2756"/>
                  <a:gd name="T93" fmla="*/ 846 h 848"/>
                  <a:gd name="T94" fmla="*/ 2061 w 2756"/>
                  <a:gd name="T95" fmla="*/ 846 h 848"/>
                  <a:gd name="T96" fmla="*/ 2101 w 2756"/>
                  <a:gd name="T97" fmla="*/ 846 h 848"/>
                  <a:gd name="T98" fmla="*/ 2145 w 2756"/>
                  <a:gd name="T99" fmla="*/ 846 h 848"/>
                  <a:gd name="T100" fmla="*/ 2189 w 2756"/>
                  <a:gd name="T101" fmla="*/ 846 h 848"/>
                  <a:gd name="T102" fmla="*/ 2233 w 2756"/>
                  <a:gd name="T103" fmla="*/ 846 h 848"/>
                  <a:gd name="T104" fmla="*/ 2275 w 2756"/>
                  <a:gd name="T105" fmla="*/ 846 h 848"/>
                  <a:gd name="T106" fmla="*/ 2319 w 2756"/>
                  <a:gd name="T107" fmla="*/ 846 h 848"/>
                  <a:gd name="T108" fmla="*/ 2361 w 2756"/>
                  <a:gd name="T109" fmla="*/ 846 h 848"/>
                  <a:gd name="T110" fmla="*/ 2409 w 2756"/>
                  <a:gd name="T111" fmla="*/ 846 h 848"/>
                  <a:gd name="T112" fmla="*/ 2451 w 2756"/>
                  <a:gd name="T113" fmla="*/ 846 h 848"/>
                  <a:gd name="T114" fmla="*/ 2497 w 2756"/>
                  <a:gd name="T115" fmla="*/ 846 h 848"/>
                  <a:gd name="T116" fmla="*/ 2543 w 2756"/>
                  <a:gd name="T117" fmla="*/ 846 h 848"/>
                  <a:gd name="T118" fmla="*/ 2589 w 2756"/>
                  <a:gd name="T119" fmla="*/ 846 h 848"/>
                  <a:gd name="T120" fmla="*/ 2633 w 2756"/>
                  <a:gd name="T121" fmla="*/ 846 h 848"/>
                  <a:gd name="T122" fmla="*/ 2679 w 2756"/>
                  <a:gd name="T123" fmla="*/ 846 h 848"/>
                  <a:gd name="T124" fmla="*/ 2729 w 2756"/>
                  <a:gd name="T125" fmla="*/ 846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56" h="848">
                    <a:moveTo>
                      <a:pt x="0" y="848"/>
                    </a:moveTo>
                    <a:lnTo>
                      <a:pt x="2" y="848"/>
                    </a:lnTo>
                    <a:lnTo>
                      <a:pt x="4" y="846"/>
                    </a:lnTo>
                    <a:lnTo>
                      <a:pt x="6" y="848"/>
                    </a:lnTo>
                    <a:lnTo>
                      <a:pt x="6" y="846"/>
                    </a:lnTo>
                    <a:lnTo>
                      <a:pt x="8" y="848"/>
                    </a:lnTo>
                    <a:lnTo>
                      <a:pt x="12" y="848"/>
                    </a:lnTo>
                    <a:lnTo>
                      <a:pt x="12" y="846"/>
                    </a:lnTo>
                    <a:lnTo>
                      <a:pt x="14" y="848"/>
                    </a:lnTo>
                    <a:lnTo>
                      <a:pt x="17" y="846"/>
                    </a:lnTo>
                    <a:lnTo>
                      <a:pt x="19" y="848"/>
                    </a:lnTo>
                    <a:lnTo>
                      <a:pt x="23" y="848"/>
                    </a:lnTo>
                    <a:lnTo>
                      <a:pt x="25" y="848"/>
                    </a:lnTo>
                    <a:lnTo>
                      <a:pt x="27" y="846"/>
                    </a:lnTo>
                    <a:lnTo>
                      <a:pt x="29" y="848"/>
                    </a:lnTo>
                    <a:lnTo>
                      <a:pt x="31" y="846"/>
                    </a:lnTo>
                    <a:lnTo>
                      <a:pt x="33" y="846"/>
                    </a:lnTo>
                    <a:lnTo>
                      <a:pt x="33" y="848"/>
                    </a:lnTo>
                    <a:lnTo>
                      <a:pt x="35" y="846"/>
                    </a:lnTo>
                    <a:lnTo>
                      <a:pt x="37" y="848"/>
                    </a:lnTo>
                    <a:lnTo>
                      <a:pt x="38" y="846"/>
                    </a:lnTo>
                    <a:lnTo>
                      <a:pt x="38" y="848"/>
                    </a:lnTo>
                    <a:lnTo>
                      <a:pt x="40" y="846"/>
                    </a:lnTo>
                    <a:lnTo>
                      <a:pt x="42" y="848"/>
                    </a:lnTo>
                    <a:lnTo>
                      <a:pt x="44" y="848"/>
                    </a:lnTo>
                    <a:lnTo>
                      <a:pt x="46" y="846"/>
                    </a:lnTo>
                    <a:lnTo>
                      <a:pt x="46" y="848"/>
                    </a:lnTo>
                    <a:lnTo>
                      <a:pt x="48" y="846"/>
                    </a:lnTo>
                    <a:lnTo>
                      <a:pt x="50" y="848"/>
                    </a:lnTo>
                    <a:lnTo>
                      <a:pt x="52" y="846"/>
                    </a:lnTo>
                    <a:lnTo>
                      <a:pt x="52" y="848"/>
                    </a:lnTo>
                    <a:lnTo>
                      <a:pt x="54" y="846"/>
                    </a:lnTo>
                    <a:lnTo>
                      <a:pt x="56" y="848"/>
                    </a:lnTo>
                    <a:lnTo>
                      <a:pt x="58" y="848"/>
                    </a:lnTo>
                    <a:lnTo>
                      <a:pt x="61" y="846"/>
                    </a:lnTo>
                    <a:lnTo>
                      <a:pt x="61" y="848"/>
                    </a:lnTo>
                    <a:lnTo>
                      <a:pt x="61" y="846"/>
                    </a:lnTo>
                    <a:lnTo>
                      <a:pt x="65" y="848"/>
                    </a:lnTo>
                    <a:lnTo>
                      <a:pt x="67" y="846"/>
                    </a:lnTo>
                    <a:lnTo>
                      <a:pt x="69" y="848"/>
                    </a:lnTo>
                    <a:lnTo>
                      <a:pt x="71" y="848"/>
                    </a:lnTo>
                    <a:lnTo>
                      <a:pt x="73" y="846"/>
                    </a:lnTo>
                    <a:lnTo>
                      <a:pt x="75" y="848"/>
                    </a:lnTo>
                    <a:lnTo>
                      <a:pt x="75" y="846"/>
                    </a:lnTo>
                    <a:lnTo>
                      <a:pt x="77" y="848"/>
                    </a:lnTo>
                    <a:lnTo>
                      <a:pt x="77" y="846"/>
                    </a:lnTo>
                    <a:lnTo>
                      <a:pt x="79" y="846"/>
                    </a:lnTo>
                    <a:lnTo>
                      <a:pt x="79" y="848"/>
                    </a:lnTo>
                    <a:lnTo>
                      <a:pt x="82" y="848"/>
                    </a:lnTo>
                    <a:lnTo>
                      <a:pt x="84" y="848"/>
                    </a:lnTo>
                    <a:lnTo>
                      <a:pt x="84" y="846"/>
                    </a:lnTo>
                    <a:lnTo>
                      <a:pt x="88" y="846"/>
                    </a:lnTo>
                    <a:lnTo>
                      <a:pt x="88" y="848"/>
                    </a:lnTo>
                    <a:lnTo>
                      <a:pt x="90" y="846"/>
                    </a:lnTo>
                    <a:lnTo>
                      <a:pt x="92" y="848"/>
                    </a:lnTo>
                    <a:lnTo>
                      <a:pt x="94" y="848"/>
                    </a:lnTo>
                    <a:lnTo>
                      <a:pt x="94" y="846"/>
                    </a:lnTo>
                    <a:lnTo>
                      <a:pt x="96" y="848"/>
                    </a:lnTo>
                    <a:lnTo>
                      <a:pt x="100" y="848"/>
                    </a:lnTo>
                    <a:lnTo>
                      <a:pt x="100" y="846"/>
                    </a:lnTo>
                    <a:lnTo>
                      <a:pt x="102" y="848"/>
                    </a:lnTo>
                    <a:lnTo>
                      <a:pt x="104" y="846"/>
                    </a:lnTo>
                    <a:lnTo>
                      <a:pt x="105" y="848"/>
                    </a:lnTo>
                    <a:lnTo>
                      <a:pt x="107" y="846"/>
                    </a:lnTo>
                    <a:lnTo>
                      <a:pt x="107" y="848"/>
                    </a:lnTo>
                    <a:lnTo>
                      <a:pt x="111" y="848"/>
                    </a:lnTo>
                    <a:lnTo>
                      <a:pt x="111" y="846"/>
                    </a:lnTo>
                    <a:lnTo>
                      <a:pt x="115" y="848"/>
                    </a:lnTo>
                    <a:lnTo>
                      <a:pt x="117" y="846"/>
                    </a:lnTo>
                    <a:lnTo>
                      <a:pt x="117" y="848"/>
                    </a:lnTo>
                    <a:lnTo>
                      <a:pt x="121" y="848"/>
                    </a:lnTo>
                    <a:lnTo>
                      <a:pt x="121" y="846"/>
                    </a:lnTo>
                    <a:lnTo>
                      <a:pt x="123" y="848"/>
                    </a:lnTo>
                    <a:lnTo>
                      <a:pt x="125" y="846"/>
                    </a:lnTo>
                    <a:lnTo>
                      <a:pt x="127" y="846"/>
                    </a:lnTo>
                    <a:lnTo>
                      <a:pt x="128" y="848"/>
                    </a:lnTo>
                    <a:lnTo>
                      <a:pt x="130" y="848"/>
                    </a:lnTo>
                    <a:lnTo>
                      <a:pt x="130" y="846"/>
                    </a:lnTo>
                    <a:lnTo>
                      <a:pt x="132" y="848"/>
                    </a:lnTo>
                    <a:lnTo>
                      <a:pt x="134" y="848"/>
                    </a:lnTo>
                    <a:lnTo>
                      <a:pt x="138" y="848"/>
                    </a:lnTo>
                    <a:lnTo>
                      <a:pt x="140" y="848"/>
                    </a:lnTo>
                    <a:lnTo>
                      <a:pt x="144" y="848"/>
                    </a:lnTo>
                    <a:lnTo>
                      <a:pt x="146" y="846"/>
                    </a:lnTo>
                    <a:lnTo>
                      <a:pt x="148" y="846"/>
                    </a:lnTo>
                    <a:lnTo>
                      <a:pt x="148" y="848"/>
                    </a:lnTo>
                    <a:lnTo>
                      <a:pt x="149" y="846"/>
                    </a:lnTo>
                    <a:lnTo>
                      <a:pt x="151" y="848"/>
                    </a:lnTo>
                    <a:lnTo>
                      <a:pt x="153" y="846"/>
                    </a:lnTo>
                    <a:lnTo>
                      <a:pt x="153" y="848"/>
                    </a:lnTo>
                    <a:lnTo>
                      <a:pt x="155" y="848"/>
                    </a:lnTo>
                    <a:lnTo>
                      <a:pt x="157" y="846"/>
                    </a:lnTo>
                    <a:lnTo>
                      <a:pt x="157" y="848"/>
                    </a:lnTo>
                    <a:lnTo>
                      <a:pt x="161" y="848"/>
                    </a:lnTo>
                    <a:lnTo>
                      <a:pt x="161" y="846"/>
                    </a:lnTo>
                    <a:lnTo>
                      <a:pt x="165" y="846"/>
                    </a:lnTo>
                    <a:lnTo>
                      <a:pt x="165" y="848"/>
                    </a:lnTo>
                    <a:lnTo>
                      <a:pt x="167" y="848"/>
                    </a:lnTo>
                    <a:lnTo>
                      <a:pt x="167" y="846"/>
                    </a:lnTo>
                    <a:lnTo>
                      <a:pt x="171" y="848"/>
                    </a:lnTo>
                    <a:lnTo>
                      <a:pt x="171" y="846"/>
                    </a:lnTo>
                    <a:lnTo>
                      <a:pt x="172" y="848"/>
                    </a:lnTo>
                    <a:lnTo>
                      <a:pt x="174" y="846"/>
                    </a:lnTo>
                    <a:lnTo>
                      <a:pt x="176" y="846"/>
                    </a:lnTo>
                    <a:lnTo>
                      <a:pt x="176" y="848"/>
                    </a:lnTo>
                    <a:lnTo>
                      <a:pt x="178" y="846"/>
                    </a:lnTo>
                    <a:lnTo>
                      <a:pt x="180" y="848"/>
                    </a:lnTo>
                    <a:lnTo>
                      <a:pt x="182" y="848"/>
                    </a:lnTo>
                    <a:lnTo>
                      <a:pt x="184" y="848"/>
                    </a:lnTo>
                    <a:lnTo>
                      <a:pt x="188" y="848"/>
                    </a:lnTo>
                    <a:lnTo>
                      <a:pt x="188" y="846"/>
                    </a:lnTo>
                    <a:lnTo>
                      <a:pt x="190" y="848"/>
                    </a:lnTo>
                    <a:lnTo>
                      <a:pt x="194" y="848"/>
                    </a:lnTo>
                    <a:lnTo>
                      <a:pt x="197" y="848"/>
                    </a:lnTo>
                    <a:lnTo>
                      <a:pt x="199" y="848"/>
                    </a:lnTo>
                    <a:lnTo>
                      <a:pt x="201" y="846"/>
                    </a:lnTo>
                    <a:lnTo>
                      <a:pt x="203" y="848"/>
                    </a:lnTo>
                    <a:lnTo>
                      <a:pt x="205" y="846"/>
                    </a:lnTo>
                    <a:lnTo>
                      <a:pt x="205" y="848"/>
                    </a:lnTo>
                    <a:lnTo>
                      <a:pt x="209" y="848"/>
                    </a:lnTo>
                    <a:lnTo>
                      <a:pt x="209" y="846"/>
                    </a:lnTo>
                    <a:lnTo>
                      <a:pt x="211" y="846"/>
                    </a:lnTo>
                    <a:lnTo>
                      <a:pt x="213" y="848"/>
                    </a:lnTo>
                    <a:lnTo>
                      <a:pt x="215" y="848"/>
                    </a:lnTo>
                    <a:lnTo>
                      <a:pt x="217" y="846"/>
                    </a:lnTo>
                    <a:lnTo>
                      <a:pt x="217" y="848"/>
                    </a:lnTo>
                    <a:lnTo>
                      <a:pt x="218" y="846"/>
                    </a:lnTo>
                    <a:lnTo>
                      <a:pt x="220" y="848"/>
                    </a:lnTo>
                    <a:lnTo>
                      <a:pt x="222" y="848"/>
                    </a:lnTo>
                    <a:lnTo>
                      <a:pt x="226" y="846"/>
                    </a:lnTo>
                    <a:lnTo>
                      <a:pt x="226" y="848"/>
                    </a:lnTo>
                    <a:lnTo>
                      <a:pt x="230" y="848"/>
                    </a:lnTo>
                    <a:lnTo>
                      <a:pt x="230" y="846"/>
                    </a:lnTo>
                    <a:lnTo>
                      <a:pt x="232" y="848"/>
                    </a:lnTo>
                    <a:lnTo>
                      <a:pt x="234" y="846"/>
                    </a:lnTo>
                    <a:lnTo>
                      <a:pt x="236" y="848"/>
                    </a:lnTo>
                    <a:lnTo>
                      <a:pt x="238" y="848"/>
                    </a:lnTo>
                    <a:lnTo>
                      <a:pt x="239" y="846"/>
                    </a:lnTo>
                    <a:lnTo>
                      <a:pt x="239" y="848"/>
                    </a:lnTo>
                    <a:lnTo>
                      <a:pt x="243" y="848"/>
                    </a:lnTo>
                    <a:lnTo>
                      <a:pt x="247" y="848"/>
                    </a:lnTo>
                    <a:lnTo>
                      <a:pt x="247" y="846"/>
                    </a:lnTo>
                    <a:lnTo>
                      <a:pt x="249" y="848"/>
                    </a:lnTo>
                    <a:lnTo>
                      <a:pt x="253" y="848"/>
                    </a:lnTo>
                    <a:lnTo>
                      <a:pt x="255" y="848"/>
                    </a:lnTo>
                    <a:lnTo>
                      <a:pt x="259" y="848"/>
                    </a:lnTo>
                    <a:lnTo>
                      <a:pt x="261" y="846"/>
                    </a:lnTo>
                    <a:lnTo>
                      <a:pt x="262" y="848"/>
                    </a:lnTo>
                    <a:lnTo>
                      <a:pt x="264" y="848"/>
                    </a:lnTo>
                    <a:lnTo>
                      <a:pt x="266" y="846"/>
                    </a:lnTo>
                    <a:lnTo>
                      <a:pt x="268" y="848"/>
                    </a:lnTo>
                    <a:lnTo>
                      <a:pt x="270" y="848"/>
                    </a:lnTo>
                    <a:lnTo>
                      <a:pt x="272" y="846"/>
                    </a:lnTo>
                    <a:lnTo>
                      <a:pt x="272" y="848"/>
                    </a:lnTo>
                    <a:lnTo>
                      <a:pt x="276" y="846"/>
                    </a:lnTo>
                    <a:lnTo>
                      <a:pt x="276" y="848"/>
                    </a:lnTo>
                    <a:lnTo>
                      <a:pt x="276" y="846"/>
                    </a:lnTo>
                    <a:lnTo>
                      <a:pt x="280" y="846"/>
                    </a:lnTo>
                    <a:lnTo>
                      <a:pt x="280" y="848"/>
                    </a:lnTo>
                    <a:lnTo>
                      <a:pt x="282" y="848"/>
                    </a:lnTo>
                    <a:lnTo>
                      <a:pt x="285" y="848"/>
                    </a:lnTo>
                    <a:lnTo>
                      <a:pt x="287" y="848"/>
                    </a:lnTo>
                    <a:lnTo>
                      <a:pt x="289" y="846"/>
                    </a:lnTo>
                    <a:lnTo>
                      <a:pt x="291" y="848"/>
                    </a:lnTo>
                    <a:lnTo>
                      <a:pt x="293" y="846"/>
                    </a:lnTo>
                    <a:lnTo>
                      <a:pt x="293" y="848"/>
                    </a:lnTo>
                    <a:lnTo>
                      <a:pt x="297" y="846"/>
                    </a:lnTo>
                    <a:lnTo>
                      <a:pt x="297" y="848"/>
                    </a:lnTo>
                    <a:lnTo>
                      <a:pt x="299" y="848"/>
                    </a:lnTo>
                    <a:lnTo>
                      <a:pt x="303" y="848"/>
                    </a:lnTo>
                    <a:lnTo>
                      <a:pt x="303" y="846"/>
                    </a:lnTo>
                    <a:lnTo>
                      <a:pt x="307" y="848"/>
                    </a:lnTo>
                    <a:lnTo>
                      <a:pt x="308" y="848"/>
                    </a:lnTo>
                    <a:lnTo>
                      <a:pt x="308" y="846"/>
                    </a:lnTo>
                    <a:lnTo>
                      <a:pt x="312" y="846"/>
                    </a:lnTo>
                    <a:lnTo>
                      <a:pt x="312" y="848"/>
                    </a:lnTo>
                    <a:lnTo>
                      <a:pt x="314" y="846"/>
                    </a:lnTo>
                    <a:lnTo>
                      <a:pt x="316" y="848"/>
                    </a:lnTo>
                    <a:lnTo>
                      <a:pt x="318" y="846"/>
                    </a:lnTo>
                    <a:lnTo>
                      <a:pt x="320" y="846"/>
                    </a:lnTo>
                    <a:lnTo>
                      <a:pt x="320" y="848"/>
                    </a:lnTo>
                    <a:lnTo>
                      <a:pt x="322" y="846"/>
                    </a:lnTo>
                    <a:lnTo>
                      <a:pt x="324" y="848"/>
                    </a:lnTo>
                    <a:lnTo>
                      <a:pt x="326" y="848"/>
                    </a:lnTo>
                    <a:lnTo>
                      <a:pt x="326" y="846"/>
                    </a:lnTo>
                    <a:lnTo>
                      <a:pt x="330" y="848"/>
                    </a:lnTo>
                    <a:lnTo>
                      <a:pt x="331" y="846"/>
                    </a:lnTo>
                    <a:lnTo>
                      <a:pt x="331" y="848"/>
                    </a:lnTo>
                    <a:lnTo>
                      <a:pt x="331" y="846"/>
                    </a:lnTo>
                    <a:lnTo>
                      <a:pt x="335" y="848"/>
                    </a:lnTo>
                    <a:lnTo>
                      <a:pt x="337" y="848"/>
                    </a:lnTo>
                    <a:lnTo>
                      <a:pt x="341" y="848"/>
                    </a:lnTo>
                    <a:lnTo>
                      <a:pt x="343" y="848"/>
                    </a:lnTo>
                    <a:lnTo>
                      <a:pt x="347" y="848"/>
                    </a:lnTo>
                    <a:lnTo>
                      <a:pt x="349" y="846"/>
                    </a:lnTo>
                    <a:lnTo>
                      <a:pt x="351" y="848"/>
                    </a:lnTo>
                    <a:lnTo>
                      <a:pt x="352" y="848"/>
                    </a:lnTo>
                    <a:lnTo>
                      <a:pt x="352" y="846"/>
                    </a:lnTo>
                    <a:lnTo>
                      <a:pt x="354" y="848"/>
                    </a:lnTo>
                    <a:lnTo>
                      <a:pt x="358" y="846"/>
                    </a:lnTo>
                    <a:lnTo>
                      <a:pt x="358" y="848"/>
                    </a:lnTo>
                    <a:lnTo>
                      <a:pt x="362" y="848"/>
                    </a:lnTo>
                    <a:lnTo>
                      <a:pt x="362" y="846"/>
                    </a:lnTo>
                    <a:lnTo>
                      <a:pt x="364" y="848"/>
                    </a:lnTo>
                    <a:lnTo>
                      <a:pt x="368" y="848"/>
                    </a:lnTo>
                    <a:lnTo>
                      <a:pt x="370" y="848"/>
                    </a:lnTo>
                    <a:lnTo>
                      <a:pt x="374" y="848"/>
                    </a:lnTo>
                    <a:lnTo>
                      <a:pt x="375" y="846"/>
                    </a:lnTo>
                    <a:lnTo>
                      <a:pt x="375" y="848"/>
                    </a:lnTo>
                    <a:lnTo>
                      <a:pt x="377" y="846"/>
                    </a:lnTo>
                    <a:lnTo>
                      <a:pt x="379" y="848"/>
                    </a:lnTo>
                    <a:lnTo>
                      <a:pt x="379" y="846"/>
                    </a:lnTo>
                    <a:lnTo>
                      <a:pt x="381" y="848"/>
                    </a:lnTo>
                    <a:lnTo>
                      <a:pt x="383" y="846"/>
                    </a:lnTo>
                    <a:lnTo>
                      <a:pt x="385" y="848"/>
                    </a:lnTo>
                    <a:lnTo>
                      <a:pt x="387" y="846"/>
                    </a:lnTo>
                    <a:lnTo>
                      <a:pt x="389" y="848"/>
                    </a:lnTo>
                    <a:lnTo>
                      <a:pt x="391" y="846"/>
                    </a:lnTo>
                    <a:lnTo>
                      <a:pt x="391" y="848"/>
                    </a:lnTo>
                    <a:lnTo>
                      <a:pt x="393" y="846"/>
                    </a:lnTo>
                    <a:lnTo>
                      <a:pt x="395" y="848"/>
                    </a:lnTo>
                    <a:lnTo>
                      <a:pt x="397" y="848"/>
                    </a:lnTo>
                    <a:lnTo>
                      <a:pt x="398" y="848"/>
                    </a:lnTo>
                    <a:lnTo>
                      <a:pt x="402" y="846"/>
                    </a:lnTo>
                    <a:lnTo>
                      <a:pt x="404" y="846"/>
                    </a:lnTo>
                    <a:lnTo>
                      <a:pt x="404" y="848"/>
                    </a:lnTo>
                    <a:lnTo>
                      <a:pt x="406" y="846"/>
                    </a:lnTo>
                    <a:lnTo>
                      <a:pt x="408" y="848"/>
                    </a:lnTo>
                    <a:lnTo>
                      <a:pt x="410" y="846"/>
                    </a:lnTo>
                    <a:lnTo>
                      <a:pt x="412" y="846"/>
                    </a:lnTo>
                    <a:lnTo>
                      <a:pt x="412" y="848"/>
                    </a:lnTo>
                    <a:lnTo>
                      <a:pt x="414" y="848"/>
                    </a:lnTo>
                    <a:lnTo>
                      <a:pt x="416" y="846"/>
                    </a:lnTo>
                    <a:lnTo>
                      <a:pt x="418" y="848"/>
                    </a:lnTo>
                    <a:lnTo>
                      <a:pt x="418" y="846"/>
                    </a:lnTo>
                    <a:lnTo>
                      <a:pt x="420" y="848"/>
                    </a:lnTo>
                    <a:lnTo>
                      <a:pt x="421" y="846"/>
                    </a:lnTo>
                    <a:lnTo>
                      <a:pt x="423" y="846"/>
                    </a:lnTo>
                    <a:lnTo>
                      <a:pt x="425" y="848"/>
                    </a:lnTo>
                    <a:lnTo>
                      <a:pt x="429" y="846"/>
                    </a:lnTo>
                    <a:lnTo>
                      <a:pt x="431" y="848"/>
                    </a:lnTo>
                    <a:lnTo>
                      <a:pt x="431" y="846"/>
                    </a:lnTo>
                    <a:lnTo>
                      <a:pt x="435" y="848"/>
                    </a:lnTo>
                    <a:lnTo>
                      <a:pt x="435" y="846"/>
                    </a:lnTo>
                    <a:lnTo>
                      <a:pt x="437" y="848"/>
                    </a:lnTo>
                    <a:lnTo>
                      <a:pt x="441" y="848"/>
                    </a:lnTo>
                    <a:lnTo>
                      <a:pt x="442" y="846"/>
                    </a:lnTo>
                    <a:lnTo>
                      <a:pt x="444" y="846"/>
                    </a:lnTo>
                    <a:lnTo>
                      <a:pt x="444" y="848"/>
                    </a:lnTo>
                    <a:lnTo>
                      <a:pt x="446" y="846"/>
                    </a:lnTo>
                    <a:lnTo>
                      <a:pt x="448" y="848"/>
                    </a:lnTo>
                    <a:lnTo>
                      <a:pt x="450" y="848"/>
                    </a:lnTo>
                    <a:lnTo>
                      <a:pt x="450" y="846"/>
                    </a:lnTo>
                    <a:lnTo>
                      <a:pt x="452" y="848"/>
                    </a:lnTo>
                    <a:lnTo>
                      <a:pt x="454" y="846"/>
                    </a:lnTo>
                    <a:lnTo>
                      <a:pt x="456" y="848"/>
                    </a:lnTo>
                    <a:lnTo>
                      <a:pt x="458" y="846"/>
                    </a:lnTo>
                    <a:lnTo>
                      <a:pt x="458" y="848"/>
                    </a:lnTo>
                    <a:lnTo>
                      <a:pt x="460" y="846"/>
                    </a:lnTo>
                    <a:lnTo>
                      <a:pt x="462" y="846"/>
                    </a:lnTo>
                    <a:lnTo>
                      <a:pt x="464" y="848"/>
                    </a:lnTo>
                    <a:lnTo>
                      <a:pt x="465" y="846"/>
                    </a:lnTo>
                    <a:lnTo>
                      <a:pt x="467" y="848"/>
                    </a:lnTo>
                    <a:lnTo>
                      <a:pt x="467" y="846"/>
                    </a:lnTo>
                    <a:lnTo>
                      <a:pt x="467" y="848"/>
                    </a:lnTo>
                    <a:lnTo>
                      <a:pt x="471" y="846"/>
                    </a:lnTo>
                    <a:lnTo>
                      <a:pt x="471" y="848"/>
                    </a:lnTo>
                    <a:lnTo>
                      <a:pt x="473" y="848"/>
                    </a:lnTo>
                    <a:lnTo>
                      <a:pt x="473" y="846"/>
                    </a:lnTo>
                    <a:lnTo>
                      <a:pt x="475" y="848"/>
                    </a:lnTo>
                    <a:lnTo>
                      <a:pt x="477" y="846"/>
                    </a:lnTo>
                    <a:lnTo>
                      <a:pt x="479" y="846"/>
                    </a:lnTo>
                    <a:lnTo>
                      <a:pt x="481" y="848"/>
                    </a:lnTo>
                    <a:lnTo>
                      <a:pt x="483" y="846"/>
                    </a:lnTo>
                    <a:lnTo>
                      <a:pt x="485" y="846"/>
                    </a:lnTo>
                    <a:lnTo>
                      <a:pt x="487" y="846"/>
                    </a:lnTo>
                    <a:lnTo>
                      <a:pt x="488" y="846"/>
                    </a:lnTo>
                    <a:lnTo>
                      <a:pt x="490" y="846"/>
                    </a:lnTo>
                    <a:lnTo>
                      <a:pt x="492" y="846"/>
                    </a:lnTo>
                    <a:lnTo>
                      <a:pt x="494" y="846"/>
                    </a:lnTo>
                    <a:lnTo>
                      <a:pt x="496" y="846"/>
                    </a:lnTo>
                    <a:lnTo>
                      <a:pt x="498" y="838"/>
                    </a:lnTo>
                    <a:lnTo>
                      <a:pt x="500" y="829"/>
                    </a:lnTo>
                    <a:lnTo>
                      <a:pt x="502" y="728"/>
                    </a:lnTo>
                    <a:lnTo>
                      <a:pt x="502" y="607"/>
                    </a:lnTo>
                    <a:lnTo>
                      <a:pt x="504" y="0"/>
                    </a:lnTo>
                    <a:lnTo>
                      <a:pt x="506" y="42"/>
                    </a:lnTo>
                    <a:lnTo>
                      <a:pt x="508" y="563"/>
                    </a:lnTo>
                    <a:lnTo>
                      <a:pt x="508" y="680"/>
                    </a:lnTo>
                    <a:lnTo>
                      <a:pt x="510" y="815"/>
                    </a:lnTo>
                    <a:lnTo>
                      <a:pt x="511" y="829"/>
                    </a:lnTo>
                    <a:lnTo>
                      <a:pt x="513" y="842"/>
                    </a:lnTo>
                    <a:lnTo>
                      <a:pt x="517" y="844"/>
                    </a:lnTo>
                    <a:lnTo>
                      <a:pt x="519" y="846"/>
                    </a:lnTo>
                    <a:lnTo>
                      <a:pt x="523" y="846"/>
                    </a:lnTo>
                    <a:lnTo>
                      <a:pt x="525" y="846"/>
                    </a:lnTo>
                    <a:lnTo>
                      <a:pt x="527" y="846"/>
                    </a:lnTo>
                    <a:lnTo>
                      <a:pt x="531" y="846"/>
                    </a:lnTo>
                    <a:lnTo>
                      <a:pt x="532" y="846"/>
                    </a:lnTo>
                    <a:lnTo>
                      <a:pt x="534" y="846"/>
                    </a:lnTo>
                    <a:lnTo>
                      <a:pt x="536" y="846"/>
                    </a:lnTo>
                    <a:lnTo>
                      <a:pt x="538" y="846"/>
                    </a:lnTo>
                    <a:lnTo>
                      <a:pt x="540" y="846"/>
                    </a:lnTo>
                    <a:lnTo>
                      <a:pt x="542" y="846"/>
                    </a:lnTo>
                    <a:lnTo>
                      <a:pt x="544" y="846"/>
                    </a:lnTo>
                    <a:lnTo>
                      <a:pt x="546" y="846"/>
                    </a:lnTo>
                    <a:lnTo>
                      <a:pt x="548" y="846"/>
                    </a:lnTo>
                    <a:lnTo>
                      <a:pt x="550" y="846"/>
                    </a:lnTo>
                    <a:lnTo>
                      <a:pt x="552" y="846"/>
                    </a:lnTo>
                    <a:lnTo>
                      <a:pt x="554" y="846"/>
                    </a:lnTo>
                    <a:lnTo>
                      <a:pt x="555" y="846"/>
                    </a:lnTo>
                    <a:lnTo>
                      <a:pt x="557" y="846"/>
                    </a:lnTo>
                    <a:lnTo>
                      <a:pt x="559" y="846"/>
                    </a:lnTo>
                    <a:lnTo>
                      <a:pt x="563" y="846"/>
                    </a:lnTo>
                    <a:lnTo>
                      <a:pt x="565" y="846"/>
                    </a:lnTo>
                    <a:lnTo>
                      <a:pt x="567" y="846"/>
                    </a:lnTo>
                    <a:lnTo>
                      <a:pt x="571" y="846"/>
                    </a:lnTo>
                    <a:lnTo>
                      <a:pt x="575" y="846"/>
                    </a:lnTo>
                    <a:lnTo>
                      <a:pt x="577" y="846"/>
                    </a:lnTo>
                    <a:lnTo>
                      <a:pt x="578" y="846"/>
                    </a:lnTo>
                    <a:lnTo>
                      <a:pt x="582" y="846"/>
                    </a:lnTo>
                    <a:lnTo>
                      <a:pt x="584" y="846"/>
                    </a:lnTo>
                    <a:lnTo>
                      <a:pt x="586" y="846"/>
                    </a:lnTo>
                    <a:lnTo>
                      <a:pt x="588" y="846"/>
                    </a:lnTo>
                    <a:lnTo>
                      <a:pt x="592" y="846"/>
                    </a:lnTo>
                    <a:lnTo>
                      <a:pt x="596" y="846"/>
                    </a:lnTo>
                    <a:lnTo>
                      <a:pt x="598" y="846"/>
                    </a:lnTo>
                    <a:lnTo>
                      <a:pt x="600" y="846"/>
                    </a:lnTo>
                    <a:lnTo>
                      <a:pt x="601" y="846"/>
                    </a:lnTo>
                    <a:lnTo>
                      <a:pt x="605" y="846"/>
                    </a:lnTo>
                    <a:lnTo>
                      <a:pt x="607" y="846"/>
                    </a:lnTo>
                    <a:lnTo>
                      <a:pt x="609" y="846"/>
                    </a:lnTo>
                    <a:lnTo>
                      <a:pt x="613" y="846"/>
                    </a:lnTo>
                    <a:lnTo>
                      <a:pt x="615" y="846"/>
                    </a:lnTo>
                    <a:lnTo>
                      <a:pt x="617" y="846"/>
                    </a:lnTo>
                    <a:lnTo>
                      <a:pt x="619" y="846"/>
                    </a:lnTo>
                    <a:lnTo>
                      <a:pt x="621" y="846"/>
                    </a:lnTo>
                    <a:lnTo>
                      <a:pt x="622" y="846"/>
                    </a:lnTo>
                    <a:lnTo>
                      <a:pt x="624" y="846"/>
                    </a:lnTo>
                    <a:lnTo>
                      <a:pt x="626" y="846"/>
                    </a:lnTo>
                    <a:lnTo>
                      <a:pt x="628" y="846"/>
                    </a:lnTo>
                    <a:lnTo>
                      <a:pt x="630" y="846"/>
                    </a:lnTo>
                    <a:lnTo>
                      <a:pt x="632" y="846"/>
                    </a:lnTo>
                    <a:lnTo>
                      <a:pt x="634" y="846"/>
                    </a:lnTo>
                    <a:lnTo>
                      <a:pt x="636" y="846"/>
                    </a:lnTo>
                    <a:lnTo>
                      <a:pt x="638" y="846"/>
                    </a:lnTo>
                    <a:lnTo>
                      <a:pt x="642" y="846"/>
                    </a:lnTo>
                    <a:lnTo>
                      <a:pt x="645" y="846"/>
                    </a:lnTo>
                    <a:lnTo>
                      <a:pt x="647" y="846"/>
                    </a:lnTo>
                    <a:lnTo>
                      <a:pt x="649" y="846"/>
                    </a:lnTo>
                    <a:lnTo>
                      <a:pt x="651" y="846"/>
                    </a:lnTo>
                    <a:lnTo>
                      <a:pt x="653" y="846"/>
                    </a:lnTo>
                    <a:lnTo>
                      <a:pt x="655" y="846"/>
                    </a:lnTo>
                    <a:lnTo>
                      <a:pt x="657" y="846"/>
                    </a:lnTo>
                    <a:lnTo>
                      <a:pt x="659" y="846"/>
                    </a:lnTo>
                    <a:lnTo>
                      <a:pt x="661" y="846"/>
                    </a:lnTo>
                    <a:lnTo>
                      <a:pt x="663" y="846"/>
                    </a:lnTo>
                    <a:lnTo>
                      <a:pt x="665" y="846"/>
                    </a:lnTo>
                    <a:lnTo>
                      <a:pt x="667" y="846"/>
                    </a:lnTo>
                    <a:lnTo>
                      <a:pt x="668" y="846"/>
                    </a:lnTo>
                    <a:lnTo>
                      <a:pt x="670" y="846"/>
                    </a:lnTo>
                    <a:lnTo>
                      <a:pt x="674" y="846"/>
                    </a:lnTo>
                    <a:lnTo>
                      <a:pt x="676" y="846"/>
                    </a:lnTo>
                    <a:lnTo>
                      <a:pt x="678" y="846"/>
                    </a:lnTo>
                    <a:lnTo>
                      <a:pt x="680" y="846"/>
                    </a:lnTo>
                    <a:lnTo>
                      <a:pt x="682" y="846"/>
                    </a:lnTo>
                    <a:lnTo>
                      <a:pt x="686" y="846"/>
                    </a:lnTo>
                    <a:lnTo>
                      <a:pt x="688" y="846"/>
                    </a:lnTo>
                    <a:lnTo>
                      <a:pt x="690" y="846"/>
                    </a:lnTo>
                    <a:lnTo>
                      <a:pt x="691" y="846"/>
                    </a:lnTo>
                    <a:lnTo>
                      <a:pt x="693" y="846"/>
                    </a:lnTo>
                    <a:lnTo>
                      <a:pt x="695" y="846"/>
                    </a:lnTo>
                    <a:lnTo>
                      <a:pt x="697" y="846"/>
                    </a:lnTo>
                    <a:lnTo>
                      <a:pt x="699" y="846"/>
                    </a:lnTo>
                    <a:lnTo>
                      <a:pt x="701" y="846"/>
                    </a:lnTo>
                    <a:lnTo>
                      <a:pt x="703" y="846"/>
                    </a:lnTo>
                    <a:lnTo>
                      <a:pt x="707" y="846"/>
                    </a:lnTo>
                    <a:lnTo>
                      <a:pt x="709" y="846"/>
                    </a:lnTo>
                    <a:lnTo>
                      <a:pt x="711" y="846"/>
                    </a:lnTo>
                    <a:lnTo>
                      <a:pt x="713" y="846"/>
                    </a:lnTo>
                    <a:lnTo>
                      <a:pt x="714" y="846"/>
                    </a:lnTo>
                    <a:lnTo>
                      <a:pt x="718" y="846"/>
                    </a:lnTo>
                    <a:lnTo>
                      <a:pt x="720" y="846"/>
                    </a:lnTo>
                    <a:lnTo>
                      <a:pt x="722" y="846"/>
                    </a:lnTo>
                    <a:lnTo>
                      <a:pt x="724" y="846"/>
                    </a:lnTo>
                    <a:lnTo>
                      <a:pt x="726" y="846"/>
                    </a:lnTo>
                    <a:lnTo>
                      <a:pt x="728" y="846"/>
                    </a:lnTo>
                    <a:lnTo>
                      <a:pt x="730" y="846"/>
                    </a:lnTo>
                    <a:lnTo>
                      <a:pt x="732" y="846"/>
                    </a:lnTo>
                    <a:lnTo>
                      <a:pt x="734" y="846"/>
                    </a:lnTo>
                    <a:lnTo>
                      <a:pt x="735" y="846"/>
                    </a:lnTo>
                    <a:lnTo>
                      <a:pt x="737" y="846"/>
                    </a:lnTo>
                    <a:lnTo>
                      <a:pt x="739" y="846"/>
                    </a:lnTo>
                    <a:lnTo>
                      <a:pt x="741" y="846"/>
                    </a:lnTo>
                    <a:lnTo>
                      <a:pt x="743" y="846"/>
                    </a:lnTo>
                    <a:lnTo>
                      <a:pt x="745" y="846"/>
                    </a:lnTo>
                    <a:lnTo>
                      <a:pt x="747" y="846"/>
                    </a:lnTo>
                    <a:lnTo>
                      <a:pt x="751" y="846"/>
                    </a:lnTo>
                    <a:lnTo>
                      <a:pt x="753" y="846"/>
                    </a:lnTo>
                    <a:lnTo>
                      <a:pt x="755" y="846"/>
                    </a:lnTo>
                    <a:lnTo>
                      <a:pt x="757" y="846"/>
                    </a:lnTo>
                    <a:lnTo>
                      <a:pt x="758" y="846"/>
                    </a:lnTo>
                    <a:lnTo>
                      <a:pt x="760" y="846"/>
                    </a:lnTo>
                    <a:lnTo>
                      <a:pt x="764" y="846"/>
                    </a:lnTo>
                    <a:lnTo>
                      <a:pt x="766" y="846"/>
                    </a:lnTo>
                    <a:lnTo>
                      <a:pt x="768" y="846"/>
                    </a:lnTo>
                    <a:lnTo>
                      <a:pt x="770" y="846"/>
                    </a:lnTo>
                    <a:lnTo>
                      <a:pt x="772" y="846"/>
                    </a:lnTo>
                    <a:lnTo>
                      <a:pt x="774" y="846"/>
                    </a:lnTo>
                    <a:lnTo>
                      <a:pt x="776" y="846"/>
                    </a:lnTo>
                    <a:lnTo>
                      <a:pt x="778" y="846"/>
                    </a:lnTo>
                    <a:lnTo>
                      <a:pt x="780" y="846"/>
                    </a:lnTo>
                    <a:lnTo>
                      <a:pt x="783" y="846"/>
                    </a:lnTo>
                    <a:lnTo>
                      <a:pt x="785" y="846"/>
                    </a:lnTo>
                    <a:lnTo>
                      <a:pt x="787" y="846"/>
                    </a:lnTo>
                    <a:lnTo>
                      <a:pt x="789" y="846"/>
                    </a:lnTo>
                    <a:lnTo>
                      <a:pt x="791" y="846"/>
                    </a:lnTo>
                    <a:lnTo>
                      <a:pt x="793" y="846"/>
                    </a:lnTo>
                    <a:lnTo>
                      <a:pt x="797" y="846"/>
                    </a:lnTo>
                    <a:lnTo>
                      <a:pt x="799" y="846"/>
                    </a:lnTo>
                    <a:lnTo>
                      <a:pt x="801" y="846"/>
                    </a:lnTo>
                    <a:lnTo>
                      <a:pt x="803" y="846"/>
                    </a:lnTo>
                    <a:lnTo>
                      <a:pt x="806" y="846"/>
                    </a:lnTo>
                    <a:lnTo>
                      <a:pt x="808" y="846"/>
                    </a:lnTo>
                    <a:lnTo>
                      <a:pt x="810" y="846"/>
                    </a:lnTo>
                    <a:lnTo>
                      <a:pt x="812" y="846"/>
                    </a:lnTo>
                    <a:lnTo>
                      <a:pt x="814" y="846"/>
                    </a:lnTo>
                    <a:lnTo>
                      <a:pt x="816" y="846"/>
                    </a:lnTo>
                    <a:lnTo>
                      <a:pt x="818" y="846"/>
                    </a:lnTo>
                    <a:lnTo>
                      <a:pt x="820" y="846"/>
                    </a:lnTo>
                    <a:lnTo>
                      <a:pt x="822" y="846"/>
                    </a:lnTo>
                    <a:lnTo>
                      <a:pt x="824" y="846"/>
                    </a:lnTo>
                    <a:lnTo>
                      <a:pt x="825" y="846"/>
                    </a:lnTo>
                    <a:lnTo>
                      <a:pt x="827" y="846"/>
                    </a:lnTo>
                    <a:lnTo>
                      <a:pt x="829" y="846"/>
                    </a:lnTo>
                    <a:lnTo>
                      <a:pt x="831" y="846"/>
                    </a:lnTo>
                    <a:lnTo>
                      <a:pt x="833" y="846"/>
                    </a:lnTo>
                    <a:lnTo>
                      <a:pt x="835" y="846"/>
                    </a:lnTo>
                    <a:lnTo>
                      <a:pt x="837" y="846"/>
                    </a:lnTo>
                    <a:lnTo>
                      <a:pt x="839" y="846"/>
                    </a:lnTo>
                    <a:lnTo>
                      <a:pt x="841" y="846"/>
                    </a:lnTo>
                    <a:lnTo>
                      <a:pt x="843" y="846"/>
                    </a:lnTo>
                    <a:lnTo>
                      <a:pt x="847" y="846"/>
                    </a:lnTo>
                    <a:lnTo>
                      <a:pt x="848" y="846"/>
                    </a:lnTo>
                    <a:lnTo>
                      <a:pt x="850" y="846"/>
                    </a:lnTo>
                    <a:lnTo>
                      <a:pt x="852" y="846"/>
                    </a:lnTo>
                    <a:lnTo>
                      <a:pt x="854" y="846"/>
                    </a:lnTo>
                    <a:lnTo>
                      <a:pt x="856" y="846"/>
                    </a:lnTo>
                    <a:lnTo>
                      <a:pt x="858" y="846"/>
                    </a:lnTo>
                    <a:lnTo>
                      <a:pt x="860" y="846"/>
                    </a:lnTo>
                    <a:lnTo>
                      <a:pt x="862" y="846"/>
                    </a:lnTo>
                    <a:lnTo>
                      <a:pt x="866" y="846"/>
                    </a:lnTo>
                    <a:lnTo>
                      <a:pt x="868" y="846"/>
                    </a:lnTo>
                    <a:lnTo>
                      <a:pt x="870" y="846"/>
                    </a:lnTo>
                    <a:lnTo>
                      <a:pt x="871" y="846"/>
                    </a:lnTo>
                    <a:lnTo>
                      <a:pt x="873" y="846"/>
                    </a:lnTo>
                    <a:lnTo>
                      <a:pt x="875" y="846"/>
                    </a:lnTo>
                    <a:lnTo>
                      <a:pt x="879" y="846"/>
                    </a:lnTo>
                    <a:lnTo>
                      <a:pt x="881" y="846"/>
                    </a:lnTo>
                    <a:lnTo>
                      <a:pt x="883" y="846"/>
                    </a:lnTo>
                    <a:lnTo>
                      <a:pt x="885" y="846"/>
                    </a:lnTo>
                    <a:lnTo>
                      <a:pt x="889" y="846"/>
                    </a:lnTo>
                    <a:lnTo>
                      <a:pt x="893" y="846"/>
                    </a:lnTo>
                    <a:lnTo>
                      <a:pt x="894" y="846"/>
                    </a:lnTo>
                    <a:lnTo>
                      <a:pt x="898" y="846"/>
                    </a:lnTo>
                    <a:lnTo>
                      <a:pt x="900" y="846"/>
                    </a:lnTo>
                    <a:lnTo>
                      <a:pt x="902" y="846"/>
                    </a:lnTo>
                    <a:lnTo>
                      <a:pt x="906" y="846"/>
                    </a:lnTo>
                    <a:lnTo>
                      <a:pt x="908" y="846"/>
                    </a:lnTo>
                    <a:lnTo>
                      <a:pt x="910" y="846"/>
                    </a:lnTo>
                    <a:lnTo>
                      <a:pt x="912" y="846"/>
                    </a:lnTo>
                    <a:lnTo>
                      <a:pt x="914" y="846"/>
                    </a:lnTo>
                    <a:lnTo>
                      <a:pt x="915" y="846"/>
                    </a:lnTo>
                    <a:lnTo>
                      <a:pt x="917" y="846"/>
                    </a:lnTo>
                    <a:lnTo>
                      <a:pt x="919" y="846"/>
                    </a:lnTo>
                    <a:lnTo>
                      <a:pt x="921" y="846"/>
                    </a:lnTo>
                    <a:lnTo>
                      <a:pt x="923" y="846"/>
                    </a:lnTo>
                    <a:lnTo>
                      <a:pt x="925" y="846"/>
                    </a:lnTo>
                    <a:lnTo>
                      <a:pt x="927" y="846"/>
                    </a:lnTo>
                    <a:lnTo>
                      <a:pt x="929" y="846"/>
                    </a:lnTo>
                    <a:lnTo>
                      <a:pt x="931" y="846"/>
                    </a:lnTo>
                    <a:lnTo>
                      <a:pt x="933" y="846"/>
                    </a:lnTo>
                    <a:lnTo>
                      <a:pt x="935" y="846"/>
                    </a:lnTo>
                    <a:lnTo>
                      <a:pt x="937" y="846"/>
                    </a:lnTo>
                    <a:lnTo>
                      <a:pt x="938" y="846"/>
                    </a:lnTo>
                    <a:lnTo>
                      <a:pt x="942" y="846"/>
                    </a:lnTo>
                    <a:lnTo>
                      <a:pt x="944" y="846"/>
                    </a:lnTo>
                    <a:lnTo>
                      <a:pt x="946" y="846"/>
                    </a:lnTo>
                    <a:lnTo>
                      <a:pt x="948" y="846"/>
                    </a:lnTo>
                    <a:lnTo>
                      <a:pt x="950" y="846"/>
                    </a:lnTo>
                    <a:lnTo>
                      <a:pt x="952" y="846"/>
                    </a:lnTo>
                    <a:lnTo>
                      <a:pt x="954" y="846"/>
                    </a:lnTo>
                    <a:lnTo>
                      <a:pt x="958" y="846"/>
                    </a:lnTo>
                    <a:lnTo>
                      <a:pt x="960" y="846"/>
                    </a:lnTo>
                    <a:lnTo>
                      <a:pt x="961" y="846"/>
                    </a:lnTo>
                    <a:lnTo>
                      <a:pt x="965" y="846"/>
                    </a:lnTo>
                    <a:lnTo>
                      <a:pt x="967" y="846"/>
                    </a:lnTo>
                    <a:lnTo>
                      <a:pt x="971" y="846"/>
                    </a:lnTo>
                    <a:lnTo>
                      <a:pt x="975" y="846"/>
                    </a:lnTo>
                    <a:lnTo>
                      <a:pt x="977" y="846"/>
                    </a:lnTo>
                    <a:lnTo>
                      <a:pt x="979" y="846"/>
                    </a:lnTo>
                    <a:lnTo>
                      <a:pt x="981" y="846"/>
                    </a:lnTo>
                    <a:lnTo>
                      <a:pt x="983" y="846"/>
                    </a:lnTo>
                    <a:lnTo>
                      <a:pt x="984" y="846"/>
                    </a:lnTo>
                    <a:lnTo>
                      <a:pt x="986" y="846"/>
                    </a:lnTo>
                    <a:lnTo>
                      <a:pt x="988" y="846"/>
                    </a:lnTo>
                    <a:lnTo>
                      <a:pt x="990" y="846"/>
                    </a:lnTo>
                    <a:lnTo>
                      <a:pt x="992" y="846"/>
                    </a:lnTo>
                    <a:lnTo>
                      <a:pt x="994" y="846"/>
                    </a:lnTo>
                    <a:lnTo>
                      <a:pt x="996" y="846"/>
                    </a:lnTo>
                    <a:lnTo>
                      <a:pt x="998" y="846"/>
                    </a:lnTo>
                    <a:lnTo>
                      <a:pt x="1000" y="846"/>
                    </a:lnTo>
                    <a:lnTo>
                      <a:pt x="1002" y="846"/>
                    </a:lnTo>
                    <a:lnTo>
                      <a:pt x="1004" y="846"/>
                    </a:lnTo>
                    <a:lnTo>
                      <a:pt x="1005" y="846"/>
                    </a:lnTo>
                    <a:lnTo>
                      <a:pt x="1007" y="846"/>
                    </a:lnTo>
                    <a:lnTo>
                      <a:pt x="1009" y="846"/>
                    </a:lnTo>
                    <a:lnTo>
                      <a:pt x="1011" y="846"/>
                    </a:lnTo>
                    <a:lnTo>
                      <a:pt x="1015" y="846"/>
                    </a:lnTo>
                    <a:lnTo>
                      <a:pt x="1017" y="846"/>
                    </a:lnTo>
                    <a:lnTo>
                      <a:pt x="1019" y="846"/>
                    </a:lnTo>
                    <a:lnTo>
                      <a:pt x="1021" y="846"/>
                    </a:lnTo>
                    <a:lnTo>
                      <a:pt x="1023" y="846"/>
                    </a:lnTo>
                    <a:lnTo>
                      <a:pt x="1025" y="846"/>
                    </a:lnTo>
                    <a:lnTo>
                      <a:pt x="1027" y="846"/>
                    </a:lnTo>
                    <a:lnTo>
                      <a:pt x="1028" y="846"/>
                    </a:lnTo>
                    <a:lnTo>
                      <a:pt x="1030" y="846"/>
                    </a:lnTo>
                    <a:lnTo>
                      <a:pt x="1032" y="846"/>
                    </a:lnTo>
                    <a:lnTo>
                      <a:pt x="1034" y="846"/>
                    </a:lnTo>
                    <a:lnTo>
                      <a:pt x="1036" y="846"/>
                    </a:lnTo>
                    <a:lnTo>
                      <a:pt x="1038" y="846"/>
                    </a:lnTo>
                    <a:lnTo>
                      <a:pt x="1040" y="846"/>
                    </a:lnTo>
                    <a:lnTo>
                      <a:pt x="1042" y="846"/>
                    </a:lnTo>
                    <a:lnTo>
                      <a:pt x="1044" y="846"/>
                    </a:lnTo>
                    <a:lnTo>
                      <a:pt x="1048" y="846"/>
                    </a:lnTo>
                    <a:lnTo>
                      <a:pt x="1050" y="846"/>
                    </a:lnTo>
                    <a:lnTo>
                      <a:pt x="1051" y="846"/>
                    </a:lnTo>
                    <a:lnTo>
                      <a:pt x="1053" y="846"/>
                    </a:lnTo>
                    <a:lnTo>
                      <a:pt x="1055" y="846"/>
                    </a:lnTo>
                    <a:lnTo>
                      <a:pt x="1057" y="846"/>
                    </a:lnTo>
                    <a:lnTo>
                      <a:pt x="1059" y="846"/>
                    </a:lnTo>
                    <a:lnTo>
                      <a:pt x="1061" y="846"/>
                    </a:lnTo>
                    <a:lnTo>
                      <a:pt x="1065" y="846"/>
                    </a:lnTo>
                    <a:lnTo>
                      <a:pt x="1067" y="846"/>
                    </a:lnTo>
                    <a:lnTo>
                      <a:pt x="1069" y="846"/>
                    </a:lnTo>
                    <a:lnTo>
                      <a:pt x="1071" y="846"/>
                    </a:lnTo>
                    <a:lnTo>
                      <a:pt x="1073" y="846"/>
                    </a:lnTo>
                    <a:lnTo>
                      <a:pt x="1076" y="846"/>
                    </a:lnTo>
                    <a:lnTo>
                      <a:pt x="1080" y="846"/>
                    </a:lnTo>
                    <a:lnTo>
                      <a:pt x="1082" y="846"/>
                    </a:lnTo>
                    <a:lnTo>
                      <a:pt x="1084" y="846"/>
                    </a:lnTo>
                    <a:lnTo>
                      <a:pt x="1086" y="846"/>
                    </a:lnTo>
                    <a:lnTo>
                      <a:pt x="1088" y="846"/>
                    </a:lnTo>
                    <a:lnTo>
                      <a:pt x="1090" y="846"/>
                    </a:lnTo>
                    <a:lnTo>
                      <a:pt x="1092" y="846"/>
                    </a:lnTo>
                    <a:lnTo>
                      <a:pt x="1094" y="846"/>
                    </a:lnTo>
                    <a:lnTo>
                      <a:pt x="1096" y="846"/>
                    </a:lnTo>
                    <a:lnTo>
                      <a:pt x="1099" y="846"/>
                    </a:lnTo>
                    <a:lnTo>
                      <a:pt x="1103" y="846"/>
                    </a:lnTo>
                    <a:lnTo>
                      <a:pt x="1105" y="846"/>
                    </a:lnTo>
                    <a:lnTo>
                      <a:pt x="1107" y="846"/>
                    </a:lnTo>
                    <a:lnTo>
                      <a:pt x="1109" y="846"/>
                    </a:lnTo>
                    <a:lnTo>
                      <a:pt x="1111" y="846"/>
                    </a:lnTo>
                    <a:lnTo>
                      <a:pt x="1113" y="846"/>
                    </a:lnTo>
                    <a:lnTo>
                      <a:pt x="1115" y="846"/>
                    </a:lnTo>
                    <a:lnTo>
                      <a:pt x="1117" y="846"/>
                    </a:lnTo>
                    <a:lnTo>
                      <a:pt x="1118" y="846"/>
                    </a:lnTo>
                    <a:lnTo>
                      <a:pt x="1120" y="846"/>
                    </a:lnTo>
                    <a:lnTo>
                      <a:pt x="1124" y="846"/>
                    </a:lnTo>
                    <a:lnTo>
                      <a:pt x="1126" y="846"/>
                    </a:lnTo>
                    <a:lnTo>
                      <a:pt x="1128" y="846"/>
                    </a:lnTo>
                    <a:lnTo>
                      <a:pt x="1130" y="846"/>
                    </a:lnTo>
                    <a:lnTo>
                      <a:pt x="1132" y="846"/>
                    </a:lnTo>
                    <a:lnTo>
                      <a:pt x="1134" y="846"/>
                    </a:lnTo>
                    <a:lnTo>
                      <a:pt x="1136" y="846"/>
                    </a:lnTo>
                    <a:lnTo>
                      <a:pt x="1138" y="846"/>
                    </a:lnTo>
                    <a:lnTo>
                      <a:pt x="1141" y="846"/>
                    </a:lnTo>
                    <a:lnTo>
                      <a:pt x="1143" y="846"/>
                    </a:lnTo>
                    <a:lnTo>
                      <a:pt x="1145" y="846"/>
                    </a:lnTo>
                    <a:lnTo>
                      <a:pt x="1147" y="846"/>
                    </a:lnTo>
                    <a:lnTo>
                      <a:pt x="1149" y="846"/>
                    </a:lnTo>
                    <a:lnTo>
                      <a:pt x="1151" y="846"/>
                    </a:lnTo>
                    <a:lnTo>
                      <a:pt x="1153" y="846"/>
                    </a:lnTo>
                    <a:lnTo>
                      <a:pt x="1157" y="846"/>
                    </a:lnTo>
                    <a:lnTo>
                      <a:pt x="1159" y="846"/>
                    </a:lnTo>
                    <a:lnTo>
                      <a:pt x="1161" y="846"/>
                    </a:lnTo>
                    <a:lnTo>
                      <a:pt x="1163" y="846"/>
                    </a:lnTo>
                    <a:lnTo>
                      <a:pt x="1164" y="846"/>
                    </a:lnTo>
                    <a:lnTo>
                      <a:pt x="1166" y="846"/>
                    </a:lnTo>
                    <a:lnTo>
                      <a:pt x="1168" y="846"/>
                    </a:lnTo>
                    <a:lnTo>
                      <a:pt x="1170" y="846"/>
                    </a:lnTo>
                    <a:lnTo>
                      <a:pt x="1172" y="846"/>
                    </a:lnTo>
                    <a:lnTo>
                      <a:pt x="1174" y="846"/>
                    </a:lnTo>
                    <a:lnTo>
                      <a:pt x="1176" y="846"/>
                    </a:lnTo>
                    <a:lnTo>
                      <a:pt x="1178" y="846"/>
                    </a:lnTo>
                    <a:lnTo>
                      <a:pt x="1180" y="846"/>
                    </a:lnTo>
                    <a:lnTo>
                      <a:pt x="1182" y="846"/>
                    </a:lnTo>
                    <a:lnTo>
                      <a:pt x="1184" y="846"/>
                    </a:lnTo>
                    <a:lnTo>
                      <a:pt x="1186" y="846"/>
                    </a:lnTo>
                    <a:lnTo>
                      <a:pt x="1189" y="846"/>
                    </a:lnTo>
                    <a:lnTo>
                      <a:pt x="1191" y="846"/>
                    </a:lnTo>
                    <a:lnTo>
                      <a:pt x="1193" y="846"/>
                    </a:lnTo>
                    <a:lnTo>
                      <a:pt x="1197" y="846"/>
                    </a:lnTo>
                    <a:lnTo>
                      <a:pt x="1201" y="846"/>
                    </a:lnTo>
                    <a:lnTo>
                      <a:pt x="1203" y="846"/>
                    </a:lnTo>
                    <a:lnTo>
                      <a:pt x="1205" y="846"/>
                    </a:lnTo>
                    <a:lnTo>
                      <a:pt x="1207" y="846"/>
                    </a:lnTo>
                    <a:lnTo>
                      <a:pt x="1208" y="846"/>
                    </a:lnTo>
                    <a:lnTo>
                      <a:pt x="1210" y="846"/>
                    </a:lnTo>
                    <a:lnTo>
                      <a:pt x="1212" y="846"/>
                    </a:lnTo>
                    <a:lnTo>
                      <a:pt x="1214" y="846"/>
                    </a:lnTo>
                    <a:lnTo>
                      <a:pt x="1216" y="846"/>
                    </a:lnTo>
                    <a:lnTo>
                      <a:pt x="1218" y="846"/>
                    </a:lnTo>
                    <a:lnTo>
                      <a:pt x="1222" y="846"/>
                    </a:lnTo>
                    <a:lnTo>
                      <a:pt x="1224" y="846"/>
                    </a:lnTo>
                    <a:lnTo>
                      <a:pt x="1226" y="846"/>
                    </a:lnTo>
                    <a:lnTo>
                      <a:pt x="1228" y="846"/>
                    </a:lnTo>
                    <a:lnTo>
                      <a:pt x="1230" y="846"/>
                    </a:lnTo>
                    <a:lnTo>
                      <a:pt x="1231" y="846"/>
                    </a:lnTo>
                    <a:lnTo>
                      <a:pt x="1233" y="846"/>
                    </a:lnTo>
                    <a:lnTo>
                      <a:pt x="1235" y="846"/>
                    </a:lnTo>
                    <a:lnTo>
                      <a:pt x="1237" y="846"/>
                    </a:lnTo>
                    <a:lnTo>
                      <a:pt x="1239" y="846"/>
                    </a:lnTo>
                    <a:lnTo>
                      <a:pt x="1241" y="846"/>
                    </a:lnTo>
                    <a:lnTo>
                      <a:pt x="1243" y="846"/>
                    </a:lnTo>
                    <a:lnTo>
                      <a:pt x="1245" y="846"/>
                    </a:lnTo>
                    <a:lnTo>
                      <a:pt x="1247" y="846"/>
                    </a:lnTo>
                    <a:lnTo>
                      <a:pt x="1249" y="846"/>
                    </a:lnTo>
                    <a:lnTo>
                      <a:pt x="1251" y="846"/>
                    </a:lnTo>
                    <a:lnTo>
                      <a:pt x="1254" y="846"/>
                    </a:lnTo>
                    <a:lnTo>
                      <a:pt x="1256" y="846"/>
                    </a:lnTo>
                    <a:lnTo>
                      <a:pt x="1258" y="846"/>
                    </a:lnTo>
                    <a:lnTo>
                      <a:pt x="1260" y="846"/>
                    </a:lnTo>
                    <a:lnTo>
                      <a:pt x="1262" y="846"/>
                    </a:lnTo>
                    <a:lnTo>
                      <a:pt x="1264" y="846"/>
                    </a:lnTo>
                    <a:lnTo>
                      <a:pt x="1266" y="846"/>
                    </a:lnTo>
                    <a:lnTo>
                      <a:pt x="1268" y="846"/>
                    </a:lnTo>
                    <a:lnTo>
                      <a:pt x="1270" y="846"/>
                    </a:lnTo>
                    <a:lnTo>
                      <a:pt x="1272" y="846"/>
                    </a:lnTo>
                    <a:lnTo>
                      <a:pt x="1274" y="846"/>
                    </a:lnTo>
                    <a:lnTo>
                      <a:pt x="1276" y="846"/>
                    </a:lnTo>
                    <a:lnTo>
                      <a:pt x="1277" y="846"/>
                    </a:lnTo>
                    <a:lnTo>
                      <a:pt x="1279" y="846"/>
                    </a:lnTo>
                    <a:lnTo>
                      <a:pt x="1281" y="846"/>
                    </a:lnTo>
                    <a:lnTo>
                      <a:pt x="1285" y="846"/>
                    </a:lnTo>
                    <a:lnTo>
                      <a:pt x="1287" y="846"/>
                    </a:lnTo>
                    <a:lnTo>
                      <a:pt x="1289" y="846"/>
                    </a:lnTo>
                    <a:lnTo>
                      <a:pt x="1291" y="846"/>
                    </a:lnTo>
                    <a:lnTo>
                      <a:pt x="1293" y="846"/>
                    </a:lnTo>
                    <a:lnTo>
                      <a:pt x="1295" y="846"/>
                    </a:lnTo>
                    <a:lnTo>
                      <a:pt x="1297" y="846"/>
                    </a:lnTo>
                    <a:lnTo>
                      <a:pt x="1298" y="846"/>
                    </a:lnTo>
                    <a:lnTo>
                      <a:pt x="1300" y="846"/>
                    </a:lnTo>
                    <a:lnTo>
                      <a:pt x="1304" y="846"/>
                    </a:lnTo>
                    <a:lnTo>
                      <a:pt x="1306" y="846"/>
                    </a:lnTo>
                    <a:lnTo>
                      <a:pt x="1308" y="846"/>
                    </a:lnTo>
                    <a:lnTo>
                      <a:pt x="1310" y="846"/>
                    </a:lnTo>
                    <a:lnTo>
                      <a:pt x="1312" y="846"/>
                    </a:lnTo>
                    <a:lnTo>
                      <a:pt x="1314" y="846"/>
                    </a:lnTo>
                    <a:lnTo>
                      <a:pt x="1316" y="846"/>
                    </a:lnTo>
                    <a:lnTo>
                      <a:pt x="1318" y="846"/>
                    </a:lnTo>
                    <a:lnTo>
                      <a:pt x="1320" y="846"/>
                    </a:lnTo>
                    <a:lnTo>
                      <a:pt x="1321" y="846"/>
                    </a:lnTo>
                    <a:lnTo>
                      <a:pt x="1323" y="846"/>
                    </a:lnTo>
                    <a:lnTo>
                      <a:pt x="1325" y="846"/>
                    </a:lnTo>
                    <a:lnTo>
                      <a:pt x="1327" y="846"/>
                    </a:lnTo>
                    <a:lnTo>
                      <a:pt x="1329" y="846"/>
                    </a:lnTo>
                    <a:lnTo>
                      <a:pt x="1331" y="846"/>
                    </a:lnTo>
                    <a:lnTo>
                      <a:pt x="1333" y="846"/>
                    </a:lnTo>
                    <a:lnTo>
                      <a:pt x="1335" y="846"/>
                    </a:lnTo>
                    <a:lnTo>
                      <a:pt x="1337" y="846"/>
                    </a:lnTo>
                    <a:lnTo>
                      <a:pt x="1339" y="846"/>
                    </a:lnTo>
                    <a:lnTo>
                      <a:pt x="1341" y="846"/>
                    </a:lnTo>
                    <a:lnTo>
                      <a:pt x="1343" y="846"/>
                    </a:lnTo>
                    <a:lnTo>
                      <a:pt x="1344" y="846"/>
                    </a:lnTo>
                    <a:lnTo>
                      <a:pt x="1346" y="846"/>
                    </a:lnTo>
                    <a:lnTo>
                      <a:pt x="1348" y="846"/>
                    </a:lnTo>
                    <a:lnTo>
                      <a:pt x="1350" y="846"/>
                    </a:lnTo>
                    <a:lnTo>
                      <a:pt x="1354" y="846"/>
                    </a:lnTo>
                    <a:lnTo>
                      <a:pt x="1356" y="846"/>
                    </a:lnTo>
                    <a:lnTo>
                      <a:pt x="1358" y="846"/>
                    </a:lnTo>
                    <a:lnTo>
                      <a:pt x="1360" y="846"/>
                    </a:lnTo>
                    <a:lnTo>
                      <a:pt x="1362" y="846"/>
                    </a:lnTo>
                    <a:lnTo>
                      <a:pt x="1366" y="846"/>
                    </a:lnTo>
                    <a:lnTo>
                      <a:pt x="1367" y="846"/>
                    </a:lnTo>
                    <a:lnTo>
                      <a:pt x="1369" y="846"/>
                    </a:lnTo>
                    <a:lnTo>
                      <a:pt x="1371" y="846"/>
                    </a:lnTo>
                    <a:lnTo>
                      <a:pt x="1373" y="846"/>
                    </a:lnTo>
                    <a:lnTo>
                      <a:pt x="1377" y="846"/>
                    </a:lnTo>
                    <a:lnTo>
                      <a:pt x="1379" y="846"/>
                    </a:lnTo>
                    <a:lnTo>
                      <a:pt x="1381" y="846"/>
                    </a:lnTo>
                    <a:lnTo>
                      <a:pt x="1383" y="846"/>
                    </a:lnTo>
                    <a:lnTo>
                      <a:pt x="1385" y="846"/>
                    </a:lnTo>
                    <a:lnTo>
                      <a:pt x="1387" y="846"/>
                    </a:lnTo>
                    <a:lnTo>
                      <a:pt x="1388" y="846"/>
                    </a:lnTo>
                    <a:lnTo>
                      <a:pt x="1390" y="846"/>
                    </a:lnTo>
                    <a:lnTo>
                      <a:pt x="1394" y="846"/>
                    </a:lnTo>
                    <a:lnTo>
                      <a:pt x="1396" y="846"/>
                    </a:lnTo>
                    <a:lnTo>
                      <a:pt x="1398" y="846"/>
                    </a:lnTo>
                    <a:lnTo>
                      <a:pt x="1400" y="846"/>
                    </a:lnTo>
                    <a:lnTo>
                      <a:pt x="1402" y="846"/>
                    </a:lnTo>
                    <a:lnTo>
                      <a:pt x="1404" y="846"/>
                    </a:lnTo>
                    <a:lnTo>
                      <a:pt x="1406" y="846"/>
                    </a:lnTo>
                    <a:lnTo>
                      <a:pt x="1408" y="846"/>
                    </a:lnTo>
                    <a:lnTo>
                      <a:pt x="1410" y="846"/>
                    </a:lnTo>
                    <a:lnTo>
                      <a:pt x="1411" y="846"/>
                    </a:lnTo>
                    <a:lnTo>
                      <a:pt x="1413" y="846"/>
                    </a:lnTo>
                    <a:lnTo>
                      <a:pt x="1415" y="846"/>
                    </a:lnTo>
                    <a:lnTo>
                      <a:pt x="1417" y="846"/>
                    </a:lnTo>
                    <a:lnTo>
                      <a:pt x="1419" y="846"/>
                    </a:lnTo>
                    <a:lnTo>
                      <a:pt x="1423" y="846"/>
                    </a:lnTo>
                    <a:lnTo>
                      <a:pt x="1425" y="846"/>
                    </a:lnTo>
                    <a:lnTo>
                      <a:pt x="1427" y="846"/>
                    </a:lnTo>
                    <a:lnTo>
                      <a:pt x="1429" y="846"/>
                    </a:lnTo>
                    <a:lnTo>
                      <a:pt x="1431" y="846"/>
                    </a:lnTo>
                    <a:lnTo>
                      <a:pt x="1433" y="846"/>
                    </a:lnTo>
                    <a:lnTo>
                      <a:pt x="1434" y="846"/>
                    </a:lnTo>
                    <a:lnTo>
                      <a:pt x="1436" y="846"/>
                    </a:lnTo>
                    <a:lnTo>
                      <a:pt x="1438" y="846"/>
                    </a:lnTo>
                    <a:lnTo>
                      <a:pt x="1442" y="846"/>
                    </a:lnTo>
                    <a:lnTo>
                      <a:pt x="1444" y="846"/>
                    </a:lnTo>
                    <a:lnTo>
                      <a:pt x="1446" y="846"/>
                    </a:lnTo>
                    <a:lnTo>
                      <a:pt x="1448" y="846"/>
                    </a:lnTo>
                    <a:lnTo>
                      <a:pt x="1450" y="846"/>
                    </a:lnTo>
                    <a:lnTo>
                      <a:pt x="1452" y="846"/>
                    </a:lnTo>
                    <a:lnTo>
                      <a:pt x="1454" y="846"/>
                    </a:lnTo>
                    <a:lnTo>
                      <a:pt x="1456" y="846"/>
                    </a:lnTo>
                    <a:lnTo>
                      <a:pt x="1457" y="846"/>
                    </a:lnTo>
                    <a:lnTo>
                      <a:pt x="1459" y="846"/>
                    </a:lnTo>
                    <a:lnTo>
                      <a:pt x="1461" y="846"/>
                    </a:lnTo>
                    <a:lnTo>
                      <a:pt x="1465" y="846"/>
                    </a:lnTo>
                    <a:lnTo>
                      <a:pt x="1469" y="846"/>
                    </a:lnTo>
                    <a:lnTo>
                      <a:pt x="1473" y="846"/>
                    </a:lnTo>
                    <a:lnTo>
                      <a:pt x="1475" y="846"/>
                    </a:lnTo>
                    <a:lnTo>
                      <a:pt x="1477" y="846"/>
                    </a:lnTo>
                    <a:lnTo>
                      <a:pt x="1478" y="846"/>
                    </a:lnTo>
                    <a:lnTo>
                      <a:pt x="1480" y="846"/>
                    </a:lnTo>
                    <a:lnTo>
                      <a:pt x="1482" y="846"/>
                    </a:lnTo>
                    <a:lnTo>
                      <a:pt x="1484" y="846"/>
                    </a:lnTo>
                    <a:lnTo>
                      <a:pt x="1486" y="846"/>
                    </a:lnTo>
                    <a:lnTo>
                      <a:pt x="1488" y="846"/>
                    </a:lnTo>
                    <a:lnTo>
                      <a:pt x="1490" y="846"/>
                    </a:lnTo>
                    <a:lnTo>
                      <a:pt x="1492" y="846"/>
                    </a:lnTo>
                    <a:lnTo>
                      <a:pt x="1494" y="846"/>
                    </a:lnTo>
                    <a:lnTo>
                      <a:pt x="1496" y="846"/>
                    </a:lnTo>
                    <a:lnTo>
                      <a:pt x="1498" y="846"/>
                    </a:lnTo>
                    <a:lnTo>
                      <a:pt x="1500" y="846"/>
                    </a:lnTo>
                    <a:lnTo>
                      <a:pt x="1501" y="846"/>
                    </a:lnTo>
                    <a:lnTo>
                      <a:pt x="1503" y="846"/>
                    </a:lnTo>
                    <a:lnTo>
                      <a:pt x="1505" y="846"/>
                    </a:lnTo>
                    <a:lnTo>
                      <a:pt x="1507" y="846"/>
                    </a:lnTo>
                    <a:lnTo>
                      <a:pt x="1509" y="846"/>
                    </a:lnTo>
                    <a:lnTo>
                      <a:pt x="1511" y="846"/>
                    </a:lnTo>
                    <a:lnTo>
                      <a:pt x="1513" y="846"/>
                    </a:lnTo>
                    <a:lnTo>
                      <a:pt x="1515" y="846"/>
                    </a:lnTo>
                    <a:lnTo>
                      <a:pt x="1517" y="846"/>
                    </a:lnTo>
                    <a:lnTo>
                      <a:pt x="1519" y="846"/>
                    </a:lnTo>
                    <a:lnTo>
                      <a:pt x="1521" y="846"/>
                    </a:lnTo>
                    <a:lnTo>
                      <a:pt x="1523" y="846"/>
                    </a:lnTo>
                    <a:lnTo>
                      <a:pt x="1524" y="846"/>
                    </a:lnTo>
                    <a:lnTo>
                      <a:pt x="1526" y="846"/>
                    </a:lnTo>
                    <a:lnTo>
                      <a:pt x="1530" y="846"/>
                    </a:lnTo>
                    <a:lnTo>
                      <a:pt x="1532" y="846"/>
                    </a:lnTo>
                    <a:lnTo>
                      <a:pt x="1534" y="846"/>
                    </a:lnTo>
                    <a:lnTo>
                      <a:pt x="1536" y="846"/>
                    </a:lnTo>
                    <a:lnTo>
                      <a:pt x="1538" y="846"/>
                    </a:lnTo>
                    <a:lnTo>
                      <a:pt x="1542" y="846"/>
                    </a:lnTo>
                    <a:lnTo>
                      <a:pt x="1544" y="846"/>
                    </a:lnTo>
                    <a:lnTo>
                      <a:pt x="1546" y="846"/>
                    </a:lnTo>
                    <a:lnTo>
                      <a:pt x="1547" y="846"/>
                    </a:lnTo>
                    <a:lnTo>
                      <a:pt x="1549" y="846"/>
                    </a:lnTo>
                    <a:lnTo>
                      <a:pt x="1551" y="846"/>
                    </a:lnTo>
                    <a:lnTo>
                      <a:pt x="1553" y="846"/>
                    </a:lnTo>
                    <a:lnTo>
                      <a:pt x="1557" y="846"/>
                    </a:lnTo>
                    <a:lnTo>
                      <a:pt x="1559" y="846"/>
                    </a:lnTo>
                    <a:lnTo>
                      <a:pt x="1561" y="846"/>
                    </a:lnTo>
                    <a:lnTo>
                      <a:pt x="1565" y="846"/>
                    </a:lnTo>
                    <a:lnTo>
                      <a:pt x="1567" y="846"/>
                    </a:lnTo>
                    <a:lnTo>
                      <a:pt x="1569" y="846"/>
                    </a:lnTo>
                    <a:lnTo>
                      <a:pt x="1570" y="846"/>
                    </a:lnTo>
                    <a:lnTo>
                      <a:pt x="1574" y="846"/>
                    </a:lnTo>
                    <a:lnTo>
                      <a:pt x="1576" y="846"/>
                    </a:lnTo>
                    <a:lnTo>
                      <a:pt x="1578" y="846"/>
                    </a:lnTo>
                    <a:lnTo>
                      <a:pt x="1580" y="846"/>
                    </a:lnTo>
                    <a:lnTo>
                      <a:pt x="1582" y="846"/>
                    </a:lnTo>
                    <a:lnTo>
                      <a:pt x="1584" y="846"/>
                    </a:lnTo>
                    <a:lnTo>
                      <a:pt x="1586" y="846"/>
                    </a:lnTo>
                    <a:lnTo>
                      <a:pt x="1588" y="846"/>
                    </a:lnTo>
                    <a:lnTo>
                      <a:pt x="1590" y="846"/>
                    </a:lnTo>
                    <a:lnTo>
                      <a:pt x="1591" y="846"/>
                    </a:lnTo>
                    <a:lnTo>
                      <a:pt x="1593" y="846"/>
                    </a:lnTo>
                    <a:lnTo>
                      <a:pt x="1597" y="846"/>
                    </a:lnTo>
                    <a:lnTo>
                      <a:pt x="1599" y="846"/>
                    </a:lnTo>
                    <a:lnTo>
                      <a:pt x="1601" y="846"/>
                    </a:lnTo>
                    <a:lnTo>
                      <a:pt x="1603" y="846"/>
                    </a:lnTo>
                    <a:lnTo>
                      <a:pt x="1605" y="846"/>
                    </a:lnTo>
                    <a:lnTo>
                      <a:pt x="1607" y="846"/>
                    </a:lnTo>
                    <a:lnTo>
                      <a:pt x="1609" y="846"/>
                    </a:lnTo>
                    <a:lnTo>
                      <a:pt x="1611" y="846"/>
                    </a:lnTo>
                    <a:lnTo>
                      <a:pt x="1614" y="846"/>
                    </a:lnTo>
                    <a:lnTo>
                      <a:pt x="1616" y="846"/>
                    </a:lnTo>
                    <a:lnTo>
                      <a:pt x="1620" y="846"/>
                    </a:lnTo>
                    <a:lnTo>
                      <a:pt x="1624" y="846"/>
                    </a:lnTo>
                    <a:lnTo>
                      <a:pt x="1626" y="846"/>
                    </a:lnTo>
                    <a:lnTo>
                      <a:pt x="1628" y="846"/>
                    </a:lnTo>
                    <a:lnTo>
                      <a:pt x="1630" y="846"/>
                    </a:lnTo>
                    <a:lnTo>
                      <a:pt x="1632" y="846"/>
                    </a:lnTo>
                    <a:lnTo>
                      <a:pt x="1634" y="846"/>
                    </a:lnTo>
                    <a:lnTo>
                      <a:pt x="1636" y="846"/>
                    </a:lnTo>
                    <a:lnTo>
                      <a:pt x="1639" y="846"/>
                    </a:lnTo>
                    <a:lnTo>
                      <a:pt x="1641" y="846"/>
                    </a:lnTo>
                    <a:lnTo>
                      <a:pt x="1643" y="846"/>
                    </a:lnTo>
                    <a:lnTo>
                      <a:pt x="1645" y="846"/>
                    </a:lnTo>
                    <a:lnTo>
                      <a:pt x="1647" y="846"/>
                    </a:lnTo>
                    <a:lnTo>
                      <a:pt x="1649" y="846"/>
                    </a:lnTo>
                    <a:lnTo>
                      <a:pt x="1651" y="846"/>
                    </a:lnTo>
                    <a:lnTo>
                      <a:pt x="1653" y="846"/>
                    </a:lnTo>
                    <a:lnTo>
                      <a:pt x="1657" y="846"/>
                    </a:lnTo>
                    <a:lnTo>
                      <a:pt x="1659" y="846"/>
                    </a:lnTo>
                    <a:lnTo>
                      <a:pt x="1660" y="846"/>
                    </a:lnTo>
                    <a:lnTo>
                      <a:pt x="1662" y="846"/>
                    </a:lnTo>
                    <a:lnTo>
                      <a:pt x="1664" y="846"/>
                    </a:lnTo>
                    <a:lnTo>
                      <a:pt x="1666" y="846"/>
                    </a:lnTo>
                    <a:lnTo>
                      <a:pt x="1668" y="846"/>
                    </a:lnTo>
                    <a:lnTo>
                      <a:pt x="1670" y="846"/>
                    </a:lnTo>
                    <a:lnTo>
                      <a:pt x="1672" y="846"/>
                    </a:lnTo>
                    <a:lnTo>
                      <a:pt x="1674" y="846"/>
                    </a:lnTo>
                    <a:lnTo>
                      <a:pt x="1676" y="846"/>
                    </a:lnTo>
                    <a:lnTo>
                      <a:pt x="1678" y="846"/>
                    </a:lnTo>
                    <a:lnTo>
                      <a:pt x="1680" y="846"/>
                    </a:lnTo>
                    <a:lnTo>
                      <a:pt x="1681" y="846"/>
                    </a:lnTo>
                    <a:lnTo>
                      <a:pt x="1683" y="846"/>
                    </a:lnTo>
                    <a:lnTo>
                      <a:pt x="1685" y="846"/>
                    </a:lnTo>
                    <a:lnTo>
                      <a:pt x="1687" y="846"/>
                    </a:lnTo>
                    <a:lnTo>
                      <a:pt x="1689" y="846"/>
                    </a:lnTo>
                    <a:lnTo>
                      <a:pt x="1691" y="846"/>
                    </a:lnTo>
                    <a:lnTo>
                      <a:pt x="1693" y="846"/>
                    </a:lnTo>
                    <a:lnTo>
                      <a:pt x="1695" y="846"/>
                    </a:lnTo>
                    <a:lnTo>
                      <a:pt x="1697" y="846"/>
                    </a:lnTo>
                    <a:lnTo>
                      <a:pt x="1699" y="846"/>
                    </a:lnTo>
                    <a:lnTo>
                      <a:pt x="1701" y="846"/>
                    </a:lnTo>
                    <a:lnTo>
                      <a:pt x="1703" y="846"/>
                    </a:lnTo>
                    <a:lnTo>
                      <a:pt x="1706" y="846"/>
                    </a:lnTo>
                    <a:lnTo>
                      <a:pt x="1708" y="846"/>
                    </a:lnTo>
                    <a:lnTo>
                      <a:pt x="1710" y="846"/>
                    </a:lnTo>
                    <a:lnTo>
                      <a:pt x="1712" y="846"/>
                    </a:lnTo>
                    <a:lnTo>
                      <a:pt x="1714" y="846"/>
                    </a:lnTo>
                    <a:lnTo>
                      <a:pt x="1718" y="846"/>
                    </a:lnTo>
                    <a:lnTo>
                      <a:pt x="1720" y="846"/>
                    </a:lnTo>
                    <a:lnTo>
                      <a:pt x="1722" y="846"/>
                    </a:lnTo>
                    <a:lnTo>
                      <a:pt x="1726" y="846"/>
                    </a:lnTo>
                    <a:lnTo>
                      <a:pt x="1727" y="846"/>
                    </a:lnTo>
                    <a:lnTo>
                      <a:pt x="1729" y="846"/>
                    </a:lnTo>
                    <a:lnTo>
                      <a:pt x="1731" y="846"/>
                    </a:lnTo>
                    <a:lnTo>
                      <a:pt x="1735" y="846"/>
                    </a:lnTo>
                    <a:lnTo>
                      <a:pt x="1737" y="846"/>
                    </a:lnTo>
                    <a:lnTo>
                      <a:pt x="1739" y="846"/>
                    </a:lnTo>
                    <a:lnTo>
                      <a:pt x="1743" y="846"/>
                    </a:lnTo>
                    <a:lnTo>
                      <a:pt x="1745" y="846"/>
                    </a:lnTo>
                    <a:lnTo>
                      <a:pt x="1747" y="846"/>
                    </a:lnTo>
                    <a:lnTo>
                      <a:pt x="1749" y="846"/>
                    </a:lnTo>
                    <a:lnTo>
                      <a:pt x="1752" y="846"/>
                    </a:lnTo>
                    <a:lnTo>
                      <a:pt x="1754" y="846"/>
                    </a:lnTo>
                    <a:lnTo>
                      <a:pt x="1756" y="846"/>
                    </a:lnTo>
                    <a:lnTo>
                      <a:pt x="1758" y="846"/>
                    </a:lnTo>
                    <a:lnTo>
                      <a:pt x="1760" y="846"/>
                    </a:lnTo>
                    <a:lnTo>
                      <a:pt x="1762" y="846"/>
                    </a:lnTo>
                    <a:lnTo>
                      <a:pt x="1764" y="846"/>
                    </a:lnTo>
                    <a:lnTo>
                      <a:pt x="1766" y="846"/>
                    </a:lnTo>
                    <a:lnTo>
                      <a:pt x="1768" y="846"/>
                    </a:lnTo>
                    <a:lnTo>
                      <a:pt x="1770" y="846"/>
                    </a:lnTo>
                    <a:lnTo>
                      <a:pt x="1771" y="846"/>
                    </a:lnTo>
                    <a:lnTo>
                      <a:pt x="1775" y="846"/>
                    </a:lnTo>
                    <a:lnTo>
                      <a:pt x="1777" y="846"/>
                    </a:lnTo>
                    <a:lnTo>
                      <a:pt x="1779" y="846"/>
                    </a:lnTo>
                    <a:lnTo>
                      <a:pt x="1781" y="846"/>
                    </a:lnTo>
                    <a:lnTo>
                      <a:pt x="1783" y="846"/>
                    </a:lnTo>
                    <a:lnTo>
                      <a:pt x="1785" y="846"/>
                    </a:lnTo>
                    <a:lnTo>
                      <a:pt x="1787" y="846"/>
                    </a:lnTo>
                    <a:lnTo>
                      <a:pt x="1789" y="846"/>
                    </a:lnTo>
                    <a:lnTo>
                      <a:pt x="1791" y="846"/>
                    </a:lnTo>
                    <a:lnTo>
                      <a:pt x="1794" y="846"/>
                    </a:lnTo>
                    <a:lnTo>
                      <a:pt x="1796" y="846"/>
                    </a:lnTo>
                    <a:lnTo>
                      <a:pt x="1800" y="846"/>
                    </a:lnTo>
                    <a:lnTo>
                      <a:pt x="1802" y="846"/>
                    </a:lnTo>
                    <a:lnTo>
                      <a:pt x="1804" y="846"/>
                    </a:lnTo>
                    <a:lnTo>
                      <a:pt x="1808" y="846"/>
                    </a:lnTo>
                    <a:lnTo>
                      <a:pt x="1812" y="846"/>
                    </a:lnTo>
                    <a:lnTo>
                      <a:pt x="1814" y="846"/>
                    </a:lnTo>
                    <a:lnTo>
                      <a:pt x="1816" y="846"/>
                    </a:lnTo>
                    <a:lnTo>
                      <a:pt x="1817" y="846"/>
                    </a:lnTo>
                    <a:lnTo>
                      <a:pt x="1819" y="846"/>
                    </a:lnTo>
                    <a:lnTo>
                      <a:pt x="1821" y="846"/>
                    </a:lnTo>
                    <a:lnTo>
                      <a:pt x="1823" y="846"/>
                    </a:lnTo>
                    <a:lnTo>
                      <a:pt x="1825" y="846"/>
                    </a:lnTo>
                    <a:lnTo>
                      <a:pt x="1827" y="846"/>
                    </a:lnTo>
                    <a:lnTo>
                      <a:pt x="1829" y="846"/>
                    </a:lnTo>
                    <a:lnTo>
                      <a:pt x="1831" y="846"/>
                    </a:lnTo>
                    <a:lnTo>
                      <a:pt x="1833" y="846"/>
                    </a:lnTo>
                    <a:lnTo>
                      <a:pt x="1835" y="846"/>
                    </a:lnTo>
                    <a:lnTo>
                      <a:pt x="1837" y="846"/>
                    </a:lnTo>
                    <a:lnTo>
                      <a:pt x="1839" y="846"/>
                    </a:lnTo>
                    <a:lnTo>
                      <a:pt x="1840" y="846"/>
                    </a:lnTo>
                    <a:lnTo>
                      <a:pt x="1842" y="846"/>
                    </a:lnTo>
                    <a:lnTo>
                      <a:pt x="1844" y="846"/>
                    </a:lnTo>
                    <a:lnTo>
                      <a:pt x="1846" y="846"/>
                    </a:lnTo>
                    <a:lnTo>
                      <a:pt x="1848" y="846"/>
                    </a:lnTo>
                    <a:lnTo>
                      <a:pt x="1850" y="846"/>
                    </a:lnTo>
                    <a:lnTo>
                      <a:pt x="1852" y="846"/>
                    </a:lnTo>
                    <a:lnTo>
                      <a:pt x="1854" y="846"/>
                    </a:lnTo>
                    <a:lnTo>
                      <a:pt x="1856" y="846"/>
                    </a:lnTo>
                    <a:lnTo>
                      <a:pt x="1860" y="846"/>
                    </a:lnTo>
                    <a:lnTo>
                      <a:pt x="1861" y="846"/>
                    </a:lnTo>
                    <a:lnTo>
                      <a:pt x="1863" y="846"/>
                    </a:lnTo>
                    <a:lnTo>
                      <a:pt x="1865" y="846"/>
                    </a:lnTo>
                    <a:lnTo>
                      <a:pt x="1867" y="846"/>
                    </a:lnTo>
                    <a:lnTo>
                      <a:pt x="1869" y="846"/>
                    </a:lnTo>
                    <a:lnTo>
                      <a:pt x="1871" y="846"/>
                    </a:lnTo>
                    <a:lnTo>
                      <a:pt x="1873" y="846"/>
                    </a:lnTo>
                    <a:lnTo>
                      <a:pt x="1875" y="846"/>
                    </a:lnTo>
                    <a:lnTo>
                      <a:pt x="1877" y="846"/>
                    </a:lnTo>
                    <a:lnTo>
                      <a:pt x="1881" y="846"/>
                    </a:lnTo>
                    <a:lnTo>
                      <a:pt x="1883" y="846"/>
                    </a:lnTo>
                    <a:lnTo>
                      <a:pt x="1884" y="846"/>
                    </a:lnTo>
                    <a:lnTo>
                      <a:pt x="1886" y="846"/>
                    </a:lnTo>
                    <a:lnTo>
                      <a:pt x="1888" y="846"/>
                    </a:lnTo>
                    <a:lnTo>
                      <a:pt x="1890" y="846"/>
                    </a:lnTo>
                    <a:lnTo>
                      <a:pt x="1892" y="846"/>
                    </a:lnTo>
                    <a:lnTo>
                      <a:pt x="1894" y="846"/>
                    </a:lnTo>
                    <a:lnTo>
                      <a:pt x="1898" y="846"/>
                    </a:lnTo>
                    <a:lnTo>
                      <a:pt x="1900" y="846"/>
                    </a:lnTo>
                    <a:lnTo>
                      <a:pt x="1902" y="846"/>
                    </a:lnTo>
                    <a:lnTo>
                      <a:pt x="1906" y="846"/>
                    </a:lnTo>
                    <a:lnTo>
                      <a:pt x="1907" y="846"/>
                    </a:lnTo>
                    <a:lnTo>
                      <a:pt x="1909" y="846"/>
                    </a:lnTo>
                    <a:lnTo>
                      <a:pt x="1911" y="846"/>
                    </a:lnTo>
                    <a:lnTo>
                      <a:pt x="1913" y="846"/>
                    </a:lnTo>
                    <a:lnTo>
                      <a:pt x="1915" y="846"/>
                    </a:lnTo>
                    <a:lnTo>
                      <a:pt x="1917" y="846"/>
                    </a:lnTo>
                    <a:lnTo>
                      <a:pt x="1919" y="846"/>
                    </a:lnTo>
                    <a:lnTo>
                      <a:pt x="1921" y="846"/>
                    </a:lnTo>
                    <a:lnTo>
                      <a:pt x="1923" y="846"/>
                    </a:lnTo>
                    <a:lnTo>
                      <a:pt x="1925" y="846"/>
                    </a:lnTo>
                    <a:lnTo>
                      <a:pt x="1927" y="846"/>
                    </a:lnTo>
                    <a:lnTo>
                      <a:pt x="1929" y="846"/>
                    </a:lnTo>
                    <a:lnTo>
                      <a:pt x="1930" y="846"/>
                    </a:lnTo>
                    <a:lnTo>
                      <a:pt x="1932" y="846"/>
                    </a:lnTo>
                    <a:lnTo>
                      <a:pt x="1934" y="846"/>
                    </a:lnTo>
                    <a:lnTo>
                      <a:pt x="1936" y="846"/>
                    </a:lnTo>
                    <a:lnTo>
                      <a:pt x="1938" y="846"/>
                    </a:lnTo>
                    <a:lnTo>
                      <a:pt x="1942" y="846"/>
                    </a:lnTo>
                    <a:lnTo>
                      <a:pt x="1944" y="846"/>
                    </a:lnTo>
                    <a:lnTo>
                      <a:pt x="1948" y="846"/>
                    </a:lnTo>
                    <a:lnTo>
                      <a:pt x="1950" y="846"/>
                    </a:lnTo>
                    <a:lnTo>
                      <a:pt x="1952" y="846"/>
                    </a:lnTo>
                    <a:lnTo>
                      <a:pt x="1953" y="846"/>
                    </a:lnTo>
                    <a:lnTo>
                      <a:pt x="1955" y="846"/>
                    </a:lnTo>
                    <a:lnTo>
                      <a:pt x="1957" y="846"/>
                    </a:lnTo>
                    <a:lnTo>
                      <a:pt x="1959" y="846"/>
                    </a:lnTo>
                    <a:lnTo>
                      <a:pt x="1961" y="846"/>
                    </a:lnTo>
                    <a:lnTo>
                      <a:pt x="1963" y="846"/>
                    </a:lnTo>
                    <a:lnTo>
                      <a:pt x="1965" y="846"/>
                    </a:lnTo>
                    <a:lnTo>
                      <a:pt x="1967" y="846"/>
                    </a:lnTo>
                    <a:lnTo>
                      <a:pt x="1969" y="846"/>
                    </a:lnTo>
                    <a:lnTo>
                      <a:pt x="1971" y="846"/>
                    </a:lnTo>
                    <a:lnTo>
                      <a:pt x="1973" y="846"/>
                    </a:lnTo>
                    <a:lnTo>
                      <a:pt x="1974" y="846"/>
                    </a:lnTo>
                    <a:lnTo>
                      <a:pt x="1976" y="846"/>
                    </a:lnTo>
                    <a:lnTo>
                      <a:pt x="1980" y="846"/>
                    </a:lnTo>
                    <a:lnTo>
                      <a:pt x="1982" y="846"/>
                    </a:lnTo>
                    <a:lnTo>
                      <a:pt x="1984" y="846"/>
                    </a:lnTo>
                    <a:lnTo>
                      <a:pt x="1986" y="846"/>
                    </a:lnTo>
                    <a:lnTo>
                      <a:pt x="1988" y="846"/>
                    </a:lnTo>
                    <a:lnTo>
                      <a:pt x="1990" y="846"/>
                    </a:lnTo>
                    <a:lnTo>
                      <a:pt x="1992" y="846"/>
                    </a:lnTo>
                    <a:lnTo>
                      <a:pt x="1994" y="846"/>
                    </a:lnTo>
                    <a:lnTo>
                      <a:pt x="1996" y="846"/>
                    </a:lnTo>
                    <a:lnTo>
                      <a:pt x="1997" y="846"/>
                    </a:lnTo>
                    <a:lnTo>
                      <a:pt x="1999" y="846"/>
                    </a:lnTo>
                    <a:lnTo>
                      <a:pt x="2001" y="846"/>
                    </a:lnTo>
                    <a:lnTo>
                      <a:pt x="2003" y="846"/>
                    </a:lnTo>
                    <a:lnTo>
                      <a:pt x="2005" y="846"/>
                    </a:lnTo>
                    <a:lnTo>
                      <a:pt x="2007" y="846"/>
                    </a:lnTo>
                    <a:lnTo>
                      <a:pt x="2009" y="846"/>
                    </a:lnTo>
                    <a:lnTo>
                      <a:pt x="2011" y="846"/>
                    </a:lnTo>
                    <a:lnTo>
                      <a:pt x="2013" y="846"/>
                    </a:lnTo>
                    <a:lnTo>
                      <a:pt x="2015" y="846"/>
                    </a:lnTo>
                    <a:lnTo>
                      <a:pt x="2019" y="846"/>
                    </a:lnTo>
                    <a:lnTo>
                      <a:pt x="2020" y="846"/>
                    </a:lnTo>
                    <a:lnTo>
                      <a:pt x="2022" y="846"/>
                    </a:lnTo>
                    <a:lnTo>
                      <a:pt x="2024" y="846"/>
                    </a:lnTo>
                    <a:lnTo>
                      <a:pt x="2026" y="846"/>
                    </a:lnTo>
                    <a:lnTo>
                      <a:pt x="2028" y="846"/>
                    </a:lnTo>
                    <a:lnTo>
                      <a:pt x="2030" y="846"/>
                    </a:lnTo>
                    <a:lnTo>
                      <a:pt x="2032" y="846"/>
                    </a:lnTo>
                    <a:lnTo>
                      <a:pt x="2036" y="846"/>
                    </a:lnTo>
                    <a:lnTo>
                      <a:pt x="2038" y="846"/>
                    </a:lnTo>
                    <a:lnTo>
                      <a:pt x="2040" y="846"/>
                    </a:lnTo>
                    <a:lnTo>
                      <a:pt x="2042" y="846"/>
                    </a:lnTo>
                    <a:lnTo>
                      <a:pt x="2043" y="846"/>
                    </a:lnTo>
                    <a:lnTo>
                      <a:pt x="2047" y="846"/>
                    </a:lnTo>
                    <a:lnTo>
                      <a:pt x="2049" y="846"/>
                    </a:lnTo>
                    <a:lnTo>
                      <a:pt x="2051" y="846"/>
                    </a:lnTo>
                    <a:lnTo>
                      <a:pt x="2053" y="846"/>
                    </a:lnTo>
                    <a:lnTo>
                      <a:pt x="2055" y="846"/>
                    </a:lnTo>
                    <a:lnTo>
                      <a:pt x="2057" y="846"/>
                    </a:lnTo>
                    <a:lnTo>
                      <a:pt x="2059" y="846"/>
                    </a:lnTo>
                    <a:lnTo>
                      <a:pt x="2061" y="846"/>
                    </a:lnTo>
                    <a:lnTo>
                      <a:pt x="2063" y="846"/>
                    </a:lnTo>
                    <a:lnTo>
                      <a:pt x="2064" y="846"/>
                    </a:lnTo>
                    <a:lnTo>
                      <a:pt x="2066" y="846"/>
                    </a:lnTo>
                    <a:lnTo>
                      <a:pt x="2068" y="846"/>
                    </a:lnTo>
                    <a:lnTo>
                      <a:pt x="2070" y="846"/>
                    </a:lnTo>
                    <a:lnTo>
                      <a:pt x="2072" y="846"/>
                    </a:lnTo>
                    <a:lnTo>
                      <a:pt x="2074" y="846"/>
                    </a:lnTo>
                    <a:lnTo>
                      <a:pt x="2076" y="846"/>
                    </a:lnTo>
                    <a:lnTo>
                      <a:pt x="2078" y="846"/>
                    </a:lnTo>
                    <a:lnTo>
                      <a:pt x="2080" y="846"/>
                    </a:lnTo>
                    <a:lnTo>
                      <a:pt x="2082" y="846"/>
                    </a:lnTo>
                    <a:lnTo>
                      <a:pt x="2084" y="846"/>
                    </a:lnTo>
                    <a:lnTo>
                      <a:pt x="2086" y="846"/>
                    </a:lnTo>
                    <a:lnTo>
                      <a:pt x="2087" y="846"/>
                    </a:lnTo>
                    <a:lnTo>
                      <a:pt x="2089" y="846"/>
                    </a:lnTo>
                    <a:lnTo>
                      <a:pt x="2091" y="846"/>
                    </a:lnTo>
                    <a:lnTo>
                      <a:pt x="2093" y="846"/>
                    </a:lnTo>
                    <a:lnTo>
                      <a:pt x="2095" y="846"/>
                    </a:lnTo>
                    <a:lnTo>
                      <a:pt x="2097" y="846"/>
                    </a:lnTo>
                    <a:lnTo>
                      <a:pt x="2099" y="846"/>
                    </a:lnTo>
                    <a:lnTo>
                      <a:pt x="2101" y="846"/>
                    </a:lnTo>
                    <a:lnTo>
                      <a:pt x="2103" y="846"/>
                    </a:lnTo>
                    <a:lnTo>
                      <a:pt x="2105" y="846"/>
                    </a:lnTo>
                    <a:lnTo>
                      <a:pt x="2107" y="846"/>
                    </a:lnTo>
                    <a:lnTo>
                      <a:pt x="2109" y="846"/>
                    </a:lnTo>
                    <a:lnTo>
                      <a:pt x="2110" y="846"/>
                    </a:lnTo>
                    <a:lnTo>
                      <a:pt x="2112" y="846"/>
                    </a:lnTo>
                    <a:lnTo>
                      <a:pt x="2114" y="846"/>
                    </a:lnTo>
                    <a:lnTo>
                      <a:pt x="2118" y="846"/>
                    </a:lnTo>
                    <a:lnTo>
                      <a:pt x="2120" y="846"/>
                    </a:lnTo>
                    <a:lnTo>
                      <a:pt x="2122" y="846"/>
                    </a:lnTo>
                    <a:lnTo>
                      <a:pt x="2124" y="846"/>
                    </a:lnTo>
                    <a:lnTo>
                      <a:pt x="2126" y="846"/>
                    </a:lnTo>
                    <a:lnTo>
                      <a:pt x="2128" y="846"/>
                    </a:lnTo>
                    <a:lnTo>
                      <a:pt x="2130" y="846"/>
                    </a:lnTo>
                    <a:lnTo>
                      <a:pt x="2132" y="846"/>
                    </a:lnTo>
                    <a:lnTo>
                      <a:pt x="2133" y="846"/>
                    </a:lnTo>
                    <a:lnTo>
                      <a:pt x="2137" y="846"/>
                    </a:lnTo>
                    <a:lnTo>
                      <a:pt x="2139" y="846"/>
                    </a:lnTo>
                    <a:lnTo>
                      <a:pt x="2141" y="846"/>
                    </a:lnTo>
                    <a:lnTo>
                      <a:pt x="2143" y="846"/>
                    </a:lnTo>
                    <a:lnTo>
                      <a:pt x="2145" y="846"/>
                    </a:lnTo>
                    <a:lnTo>
                      <a:pt x="2147" y="846"/>
                    </a:lnTo>
                    <a:lnTo>
                      <a:pt x="2151" y="846"/>
                    </a:lnTo>
                    <a:lnTo>
                      <a:pt x="2153" y="846"/>
                    </a:lnTo>
                    <a:lnTo>
                      <a:pt x="2154" y="846"/>
                    </a:lnTo>
                    <a:lnTo>
                      <a:pt x="2156" y="846"/>
                    </a:lnTo>
                    <a:lnTo>
                      <a:pt x="2158" y="846"/>
                    </a:lnTo>
                    <a:lnTo>
                      <a:pt x="2160" y="846"/>
                    </a:lnTo>
                    <a:lnTo>
                      <a:pt x="2162" y="846"/>
                    </a:lnTo>
                    <a:lnTo>
                      <a:pt x="2164" y="846"/>
                    </a:lnTo>
                    <a:lnTo>
                      <a:pt x="2166" y="846"/>
                    </a:lnTo>
                    <a:lnTo>
                      <a:pt x="2168" y="846"/>
                    </a:lnTo>
                    <a:lnTo>
                      <a:pt x="2170" y="846"/>
                    </a:lnTo>
                    <a:lnTo>
                      <a:pt x="2174" y="846"/>
                    </a:lnTo>
                    <a:lnTo>
                      <a:pt x="2176" y="846"/>
                    </a:lnTo>
                    <a:lnTo>
                      <a:pt x="2177" y="846"/>
                    </a:lnTo>
                    <a:lnTo>
                      <a:pt x="2179" y="846"/>
                    </a:lnTo>
                    <a:lnTo>
                      <a:pt x="2181" y="846"/>
                    </a:lnTo>
                    <a:lnTo>
                      <a:pt x="2183" y="846"/>
                    </a:lnTo>
                    <a:lnTo>
                      <a:pt x="2185" y="846"/>
                    </a:lnTo>
                    <a:lnTo>
                      <a:pt x="2187" y="846"/>
                    </a:lnTo>
                    <a:lnTo>
                      <a:pt x="2189" y="846"/>
                    </a:lnTo>
                    <a:lnTo>
                      <a:pt x="2191" y="846"/>
                    </a:lnTo>
                    <a:lnTo>
                      <a:pt x="2193" y="846"/>
                    </a:lnTo>
                    <a:lnTo>
                      <a:pt x="2195" y="846"/>
                    </a:lnTo>
                    <a:lnTo>
                      <a:pt x="2197" y="846"/>
                    </a:lnTo>
                    <a:lnTo>
                      <a:pt x="2199" y="846"/>
                    </a:lnTo>
                    <a:lnTo>
                      <a:pt x="2200" y="846"/>
                    </a:lnTo>
                    <a:lnTo>
                      <a:pt x="2202" y="846"/>
                    </a:lnTo>
                    <a:lnTo>
                      <a:pt x="2204" y="846"/>
                    </a:lnTo>
                    <a:lnTo>
                      <a:pt x="2206" y="846"/>
                    </a:lnTo>
                    <a:lnTo>
                      <a:pt x="2208" y="846"/>
                    </a:lnTo>
                    <a:lnTo>
                      <a:pt x="2210" y="846"/>
                    </a:lnTo>
                    <a:lnTo>
                      <a:pt x="2212" y="846"/>
                    </a:lnTo>
                    <a:lnTo>
                      <a:pt x="2214" y="846"/>
                    </a:lnTo>
                    <a:lnTo>
                      <a:pt x="2216" y="846"/>
                    </a:lnTo>
                    <a:lnTo>
                      <a:pt x="2218" y="846"/>
                    </a:lnTo>
                    <a:lnTo>
                      <a:pt x="2220" y="846"/>
                    </a:lnTo>
                    <a:lnTo>
                      <a:pt x="2223" y="846"/>
                    </a:lnTo>
                    <a:lnTo>
                      <a:pt x="2227" y="846"/>
                    </a:lnTo>
                    <a:lnTo>
                      <a:pt x="2229" y="846"/>
                    </a:lnTo>
                    <a:lnTo>
                      <a:pt x="2231" y="846"/>
                    </a:lnTo>
                    <a:lnTo>
                      <a:pt x="2233" y="846"/>
                    </a:lnTo>
                    <a:lnTo>
                      <a:pt x="2235" y="846"/>
                    </a:lnTo>
                    <a:lnTo>
                      <a:pt x="2237" y="846"/>
                    </a:lnTo>
                    <a:lnTo>
                      <a:pt x="2239" y="846"/>
                    </a:lnTo>
                    <a:lnTo>
                      <a:pt x="2241" y="846"/>
                    </a:lnTo>
                    <a:lnTo>
                      <a:pt x="2243" y="846"/>
                    </a:lnTo>
                    <a:lnTo>
                      <a:pt x="2244" y="846"/>
                    </a:lnTo>
                    <a:lnTo>
                      <a:pt x="2246" y="846"/>
                    </a:lnTo>
                    <a:lnTo>
                      <a:pt x="2250" y="846"/>
                    </a:lnTo>
                    <a:lnTo>
                      <a:pt x="2252" y="846"/>
                    </a:lnTo>
                    <a:lnTo>
                      <a:pt x="2254" y="846"/>
                    </a:lnTo>
                    <a:lnTo>
                      <a:pt x="2256" y="846"/>
                    </a:lnTo>
                    <a:lnTo>
                      <a:pt x="2258" y="846"/>
                    </a:lnTo>
                    <a:lnTo>
                      <a:pt x="2260" y="846"/>
                    </a:lnTo>
                    <a:lnTo>
                      <a:pt x="2262" y="846"/>
                    </a:lnTo>
                    <a:lnTo>
                      <a:pt x="2264" y="846"/>
                    </a:lnTo>
                    <a:lnTo>
                      <a:pt x="2266" y="846"/>
                    </a:lnTo>
                    <a:lnTo>
                      <a:pt x="2267" y="846"/>
                    </a:lnTo>
                    <a:lnTo>
                      <a:pt x="2269" y="846"/>
                    </a:lnTo>
                    <a:lnTo>
                      <a:pt x="2271" y="846"/>
                    </a:lnTo>
                    <a:lnTo>
                      <a:pt x="2273" y="846"/>
                    </a:lnTo>
                    <a:lnTo>
                      <a:pt x="2275" y="846"/>
                    </a:lnTo>
                    <a:lnTo>
                      <a:pt x="2277" y="846"/>
                    </a:lnTo>
                    <a:lnTo>
                      <a:pt x="2279" y="846"/>
                    </a:lnTo>
                    <a:lnTo>
                      <a:pt x="2283" y="846"/>
                    </a:lnTo>
                    <a:lnTo>
                      <a:pt x="2285" y="846"/>
                    </a:lnTo>
                    <a:lnTo>
                      <a:pt x="2287" y="846"/>
                    </a:lnTo>
                    <a:lnTo>
                      <a:pt x="2289" y="846"/>
                    </a:lnTo>
                    <a:lnTo>
                      <a:pt x="2290" y="846"/>
                    </a:lnTo>
                    <a:lnTo>
                      <a:pt x="2292" y="846"/>
                    </a:lnTo>
                    <a:lnTo>
                      <a:pt x="2296" y="846"/>
                    </a:lnTo>
                    <a:lnTo>
                      <a:pt x="2298" y="846"/>
                    </a:lnTo>
                    <a:lnTo>
                      <a:pt x="2300" y="846"/>
                    </a:lnTo>
                    <a:lnTo>
                      <a:pt x="2302" y="846"/>
                    </a:lnTo>
                    <a:lnTo>
                      <a:pt x="2304" y="846"/>
                    </a:lnTo>
                    <a:lnTo>
                      <a:pt x="2306" y="846"/>
                    </a:lnTo>
                    <a:lnTo>
                      <a:pt x="2308" y="846"/>
                    </a:lnTo>
                    <a:lnTo>
                      <a:pt x="2310" y="846"/>
                    </a:lnTo>
                    <a:lnTo>
                      <a:pt x="2312" y="846"/>
                    </a:lnTo>
                    <a:lnTo>
                      <a:pt x="2313" y="846"/>
                    </a:lnTo>
                    <a:lnTo>
                      <a:pt x="2315" y="846"/>
                    </a:lnTo>
                    <a:lnTo>
                      <a:pt x="2317" y="846"/>
                    </a:lnTo>
                    <a:lnTo>
                      <a:pt x="2319" y="846"/>
                    </a:lnTo>
                    <a:lnTo>
                      <a:pt x="2321" y="846"/>
                    </a:lnTo>
                    <a:lnTo>
                      <a:pt x="2323" y="846"/>
                    </a:lnTo>
                    <a:lnTo>
                      <a:pt x="2325" y="846"/>
                    </a:lnTo>
                    <a:lnTo>
                      <a:pt x="2329" y="846"/>
                    </a:lnTo>
                    <a:lnTo>
                      <a:pt x="2331" y="846"/>
                    </a:lnTo>
                    <a:lnTo>
                      <a:pt x="2333" y="846"/>
                    </a:lnTo>
                    <a:lnTo>
                      <a:pt x="2335" y="846"/>
                    </a:lnTo>
                    <a:lnTo>
                      <a:pt x="2336" y="846"/>
                    </a:lnTo>
                    <a:lnTo>
                      <a:pt x="2338" y="846"/>
                    </a:lnTo>
                    <a:lnTo>
                      <a:pt x="2340" y="846"/>
                    </a:lnTo>
                    <a:lnTo>
                      <a:pt x="2342" y="846"/>
                    </a:lnTo>
                    <a:lnTo>
                      <a:pt x="2344" y="846"/>
                    </a:lnTo>
                    <a:lnTo>
                      <a:pt x="2346" y="846"/>
                    </a:lnTo>
                    <a:lnTo>
                      <a:pt x="2348" y="846"/>
                    </a:lnTo>
                    <a:lnTo>
                      <a:pt x="2350" y="846"/>
                    </a:lnTo>
                    <a:lnTo>
                      <a:pt x="2352" y="846"/>
                    </a:lnTo>
                    <a:lnTo>
                      <a:pt x="2354" y="846"/>
                    </a:lnTo>
                    <a:lnTo>
                      <a:pt x="2356" y="846"/>
                    </a:lnTo>
                    <a:lnTo>
                      <a:pt x="2357" y="846"/>
                    </a:lnTo>
                    <a:lnTo>
                      <a:pt x="2359" y="846"/>
                    </a:lnTo>
                    <a:lnTo>
                      <a:pt x="2361" y="846"/>
                    </a:lnTo>
                    <a:lnTo>
                      <a:pt x="2363" y="846"/>
                    </a:lnTo>
                    <a:lnTo>
                      <a:pt x="2365" y="846"/>
                    </a:lnTo>
                    <a:lnTo>
                      <a:pt x="2369" y="846"/>
                    </a:lnTo>
                    <a:lnTo>
                      <a:pt x="2371" y="846"/>
                    </a:lnTo>
                    <a:lnTo>
                      <a:pt x="2375" y="846"/>
                    </a:lnTo>
                    <a:lnTo>
                      <a:pt x="2379" y="846"/>
                    </a:lnTo>
                    <a:lnTo>
                      <a:pt x="2380" y="846"/>
                    </a:lnTo>
                    <a:lnTo>
                      <a:pt x="2382" y="846"/>
                    </a:lnTo>
                    <a:lnTo>
                      <a:pt x="2384" y="846"/>
                    </a:lnTo>
                    <a:lnTo>
                      <a:pt x="2388" y="846"/>
                    </a:lnTo>
                    <a:lnTo>
                      <a:pt x="2390" y="846"/>
                    </a:lnTo>
                    <a:lnTo>
                      <a:pt x="2392" y="846"/>
                    </a:lnTo>
                    <a:lnTo>
                      <a:pt x="2394" y="846"/>
                    </a:lnTo>
                    <a:lnTo>
                      <a:pt x="2396" y="846"/>
                    </a:lnTo>
                    <a:lnTo>
                      <a:pt x="2398" y="846"/>
                    </a:lnTo>
                    <a:lnTo>
                      <a:pt x="2400" y="846"/>
                    </a:lnTo>
                    <a:lnTo>
                      <a:pt x="2402" y="846"/>
                    </a:lnTo>
                    <a:lnTo>
                      <a:pt x="2403" y="846"/>
                    </a:lnTo>
                    <a:lnTo>
                      <a:pt x="2405" y="846"/>
                    </a:lnTo>
                    <a:lnTo>
                      <a:pt x="2407" y="846"/>
                    </a:lnTo>
                    <a:lnTo>
                      <a:pt x="2409" y="846"/>
                    </a:lnTo>
                    <a:lnTo>
                      <a:pt x="2411" y="846"/>
                    </a:lnTo>
                    <a:lnTo>
                      <a:pt x="2413" y="846"/>
                    </a:lnTo>
                    <a:lnTo>
                      <a:pt x="2415" y="846"/>
                    </a:lnTo>
                    <a:lnTo>
                      <a:pt x="2417" y="846"/>
                    </a:lnTo>
                    <a:lnTo>
                      <a:pt x="2419" y="846"/>
                    </a:lnTo>
                    <a:lnTo>
                      <a:pt x="2421" y="846"/>
                    </a:lnTo>
                    <a:lnTo>
                      <a:pt x="2423" y="846"/>
                    </a:lnTo>
                    <a:lnTo>
                      <a:pt x="2425" y="846"/>
                    </a:lnTo>
                    <a:lnTo>
                      <a:pt x="2426" y="846"/>
                    </a:lnTo>
                    <a:lnTo>
                      <a:pt x="2428" y="846"/>
                    </a:lnTo>
                    <a:lnTo>
                      <a:pt x="2430" y="846"/>
                    </a:lnTo>
                    <a:lnTo>
                      <a:pt x="2432" y="846"/>
                    </a:lnTo>
                    <a:lnTo>
                      <a:pt x="2436" y="846"/>
                    </a:lnTo>
                    <a:lnTo>
                      <a:pt x="2438" y="846"/>
                    </a:lnTo>
                    <a:lnTo>
                      <a:pt x="2440" y="846"/>
                    </a:lnTo>
                    <a:lnTo>
                      <a:pt x="2442" y="846"/>
                    </a:lnTo>
                    <a:lnTo>
                      <a:pt x="2444" y="846"/>
                    </a:lnTo>
                    <a:lnTo>
                      <a:pt x="2446" y="846"/>
                    </a:lnTo>
                    <a:lnTo>
                      <a:pt x="2447" y="846"/>
                    </a:lnTo>
                    <a:lnTo>
                      <a:pt x="2449" y="846"/>
                    </a:lnTo>
                    <a:lnTo>
                      <a:pt x="2451" y="846"/>
                    </a:lnTo>
                    <a:lnTo>
                      <a:pt x="2453" y="846"/>
                    </a:lnTo>
                    <a:lnTo>
                      <a:pt x="2455" y="846"/>
                    </a:lnTo>
                    <a:lnTo>
                      <a:pt x="2457" y="846"/>
                    </a:lnTo>
                    <a:lnTo>
                      <a:pt x="2459" y="846"/>
                    </a:lnTo>
                    <a:lnTo>
                      <a:pt x="2461" y="846"/>
                    </a:lnTo>
                    <a:lnTo>
                      <a:pt x="2463" y="846"/>
                    </a:lnTo>
                    <a:lnTo>
                      <a:pt x="2467" y="846"/>
                    </a:lnTo>
                    <a:lnTo>
                      <a:pt x="2470" y="846"/>
                    </a:lnTo>
                    <a:lnTo>
                      <a:pt x="2472" y="846"/>
                    </a:lnTo>
                    <a:lnTo>
                      <a:pt x="2474" y="846"/>
                    </a:lnTo>
                    <a:lnTo>
                      <a:pt x="2476" y="846"/>
                    </a:lnTo>
                    <a:lnTo>
                      <a:pt x="2480" y="846"/>
                    </a:lnTo>
                    <a:lnTo>
                      <a:pt x="2482" y="846"/>
                    </a:lnTo>
                    <a:lnTo>
                      <a:pt x="2484" y="846"/>
                    </a:lnTo>
                    <a:lnTo>
                      <a:pt x="2486" y="846"/>
                    </a:lnTo>
                    <a:lnTo>
                      <a:pt x="2488" y="846"/>
                    </a:lnTo>
                    <a:lnTo>
                      <a:pt x="2490" y="846"/>
                    </a:lnTo>
                    <a:lnTo>
                      <a:pt x="2492" y="846"/>
                    </a:lnTo>
                    <a:lnTo>
                      <a:pt x="2493" y="846"/>
                    </a:lnTo>
                    <a:lnTo>
                      <a:pt x="2495" y="846"/>
                    </a:lnTo>
                    <a:lnTo>
                      <a:pt x="2497" y="846"/>
                    </a:lnTo>
                    <a:lnTo>
                      <a:pt x="2499" y="846"/>
                    </a:lnTo>
                    <a:lnTo>
                      <a:pt x="2501" y="846"/>
                    </a:lnTo>
                    <a:lnTo>
                      <a:pt x="2503" y="846"/>
                    </a:lnTo>
                    <a:lnTo>
                      <a:pt x="2505" y="846"/>
                    </a:lnTo>
                    <a:lnTo>
                      <a:pt x="2507" y="846"/>
                    </a:lnTo>
                    <a:lnTo>
                      <a:pt x="2511" y="846"/>
                    </a:lnTo>
                    <a:lnTo>
                      <a:pt x="2513" y="846"/>
                    </a:lnTo>
                    <a:lnTo>
                      <a:pt x="2515" y="846"/>
                    </a:lnTo>
                    <a:lnTo>
                      <a:pt x="2516" y="846"/>
                    </a:lnTo>
                    <a:lnTo>
                      <a:pt x="2518" y="846"/>
                    </a:lnTo>
                    <a:lnTo>
                      <a:pt x="2520" y="846"/>
                    </a:lnTo>
                    <a:lnTo>
                      <a:pt x="2522" y="846"/>
                    </a:lnTo>
                    <a:lnTo>
                      <a:pt x="2526" y="846"/>
                    </a:lnTo>
                    <a:lnTo>
                      <a:pt x="2528" y="846"/>
                    </a:lnTo>
                    <a:lnTo>
                      <a:pt x="2532" y="846"/>
                    </a:lnTo>
                    <a:lnTo>
                      <a:pt x="2534" y="846"/>
                    </a:lnTo>
                    <a:lnTo>
                      <a:pt x="2536" y="846"/>
                    </a:lnTo>
                    <a:lnTo>
                      <a:pt x="2537" y="846"/>
                    </a:lnTo>
                    <a:lnTo>
                      <a:pt x="2539" y="846"/>
                    </a:lnTo>
                    <a:lnTo>
                      <a:pt x="2541" y="846"/>
                    </a:lnTo>
                    <a:lnTo>
                      <a:pt x="2543" y="846"/>
                    </a:lnTo>
                    <a:lnTo>
                      <a:pt x="2545" y="846"/>
                    </a:lnTo>
                    <a:lnTo>
                      <a:pt x="2547" y="846"/>
                    </a:lnTo>
                    <a:lnTo>
                      <a:pt x="2549" y="846"/>
                    </a:lnTo>
                    <a:lnTo>
                      <a:pt x="2553" y="846"/>
                    </a:lnTo>
                    <a:lnTo>
                      <a:pt x="2555" y="846"/>
                    </a:lnTo>
                    <a:lnTo>
                      <a:pt x="2559" y="846"/>
                    </a:lnTo>
                    <a:lnTo>
                      <a:pt x="2560" y="846"/>
                    </a:lnTo>
                    <a:lnTo>
                      <a:pt x="2562" y="846"/>
                    </a:lnTo>
                    <a:lnTo>
                      <a:pt x="2566" y="846"/>
                    </a:lnTo>
                    <a:lnTo>
                      <a:pt x="2568" y="846"/>
                    </a:lnTo>
                    <a:lnTo>
                      <a:pt x="2570" y="846"/>
                    </a:lnTo>
                    <a:lnTo>
                      <a:pt x="2572" y="846"/>
                    </a:lnTo>
                    <a:lnTo>
                      <a:pt x="2574" y="846"/>
                    </a:lnTo>
                    <a:lnTo>
                      <a:pt x="2576" y="846"/>
                    </a:lnTo>
                    <a:lnTo>
                      <a:pt x="2578" y="846"/>
                    </a:lnTo>
                    <a:lnTo>
                      <a:pt x="2580" y="846"/>
                    </a:lnTo>
                    <a:lnTo>
                      <a:pt x="2582" y="846"/>
                    </a:lnTo>
                    <a:lnTo>
                      <a:pt x="2583" y="846"/>
                    </a:lnTo>
                    <a:lnTo>
                      <a:pt x="2585" y="846"/>
                    </a:lnTo>
                    <a:lnTo>
                      <a:pt x="2587" y="846"/>
                    </a:lnTo>
                    <a:lnTo>
                      <a:pt x="2589" y="846"/>
                    </a:lnTo>
                    <a:lnTo>
                      <a:pt x="2591" y="846"/>
                    </a:lnTo>
                    <a:lnTo>
                      <a:pt x="2593" y="846"/>
                    </a:lnTo>
                    <a:lnTo>
                      <a:pt x="2595" y="846"/>
                    </a:lnTo>
                    <a:lnTo>
                      <a:pt x="2597" y="846"/>
                    </a:lnTo>
                    <a:lnTo>
                      <a:pt x="2601" y="846"/>
                    </a:lnTo>
                    <a:lnTo>
                      <a:pt x="2603" y="846"/>
                    </a:lnTo>
                    <a:lnTo>
                      <a:pt x="2605" y="846"/>
                    </a:lnTo>
                    <a:lnTo>
                      <a:pt x="2606" y="846"/>
                    </a:lnTo>
                    <a:lnTo>
                      <a:pt x="2608" y="846"/>
                    </a:lnTo>
                    <a:lnTo>
                      <a:pt x="2610" y="846"/>
                    </a:lnTo>
                    <a:lnTo>
                      <a:pt x="2612" y="846"/>
                    </a:lnTo>
                    <a:lnTo>
                      <a:pt x="2614" y="846"/>
                    </a:lnTo>
                    <a:lnTo>
                      <a:pt x="2616" y="846"/>
                    </a:lnTo>
                    <a:lnTo>
                      <a:pt x="2618" y="846"/>
                    </a:lnTo>
                    <a:lnTo>
                      <a:pt x="2620" y="846"/>
                    </a:lnTo>
                    <a:lnTo>
                      <a:pt x="2622" y="846"/>
                    </a:lnTo>
                    <a:lnTo>
                      <a:pt x="2624" y="846"/>
                    </a:lnTo>
                    <a:lnTo>
                      <a:pt x="2626" y="846"/>
                    </a:lnTo>
                    <a:lnTo>
                      <a:pt x="2627" y="846"/>
                    </a:lnTo>
                    <a:lnTo>
                      <a:pt x="2631" y="846"/>
                    </a:lnTo>
                    <a:lnTo>
                      <a:pt x="2633" y="846"/>
                    </a:lnTo>
                    <a:lnTo>
                      <a:pt x="2635" y="846"/>
                    </a:lnTo>
                    <a:lnTo>
                      <a:pt x="2637" y="846"/>
                    </a:lnTo>
                    <a:lnTo>
                      <a:pt x="2639" y="846"/>
                    </a:lnTo>
                    <a:lnTo>
                      <a:pt x="2641" y="846"/>
                    </a:lnTo>
                    <a:lnTo>
                      <a:pt x="2643" y="846"/>
                    </a:lnTo>
                    <a:lnTo>
                      <a:pt x="2645" y="846"/>
                    </a:lnTo>
                    <a:lnTo>
                      <a:pt x="2647" y="846"/>
                    </a:lnTo>
                    <a:lnTo>
                      <a:pt x="2650" y="846"/>
                    </a:lnTo>
                    <a:lnTo>
                      <a:pt x="2652" y="846"/>
                    </a:lnTo>
                    <a:lnTo>
                      <a:pt x="2654" y="846"/>
                    </a:lnTo>
                    <a:lnTo>
                      <a:pt x="2656" y="846"/>
                    </a:lnTo>
                    <a:lnTo>
                      <a:pt x="2658" y="846"/>
                    </a:lnTo>
                    <a:lnTo>
                      <a:pt x="2660" y="846"/>
                    </a:lnTo>
                    <a:lnTo>
                      <a:pt x="2662" y="846"/>
                    </a:lnTo>
                    <a:lnTo>
                      <a:pt x="2664" y="846"/>
                    </a:lnTo>
                    <a:lnTo>
                      <a:pt x="2668" y="846"/>
                    </a:lnTo>
                    <a:lnTo>
                      <a:pt x="2670" y="846"/>
                    </a:lnTo>
                    <a:lnTo>
                      <a:pt x="2672" y="846"/>
                    </a:lnTo>
                    <a:lnTo>
                      <a:pt x="2675" y="846"/>
                    </a:lnTo>
                    <a:lnTo>
                      <a:pt x="2677" y="846"/>
                    </a:lnTo>
                    <a:lnTo>
                      <a:pt x="2679" y="846"/>
                    </a:lnTo>
                    <a:lnTo>
                      <a:pt x="2681" y="846"/>
                    </a:lnTo>
                    <a:lnTo>
                      <a:pt x="2685" y="846"/>
                    </a:lnTo>
                    <a:lnTo>
                      <a:pt x="2687" y="846"/>
                    </a:lnTo>
                    <a:lnTo>
                      <a:pt x="2689" y="846"/>
                    </a:lnTo>
                    <a:lnTo>
                      <a:pt x="2691" y="846"/>
                    </a:lnTo>
                    <a:lnTo>
                      <a:pt x="2693" y="846"/>
                    </a:lnTo>
                    <a:lnTo>
                      <a:pt x="2695" y="846"/>
                    </a:lnTo>
                    <a:lnTo>
                      <a:pt x="2696" y="846"/>
                    </a:lnTo>
                    <a:lnTo>
                      <a:pt x="2698" y="846"/>
                    </a:lnTo>
                    <a:lnTo>
                      <a:pt x="2700" y="846"/>
                    </a:lnTo>
                    <a:lnTo>
                      <a:pt x="2704" y="846"/>
                    </a:lnTo>
                    <a:lnTo>
                      <a:pt x="2708" y="846"/>
                    </a:lnTo>
                    <a:lnTo>
                      <a:pt x="2710" y="846"/>
                    </a:lnTo>
                    <a:lnTo>
                      <a:pt x="2714" y="846"/>
                    </a:lnTo>
                    <a:lnTo>
                      <a:pt x="2716" y="846"/>
                    </a:lnTo>
                    <a:lnTo>
                      <a:pt x="2718" y="846"/>
                    </a:lnTo>
                    <a:lnTo>
                      <a:pt x="2719" y="846"/>
                    </a:lnTo>
                    <a:lnTo>
                      <a:pt x="2721" y="846"/>
                    </a:lnTo>
                    <a:lnTo>
                      <a:pt x="2723" y="846"/>
                    </a:lnTo>
                    <a:lnTo>
                      <a:pt x="2727" y="846"/>
                    </a:lnTo>
                    <a:lnTo>
                      <a:pt x="2729" y="846"/>
                    </a:lnTo>
                    <a:lnTo>
                      <a:pt x="2731" y="846"/>
                    </a:lnTo>
                    <a:lnTo>
                      <a:pt x="2733" y="846"/>
                    </a:lnTo>
                    <a:lnTo>
                      <a:pt x="2735" y="846"/>
                    </a:lnTo>
                    <a:lnTo>
                      <a:pt x="2737" y="846"/>
                    </a:lnTo>
                    <a:lnTo>
                      <a:pt x="2740" y="846"/>
                    </a:lnTo>
                    <a:lnTo>
                      <a:pt x="2742" y="846"/>
                    </a:lnTo>
                    <a:lnTo>
                      <a:pt x="2744" y="846"/>
                    </a:lnTo>
                    <a:lnTo>
                      <a:pt x="2746" y="846"/>
                    </a:lnTo>
                    <a:lnTo>
                      <a:pt x="2748" y="846"/>
                    </a:lnTo>
                    <a:lnTo>
                      <a:pt x="2750" y="846"/>
                    </a:lnTo>
                    <a:lnTo>
                      <a:pt x="2752" y="846"/>
                    </a:lnTo>
                    <a:lnTo>
                      <a:pt x="2754" y="846"/>
                    </a:lnTo>
                    <a:lnTo>
                      <a:pt x="2756" y="846"/>
                    </a:lnTo>
                  </a:path>
                </a:pathLst>
              </a:cu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1" name="Freeform 199"/>
              <p:cNvSpPr>
                <a:spLocks/>
              </p:cNvSpPr>
              <p:nvPr/>
            </p:nvSpPr>
            <p:spPr bwMode="auto">
              <a:xfrm>
                <a:off x="2576513" y="4547961"/>
                <a:ext cx="4305300" cy="738188"/>
              </a:xfrm>
              <a:custGeom>
                <a:avLst/>
                <a:gdLst>
                  <a:gd name="T0" fmla="*/ 36 w 2712"/>
                  <a:gd name="T1" fmla="*/ 651 h 651"/>
                  <a:gd name="T2" fmla="*/ 73 w 2712"/>
                  <a:gd name="T3" fmla="*/ 649 h 651"/>
                  <a:gd name="T4" fmla="*/ 111 w 2712"/>
                  <a:gd name="T5" fmla="*/ 651 h 651"/>
                  <a:gd name="T6" fmla="*/ 146 w 2712"/>
                  <a:gd name="T7" fmla="*/ 649 h 651"/>
                  <a:gd name="T8" fmla="*/ 184 w 2712"/>
                  <a:gd name="T9" fmla="*/ 651 h 651"/>
                  <a:gd name="T10" fmla="*/ 218 w 2712"/>
                  <a:gd name="T11" fmla="*/ 649 h 651"/>
                  <a:gd name="T12" fmla="*/ 255 w 2712"/>
                  <a:gd name="T13" fmla="*/ 649 h 651"/>
                  <a:gd name="T14" fmla="*/ 285 w 2712"/>
                  <a:gd name="T15" fmla="*/ 651 h 651"/>
                  <a:gd name="T16" fmla="*/ 322 w 2712"/>
                  <a:gd name="T17" fmla="*/ 649 h 651"/>
                  <a:gd name="T18" fmla="*/ 360 w 2712"/>
                  <a:gd name="T19" fmla="*/ 649 h 651"/>
                  <a:gd name="T20" fmla="*/ 395 w 2712"/>
                  <a:gd name="T21" fmla="*/ 649 h 651"/>
                  <a:gd name="T22" fmla="*/ 427 w 2712"/>
                  <a:gd name="T23" fmla="*/ 649 h 651"/>
                  <a:gd name="T24" fmla="*/ 465 w 2712"/>
                  <a:gd name="T25" fmla="*/ 649 h 651"/>
                  <a:gd name="T26" fmla="*/ 509 w 2712"/>
                  <a:gd name="T27" fmla="*/ 649 h 651"/>
                  <a:gd name="T28" fmla="*/ 550 w 2712"/>
                  <a:gd name="T29" fmla="*/ 647 h 651"/>
                  <a:gd name="T30" fmla="*/ 592 w 2712"/>
                  <a:gd name="T31" fmla="*/ 649 h 651"/>
                  <a:gd name="T32" fmla="*/ 634 w 2712"/>
                  <a:gd name="T33" fmla="*/ 649 h 651"/>
                  <a:gd name="T34" fmla="*/ 684 w 2712"/>
                  <a:gd name="T35" fmla="*/ 649 h 651"/>
                  <a:gd name="T36" fmla="*/ 728 w 2712"/>
                  <a:gd name="T37" fmla="*/ 649 h 651"/>
                  <a:gd name="T38" fmla="*/ 776 w 2712"/>
                  <a:gd name="T39" fmla="*/ 649 h 651"/>
                  <a:gd name="T40" fmla="*/ 820 w 2712"/>
                  <a:gd name="T41" fmla="*/ 649 h 651"/>
                  <a:gd name="T42" fmla="*/ 864 w 2712"/>
                  <a:gd name="T43" fmla="*/ 649 h 651"/>
                  <a:gd name="T44" fmla="*/ 912 w 2712"/>
                  <a:gd name="T45" fmla="*/ 649 h 651"/>
                  <a:gd name="T46" fmla="*/ 952 w 2712"/>
                  <a:gd name="T47" fmla="*/ 649 h 651"/>
                  <a:gd name="T48" fmla="*/ 1000 w 2712"/>
                  <a:gd name="T49" fmla="*/ 649 h 651"/>
                  <a:gd name="T50" fmla="*/ 1051 w 2712"/>
                  <a:gd name="T51" fmla="*/ 649 h 651"/>
                  <a:gd name="T52" fmla="*/ 1095 w 2712"/>
                  <a:gd name="T53" fmla="*/ 649 h 651"/>
                  <a:gd name="T54" fmla="*/ 1136 w 2712"/>
                  <a:gd name="T55" fmla="*/ 649 h 651"/>
                  <a:gd name="T56" fmla="*/ 1182 w 2712"/>
                  <a:gd name="T57" fmla="*/ 649 h 651"/>
                  <a:gd name="T58" fmla="*/ 1224 w 2712"/>
                  <a:gd name="T59" fmla="*/ 649 h 651"/>
                  <a:gd name="T60" fmla="*/ 1272 w 2712"/>
                  <a:gd name="T61" fmla="*/ 649 h 651"/>
                  <a:gd name="T62" fmla="*/ 1320 w 2712"/>
                  <a:gd name="T63" fmla="*/ 649 h 651"/>
                  <a:gd name="T64" fmla="*/ 1364 w 2712"/>
                  <a:gd name="T65" fmla="*/ 649 h 651"/>
                  <a:gd name="T66" fmla="*/ 1410 w 2712"/>
                  <a:gd name="T67" fmla="*/ 649 h 651"/>
                  <a:gd name="T68" fmla="*/ 1455 w 2712"/>
                  <a:gd name="T69" fmla="*/ 649 h 651"/>
                  <a:gd name="T70" fmla="*/ 1500 w 2712"/>
                  <a:gd name="T71" fmla="*/ 649 h 651"/>
                  <a:gd name="T72" fmla="*/ 1544 w 2712"/>
                  <a:gd name="T73" fmla="*/ 649 h 651"/>
                  <a:gd name="T74" fmla="*/ 1588 w 2712"/>
                  <a:gd name="T75" fmla="*/ 649 h 651"/>
                  <a:gd name="T76" fmla="*/ 1630 w 2712"/>
                  <a:gd name="T77" fmla="*/ 649 h 651"/>
                  <a:gd name="T78" fmla="*/ 1676 w 2712"/>
                  <a:gd name="T79" fmla="*/ 649 h 651"/>
                  <a:gd name="T80" fmla="*/ 1722 w 2712"/>
                  <a:gd name="T81" fmla="*/ 649 h 651"/>
                  <a:gd name="T82" fmla="*/ 1770 w 2712"/>
                  <a:gd name="T83" fmla="*/ 649 h 651"/>
                  <a:gd name="T84" fmla="*/ 1815 w 2712"/>
                  <a:gd name="T85" fmla="*/ 649 h 651"/>
                  <a:gd name="T86" fmla="*/ 1863 w 2712"/>
                  <a:gd name="T87" fmla="*/ 649 h 651"/>
                  <a:gd name="T88" fmla="*/ 1906 w 2712"/>
                  <a:gd name="T89" fmla="*/ 649 h 651"/>
                  <a:gd name="T90" fmla="*/ 1946 w 2712"/>
                  <a:gd name="T91" fmla="*/ 649 h 651"/>
                  <a:gd name="T92" fmla="*/ 1997 w 2712"/>
                  <a:gd name="T93" fmla="*/ 649 h 651"/>
                  <a:gd name="T94" fmla="*/ 2041 w 2712"/>
                  <a:gd name="T95" fmla="*/ 649 h 651"/>
                  <a:gd name="T96" fmla="*/ 2089 w 2712"/>
                  <a:gd name="T97" fmla="*/ 649 h 651"/>
                  <a:gd name="T98" fmla="*/ 2137 w 2712"/>
                  <a:gd name="T99" fmla="*/ 649 h 651"/>
                  <a:gd name="T100" fmla="*/ 2185 w 2712"/>
                  <a:gd name="T101" fmla="*/ 649 h 651"/>
                  <a:gd name="T102" fmla="*/ 2233 w 2712"/>
                  <a:gd name="T103" fmla="*/ 649 h 651"/>
                  <a:gd name="T104" fmla="*/ 2277 w 2712"/>
                  <a:gd name="T105" fmla="*/ 649 h 651"/>
                  <a:gd name="T106" fmla="*/ 2319 w 2712"/>
                  <a:gd name="T107" fmla="*/ 649 h 651"/>
                  <a:gd name="T108" fmla="*/ 2359 w 2712"/>
                  <a:gd name="T109" fmla="*/ 649 h 651"/>
                  <a:gd name="T110" fmla="*/ 2405 w 2712"/>
                  <a:gd name="T111" fmla="*/ 649 h 651"/>
                  <a:gd name="T112" fmla="*/ 2451 w 2712"/>
                  <a:gd name="T113" fmla="*/ 649 h 651"/>
                  <a:gd name="T114" fmla="*/ 2495 w 2712"/>
                  <a:gd name="T115" fmla="*/ 649 h 651"/>
                  <a:gd name="T116" fmla="*/ 2537 w 2712"/>
                  <a:gd name="T117" fmla="*/ 649 h 651"/>
                  <a:gd name="T118" fmla="*/ 2580 w 2712"/>
                  <a:gd name="T119" fmla="*/ 649 h 651"/>
                  <a:gd name="T120" fmla="*/ 2620 w 2712"/>
                  <a:gd name="T121" fmla="*/ 649 h 651"/>
                  <a:gd name="T122" fmla="*/ 2664 w 2712"/>
                  <a:gd name="T123" fmla="*/ 649 h 651"/>
                  <a:gd name="T124" fmla="*/ 2708 w 2712"/>
                  <a:gd name="T125" fmla="*/ 649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12" h="651">
                    <a:moveTo>
                      <a:pt x="0" y="649"/>
                    </a:moveTo>
                    <a:lnTo>
                      <a:pt x="2" y="651"/>
                    </a:lnTo>
                    <a:lnTo>
                      <a:pt x="2" y="649"/>
                    </a:lnTo>
                    <a:lnTo>
                      <a:pt x="4" y="651"/>
                    </a:lnTo>
                    <a:lnTo>
                      <a:pt x="6" y="649"/>
                    </a:lnTo>
                    <a:lnTo>
                      <a:pt x="8" y="651"/>
                    </a:lnTo>
                    <a:lnTo>
                      <a:pt x="10" y="651"/>
                    </a:lnTo>
                    <a:lnTo>
                      <a:pt x="12" y="649"/>
                    </a:lnTo>
                    <a:lnTo>
                      <a:pt x="13" y="651"/>
                    </a:lnTo>
                    <a:lnTo>
                      <a:pt x="15" y="651"/>
                    </a:lnTo>
                    <a:lnTo>
                      <a:pt x="19" y="651"/>
                    </a:lnTo>
                    <a:lnTo>
                      <a:pt x="19" y="649"/>
                    </a:lnTo>
                    <a:lnTo>
                      <a:pt x="21" y="651"/>
                    </a:lnTo>
                    <a:lnTo>
                      <a:pt x="23" y="649"/>
                    </a:lnTo>
                    <a:lnTo>
                      <a:pt x="25" y="649"/>
                    </a:lnTo>
                    <a:lnTo>
                      <a:pt x="25" y="651"/>
                    </a:lnTo>
                    <a:lnTo>
                      <a:pt x="27" y="651"/>
                    </a:lnTo>
                    <a:lnTo>
                      <a:pt x="31" y="651"/>
                    </a:lnTo>
                    <a:lnTo>
                      <a:pt x="33" y="649"/>
                    </a:lnTo>
                    <a:lnTo>
                      <a:pt x="33" y="651"/>
                    </a:lnTo>
                    <a:lnTo>
                      <a:pt x="36" y="651"/>
                    </a:lnTo>
                    <a:lnTo>
                      <a:pt x="38" y="649"/>
                    </a:lnTo>
                    <a:lnTo>
                      <a:pt x="38" y="651"/>
                    </a:lnTo>
                    <a:lnTo>
                      <a:pt x="42" y="651"/>
                    </a:lnTo>
                    <a:lnTo>
                      <a:pt x="44" y="649"/>
                    </a:lnTo>
                    <a:lnTo>
                      <a:pt x="44" y="651"/>
                    </a:lnTo>
                    <a:lnTo>
                      <a:pt x="46" y="649"/>
                    </a:lnTo>
                    <a:lnTo>
                      <a:pt x="48" y="651"/>
                    </a:lnTo>
                    <a:lnTo>
                      <a:pt x="48" y="649"/>
                    </a:lnTo>
                    <a:lnTo>
                      <a:pt x="50" y="649"/>
                    </a:lnTo>
                    <a:lnTo>
                      <a:pt x="52" y="651"/>
                    </a:lnTo>
                    <a:lnTo>
                      <a:pt x="54" y="649"/>
                    </a:lnTo>
                    <a:lnTo>
                      <a:pt x="54" y="651"/>
                    </a:lnTo>
                    <a:lnTo>
                      <a:pt x="56" y="651"/>
                    </a:lnTo>
                    <a:lnTo>
                      <a:pt x="59" y="649"/>
                    </a:lnTo>
                    <a:lnTo>
                      <a:pt x="59" y="651"/>
                    </a:lnTo>
                    <a:lnTo>
                      <a:pt x="63" y="651"/>
                    </a:lnTo>
                    <a:lnTo>
                      <a:pt x="65" y="649"/>
                    </a:lnTo>
                    <a:lnTo>
                      <a:pt x="65" y="651"/>
                    </a:lnTo>
                    <a:lnTo>
                      <a:pt x="69" y="649"/>
                    </a:lnTo>
                    <a:lnTo>
                      <a:pt x="71" y="651"/>
                    </a:lnTo>
                    <a:lnTo>
                      <a:pt x="73" y="649"/>
                    </a:lnTo>
                    <a:lnTo>
                      <a:pt x="75" y="651"/>
                    </a:lnTo>
                    <a:lnTo>
                      <a:pt x="75" y="649"/>
                    </a:lnTo>
                    <a:lnTo>
                      <a:pt x="77" y="651"/>
                    </a:lnTo>
                    <a:lnTo>
                      <a:pt x="81" y="651"/>
                    </a:lnTo>
                    <a:lnTo>
                      <a:pt x="82" y="649"/>
                    </a:lnTo>
                    <a:lnTo>
                      <a:pt x="86" y="649"/>
                    </a:lnTo>
                    <a:lnTo>
                      <a:pt x="88" y="651"/>
                    </a:lnTo>
                    <a:lnTo>
                      <a:pt x="92" y="649"/>
                    </a:lnTo>
                    <a:lnTo>
                      <a:pt x="92" y="651"/>
                    </a:lnTo>
                    <a:lnTo>
                      <a:pt x="92" y="649"/>
                    </a:lnTo>
                    <a:lnTo>
                      <a:pt x="94" y="651"/>
                    </a:lnTo>
                    <a:lnTo>
                      <a:pt x="98" y="651"/>
                    </a:lnTo>
                    <a:lnTo>
                      <a:pt x="100" y="649"/>
                    </a:lnTo>
                    <a:lnTo>
                      <a:pt x="102" y="651"/>
                    </a:lnTo>
                    <a:lnTo>
                      <a:pt x="102" y="649"/>
                    </a:lnTo>
                    <a:lnTo>
                      <a:pt x="103" y="651"/>
                    </a:lnTo>
                    <a:lnTo>
                      <a:pt x="107" y="651"/>
                    </a:lnTo>
                    <a:lnTo>
                      <a:pt x="107" y="649"/>
                    </a:lnTo>
                    <a:lnTo>
                      <a:pt x="109" y="649"/>
                    </a:lnTo>
                    <a:lnTo>
                      <a:pt x="111" y="649"/>
                    </a:lnTo>
                    <a:lnTo>
                      <a:pt x="111" y="651"/>
                    </a:lnTo>
                    <a:lnTo>
                      <a:pt x="113" y="649"/>
                    </a:lnTo>
                    <a:lnTo>
                      <a:pt x="115" y="651"/>
                    </a:lnTo>
                    <a:lnTo>
                      <a:pt x="119" y="651"/>
                    </a:lnTo>
                    <a:lnTo>
                      <a:pt x="119" y="649"/>
                    </a:lnTo>
                    <a:lnTo>
                      <a:pt x="121" y="651"/>
                    </a:lnTo>
                    <a:lnTo>
                      <a:pt x="123" y="649"/>
                    </a:lnTo>
                    <a:lnTo>
                      <a:pt x="125" y="651"/>
                    </a:lnTo>
                    <a:lnTo>
                      <a:pt x="125" y="649"/>
                    </a:lnTo>
                    <a:lnTo>
                      <a:pt x="126" y="651"/>
                    </a:lnTo>
                    <a:lnTo>
                      <a:pt x="128" y="649"/>
                    </a:lnTo>
                    <a:lnTo>
                      <a:pt x="130" y="651"/>
                    </a:lnTo>
                    <a:lnTo>
                      <a:pt x="132" y="651"/>
                    </a:lnTo>
                    <a:lnTo>
                      <a:pt x="134" y="649"/>
                    </a:lnTo>
                    <a:lnTo>
                      <a:pt x="136" y="649"/>
                    </a:lnTo>
                    <a:lnTo>
                      <a:pt x="136" y="651"/>
                    </a:lnTo>
                    <a:lnTo>
                      <a:pt x="138" y="649"/>
                    </a:lnTo>
                    <a:lnTo>
                      <a:pt x="140" y="651"/>
                    </a:lnTo>
                    <a:lnTo>
                      <a:pt x="142" y="649"/>
                    </a:lnTo>
                    <a:lnTo>
                      <a:pt x="142" y="651"/>
                    </a:lnTo>
                    <a:lnTo>
                      <a:pt x="144" y="651"/>
                    </a:lnTo>
                    <a:lnTo>
                      <a:pt x="146" y="649"/>
                    </a:lnTo>
                    <a:lnTo>
                      <a:pt x="148" y="649"/>
                    </a:lnTo>
                    <a:lnTo>
                      <a:pt x="148" y="651"/>
                    </a:lnTo>
                    <a:lnTo>
                      <a:pt x="151" y="651"/>
                    </a:lnTo>
                    <a:lnTo>
                      <a:pt x="151" y="649"/>
                    </a:lnTo>
                    <a:lnTo>
                      <a:pt x="153" y="649"/>
                    </a:lnTo>
                    <a:lnTo>
                      <a:pt x="153" y="651"/>
                    </a:lnTo>
                    <a:lnTo>
                      <a:pt x="157" y="651"/>
                    </a:lnTo>
                    <a:lnTo>
                      <a:pt x="159" y="651"/>
                    </a:lnTo>
                    <a:lnTo>
                      <a:pt x="163" y="651"/>
                    </a:lnTo>
                    <a:lnTo>
                      <a:pt x="165" y="649"/>
                    </a:lnTo>
                    <a:lnTo>
                      <a:pt x="165" y="651"/>
                    </a:lnTo>
                    <a:lnTo>
                      <a:pt x="167" y="649"/>
                    </a:lnTo>
                    <a:lnTo>
                      <a:pt x="169" y="651"/>
                    </a:lnTo>
                    <a:lnTo>
                      <a:pt x="171" y="649"/>
                    </a:lnTo>
                    <a:lnTo>
                      <a:pt x="171" y="651"/>
                    </a:lnTo>
                    <a:lnTo>
                      <a:pt x="172" y="649"/>
                    </a:lnTo>
                    <a:lnTo>
                      <a:pt x="174" y="651"/>
                    </a:lnTo>
                    <a:lnTo>
                      <a:pt x="176" y="651"/>
                    </a:lnTo>
                    <a:lnTo>
                      <a:pt x="180" y="651"/>
                    </a:lnTo>
                    <a:lnTo>
                      <a:pt x="184" y="649"/>
                    </a:lnTo>
                    <a:lnTo>
                      <a:pt x="184" y="651"/>
                    </a:lnTo>
                    <a:lnTo>
                      <a:pt x="186" y="651"/>
                    </a:lnTo>
                    <a:lnTo>
                      <a:pt x="188" y="649"/>
                    </a:lnTo>
                    <a:lnTo>
                      <a:pt x="190" y="649"/>
                    </a:lnTo>
                    <a:lnTo>
                      <a:pt x="190" y="651"/>
                    </a:lnTo>
                    <a:lnTo>
                      <a:pt x="192" y="651"/>
                    </a:lnTo>
                    <a:lnTo>
                      <a:pt x="193" y="649"/>
                    </a:lnTo>
                    <a:lnTo>
                      <a:pt x="193" y="651"/>
                    </a:lnTo>
                    <a:lnTo>
                      <a:pt x="197" y="651"/>
                    </a:lnTo>
                    <a:lnTo>
                      <a:pt x="199" y="649"/>
                    </a:lnTo>
                    <a:lnTo>
                      <a:pt x="201" y="651"/>
                    </a:lnTo>
                    <a:lnTo>
                      <a:pt x="201" y="649"/>
                    </a:lnTo>
                    <a:lnTo>
                      <a:pt x="203" y="651"/>
                    </a:lnTo>
                    <a:lnTo>
                      <a:pt x="207" y="651"/>
                    </a:lnTo>
                    <a:lnTo>
                      <a:pt x="209" y="649"/>
                    </a:lnTo>
                    <a:lnTo>
                      <a:pt x="211" y="651"/>
                    </a:lnTo>
                    <a:lnTo>
                      <a:pt x="213" y="651"/>
                    </a:lnTo>
                    <a:lnTo>
                      <a:pt x="215" y="649"/>
                    </a:lnTo>
                    <a:lnTo>
                      <a:pt x="215" y="651"/>
                    </a:lnTo>
                    <a:lnTo>
                      <a:pt x="216" y="649"/>
                    </a:lnTo>
                    <a:lnTo>
                      <a:pt x="218" y="651"/>
                    </a:lnTo>
                    <a:lnTo>
                      <a:pt x="218" y="649"/>
                    </a:lnTo>
                    <a:lnTo>
                      <a:pt x="220" y="649"/>
                    </a:lnTo>
                    <a:lnTo>
                      <a:pt x="222" y="651"/>
                    </a:lnTo>
                    <a:lnTo>
                      <a:pt x="224" y="651"/>
                    </a:lnTo>
                    <a:lnTo>
                      <a:pt x="226" y="651"/>
                    </a:lnTo>
                    <a:lnTo>
                      <a:pt x="230" y="649"/>
                    </a:lnTo>
                    <a:lnTo>
                      <a:pt x="230" y="651"/>
                    </a:lnTo>
                    <a:lnTo>
                      <a:pt x="232" y="649"/>
                    </a:lnTo>
                    <a:lnTo>
                      <a:pt x="234" y="649"/>
                    </a:lnTo>
                    <a:lnTo>
                      <a:pt x="234" y="651"/>
                    </a:lnTo>
                    <a:lnTo>
                      <a:pt x="236" y="651"/>
                    </a:lnTo>
                    <a:lnTo>
                      <a:pt x="239" y="651"/>
                    </a:lnTo>
                    <a:lnTo>
                      <a:pt x="241" y="649"/>
                    </a:lnTo>
                    <a:lnTo>
                      <a:pt x="241" y="651"/>
                    </a:lnTo>
                    <a:lnTo>
                      <a:pt x="245" y="651"/>
                    </a:lnTo>
                    <a:lnTo>
                      <a:pt x="247" y="649"/>
                    </a:lnTo>
                    <a:lnTo>
                      <a:pt x="247" y="651"/>
                    </a:lnTo>
                    <a:lnTo>
                      <a:pt x="249" y="649"/>
                    </a:lnTo>
                    <a:lnTo>
                      <a:pt x="251" y="651"/>
                    </a:lnTo>
                    <a:lnTo>
                      <a:pt x="253" y="649"/>
                    </a:lnTo>
                    <a:lnTo>
                      <a:pt x="253" y="651"/>
                    </a:lnTo>
                    <a:lnTo>
                      <a:pt x="255" y="649"/>
                    </a:lnTo>
                    <a:lnTo>
                      <a:pt x="257" y="649"/>
                    </a:lnTo>
                    <a:lnTo>
                      <a:pt x="257" y="651"/>
                    </a:lnTo>
                    <a:lnTo>
                      <a:pt x="261" y="651"/>
                    </a:lnTo>
                    <a:lnTo>
                      <a:pt x="262" y="649"/>
                    </a:lnTo>
                    <a:lnTo>
                      <a:pt x="262" y="651"/>
                    </a:lnTo>
                    <a:lnTo>
                      <a:pt x="264" y="649"/>
                    </a:lnTo>
                    <a:lnTo>
                      <a:pt x="266" y="651"/>
                    </a:lnTo>
                    <a:lnTo>
                      <a:pt x="268" y="649"/>
                    </a:lnTo>
                    <a:lnTo>
                      <a:pt x="268" y="651"/>
                    </a:lnTo>
                    <a:lnTo>
                      <a:pt x="270" y="649"/>
                    </a:lnTo>
                    <a:lnTo>
                      <a:pt x="270" y="651"/>
                    </a:lnTo>
                    <a:lnTo>
                      <a:pt x="272" y="649"/>
                    </a:lnTo>
                    <a:lnTo>
                      <a:pt x="274" y="651"/>
                    </a:lnTo>
                    <a:lnTo>
                      <a:pt x="274" y="649"/>
                    </a:lnTo>
                    <a:lnTo>
                      <a:pt x="276" y="649"/>
                    </a:lnTo>
                    <a:lnTo>
                      <a:pt x="278" y="651"/>
                    </a:lnTo>
                    <a:lnTo>
                      <a:pt x="280" y="651"/>
                    </a:lnTo>
                    <a:lnTo>
                      <a:pt x="282" y="649"/>
                    </a:lnTo>
                    <a:lnTo>
                      <a:pt x="284" y="651"/>
                    </a:lnTo>
                    <a:lnTo>
                      <a:pt x="285" y="649"/>
                    </a:lnTo>
                    <a:lnTo>
                      <a:pt x="285" y="651"/>
                    </a:lnTo>
                    <a:lnTo>
                      <a:pt x="289" y="651"/>
                    </a:lnTo>
                    <a:lnTo>
                      <a:pt x="289" y="649"/>
                    </a:lnTo>
                    <a:lnTo>
                      <a:pt x="291" y="649"/>
                    </a:lnTo>
                    <a:lnTo>
                      <a:pt x="293" y="651"/>
                    </a:lnTo>
                    <a:lnTo>
                      <a:pt x="295" y="649"/>
                    </a:lnTo>
                    <a:lnTo>
                      <a:pt x="295" y="651"/>
                    </a:lnTo>
                    <a:lnTo>
                      <a:pt x="297" y="651"/>
                    </a:lnTo>
                    <a:lnTo>
                      <a:pt x="301" y="651"/>
                    </a:lnTo>
                    <a:lnTo>
                      <a:pt x="303" y="651"/>
                    </a:lnTo>
                    <a:lnTo>
                      <a:pt x="306" y="651"/>
                    </a:lnTo>
                    <a:lnTo>
                      <a:pt x="308" y="649"/>
                    </a:lnTo>
                    <a:lnTo>
                      <a:pt x="308" y="651"/>
                    </a:lnTo>
                    <a:lnTo>
                      <a:pt x="312" y="649"/>
                    </a:lnTo>
                    <a:lnTo>
                      <a:pt x="312" y="651"/>
                    </a:lnTo>
                    <a:lnTo>
                      <a:pt x="314" y="649"/>
                    </a:lnTo>
                    <a:lnTo>
                      <a:pt x="316" y="651"/>
                    </a:lnTo>
                    <a:lnTo>
                      <a:pt x="316" y="649"/>
                    </a:lnTo>
                    <a:lnTo>
                      <a:pt x="318" y="651"/>
                    </a:lnTo>
                    <a:lnTo>
                      <a:pt x="320" y="649"/>
                    </a:lnTo>
                    <a:lnTo>
                      <a:pt x="322" y="651"/>
                    </a:lnTo>
                    <a:lnTo>
                      <a:pt x="322" y="649"/>
                    </a:lnTo>
                    <a:lnTo>
                      <a:pt x="324" y="651"/>
                    </a:lnTo>
                    <a:lnTo>
                      <a:pt x="328" y="649"/>
                    </a:lnTo>
                    <a:lnTo>
                      <a:pt x="329" y="651"/>
                    </a:lnTo>
                    <a:lnTo>
                      <a:pt x="329" y="649"/>
                    </a:lnTo>
                    <a:lnTo>
                      <a:pt x="331" y="651"/>
                    </a:lnTo>
                    <a:lnTo>
                      <a:pt x="333" y="651"/>
                    </a:lnTo>
                    <a:lnTo>
                      <a:pt x="335" y="649"/>
                    </a:lnTo>
                    <a:lnTo>
                      <a:pt x="335" y="651"/>
                    </a:lnTo>
                    <a:lnTo>
                      <a:pt x="339" y="649"/>
                    </a:lnTo>
                    <a:lnTo>
                      <a:pt x="339" y="651"/>
                    </a:lnTo>
                    <a:lnTo>
                      <a:pt x="341" y="649"/>
                    </a:lnTo>
                    <a:lnTo>
                      <a:pt x="343" y="649"/>
                    </a:lnTo>
                    <a:lnTo>
                      <a:pt x="343" y="651"/>
                    </a:lnTo>
                    <a:lnTo>
                      <a:pt x="345" y="651"/>
                    </a:lnTo>
                    <a:lnTo>
                      <a:pt x="349" y="651"/>
                    </a:lnTo>
                    <a:lnTo>
                      <a:pt x="351" y="651"/>
                    </a:lnTo>
                    <a:lnTo>
                      <a:pt x="352" y="649"/>
                    </a:lnTo>
                    <a:lnTo>
                      <a:pt x="354" y="651"/>
                    </a:lnTo>
                    <a:lnTo>
                      <a:pt x="356" y="649"/>
                    </a:lnTo>
                    <a:lnTo>
                      <a:pt x="358" y="651"/>
                    </a:lnTo>
                    <a:lnTo>
                      <a:pt x="360" y="649"/>
                    </a:lnTo>
                    <a:lnTo>
                      <a:pt x="362" y="649"/>
                    </a:lnTo>
                    <a:lnTo>
                      <a:pt x="364" y="651"/>
                    </a:lnTo>
                    <a:lnTo>
                      <a:pt x="366" y="651"/>
                    </a:lnTo>
                    <a:lnTo>
                      <a:pt x="366" y="649"/>
                    </a:lnTo>
                    <a:lnTo>
                      <a:pt x="368" y="649"/>
                    </a:lnTo>
                    <a:lnTo>
                      <a:pt x="372" y="651"/>
                    </a:lnTo>
                    <a:lnTo>
                      <a:pt x="372" y="649"/>
                    </a:lnTo>
                    <a:lnTo>
                      <a:pt x="374" y="651"/>
                    </a:lnTo>
                    <a:lnTo>
                      <a:pt x="375" y="649"/>
                    </a:lnTo>
                    <a:lnTo>
                      <a:pt x="377" y="651"/>
                    </a:lnTo>
                    <a:lnTo>
                      <a:pt x="377" y="649"/>
                    </a:lnTo>
                    <a:lnTo>
                      <a:pt x="379" y="649"/>
                    </a:lnTo>
                    <a:lnTo>
                      <a:pt x="381" y="651"/>
                    </a:lnTo>
                    <a:lnTo>
                      <a:pt x="383" y="651"/>
                    </a:lnTo>
                    <a:lnTo>
                      <a:pt x="383" y="649"/>
                    </a:lnTo>
                    <a:lnTo>
                      <a:pt x="385" y="651"/>
                    </a:lnTo>
                    <a:lnTo>
                      <a:pt x="387" y="649"/>
                    </a:lnTo>
                    <a:lnTo>
                      <a:pt x="389" y="651"/>
                    </a:lnTo>
                    <a:lnTo>
                      <a:pt x="391" y="649"/>
                    </a:lnTo>
                    <a:lnTo>
                      <a:pt x="391" y="651"/>
                    </a:lnTo>
                    <a:lnTo>
                      <a:pt x="395" y="649"/>
                    </a:lnTo>
                    <a:lnTo>
                      <a:pt x="395" y="651"/>
                    </a:lnTo>
                    <a:lnTo>
                      <a:pt x="398" y="649"/>
                    </a:lnTo>
                    <a:lnTo>
                      <a:pt x="400" y="649"/>
                    </a:lnTo>
                    <a:lnTo>
                      <a:pt x="402" y="649"/>
                    </a:lnTo>
                    <a:lnTo>
                      <a:pt x="404" y="649"/>
                    </a:lnTo>
                    <a:lnTo>
                      <a:pt x="406" y="651"/>
                    </a:lnTo>
                    <a:lnTo>
                      <a:pt x="406" y="649"/>
                    </a:lnTo>
                    <a:lnTo>
                      <a:pt x="408" y="651"/>
                    </a:lnTo>
                    <a:lnTo>
                      <a:pt x="410" y="651"/>
                    </a:lnTo>
                    <a:lnTo>
                      <a:pt x="412" y="649"/>
                    </a:lnTo>
                    <a:lnTo>
                      <a:pt x="412" y="651"/>
                    </a:lnTo>
                    <a:lnTo>
                      <a:pt x="414" y="649"/>
                    </a:lnTo>
                    <a:lnTo>
                      <a:pt x="416" y="649"/>
                    </a:lnTo>
                    <a:lnTo>
                      <a:pt x="416" y="651"/>
                    </a:lnTo>
                    <a:lnTo>
                      <a:pt x="418" y="649"/>
                    </a:lnTo>
                    <a:lnTo>
                      <a:pt x="419" y="649"/>
                    </a:lnTo>
                    <a:lnTo>
                      <a:pt x="421" y="649"/>
                    </a:lnTo>
                    <a:lnTo>
                      <a:pt x="423" y="651"/>
                    </a:lnTo>
                    <a:lnTo>
                      <a:pt x="425" y="649"/>
                    </a:lnTo>
                    <a:lnTo>
                      <a:pt x="425" y="651"/>
                    </a:lnTo>
                    <a:lnTo>
                      <a:pt x="427" y="649"/>
                    </a:lnTo>
                    <a:lnTo>
                      <a:pt x="427" y="651"/>
                    </a:lnTo>
                    <a:lnTo>
                      <a:pt x="429" y="649"/>
                    </a:lnTo>
                    <a:lnTo>
                      <a:pt x="431" y="651"/>
                    </a:lnTo>
                    <a:lnTo>
                      <a:pt x="433" y="651"/>
                    </a:lnTo>
                    <a:lnTo>
                      <a:pt x="435" y="649"/>
                    </a:lnTo>
                    <a:lnTo>
                      <a:pt x="439" y="649"/>
                    </a:lnTo>
                    <a:lnTo>
                      <a:pt x="441" y="649"/>
                    </a:lnTo>
                    <a:lnTo>
                      <a:pt x="442" y="649"/>
                    </a:lnTo>
                    <a:lnTo>
                      <a:pt x="444" y="649"/>
                    </a:lnTo>
                    <a:lnTo>
                      <a:pt x="446" y="651"/>
                    </a:lnTo>
                    <a:lnTo>
                      <a:pt x="448" y="649"/>
                    </a:lnTo>
                    <a:lnTo>
                      <a:pt x="450" y="649"/>
                    </a:lnTo>
                    <a:lnTo>
                      <a:pt x="450" y="651"/>
                    </a:lnTo>
                    <a:lnTo>
                      <a:pt x="450" y="649"/>
                    </a:lnTo>
                    <a:lnTo>
                      <a:pt x="454" y="649"/>
                    </a:lnTo>
                    <a:lnTo>
                      <a:pt x="456" y="649"/>
                    </a:lnTo>
                    <a:lnTo>
                      <a:pt x="458" y="649"/>
                    </a:lnTo>
                    <a:lnTo>
                      <a:pt x="460" y="649"/>
                    </a:lnTo>
                    <a:lnTo>
                      <a:pt x="462" y="649"/>
                    </a:lnTo>
                    <a:lnTo>
                      <a:pt x="464" y="649"/>
                    </a:lnTo>
                    <a:lnTo>
                      <a:pt x="465" y="649"/>
                    </a:lnTo>
                    <a:lnTo>
                      <a:pt x="467" y="649"/>
                    </a:lnTo>
                    <a:lnTo>
                      <a:pt x="469" y="649"/>
                    </a:lnTo>
                    <a:lnTo>
                      <a:pt x="473" y="649"/>
                    </a:lnTo>
                    <a:lnTo>
                      <a:pt x="477" y="649"/>
                    </a:lnTo>
                    <a:lnTo>
                      <a:pt x="479" y="649"/>
                    </a:lnTo>
                    <a:lnTo>
                      <a:pt x="481" y="649"/>
                    </a:lnTo>
                    <a:lnTo>
                      <a:pt x="483" y="649"/>
                    </a:lnTo>
                    <a:lnTo>
                      <a:pt x="485" y="649"/>
                    </a:lnTo>
                    <a:lnTo>
                      <a:pt x="486" y="649"/>
                    </a:lnTo>
                    <a:lnTo>
                      <a:pt x="488" y="649"/>
                    </a:lnTo>
                    <a:lnTo>
                      <a:pt x="490" y="649"/>
                    </a:lnTo>
                    <a:lnTo>
                      <a:pt x="492" y="649"/>
                    </a:lnTo>
                    <a:lnTo>
                      <a:pt x="494" y="649"/>
                    </a:lnTo>
                    <a:lnTo>
                      <a:pt x="496" y="649"/>
                    </a:lnTo>
                    <a:lnTo>
                      <a:pt x="498" y="649"/>
                    </a:lnTo>
                    <a:lnTo>
                      <a:pt x="500" y="649"/>
                    </a:lnTo>
                    <a:lnTo>
                      <a:pt x="502" y="649"/>
                    </a:lnTo>
                    <a:lnTo>
                      <a:pt x="504" y="649"/>
                    </a:lnTo>
                    <a:lnTo>
                      <a:pt x="506" y="649"/>
                    </a:lnTo>
                    <a:lnTo>
                      <a:pt x="508" y="649"/>
                    </a:lnTo>
                    <a:lnTo>
                      <a:pt x="509" y="649"/>
                    </a:lnTo>
                    <a:lnTo>
                      <a:pt x="511" y="649"/>
                    </a:lnTo>
                    <a:lnTo>
                      <a:pt x="513" y="636"/>
                    </a:lnTo>
                    <a:lnTo>
                      <a:pt x="515" y="620"/>
                    </a:lnTo>
                    <a:lnTo>
                      <a:pt x="517" y="441"/>
                    </a:lnTo>
                    <a:lnTo>
                      <a:pt x="517" y="275"/>
                    </a:lnTo>
                    <a:lnTo>
                      <a:pt x="519" y="0"/>
                    </a:lnTo>
                    <a:lnTo>
                      <a:pt x="521" y="21"/>
                    </a:lnTo>
                    <a:lnTo>
                      <a:pt x="523" y="433"/>
                    </a:lnTo>
                    <a:lnTo>
                      <a:pt x="523" y="525"/>
                    </a:lnTo>
                    <a:lnTo>
                      <a:pt x="527" y="620"/>
                    </a:lnTo>
                    <a:lnTo>
                      <a:pt x="527" y="632"/>
                    </a:lnTo>
                    <a:lnTo>
                      <a:pt x="529" y="643"/>
                    </a:lnTo>
                    <a:lnTo>
                      <a:pt x="531" y="643"/>
                    </a:lnTo>
                    <a:lnTo>
                      <a:pt x="532" y="645"/>
                    </a:lnTo>
                    <a:lnTo>
                      <a:pt x="534" y="647"/>
                    </a:lnTo>
                    <a:lnTo>
                      <a:pt x="536" y="647"/>
                    </a:lnTo>
                    <a:lnTo>
                      <a:pt x="538" y="647"/>
                    </a:lnTo>
                    <a:lnTo>
                      <a:pt x="540" y="647"/>
                    </a:lnTo>
                    <a:lnTo>
                      <a:pt x="542" y="647"/>
                    </a:lnTo>
                    <a:lnTo>
                      <a:pt x="546" y="647"/>
                    </a:lnTo>
                    <a:lnTo>
                      <a:pt x="550" y="647"/>
                    </a:lnTo>
                    <a:lnTo>
                      <a:pt x="552" y="647"/>
                    </a:lnTo>
                    <a:lnTo>
                      <a:pt x="554" y="647"/>
                    </a:lnTo>
                    <a:lnTo>
                      <a:pt x="555" y="647"/>
                    </a:lnTo>
                    <a:lnTo>
                      <a:pt x="559" y="647"/>
                    </a:lnTo>
                    <a:lnTo>
                      <a:pt x="561" y="647"/>
                    </a:lnTo>
                    <a:lnTo>
                      <a:pt x="563" y="647"/>
                    </a:lnTo>
                    <a:lnTo>
                      <a:pt x="567" y="647"/>
                    </a:lnTo>
                    <a:lnTo>
                      <a:pt x="569" y="647"/>
                    </a:lnTo>
                    <a:lnTo>
                      <a:pt x="571" y="647"/>
                    </a:lnTo>
                    <a:lnTo>
                      <a:pt x="573" y="649"/>
                    </a:lnTo>
                    <a:lnTo>
                      <a:pt x="575" y="647"/>
                    </a:lnTo>
                    <a:lnTo>
                      <a:pt x="576" y="649"/>
                    </a:lnTo>
                    <a:lnTo>
                      <a:pt x="578" y="647"/>
                    </a:lnTo>
                    <a:lnTo>
                      <a:pt x="578" y="649"/>
                    </a:lnTo>
                    <a:lnTo>
                      <a:pt x="580" y="647"/>
                    </a:lnTo>
                    <a:lnTo>
                      <a:pt x="582" y="649"/>
                    </a:lnTo>
                    <a:lnTo>
                      <a:pt x="584" y="649"/>
                    </a:lnTo>
                    <a:lnTo>
                      <a:pt x="586" y="649"/>
                    </a:lnTo>
                    <a:lnTo>
                      <a:pt x="588" y="649"/>
                    </a:lnTo>
                    <a:lnTo>
                      <a:pt x="590" y="649"/>
                    </a:lnTo>
                    <a:lnTo>
                      <a:pt x="592" y="649"/>
                    </a:lnTo>
                    <a:lnTo>
                      <a:pt x="594" y="649"/>
                    </a:lnTo>
                    <a:lnTo>
                      <a:pt x="596" y="649"/>
                    </a:lnTo>
                    <a:lnTo>
                      <a:pt x="598" y="649"/>
                    </a:lnTo>
                    <a:lnTo>
                      <a:pt x="599" y="649"/>
                    </a:lnTo>
                    <a:lnTo>
                      <a:pt x="601" y="649"/>
                    </a:lnTo>
                    <a:lnTo>
                      <a:pt x="603" y="649"/>
                    </a:lnTo>
                    <a:lnTo>
                      <a:pt x="605" y="649"/>
                    </a:lnTo>
                    <a:lnTo>
                      <a:pt x="607" y="649"/>
                    </a:lnTo>
                    <a:lnTo>
                      <a:pt x="611" y="649"/>
                    </a:lnTo>
                    <a:lnTo>
                      <a:pt x="613" y="649"/>
                    </a:lnTo>
                    <a:lnTo>
                      <a:pt x="615" y="649"/>
                    </a:lnTo>
                    <a:lnTo>
                      <a:pt x="617" y="649"/>
                    </a:lnTo>
                    <a:lnTo>
                      <a:pt x="619" y="649"/>
                    </a:lnTo>
                    <a:lnTo>
                      <a:pt x="621" y="649"/>
                    </a:lnTo>
                    <a:lnTo>
                      <a:pt x="622" y="649"/>
                    </a:lnTo>
                    <a:lnTo>
                      <a:pt x="624" y="649"/>
                    </a:lnTo>
                    <a:lnTo>
                      <a:pt x="626" y="649"/>
                    </a:lnTo>
                    <a:lnTo>
                      <a:pt x="628" y="649"/>
                    </a:lnTo>
                    <a:lnTo>
                      <a:pt x="630" y="649"/>
                    </a:lnTo>
                    <a:lnTo>
                      <a:pt x="632" y="649"/>
                    </a:lnTo>
                    <a:lnTo>
                      <a:pt x="634" y="649"/>
                    </a:lnTo>
                    <a:lnTo>
                      <a:pt x="636" y="649"/>
                    </a:lnTo>
                    <a:lnTo>
                      <a:pt x="638" y="649"/>
                    </a:lnTo>
                    <a:lnTo>
                      <a:pt x="642" y="649"/>
                    </a:lnTo>
                    <a:lnTo>
                      <a:pt x="644" y="649"/>
                    </a:lnTo>
                    <a:lnTo>
                      <a:pt x="645" y="649"/>
                    </a:lnTo>
                    <a:lnTo>
                      <a:pt x="649" y="649"/>
                    </a:lnTo>
                    <a:lnTo>
                      <a:pt x="651" y="649"/>
                    </a:lnTo>
                    <a:lnTo>
                      <a:pt x="655" y="649"/>
                    </a:lnTo>
                    <a:lnTo>
                      <a:pt x="657" y="649"/>
                    </a:lnTo>
                    <a:lnTo>
                      <a:pt x="659" y="649"/>
                    </a:lnTo>
                    <a:lnTo>
                      <a:pt x="661" y="649"/>
                    </a:lnTo>
                    <a:lnTo>
                      <a:pt x="663" y="649"/>
                    </a:lnTo>
                    <a:lnTo>
                      <a:pt x="667" y="649"/>
                    </a:lnTo>
                    <a:lnTo>
                      <a:pt x="668" y="649"/>
                    </a:lnTo>
                    <a:lnTo>
                      <a:pt x="670" y="649"/>
                    </a:lnTo>
                    <a:lnTo>
                      <a:pt x="672" y="649"/>
                    </a:lnTo>
                    <a:lnTo>
                      <a:pt x="674" y="649"/>
                    </a:lnTo>
                    <a:lnTo>
                      <a:pt x="676" y="649"/>
                    </a:lnTo>
                    <a:lnTo>
                      <a:pt x="678" y="649"/>
                    </a:lnTo>
                    <a:lnTo>
                      <a:pt x="682" y="649"/>
                    </a:lnTo>
                    <a:lnTo>
                      <a:pt x="684" y="649"/>
                    </a:lnTo>
                    <a:lnTo>
                      <a:pt x="686" y="649"/>
                    </a:lnTo>
                    <a:lnTo>
                      <a:pt x="688" y="649"/>
                    </a:lnTo>
                    <a:lnTo>
                      <a:pt x="689" y="649"/>
                    </a:lnTo>
                    <a:lnTo>
                      <a:pt x="691" y="649"/>
                    </a:lnTo>
                    <a:lnTo>
                      <a:pt x="693" y="649"/>
                    </a:lnTo>
                    <a:lnTo>
                      <a:pt x="695" y="649"/>
                    </a:lnTo>
                    <a:lnTo>
                      <a:pt x="697" y="649"/>
                    </a:lnTo>
                    <a:lnTo>
                      <a:pt x="701" y="649"/>
                    </a:lnTo>
                    <a:lnTo>
                      <a:pt x="703" y="649"/>
                    </a:lnTo>
                    <a:lnTo>
                      <a:pt x="705" y="649"/>
                    </a:lnTo>
                    <a:lnTo>
                      <a:pt x="707" y="649"/>
                    </a:lnTo>
                    <a:lnTo>
                      <a:pt x="709" y="649"/>
                    </a:lnTo>
                    <a:lnTo>
                      <a:pt x="711" y="649"/>
                    </a:lnTo>
                    <a:lnTo>
                      <a:pt x="712" y="649"/>
                    </a:lnTo>
                    <a:lnTo>
                      <a:pt x="714" y="649"/>
                    </a:lnTo>
                    <a:lnTo>
                      <a:pt x="716" y="649"/>
                    </a:lnTo>
                    <a:lnTo>
                      <a:pt x="718" y="649"/>
                    </a:lnTo>
                    <a:lnTo>
                      <a:pt x="720" y="649"/>
                    </a:lnTo>
                    <a:lnTo>
                      <a:pt x="722" y="649"/>
                    </a:lnTo>
                    <a:lnTo>
                      <a:pt x="726" y="649"/>
                    </a:lnTo>
                    <a:lnTo>
                      <a:pt x="728" y="649"/>
                    </a:lnTo>
                    <a:lnTo>
                      <a:pt x="730" y="649"/>
                    </a:lnTo>
                    <a:lnTo>
                      <a:pt x="732" y="649"/>
                    </a:lnTo>
                    <a:lnTo>
                      <a:pt x="734" y="649"/>
                    </a:lnTo>
                    <a:lnTo>
                      <a:pt x="735" y="649"/>
                    </a:lnTo>
                    <a:lnTo>
                      <a:pt x="737" y="649"/>
                    </a:lnTo>
                    <a:lnTo>
                      <a:pt x="739" y="649"/>
                    </a:lnTo>
                    <a:lnTo>
                      <a:pt x="741" y="649"/>
                    </a:lnTo>
                    <a:lnTo>
                      <a:pt x="743" y="649"/>
                    </a:lnTo>
                    <a:lnTo>
                      <a:pt x="745" y="649"/>
                    </a:lnTo>
                    <a:lnTo>
                      <a:pt x="747" y="649"/>
                    </a:lnTo>
                    <a:lnTo>
                      <a:pt x="749" y="649"/>
                    </a:lnTo>
                    <a:lnTo>
                      <a:pt x="751" y="649"/>
                    </a:lnTo>
                    <a:lnTo>
                      <a:pt x="755" y="649"/>
                    </a:lnTo>
                    <a:lnTo>
                      <a:pt x="757" y="649"/>
                    </a:lnTo>
                    <a:lnTo>
                      <a:pt x="760" y="649"/>
                    </a:lnTo>
                    <a:lnTo>
                      <a:pt x="764" y="649"/>
                    </a:lnTo>
                    <a:lnTo>
                      <a:pt x="766" y="649"/>
                    </a:lnTo>
                    <a:lnTo>
                      <a:pt x="768" y="649"/>
                    </a:lnTo>
                    <a:lnTo>
                      <a:pt x="772" y="649"/>
                    </a:lnTo>
                    <a:lnTo>
                      <a:pt x="774" y="649"/>
                    </a:lnTo>
                    <a:lnTo>
                      <a:pt x="776" y="649"/>
                    </a:lnTo>
                    <a:lnTo>
                      <a:pt x="778" y="649"/>
                    </a:lnTo>
                    <a:lnTo>
                      <a:pt x="779" y="649"/>
                    </a:lnTo>
                    <a:lnTo>
                      <a:pt x="781" y="649"/>
                    </a:lnTo>
                    <a:lnTo>
                      <a:pt x="783" y="649"/>
                    </a:lnTo>
                    <a:lnTo>
                      <a:pt x="785" y="649"/>
                    </a:lnTo>
                    <a:lnTo>
                      <a:pt x="787" y="649"/>
                    </a:lnTo>
                    <a:lnTo>
                      <a:pt x="789" y="649"/>
                    </a:lnTo>
                    <a:lnTo>
                      <a:pt x="791" y="649"/>
                    </a:lnTo>
                    <a:lnTo>
                      <a:pt x="793" y="649"/>
                    </a:lnTo>
                    <a:lnTo>
                      <a:pt x="797" y="649"/>
                    </a:lnTo>
                    <a:lnTo>
                      <a:pt x="799" y="649"/>
                    </a:lnTo>
                    <a:lnTo>
                      <a:pt x="801" y="649"/>
                    </a:lnTo>
                    <a:lnTo>
                      <a:pt x="802" y="649"/>
                    </a:lnTo>
                    <a:lnTo>
                      <a:pt x="804" y="649"/>
                    </a:lnTo>
                    <a:lnTo>
                      <a:pt x="806" y="649"/>
                    </a:lnTo>
                    <a:lnTo>
                      <a:pt x="810" y="649"/>
                    </a:lnTo>
                    <a:lnTo>
                      <a:pt x="812" y="649"/>
                    </a:lnTo>
                    <a:lnTo>
                      <a:pt x="814" y="649"/>
                    </a:lnTo>
                    <a:lnTo>
                      <a:pt x="816" y="649"/>
                    </a:lnTo>
                    <a:lnTo>
                      <a:pt x="818" y="649"/>
                    </a:lnTo>
                    <a:lnTo>
                      <a:pt x="820" y="649"/>
                    </a:lnTo>
                    <a:lnTo>
                      <a:pt x="822" y="649"/>
                    </a:lnTo>
                    <a:lnTo>
                      <a:pt x="824" y="649"/>
                    </a:lnTo>
                    <a:lnTo>
                      <a:pt x="825" y="649"/>
                    </a:lnTo>
                    <a:lnTo>
                      <a:pt x="827" y="649"/>
                    </a:lnTo>
                    <a:lnTo>
                      <a:pt x="829" y="649"/>
                    </a:lnTo>
                    <a:lnTo>
                      <a:pt x="831" y="649"/>
                    </a:lnTo>
                    <a:lnTo>
                      <a:pt x="833" y="649"/>
                    </a:lnTo>
                    <a:lnTo>
                      <a:pt x="835" y="649"/>
                    </a:lnTo>
                    <a:lnTo>
                      <a:pt x="837" y="649"/>
                    </a:lnTo>
                    <a:lnTo>
                      <a:pt x="839" y="649"/>
                    </a:lnTo>
                    <a:lnTo>
                      <a:pt x="841" y="649"/>
                    </a:lnTo>
                    <a:lnTo>
                      <a:pt x="843" y="649"/>
                    </a:lnTo>
                    <a:lnTo>
                      <a:pt x="847" y="649"/>
                    </a:lnTo>
                    <a:lnTo>
                      <a:pt x="848" y="649"/>
                    </a:lnTo>
                    <a:lnTo>
                      <a:pt x="852" y="649"/>
                    </a:lnTo>
                    <a:lnTo>
                      <a:pt x="854" y="649"/>
                    </a:lnTo>
                    <a:lnTo>
                      <a:pt x="856" y="649"/>
                    </a:lnTo>
                    <a:lnTo>
                      <a:pt x="858" y="649"/>
                    </a:lnTo>
                    <a:lnTo>
                      <a:pt x="860" y="649"/>
                    </a:lnTo>
                    <a:lnTo>
                      <a:pt x="862" y="649"/>
                    </a:lnTo>
                    <a:lnTo>
                      <a:pt x="864" y="649"/>
                    </a:lnTo>
                    <a:lnTo>
                      <a:pt x="866" y="649"/>
                    </a:lnTo>
                    <a:lnTo>
                      <a:pt x="869" y="649"/>
                    </a:lnTo>
                    <a:lnTo>
                      <a:pt x="871" y="649"/>
                    </a:lnTo>
                    <a:lnTo>
                      <a:pt x="873" y="649"/>
                    </a:lnTo>
                    <a:lnTo>
                      <a:pt x="875" y="649"/>
                    </a:lnTo>
                    <a:lnTo>
                      <a:pt x="877" y="649"/>
                    </a:lnTo>
                    <a:lnTo>
                      <a:pt x="881" y="649"/>
                    </a:lnTo>
                    <a:lnTo>
                      <a:pt x="883" y="649"/>
                    </a:lnTo>
                    <a:lnTo>
                      <a:pt x="885" y="649"/>
                    </a:lnTo>
                    <a:lnTo>
                      <a:pt x="887" y="649"/>
                    </a:lnTo>
                    <a:lnTo>
                      <a:pt x="889" y="649"/>
                    </a:lnTo>
                    <a:lnTo>
                      <a:pt x="892" y="649"/>
                    </a:lnTo>
                    <a:lnTo>
                      <a:pt x="894" y="649"/>
                    </a:lnTo>
                    <a:lnTo>
                      <a:pt x="896" y="649"/>
                    </a:lnTo>
                    <a:lnTo>
                      <a:pt x="898" y="649"/>
                    </a:lnTo>
                    <a:lnTo>
                      <a:pt x="900" y="649"/>
                    </a:lnTo>
                    <a:lnTo>
                      <a:pt x="902" y="649"/>
                    </a:lnTo>
                    <a:lnTo>
                      <a:pt x="906" y="649"/>
                    </a:lnTo>
                    <a:lnTo>
                      <a:pt x="908" y="649"/>
                    </a:lnTo>
                    <a:lnTo>
                      <a:pt x="910" y="649"/>
                    </a:lnTo>
                    <a:lnTo>
                      <a:pt x="912" y="649"/>
                    </a:lnTo>
                    <a:lnTo>
                      <a:pt x="914" y="649"/>
                    </a:lnTo>
                    <a:lnTo>
                      <a:pt x="915" y="649"/>
                    </a:lnTo>
                    <a:lnTo>
                      <a:pt x="917" y="649"/>
                    </a:lnTo>
                    <a:lnTo>
                      <a:pt x="919" y="649"/>
                    </a:lnTo>
                    <a:lnTo>
                      <a:pt x="921" y="649"/>
                    </a:lnTo>
                    <a:lnTo>
                      <a:pt x="923" y="649"/>
                    </a:lnTo>
                    <a:lnTo>
                      <a:pt x="925" y="649"/>
                    </a:lnTo>
                    <a:lnTo>
                      <a:pt x="927" y="649"/>
                    </a:lnTo>
                    <a:lnTo>
                      <a:pt x="929" y="649"/>
                    </a:lnTo>
                    <a:lnTo>
                      <a:pt x="931" y="649"/>
                    </a:lnTo>
                    <a:lnTo>
                      <a:pt x="933" y="649"/>
                    </a:lnTo>
                    <a:lnTo>
                      <a:pt x="935" y="649"/>
                    </a:lnTo>
                    <a:lnTo>
                      <a:pt x="937" y="649"/>
                    </a:lnTo>
                    <a:lnTo>
                      <a:pt x="938" y="649"/>
                    </a:lnTo>
                    <a:lnTo>
                      <a:pt x="940" y="649"/>
                    </a:lnTo>
                    <a:lnTo>
                      <a:pt x="942" y="649"/>
                    </a:lnTo>
                    <a:lnTo>
                      <a:pt x="944" y="649"/>
                    </a:lnTo>
                    <a:lnTo>
                      <a:pt x="946" y="649"/>
                    </a:lnTo>
                    <a:lnTo>
                      <a:pt x="948" y="649"/>
                    </a:lnTo>
                    <a:lnTo>
                      <a:pt x="950" y="649"/>
                    </a:lnTo>
                    <a:lnTo>
                      <a:pt x="952" y="649"/>
                    </a:lnTo>
                    <a:lnTo>
                      <a:pt x="954" y="649"/>
                    </a:lnTo>
                    <a:lnTo>
                      <a:pt x="958" y="649"/>
                    </a:lnTo>
                    <a:lnTo>
                      <a:pt x="961" y="649"/>
                    </a:lnTo>
                    <a:lnTo>
                      <a:pt x="963" y="649"/>
                    </a:lnTo>
                    <a:lnTo>
                      <a:pt x="967" y="649"/>
                    </a:lnTo>
                    <a:lnTo>
                      <a:pt x="969" y="649"/>
                    </a:lnTo>
                    <a:lnTo>
                      <a:pt x="971" y="649"/>
                    </a:lnTo>
                    <a:lnTo>
                      <a:pt x="973" y="649"/>
                    </a:lnTo>
                    <a:lnTo>
                      <a:pt x="975" y="649"/>
                    </a:lnTo>
                    <a:lnTo>
                      <a:pt x="977" y="649"/>
                    </a:lnTo>
                    <a:lnTo>
                      <a:pt x="979" y="649"/>
                    </a:lnTo>
                    <a:lnTo>
                      <a:pt x="981" y="649"/>
                    </a:lnTo>
                    <a:lnTo>
                      <a:pt x="984" y="649"/>
                    </a:lnTo>
                    <a:lnTo>
                      <a:pt x="986" y="649"/>
                    </a:lnTo>
                    <a:lnTo>
                      <a:pt x="988" y="649"/>
                    </a:lnTo>
                    <a:lnTo>
                      <a:pt x="990" y="649"/>
                    </a:lnTo>
                    <a:lnTo>
                      <a:pt x="992" y="649"/>
                    </a:lnTo>
                    <a:lnTo>
                      <a:pt x="994" y="649"/>
                    </a:lnTo>
                    <a:lnTo>
                      <a:pt x="996" y="649"/>
                    </a:lnTo>
                    <a:lnTo>
                      <a:pt x="998" y="649"/>
                    </a:lnTo>
                    <a:lnTo>
                      <a:pt x="1000" y="649"/>
                    </a:lnTo>
                    <a:lnTo>
                      <a:pt x="1002" y="649"/>
                    </a:lnTo>
                    <a:lnTo>
                      <a:pt x="1004" y="649"/>
                    </a:lnTo>
                    <a:lnTo>
                      <a:pt x="1007" y="649"/>
                    </a:lnTo>
                    <a:lnTo>
                      <a:pt x="1009" y="649"/>
                    </a:lnTo>
                    <a:lnTo>
                      <a:pt x="1011" y="649"/>
                    </a:lnTo>
                    <a:lnTo>
                      <a:pt x="1013" y="649"/>
                    </a:lnTo>
                    <a:lnTo>
                      <a:pt x="1015" y="649"/>
                    </a:lnTo>
                    <a:lnTo>
                      <a:pt x="1017" y="649"/>
                    </a:lnTo>
                    <a:lnTo>
                      <a:pt x="1019" y="649"/>
                    </a:lnTo>
                    <a:lnTo>
                      <a:pt x="1021" y="649"/>
                    </a:lnTo>
                    <a:lnTo>
                      <a:pt x="1025" y="649"/>
                    </a:lnTo>
                    <a:lnTo>
                      <a:pt x="1027" y="649"/>
                    </a:lnTo>
                    <a:lnTo>
                      <a:pt x="1028" y="649"/>
                    </a:lnTo>
                    <a:lnTo>
                      <a:pt x="1030" y="649"/>
                    </a:lnTo>
                    <a:lnTo>
                      <a:pt x="1034" y="649"/>
                    </a:lnTo>
                    <a:lnTo>
                      <a:pt x="1038" y="649"/>
                    </a:lnTo>
                    <a:lnTo>
                      <a:pt x="1040" y="649"/>
                    </a:lnTo>
                    <a:lnTo>
                      <a:pt x="1042" y="649"/>
                    </a:lnTo>
                    <a:lnTo>
                      <a:pt x="1046" y="649"/>
                    </a:lnTo>
                    <a:lnTo>
                      <a:pt x="1048" y="649"/>
                    </a:lnTo>
                    <a:lnTo>
                      <a:pt x="1051" y="649"/>
                    </a:lnTo>
                    <a:lnTo>
                      <a:pt x="1053" y="649"/>
                    </a:lnTo>
                    <a:lnTo>
                      <a:pt x="1055" y="649"/>
                    </a:lnTo>
                    <a:lnTo>
                      <a:pt x="1057" y="649"/>
                    </a:lnTo>
                    <a:lnTo>
                      <a:pt x="1059" y="649"/>
                    </a:lnTo>
                    <a:lnTo>
                      <a:pt x="1061" y="649"/>
                    </a:lnTo>
                    <a:lnTo>
                      <a:pt x="1063" y="649"/>
                    </a:lnTo>
                    <a:lnTo>
                      <a:pt x="1065" y="649"/>
                    </a:lnTo>
                    <a:lnTo>
                      <a:pt x="1067" y="649"/>
                    </a:lnTo>
                    <a:lnTo>
                      <a:pt x="1071" y="649"/>
                    </a:lnTo>
                    <a:lnTo>
                      <a:pt x="1072" y="649"/>
                    </a:lnTo>
                    <a:lnTo>
                      <a:pt x="1074" y="649"/>
                    </a:lnTo>
                    <a:lnTo>
                      <a:pt x="1076" y="649"/>
                    </a:lnTo>
                    <a:lnTo>
                      <a:pt x="1078" y="649"/>
                    </a:lnTo>
                    <a:lnTo>
                      <a:pt x="1080" y="649"/>
                    </a:lnTo>
                    <a:lnTo>
                      <a:pt x="1084" y="649"/>
                    </a:lnTo>
                    <a:lnTo>
                      <a:pt x="1086" y="649"/>
                    </a:lnTo>
                    <a:lnTo>
                      <a:pt x="1088" y="649"/>
                    </a:lnTo>
                    <a:lnTo>
                      <a:pt x="1090" y="649"/>
                    </a:lnTo>
                    <a:lnTo>
                      <a:pt x="1092" y="649"/>
                    </a:lnTo>
                    <a:lnTo>
                      <a:pt x="1094" y="649"/>
                    </a:lnTo>
                    <a:lnTo>
                      <a:pt x="1095" y="649"/>
                    </a:lnTo>
                    <a:lnTo>
                      <a:pt x="1097" y="649"/>
                    </a:lnTo>
                    <a:lnTo>
                      <a:pt x="1099" y="649"/>
                    </a:lnTo>
                    <a:lnTo>
                      <a:pt x="1101" y="649"/>
                    </a:lnTo>
                    <a:lnTo>
                      <a:pt x="1103" y="649"/>
                    </a:lnTo>
                    <a:lnTo>
                      <a:pt x="1105" y="649"/>
                    </a:lnTo>
                    <a:lnTo>
                      <a:pt x="1107" y="649"/>
                    </a:lnTo>
                    <a:lnTo>
                      <a:pt x="1109" y="649"/>
                    </a:lnTo>
                    <a:lnTo>
                      <a:pt x="1111" y="649"/>
                    </a:lnTo>
                    <a:lnTo>
                      <a:pt x="1113" y="649"/>
                    </a:lnTo>
                    <a:lnTo>
                      <a:pt x="1115" y="649"/>
                    </a:lnTo>
                    <a:lnTo>
                      <a:pt x="1117" y="649"/>
                    </a:lnTo>
                    <a:lnTo>
                      <a:pt x="1118" y="649"/>
                    </a:lnTo>
                    <a:lnTo>
                      <a:pt x="1120" y="649"/>
                    </a:lnTo>
                    <a:lnTo>
                      <a:pt x="1122" y="649"/>
                    </a:lnTo>
                    <a:lnTo>
                      <a:pt x="1124" y="649"/>
                    </a:lnTo>
                    <a:lnTo>
                      <a:pt x="1126" y="649"/>
                    </a:lnTo>
                    <a:lnTo>
                      <a:pt x="1128" y="649"/>
                    </a:lnTo>
                    <a:lnTo>
                      <a:pt x="1130" y="649"/>
                    </a:lnTo>
                    <a:lnTo>
                      <a:pt x="1132" y="649"/>
                    </a:lnTo>
                    <a:lnTo>
                      <a:pt x="1134" y="649"/>
                    </a:lnTo>
                    <a:lnTo>
                      <a:pt x="1136" y="649"/>
                    </a:lnTo>
                    <a:lnTo>
                      <a:pt x="1138" y="649"/>
                    </a:lnTo>
                    <a:lnTo>
                      <a:pt x="1140" y="649"/>
                    </a:lnTo>
                    <a:lnTo>
                      <a:pt x="1141" y="649"/>
                    </a:lnTo>
                    <a:lnTo>
                      <a:pt x="1143" y="649"/>
                    </a:lnTo>
                    <a:lnTo>
                      <a:pt x="1145" y="649"/>
                    </a:lnTo>
                    <a:lnTo>
                      <a:pt x="1149" y="649"/>
                    </a:lnTo>
                    <a:lnTo>
                      <a:pt x="1153" y="649"/>
                    </a:lnTo>
                    <a:lnTo>
                      <a:pt x="1155" y="649"/>
                    </a:lnTo>
                    <a:lnTo>
                      <a:pt x="1157" y="649"/>
                    </a:lnTo>
                    <a:lnTo>
                      <a:pt x="1159" y="649"/>
                    </a:lnTo>
                    <a:lnTo>
                      <a:pt x="1161" y="649"/>
                    </a:lnTo>
                    <a:lnTo>
                      <a:pt x="1162" y="649"/>
                    </a:lnTo>
                    <a:lnTo>
                      <a:pt x="1166" y="649"/>
                    </a:lnTo>
                    <a:lnTo>
                      <a:pt x="1168" y="649"/>
                    </a:lnTo>
                    <a:lnTo>
                      <a:pt x="1170" y="649"/>
                    </a:lnTo>
                    <a:lnTo>
                      <a:pt x="1172" y="649"/>
                    </a:lnTo>
                    <a:lnTo>
                      <a:pt x="1174" y="649"/>
                    </a:lnTo>
                    <a:lnTo>
                      <a:pt x="1176" y="649"/>
                    </a:lnTo>
                    <a:lnTo>
                      <a:pt x="1178" y="649"/>
                    </a:lnTo>
                    <a:lnTo>
                      <a:pt x="1180" y="649"/>
                    </a:lnTo>
                    <a:lnTo>
                      <a:pt x="1182" y="649"/>
                    </a:lnTo>
                    <a:lnTo>
                      <a:pt x="1184" y="649"/>
                    </a:lnTo>
                    <a:lnTo>
                      <a:pt x="1185" y="649"/>
                    </a:lnTo>
                    <a:lnTo>
                      <a:pt x="1187" y="649"/>
                    </a:lnTo>
                    <a:lnTo>
                      <a:pt x="1189" y="649"/>
                    </a:lnTo>
                    <a:lnTo>
                      <a:pt x="1191" y="649"/>
                    </a:lnTo>
                    <a:lnTo>
                      <a:pt x="1193" y="649"/>
                    </a:lnTo>
                    <a:lnTo>
                      <a:pt x="1195" y="649"/>
                    </a:lnTo>
                    <a:lnTo>
                      <a:pt x="1197" y="649"/>
                    </a:lnTo>
                    <a:lnTo>
                      <a:pt x="1199" y="649"/>
                    </a:lnTo>
                    <a:lnTo>
                      <a:pt x="1201" y="649"/>
                    </a:lnTo>
                    <a:lnTo>
                      <a:pt x="1203" y="649"/>
                    </a:lnTo>
                    <a:lnTo>
                      <a:pt x="1205" y="649"/>
                    </a:lnTo>
                    <a:lnTo>
                      <a:pt x="1207" y="649"/>
                    </a:lnTo>
                    <a:lnTo>
                      <a:pt x="1208" y="649"/>
                    </a:lnTo>
                    <a:lnTo>
                      <a:pt x="1212" y="649"/>
                    </a:lnTo>
                    <a:lnTo>
                      <a:pt x="1214" y="649"/>
                    </a:lnTo>
                    <a:lnTo>
                      <a:pt x="1216" y="649"/>
                    </a:lnTo>
                    <a:lnTo>
                      <a:pt x="1218" y="649"/>
                    </a:lnTo>
                    <a:lnTo>
                      <a:pt x="1220" y="649"/>
                    </a:lnTo>
                    <a:lnTo>
                      <a:pt x="1222" y="649"/>
                    </a:lnTo>
                    <a:lnTo>
                      <a:pt x="1224" y="649"/>
                    </a:lnTo>
                    <a:lnTo>
                      <a:pt x="1226" y="649"/>
                    </a:lnTo>
                    <a:lnTo>
                      <a:pt x="1228" y="649"/>
                    </a:lnTo>
                    <a:lnTo>
                      <a:pt x="1230" y="649"/>
                    </a:lnTo>
                    <a:lnTo>
                      <a:pt x="1233" y="649"/>
                    </a:lnTo>
                    <a:lnTo>
                      <a:pt x="1235" y="649"/>
                    </a:lnTo>
                    <a:lnTo>
                      <a:pt x="1237" y="649"/>
                    </a:lnTo>
                    <a:lnTo>
                      <a:pt x="1239" y="649"/>
                    </a:lnTo>
                    <a:lnTo>
                      <a:pt x="1241" y="649"/>
                    </a:lnTo>
                    <a:lnTo>
                      <a:pt x="1243" y="649"/>
                    </a:lnTo>
                    <a:lnTo>
                      <a:pt x="1245" y="649"/>
                    </a:lnTo>
                    <a:lnTo>
                      <a:pt x="1247" y="649"/>
                    </a:lnTo>
                    <a:lnTo>
                      <a:pt x="1249" y="649"/>
                    </a:lnTo>
                    <a:lnTo>
                      <a:pt x="1251" y="649"/>
                    </a:lnTo>
                    <a:lnTo>
                      <a:pt x="1252" y="649"/>
                    </a:lnTo>
                    <a:lnTo>
                      <a:pt x="1254" y="649"/>
                    </a:lnTo>
                    <a:lnTo>
                      <a:pt x="1256" y="649"/>
                    </a:lnTo>
                    <a:lnTo>
                      <a:pt x="1258" y="649"/>
                    </a:lnTo>
                    <a:lnTo>
                      <a:pt x="1260" y="649"/>
                    </a:lnTo>
                    <a:lnTo>
                      <a:pt x="1264" y="649"/>
                    </a:lnTo>
                    <a:lnTo>
                      <a:pt x="1268" y="649"/>
                    </a:lnTo>
                    <a:lnTo>
                      <a:pt x="1272" y="649"/>
                    </a:lnTo>
                    <a:lnTo>
                      <a:pt x="1274" y="649"/>
                    </a:lnTo>
                    <a:lnTo>
                      <a:pt x="1275" y="649"/>
                    </a:lnTo>
                    <a:lnTo>
                      <a:pt x="1277" y="649"/>
                    </a:lnTo>
                    <a:lnTo>
                      <a:pt x="1279" y="649"/>
                    </a:lnTo>
                    <a:lnTo>
                      <a:pt x="1281" y="649"/>
                    </a:lnTo>
                    <a:lnTo>
                      <a:pt x="1285" y="649"/>
                    </a:lnTo>
                    <a:lnTo>
                      <a:pt x="1287" y="649"/>
                    </a:lnTo>
                    <a:lnTo>
                      <a:pt x="1289" y="649"/>
                    </a:lnTo>
                    <a:lnTo>
                      <a:pt x="1291" y="649"/>
                    </a:lnTo>
                    <a:lnTo>
                      <a:pt x="1293" y="649"/>
                    </a:lnTo>
                    <a:lnTo>
                      <a:pt x="1295" y="649"/>
                    </a:lnTo>
                    <a:lnTo>
                      <a:pt x="1298" y="649"/>
                    </a:lnTo>
                    <a:lnTo>
                      <a:pt x="1300" y="649"/>
                    </a:lnTo>
                    <a:lnTo>
                      <a:pt x="1302" y="649"/>
                    </a:lnTo>
                    <a:lnTo>
                      <a:pt x="1304" y="649"/>
                    </a:lnTo>
                    <a:lnTo>
                      <a:pt x="1306" y="649"/>
                    </a:lnTo>
                    <a:lnTo>
                      <a:pt x="1308" y="649"/>
                    </a:lnTo>
                    <a:lnTo>
                      <a:pt x="1310" y="649"/>
                    </a:lnTo>
                    <a:lnTo>
                      <a:pt x="1314" y="649"/>
                    </a:lnTo>
                    <a:lnTo>
                      <a:pt x="1316" y="649"/>
                    </a:lnTo>
                    <a:lnTo>
                      <a:pt x="1320" y="649"/>
                    </a:lnTo>
                    <a:lnTo>
                      <a:pt x="1321" y="649"/>
                    </a:lnTo>
                    <a:lnTo>
                      <a:pt x="1323" y="649"/>
                    </a:lnTo>
                    <a:lnTo>
                      <a:pt x="1325" y="649"/>
                    </a:lnTo>
                    <a:lnTo>
                      <a:pt x="1327" y="649"/>
                    </a:lnTo>
                    <a:lnTo>
                      <a:pt x="1329" y="649"/>
                    </a:lnTo>
                    <a:lnTo>
                      <a:pt x="1331" y="649"/>
                    </a:lnTo>
                    <a:lnTo>
                      <a:pt x="1333" y="649"/>
                    </a:lnTo>
                    <a:lnTo>
                      <a:pt x="1335" y="649"/>
                    </a:lnTo>
                    <a:lnTo>
                      <a:pt x="1337" y="649"/>
                    </a:lnTo>
                    <a:lnTo>
                      <a:pt x="1341" y="649"/>
                    </a:lnTo>
                    <a:lnTo>
                      <a:pt x="1342" y="649"/>
                    </a:lnTo>
                    <a:lnTo>
                      <a:pt x="1344" y="649"/>
                    </a:lnTo>
                    <a:lnTo>
                      <a:pt x="1346" y="649"/>
                    </a:lnTo>
                    <a:lnTo>
                      <a:pt x="1350" y="649"/>
                    </a:lnTo>
                    <a:lnTo>
                      <a:pt x="1352" y="649"/>
                    </a:lnTo>
                    <a:lnTo>
                      <a:pt x="1354" y="649"/>
                    </a:lnTo>
                    <a:lnTo>
                      <a:pt x="1356" y="649"/>
                    </a:lnTo>
                    <a:lnTo>
                      <a:pt x="1358" y="649"/>
                    </a:lnTo>
                    <a:lnTo>
                      <a:pt x="1360" y="649"/>
                    </a:lnTo>
                    <a:lnTo>
                      <a:pt x="1362" y="649"/>
                    </a:lnTo>
                    <a:lnTo>
                      <a:pt x="1364" y="649"/>
                    </a:lnTo>
                    <a:lnTo>
                      <a:pt x="1365" y="649"/>
                    </a:lnTo>
                    <a:lnTo>
                      <a:pt x="1367" y="649"/>
                    </a:lnTo>
                    <a:lnTo>
                      <a:pt x="1369" y="649"/>
                    </a:lnTo>
                    <a:lnTo>
                      <a:pt x="1371" y="649"/>
                    </a:lnTo>
                    <a:lnTo>
                      <a:pt x="1373" y="649"/>
                    </a:lnTo>
                    <a:lnTo>
                      <a:pt x="1377" y="649"/>
                    </a:lnTo>
                    <a:lnTo>
                      <a:pt x="1379" y="649"/>
                    </a:lnTo>
                    <a:lnTo>
                      <a:pt x="1381" y="649"/>
                    </a:lnTo>
                    <a:lnTo>
                      <a:pt x="1383" y="649"/>
                    </a:lnTo>
                    <a:lnTo>
                      <a:pt x="1385" y="649"/>
                    </a:lnTo>
                    <a:lnTo>
                      <a:pt x="1387" y="649"/>
                    </a:lnTo>
                    <a:lnTo>
                      <a:pt x="1388" y="649"/>
                    </a:lnTo>
                    <a:lnTo>
                      <a:pt x="1390" y="649"/>
                    </a:lnTo>
                    <a:lnTo>
                      <a:pt x="1392" y="649"/>
                    </a:lnTo>
                    <a:lnTo>
                      <a:pt x="1394" y="649"/>
                    </a:lnTo>
                    <a:lnTo>
                      <a:pt x="1398" y="649"/>
                    </a:lnTo>
                    <a:lnTo>
                      <a:pt x="1400" y="649"/>
                    </a:lnTo>
                    <a:lnTo>
                      <a:pt x="1402" y="649"/>
                    </a:lnTo>
                    <a:lnTo>
                      <a:pt x="1404" y="649"/>
                    </a:lnTo>
                    <a:lnTo>
                      <a:pt x="1408" y="649"/>
                    </a:lnTo>
                    <a:lnTo>
                      <a:pt x="1410" y="649"/>
                    </a:lnTo>
                    <a:lnTo>
                      <a:pt x="1411" y="649"/>
                    </a:lnTo>
                    <a:lnTo>
                      <a:pt x="1413" y="649"/>
                    </a:lnTo>
                    <a:lnTo>
                      <a:pt x="1415" y="649"/>
                    </a:lnTo>
                    <a:lnTo>
                      <a:pt x="1419" y="649"/>
                    </a:lnTo>
                    <a:lnTo>
                      <a:pt x="1421" y="649"/>
                    </a:lnTo>
                    <a:lnTo>
                      <a:pt x="1425" y="649"/>
                    </a:lnTo>
                    <a:lnTo>
                      <a:pt x="1427" y="649"/>
                    </a:lnTo>
                    <a:lnTo>
                      <a:pt x="1429" y="649"/>
                    </a:lnTo>
                    <a:lnTo>
                      <a:pt x="1431" y="649"/>
                    </a:lnTo>
                    <a:lnTo>
                      <a:pt x="1432" y="649"/>
                    </a:lnTo>
                    <a:lnTo>
                      <a:pt x="1434" y="649"/>
                    </a:lnTo>
                    <a:lnTo>
                      <a:pt x="1436" y="649"/>
                    </a:lnTo>
                    <a:lnTo>
                      <a:pt x="1438" y="649"/>
                    </a:lnTo>
                    <a:lnTo>
                      <a:pt x="1442" y="649"/>
                    </a:lnTo>
                    <a:lnTo>
                      <a:pt x="1444" y="649"/>
                    </a:lnTo>
                    <a:lnTo>
                      <a:pt x="1446" y="649"/>
                    </a:lnTo>
                    <a:lnTo>
                      <a:pt x="1448" y="649"/>
                    </a:lnTo>
                    <a:lnTo>
                      <a:pt x="1450" y="649"/>
                    </a:lnTo>
                    <a:lnTo>
                      <a:pt x="1452" y="649"/>
                    </a:lnTo>
                    <a:lnTo>
                      <a:pt x="1454" y="649"/>
                    </a:lnTo>
                    <a:lnTo>
                      <a:pt x="1455" y="649"/>
                    </a:lnTo>
                    <a:lnTo>
                      <a:pt x="1457" y="649"/>
                    </a:lnTo>
                    <a:lnTo>
                      <a:pt x="1459" y="649"/>
                    </a:lnTo>
                    <a:lnTo>
                      <a:pt x="1461" y="649"/>
                    </a:lnTo>
                    <a:lnTo>
                      <a:pt x="1463" y="649"/>
                    </a:lnTo>
                    <a:lnTo>
                      <a:pt x="1465" y="649"/>
                    </a:lnTo>
                    <a:lnTo>
                      <a:pt x="1467" y="649"/>
                    </a:lnTo>
                    <a:lnTo>
                      <a:pt x="1469" y="649"/>
                    </a:lnTo>
                    <a:lnTo>
                      <a:pt x="1471" y="649"/>
                    </a:lnTo>
                    <a:lnTo>
                      <a:pt x="1473" y="649"/>
                    </a:lnTo>
                    <a:lnTo>
                      <a:pt x="1475" y="649"/>
                    </a:lnTo>
                    <a:lnTo>
                      <a:pt x="1478" y="649"/>
                    </a:lnTo>
                    <a:lnTo>
                      <a:pt x="1480" y="649"/>
                    </a:lnTo>
                    <a:lnTo>
                      <a:pt x="1482" y="649"/>
                    </a:lnTo>
                    <a:lnTo>
                      <a:pt x="1486" y="649"/>
                    </a:lnTo>
                    <a:lnTo>
                      <a:pt x="1488" y="649"/>
                    </a:lnTo>
                    <a:lnTo>
                      <a:pt x="1490" y="649"/>
                    </a:lnTo>
                    <a:lnTo>
                      <a:pt x="1492" y="649"/>
                    </a:lnTo>
                    <a:lnTo>
                      <a:pt x="1494" y="649"/>
                    </a:lnTo>
                    <a:lnTo>
                      <a:pt x="1496" y="649"/>
                    </a:lnTo>
                    <a:lnTo>
                      <a:pt x="1498" y="649"/>
                    </a:lnTo>
                    <a:lnTo>
                      <a:pt x="1500" y="649"/>
                    </a:lnTo>
                    <a:lnTo>
                      <a:pt x="1501" y="649"/>
                    </a:lnTo>
                    <a:lnTo>
                      <a:pt x="1503" y="649"/>
                    </a:lnTo>
                    <a:lnTo>
                      <a:pt x="1505" y="649"/>
                    </a:lnTo>
                    <a:lnTo>
                      <a:pt x="1507" y="649"/>
                    </a:lnTo>
                    <a:lnTo>
                      <a:pt x="1509" y="649"/>
                    </a:lnTo>
                    <a:lnTo>
                      <a:pt x="1511" y="649"/>
                    </a:lnTo>
                    <a:lnTo>
                      <a:pt x="1515" y="649"/>
                    </a:lnTo>
                    <a:lnTo>
                      <a:pt x="1519" y="649"/>
                    </a:lnTo>
                    <a:lnTo>
                      <a:pt x="1521" y="649"/>
                    </a:lnTo>
                    <a:lnTo>
                      <a:pt x="1523" y="649"/>
                    </a:lnTo>
                    <a:lnTo>
                      <a:pt x="1524" y="649"/>
                    </a:lnTo>
                    <a:lnTo>
                      <a:pt x="1526" y="649"/>
                    </a:lnTo>
                    <a:lnTo>
                      <a:pt x="1528" y="649"/>
                    </a:lnTo>
                    <a:lnTo>
                      <a:pt x="1530" y="649"/>
                    </a:lnTo>
                    <a:lnTo>
                      <a:pt x="1532" y="649"/>
                    </a:lnTo>
                    <a:lnTo>
                      <a:pt x="1534" y="649"/>
                    </a:lnTo>
                    <a:lnTo>
                      <a:pt x="1536" y="649"/>
                    </a:lnTo>
                    <a:lnTo>
                      <a:pt x="1538" y="649"/>
                    </a:lnTo>
                    <a:lnTo>
                      <a:pt x="1540" y="649"/>
                    </a:lnTo>
                    <a:lnTo>
                      <a:pt x="1542" y="649"/>
                    </a:lnTo>
                    <a:lnTo>
                      <a:pt x="1544" y="649"/>
                    </a:lnTo>
                    <a:lnTo>
                      <a:pt x="1545" y="649"/>
                    </a:lnTo>
                    <a:lnTo>
                      <a:pt x="1547" y="649"/>
                    </a:lnTo>
                    <a:lnTo>
                      <a:pt x="1549" y="649"/>
                    </a:lnTo>
                    <a:lnTo>
                      <a:pt x="1551" y="649"/>
                    </a:lnTo>
                    <a:lnTo>
                      <a:pt x="1553" y="649"/>
                    </a:lnTo>
                    <a:lnTo>
                      <a:pt x="1555" y="649"/>
                    </a:lnTo>
                    <a:lnTo>
                      <a:pt x="1557" y="649"/>
                    </a:lnTo>
                    <a:lnTo>
                      <a:pt x="1559" y="649"/>
                    </a:lnTo>
                    <a:lnTo>
                      <a:pt x="1561" y="649"/>
                    </a:lnTo>
                    <a:lnTo>
                      <a:pt x="1563" y="649"/>
                    </a:lnTo>
                    <a:lnTo>
                      <a:pt x="1565" y="649"/>
                    </a:lnTo>
                    <a:lnTo>
                      <a:pt x="1568" y="649"/>
                    </a:lnTo>
                    <a:lnTo>
                      <a:pt x="1570" y="649"/>
                    </a:lnTo>
                    <a:lnTo>
                      <a:pt x="1572" y="649"/>
                    </a:lnTo>
                    <a:lnTo>
                      <a:pt x="1574" y="649"/>
                    </a:lnTo>
                    <a:lnTo>
                      <a:pt x="1576" y="649"/>
                    </a:lnTo>
                    <a:lnTo>
                      <a:pt x="1578" y="649"/>
                    </a:lnTo>
                    <a:lnTo>
                      <a:pt x="1580" y="649"/>
                    </a:lnTo>
                    <a:lnTo>
                      <a:pt x="1584" y="649"/>
                    </a:lnTo>
                    <a:lnTo>
                      <a:pt x="1586" y="649"/>
                    </a:lnTo>
                    <a:lnTo>
                      <a:pt x="1588" y="649"/>
                    </a:lnTo>
                    <a:lnTo>
                      <a:pt x="1590" y="649"/>
                    </a:lnTo>
                    <a:lnTo>
                      <a:pt x="1591" y="649"/>
                    </a:lnTo>
                    <a:lnTo>
                      <a:pt x="1595" y="649"/>
                    </a:lnTo>
                    <a:lnTo>
                      <a:pt x="1597" y="649"/>
                    </a:lnTo>
                    <a:lnTo>
                      <a:pt x="1599" y="649"/>
                    </a:lnTo>
                    <a:lnTo>
                      <a:pt x="1601" y="649"/>
                    </a:lnTo>
                    <a:lnTo>
                      <a:pt x="1603" y="649"/>
                    </a:lnTo>
                    <a:lnTo>
                      <a:pt x="1605" y="649"/>
                    </a:lnTo>
                    <a:lnTo>
                      <a:pt x="1607" y="649"/>
                    </a:lnTo>
                    <a:lnTo>
                      <a:pt x="1609" y="649"/>
                    </a:lnTo>
                    <a:lnTo>
                      <a:pt x="1611" y="649"/>
                    </a:lnTo>
                    <a:lnTo>
                      <a:pt x="1613" y="649"/>
                    </a:lnTo>
                    <a:lnTo>
                      <a:pt x="1614" y="649"/>
                    </a:lnTo>
                    <a:lnTo>
                      <a:pt x="1616" y="649"/>
                    </a:lnTo>
                    <a:lnTo>
                      <a:pt x="1618" y="649"/>
                    </a:lnTo>
                    <a:lnTo>
                      <a:pt x="1620" y="649"/>
                    </a:lnTo>
                    <a:lnTo>
                      <a:pt x="1622" y="649"/>
                    </a:lnTo>
                    <a:lnTo>
                      <a:pt x="1624" y="649"/>
                    </a:lnTo>
                    <a:lnTo>
                      <a:pt x="1626" y="649"/>
                    </a:lnTo>
                    <a:lnTo>
                      <a:pt x="1628" y="649"/>
                    </a:lnTo>
                    <a:lnTo>
                      <a:pt x="1630" y="649"/>
                    </a:lnTo>
                    <a:lnTo>
                      <a:pt x="1634" y="649"/>
                    </a:lnTo>
                    <a:lnTo>
                      <a:pt x="1635" y="649"/>
                    </a:lnTo>
                    <a:lnTo>
                      <a:pt x="1637" y="649"/>
                    </a:lnTo>
                    <a:lnTo>
                      <a:pt x="1639" y="649"/>
                    </a:lnTo>
                    <a:lnTo>
                      <a:pt x="1641" y="649"/>
                    </a:lnTo>
                    <a:lnTo>
                      <a:pt x="1643" y="649"/>
                    </a:lnTo>
                    <a:lnTo>
                      <a:pt x="1645" y="649"/>
                    </a:lnTo>
                    <a:lnTo>
                      <a:pt x="1647" y="649"/>
                    </a:lnTo>
                    <a:lnTo>
                      <a:pt x="1649" y="649"/>
                    </a:lnTo>
                    <a:lnTo>
                      <a:pt x="1651" y="649"/>
                    </a:lnTo>
                    <a:lnTo>
                      <a:pt x="1653" y="649"/>
                    </a:lnTo>
                    <a:lnTo>
                      <a:pt x="1657" y="649"/>
                    </a:lnTo>
                    <a:lnTo>
                      <a:pt x="1658" y="649"/>
                    </a:lnTo>
                    <a:lnTo>
                      <a:pt x="1660" y="649"/>
                    </a:lnTo>
                    <a:lnTo>
                      <a:pt x="1662" y="649"/>
                    </a:lnTo>
                    <a:lnTo>
                      <a:pt x="1664" y="649"/>
                    </a:lnTo>
                    <a:lnTo>
                      <a:pt x="1666" y="649"/>
                    </a:lnTo>
                    <a:lnTo>
                      <a:pt x="1668" y="649"/>
                    </a:lnTo>
                    <a:lnTo>
                      <a:pt x="1670" y="649"/>
                    </a:lnTo>
                    <a:lnTo>
                      <a:pt x="1674" y="649"/>
                    </a:lnTo>
                    <a:lnTo>
                      <a:pt x="1676" y="649"/>
                    </a:lnTo>
                    <a:lnTo>
                      <a:pt x="1678" y="649"/>
                    </a:lnTo>
                    <a:lnTo>
                      <a:pt x="1680" y="649"/>
                    </a:lnTo>
                    <a:lnTo>
                      <a:pt x="1681" y="649"/>
                    </a:lnTo>
                    <a:lnTo>
                      <a:pt x="1683" y="649"/>
                    </a:lnTo>
                    <a:lnTo>
                      <a:pt x="1685" y="649"/>
                    </a:lnTo>
                    <a:lnTo>
                      <a:pt x="1687" y="649"/>
                    </a:lnTo>
                    <a:lnTo>
                      <a:pt x="1689" y="649"/>
                    </a:lnTo>
                    <a:lnTo>
                      <a:pt x="1691" y="649"/>
                    </a:lnTo>
                    <a:lnTo>
                      <a:pt x="1695" y="649"/>
                    </a:lnTo>
                    <a:lnTo>
                      <a:pt x="1697" y="649"/>
                    </a:lnTo>
                    <a:lnTo>
                      <a:pt x="1699" y="649"/>
                    </a:lnTo>
                    <a:lnTo>
                      <a:pt x="1701" y="649"/>
                    </a:lnTo>
                    <a:lnTo>
                      <a:pt x="1703" y="649"/>
                    </a:lnTo>
                    <a:lnTo>
                      <a:pt x="1706" y="649"/>
                    </a:lnTo>
                    <a:lnTo>
                      <a:pt x="1710" y="649"/>
                    </a:lnTo>
                    <a:lnTo>
                      <a:pt x="1712" y="649"/>
                    </a:lnTo>
                    <a:lnTo>
                      <a:pt x="1714" y="649"/>
                    </a:lnTo>
                    <a:lnTo>
                      <a:pt x="1716" y="649"/>
                    </a:lnTo>
                    <a:lnTo>
                      <a:pt x="1718" y="649"/>
                    </a:lnTo>
                    <a:lnTo>
                      <a:pt x="1720" y="649"/>
                    </a:lnTo>
                    <a:lnTo>
                      <a:pt x="1722" y="649"/>
                    </a:lnTo>
                    <a:lnTo>
                      <a:pt x="1724" y="649"/>
                    </a:lnTo>
                    <a:lnTo>
                      <a:pt x="1725" y="649"/>
                    </a:lnTo>
                    <a:lnTo>
                      <a:pt x="1727" y="649"/>
                    </a:lnTo>
                    <a:lnTo>
                      <a:pt x="1729" y="649"/>
                    </a:lnTo>
                    <a:lnTo>
                      <a:pt x="1733" y="649"/>
                    </a:lnTo>
                    <a:lnTo>
                      <a:pt x="1735" y="649"/>
                    </a:lnTo>
                    <a:lnTo>
                      <a:pt x="1739" y="649"/>
                    </a:lnTo>
                    <a:lnTo>
                      <a:pt x="1743" y="649"/>
                    </a:lnTo>
                    <a:lnTo>
                      <a:pt x="1745" y="649"/>
                    </a:lnTo>
                    <a:lnTo>
                      <a:pt x="1747" y="649"/>
                    </a:lnTo>
                    <a:lnTo>
                      <a:pt x="1748" y="649"/>
                    </a:lnTo>
                    <a:lnTo>
                      <a:pt x="1750" y="649"/>
                    </a:lnTo>
                    <a:lnTo>
                      <a:pt x="1754" y="649"/>
                    </a:lnTo>
                    <a:lnTo>
                      <a:pt x="1756" y="649"/>
                    </a:lnTo>
                    <a:lnTo>
                      <a:pt x="1758" y="649"/>
                    </a:lnTo>
                    <a:lnTo>
                      <a:pt x="1760" y="649"/>
                    </a:lnTo>
                    <a:lnTo>
                      <a:pt x="1762" y="649"/>
                    </a:lnTo>
                    <a:lnTo>
                      <a:pt x="1764" y="649"/>
                    </a:lnTo>
                    <a:lnTo>
                      <a:pt x="1766" y="649"/>
                    </a:lnTo>
                    <a:lnTo>
                      <a:pt x="1768" y="649"/>
                    </a:lnTo>
                    <a:lnTo>
                      <a:pt x="1770" y="649"/>
                    </a:lnTo>
                    <a:lnTo>
                      <a:pt x="1771" y="649"/>
                    </a:lnTo>
                    <a:lnTo>
                      <a:pt x="1773" y="649"/>
                    </a:lnTo>
                    <a:lnTo>
                      <a:pt x="1775" y="649"/>
                    </a:lnTo>
                    <a:lnTo>
                      <a:pt x="1777" y="649"/>
                    </a:lnTo>
                    <a:lnTo>
                      <a:pt x="1779" y="649"/>
                    </a:lnTo>
                    <a:lnTo>
                      <a:pt x="1781" y="649"/>
                    </a:lnTo>
                    <a:lnTo>
                      <a:pt x="1783" y="649"/>
                    </a:lnTo>
                    <a:lnTo>
                      <a:pt x="1785" y="649"/>
                    </a:lnTo>
                    <a:lnTo>
                      <a:pt x="1789" y="649"/>
                    </a:lnTo>
                    <a:lnTo>
                      <a:pt x="1791" y="649"/>
                    </a:lnTo>
                    <a:lnTo>
                      <a:pt x="1793" y="649"/>
                    </a:lnTo>
                    <a:lnTo>
                      <a:pt x="1794" y="649"/>
                    </a:lnTo>
                    <a:lnTo>
                      <a:pt x="1796" y="649"/>
                    </a:lnTo>
                    <a:lnTo>
                      <a:pt x="1798" y="649"/>
                    </a:lnTo>
                    <a:lnTo>
                      <a:pt x="1802" y="649"/>
                    </a:lnTo>
                    <a:lnTo>
                      <a:pt x="1804" y="649"/>
                    </a:lnTo>
                    <a:lnTo>
                      <a:pt x="1806" y="649"/>
                    </a:lnTo>
                    <a:lnTo>
                      <a:pt x="1810" y="649"/>
                    </a:lnTo>
                    <a:lnTo>
                      <a:pt x="1812" y="649"/>
                    </a:lnTo>
                    <a:lnTo>
                      <a:pt x="1814" y="649"/>
                    </a:lnTo>
                    <a:lnTo>
                      <a:pt x="1815" y="649"/>
                    </a:lnTo>
                    <a:lnTo>
                      <a:pt x="1817" y="649"/>
                    </a:lnTo>
                    <a:lnTo>
                      <a:pt x="1819" y="649"/>
                    </a:lnTo>
                    <a:lnTo>
                      <a:pt x="1821" y="649"/>
                    </a:lnTo>
                    <a:lnTo>
                      <a:pt x="1825" y="649"/>
                    </a:lnTo>
                    <a:lnTo>
                      <a:pt x="1827" y="649"/>
                    </a:lnTo>
                    <a:lnTo>
                      <a:pt x="1829" y="649"/>
                    </a:lnTo>
                    <a:lnTo>
                      <a:pt x="1831" y="649"/>
                    </a:lnTo>
                    <a:lnTo>
                      <a:pt x="1833" y="649"/>
                    </a:lnTo>
                    <a:lnTo>
                      <a:pt x="1835" y="649"/>
                    </a:lnTo>
                    <a:lnTo>
                      <a:pt x="1837" y="649"/>
                    </a:lnTo>
                    <a:lnTo>
                      <a:pt x="1840" y="649"/>
                    </a:lnTo>
                    <a:lnTo>
                      <a:pt x="1844" y="649"/>
                    </a:lnTo>
                    <a:lnTo>
                      <a:pt x="1848" y="649"/>
                    </a:lnTo>
                    <a:lnTo>
                      <a:pt x="1850" y="649"/>
                    </a:lnTo>
                    <a:lnTo>
                      <a:pt x="1852" y="649"/>
                    </a:lnTo>
                    <a:lnTo>
                      <a:pt x="1854" y="649"/>
                    </a:lnTo>
                    <a:lnTo>
                      <a:pt x="1856" y="649"/>
                    </a:lnTo>
                    <a:lnTo>
                      <a:pt x="1858" y="649"/>
                    </a:lnTo>
                    <a:lnTo>
                      <a:pt x="1860" y="649"/>
                    </a:lnTo>
                    <a:lnTo>
                      <a:pt x="1861" y="649"/>
                    </a:lnTo>
                    <a:lnTo>
                      <a:pt x="1863" y="649"/>
                    </a:lnTo>
                    <a:lnTo>
                      <a:pt x="1865" y="649"/>
                    </a:lnTo>
                    <a:lnTo>
                      <a:pt x="1867" y="649"/>
                    </a:lnTo>
                    <a:lnTo>
                      <a:pt x="1869" y="649"/>
                    </a:lnTo>
                    <a:lnTo>
                      <a:pt x="1871" y="649"/>
                    </a:lnTo>
                    <a:lnTo>
                      <a:pt x="1873" y="649"/>
                    </a:lnTo>
                    <a:lnTo>
                      <a:pt x="1875" y="649"/>
                    </a:lnTo>
                    <a:lnTo>
                      <a:pt x="1877" y="649"/>
                    </a:lnTo>
                    <a:lnTo>
                      <a:pt x="1879" y="649"/>
                    </a:lnTo>
                    <a:lnTo>
                      <a:pt x="1881" y="649"/>
                    </a:lnTo>
                    <a:lnTo>
                      <a:pt x="1883" y="649"/>
                    </a:lnTo>
                    <a:lnTo>
                      <a:pt x="1884" y="649"/>
                    </a:lnTo>
                    <a:lnTo>
                      <a:pt x="1886" y="649"/>
                    </a:lnTo>
                    <a:lnTo>
                      <a:pt x="1888" y="649"/>
                    </a:lnTo>
                    <a:lnTo>
                      <a:pt x="1890" y="649"/>
                    </a:lnTo>
                    <a:lnTo>
                      <a:pt x="1892" y="649"/>
                    </a:lnTo>
                    <a:lnTo>
                      <a:pt x="1896" y="649"/>
                    </a:lnTo>
                    <a:lnTo>
                      <a:pt x="1898" y="649"/>
                    </a:lnTo>
                    <a:lnTo>
                      <a:pt x="1900" y="649"/>
                    </a:lnTo>
                    <a:lnTo>
                      <a:pt x="1902" y="649"/>
                    </a:lnTo>
                    <a:lnTo>
                      <a:pt x="1904" y="649"/>
                    </a:lnTo>
                    <a:lnTo>
                      <a:pt x="1906" y="649"/>
                    </a:lnTo>
                    <a:lnTo>
                      <a:pt x="1907" y="649"/>
                    </a:lnTo>
                    <a:lnTo>
                      <a:pt x="1909" y="649"/>
                    </a:lnTo>
                    <a:lnTo>
                      <a:pt x="1911" y="649"/>
                    </a:lnTo>
                    <a:lnTo>
                      <a:pt x="1913" y="649"/>
                    </a:lnTo>
                    <a:lnTo>
                      <a:pt x="1915" y="649"/>
                    </a:lnTo>
                    <a:lnTo>
                      <a:pt x="1917" y="649"/>
                    </a:lnTo>
                    <a:lnTo>
                      <a:pt x="1919" y="649"/>
                    </a:lnTo>
                    <a:lnTo>
                      <a:pt x="1921" y="649"/>
                    </a:lnTo>
                    <a:lnTo>
                      <a:pt x="1923" y="649"/>
                    </a:lnTo>
                    <a:lnTo>
                      <a:pt x="1925" y="649"/>
                    </a:lnTo>
                    <a:lnTo>
                      <a:pt x="1927" y="649"/>
                    </a:lnTo>
                    <a:lnTo>
                      <a:pt x="1928" y="649"/>
                    </a:lnTo>
                    <a:lnTo>
                      <a:pt x="1930" y="649"/>
                    </a:lnTo>
                    <a:lnTo>
                      <a:pt x="1932" y="649"/>
                    </a:lnTo>
                    <a:lnTo>
                      <a:pt x="1934" y="649"/>
                    </a:lnTo>
                    <a:lnTo>
                      <a:pt x="1936" y="649"/>
                    </a:lnTo>
                    <a:lnTo>
                      <a:pt x="1938" y="649"/>
                    </a:lnTo>
                    <a:lnTo>
                      <a:pt x="1940" y="649"/>
                    </a:lnTo>
                    <a:lnTo>
                      <a:pt x="1942" y="649"/>
                    </a:lnTo>
                    <a:lnTo>
                      <a:pt x="1944" y="649"/>
                    </a:lnTo>
                    <a:lnTo>
                      <a:pt x="1946" y="649"/>
                    </a:lnTo>
                    <a:lnTo>
                      <a:pt x="1948" y="649"/>
                    </a:lnTo>
                    <a:lnTo>
                      <a:pt x="1950" y="649"/>
                    </a:lnTo>
                    <a:lnTo>
                      <a:pt x="1951" y="649"/>
                    </a:lnTo>
                    <a:lnTo>
                      <a:pt x="1953" y="649"/>
                    </a:lnTo>
                    <a:lnTo>
                      <a:pt x="1955" y="649"/>
                    </a:lnTo>
                    <a:lnTo>
                      <a:pt x="1957" y="649"/>
                    </a:lnTo>
                    <a:lnTo>
                      <a:pt x="1959" y="649"/>
                    </a:lnTo>
                    <a:lnTo>
                      <a:pt x="1963" y="649"/>
                    </a:lnTo>
                    <a:lnTo>
                      <a:pt x="1965" y="649"/>
                    </a:lnTo>
                    <a:lnTo>
                      <a:pt x="1967" y="649"/>
                    </a:lnTo>
                    <a:lnTo>
                      <a:pt x="1969" y="649"/>
                    </a:lnTo>
                    <a:lnTo>
                      <a:pt x="1973" y="649"/>
                    </a:lnTo>
                    <a:lnTo>
                      <a:pt x="1974" y="649"/>
                    </a:lnTo>
                    <a:lnTo>
                      <a:pt x="1976" y="649"/>
                    </a:lnTo>
                    <a:lnTo>
                      <a:pt x="1980" y="649"/>
                    </a:lnTo>
                    <a:lnTo>
                      <a:pt x="1984" y="649"/>
                    </a:lnTo>
                    <a:lnTo>
                      <a:pt x="1986" y="649"/>
                    </a:lnTo>
                    <a:lnTo>
                      <a:pt x="1990" y="649"/>
                    </a:lnTo>
                    <a:lnTo>
                      <a:pt x="1992" y="649"/>
                    </a:lnTo>
                    <a:lnTo>
                      <a:pt x="1996" y="649"/>
                    </a:lnTo>
                    <a:lnTo>
                      <a:pt x="1997" y="649"/>
                    </a:lnTo>
                    <a:lnTo>
                      <a:pt x="1999" y="649"/>
                    </a:lnTo>
                    <a:lnTo>
                      <a:pt x="2001" y="649"/>
                    </a:lnTo>
                    <a:lnTo>
                      <a:pt x="2003" y="649"/>
                    </a:lnTo>
                    <a:lnTo>
                      <a:pt x="2005" y="649"/>
                    </a:lnTo>
                    <a:lnTo>
                      <a:pt x="2007" y="649"/>
                    </a:lnTo>
                    <a:lnTo>
                      <a:pt x="2009" y="649"/>
                    </a:lnTo>
                    <a:lnTo>
                      <a:pt x="2011" y="649"/>
                    </a:lnTo>
                    <a:lnTo>
                      <a:pt x="2013" y="649"/>
                    </a:lnTo>
                    <a:lnTo>
                      <a:pt x="2015" y="649"/>
                    </a:lnTo>
                    <a:lnTo>
                      <a:pt x="2017" y="649"/>
                    </a:lnTo>
                    <a:lnTo>
                      <a:pt x="2018" y="649"/>
                    </a:lnTo>
                    <a:lnTo>
                      <a:pt x="2020" y="649"/>
                    </a:lnTo>
                    <a:lnTo>
                      <a:pt x="2024" y="649"/>
                    </a:lnTo>
                    <a:lnTo>
                      <a:pt x="2026" y="649"/>
                    </a:lnTo>
                    <a:lnTo>
                      <a:pt x="2028" y="649"/>
                    </a:lnTo>
                    <a:lnTo>
                      <a:pt x="2032" y="649"/>
                    </a:lnTo>
                    <a:lnTo>
                      <a:pt x="2034" y="649"/>
                    </a:lnTo>
                    <a:lnTo>
                      <a:pt x="2036" y="649"/>
                    </a:lnTo>
                    <a:lnTo>
                      <a:pt x="2038" y="649"/>
                    </a:lnTo>
                    <a:lnTo>
                      <a:pt x="2040" y="649"/>
                    </a:lnTo>
                    <a:lnTo>
                      <a:pt x="2041" y="649"/>
                    </a:lnTo>
                    <a:lnTo>
                      <a:pt x="2043" y="649"/>
                    </a:lnTo>
                    <a:lnTo>
                      <a:pt x="2045" y="649"/>
                    </a:lnTo>
                    <a:lnTo>
                      <a:pt x="2047" y="649"/>
                    </a:lnTo>
                    <a:lnTo>
                      <a:pt x="2051" y="649"/>
                    </a:lnTo>
                    <a:lnTo>
                      <a:pt x="2053" y="649"/>
                    </a:lnTo>
                    <a:lnTo>
                      <a:pt x="2055" y="649"/>
                    </a:lnTo>
                    <a:lnTo>
                      <a:pt x="2057" y="649"/>
                    </a:lnTo>
                    <a:lnTo>
                      <a:pt x="2059" y="649"/>
                    </a:lnTo>
                    <a:lnTo>
                      <a:pt x="2061" y="649"/>
                    </a:lnTo>
                    <a:lnTo>
                      <a:pt x="2063" y="649"/>
                    </a:lnTo>
                    <a:lnTo>
                      <a:pt x="2064" y="649"/>
                    </a:lnTo>
                    <a:lnTo>
                      <a:pt x="2068" y="649"/>
                    </a:lnTo>
                    <a:lnTo>
                      <a:pt x="2072" y="649"/>
                    </a:lnTo>
                    <a:lnTo>
                      <a:pt x="2076" y="649"/>
                    </a:lnTo>
                    <a:lnTo>
                      <a:pt x="2078" y="649"/>
                    </a:lnTo>
                    <a:lnTo>
                      <a:pt x="2080" y="649"/>
                    </a:lnTo>
                    <a:lnTo>
                      <a:pt x="2082" y="649"/>
                    </a:lnTo>
                    <a:lnTo>
                      <a:pt x="2084" y="649"/>
                    </a:lnTo>
                    <a:lnTo>
                      <a:pt x="2086" y="649"/>
                    </a:lnTo>
                    <a:lnTo>
                      <a:pt x="2087" y="649"/>
                    </a:lnTo>
                    <a:lnTo>
                      <a:pt x="2089" y="649"/>
                    </a:lnTo>
                    <a:lnTo>
                      <a:pt x="2091" y="649"/>
                    </a:lnTo>
                    <a:lnTo>
                      <a:pt x="2095" y="649"/>
                    </a:lnTo>
                    <a:lnTo>
                      <a:pt x="2097" y="649"/>
                    </a:lnTo>
                    <a:lnTo>
                      <a:pt x="2099" y="649"/>
                    </a:lnTo>
                    <a:lnTo>
                      <a:pt x="2101" y="649"/>
                    </a:lnTo>
                    <a:lnTo>
                      <a:pt x="2103" y="649"/>
                    </a:lnTo>
                    <a:lnTo>
                      <a:pt x="2107" y="649"/>
                    </a:lnTo>
                    <a:lnTo>
                      <a:pt x="2108" y="649"/>
                    </a:lnTo>
                    <a:lnTo>
                      <a:pt x="2112" y="649"/>
                    </a:lnTo>
                    <a:lnTo>
                      <a:pt x="2114" y="649"/>
                    </a:lnTo>
                    <a:lnTo>
                      <a:pt x="2116" y="649"/>
                    </a:lnTo>
                    <a:lnTo>
                      <a:pt x="2118" y="649"/>
                    </a:lnTo>
                    <a:lnTo>
                      <a:pt x="2120" y="649"/>
                    </a:lnTo>
                    <a:lnTo>
                      <a:pt x="2122" y="649"/>
                    </a:lnTo>
                    <a:lnTo>
                      <a:pt x="2124" y="649"/>
                    </a:lnTo>
                    <a:lnTo>
                      <a:pt x="2126" y="649"/>
                    </a:lnTo>
                    <a:lnTo>
                      <a:pt x="2128" y="649"/>
                    </a:lnTo>
                    <a:lnTo>
                      <a:pt x="2130" y="649"/>
                    </a:lnTo>
                    <a:lnTo>
                      <a:pt x="2131" y="649"/>
                    </a:lnTo>
                    <a:lnTo>
                      <a:pt x="2133" y="649"/>
                    </a:lnTo>
                    <a:lnTo>
                      <a:pt x="2137" y="649"/>
                    </a:lnTo>
                    <a:lnTo>
                      <a:pt x="2141" y="649"/>
                    </a:lnTo>
                    <a:lnTo>
                      <a:pt x="2145" y="649"/>
                    </a:lnTo>
                    <a:lnTo>
                      <a:pt x="2147" y="649"/>
                    </a:lnTo>
                    <a:lnTo>
                      <a:pt x="2149" y="649"/>
                    </a:lnTo>
                    <a:lnTo>
                      <a:pt x="2151" y="649"/>
                    </a:lnTo>
                    <a:lnTo>
                      <a:pt x="2153" y="649"/>
                    </a:lnTo>
                    <a:lnTo>
                      <a:pt x="2154" y="649"/>
                    </a:lnTo>
                    <a:lnTo>
                      <a:pt x="2156" y="649"/>
                    </a:lnTo>
                    <a:lnTo>
                      <a:pt x="2158" y="649"/>
                    </a:lnTo>
                    <a:lnTo>
                      <a:pt x="2160" y="649"/>
                    </a:lnTo>
                    <a:lnTo>
                      <a:pt x="2162" y="649"/>
                    </a:lnTo>
                    <a:lnTo>
                      <a:pt x="2164" y="649"/>
                    </a:lnTo>
                    <a:lnTo>
                      <a:pt x="2166" y="649"/>
                    </a:lnTo>
                    <a:lnTo>
                      <a:pt x="2168" y="649"/>
                    </a:lnTo>
                    <a:lnTo>
                      <a:pt x="2172" y="649"/>
                    </a:lnTo>
                    <a:lnTo>
                      <a:pt x="2174" y="649"/>
                    </a:lnTo>
                    <a:lnTo>
                      <a:pt x="2177" y="649"/>
                    </a:lnTo>
                    <a:lnTo>
                      <a:pt x="2179" y="649"/>
                    </a:lnTo>
                    <a:lnTo>
                      <a:pt x="2181" y="649"/>
                    </a:lnTo>
                    <a:lnTo>
                      <a:pt x="2183" y="649"/>
                    </a:lnTo>
                    <a:lnTo>
                      <a:pt x="2185" y="649"/>
                    </a:lnTo>
                    <a:lnTo>
                      <a:pt x="2187" y="649"/>
                    </a:lnTo>
                    <a:lnTo>
                      <a:pt x="2189" y="649"/>
                    </a:lnTo>
                    <a:lnTo>
                      <a:pt x="2191" y="649"/>
                    </a:lnTo>
                    <a:lnTo>
                      <a:pt x="2193" y="649"/>
                    </a:lnTo>
                    <a:lnTo>
                      <a:pt x="2197" y="649"/>
                    </a:lnTo>
                    <a:lnTo>
                      <a:pt x="2200" y="649"/>
                    </a:lnTo>
                    <a:lnTo>
                      <a:pt x="2202" y="649"/>
                    </a:lnTo>
                    <a:lnTo>
                      <a:pt x="2204" y="649"/>
                    </a:lnTo>
                    <a:lnTo>
                      <a:pt x="2206" y="649"/>
                    </a:lnTo>
                    <a:lnTo>
                      <a:pt x="2210" y="649"/>
                    </a:lnTo>
                    <a:lnTo>
                      <a:pt x="2212" y="649"/>
                    </a:lnTo>
                    <a:lnTo>
                      <a:pt x="2214" y="649"/>
                    </a:lnTo>
                    <a:lnTo>
                      <a:pt x="2218" y="649"/>
                    </a:lnTo>
                    <a:lnTo>
                      <a:pt x="2220" y="649"/>
                    </a:lnTo>
                    <a:lnTo>
                      <a:pt x="2221" y="649"/>
                    </a:lnTo>
                    <a:lnTo>
                      <a:pt x="2223" y="649"/>
                    </a:lnTo>
                    <a:lnTo>
                      <a:pt x="2225" y="649"/>
                    </a:lnTo>
                    <a:lnTo>
                      <a:pt x="2227" y="649"/>
                    </a:lnTo>
                    <a:lnTo>
                      <a:pt x="2229" y="649"/>
                    </a:lnTo>
                    <a:lnTo>
                      <a:pt x="2231" y="649"/>
                    </a:lnTo>
                    <a:lnTo>
                      <a:pt x="2233" y="649"/>
                    </a:lnTo>
                    <a:lnTo>
                      <a:pt x="2235" y="649"/>
                    </a:lnTo>
                    <a:lnTo>
                      <a:pt x="2237" y="649"/>
                    </a:lnTo>
                    <a:lnTo>
                      <a:pt x="2241" y="649"/>
                    </a:lnTo>
                    <a:lnTo>
                      <a:pt x="2243" y="649"/>
                    </a:lnTo>
                    <a:lnTo>
                      <a:pt x="2244" y="649"/>
                    </a:lnTo>
                    <a:lnTo>
                      <a:pt x="2246" y="649"/>
                    </a:lnTo>
                    <a:lnTo>
                      <a:pt x="2248" y="649"/>
                    </a:lnTo>
                    <a:lnTo>
                      <a:pt x="2250" y="649"/>
                    </a:lnTo>
                    <a:lnTo>
                      <a:pt x="2252" y="649"/>
                    </a:lnTo>
                    <a:lnTo>
                      <a:pt x="2256" y="649"/>
                    </a:lnTo>
                    <a:lnTo>
                      <a:pt x="2258" y="649"/>
                    </a:lnTo>
                    <a:lnTo>
                      <a:pt x="2260" y="649"/>
                    </a:lnTo>
                    <a:lnTo>
                      <a:pt x="2262" y="649"/>
                    </a:lnTo>
                    <a:lnTo>
                      <a:pt x="2264" y="649"/>
                    </a:lnTo>
                    <a:lnTo>
                      <a:pt x="2266" y="649"/>
                    </a:lnTo>
                    <a:lnTo>
                      <a:pt x="2267" y="649"/>
                    </a:lnTo>
                    <a:lnTo>
                      <a:pt x="2269" y="649"/>
                    </a:lnTo>
                    <a:lnTo>
                      <a:pt x="2271" y="649"/>
                    </a:lnTo>
                    <a:lnTo>
                      <a:pt x="2273" y="649"/>
                    </a:lnTo>
                    <a:lnTo>
                      <a:pt x="2275" y="649"/>
                    </a:lnTo>
                    <a:lnTo>
                      <a:pt x="2277" y="649"/>
                    </a:lnTo>
                    <a:lnTo>
                      <a:pt x="2279" y="649"/>
                    </a:lnTo>
                    <a:lnTo>
                      <a:pt x="2281" y="649"/>
                    </a:lnTo>
                    <a:lnTo>
                      <a:pt x="2283" y="649"/>
                    </a:lnTo>
                    <a:lnTo>
                      <a:pt x="2285" y="649"/>
                    </a:lnTo>
                    <a:lnTo>
                      <a:pt x="2287" y="649"/>
                    </a:lnTo>
                    <a:lnTo>
                      <a:pt x="2289" y="649"/>
                    </a:lnTo>
                    <a:lnTo>
                      <a:pt x="2290" y="649"/>
                    </a:lnTo>
                    <a:lnTo>
                      <a:pt x="2292" y="649"/>
                    </a:lnTo>
                    <a:lnTo>
                      <a:pt x="2294" y="649"/>
                    </a:lnTo>
                    <a:lnTo>
                      <a:pt x="2296" y="649"/>
                    </a:lnTo>
                    <a:lnTo>
                      <a:pt x="2298" y="649"/>
                    </a:lnTo>
                    <a:lnTo>
                      <a:pt x="2300" y="649"/>
                    </a:lnTo>
                    <a:lnTo>
                      <a:pt x="2302" y="649"/>
                    </a:lnTo>
                    <a:lnTo>
                      <a:pt x="2304" y="649"/>
                    </a:lnTo>
                    <a:lnTo>
                      <a:pt x="2306" y="649"/>
                    </a:lnTo>
                    <a:lnTo>
                      <a:pt x="2308" y="649"/>
                    </a:lnTo>
                    <a:lnTo>
                      <a:pt x="2310" y="649"/>
                    </a:lnTo>
                    <a:lnTo>
                      <a:pt x="2313" y="649"/>
                    </a:lnTo>
                    <a:lnTo>
                      <a:pt x="2315" y="649"/>
                    </a:lnTo>
                    <a:lnTo>
                      <a:pt x="2317" y="649"/>
                    </a:lnTo>
                    <a:lnTo>
                      <a:pt x="2319" y="649"/>
                    </a:lnTo>
                    <a:lnTo>
                      <a:pt x="2321" y="649"/>
                    </a:lnTo>
                    <a:lnTo>
                      <a:pt x="2323" y="649"/>
                    </a:lnTo>
                    <a:lnTo>
                      <a:pt x="2325" y="649"/>
                    </a:lnTo>
                    <a:lnTo>
                      <a:pt x="2327" y="649"/>
                    </a:lnTo>
                    <a:lnTo>
                      <a:pt x="2329" y="649"/>
                    </a:lnTo>
                    <a:lnTo>
                      <a:pt x="2331" y="649"/>
                    </a:lnTo>
                    <a:lnTo>
                      <a:pt x="2333" y="649"/>
                    </a:lnTo>
                    <a:lnTo>
                      <a:pt x="2334" y="649"/>
                    </a:lnTo>
                    <a:lnTo>
                      <a:pt x="2336" y="649"/>
                    </a:lnTo>
                    <a:lnTo>
                      <a:pt x="2338" y="649"/>
                    </a:lnTo>
                    <a:lnTo>
                      <a:pt x="2340" y="649"/>
                    </a:lnTo>
                    <a:lnTo>
                      <a:pt x="2342" y="649"/>
                    </a:lnTo>
                    <a:lnTo>
                      <a:pt x="2344" y="649"/>
                    </a:lnTo>
                    <a:lnTo>
                      <a:pt x="2346" y="649"/>
                    </a:lnTo>
                    <a:lnTo>
                      <a:pt x="2348" y="649"/>
                    </a:lnTo>
                    <a:lnTo>
                      <a:pt x="2350" y="649"/>
                    </a:lnTo>
                    <a:lnTo>
                      <a:pt x="2352" y="649"/>
                    </a:lnTo>
                    <a:lnTo>
                      <a:pt x="2354" y="649"/>
                    </a:lnTo>
                    <a:lnTo>
                      <a:pt x="2356" y="649"/>
                    </a:lnTo>
                    <a:lnTo>
                      <a:pt x="2357" y="649"/>
                    </a:lnTo>
                    <a:lnTo>
                      <a:pt x="2359" y="649"/>
                    </a:lnTo>
                    <a:lnTo>
                      <a:pt x="2361" y="649"/>
                    </a:lnTo>
                    <a:lnTo>
                      <a:pt x="2363" y="649"/>
                    </a:lnTo>
                    <a:lnTo>
                      <a:pt x="2365" y="649"/>
                    </a:lnTo>
                    <a:lnTo>
                      <a:pt x="2367" y="649"/>
                    </a:lnTo>
                    <a:lnTo>
                      <a:pt x="2369" y="649"/>
                    </a:lnTo>
                    <a:lnTo>
                      <a:pt x="2371" y="649"/>
                    </a:lnTo>
                    <a:lnTo>
                      <a:pt x="2373" y="649"/>
                    </a:lnTo>
                    <a:lnTo>
                      <a:pt x="2375" y="649"/>
                    </a:lnTo>
                    <a:lnTo>
                      <a:pt x="2377" y="649"/>
                    </a:lnTo>
                    <a:lnTo>
                      <a:pt x="2379" y="649"/>
                    </a:lnTo>
                    <a:lnTo>
                      <a:pt x="2380" y="649"/>
                    </a:lnTo>
                    <a:lnTo>
                      <a:pt x="2384" y="649"/>
                    </a:lnTo>
                    <a:lnTo>
                      <a:pt x="2388" y="649"/>
                    </a:lnTo>
                    <a:lnTo>
                      <a:pt x="2390" y="649"/>
                    </a:lnTo>
                    <a:lnTo>
                      <a:pt x="2392" y="649"/>
                    </a:lnTo>
                    <a:lnTo>
                      <a:pt x="2394" y="649"/>
                    </a:lnTo>
                    <a:lnTo>
                      <a:pt x="2396" y="649"/>
                    </a:lnTo>
                    <a:lnTo>
                      <a:pt x="2398" y="649"/>
                    </a:lnTo>
                    <a:lnTo>
                      <a:pt x="2400" y="649"/>
                    </a:lnTo>
                    <a:lnTo>
                      <a:pt x="2401" y="649"/>
                    </a:lnTo>
                    <a:lnTo>
                      <a:pt x="2405" y="649"/>
                    </a:lnTo>
                    <a:lnTo>
                      <a:pt x="2407" y="649"/>
                    </a:lnTo>
                    <a:lnTo>
                      <a:pt x="2409" y="649"/>
                    </a:lnTo>
                    <a:lnTo>
                      <a:pt x="2411" y="649"/>
                    </a:lnTo>
                    <a:lnTo>
                      <a:pt x="2413" y="649"/>
                    </a:lnTo>
                    <a:lnTo>
                      <a:pt x="2415" y="649"/>
                    </a:lnTo>
                    <a:lnTo>
                      <a:pt x="2417" y="649"/>
                    </a:lnTo>
                    <a:lnTo>
                      <a:pt x="2421" y="649"/>
                    </a:lnTo>
                    <a:lnTo>
                      <a:pt x="2424" y="649"/>
                    </a:lnTo>
                    <a:lnTo>
                      <a:pt x="2426" y="649"/>
                    </a:lnTo>
                    <a:lnTo>
                      <a:pt x="2428" y="649"/>
                    </a:lnTo>
                    <a:lnTo>
                      <a:pt x="2430" y="649"/>
                    </a:lnTo>
                    <a:lnTo>
                      <a:pt x="2432" y="649"/>
                    </a:lnTo>
                    <a:lnTo>
                      <a:pt x="2434" y="649"/>
                    </a:lnTo>
                    <a:lnTo>
                      <a:pt x="2436" y="649"/>
                    </a:lnTo>
                    <a:lnTo>
                      <a:pt x="2438" y="649"/>
                    </a:lnTo>
                    <a:lnTo>
                      <a:pt x="2440" y="649"/>
                    </a:lnTo>
                    <a:lnTo>
                      <a:pt x="2442" y="649"/>
                    </a:lnTo>
                    <a:lnTo>
                      <a:pt x="2444" y="649"/>
                    </a:lnTo>
                    <a:lnTo>
                      <a:pt x="2446" y="649"/>
                    </a:lnTo>
                    <a:lnTo>
                      <a:pt x="2447" y="649"/>
                    </a:lnTo>
                    <a:lnTo>
                      <a:pt x="2451" y="649"/>
                    </a:lnTo>
                    <a:lnTo>
                      <a:pt x="2453" y="649"/>
                    </a:lnTo>
                    <a:lnTo>
                      <a:pt x="2455" y="649"/>
                    </a:lnTo>
                    <a:lnTo>
                      <a:pt x="2457" y="649"/>
                    </a:lnTo>
                    <a:lnTo>
                      <a:pt x="2459" y="649"/>
                    </a:lnTo>
                    <a:lnTo>
                      <a:pt x="2461" y="649"/>
                    </a:lnTo>
                    <a:lnTo>
                      <a:pt x="2463" y="649"/>
                    </a:lnTo>
                    <a:lnTo>
                      <a:pt x="2465" y="649"/>
                    </a:lnTo>
                    <a:lnTo>
                      <a:pt x="2467" y="649"/>
                    </a:lnTo>
                    <a:lnTo>
                      <a:pt x="2469" y="649"/>
                    </a:lnTo>
                    <a:lnTo>
                      <a:pt x="2470" y="649"/>
                    </a:lnTo>
                    <a:lnTo>
                      <a:pt x="2474" y="649"/>
                    </a:lnTo>
                    <a:lnTo>
                      <a:pt x="2476" y="649"/>
                    </a:lnTo>
                    <a:lnTo>
                      <a:pt x="2480" y="649"/>
                    </a:lnTo>
                    <a:lnTo>
                      <a:pt x="2482" y="649"/>
                    </a:lnTo>
                    <a:lnTo>
                      <a:pt x="2484" y="649"/>
                    </a:lnTo>
                    <a:lnTo>
                      <a:pt x="2486" y="649"/>
                    </a:lnTo>
                    <a:lnTo>
                      <a:pt x="2488" y="649"/>
                    </a:lnTo>
                    <a:lnTo>
                      <a:pt x="2490" y="649"/>
                    </a:lnTo>
                    <a:lnTo>
                      <a:pt x="2491" y="649"/>
                    </a:lnTo>
                    <a:lnTo>
                      <a:pt x="2493" y="649"/>
                    </a:lnTo>
                    <a:lnTo>
                      <a:pt x="2495" y="649"/>
                    </a:lnTo>
                    <a:lnTo>
                      <a:pt x="2497" y="649"/>
                    </a:lnTo>
                    <a:lnTo>
                      <a:pt x="2499" y="649"/>
                    </a:lnTo>
                    <a:lnTo>
                      <a:pt x="2501" y="649"/>
                    </a:lnTo>
                    <a:lnTo>
                      <a:pt x="2503" y="649"/>
                    </a:lnTo>
                    <a:lnTo>
                      <a:pt x="2505" y="649"/>
                    </a:lnTo>
                    <a:lnTo>
                      <a:pt x="2507" y="649"/>
                    </a:lnTo>
                    <a:lnTo>
                      <a:pt x="2509" y="649"/>
                    </a:lnTo>
                    <a:lnTo>
                      <a:pt x="2511" y="649"/>
                    </a:lnTo>
                    <a:lnTo>
                      <a:pt x="2513" y="649"/>
                    </a:lnTo>
                    <a:lnTo>
                      <a:pt x="2514" y="649"/>
                    </a:lnTo>
                    <a:lnTo>
                      <a:pt x="2516" y="649"/>
                    </a:lnTo>
                    <a:lnTo>
                      <a:pt x="2518" y="649"/>
                    </a:lnTo>
                    <a:lnTo>
                      <a:pt x="2520" y="649"/>
                    </a:lnTo>
                    <a:lnTo>
                      <a:pt x="2522" y="649"/>
                    </a:lnTo>
                    <a:lnTo>
                      <a:pt x="2524" y="649"/>
                    </a:lnTo>
                    <a:lnTo>
                      <a:pt x="2526" y="649"/>
                    </a:lnTo>
                    <a:lnTo>
                      <a:pt x="2530" y="649"/>
                    </a:lnTo>
                    <a:lnTo>
                      <a:pt x="2532" y="649"/>
                    </a:lnTo>
                    <a:lnTo>
                      <a:pt x="2534" y="649"/>
                    </a:lnTo>
                    <a:lnTo>
                      <a:pt x="2536" y="649"/>
                    </a:lnTo>
                    <a:lnTo>
                      <a:pt x="2537" y="649"/>
                    </a:lnTo>
                    <a:lnTo>
                      <a:pt x="2539" y="649"/>
                    </a:lnTo>
                    <a:lnTo>
                      <a:pt x="2541" y="649"/>
                    </a:lnTo>
                    <a:lnTo>
                      <a:pt x="2543" y="649"/>
                    </a:lnTo>
                    <a:lnTo>
                      <a:pt x="2545" y="649"/>
                    </a:lnTo>
                    <a:lnTo>
                      <a:pt x="2547" y="649"/>
                    </a:lnTo>
                    <a:lnTo>
                      <a:pt x="2549" y="649"/>
                    </a:lnTo>
                    <a:lnTo>
                      <a:pt x="2551" y="649"/>
                    </a:lnTo>
                    <a:lnTo>
                      <a:pt x="2553" y="649"/>
                    </a:lnTo>
                    <a:lnTo>
                      <a:pt x="2555" y="649"/>
                    </a:lnTo>
                    <a:lnTo>
                      <a:pt x="2557" y="649"/>
                    </a:lnTo>
                    <a:lnTo>
                      <a:pt x="2559" y="649"/>
                    </a:lnTo>
                    <a:lnTo>
                      <a:pt x="2560" y="649"/>
                    </a:lnTo>
                    <a:lnTo>
                      <a:pt x="2562" y="649"/>
                    </a:lnTo>
                    <a:lnTo>
                      <a:pt x="2564" y="649"/>
                    </a:lnTo>
                    <a:lnTo>
                      <a:pt x="2566" y="649"/>
                    </a:lnTo>
                    <a:lnTo>
                      <a:pt x="2568" y="649"/>
                    </a:lnTo>
                    <a:lnTo>
                      <a:pt x="2570" y="649"/>
                    </a:lnTo>
                    <a:lnTo>
                      <a:pt x="2574" y="649"/>
                    </a:lnTo>
                    <a:lnTo>
                      <a:pt x="2576" y="649"/>
                    </a:lnTo>
                    <a:lnTo>
                      <a:pt x="2578" y="649"/>
                    </a:lnTo>
                    <a:lnTo>
                      <a:pt x="2580" y="649"/>
                    </a:lnTo>
                    <a:lnTo>
                      <a:pt x="2581" y="649"/>
                    </a:lnTo>
                    <a:lnTo>
                      <a:pt x="2583" y="649"/>
                    </a:lnTo>
                    <a:lnTo>
                      <a:pt x="2585" y="649"/>
                    </a:lnTo>
                    <a:lnTo>
                      <a:pt x="2587" y="649"/>
                    </a:lnTo>
                    <a:lnTo>
                      <a:pt x="2589" y="649"/>
                    </a:lnTo>
                    <a:lnTo>
                      <a:pt x="2591" y="649"/>
                    </a:lnTo>
                    <a:lnTo>
                      <a:pt x="2593" y="649"/>
                    </a:lnTo>
                    <a:lnTo>
                      <a:pt x="2595" y="649"/>
                    </a:lnTo>
                    <a:lnTo>
                      <a:pt x="2597" y="649"/>
                    </a:lnTo>
                    <a:lnTo>
                      <a:pt x="2599" y="649"/>
                    </a:lnTo>
                    <a:lnTo>
                      <a:pt x="2601" y="649"/>
                    </a:lnTo>
                    <a:lnTo>
                      <a:pt x="2603" y="649"/>
                    </a:lnTo>
                    <a:lnTo>
                      <a:pt x="2604" y="649"/>
                    </a:lnTo>
                    <a:lnTo>
                      <a:pt x="2606" y="649"/>
                    </a:lnTo>
                    <a:lnTo>
                      <a:pt x="2608" y="649"/>
                    </a:lnTo>
                    <a:lnTo>
                      <a:pt x="2610" y="649"/>
                    </a:lnTo>
                    <a:lnTo>
                      <a:pt x="2612" y="649"/>
                    </a:lnTo>
                    <a:lnTo>
                      <a:pt x="2614" y="649"/>
                    </a:lnTo>
                    <a:lnTo>
                      <a:pt x="2616" y="649"/>
                    </a:lnTo>
                    <a:lnTo>
                      <a:pt x="2618" y="649"/>
                    </a:lnTo>
                    <a:lnTo>
                      <a:pt x="2620" y="649"/>
                    </a:lnTo>
                    <a:lnTo>
                      <a:pt x="2622" y="649"/>
                    </a:lnTo>
                    <a:lnTo>
                      <a:pt x="2624" y="649"/>
                    </a:lnTo>
                    <a:lnTo>
                      <a:pt x="2626" y="649"/>
                    </a:lnTo>
                    <a:lnTo>
                      <a:pt x="2627" y="649"/>
                    </a:lnTo>
                    <a:lnTo>
                      <a:pt x="2629" y="649"/>
                    </a:lnTo>
                    <a:lnTo>
                      <a:pt x="2631" y="649"/>
                    </a:lnTo>
                    <a:lnTo>
                      <a:pt x="2635" y="649"/>
                    </a:lnTo>
                    <a:lnTo>
                      <a:pt x="2637" y="649"/>
                    </a:lnTo>
                    <a:lnTo>
                      <a:pt x="2639" y="649"/>
                    </a:lnTo>
                    <a:lnTo>
                      <a:pt x="2641" y="649"/>
                    </a:lnTo>
                    <a:lnTo>
                      <a:pt x="2643" y="649"/>
                    </a:lnTo>
                    <a:lnTo>
                      <a:pt x="2645" y="649"/>
                    </a:lnTo>
                    <a:lnTo>
                      <a:pt x="2649" y="649"/>
                    </a:lnTo>
                    <a:lnTo>
                      <a:pt x="2650" y="649"/>
                    </a:lnTo>
                    <a:lnTo>
                      <a:pt x="2652" y="649"/>
                    </a:lnTo>
                    <a:lnTo>
                      <a:pt x="2654" y="649"/>
                    </a:lnTo>
                    <a:lnTo>
                      <a:pt x="2656" y="649"/>
                    </a:lnTo>
                    <a:lnTo>
                      <a:pt x="2658" y="649"/>
                    </a:lnTo>
                    <a:lnTo>
                      <a:pt x="2660" y="649"/>
                    </a:lnTo>
                    <a:lnTo>
                      <a:pt x="2662" y="649"/>
                    </a:lnTo>
                    <a:lnTo>
                      <a:pt x="2664" y="649"/>
                    </a:lnTo>
                    <a:lnTo>
                      <a:pt x="2668" y="649"/>
                    </a:lnTo>
                    <a:lnTo>
                      <a:pt x="2670" y="649"/>
                    </a:lnTo>
                    <a:lnTo>
                      <a:pt x="2672" y="649"/>
                    </a:lnTo>
                    <a:lnTo>
                      <a:pt x="2673" y="649"/>
                    </a:lnTo>
                    <a:lnTo>
                      <a:pt x="2675" y="649"/>
                    </a:lnTo>
                    <a:lnTo>
                      <a:pt x="2677" y="649"/>
                    </a:lnTo>
                    <a:lnTo>
                      <a:pt x="2679" y="649"/>
                    </a:lnTo>
                    <a:lnTo>
                      <a:pt x="2683" y="649"/>
                    </a:lnTo>
                    <a:lnTo>
                      <a:pt x="2685" y="649"/>
                    </a:lnTo>
                    <a:lnTo>
                      <a:pt x="2687" y="649"/>
                    </a:lnTo>
                    <a:lnTo>
                      <a:pt x="2689" y="649"/>
                    </a:lnTo>
                    <a:lnTo>
                      <a:pt x="2691" y="649"/>
                    </a:lnTo>
                    <a:lnTo>
                      <a:pt x="2693" y="649"/>
                    </a:lnTo>
                    <a:lnTo>
                      <a:pt x="2694" y="649"/>
                    </a:lnTo>
                    <a:lnTo>
                      <a:pt x="2696" y="649"/>
                    </a:lnTo>
                    <a:lnTo>
                      <a:pt x="2698" y="649"/>
                    </a:lnTo>
                    <a:lnTo>
                      <a:pt x="2700" y="649"/>
                    </a:lnTo>
                    <a:lnTo>
                      <a:pt x="2702" y="649"/>
                    </a:lnTo>
                    <a:lnTo>
                      <a:pt x="2704" y="649"/>
                    </a:lnTo>
                    <a:lnTo>
                      <a:pt x="2706" y="649"/>
                    </a:lnTo>
                    <a:lnTo>
                      <a:pt x="2708" y="649"/>
                    </a:lnTo>
                    <a:lnTo>
                      <a:pt x="2710" y="649"/>
                    </a:lnTo>
                    <a:lnTo>
                      <a:pt x="2712" y="649"/>
                    </a:lnTo>
                  </a:path>
                </a:pathLst>
              </a:custGeom>
              <a:grpFill/>
              <a:ln w="3175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2" name="Freeform 200"/>
              <p:cNvSpPr>
                <a:spLocks/>
              </p:cNvSpPr>
              <p:nvPr/>
            </p:nvSpPr>
            <p:spPr bwMode="auto">
              <a:xfrm>
                <a:off x="2679701" y="4019550"/>
                <a:ext cx="4202113" cy="1266599"/>
              </a:xfrm>
              <a:custGeom>
                <a:avLst/>
                <a:gdLst>
                  <a:gd name="T0" fmla="*/ 44 w 2647"/>
                  <a:gd name="T1" fmla="*/ 1117 h 1117"/>
                  <a:gd name="T2" fmla="*/ 86 w 2647"/>
                  <a:gd name="T3" fmla="*/ 1117 h 1117"/>
                  <a:gd name="T4" fmla="*/ 128 w 2647"/>
                  <a:gd name="T5" fmla="*/ 1117 h 1117"/>
                  <a:gd name="T6" fmla="*/ 176 w 2647"/>
                  <a:gd name="T7" fmla="*/ 1115 h 1117"/>
                  <a:gd name="T8" fmla="*/ 219 w 2647"/>
                  <a:gd name="T9" fmla="*/ 1115 h 1117"/>
                  <a:gd name="T10" fmla="*/ 257 w 2647"/>
                  <a:gd name="T11" fmla="*/ 1117 h 1117"/>
                  <a:gd name="T12" fmla="*/ 301 w 2647"/>
                  <a:gd name="T13" fmla="*/ 1117 h 1117"/>
                  <a:gd name="T14" fmla="*/ 339 w 2647"/>
                  <a:gd name="T15" fmla="*/ 1117 h 1117"/>
                  <a:gd name="T16" fmla="*/ 376 w 2647"/>
                  <a:gd name="T17" fmla="*/ 1117 h 1117"/>
                  <a:gd name="T18" fmla="*/ 418 w 2647"/>
                  <a:gd name="T19" fmla="*/ 1117 h 1117"/>
                  <a:gd name="T20" fmla="*/ 456 w 2647"/>
                  <a:gd name="T21" fmla="*/ 1115 h 1117"/>
                  <a:gd name="T22" fmla="*/ 490 w 2647"/>
                  <a:gd name="T23" fmla="*/ 1107 h 1117"/>
                  <a:gd name="T24" fmla="*/ 531 w 2647"/>
                  <a:gd name="T25" fmla="*/ 1115 h 1117"/>
                  <a:gd name="T26" fmla="*/ 575 w 2647"/>
                  <a:gd name="T27" fmla="*/ 1115 h 1117"/>
                  <a:gd name="T28" fmla="*/ 617 w 2647"/>
                  <a:gd name="T29" fmla="*/ 1115 h 1117"/>
                  <a:gd name="T30" fmla="*/ 661 w 2647"/>
                  <a:gd name="T31" fmla="*/ 1115 h 1117"/>
                  <a:gd name="T32" fmla="*/ 705 w 2647"/>
                  <a:gd name="T33" fmla="*/ 1115 h 1117"/>
                  <a:gd name="T34" fmla="*/ 745 w 2647"/>
                  <a:gd name="T35" fmla="*/ 1115 h 1117"/>
                  <a:gd name="T36" fmla="*/ 791 w 2647"/>
                  <a:gd name="T37" fmla="*/ 1115 h 1117"/>
                  <a:gd name="T38" fmla="*/ 831 w 2647"/>
                  <a:gd name="T39" fmla="*/ 1115 h 1117"/>
                  <a:gd name="T40" fmla="*/ 873 w 2647"/>
                  <a:gd name="T41" fmla="*/ 1115 h 1117"/>
                  <a:gd name="T42" fmla="*/ 916 w 2647"/>
                  <a:gd name="T43" fmla="*/ 1115 h 1117"/>
                  <a:gd name="T44" fmla="*/ 962 w 2647"/>
                  <a:gd name="T45" fmla="*/ 1115 h 1117"/>
                  <a:gd name="T46" fmla="*/ 1004 w 2647"/>
                  <a:gd name="T47" fmla="*/ 1115 h 1117"/>
                  <a:gd name="T48" fmla="*/ 1050 w 2647"/>
                  <a:gd name="T49" fmla="*/ 1115 h 1117"/>
                  <a:gd name="T50" fmla="*/ 1094 w 2647"/>
                  <a:gd name="T51" fmla="*/ 1115 h 1117"/>
                  <a:gd name="T52" fmla="*/ 1140 w 2647"/>
                  <a:gd name="T53" fmla="*/ 1115 h 1117"/>
                  <a:gd name="T54" fmla="*/ 1189 w 2647"/>
                  <a:gd name="T55" fmla="*/ 1115 h 1117"/>
                  <a:gd name="T56" fmla="*/ 1232 w 2647"/>
                  <a:gd name="T57" fmla="*/ 1115 h 1117"/>
                  <a:gd name="T58" fmla="*/ 1276 w 2647"/>
                  <a:gd name="T59" fmla="*/ 1115 h 1117"/>
                  <a:gd name="T60" fmla="*/ 1318 w 2647"/>
                  <a:gd name="T61" fmla="*/ 1115 h 1117"/>
                  <a:gd name="T62" fmla="*/ 1362 w 2647"/>
                  <a:gd name="T63" fmla="*/ 1115 h 1117"/>
                  <a:gd name="T64" fmla="*/ 1404 w 2647"/>
                  <a:gd name="T65" fmla="*/ 1115 h 1117"/>
                  <a:gd name="T66" fmla="*/ 1450 w 2647"/>
                  <a:gd name="T67" fmla="*/ 1115 h 1117"/>
                  <a:gd name="T68" fmla="*/ 1492 w 2647"/>
                  <a:gd name="T69" fmla="*/ 1115 h 1117"/>
                  <a:gd name="T70" fmla="*/ 1532 w 2647"/>
                  <a:gd name="T71" fmla="*/ 1115 h 1117"/>
                  <a:gd name="T72" fmla="*/ 1578 w 2647"/>
                  <a:gd name="T73" fmla="*/ 1115 h 1117"/>
                  <a:gd name="T74" fmla="*/ 1620 w 2647"/>
                  <a:gd name="T75" fmla="*/ 1115 h 1117"/>
                  <a:gd name="T76" fmla="*/ 1668 w 2647"/>
                  <a:gd name="T77" fmla="*/ 1115 h 1117"/>
                  <a:gd name="T78" fmla="*/ 1708 w 2647"/>
                  <a:gd name="T79" fmla="*/ 1115 h 1117"/>
                  <a:gd name="T80" fmla="*/ 1752 w 2647"/>
                  <a:gd name="T81" fmla="*/ 1115 h 1117"/>
                  <a:gd name="T82" fmla="*/ 1796 w 2647"/>
                  <a:gd name="T83" fmla="*/ 1115 h 1117"/>
                  <a:gd name="T84" fmla="*/ 1839 w 2647"/>
                  <a:gd name="T85" fmla="*/ 1115 h 1117"/>
                  <a:gd name="T86" fmla="*/ 1881 w 2647"/>
                  <a:gd name="T87" fmla="*/ 1115 h 1117"/>
                  <a:gd name="T88" fmla="*/ 1925 w 2647"/>
                  <a:gd name="T89" fmla="*/ 1115 h 1117"/>
                  <a:gd name="T90" fmla="*/ 1965 w 2647"/>
                  <a:gd name="T91" fmla="*/ 1115 h 1117"/>
                  <a:gd name="T92" fmla="*/ 2009 w 2647"/>
                  <a:gd name="T93" fmla="*/ 1115 h 1117"/>
                  <a:gd name="T94" fmla="*/ 2051 w 2647"/>
                  <a:gd name="T95" fmla="*/ 1115 h 1117"/>
                  <a:gd name="T96" fmla="*/ 2093 w 2647"/>
                  <a:gd name="T97" fmla="*/ 1115 h 1117"/>
                  <a:gd name="T98" fmla="*/ 2135 w 2647"/>
                  <a:gd name="T99" fmla="*/ 1115 h 1117"/>
                  <a:gd name="T100" fmla="*/ 2178 w 2647"/>
                  <a:gd name="T101" fmla="*/ 1115 h 1117"/>
                  <a:gd name="T102" fmla="*/ 2218 w 2647"/>
                  <a:gd name="T103" fmla="*/ 1115 h 1117"/>
                  <a:gd name="T104" fmla="*/ 2260 w 2647"/>
                  <a:gd name="T105" fmla="*/ 1115 h 1117"/>
                  <a:gd name="T106" fmla="*/ 2302 w 2647"/>
                  <a:gd name="T107" fmla="*/ 1115 h 1117"/>
                  <a:gd name="T108" fmla="*/ 2350 w 2647"/>
                  <a:gd name="T109" fmla="*/ 1115 h 1117"/>
                  <a:gd name="T110" fmla="*/ 2396 w 2647"/>
                  <a:gd name="T111" fmla="*/ 1115 h 1117"/>
                  <a:gd name="T112" fmla="*/ 2440 w 2647"/>
                  <a:gd name="T113" fmla="*/ 1115 h 1117"/>
                  <a:gd name="T114" fmla="*/ 2480 w 2647"/>
                  <a:gd name="T115" fmla="*/ 1115 h 1117"/>
                  <a:gd name="T116" fmla="*/ 2522 w 2647"/>
                  <a:gd name="T117" fmla="*/ 1115 h 1117"/>
                  <a:gd name="T118" fmla="*/ 2564 w 2647"/>
                  <a:gd name="T119" fmla="*/ 1115 h 1117"/>
                  <a:gd name="T120" fmla="*/ 2608 w 2647"/>
                  <a:gd name="T121" fmla="*/ 1115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7" h="1117">
                    <a:moveTo>
                      <a:pt x="0" y="1117"/>
                    </a:moveTo>
                    <a:lnTo>
                      <a:pt x="0" y="1115"/>
                    </a:lnTo>
                    <a:lnTo>
                      <a:pt x="4" y="1115"/>
                    </a:lnTo>
                    <a:lnTo>
                      <a:pt x="4" y="1117"/>
                    </a:lnTo>
                    <a:lnTo>
                      <a:pt x="6" y="1117"/>
                    </a:lnTo>
                    <a:lnTo>
                      <a:pt x="8" y="1115"/>
                    </a:lnTo>
                    <a:lnTo>
                      <a:pt x="10" y="1117"/>
                    </a:lnTo>
                    <a:lnTo>
                      <a:pt x="12" y="1117"/>
                    </a:lnTo>
                    <a:lnTo>
                      <a:pt x="16" y="1117"/>
                    </a:lnTo>
                    <a:lnTo>
                      <a:pt x="17" y="1115"/>
                    </a:lnTo>
                    <a:lnTo>
                      <a:pt x="17" y="1117"/>
                    </a:lnTo>
                    <a:lnTo>
                      <a:pt x="21" y="1117"/>
                    </a:lnTo>
                    <a:lnTo>
                      <a:pt x="23" y="1117"/>
                    </a:lnTo>
                    <a:lnTo>
                      <a:pt x="27" y="1115"/>
                    </a:lnTo>
                    <a:lnTo>
                      <a:pt x="27" y="1117"/>
                    </a:lnTo>
                    <a:lnTo>
                      <a:pt x="29" y="1117"/>
                    </a:lnTo>
                    <a:lnTo>
                      <a:pt x="33" y="1117"/>
                    </a:lnTo>
                    <a:lnTo>
                      <a:pt x="37" y="1117"/>
                    </a:lnTo>
                    <a:lnTo>
                      <a:pt x="38" y="1117"/>
                    </a:lnTo>
                    <a:lnTo>
                      <a:pt x="42" y="1117"/>
                    </a:lnTo>
                    <a:lnTo>
                      <a:pt x="44" y="1117"/>
                    </a:lnTo>
                    <a:lnTo>
                      <a:pt x="46" y="1115"/>
                    </a:lnTo>
                    <a:lnTo>
                      <a:pt x="48" y="1117"/>
                    </a:lnTo>
                    <a:lnTo>
                      <a:pt x="50" y="1117"/>
                    </a:lnTo>
                    <a:lnTo>
                      <a:pt x="54" y="1117"/>
                    </a:lnTo>
                    <a:lnTo>
                      <a:pt x="56" y="1117"/>
                    </a:lnTo>
                    <a:lnTo>
                      <a:pt x="58" y="1115"/>
                    </a:lnTo>
                    <a:lnTo>
                      <a:pt x="60" y="1115"/>
                    </a:lnTo>
                    <a:lnTo>
                      <a:pt x="60" y="1117"/>
                    </a:lnTo>
                    <a:lnTo>
                      <a:pt x="61" y="1117"/>
                    </a:lnTo>
                    <a:lnTo>
                      <a:pt x="63" y="1115"/>
                    </a:lnTo>
                    <a:lnTo>
                      <a:pt x="65" y="1115"/>
                    </a:lnTo>
                    <a:lnTo>
                      <a:pt x="65" y="1117"/>
                    </a:lnTo>
                    <a:lnTo>
                      <a:pt x="67" y="1117"/>
                    </a:lnTo>
                    <a:lnTo>
                      <a:pt x="71" y="1117"/>
                    </a:lnTo>
                    <a:lnTo>
                      <a:pt x="73" y="1117"/>
                    </a:lnTo>
                    <a:lnTo>
                      <a:pt x="77" y="1117"/>
                    </a:lnTo>
                    <a:lnTo>
                      <a:pt x="79" y="1117"/>
                    </a:lnTo>
                    <a:lnTo>
                      <a:pt x="81" y="1115"/>
                    </a:lnTo>
                    <a:lnTo>
                      <a:pt x="83" y="1117"/>
                    </a:lnTo>
                    <a:lnTo>
                      <a:pt x="83" y="1115"/>
                    </a:lnTo>
                    <a:lnTo>
                      <a:pt x="86" y="1117"/>
                    </a:lnTo>
                    <a:lnTo>
                      <a:pt x="88" y="1117"/>
                    </a:lnTo>
                    <a:lnTo>
                      <a:pt x="92" y="1117"/>
                    </a:lnTo>
                    <a:lnTo>
                      <a:pt x="92" y="1115"/>
                    </a:lnTo>
                    <a:lnTo>
                      <a:pt x="94" y="1117"/>
                    </a:lnTo>
                    <a:lnTo>
                      <a:pt x="98" y="1117"/>
                    </a:lnTo>
                    <a:lnTo>
                      <a:pt x="100" y="1117"/>
                    </a:lnTo>
                    <a:lnTo>
                      <a:pt x="104" y="1117"/>
                    </a:lnTo>
                    <a:lnTo>
                      <a:pt x="106" y="1117"/>
                    </a:lnTo>
                    <a:lnTo>
                      <a:pt x="107" y="1115"/>
                    </a:lnTo>
                    <a:lnTo>
                      <a:pt x="109" y="1117"/>
                    </a:lnTo>
                    <a:lnTo>
                      <a:pt x="111" y="1117"/>
                    </a:lnTo>
                    <a:lnTo>
                      <a:pt x="113" y="1115"/>
                    </a:lnTo>
                    <a:lnTo>
                      <a:pt x="115" y="1117"/>
                    </a:lnTo>
                    <a:lnTo>
                      <a:pt x="119" y="1115"/>
                    </a:lnTo>
                    <a:lnTo>
                      <a:pt x="119" y="1117"/>
                    </a:lnTo>
                    <a:lnTo>
                      <a:pt x="121" y="1117"/>
                    </a:lnTo>
                    <a:lnTo>
                      <a:pt x="123" y="1115"/>
                    </a:lnTo>
                    <a:lnTo>
                      <a:pt x="125" y="1115"/>
                    </a:lnTo>
                    <a:lnTo>
                      <a:pt x="125" y="1117"/>
                    </a:lnTo>
                    <a:lnTo>
                      <a:pt x="127" y="1117"/>
                    </a:lnTo>
                    <a:lnTo>
                      <a:pt x="128" y="1117"/>
                    </a:lnTo>
                    <a:lnTo>
                      <a:pt x="130" y="1115"/>
                    </a:lnTo>
                    <a:lnTo>
                      <a:pt x="132" y="1117"/>
                    </a:lnTo>
                    <a:lnTo>
                      <a:pt x="136" y="1117"/>
                    </a:lnTo>
                    <a:lnTo>
                      <a:pt x="136" y="1115"/>
                    </a:lnTo>
                    <a:lnTo>
                      <a:pt x="138" y="1117"/>
                    </a:lnTo>
                    <a:lnTo>
                      <a:pt x="140" y="1115"/>
                    </a:lnTo>
                    <a:lnTo>
                      <a:pt x="142" y="1117"/>
                    </a:lnTo>
                    <a:lnTo>
                      <a:pt x="144" y="1117"/>
                    </a:lnTo>
                    <a:lnTo>
                      <a:pt x="148" y="1117"/>
                    </a:lnTo>
                    <a:lnTo>
                      <a:pt x="150" y="1117"/>
                    </a:lnTo>
                    <a:lnTo>
                      <a:pt x="151" y="1115"/>
                    </a:lnTo>
                    <a:lnTo>
                      <a:pt x="153" y="1117"/>
                    </a:lnTo>
                    <a:lnTo>
                      <a:pt x="155" y="1117"/>
                    </a:lnTo>
                    <a:lnTo>
                      <a:pt x="159" y="1117"/>
                    </a:lnTo>
                    <a:lnTo>
                      <a:pt x="161" y="1117"/>
                    </a:lnTo>
                    <a:lnTo>
                      <a:pt x="165" y="1117"/>
                    </a:lnTo>
                    <a:lnTo>
                      <a:pt x="169" y="1117"/>
                    </a:lnTo>
                    <a:lnTo>
                      <a:pt x="171" y="1117"/>
                    </a:lnTo>
                    <a:lnTo>
                      <a:pt x="173" y="1115"/>
                    </a:lnTo>
                    <a:lnTo>
                      <a:pt x="174" y="1117"/>
                    </a:lnTo>
                    <a:lnTo>
                      <a:pt x="176" y="1115"/>
                    </a:lnTo>
                    <a:lnTo>
                      <a:pt x="178" y="1117"/>
                    </a:lnTo>
                    <a:lnTo>
                      <a:pt x="180" y="1115"/>
                    </a:lnTo>
                    <a:lnTo>
                      <a:pt x="180" y="1117"/>
                    </a:lnTo>
                    <a:lnTo>
                      <a:pt x="182" y="1117"/>
                    </a:lnTo>
                    <a:lnTo>
                      <a:pt x="184" y="1115"/>
                    </a:lnTo>
                    <a:lnTo>
                      <a:pt x="186" y="1117"/>
                    </a:lnTo>
                    <a:lnTo>
                      <a:pt x="188" y="1115"/>
                    </a:lnTo>
                    <a:lnTo>
                      <a:pt x="190" y="1117"/>
                    </a:lnTo>
                    <a:lnTo>
                      <a:pt x="192" y="1115"/>
                    </a:lnTo>
                    <a:lnTo>
                      <a:pt x="192" y="1117"/>
                    </a:lnTo>
                    <a:lnTo>
                      <a:pt x="196" y="1115"/>
                    </a:lnTo>
                    <a:lnTo>
                      <a:pt x="196" y="1117"/>
                    </a:lnTo>
                    <a:lnTo>
                      <a:pt x="197" y="1117"/>
                    </a:lnTo>
                    <a:lnTo>
                      <a:pt x="201" y="1117"/>
                    </a:lnTo>
                    <a:lnTo>
                      <a:pt x="203" y="1117"/>
                    </a:lnTo>
                    <a:lnTo>
                      <a:pt x="205" y="1117"/>
                    </a:lnTo>
                    <a:lnTo>
                      <a:pt x="207" y="1115"/>
                    </a:lnTo>
                    <a:lnTo>
                      <a:pt x="209" y="1117"/>
                    </a:lnTo>
                    <a:lnTo>
                      <a:pt x="211" y="1117"/>
                    </a:lnTo>
                    <a:lnTo>
                      <a:pt x="215" y="1117"/>
                    </a:lnTo>
                    <a:lnTo>
                      <a:pt x="219" y="1115"/>
                    </a:lnTo>
                    <a:lnTo>
                      <a:pt x="219" y="1117"/>
                    </a:lnTo>
                    <a:lnTo>
                      <a:pt x="220" y="1115"/>
                    </a:lnTo>
                    <a:lnTo>
                      <a:pt x="220" y="1117"/>
                    </a:lnTo>
                    <a:lnTo>
                      <a:pt x="224" y="1117"/>
                    </a:lnTo>
                    <a:lnTo>
                      <a:pt x="226" y="1117"/>
                    </a:lnTo>
                    <a:lnTo>
                      <a:pt x="228" y="1115"/>
                    </a:lnTo>
                    <a:lnTo>
                      <a:pt x="230" y="1117"/>
                    </a:lnTo>
                    <a:lnTo>
                      <a:pt x="232" y="1117"/>
                    </a:lnTo>
                    <a:lnTo>
                      <a:pt x="234" y="1115"/>
                    </a:lnTo>
                    <a:lnTo>
                      <a:pt x="236" y="1117"/>
                    </a:lnTo>
                    <a:lnTo>
                      <a:pt x="238" y="1117"/>
                    </a:lnTo>
                    <a:lnTo>
                      <a:pt x="240" y="1115"/>
                    </a:lnTo>
                    <a:lnTo>
                      <a:pt x="241" y="1117"/>
                    </a:lnTo>
                    <a:lnTo>
                      <a:pt x="243" y="1115"/>
                    </a:lnTo>
                    <a:lnTo>
                      <a:pt x="245" y="1117"/>
                    </a:lnTo>
                    <a:lnTo>
                      <a:pt x="247" y="1117"/>
                    </a:lnTo>
                    <a:lnTo>
                      <a:pt x="251" y="1117"/>
                    </a:lnTo>
                    <a:lnTo>
                      <a:pt x="253" y="1115"/>
                    </a:lnTo>
                    <a:lnTo>
                      <a:pt x="253" y="1117"/>
                    </a:lnTo>
                    <a:lnTo>
                      <a:pt x="253" y="1115"/>
                    </a:lnTo>
                    <a:lnTo>
                      <a:pt x="257" y="1117"/>
                    </a:lnTo>
                    <a:lnTo>
                      <a:pt x="259" y="1117"/>
                    </a:lnTo>
                    <a:lnTo>
                      <a:pt x="261" y="1115"/>
                    </a:lnTo>
                    <a:lnTo>
                      <a:pt x="263" y="1117"/>
                    </a:lnTo>
                    <a:lnTo>
                      <a:pt x="264" y="1115"/>
                    </a:lnTo>
                    <a:lnTo>
                      <a:pt x="266" y="1117"/>
                    </a:lnTo>
                    <a:lnTo>
                      <a:pt x="268" y="1117"/>
                    </a:lnTo>
                    <a:lnTo>
                      <a:pt x="270" y="1117"/>
                    </a:lnTo>
                    <a:lnTo>
                      <a:pt x="274" y="1117"/>
                    </a:lnTo>
                    <a:lnTo>
                      <a:pt x="276" y="1115"/>
                    </a:lnTo>
                    <a:lnTo>
                      <a:pt x="278" y="1115"/>
                    </a:lnTo>
                    <a:lnTo>
                      <a:pt x="278" y="1117"/>
                    </a:lnTo>
                    <a:lnTo>
                      <a:pt x="280" y="1117"/>
                    </a:lnTo>
                    <a:lnTo>
                      <a:pt x="284" y="1117"/>
                    </a:lnTo>
                    <a:lnTo>
                      <a:pt x="286" y="1117"/>
                    </a:lnTo>
                    <a:lnTo>
                      <a:pt x="287" y="1117"/>
                    </a:lnTo>
                    <a:lnTo>
                      <a:pt x="291" y="1117"/>
                    </a:lnTo>
                    <a:lnTo>
                      <a:pt x="293" y="1115"/>
                    </a:lnTo>
                    <a:lnTo>
                      <a:pt x="295" y="1117"/>
                    </a:lnTo>
                    <a:lnTo>
                      <a:pt x="297" y="1115"/>
                    </a:lnTo>
                    <a:lnTo>
                      <a:pt x="297" y="1117"/>
                    </a:lnTo>
                    <a:lnTo>
                      <a:pt x="301" y="1117"/>
                    </a:lnTo>
                    <a:lnTo>
                      <a:pt x="303" y="1117"/>
                    </a:lnTo>
                    <a:lnTo>
                      <a:pt x="305" y="1115"/>
                    </a:lnTo>
                    <a:lnTo>
                      <a:pt x="307" y="1117"/>
                    </a:lnTo>
                    <a:lnTo>
                      <a:pt x="309" y="1117"/>
                    </a:lnTo>
                    <a:lnTo>
                      <a:pt x="310" y="1115"/>
                    </a:lnTo>
                    <a:lnTo>
                      <a:pt x="312" y="1117"/>
                    </a:lnTo>
                    <a:lnTo>
                      <a:pt x="312" y="1115"/>
                    </a:lnTo>
                    <a:lnTo>
                      <a:pt x="314" y="1117"/>
                    </a:lnTo>
                    <a:lnTo>
                      <a:pt x="316" y="1115"/>
                    </a:lnTo>
                    <a:lnTo>
                      <a:pt x="318" y="1117"/>
                    </a:lnTo>
                    <a:lnTo>
                      <a:pt x="320" y="1117"/>
                    </a:lnTo>
                    <a:lnTo>
                      <a:pt x="322" y="1115"/>
                    </a:lnTo>
                    <a:lnTo>
                      <a:pt x="324" y="1117"/>
                    </a:lnTo>
                    <a:lnTo>
                      <a:pt x="326" y="1115"/>
                    </a:lnTo>
                    <a:lnTo>
                      <a:pt x="328" y="1117"/>
                    </a:lnTo>
                    <a:lnTo>
                      <a:pt x="330" y="1117"/>
                    </a:lnTo>
                    <a:lnTo>
                      <a:pt x="330" y="1115"/>
                    </a:lnTo>
                    <a:lnTo>
                      <a:pt x="333" y="1117"/>
                    </a:lnTo>
                    <a:lnTo>
                      <a:pt x="333" y="1115"/>
                    </a:lnTo>
                    <a:lnTo>
                      <a:pt x="335" y="1117"/>
                    </a:lnTo>
                    <a:lnTo>
                      <a:pt x="339" y="1117"/>
                    </a:lnTo>
                    <a:lnTo>
                      <a:pt x="339" y="1115"/>
                    </a:lnTo>
                    <a:lnTo>
                      <a:pt x="341" y="1117"/>
                    </a:lnTo>
                    <a:lnTo>
                      <a:pt x="343" y="1115"/>
                    </a:lnTo>
                    <a:lnTo>
                      <a:pt x="345" y="1117"/>
                    </a:lnTo>
                    <a:lnTo>
                      <a:pt x="345" y="1115"/>
                    </a:lnTo>
                    <a:lnTo>
                      <a:pt x="347" y="1117"/>
                    </a:lnTo>
                    <a:lnTo>
                      <a:pt x="349" y="1115"/>
                    </a:lnTo>
                    <a:lnTo>
                      <a:pt x="351" y="1117"/>
                    </a:lnTo>
                    <a:lnTo>
                      <a:pt x="353" y="1117"/>
                    </a:lnTo>
                    <a:lnTo>
                      <a:pt x="354" y="1115"/>
                    </a:lnTo>
                    <a:lnTo>
                      <a:pt x="356" y="1117"/>
                    </a:lnTo>
                    <a:lnTo>
                      <a:pt x="356" y="1115"/>
                    </a:lnTo>
                    <a:lnTo>
                      <a:pt x="360" y="1117"/>
                    </a:lnTo>
                    <a:lnTo>
                      <a:pt x="362" y="1117"/>
                    </a:lnTo>
                    <a:lnTo>
                      <a:pt x="364" y="1115"/>
                    </a:lnTo>
                    <a:lnTo>
                      <a:pt x="364" y="1117"/>
                    </a:lnTo>
                    <a:lnTo>
                      <a:pt x="368" y="1117"/>
                    </a:lnTo>
                    <a:lnTo>
                      <a:pt x="370" y="1115"/>
                    </a:lnTo>
                    <a:lnTo>
                      <a:pt x="372" y="1117"/>
                    </a:lnTo>
                    <a:lnTo>
                      <a:pt x="374" y="1117"/>
                    </a:lnTo>
                    <a:lnTo>
                      <a:pt x="376" y="1117"/>
                    </a:lnTo>
                    <a:lnTo>
                      <a:pt x="379" y="1117"/>
                    </a:lnTo>
                    <a:lnTo>
                      <a:pt x="383" y="1117"/>
                    </a:lnTo>
                    <a:lnTo>
                      <a:pt x="383" y="1115"/>
                    </a:lnTo>
                    <a:lnTo>
                      <a:pt x="385" y="1117"/>
                    </a:lnTo>
                    <a:lnTo>
                      <a:pt x="389" y="1115"/>
                    </a:lnTo>
                    <a:lnTo>
                      <a:pt x="389" y="1117"/>
                    </a:lnTo>
                    <a:lnTo>
                      <a:pt x="391" y="1117"/>
                    </a:lnTo>
                    <a:lnTo>
                      <a:pt x="393" y="1115"/>
                    </a:lnTo>
                    <a:lnTo>
                      <a:pt x="395" y="1117"/>
                    </a:lnTo>
                    <a:lnTo>
                      <a:pt x="397" y="1117"/>
                    </a:lnTo>
                    <a:lnTo>
                      <a:pt x="399" y="1115"/>
                    </a:lnTo>
                    <a:lnTo>
                      <a:pt x="400" y="1117"/>
                    </a:lnTo>
                    <a:lnTo>
                      <a:pt x="402" y="1117"/>
                    </a:lnTo>
                    <a:lnTo>
                      <a:pt x="406" y="1117"/>
                    </a:lnTo>
                    <a:lnTo>
                      <a:pt x="406" y="1115"/>
                    </a:lnTo>
                    <a:lnTo>
                      <a:pt x="408" y="1115"/>
                    </a:lnTo>
                    <a:lnTo>
                      <a:pt x="410" y="1117"/>
                    </a:lnTo>
                    <a:lnTo>
                      <a:pt x="412" y="1117"/>
                    </a:lnTo>
                    <a:lnTo>
                      <a:pt x="416" y="1117"/>
                    </a:lnTo>
                    <a:lnTo>
                      <a:pt x="416" y="1115"/>
                    </a:lnTo>
                    <a:lnTo>
                      <a:pt x="418" y="1117"/>
                    </a:lnTo>
                    <a:lnTo>
                      <a:pt x="421" y="1117"/>
                    </a:lnTo>
                    <a:lnTo>
                      <a:pt x="423" y="1117"/>
                    </a:lnTo>
                    <a:lnTo>
                      <a:pt x="425" y="1115"/>
                    </a:lnTo>
                    <a:lnTo>
                      <a:pt x="427" y="1115"/>
                    </a:lnTo>
                    <a:lnTo>
                      <a:pt x="427" y="1117"/>
                    </a:lnTo>
                    <a:lnTo>
                      <a:pt x="429" y="1115"/>
                    </a:lnTo>
                    <a:lnTo>
                      <a:pt x="431" y="1117"/>
                    </a:lnTo>
                    <a:lnTo>
                      <a:pt x="433" y="1117"/>
                    </a:lnTo>
                    <a:lnTo>
                      <a:pt x="433" y="1115"/>
                    </a:lnTo>
                    <a:lnTo>
                      <a:pt x="435" y="1115"/>
                    </a:lnTo>
                    <a:lnTo>
                      <a:pt x="439" y="1117"/>
                    </a:lnTo>
                    <a:lnTo>
                      <a:pt x="441" y="1117"/>
                    </a:lnTo>
                    <a:lnTo>
                      <a:pt x="443" y="1115"/>
                    </a:lnTo>
                    <a:lnTo>
                      <a:pt x="444" y="1115"/>
                    </a:lnTo>
                    <a:lnTo>
                      <a:pt x="444" y="1117"/>
                    </a:lnTo>
                    <a:lnTo>
                      <a:pt x="446" y="1117"/>
                    </a:lnTo>
                    <a:lnTo>
                      <a:pt x="448" y="1115"/>
                    </a:lnTo>
                    <a:lnTo>
                      <a:pt x="450" y="1115"/>
                    </a:lnTo>
                    <a:lnTo>
                      <a:pt x="452" y="1115"/>
                    </a:lnTo>
                    <a:lnTo>
                      <a:pt x="454" y="1115"/>
                    </a:lnTo>
                    <a:lnTo>
                      <a:pt x="456" y="1115"/>
                    </a:lnTo>
                    <a:lnTo>
                      <a:pt x="458" y="1115"/>
                    </a:lnTo>
                    <a:lnTo>
                      <a:pt x="462" y="1117"/>
                    </a:lnTo>
                    <a:lnTo>
                      <a:pt x="462" y="1115"/>
                    </a:lnTo>
                    <a:lnTo>
                      <a:pt x="462" y="1117"/>
                    </a:lnTo>
                    <a:lnTo>
                      <a:pt x="466" y="1117"/>
                    </a:lnTo>
                    <a:lnTo>
                      <a:pt x="466" y="1115"/>
                    </a:lnTo>
                    <a:lnTo>
                      <a:pt x="469" y="1115"/>
                    </a:lnTo>
                    <a:lnTo>
                      <a:pt x="471" y="1115"/>
                    </a:lnTo>
                    <a:lnTo>
                      <a:pt x="473" y="1115"/>
                    </a:lnTo>
                    <a:lnTo>
                      <a:pt x="475" y="1102"/>
                    </a:lnTo>
                    <a:lnTo>
                      <a:pt x="477" y="1084"/>
                    </a:lnTo>
                    <a:lnTo>
                      <a:pt x="479" y="842"/>
                    </a:lnTo>
                    <a:lnTo>
                      <a:pt x="479" y="678"/>
                    </a:lnTo>
                    <a:lnTo>
                      <a:pt x="481" y="128"/>
                    </a:lnTo>
                    <a:lnTo>
                      <a:pt x="483" y="0"/>
                    </a:lnTo>
                    <a:lnTo>
                      <a:pt x="485" y="577"/>
                    </a:lnTo>
                    <a:lnTo>
                      <a:pt x="485" y="787"/>
                    </a:lnTo>
                    <a:lnTo>
                      <a:pt x="489" y="1042"/>
                    </a:lnTo>
                    <a:lnTo>
                      <a:pt x="489" y="1073"/>
                    </a:lnTo>
                    <a:lnTo>
                      <a:pt x="490" y="1103"/>
                    </a:lnTo>
                    <a:lnTo>
                      <a:pt x="490" y="1107"/>
                    </a:lnTo>
                    <a:lnTo>
                      <a:pt x="494" y="1111"/>
                    </a:lnTo>
                    <a:lnTo>
                      <a:pt x="494" y="1113"/>
                    </a:lnTo>
                    <a:lnTo>
                      <a:pt x="496" y="1113"/>
                    </a:lnTo>
                    <a:lnTo>
                      <a:pt x="498" y="1113"/>
                    </a:lnTo>
                    <a:lnTo>
                      <a:pt x="500" y="1113"/>
                    </a:lnTo>
                    <a:lnTo>
                      <a:pt x="500" y="1115"/>
                    </a:lnTo>
                    <a:lnTo>
                      <a:pt x="502" y="1115"/>
                    </a:lnTo>
                    <a:lnTo>
                      <a:pt x="504" y="1115"/>
                    </a:lnTo>
                    <a:lnTo>
                      <a:pt x="506" y="1115"/>
                    </a:lnTo>
                    <a:lnTo>
                      <a:pt x="508" y="1115"/>
                    </a:lnTo>
                    <a:lnTo>
                      <a:pt x="510" y="1115"/>
                    </a:lnTo>
                    <a:lnTo>
                      <a:pt x="511" y="1115"/>
                    </a:lnTo>
                    <a:lnTo>
                      <a:pt x="513" y="1115"/>
                    </a:lnTo>
                    <a:lnTo>
                      <a:pt x="517" y="1115"/>
                    </a:lnTo>
                    <a:lnTo>
                      <a:pt x="519" y="1115"/>
                    </a:lnTo>
                    <a:lnTo>
                      <a:pt x="521" y="1115"/>
                    </a:lnTo>
                    <a:lnTo>
                      <a:pt x="523" y="1115"/>
                    </a:lnTo>
                    <a:lnTo>
                      <a:pt x="525" y="1115"/>
                    </a:lnTo>
                    <a:lnTo>
                      <a:pt x="527" y="1115"/>
                    </a:lnTo>
                    <a:lnTo>
                      <a:pt x="529" y="1115"/>
                    </a:lnTo>
                    <a:lnTo>
                      <a:pt x="531" y="1115"/>
                    </a:lnTo>
                    <a:lnTo>
                      <a:pt x="533" y="1115"/>
                    </a:lnTo>
                    <a:lnTo>
                      <a:pt x="534" y="1115"/>
                    </a:lnTo>
                    <a:lnTo>
                      <a:pt x="536" y="1115"/>
                    </a:lnTo>
                    <a:lnTo>
                      <a:pt x="538" y="1115"/>
                    </a:lnTo>
                    <a:lnTo>
                      <a:pt x="540" y="1115"/>
                    </a:lnTo>
                    <a:lnTo>
                      <a:pt x="542" y="1115"/>
                    </a:lnTo>
                    <a:lnTo>
                      <a:pt x="544" y="1115"/>
                    </a:lnTo>
                    <a:lnTo>
                      <a:pt x="546" y="1115"/>
                    </a:lnTo>
                    <a:lnTo>
                      <a:pt x="548" y="1115"/>
                    </a:lnTo>
                    <a:lnTo>
                      <a:pt x="550" y="1115"/>
                    </a:lnTo>
                    <a:lnTo>
                      <a:pt x="552" y="1115"/>
                    </a:lnTo>
                    <a:lnTo>
                      <a:pt x="554" y="1115"/>
                    </a:lnTo>
                    <a:lnTo>
                      <a:pt x="557" y="1115"/>
                    </a:lnTo>
                    <a:lnTo>
                      <a:pt x="559" y="1115"/>
                    </a:lnTo>
                    <a:lnTo>
                      <a:pt x="561" y="1115"/>
                    </a:lnTo>
                    <a:lnTo>
                      <a:pt x="563" y="1115"/>
                    </a:lnTo>
                    <a:lnTo>
                      <a:pt x="565" y="1115"/>
                    </a:lnTo>
                    <a:lnTo>
                      <a:pt x="567" y="1115"/>
                    </a:lnTo>
                    <a:lnTo>
                      <a:pt x="571" y="1115"/>
                    </a:lnTo>
                    <a:lnTo>
                      <a:pt x="573" y="1115"/>
                    </a:lnTo>
                    <a:lnTo>
                      <a:pt x="575" y="1115"/>
                    </a:lnTo>
                    <a:lnTo>
                      <a:pt x="577" y="1115"/>
                    </a:lnTo>
                    <a:lnTo>
                      <a:pt x="579" y="1115"/>
                    </a:lnTo>
                    <a:lnTo>
                      <a:pt x="580" y="1115"/>
                    </a:lnTo>
                    <a:lnTo>
                      <a:pt x="582" y="1115"/>
                    </a:lnTo>
                    <a:lnTo>
                      <a:pt x="584" y="1115"/>
                    </a:lnTo>
                    <a:lnTo>
                      <a:pt x="586" y="1115"/>
                    </a:lnTo>
                    <a:lnTo>
                      <a:pt x="590" y="1115"/>
                    </a:lnTo>
                    <a:lnTo>
                      <a:pt x="592" y="1115"/>
                    </a:lnTo>
                    <a:lnTo>
                      <a:pt x="594" y="1115"/>
                    </a:lnTo>
                    <a:lnTo>
                      <a:pt x="596" y="1115"/>
                    </a:lnTo>
                    <a:lnTo>
                      <a:pt x="598" y="1115"/>
                    </a:lnTo>
                    <a:lnTo>
                      <a:pt x="600" y="1115"/>
                    </a:lnTo>
                    <a:lnTo>
                      <a:pt x="602" y="1115"/>
                    </a:lnTo>
                    <a:lnTo>
                      <a:pt x="603" y="1115"/>
                    </a:lnTo>
                    <a:lnTo>
                      <a:pt x="605" y="1115"/>
                    </a:lnTo>
                    <a:lnTo>
                      <a:pt x="607" y="1115"/>
                    </a:lnTo>
                    <a:lnTo>
                      <a:pt x="609" y="1115"/>
                    </a:lnTo>
                    <a:lnTo>
                      <a:pt x="611" y="1115"/>
                    </a:lnTo>
                    <a:lnTo>
                      <a:pt x="613" y="1115"/>
                    </a:lnTo>
                    <a:lnTo>
                      <a:pt x="615" y="1115"/>
                    </a:lnTo>
                    <a:lnTo>
                      <a:pt x="617" y="1115"/>
                    </a:lnTo>
                    <a:lnTo>
                      <a:pt x="619" y="1115"/>
                    </a:lnTo>
                    <a:lnTo>
                      <a:pt x="621" y="1115"/>
                    </a:lnTo>
                    <a:lnTo>
                      <a:pt x="623" y="1115"/>
                    </a:lnTo>
                    <a:lnTo>
                      <a:pt x="624" y="1115"/>
                    </a:lnTo>
                    <a:lnTo>
                      <a:pt x="626" y="1115"/>
                    </a:lnTo>
                    <a:lnTo>
                      <a:pt x="630" y="1115"/>
                    </a:lnTo>
                    <a:lnTo>
                      <a:pt x="632" y="1115"/>
                    </a:lnTo>
                    <a:lnTo>
                      <a:pt x="634" y="1115"/>
                    </a:lnTo>
                    <a:lnTo>
                      <a:pt x="636" y="1115"/>
                    </a:lnTo>
                    <a:lnTo>
                      <a:pt x="638" y="1115"/>
                    </a:lnTo>
                    <a:lnTo>
                      <a:pt x="640" y="1115"/>
                    </a:lnTo>
                    <a:lnTo>
                      <a:pt x="642" y="1115"/>
                    </a:lnTo>
                    <a:lnTo>
                      <a:pt x="644" y="1115"/>
                    </a:lnTo>
                    <a:lnTo>
                      <a:pt x="646" y="1115"/>
                    </a:lnTo>
                    <a:lnTo>
                      <a:pt x="647" y="1115"/>
                    </a:lnTo>
                    <a:lnTo>
                      <a:pt x="649" y="1115"/>
                    </a:lnTo>
                    <a:lnTo>
                      <a:pt x="651" y="1115"/>
                    </a:lnTo>
                    <a:lnTo>
                      <a:pt x="653" y="1115"/>
                    </a:lnTo>
                    <a:lnTo>
                      <a:pt x="655" y="1115"/>
                    </a:lnTo>
                    <a:lnTo>
                      <a:pt x="657" y="1115"/>
                    </a:lnTo>
                    <a:lnTo>
                      <a:pt x="661" y="1115"/>
                    </a:lnTo>
                    <a:lnTo>
                      <a:pt x="663" y="1115"/>
                    </a:lnTo>
                    <a:lnTo>
                      <a:pt x="665" y="1115"/>
                    </a:lnTo>
                    <a:lnTo>
                      <a:pt x="667" y="1115"/>
                    </a:lnTo>
                    <a:lnTo>
                      <a:pt x="669" y="1115"/>
                    </a:lnTo>
                    <a:lnTo>
                      <a:pt x="672" y="1115"/>
                    </a:lnTo>
                    <a:lnTo>
                      <a:pt x="674" y="1115"/>
                    </a:lnTo>
                    <a:lnTo>
                      <a:pt x="676" y="1115"/>
                    </a:lnTo>
                    <a:lnTo>
                      <a:pt x="678" y="1115"/>
                    </a:lnTo>
                    <a:lnTo>
                      <a:pt x="682" y="1115"/>
                    </a:lnTo>
                    <a:lnTo>
                      <a:pt x="684" y="1115"/>
                    </a:lnTo>
                    <a:lnTo>
                      <a:pt x="686" y="1115"/>
                    </a:lnTo>
                    <a:lnTo>
                      <a:pt x="688" y="1115"/>
                    </a:lnTo>
                    <a:lnTo>
                      <a:pt x="690" y="1115"/>
                    </a:lnTo>
                    <a:lnTo>
                      <a:pt x="692" y="1115"/>
                    </a:lnTo>
                    <a:lnTo>
                      <a:pt x="693" y="1115"/>
                    </a:lnTo>
                    <a:lnTo>
                      <a:pt x="695" y="1115"/>
                    </a:lnTo>
                    <a:lnTo>
                      <a:pt x="697" y="1115"/>
                    </a:lnTo>
                    <a:lnTo>
                      <a:pt x="699" y="1115"/>
                    </a:lnTo>
                    <a:lnTo>
                      <a:pt x="701" y="1115"/>
                    </a:lnTo>
                    <a:lnTo>
                      <a:pt x="703" y="1115"/>
                    </a:lnTo>
                    <a:lnTo>
                      <a:pt x="705" y="1115"/>
                    </a:lnTo>
                    <a:lnTo>
                      <a:pt x="707" y="1115"/>
                    </a:lnTo>
                    <a:lnTo>
                      <a:pt x="709" y="1115"/>
                    </a:lnTo>
                    <a:lnTo>
                      <a:pt x="711" y="1115"/>
                    </a:lnTo>
                    <a:lnTo>
                      <a:pt x="713" y="1115"/>
                    </a:lnTo>
                    <a:lnTo>
                      <a:pt x="714" y="1115"/>
                    </a:lnTo>
                    <a:lnTo>
                      <a:pt x="716" y="1115"/>
                    </a:lnTo>
                    <a:lnTo>
                      <a:pt x="718" y="1115"/>
                    </a:lnTo>
                    <a:lnTo>
                      <a:pt x="720" y="1115"/>
                    </a:lnTo>
                    <a:lnTo>
                      <a:pt x="722" y="1115"/>
                    </a:lnTo>
                    <a:lnTo>
                      <a:pt x="724" y="1115"/>
                    </a:lnTo>
                    <a:lnTo>
                      <a:pt x="726" y="1115"/>
                    </a:lnTo>
                    <a:lnTo>
                      <a:pt x="728" y="1115"/>
                    </a:lnTo>
                    <a:lnTo>
                      <a:pt x="730" y="1115"/>
                    </a:lnTo>
                    <a:lnTo>
                      <a:pt x="732" y="1115"/>
                    </a:lnTo>
                    <a:lnTo>
                      <a:pt x="734" y="1115"/>
                    </a:lnTo>
                    <a:lnTo>
                      <a:pt x="736" y="1115"/>
                    </a:lnTo>
                    <a:lnTo>
                      <a:pt x="737" y="1115"/>
                    </a:lnTo>
                    <a:lnTo>
                      <a:pt x="739" y="1115"/>
                    </a:lnTo>
                    <a:lnTo>
                      <a:pt x="741" y="1115"/>
                    </a:lnTo>
                    <a:lnTo>
                      <a:pt x="743" y="1115"/>
                    </a:lnTo>
                    <a:lnTo>
                      <a:pt x="745" y="1115"/>
                    </a:lnTo>
                    <a:lnTo>
                      <a:pt x="747" y="1115"/>
                    </a:lnTo>
                    <a:lnTo>
                      <a:pt x="749" y="1115"/>
                    </a:lnTo>
                    <a:lnTo>
                      <a:pt x="751" y="1115"/>
                    </a:lnTo>
                    <a:lnTo>
                      <a:pt x="755" y="1115"/>
                    </a:lnTo>
                    <a:lnTo>
                      <a:pt x="757" y="1115"/>
                    </a:lnTo>
                    <a:lnTo>
                      <a:pt x="759" y="1115"/>
                    </a:lnTo>
                    <a:lnTo>
                      <a:pt x="760" y="1115"/>
                    </a:lnTo>
                    <a:lnTo>
                      <a:pt x="762" y="1115"/>
                    </a:lnTo>
                    <a:lnTo>
                      <a:pt x="764" y="1115"/>
                    </a:lnTo>
                    <a:lnTo>
                      <a:pt x="766" y="1115"/>
                    </a:lnTo>
                    <a:lnTo>
                      <a:pt x="768" y="1115"/>
                    </a:lnTo>
                    <a:lnTo>
                      <a:pt x="772" y="1115"/>
                    </a:lnTo>
                    <a:lnTo>
                      <a:pt x="774" y="1115"/>
                    </a:lnTo>
                    <a:lnTo>
                      <a:pt x="776" y="1115"/>
                    </a:lnTo>
                    <a:lnTo>
                      <a:pt x="778" y="1115"/>
                    </a:lnTo>
                    <a:lnTo>
                      <a:pt x="780" y="1115"/>
                    </a:lnTo>
                    <a:lnTo>
                      <a:pt x="782" y="1115"/>
                    </a:lnTo>
                    <a:lnTo>
                      <a:pt x="783" y="1115"/>
                    </a:lnTo>
                    <a:lnTo>
                      <a:pt x="787" y="1115"/>
                    </a:lnTo>
                    <a:lnTo>
                      <a:pt x="789" y="1115"/>
                    </a:lnTo>
                    <a:lnTo>
                      <a:pt x="791" y="1115"/>
                    </a:lnTo>
                    <a:lnTo>
                      <a:pt x="793" y="1115"/>
                    </a:lnTo>
                    <a:lnTo>
                      <a:pt x="795" y="1115"/>
                    </a:lnTo>
                    <a:lnTo>
                      <a:pt x="797" y="1115"/>
                    </a:lnTo>
                    <a:lnTo>
                      <a:pt x="799" y="1115"/>
                    </a:lnTo>
                    <a:lnTo>
                      <a:pt x="801" y="1115"/>
                    </a:lnTo>
                    <a:lnTo>
                      <a:pt x="803" y="1115"/>
                    </a:lnTo>
                    <a:lnTo>
                      <a:pt x="804" y="1115"/>
                    </a:lnTo>
                    <a:lnTo>
                      <a:pt x="806" y="1115"/>
                    </a:lnTo>
                    <a:lnTo>
                      <a:pt x="808" y="1115"/>
                    </a:lnTo>
                    <a:lnTo>
                      <a:pt x="810" y="1115"/>
                    </a:lnTo>
                    <a:lnTo>
                      <a:pt x="812" y="1115"/>
                    </a:lnTo>
                    <a:lnTo>
                      <a:pt x="814" y="1115"/>
                    </a:lnTo>
                    <a:lnTo>
                      <a:pt x="816" y="1115"/>
                    </a:lnTo>
                    <a:lnTo>
                      <a:pt x="818" y="1115"/>
                    </a:lnTo>
                    <a:lnTo>
                      <a:pt x="820" y="1115"/>
                    </a:lnTo>
                    <a:lnTo>
                      <a:pt x="822" y="1115"/>
                    </a:lnTo>
                    <a:lnTo>
                      <a:pt x="824" y="1115"/>
                    </a:lnTo>
                    <a:lnTo>
                      <a:pt x="826" y="1115"/>
                    </a:lnTo>
                    <a:lnTo>
                      <a:pt x="827" y="1115"/>
                    </a:lnTo>
                    <a:lnTo>
                      <a:pt x="829" y="1115"/>
                    </a:lnTo>
                    <a:lnTo>
                      <a:pt x="831" y="1115"/>
                    </a:lnTo>
                    <a:lnTo>
                      <a:pt x="833" y="1115"/>
                    </a:lnTo>
                    <a:lnTo>
                      <a:pt x="835" y="1115"/>
                    </a:lnTo>
                    <a:lnTo>
                      <a:pt x="839" y="1115"/>
                    </a:lnTo>
                    <a:lnTo>
                      <a:pt x="841" y="1115"/>
                    </a:lnTo>
                    <a:lnTo>
                      <a:pt x="843" y="1115"/>
                    </a:lnTo>
                    <a:lnTo>
                      <a:pt x="845" y="1115"/>
                    </a:lnTo>
                    <a:lnTo>
                      <a:pt x="847" y="1115"/>
                    </a:lnTo>
                    <a:lnTo>
                      <a:pt x="849" y="1115"/>
                    </a:lnTo>
                    <a:lnTo>
                      <a:pt x="850" y="1115"/>
                    </a:lnTo>
                    <a:lnTo>
                      <a:pt x="852" y="1115"/>
                    </a:lnTo>
                    <a:lnTo>
                      <a:pt x="854" y="1115"/>
                    </a:lnTo>
                    <a:lnTo>
                      <a:pt x="856" y="1115"/>
                    </a:lnTo>
                    <a:lnTo>
                      <a:pt x="858" y="1115"/>
                    </a:lnTo>
                    <a:lnTo>
                      <a:pt x="860" y="1115"/>
                    </a:lnTo>
                    <a:lnTo>
                      <a:pt x="862" y="1115"/>
                    </a:lnTo>
                    <a:lnTo>
                      <a:pt x="864" y="1115"/>
                    </a:lnTo>
                    <a:lnTo>
                      <a:pt x="866" y="1115"/>
                    </a:lnTo>
                    <a:lnTo>
                      <a:pt x="868" y="1115"/>
                    </a:lnTo>
                    <a:lnTo>
                      <a:pt x="870" y="1115"/>
                    </a:lnTo>
                    <a:lnTo>
                      <a:pt x="872" y="1115"/>
                    </a:lnTo>
                    <a:lnTo>
                      <a:pt x="873" y="1115"/>
                    </a:lnTo>
                    <a:lnTo>
                      <a:pt x="875" y="1115"/>
                    </a:lnTo>
                    <a:lnTo>
                      <a:pt x="877" y="1115"/>
                    </a:lnTo>
                    <a:lnTo>
                      <a:pt x="879" y="1115"/>
                    </a:lnTo>
                    <a:lnTo>
                      <a:pt x="881" y="1115"/>
                    </a:lnTo>
                    <a:lnTo>
                      <a:pt x="883" y="1115"/>
                    </a:lnTo>
                    <a:lnTo>
                      <a:pt x="885" y="1115"/>
                    </a:lnTo>
                    <a:lnTo>
                      <a:pt x="887" y="1115"/>
                    </a:lnTo>
                    <a:lnTo>
                      <a:pt x="889" y="1115"/>
                    </a:lnTo>
                    <a:lnTo>
                      <a:pt x="891" y="1115"/>
                    </a:lnTo>
                    <a:lnTo>
                      <a:pt x="893" y="1115"/>
                    </a:lnTo>
                    <a:lnTo>
                      <a:pt x="894" y="1115"/>
                    </a:lnTo>
                    <a:lnTo>
                      <a:pt x="896" y="1115"/>
                    </a:lnTo>
                    <a:lnTo>
                      <a:pt x="898" y="1115"/>
                    </a:lnTo>
                    <a:lnTo>
                      <a:pt x="902" y="1115"/>
                    </a:lnTo>
                    <a:lnTo>
                      <a:pt x="904" y="1115"/>
                    </a:lnTo>
                    <a:lnTo>
                      <a:pt x="906" y="1115"/>
                    </a:lnTo>
                    <a:lnTo>
                      <a:pt x="908" y="1115"/>
                    </a:lnTo>
                    <a:lnTo>
                      <a:pt x="910" y="1115"/>
                    </a:lnTo>
                    <a:lnTo>
                      <a:pt x="912" y="1115"/>
                    </a:lnTo>
                    <a:lnTo>
                      <a:pt x="914" y="1115"/>
                    </a:lnTo>
                    <a:lnTo>
                      <a:pt x="916" y="1115"/>
                    </a:lnTo>
                    <a:lnTo>
                      <a:pt x="917" y="1115"/>
                    </a:lnTo>
                    <a:lnTo>
                      <a:pt x="919" y="1115"/>
                    </a:lnTo>
                    <a:lnTo>
                      <a:pt x="923" y="1115"/>
                    </a:lnTo>
                    <a:lnTo>
                      <a:pt x="925" y="1115"/>
                    </a:lnTo>
                    <a:lnTo>
                      <a:pt x="927" y="1115"/>
                    </a:lnTo>
                    <a:lnTo>
                      <a:pt x="929" y="1115"/>
                    </a:lnTo>
                    <a:lnTo>
                      <a:pt x="931" y="1115"/>
                    </a:lnTo>
                    <a:lnTo>
                      <a:pt x="933" y="1115"/>
                    </a:lnTo>
                    <a:lnTo>
                      <a:pt x="935" y="1115"/>
                    </a:lnTo>
                    <a:lnTo>
                      <a:pt x="937" y="1115"/>
                    </a:lnTo>
                    <a:lnTo>
                      <a:pt x="939" y="1115"/>
                    </a:lnTo>
                    <a:lnTo>
                      <a:pt x="940" y="1115"/>
                    </a:lnTo>
                    <a:lnTo>
                      <a:pt x="942" y="1115"/>
                    </a:lnTo>
                    <a:lnTo>
                      <a:pt x="944" y="1115"/>
                    </a:lnTo>
                    <a:lnTo>
                      <a:pt x="946" y="1115"/>
                    </a:lnTo>
                    <a:lnTo>
                      <a:pt x="950" y="1115"/>
                    </a:lnTo>
                    <a:lnTo>
                      <a:pt x="952" y="1115"/>
                    </a:lnTo>
                    <a:lnTo>
                      <a:pt x="954" y="1115"/>
                    </a:lnTo>
                    <a:lnTo>
                      <a:pt x="956" y="1115"/>
                    </a:lnTo>
                    <a:lnTo>
                      <a:pt x="960" y="1115"/>
                    </a:lnTo>
                    <a:lnTo>
                      <a:pt x="962" y="1115"/>
                    </a:lnTo>
                    <a:lnTo>
                      <a:pt x="963" y="1115"/>
                    </a:lnTo>
                    <a:lnTo>
                      <a:pt x="965" y="1115"/>
                    </a:lnTo>
                    <a:lnTo>
                      <a:pt x="967" y="1115"/>
                    </a:lnTo>
                    <a:lnTo>
                      <a:pt x="969" y="1115"/>
                    </a:lnTo>
                    <a:lnTo>
                      <a:pt x="971" y="1115"/>
                    </a:lnTo>
                    <a:lnTo>
                      <a:pt x="973" y="1115"/>
                    </a:lnTo>
                    <a:lnTo>
                      <a:pt x="975" y="1115"/>
                    </a:lnTo>
                    <a:lnTo>
                      <a:pt x="977" y="1115"/>
                    </a:lnTo>
                    <a:lnTo>
                      <a:pt x="979" y="1115"/>
                    </a:lnTo>
                    <a:lnTo>
                      <a:pt x="981" y="1115"/>
                    </a:lnTo>
                    <a:lnTo>
                      <a:pt x="983" y="1115"/>
                    </a:lnTo>
                    <a:lnTo>
                      <a:pt x="985" y="1115"/>
                    </a:lnTo>
                    <a:lnTo>
                      <a:pt x="986" y="1115"/>
                    </a:lnTo>
                    <a:lnTo>
                      <a:pt x="988" y="1115"/>
                    </a:lnTo>
                    <a:lnTo>
                      <a:pt x="990" y="1115"/>
                    </a:lnTo>
                    <a:lnTo>
                      <a:pt x="992" y="1115"/>
                    </a:lnTo>
                    <a:lnTo>
                      <a:pt x="996" y="1115"/>
                    </a:lnTo>
                    <a:lnTo>
                      <a:pt x="998" y="1115"/>
                    </a:lnTo>
                    <a:lnTo>
                      <a:pt x="1000" y="1115"/>
                    </a:lnTo>
                    <a:lnTo>
                      <a:pt x="1002" y="1115"/>
                    </a:lnTo>
                    <a:lnTo>
                      <a:pt x="1004" y="1115"/>
                    </a:lnTo>
                    <a:lnTo>
                      <a:pt x="1006" y="1115"/>
                    </a:lnTo>
                    <a:lnTo>
                      <a:pt x="1007" y="1115"/>
                    </a:lnTo>
                    <a:lnTo>
                      <a:pt x="1009" y="1115"/>
                    </a:lnTo>
                    <a:lnTo>
                      <a:pt x="1011" y="1115"/>
                    </a:lnTo>
                    <a:lnTo>
                      <a:pt x="1013" y="1115"/>
                    </a:lnTo>
                    <a:lnTo>
                      <a:pt x="1015" y="1115"/>
                    </a:lnTo>
                    <a:lnTo>
                      <a:pt x="1017" y="1115"/>
                    </a:lnTo>
                    <a:lnTo>
                      <a:pt x="1019" y="1115"/>
                    </a:lnTo>
                    <a:lnTo>
                      <a:pt x="1021" y="1115"/>
                    </a:lnTo>
                    <a:lnTo>
                      <a:pt x="1025" y="1115"/>
                    </a:lnTo>
                    <a:lnTo>
                      <a:pt x="1027" y="1115"/>
                    </a:lnTo>
                    <a:lnTo>
                      <a:pt x="1030" y="1115"/>
                    </a:lnTo>
                    <a:lnTo>
                      <a:pt x="1032" y="1115"/>
                    </a:lnTo>
                    <a:lnTo>
                      <a:pt x="1036" y="1115"/>
                    </a:lnTo>
                    <a:lnTo>
                      <a:pt x="1038" y="1115"/>
                    </a:lnTo>
                    <a:lnTo>
                      <a:pt x="1040" y="1115"/>
                    </a:lnTo>
                    <a:lnTo>
                      <a:pt x="1042" y="1115"/>
                    </a:lnTo>
                    <a:lnTo>
                      <a:pt x="1044" y="1115"/>
                    </a:lnTo>
                    <a:lnTo>
                      <a:pt x="1046" y="1115"/>
                    </a:lnTo>
                    <a:lnTo>
                      <a:pt x="1048" y="1115"/>
                    </a:lnTo>
                    <a:lnTo>
                      <a:pt x="1050" y="1115"/>
                    </a:lnTo>
                    <a:lnTo>
                      <a:pt x="1052" y="1115"/>
                    </a:lnTo>
                    <a:lnTo>
                      <a:pt x="1053" y="1115"/>
                    </a:lnTo>
                    <a:lnTo>
                      <a:pt x="1055" y="1115"/>
                    </a:lnTo>
                    <a:lnTo>
                      <a:pt x="1057" y="1115"/>
                    </a:lnTo>
                    <a:lnTo>
                      <a:pt x="1059" y="1115"/>
                    </a:lnTo>
                    <a:lnTo>
                      <a:pt x="1061" y="1115"/>
                    </a:lnTo>
                    <a:lnTo>
                      <a:pt x="1065" y="1115"/>
                    </a:lnTo>
                    <a:lnTo>
                      <a:pt x="1067" y="1115"/>
                    </a:lnTo>
                    <a:lnTo>
                      <a:pt x="1069" y="1115"/>
                    </a:lnTo>
                    <a:lnTo>
                      <a:pt x="1071" y="1115"/>
                    </a:lnTo>
                    <a:lnTo>
                      <a:pt x="1073" y="1115"/>
                    </a:lnTo>
                    <a:lnTo>
                      <a:pt x="1075" y="1115"/>
                    </a:lnTo>
                    <a:lnTo>
                      <a:pt x="1078" y="1115"/>
                    </a:lnTo>
                    <a:lnTo>
                      <a:pt x="1080" y="1115"/>
                    </a:lnTo>
                    <a:lnTo>
                      <a:pt x="1082" y="1115"/>
                    </a:lnTo>
                    <a:lnTo>
                      <a:pt x="1084" y="1115"/>
                    </a:lnTo>
                    <a:lnTo>
                      <a:pt x="1086" y="1115"/>
                    </a:lnTo>
                    <a:lnTo>
                      <a:pt x="1088" y="1115"/>
                    </a:lnTo>
                    <a:lnTo>
                      <a:pt x="1090" y="1115"/>
                    </a:lnTo>
                    <a:lnTo>
                      <a:pt x="1092" y="1115"/>
                    </a:lnTo>
                    <a:lnTo>
                      <a:pt x="1094" y="1115"/>
                    </a:lnTo>
                    <a:lnTo>
                      <a:pt x="1096" y="1115"/>
                    </a:lnTo>
                    <a:lnTo>
                      <a:pt x="1097" y="1115"/>
                    </a:lnTo>
                    <a:lnTo>
                      <a:pt x="1099" y="1115"/>
                    </a:lnTo>
                    <a:lnTo>
                      <a:pt x="1101" y="1115"/>
                    </a:lnTo>
                    <a:lnTo>
                      <a:pt x="1103" y="1115"/>
                    </a:lnTo>
                    <a:lnTo>
                      <a:pt x="1107" y="1115"/>
                    </a:lnTo>
                    <a:lnTo>
                      <a:pt x="1109" y="1115"/>
                    </a:lnTo>
                    <a:lnTo>
                      <a:pt x="1111" y="1115"/>
                    </a:lnTo>
                    <a:lnTo>
                      <a:pt x="1113" y="1115"/>
                    </a:lnTo>
                    <a:lnTo>
                      <a:pt x="1115" y="1115"/>
                    </a:lnTo>
                    <a:lnTo>
                      <a:pt x="1117" y="1115"/>
                    </a:lnTo>
                    <a:lnTo>
                      <a:pt x="1119" y="1115"/>
                    </a:lnTo>
                    <a:lnTo>
                      <a:pt x="1120" y="1115"/>
                    </a:lnTo>
                    <a:lnTo>
                      <a:pt x="1122" y="1115"/>
                    </a:lnTo>
                    <a:lnTo>
                      <a:pt x="1124" y="1115"/>
                    </a:lnTo>
                    <a:lnTo>
                      <a:pt x="1126" y="1115"/>
                    </a:lnTo>
                    <a:lnTo>
                      <a:pt x="1130" y="1115"/>
                    </a:lnTo>
                    <a:lnTo>
                      <a:pt x="1132" y="1115"/>
                    </a:lnTo>
                    <a:lnTo>
                      <a:pt x="1134" y="1115"/>
                    </a:lnTo>
                    <a:lnTo>
                      <a:pt x="1136" y="1115"/>
                    </a:lnTo>
                    <a:lnTo>
                      <a:pt x="1140" y="1115"/>
                    </a:lnTo>
                    <a:lnTo>
                      <a:pt x="1142" y="1115"/>
                    </a:lnTo>
                    <a:lnTo>
                      <a:pt x="1143" y="1115"/>
                    </a:lnTo>
                    <a:lnTo>
                      <a:pt x="1145" y="1115"/>
                    </a:lnTo>
                    <a:lnTo>
                      <a:pt x="1147" y="1115"/>
                    </a:lnTo>
                    <a:lnTo>
                      <a:pt x="1149" y="1115"/>
                    </a:lnTo>
                    <a:lnTo>
                      <a:pt x="1151" y="1115"/>
                    </a:lnTo>
                    <a:lnTo>
                      <a:pt x="1153" y="1115"/>
                    </a:lnTo>
                    <a:lnTo>
                      <a:pt x="1155" y="1115"/>
                    </a:lnTo>
                    <a:lnTo>
                      <a:pt x="1157" y="1115"/>
                    </a:lnTo>
                    <a:lnTo>
                      <a:pt x="1161" y="1115"/>
                    </a:lnTo>
                    <a:lnTo>
                      <a:pt x="1163" y="1115"/>
                    </a:lnTo>
                    <a:lnTo>
                      <a:pt x="1166" y="1115"/>
                    </a:lnTo>
                    <a:lnTo>
                      <a:pt x="1168" y="1115"/>
                    </a:lnTo>
                    <a:lnTo>
                      <a:pt x="1170" y="1115"/>
                    </a:lnTo>
                    <a:lnTo>
                      <a:pt x="1174" y="1115"/>
                    </a:lnTo>
                    <a:lnTo>
                      <a:pt x="1176" y="1115"/>
                    </a:lnTo>
                    <a:lnTo>
                      <a:pt x="1178" y="1115"/>
                    </a:lnTo>
                    <a:lnTo>
                      <a:pt x="1180" y="1115"/>
                    </a:lnTo>
                    <a:lnTo>
                      <a:pt x="1184" y="1115"/>
                    </a:lnTo>
                    <a:lnTo>
                      <a:pt x="1186" y="1115"/>
                    </a:lnTo>
                    <a:lnTo>
                      <a:pt x="1189" y="1115"/>
                    </a:lnTo>
                    <a:lnTo>
                      <a:pt x="1191" y="1115"/>
                    </a:lnTo>
                    <a:lnTo>
                      <a:pt x="1193" y="1115"/>
                    </a:lnTo>
                    <a:lnTo>
                      <a:pt x="1195" y="1115"/>
                    </a:lnTo>
                    <a:lnTo>
                      <a:pt x="1197" y="1115"/>
                    </a:lnTo>
                    <a:lnTo>
                      <a:pt x="1201" y="1115"/>
                    </a:lnTo>
                    <a:lnTo>
                      <a:pt x="1203" y="1115"/>
                    </a:lnTo>
                    <a:lnTo>
                      <a:pt x="1205" y="1115"/>
                    </a:lnTo>
                    <a:lnTo>
                      <a:pt x="1207" y="1115"/>
                    </a:lnTo>
                    <a:lnTo>
                      <a:pt x="1209" y="1115"/>
                    </a:lnTo>
                    <a:lnTo>
                      <a:pt x="1210" y="1115"/>
                    </a:lnTo>
                    <a:lnTo>
                      <a:pt x="1212" y="1115"/>
                    </a:lnTo>
                    <a:lnTo>
                      <a:pt x="1214" y="1115"/>
                    </a:lnTo>
                    <a:lnTo>
                      <a:pt x="1216" y="1115"/>
                    </a:lnTo>
                    <a:lnTo>
                      <a:pt x="1218" y="1115"/>
                    </a:lnTo>
                    <a:lnTo>
                      <a:pt x="1220" y="1115"/>
                    </a:lnTo>
                    <a:lnTo>
                      <a:pt x="1222" y="1115"/>
                    </a:lnTo>
                    <a:lnTo>
                      <a:pt x="1224" y="1115"/>
                    </a:lnTo>
                    <a:lnTo>
                      <a:pt x="1226" y="1115"/>
                    </a:lnTo>
                    <a:lnTo>
                      <a:pt x="1228" y="1115"/>
                    </a:lnTo>
                    <a:lnTo>
                      <a:pt x="1230" y="1115"/>
                    </a:lnTo>
                    <a:lnTo>
                      <a:pt x="1232" y="1115"/>
                    </a:lnTo>
                    <a:lnTo>
                      <a:pt x="1235" y="1115"/>
                    </a:lnTo>
                    <a:lnTo>
                      <a:pt x="1237" y="1115"/>
                    </a:lnTo>
                    <a:lnTo>
                      <a:pt x="1239" y="1115"/>
                    </a:lnTo>
                    <a:lnTo>
                      <a:pt x="1241" y="1115"/>
                    </a:lnTo>
                    <a:lnTo>
                      <a:pt x="1243" y="1115"/>
                    </a:lnTo>
                    <a:lnTo>
                      <a:pt x="1245" y="1115"/>
                    </a:lnTo>
                    <a:lnTo>
                      <a:pt x="1247" y="1115"/>
                    </a:lnTo>
                    <a:lnTo>
                      <a:pt x="1249" y="1115"/>
                    </a:lnTo>
                    <a:lnTo>
                      <a:pt x="1251" y="1115"/>
                    </a:lnTo>
                    <a:lnTo>
                      <a:pt x="1253" y="1115"/>
                    </a:lnTo>
                    <a:lnTo>
                      <a:pt x="1256" y="1115"/>
                    </a:lnTo>
                    <a:lnTo>
                      <a:pt x="1258" y="1115"/>
                    </a:lnTo>
                    <a:lnTo>
                      <a:pt x="1260" y="1115"/>
                    </a:lnTo>
                    <a:lnTo>
                      <a:pt x="1262" y="1115"/>
                    </a:lnTo>
                    <a:lnTo>
                      <a:pt x="1264" y="1115"/>
                    </a:lnTo>
                    <a:lnTo>
                      <a:pt x="1266" y="1115"/>
                    </a:lnTo>
                    <a:lnTo>
                      <a:pt x="1268" y="1115"/>
                    </a:lnTo>
                    <a:lnTo>
                      <a:pt x="1270" y="1115"/>
                    </a:lnTo>
                    <a:lnTo>
                      <a:pt x="1272" y="1115"/>
                    </a:lnTo>
                    <a:lnTo>
                      <a:pt x="1274" y="1115"/>
                    </a:lnTo>
                    <a:lnTo>
                      <a:pt x="1276" y="1115"/>
                    </a:lnTo>
                    <a:lnTo>
                      <a:pt x="1277" y="1115"/>
                    </a:lnTo>
                    <a:lnTo>
                      <a:pt x="1279" y="1115"/>
                    </a:lnTo>
                    <a:lnTo>
                      <a:pt x="1281" y="1115"/>
                    </a:lnTo>
                    <a:lnTo>
                      <a:pt x="1283" y="1115"/>
                    </a:lnTo>
                    <a:lnTo>
                      <a:pt x="1285" y="1115"/>
                    </a:lnTo>
                    <a:lnTo>
                      <a:pt x="1289" y="1115"/>
                    </a:lnTo>
                    <a:lnTo>
                      <a:pt x="1291" y="1115"/>
                    </a:lnTo>
                    <a:lnTo>
                      <a:pt x="1293" y="1115"/>
                    </a:lnTo>
                    <a:lnTo>
                      <a:pt x="1295" y="1115"/>
                    </a:lnTo>
                    <a:lnTo>
                      <a:pt x="1297" y="1115"/>
                    </a:lnTo>
                    <a:lnTo>
                      <a:pt x="1299" y="1115"/>
                    </a:lnTo>
                    <a:lnTo>
                      <a:pt x="1300" y="1115"/>
                    </a:lnTo>
                    <a:lnTo>
                      <a:pt x="1302" y="1115"/>
                    </a:lnTo>
                    <a:lnTo>
                      <a:pt x="1304" y="1115"/>
                    </a:lnTo>
                    <a:lnTo>
                      <a:pt x="1306" y="1115"/>
                    </a:lnTo>
                    <a:lnTo>
                      <a:pt x="1308" y="1115"/>
                    </a:lnTo>
                    <a:lnTo>
                      <a:pt x="1310" y="1115"/>
                    </a:lnTo>
                    <a:lnTo>
                      <a:pt x="1312" y="1115"/>
                    </a:lnTo>
                    <a:lnTo>
                      <a:pt x="1314" y="1115"/>
                    </a:lnTo>
                    <a:lnTo>
                      <a:pt x="1316" y="1115"/>
                    </a:lnTo>
                    <a:lnTo>
                      <a:pt x="1318" y="1115"/>
                    </a:lnTo>
                    <a:lnTo>
                      <a:pt x="1320" y="1115"/>
                    </a:lnTo>
                    <a:lnTo>
                      <a:pt x="1322" y="1115"/>
                    </a:lnTo>
                    <a:lnTo>
                      <a:pt x="1323" y="1115"/>
                    </a:lnTo>
                    <a:lnTo>
                      <a:pt x="1325" y="1115"/>
                    </a:lnTo>
                    <a:lnTo>
                      <a:pt x="1327" y="1115"/>
                    </a:lnTo>
                    <a:lnTo>
                      <a:pt x="1329" y="1115"/>
                    </a:lnTo>
                    <a:lnTo>
                      <a:pt x="1331" y="1115"/>
                    </a:lnTo>
                    <a:lnTo>
                      <a:pt x="1333" y="1115"/>
                    </a:lnTo>
                    <a:lnTo>
                      <a:pt x="1335" y="1115"/>
                    </a:lnTo>
                    <a:lnTo>
                      <a:pt x="1337" y="1115"/>
                    </a:lnTo>
                    <a:lnTo>
                      <a:pt x="1339" y="1115"/>
                    </a:lnTo>
                    <a:lnTo>
                      <a:pt x="1341" y="1115"/>
                    </a:lnTo>
                    <a:lnTo>
                      <a:pt x="1343" y="1115"/>
                    </a:lnTo>
                    <a:lnTo>
                      <a:pt x="1345" y="1115"/>
                    </a:lnTo>
                    <a:lnTo>
                      <a:pt x="1346" y="1115"/>
                    </a:lnTo>
                    <a:lnTo>
                      <a:pt x="1348" y="1115"/>
                    </a:lnTo>
                    <a:lnTo>
                      <a:pt x="1350" y="1115"/>
                    </a:lnTo>
                    <a:lnTo>
                      <a:pt x="1354" y="1115"/>
                    </a:lnTo>
                    <a:lnTo>
                      <a:pt x="1356" y="1115"/>
                    </a:lnTo>
                    <a:lnTo>
                      <a:pt x="1360" y="1115"/>
                    </a:lnTo>
                    <a:lnTo>
                      <a:pt x="1362" y="1115"/>
                    </a:lnTo>
                    <a:lnTo>
                      <a:pt x="1364" y="1115"/>
                    </a:lnTo>
                    <a:lnTo>
                      <a:pt x="1367" y="1115"/>
                    </a:lnTo>
                    <a:lnTo>
                      <a:pt x="1369" y="1115"/>
                    </a:lnTo>
                    <a:lnTo>
                      <a:pt x="1371" y="1115"/>
                    </a:lnTo>
                    <a:lnTo>
                      <a:pt x="1373" y="1115"/>
                    </a:lnTo>
                    <a:lnTo>
                      <a:pt x="1375" y="1115"/>
                    </a:lnTo>
                    <a:lnTo>
                      <a:pt x="1377" y="1115"/>
                    </a:lnTo>
                    <a:lnTo>
                      <a:pt x="1379" y="1115"/>
                    </a:lnTo>
                    <a:lnTo>
                      <a:pt x="1381" y="1115"/>
                    </a:lnTo>
                    <a:lnTo>
                      <a:pt x="1383" y="1115"/>
                    </a:lnTo>
                    <a:lnTo>
                      <a:pt x="1385" y="1115"/>
                    </a:lnTo>
                    <a:lnTo>
                      <a:pt x="1387" y="1115"/>
                    </a:lnTo>
                    <a:lnTo>
                      <a:pt x="1389" y="1115"/>
                    </a:lnTo>
                    <a:lnTo>
                      <a:pt x="1390" y="1115"/>
                    </a:lnTo>
                    <a:lnTo>
                      <a:pt x="1392" y="1115"/>
                    </a:lnTo>
                    <a:lnTo>
                      <a:pt x="1394" y="1115"/>
                    </a:lnTo>
                    <a:lnTo>
                      <a:pt x="1396" y="1115"/>
                    </a:lnTo>
                    <a:lnTo>
                      <a:pt x="1398" y="1115"/>
                    </a:lnTo>
                    <a:lnTo>
                      <a:pt x="1400" y="1115"/>
                    </a:lnTo>
                    <a:lnTo>
                      <a:pt x="1402" y="1115"/>
                    </a:lnTo>
                    <a:lnTo>
                      <a:pt x="1404" y="1115"/>
                    </a:lnTo>
                    <a:lnTo>
                      <a:pt x="1408" y="1115"/>
                    </a:lnTo>
                    <a:lnTo>
                      <a:pt x="1410" y="1115"/>
                    </a:lnTo>
                    <a:lnTo>
                      <a:pt x="1412" y="1115"/>
                    </a:lnTo>
                    <a:lnTo>
                      <a:pt x="1413" y="1115"/>
                    </a:lnTo>
                    <a:lnTo>
                      <a:pt x="1415" y="1115"/>
                    </a:lnTo>
                    <a:lnTo>
                      <a:pt x="1417" y="1115"/>
                    </a:lnTo>
                    <a:lnTo>
                      <a:pt x="1421" y="1115"/>
                    </a:lnTo>
                    <a:lnTo>
                      <a:pt x="1423" y="1115"/>
                    </a:lnTo>
                    <a:lnTo>
                      <a:pt x="1425" y="1115"/>
                    </a:lnTo>
                    <a:lnTo>
                      <a:pt x="1427" y="1115"/>
                    </a:lnTo>
                    <a:lnTo>
                      <a:pt x="1431" y="1115"/>
                    </a:lnTo>
                    <a:lnTo>
                      <a:pt x="1433" y="1115"/>
                    </a:lnTo>
                    <a:lnTo>
                      <a:pt x="1435" y="1115"/>
                    </a:lnTo>
                    <a:lnTo>
                      <a:pt x="1436" y="1115"/>
                    </a:lnTo>
                    <a:lnTo>
                      <a:pt x="1438" y="1115"/>
                    </a:lnTo>
                    <a:lnTo>
                      <a:pt x="1440" y="1115"/>
                    </a:lnTo>
                    <a:lnTo>
                      <a:pt x="1442" y="1115"/>
                    </a:lnTo>
                    <a:lnTo>
                      <a:pt x="1444" y="1115"/>
                    </a:lnTo>
                    <a:lnTo>
                      <a:pt x="1446" y="1115"/>
                    </a:lnTo>
                    <a:lnTo>
                      <a:pt x="1448" y="1115"/>
                    </a:lnTo>
                    <a:lnTo>
                      <a:pt x="1450" y="1115"/>
                    </a:lnTo>
                    <a:lnTo>
                      <a:pt x="1454" y="1115"/>
                    </a:lnTo>
                    <a:lnTo>
                      <a:pt x="1456" y="1115"/>
                    </a:lnTo>
                    <a:lnTo>
                      <a:pt x="1458" y="1115"/>
                    </a:lnTo>
                    <a:lnTo>
                      <a:pt x="1459" y="1115"/>
                    </a:lnTo>
                    <a:lnTo>
                      <a:pt x="1461" y="1115"/>
                    </a:lnTo>
                    <a:lnTo>
                      <a:pt x="1463" y="1115"/>
                    </a:lnTo>
                    <a:lnTo>
                      <a:pt x="1465" y="1115"/>
                    </a:lnTo>
                    <a:lnTo>
                      <a:pt x="1467" y="1115"/>
                    </a:lnTo>
                    <a:lnTo>
                      <a:pt x="1469" y="1115"/>
                    </a:lnTo>
                    <a:lnTo>
                      <a:pt x="1471" y="1115"/>
                    </a:lnTo>
                    <a:lnTo>
                      <a:pt x="1473" y="1115"/>
                    </a:lnTo>
                    <a:lnTo>
                      <a:pt x="1475" y="1115"/>
                    </a:lnTo>
                    <a:lnTo>
                      <a:pt x="1477" y="1115"/>
                    </a:lnTo>
                    <a:lnTo>
                      <a:pt x="1479" y="1115"/>
                    </a:lnTo>
                    <a:lnTo>
                      <a:pt x="1480" y="1115"/>
                    </a:lnTo>
                    <a:lnTo>
                      <a:pt x="1482" y="1115"/>
                    </a:lnTo>
                    <a:lnTo>
                      <a:pt x="1484" y="1115"/>
                    </a:lnTo>
                    <a:lnTo>
                      <a:pt x="1486" y="1115"/>
                    </a:lnTo>
                    <a:lnTo>
                      <a:pt x="1488" y="1115"/>
                    </a:lnTo>
                    <a:lnTo>
                      <a:pt x="1490" y="1115"/>
                    </a:lnTo>
                    <a:lnTo>
                      <a:pt x="1492" y="1115"/>
                    </a:lnTo>
                    <a:lnTo>
                      <a:pt x="1494" y="1115"/>
                    </a:lnTo>
                    <a:lnTo>
                      <a:pt x="1496" y="1115"/>
                    </a:lnTo>
                    <a:lnTo>
                      <a:pt x="1498" y="1115"/>
                    </a:lnTo>
                    <a:lnTo>
                      <a:pt x="1500" y="1115"/>
                    </a:lnTo>
                    <a:lnTo>
                      <a:pt x="1502" y="1115"/>
                    </a:lnTo>
                    <a:lnTo>
                      <a:pt x="1503" y="1115"/>
                    </a:lnTo>
                    <a:lnTo>
                      <a:pt x="1505" y="1115"/>
                    </a:lnTo>
                    <a:lnTo>
                      <a:pt x="1507" y="1115"/>
                    </a:lnTo>
                    <a:lnTo>
                      <a:pt x="1509" y="1115"/>
                    </a:lnTo>
                    <a:lnTo>
                      <a:pt x="1511" y="1115"/>
                    </a:lnTo>
                    <a:lnTo>
                      <a:pt x="1513" y="1115"/>
                    </a:lnTo>
                    <a:lnTo>
                      <a:pt x="1515" y="1115"/>
                    </a:lnTo>
                    <a:lnTo>
                      <a:pt x="1517" y="1115"/>
                    </a:lnTo>
                    <a:lnTo>
                      <a:pt x="1519" y="1115"/>
                    </a:lnTo>
                    <a:lnTo>
                      <a:pt x="1521" y="1115"/>
                    </a:lnTo>
                    <a:lnTo>
                      <a:pt x="1523" y="1115"/>
                    </a:lnTo>
                    <a:lnTo>
                      <a:pt x="1525" y="1115"/>
                    </a:lnTo>
                    <a:lnTo>
                      <a:pt x="1526" y="1115"/>
                    </a:lnTo>
                    <a:lnTo>
                      <a:pt x="1528" y="1115"/>
                    </a:lnTo>
                    <a:lnTo>
                      <a:pt x="1530" y="1115"/>
                    </a:lnTo>
                    <a:lnTo>
                      <a:pt x="1532" y="1115"/>
                    </a:lnTo>
                    <a:lnTo>
                      <a:pt x="1534" y="1115"/>
                    </a:lnTo>
                    <a:lnTo>
                      <a:pt x="1536" y="1115"/>
                    </a:lnTo>
                    <a:lnTo>
                      <a:pt x="1538" y="1115"/>
                    </a:lnTo>
                    <a:lnTo>
                      <a:pt x="1540" y="1115"/>
                    </a:lnTo>
                    <a:lnTo>
                      <a:pt x="1542" y="1115"/>
                    </a:lnTo>
                    <a:lnTo>
                      <a:pt x="1544" y="1115"/>
                    </a:lnTo>
                    <a:lnTo>
                      <a:pt x="1546" y="1115"/>
                    </a:lnTo>
                    <a:lnTo>
                      <a:pt x="1548" y="1115"/>
                    </a:lnTo>
                    <a:lnTo>
                      <a:pt x="1549" y="1115"/>
                    </a:lnTo>
                    <a:lnTo>
                      <a:pt x="1551" y="1115"/>
                    </a:lnTo>
                    <a:lnTo>
                      <a:pt x="1555" y="1115"/>
                    </a:lnTo>
                    <a:lnTo>
                      <a:pt x="1557" y="1115"/>
                    </a:lnTo>
                    <a:lnTo>
                      <a:pt x="1559" y="1115"/>
                    </a:lnTo>
                    <a:lnTo>
                      <a:pt x="1563" y="1115"/>
                    </a:lnTo>
                    <a:lnTo>
                      <a:pt x="1565" y="1115"/>
                    </a:lnTo>
                    <a:lnTo>
                      <a:pt x="1567" y="1115"/>
                    </a:lnTo>
                    <a:lnTo>
                      <a:pt x="1569" y="1115"/>
                    </a:lnTo>
                    <a:lnTo>
                      <a:pt x="1572" y="1115"/>
                    </a:lnTo>
                    <a:lnTo>
                      <a:pt x="1574" y="1115"/>
                    </a:lnTo>
                    <a:lnTo>
                      <a:pt x="1576" y="1115"/>
                    </a:lnTo>
                    <a:lnTo>
                      <a:pt x="1578" y="1115"/>
                    </a:lnTo>
                    <a:lnTo>
                      <a:pt x="1580" y="1115"/>
                    </a:lnTo>
                    <a:lnTo>
                      <a:pt x="1582" y="1115"/>
                    </a:lnTo>
                    <a:lnTo>
                      <a:pt x="1584" y="1115"/>
                    </a:lnTo>
                    <a:lnTo>
                      <a:pt x="1586" y="1115"/>
                    </a:lnTo>
                    <a:lnTo>
                      <a:pt x="1588" y="1115"/>
                    </a:lnTo>
                    <a:lnTo>
                      <a:pt x="1590" y="1115"/>
                    </a:lnTo>
                    <a:lnTo>
                      <a:pt x="1592" y="1115"/>
                    </a:lnTo>
                    <a:lnTo>
                      <a:pt x="1593" y="1115"/>
                    </a:lnTo>
                    <a:lnTo>
                      <a:pt x="1595" y="1115"/>
                    </a:lnTo>
                    <a:lnTo>
                      <a:pt x="1597" y="1115"/>
                    </a:lnTo>
                    <a:lnTo>
                      <a:pt x="1599" y="1115"/>
                    </a:lnTo>
                    <a:lnTo>
                      <a:pt x="1601" y="1115"/>
                    </a:lnTo>
                    <a:lnTo>
                      <a:pt x="1603" y="1115"/>
                    </a:lnTo>
                    <a:lnTo>
                      <a:pt x="1605" y="1115"/>
                    </a:lnTo>
                    <a:lnTo>
                      <a:pt x="1607" y="1115"/>
                    </a:lnTo>
                    <a:lnTo>
                      <a:pt x="1609" y="1115"/>
                    </a:lnTo>
                    <a:lnTo>
                      <a:pt x="1611" y="1115"/>
                    </a:lnTo>
                    <a:lnTo>
                      <a:pt x="1613" y="1115"/>
                    </a:lnTo>
                    <a:lnTo>
                      <a:pt x="1615" y="1115"/>
                    </a:lnTo>
                    <a:lnTo>
                      <a:pt x="1618" y="1115"/>
                    </a:lnTo>
                    <a:lnTo>
                      <a:pt x="1620" y="1115"/>
                    </a:lnTo>
                    <a:lnTo>
                      <a:pt x="1622" y="1115"/>
                    </a:lnTo>
                    <a:lnTo>
                      <a:pt x="1624" y="1115"/>
                    </a:lnTo>
                    <a:lnTo>
                      <a:pt x="1628" y="1115"/>
                    </a:lnTo>
                    <a:lnTo>
                      <a:pt x="1630" y="1115"/>
                    </a:lnTo>
                    <a:lnTo>
                      <a:pt x="1632" y="1115"/>
                    </a:lnTo>
                    <a:lnTo>
                      <a:pt x="1634" y="1115"/>
                    </a:lnTo>
                    <a:lnTo>
                      <a:pt x="1638" y="1115"/>
                    </a:lnTo>
                    <a:lnTo>
                      <a:pt x="1641" y="1115"/>
                    </a:lnTo>
                    <a:lnTo>
                      <a:pt x="1643" y="1115"/>
                    </a:lnTo>
                    <a:lnTo>
                      <a:pt x="1645" y="1115"/>
                    </a:lnTo>
                    <a:lnTo>
                      <a:pt x="1647" y="1115"/>
                    </a:lnTo>
                    <a:lnTo>
                      <a:pt x="1651" y="1115"/>
                    </a:lnTo>
                    <a:lnTo>
                      <a:pt x="1653" y="1115"/>
                    </a:lnTo>
                    <a:lnTo>
                      <a:pt x="1655" y="1115"/>
                    </a:lnTo>
                    <a:lnTo>
                      <a:pt x="1657" y="1115"/>
                    </a:lnTo>
                    <a:lnTo>
                      <a:pt x="1659" y="1115"/>
                    </a:lnTo>
                    <a:lnTo>
                      <a:pt x="1660" y="1115"/>
                    </a:lnTo>
                    <a:lnTo>
                      <a:pt x="1662" y="1115"/>
                    </a:lnTo>
                    <a:lnTo>
                      <a:pt x="1664" y="1115"/>
                    </a:lnTo>
                    <a:lnTo>
                      <a:pt x="1666" y="1115"/>
                    </a:lnTo>
                    <a:lnTo>
                      <a:pt x="1668" y="1115"/>
                    </a:lnTo>
                    <a:lnTo>
                      <a:pt x="1670" y="1115"/>
                    </a:lnTo>
                    <a:lnTo>
                      <a:pt x="1672" y="1115"/>
                    </a:lnTo>
                    <a:lnTo>
                      <a:pt x="1674" y="1115"/>
                    </a:lnTo>
                    <a:lnTo>
                      <a:pt x="1676" y="1115"/>
                    </a:lnTo>
                    <a:lnTo>
                      <a:pt x="1678" y="1115"/>
                    </a:lnTo>
                    <a:lnTo>
                      <a:pt x="1680" y="1115"/>
                    </a:lnTo>
                    <a:lnTo>
                      <a:pt x="1682" y="1115"/>
                    </a:lnTo>
                    <a:lnTo>
                      <a:pt x="1683" y="1115"/>
                    </a:lnTo>
                    <a:lnTo>
                      <a:pt x="1685" y="1115"/>
                    </a:lnTo>
                    <a:lnTo>
                      <a:pt x="1687" y="1115"/>
                    </a:lnTo>
                    <a:lnTo>
                      <a:pt x="1689" y="1115"/>
                    </a:lnTo>
                    <a:lnTo>
                      <a:pt x="1691" y="1115"/>
                    </a:lnTo>
                    <a:lnTo>
                      <a:pt x="1693" y="1115"/>
                    </a:lnTo>
                    <a:lnTo>
                      <a:pt x="1695" y="1115"/>
                    </a:lnTo>
                    <a:lnTo>
                      <a:pt x="1697" y="1115"/>
                    </a:lnTo>
                    <a:lnTo>
                      <a:pt x="1699" y="1115"/>
                    </a:lnTo>
                    <a:lnTo>
                      <a:pt x="1701" y="1115"/>
                    </a:lnTo>
                    <a:lnTo>
                      <a:pt x="1703" y="1115"/>
                    </a:lnTo>
                    <a:lnTo>
                      <a:pt x="1705" y="1115"/>
                    </a:lnTo>
                    <a:lnTo>
                      <a:pt x="1706" y="1115"/>
                    </a:lnTo>
                    <a:lnTo>
                      <a:pt x="1708" y="1115"/>
                    </a:lnTo>
                    <a:lnTo>
                      <a:pt x="1710" y="1115"/>
                    </a:lnTo>
                    <a:lnTo>
                      <a:pt x="1712" y="1115"/>
                    </a:lnTo>
                    <a:lnTo>
                      <a:pt x="1714" y="1115"/>
                    </a:lnTo>
                    <a:lnTo>
                      <a:pt x="1716" y="1115"/>
                    </a:lnTo>
                    <a:lnTo>
                      <a:pt x="1718" y="1115"/>
                    </a:lnTo>
                    <a:lnTo>
                      <a:pt x="1720" y="1115"/>
                    </a:lnTo>
                    <a:lnTo>
                      <a:pt x="1722" y="1115"/>
                    </a:lnTo>
                    <a:lnTo>
                      <a:pt x="1724" y="1115"/>
                    </a:lnTo>
                    <a:lnTo>
                      <a:pt x="1728" y="1115"/>
                    </a:lnTo>
                    <a:lnTo>
                      <a:pt x="1729" y="1115"/>
                    </a:lnTo>
                    <a:lnTo>
                      <a:pt x="1731" y="1115"/>
                    </a:lnTo>
                    <a:lnTo>
                      <a:pt x="1733" y="1115"/>
                    </a:lnTo>
                    <a:lnTo>
                      <a:pt x="1735" y="1115"/>
                    </a:lnTo>
                    <a:lnTo>
                      <a:pt x="1737" y="1115"/>
                    </a:lnTo>
                    <a:lnTo>
                      <a:pt x="1739" y="1115"/>
                    </a:lnTo>
                    <a:lnTo>
                      <a:pt x="1741" y="1115"/>
                    </a:lnTo>
                    <a:lnTo>
                      <a:pt x="1743" y="1115"/>
                    </a:lnTo>
                    <a:lnTo>
                      <a:pt x="1745" y="1115"/>
                    </a:lnTo>
                    <a:lnTo>
                      <a:pt x="1747" y="1115"/>
                    </a:lnTo>
                    <a:lnTo>
                      <a:pt x="1750" y="1115"/>
                    </a:lnTo>
                    <a:lnTo>
                      <a:pt x="1752" y="1115"/>
                    </a:lnTo>
                    <a:lnTo>
                      <a:pt x="1754" y="1115"/>
                    </a:lnTo>
                    <a:lnTo>
                      <a:pt x="1756" y="1115"/>
                    </a:lnTo>
                    <a:lnTo>
                      <a:pt x="1758" y="1115"/>
                    </a:lnTo>
                    <a:lnTo>
                      <a:pt x="1760" y="1115"/>
                    </a:lnTo>
                    <a:lnTo>
                      <a:pt x="1762" y="1115"/>
                    </a:lnTo>
                    <a:lnTo>
                      <a:pt x="1764" y="1115"/>
                    </a:lnTo>
                    <a:lnTo>
                      <a:pt x="1766" y="1115"/>
                    </a:lnTo>
                    <a:lnTo>
                      <a:pt x="1770" y="1115"/>
                    </a:lnTo>
                    <a:lnTo>
                      <a:pt x="1772" y="1115"/>
                    </a:lnTo>
                    <a:lnTo>
                      <a:pt x="1773" y="1115"/>
                    </a:lnTo>
                    <a:lnTo>
                      <a:pt x="1775" y="1115"/>
                    </a:lnTo>
                    <a:lnTo>
                      <a:pt x="1777" y="1115"/>
                    </a:lnTo>
                    <a:lnTo>
                      <a:pt x="1779" y="1115"/>
                    </a:lnTo>
                    <a:lnTo>
                      <a:pt x="1783" y="1115"/>
                    </a:lnTo>
                    <a:lnTo>
                      <a:pt x="1785" y="1115"/>
                    </a:lnTo>
                    <a:lnTo>
                      <a:pt x="1787" y="1115"/>
                    </a:lnTo>
                    <a:lnTo>
                      <a:pt x="1789" y="1115"/>
                    </a:lnTo>
                    <a:lnTo>
                      <a:pt x="1791" y="1115"/>
                    </a:lnTo>
                    <a:lnTo>
                      <a:pt x="1793" y="1115"/>
                    </a:lnTo>
                    <a:lnTo>
                      <a:pt x="1795" y="1115"/>
                    </a:lnTo>
                    <a:lnTo>
                      <a:pt x="1796" y="1115"/>
                    </a:lnTo>
                    <a:lnTo>
                      <a:pt x="1798" y="1115"/>
                    </a:lnTo>
                    <a:lnTo>
                      <a:pt x="1800" y="1115"/>
                    </a:lnTo>
                    <a:lnTo>
                      <a:pt x="1802" y="1115"/>
                    </a:lnTo>
                    <a:lnTo>
                      <a:pt x="1804" y="1115"/>
                    </a:lnTo>
                    <a:lnTo>
                      <a:pt x="1806" y="1115"/>
                    </a:lnTo>
                    <a:lnTo>
                      <a:pt x="1810" y="1115"/>
                    </a:lnTo>
                    <a:lnTo>
                      <a:pt x="1812" y="1115"/>
                    </a:lnTo>
                    <a:lnTo>
                      <a:pt x="1814" y="1115"/>
                    </a:lnTo>
                    <a:lnTo>
                      <a:pt x="1816" y="1115"/>
                    </a:lnTo>
                    <a:lnTo>
                      <a:pt x="1818" y="1115"/>
                    </a:lnTo>
                    <a:lnTo>
                      <a:pt x="1819" y="1115"/>
                    </a:lnTo>
                    <a:lnTo>
                      <a:pt x="1821" y="1115"/>
                    </a:lnTo>
                    <a:lnTo>
                      <a:pt x="1823" y="1115"/>
                    </a:lnTo>
                    <a:lnTo>
                      <a:pt x="1825" y="1115"/>
                    </a:lnTo>
                    <a:lnTo>
                      <a:pt x="1827" y="1115"/>
                    </a:lnTo>
                    <a:lnTo>
                      <a:pt x="1829" y="1115"/>
                    </a:lnTo>
                    <a:lnTo>
                      <a:pt x="1831" y="1115"/>
                    </a:lnTo>
                    <a:lnTo>
                      <a:pt x="1833" y="1115"/>
                    </a:lnTo>
                    <a:lnTo>
                      <a:pt x="1835" y="1115"/>
                    </a:lnTo>
                    <a:lnTo>
                      <a:pt x="1837" y="1115"/>
                    </a:lnTo>
                    <a:lnTo>
                      <a:pt x="1839" y="1115"/>
                    </a:lnTo>
                    <a:lnTo>
                      <a:pt x="1841" y="1115"/>
                    </a:lnTo>
                    <a:lnTo>
                      <a:pt x="1842" y="1115"/>
                    </a:lnTo>
                    <a:lnTo>
                      <a:pt x="1844" y="1115"/>
                    </a:lnTo>
                    <a:lnTo>
                      <a:pt x="1846" y="1115"/>
                    </a:lnTo>
                    <a:lnTo>
                      <a:pt x="1848" y="1115"/>
                    </a:lnTo>
                    <a:lnTo>
                      <a:pt x="1850" y="1115"/>
                    </a:lnTo>
                    <a:lnTo>
                      <a:pt x="1852" y="1115"/>
                    </a:lnTo>
                    <a:lnTo>
                      <a:pt x="1854" y="1115"/>
                    </a:lnTo>
                    <a:lnTo>
                      <a:pt x="1856" y="1115"/>
                    </a:lnTo>
                    <a:lnTo>
                      <a:pt x="1858" y="1115"/>
                    </a:lnTo>
                    <a:lnTo>
                      <a:pt x="1860" y="1115"/>
                    </a:lnTo>
                    <a:lnTo>
                      <a:pt x="1862" y="1115"/>
                    </a:lnTo>
                    <a:lnTo>
                      <a:pt x="1863" y="1115"/>
                    </a:lnTo>
                    <a:lnTo>
                      <a:pt x="1865" y="1115"/>
                    </a:lnTo>
                    <a:lnTo>
                      <a:pt x="1867" y="1115"/>
                    </a:lnTo>
                    <a:lnTo>
                      <a:pt x="1869" y="1115"/>
                    </a:lnTo>
                    <a:lnTo>
                      <a:pt x="1871" y="1115"/>
                    </a:lnTo>
                    <a:lnTo>
                      <a:pt x="1873" y="1115"/>
                    </a:lnTo>
                    <a:lnTo>
                      <a:pt x="1875" y="1115"/>
                    </a:lnTo>
                    <a:lnTo>
                      <a:pt x="1879" y="1115"/>
                    </a:lnTo>
                    <a:lnTo>
                      <a:pt x="1881" y="1115"/>
                    </a:lnTo>
                    <a:lnTo>
                      <a:pt x="1883" y="1115"/>
                    </a:lnTo>
                    <a:lnTo>
                      <a:pt x="1885" y="1115"/>
                    </a:lnTo>
                    <a:lnTo>
                      <a:pt x="1886" y="1115"/>
                    </a:lnTo>
                    <a:lnTo>
                      <a:pt x="1888" y="1115"/>
                    </a:lnTo>
                    <a:lnTo>
                      <a:pt x="1890" y="1115"/>
                    </a:lnTo>
                    <a:lnTo>
                      <a:pt x="1892" y="1115"/>
                    </a:lnTo>
                    <a:lnTo>
                      <a:pt x="1894" y="1115"/>
                    </a:lnTo>
                    <a:lnTo>
                      <a:pt x="1896" y="1115"/>
                    </a:lnTo>
                    <a:lnTo>
                      <a:pt x="1898" y="1115"/>
                    </a:lnTo>
                    <a:lnTo>
                      <a:pt x="1900" y="1115"/>
                    </a:lnTo>
                    <a:lnTo>
                      <a:pt x="1902" y="1115"/>
                    </a:lnTo>
                    <a:lnTo>
                      <a:pt x="1904" y="1115"/>
                    </a:lnTo>
                    <a:lnTo>
                      <a:pt x="1906" y="1115"/>
                    </a:lnTo>
                    <a:lnTo>
                      <a:pt x="1908" y="1115"/>
                    </a:lnTo>
                    <a:lnTo>
                      <a:pt x="1909" y="1115"/>
                    </a:lnTo>
                    <a:lnTo>
                      <a:pt x="1911" y="1115"/>
                    </a:lnTo>
                    <a:lnTo>
                      <a:pt x="1915" y="1115"/>
                    </a:lnTo>
                    <a:lnTo>
                      <a:pt x="1917" y="1115"/>
                    </a:lnTo>
                    <a:lnTo>
                      <a:pt x="1921" y="1115"/>
                    </a:lnTo>
                    <a:lnTo>
                      <a:pt x="1923" y="1115"/>
                    </a:lnTo>
                    <a:lnTo>
                      <a:pt x="1925" y="1115"/>
                    </a:lnTo>
                    <a:lnTo>
                      <a:pt x="1927" y="1115"/>
                    </a:lnTo>
                    <a:lnTo>
                      <a:pt x="1929" y="1115"/>
                    </a:lnTo>
                    <a:lnTo>
                      <a:pt x="1931" y="1115"/>
                    </a:lnTo>
                    <a:lnTo>
                      <a:pt x="1932" y="1115"/>
                    </a:lnTo>
                    <a:lnTo>
                      <a:pt x="1934" y="1115"/>
                    </a:lnTo>
                    <a:lnTo>
                      <a:pt x="1936" y="1115"/>
                    </a:lnTo>
                    <a:lnTo>
                      <a:pt x="1938" y="1115"/>
                    </a:lnTo>
                    <a:lnTo>
                      <a:pt x="1940" y="1115"/>
                    </a:lnTo>
                    <a:lnTo>
                      <a:pt x="1942" y="1115"/>
                    </a:lnTo>
                    <a:lnTo>
                      <a:pt x="1944" y="1115"/>
                    </a:lnTo>
                    <a:lnTo>
                      <a:pt x="1946" y="1115"/>
                    </a:lnTo>
                    <a:lnTo>
                      <a:pt x="1948" y="1115"/>
                    </a:lnTo>
                    <a:lnTo>
                      <a:pt x="1950" y="1115"/>
                    </a:lnTo>
                    <a:lnTo>
                      <a:pt x="1952" y="1115"/>
                    </a:lnTo>
                    <a:lnTo>
                      <a:pt x="1953" y="1115"/>
                    </a:lnTo>
                    <a:lnTo>
                      <a:pt x="1955" y="1115"/>
                    </a:lnTo>
                    <a:lnTo>
                      <a:pt x="1957" y="1115"/>
                    </a:lnTo>
                    <a:lnTo>
                      <a:pt x="1959" y="1115"/>
                    </a:lnTo>
                    <a:lnTo>
                      <a:pt x="1961" y="1115"/>
                    </a:lnTo>
                    <a:lnTo>
                      <a:pt x="1963" y="1115"/>
                    </a:lnTo>
                    <a:lnTo>
                      <a:pt x="1965" y="1115"/>
                    </a:lnTo>
                    <a:lnTo>
                      <a:pt x="1967" y="1115"/>
                    </a:lnTo>
                    <a:lnTo>
                      <a:pt x="1969" y="1115"/>
                    </a:lnTo>
                    <a:lnTo>
                      <a:pt x="1971" y="1115"/>
                    </a:lnTo>
                    <a:lnTo>
                      <a:pt x="1973" y="1115"/>
                    </a:lnTo>
                    <a:lnTo>
                      <a:pt x="1975" y="1115"/>
                    </a:lnTo>
                    <a:lnTo>
                      <a:pt x="1976" y="1115"/>
                    </a:lnTo>
                    <a:lnTo>
                      <a:pt x="1980" y="1115"/>
                    </a:lnTo>
                    <a:lnTo>
                      <a:pt x="1982" y="1115"/>
                    </a:lnTo>
                    <a:lnTo>
                      <a:pt x="1986" y="1115"/>
                    </a:lnTo>
                    <a:lnTo>
                      <a:pt x="1988" y="1115"/>
                    </a:lnTo>
                    <a:lnTo>
                      <a:pt x="1990" y="1115"/>
                    </a:lnTo>
                    <a:lnTo>
                      <a:pt x="1992" y="1115"/>
                    </a:lnTo>
                    <a:lnTo>
                      <a:pt x="1994" y="1115"/>
                    </a:lnTo>
                    <a:lnTo>
                      <a:pt x="1996" y="1115"/>
                    </a:lnTo>
                    <a:lnTo>
                      <a:pt x="1998" y="1115"/>
                    </a:lnTo>
                    <a:lnTo>
                      <a:pt x="1999" y="1115"/>
                    </a:lnTo>
                    <a:lnTo>
                      <a:pt x="2001" y="1115"/>
                    </a:lnTo>
                    <a:lnTo>
                      <a:pt x="2003" y="1115"/>
                    </a:lnTo>
                    <a:lnTo>
                      <a:pt x="2005" y="1115"/>
                    </a:lnTo>
                    <a:lnTo>
                      <a:pt x="2007" y="1115"/>
                    </a:lnTo>
                    <a:lnTo>
                      <a:pt x="2009" y="1115"/>
                    </a:lnTo>
                    <a:lnTo>
                      <a:pt x="2011" y="1115"/>
                    </a:lnTo>
                    <a:lnTo>
                      <a:pt x="2013" y="1115"/>
                    </a:lnTo>
                    <a:lnTo>
                      <a:pt x="2015" y="1115"/>
                    </a:lnTo>
                    <a:lnTo>
                      <a:pt x="2017" y="1115"/>
                    </a:lnTo>
                    <a:lnTo>
                      <a:pt x="2019" y="1115"/>
                    </a:lnTo>
                    <a:lnTo>
                      <a:pt x="2021" y="1115"/>
                    </a:lnTo>
                    <a:lnTo>
                      <a:pt x="2022" y="1115"/>
                    </a:lnTo>
                    <a:lnTo>
                      <a:pt x="2024" y="1115"/>
                    </a:lnTo>
                    <a:lnTo>
                      <a:pt x="2026" y="1115"/>
                    </a:lnTo>
                    <a:lnTo>
                      <a:pt x="2030" y="1115"/>
                    </a:lnTo>
                    <a:lnTo>
                      <a:pt x="2032" y="1115"/>
                    </a:lnTo>
                    <a:lnTo>
                      <a:pt x="2034" y="1115"/>
                    </a:lnTo>
                    <a:lnTo>
                      <a:pt x="2036" y="1115"/>
                    </a:lnTo>
                    <a:lnTo>
                      <a:pt x="2038" y="1115"/>
                    </a:lnTo>
                    <a:lnTo>
                      <a:pt x="2040" y="1115"/>
                    </a:lnTo>
                    <a:lnTo>
                      <a:pt x="2042" y="1115"/>
                    </a:lnTo>
                    <a:lnTo>
                      <a:pt x="2043" y="1115"/>
                    </a:lnTo>
                    <a:lnTo>
                      <a:pt x="2045" y="1115"/>
                    </a:lnTo>
                    <a:lnTo>
                      <a:pt x="2047" y="1115"/>
                    </a:lnTo>
                    <a:lnTo>
                      <a:pt x="2049" y="1115"/>
                    </a:lnTo>
                    <a:lnTo>
                      <a:pt x="2051" y="1115"/>
                    </a:lnTo>
                    <a:lnTo>
                      <a:pt x="2053" y="1115"/>
                    </a:lnTo>
                    <a:lnTo>
                      <a:pt x="2055" y="1115"/>
                    </a:lnTo>
                    <a:lnTo>
                      <a:pt x="2057" y="1115"/>
                    </a:lnTo>
                    <a:lnTo>
                      <a:pt x="2059" y="1115"/>
                    </a:lnTo>
                    <a:lnTo>
                      <a:pt x="2061" y="1115"/>
                    </a:lnTo>
                    <a:lnTo>
                      <a:pt x="2063" y="1115"/>
                    </a:lnTo>
                    <a:lnTo>
                      <a:pt x="2065" y="1115"/>
                    </a:lnTo>
                    <a:lnTo>
                      <a:pt x="2066" y="1115"/>
                    </a:lnTo>
                    <a:lnTo>
                      <a:pt x="2068" y="1115"/>
                    </a:lnTo>
                    <a:lnTo>
                      <a:pt x="2070" y="1115"/>
                    </a:lnTo>
                    <a:lnTo>
                      <a:pt x="2072" y="1115"/>
                    </a:lnTo>
                    <a:lnTo>
                      <a:pt x="2076" y="1115"/>
                    </a:lnTo>
                    <a:lnTo>
                      <a:pt x="2078" y="1115"/>
                    </a:lnTo>
                    <a:lnTo>
                      <a:pt x="2080" y="1115"/>
                    </a:lnTo>
                    <a:lnTo>
                      <a:pt x="2082" y="1115"/>
                    </a:lnTo>
                    <a:lnTo>
                      <a:pt x="2084" y="1115"/>
                    </a:lnTo>
                    <a:lnTo>
                      <a:pt x="2086" y="1115"/>
                    </a:lnTo>
                    <a:lnTo>
                      <a:pt x="2088" y="1115"/>
                    </a:lnTo>
                    <a:lnTo>
                      <a:pt x="2089" y="1115"/>
                    </a:lnTo>
                    <a:lnTo>
                      <a:pt x="2091" y="1115"/>
                    </a:lnTo>
                    <a:lnTo>
                      <a:pt x="2093" y="1115"/>
                    </a:lnTo>
                    <a:lnTo>
                      <a:pt x="2095" y="1115"/>
                    </a:lnTo>
                    <a:lnTo>
                      <a:pt x="2097" y="1115"/>
                    </a:lnTo>
                    <a:lnTo>
                      <a:pt x="2099" y="1115"/>
                    </a:lnTo>
                    <a:lnTo>
                      <a:pt x="2101" y="1115"/>
                    </a:lnTo>
                    <a:lnTo>
                      <a:pt x="2103" y="1115"/>
                    </a:lnTo>
                    <a:lnTo>
                      <a:pt x="2105" y="1115"/>
                    </a:lnTo>
                    <a:lnTo>
                      <a:pt x="2107" y="1115"/>
                    </a:lnTo>
                    <a:lnTo>
                      <a:pt x="2109" y="1115"/>
                    </a:lnTo>
                    <a:lnTo>
                      <a:pt x="2111" y="1115"/>
                    </a:lnTo>
                    <a:lnTo>
                      <a:pt x="2112" y="1115"/>
                    </a:lnTo>
                    <a:lnTo>
                      <a:pt x="2114" y="1115"/>
                    </a:lnTo>
                    <a:lnTo>
                      <a:pt x="2116" y="1115"/>
                    </a:lnTo>
                    <a:lnTo>
                      <a:pt x="2118" y="1115"/>
                    </a:lnTo>
                    <a:lnTo>
                      <a:pt x="2120" y="1115"/>
                    </a:lnTo>
                    <a:lnTo>
                      <a:pt x="2122" y="1115"/>
                    </a:lnTo>
                    <a:lnTo>
                      <a:pt x="2124" y="1115"/>
                    </a:lnTo>
                    <a:lnTo>
                      <a:pt x="2126" y="1115"/>
                    </a:lnTo>
                    <a:lnTo>
                      <a:pt x="2128" y="1115"/>
                    </a:lnTo>
                    <a:lnTo>
                      <a:pt x="2132" y="1115"/>
                    </a:lnTo>
                    <a:lnTo>
                      <a:pt x="2133" y="1115"/>
                    </a:lnTo>
                    <a:lnTo>
                      <a:pt x="2135" y="1115"/>
                    </a:lnTo>
                    <a:lnTo>
                      <a:pt x="2137" y="1115"/>
                    </a:lnTo>
                    <a:lnTo>
                      <a:pt x="2139" y="1115"/>
                    </a:lnTo>
                    <a:lnTo>
                      <a:pt x="2141" y="1115"/>
                    </a:lnTo>
                    <a:lnTo>
                      <a:pt x="2143" y="1115"/>
                    </a:lnTo>
                    <a:lnTo>
                      <a:pt x="2145" y="1115"/>
                    </a:lnTo>
                    <a:lnTo>
                      <a:pt x="2147" y="1115"/>
                    </a:lnTo>
                    <a:lnTo>
                      <a:pt x="2149" y="1115"/>
                    </a:lnTo>
                    <a:lnTo>
                      <a:pt x="2151" y="1115"/>
                    </a:lnTo>
                    <a:lnTo>
                      <a:pt x="2153" y="1115"/>
                    </a:lnTo>
                    <a:lnTo>
                      <a:pt x="2155" y="1115"/>
                    </a:lnTo>
                    <a:lnTo>
                      <a:pt x="2158" y="1115"/>
                    </a:lnTo>
                    <a:lnTo>
                      <a:pt x="2160" y="1115"/>
                    </a:lnTo>
                    <a:lnTo>
                      <a:pt x="2162" y="1115"/>
                    </a:lnTo>
                    <a:lnTo>
                      <a:pt x="2164" y="1115"/>
                    </a:lnTo>
                    <a:lnTo>
                      <a:pt x="2166" y="1115"/>
                    </a:lnTo>
                    <a:lnTo>
                      <a:pt x="2168" y="1115"/>
                    </a:lnTo>
                    <a:lnTo>
                      <a:pt x="2170" y="1115"/>
                    </a:lnTo>
                    <a:lnTo>
                      <a:pt x="2172" y="1115"/>
                    </a:lnTo>
                    <a:lnTo>
                      <a:pt x="2174" y="1115"/>
                    </a:lnTo>
                    <a:lnTo>
                      <a:pt x="2176" y="1115"/>
                    </a:lnTo>
                    <a:lnTo>
                      <a:pt x="2178" y="1115"/>
                    </a:lnTo>
                    <a:lnTo>
                      <a:pt x="2179" y="1115"/>
                    </a:lnTo>
                    <a:lnTo>
                      <a:pt x="2181" y="1115"/>
                    </a:lnTo>
                    <a:lnTo>
                      <a:pt x="2183" y="1115"/>
                    </a:lnTo>
                    <a:lnTo>
                      <a:pt x="2185" y="1115"/>
                    </a:lnTo>
                    <a:lnTo>
                      <a:pt x="2187" y="1115"/>
                    </a:lnTo>
                    <a:lnTo>
                      <a:pt x="2189" y="1115"/>
                    </a:lnTo>
                    <a:lnTo>
                      <a:pt x="2191" y="1115"/>
                    </a:lnTo>
                    <a:lnTo>
                      <a:pt x="2193" y="1115"/>
                    </a:lnTo>
                    <a:lnTo>
                      <a:pt x="2195" y="1115"/>
                    </a:lnTo>
                    <a:lnTo>
                      <a:pt x="2197" y="1115"/>
                    </a:lnTo>
                    <a:lnTo>
                      <a:pt x="2199" y="1115"/>
                    </a:lnTo>
                    <a:lnTo>
                      <a:pt x="2201" y="1115"/>
                    </a:lnTo>
                    <a:lnTo>
                      <a:pt x="2202" y="1115"/>
                    </a:lnTo>
                    <a:lnTo>
                      <a:pt x="2204" y="1115"/>
                    </a:lnTo>
                    <a:lnTo>
                      <a:pt x="2206" y="1115"/>
                    </a:lnTo>
                    <a:lnTo>
                      <a:pt x="2208" y="1115"/>
                    </a:lnTo>
                    <a:lnTo>
                      <a:pt x="2210" y="1115"/>
                    </a:lnTo>
                    <a:lnTo>
                      <a:pt x="2212" y="1115"/>
                    </a:lnTo>
                    <a:lnTo>
                      <a:pt x="2214" y="1115"/>
                    </a:lnTo>
                    <a:lnTo>
                      <a:pt x="2216" y="1115"/>
                    </a:lnTo>
                    <a:lnTo>
                      <a:pt x="2218" y="1115"/>
                    </a:lnTo>
                    <a:lnTo>
                      <a:pt x="2220" y="1115"/>
                    </a:lnTo>
                    <a:lnTo>
                      <a:pt x="2222" y="1115"/>
                    </a:lnTo>
                    <a:lnTo>
                      <a:pt x="2224" y="1115"/>
                    </a:lnTo>
                    <a:lnTo>
                      <a:pt x="2225" y="1115"/>
                    </a:lnTo>
                    <a:lnTo>
                      <a:pt x="2227" y="1115"/>
                    </a:lnTo>
                    <a:lnTo>
                      <a:pt x="2229" y="1115"/>
                    </a:lnTo>
                    <a:lnTo>
                      <a:pt x="2233" y="1115"/>
                    </a:lnTo>
                    <a:lnTo>
                      <a:pt x="2235" y="1115"/>
                    </a:lnTo>
                    <a:lnTo>
                      <a:pt x="2237" y="1115"/>
                    </a:lnTo>
                    <a:lnTo>
                      <a:pt x="2239" y="1115"/>
                    </a:lnTo>
                    <a:lnTo>
                      <a:pt x="2241" y="1115"/>
                    </a:lnTo>
                    <a:lnTo>
                      <a:pt x="2243" y="1115"/>
                    </a:lnTo>
                    <a:lnTo>
                      <a:pt x="2245" y="1115"/>
                    </a:lnTo>
                    <a:lnTo>
                      <a:pt x="2246" y="1115"/>
                    </a:lnTo>
                    <a:lnTo>
                      <a:pt x="2248" y="1115"/>
                    </a:lnTo>
                    <a:lnTo>
                      <a:pt x="2250" y="1115"/>
                    </a:lnTo>
                    <a:lnTo>
                      <a:pt x="2252" y="1115"/>
                    </a:lnTo>
                    <a:lnTo>
                      <a:pt x="2254" y="1115"/>
                    </a:lnTo>
                    <a:lnTo>
                      <a:pt x="2256" y="1115"/>
                    </a:lnTo>
                    <a:lnTo>
                      <a:pt x="2258" y="1115"/>
                    </a:lnTo>
                    <a:lnTo>
                      <a:pt x="2260" y="1115"/>
                    </a:lnTo>
                    <a:lnTo>
                      <a:pt x="2262" y="1115"/>
                    </a:lnTo>
                    <a:lnTo>
                      <a:pt x="2264" y="1115"/>
                    </a:lnTo>
                    <a:lnTo>
                      <a:pt x="2266" y="1115"/>
                    </a:lnTo>
                    <a:lnTo>
                      <a:pt x="2268" y="1115"/>
                    </a:lnTo>
                    <a:lnTo>
                      <a:pt x="2269" y="1115"/>
                    </a:lnTo>
                    <a:lnTo>
                      <a:pt x="2271" y="1115"/>
                    </a:lnTo>
                    <a:lnTo>
                      <a:pt x="2273" y="1115"/>
                    </a:lnTo>
                    <a:lnTo>
                      <a:pt x="2275" y="1115"/>
                    </a:lnTo>
                    <a:lnTo>
                      <a:pt x="2277" y="1115"/>
                    </a:lnTo>
                    <a:lnTo>
                      <a:pt x="2279" y="1117"/>
                    </a:lnTo>
                    <a:lnTo>
                      <a:pt x="2281" y="1115"/>
                    </a:lnTo>
                    <a:lnTo>
                      <a:pt x="2283" y="1115"/>
                    </a:lnTo>
                    <a:lnTo>
                      <a:pt x="2285" y="1115"/>
                    </a:lnTo>
                    <a:lnTo>
                      <a:pt x="2287" y="1115"/>
                    </a:lnTo>
                    <a:lnTo>
                      <a:pt x="2289" y="1115"/>
                    </a:lnTo>
                    <a:lnTo>
                      <a:pt x="2291" y="1115"/>
                    </a:lnTo>
                    <a:lnTo>
                      <a:pt x="2292" y="1115"/>
                    </a:lnTo>
                    <a:lnTo>
                      <a:pt x="2294" y="1115"/>
                    </a:lnTo>
                    <a:lnTo>
                      <a:pt x="2296" y="1115"/>
                    </a:lnTo>
                    <a:lnTo>
                      <a:pt x="2300" y="1115"/>
                    </a:lnTo>
                    <a:lnTo>
                      <a:pt x="2302" y="1115"/>
                    </a:lnTo>
                    <a:lnTo>
                      <a:pt x="2304" y="1115"/>
                    </a:lnTo>
                    <a:lnTo>
                      <a:pt x="2306" y="1115"/>
                    </a:lnTo>
                    <a:lnTo>
                      <a:pt x="2308" y="1115"/>
                    </a:lnTo>
                    <a:lnTo>
                      <a:pt x="2310" y="1115"/>
                    </a:lnTo>
                    <a:lnTo>
                      <a:pt x="2312" y="1115"/>
                    </a:lnTo>
                    <a:lnTo>
                      <a:pt x="2314" y="1115"/>
                    </a:lnTo>
                    <a:lnTo>
                      <a:pt x="2315" y="1115"/>
                    </a:lnTo>
                    <a:lnTo>
                      <a:pt x="2317" y="1115"/>
                    </a:lnTo>
                    <a:lnTo>
                      <a:pt x="2319" y="1115"/>
                    </a:lnTo>
                    <a:lnTo>
                      <a:pt x="2323" y="1115"/>
                    </a:lnTo>
                    <a:lnTo>
                      <a:pt x="2327" y="1115"/>
                    </a:lnTo>
                    <a:lnTo>
                      <a:pt x="2329" y="1115"/>
                    </a:lnTo>
                    <a:lnTo>
                      <a:pt x="2331" y="1115"/>
                    </a:lnTo>
                    <a:lnTo>
                      <a:pt x="2333" y="1115"/>
                    </a:lnTo>
                    <a:lnTo>
                      <a:pt x="2336" y="1115"/>
                    </a:lnTo>
                    <a:lnTo>
                      <a:pt x="2338" y="1115"/>
                    </a:lnTo>
                    <a:lnTo>
                      <a:pt x="2340" y="1115"/>
                    </a:lnTo>
                    <a:lnTo>
                      <a:pt x="2342" y="1115"/>
                    </a:lnTo>
                    <a:lnTo>
                      <a:pt x="2344" y="1115"/>
                    </a:lnTo>
                    <a:lnTo>
                      <a:pt x="2346" y="1115"/>
                    </a:lnTo>
                    <a:lnTo>
                      <a:pt x="2350" y="1115"/>
                    </a:lnTo>
                    <a:lnTo>
                      <a:pt x="2354" y="1115"/>
                    </a:lnTo>
                    <a:lnTo>
                      <a:pt x="2356" y="1115"/>
                    </a:lnTo>
                    <a:lnTo>
                      <a:pt x="2359" y="1115"/>
                    </a:lnTo>
                    <a:lnTo>
                      <a:pt x="2361" y="1115"/>
                    </a:lnTo>
                    <a:lnTo>
                      <a:pt x="2363" y="1115"/>
                    </a:lnTo>
                    <a:lnTo>
                      <a:pt x="2365" y="1115"/>
                    </a:lnTo>
                    <a:lnTo>
                      <a:pt x="2367" y="1115"/>
                    </a:lnTo>
                    <a:lnTo>
                      <a:pt x="2371" y="1115"/>
                    </a:lnTo>
                    <a:lnTo>
                      <a:pt x="2373" y="1115"/>
                    </a:lnTo>
                    <a:lnTo>
                      <a:pt x="2375" y="1115"/>
                    </a:lnTo>
                    <a:lnTo>
                      <a:pt x="2377" y="1115"/>
                    </a:lnTo>
                    <a:lnTo>
                      <a:pt x="2379" y="1115"/>
                    </a:lnTo>
                    <a:lnTo>
                      <a:pt x="2381" y="1117"/>
                    </a:lnTo>
                    <a:lnTo>
                      <a:pt x="2382" y="1115"/>
                    </a:lnTo>
                    <a:lnTo>
                      <a:pt x="2384" y="1115"/>
                    </a:lnTo>
                    <a:lnTo>
                      <a:pt x="2386" y="1115"/>
                    </a:lnTo>
                    <a:lnTo>
                      <a:pt x="2388" y="1115"/>
                    </a:lnTo>
                    <a:lnTo>
                      <a:pt x="2390" y="1115"/>
                    </a:lnTo>
                    <a:lnTo>
                      <a:pt x="2392" y="1115"/>
                    </a:lnTo>
                    <a:lnTo>
                      <a:pt x="2394" y="1115"/>
                    </a:lnTo>
                    <a:lnTo>
                      <a:pt x="2396" y="1115"/>
                    </a:lnTo>
                    <a:lnTo>
                      <a:pt x="2398" y="1115"/>
                    </a:lnTo>
                    <a:lnTo>
                      <a:pt x="2400" y="1115"/>
                    </a:lnTo>
                    <a:lnTo>
                      <a:pt x="2402" y="1115"/>
                    </a:lnTo>
                    <a:lnTo>
                      <a:pt x="2404" y="1115"/>
                    </a:lnTo>
                    <a:lnTo>
                      <a:pt x="2405" y="1115"/>
                    </a:lnTo>
                    <a:lnTo>
                      <a:pt x="2407" y="1115"/>
                    </a:lnTo>
                    <a:lnTo>
                      <a:pt x="2409" y="1115"/>
                    </a:lnTo>
                    <a:lnTo>
                      <a:pt x="2411" y="1115"/>
                    </a:lnTo>
                    <a:lnTo>
                      <a:pt x="2413" y="1115"/>
                    </a:lnTo>
                    <a:lnTo>
                      <a:pt x="2415" y="1115"/>
                    </a:lnTo>
                    <a:lnTo>
                      <a:pt x="2417" y="1115"/>
                    </a:lnTo>
                    <a:lnTo>
                      <a:pt x="2419" y="1115"/>
                    </a:lnTo>
                    <a:lnTo>
                      <a:pt x="2421" y="1115"/>
                    </a:lnTo>
                    <a:lnTo>
                      <a:pt x="2423" y="1115"/>
                    </a:lnTo>
                    <a:lnTo>
                      <a:pt x="2426" y="1115"/>
                    </a:lnTo>
                    <a:lnTo>
                      <a:pt x="2428" y="1115"/>
                    </a:lnTo>
                    <a:lnTo>
                      <a:pt x="2430" y="1115"/>
                    </a:lnTo>
                    <a:lnTo>
                      <a:pt x="2432" y="1115"/>
                    </a:lnTo>
                    <a:lnTo>
                      <a:pt x="2434" y="1115"/>
                    </a:lnTo>
                    <a:lnTo>
                      <a:pt x="2438" y="1115"/>
                    </a:lnTo>
                    <a:lnTo>
                      <a:pt x="2440" y="1115"/>
                    </a:lnTo>
                    <a:lnTo>
                      <a:pt x="2442" y="1115"/>
                    </a:lnTo>
                    <a:lnTo>
                      <a:pt x="2444" y="1115"/>
                    </a:lnTo>
                    <a:lnTo>
                      <a:pt x="2446" y="1115"/>
                    </a:lnTo>
                    <a:lnTo>
                      <a:pt x="2448" y="1115"/>
                    </a:lnTo>
                    <a:lnTo>
                      <a:pt x="2449" y="1115"/>
                    </a:lnTo>
                    <a:lnTo>
                      <a:pt x="2451" y="1115"/>
                    </a:lnTo>
                    <a:lnTo>
                      <a:pt x="2453" y="1115"/>
                    </a:lnTo>
                    <a:lnTo>
                      <a:pt x="2455" y="1115"/>
                    </a:lnTo>
                    <a:lnTo>
                      <a:pt x="2457" y="1115"/>
                    </a:lnTo>
                    <a:lnTo>
                      <a:pt x="2459" y="1115"/>
                    </a:lnTo>
                    <a:lnTo>
                      <a:pt x="2461" y="1115"/>
                    </a:lnTo>
                    <a:lnTo>
                      <a:pt x="2463" y="1115"/>
                    </a:lnTo>
                    <a:lnTo>
                      <a:pt x="2465" y="1115"/>
                    </a:lnTo>
                    <a:lnTo>
                      <a:pt x="2467" y="1115"/>
                    </a:lnTo>
                    <a:lnTo>
                      <a:pt x="2469" y="1115"/>
                    </a:lnTo>
                    <a:lnTo>
                      <a:pt x="2471" y="1115"/>
                    </a:lnTo>
                    <a:lnTo>
                      <a:pt x="2472" y="1115"/>
                    </a:lnTo>
                    <a:lnTo>
                      <a:pt x="2474" y="1115"/>
                    </a:lnTo>
                    <a:lnTo>
                      <a:pt x="2476" y="1115"/>
                    </a:lnTo>
                    <a:lnTo>
                      <a:pt x="2478" y="1115"/>
                    </a:lnTo>
                    <a:lnTo>
                      <a:pt x="2480" y="1115"/>
                    </a:lnTo>
                    <a:lnTo>
                      <a:pt x="2482" y="1115"/>
                    </a:lnTo>
                    <a:lnTo>
                      <a:pt x="2484" y="1115"/>
                    </a:lnTo>
                    <a:lnTo>
                      <a:pt x="2486" y="1115"/>
                    </a:lnTo>
                    <a:lnTo>
                      <a:pt x="2488" y="1115"/>
                    </a:lnTo>
                    <a:lnTo>
                      <a:pt x="2492" y="1115"/>
                    </a:lnTo>
                    <a:lnTo>
                      <a:pt x="2494" y="1115"/>
                    </a:lnTo>
                    <a:lnTo>
                      <a:pt x="2495" y="1115"/>
                    </a:lnTo>
                    <a:lnTo>
                      <a:pt x="2497" y="1115"/>
                    </a:lnTo>
                    <a:lnTo>
                      <a:pt x="2499" y="1115"/>
                    </a:lnTo>
                    <a:lnTo>
                      <a:pt x="2501" y="1115"/>
                    </a:lnTo>
                    <a:lnTo>
                      <a:pt x="2503" y="1115"/>
                    </a:lnTo>
                    <a:lnTo>
                      <a:pt x="2505" y="1115"/>
                    </a:lnTo>
                    <a:lnTo>
                      <a:pt x="2507" y="1115"/>
                    </a:lnTo>
                    <a:lnTo>
                      <a:pt x="2509" y="1115"/>
                    </a:lnTo>
                    <a:lnTo>
                      <a:pt x="2511" y="1115"/>
                    </a:lnTo>
                    <a:lnTo>
                      <a:pt x="2513" y="1115"/>
                    </a:lnTo>
                    <a:lnTo>
                      <a:pt x="2515" y="1115"/>
                    </a:lnTo>
                    <a:lnTo>
                      <a:pt x="2516" y="1115"/>
                    </a:lnTo>
                    <a:lnTo>
                      <a:pt x="2518" y="1115"/>
                    </a:lnTo>
                    <a:lnTo>
                      <a:pt x="2520" y="1115"/>
                    </a:lnTo>
                    <a:lnTo>
                      <a:pt x="2522" y="1115"/>
                    </a:lnTo>
                    <a:lnTo>
                      <a:pt x="2524" y="1115"/>
                    </a:lnTo>
                    <a:lnTo>
                      <a:pt x="2526" y="1115"/>
                    </a:lnTo>
                    <a:lnTo>
                      <a:pt x="2528" y="1115"/>
                    </a:lnTo>
                    <a:lnTo>
                      <a:pt x="2530" y="1115"/>
                    </a:lnTo>
                    <a:lnTo>
                      <a:pt x="2532" y="1115"/>
                    </a:lnTo>
                    <a:lnTo>
                      <a:pt x="2534" y="1115"/>
                    </a:lnTo>
                    <a:lnTo>
                      <a:pt x="2536" y="1115"/>
                    </a:lnTo>
                    <a:lnTo>
                      <a:pt x="2538" y="1115"/>
                    </a:lnTo>
                    <a:lnTo>
                      <a:pt x="2541" y="1115"/>
                    </a:lnTo>
                    <a:lnTo>
                      <a:pt x="2543" y="1115"/>
                    </a:lnTo>
                    <a:lnTo>
                      <a:pt x="2545" y="1115"/>
                    </a:lnTo>
                    <a:lnTo>
                      <a:pt x="2547" y="1115"/>
                    </a:lnTo>
                    <a:lnTo>
                      <a:pt x="2549" y="1115"/>
                    </a:lnTo>
                    <a:lnTo>
                      <a:pt x="2551" y="1115"/>
                    </a:lnTo>
                    <a:lnTo>
                      <a:pt x="2553" y="1115"/>
                    </a:lnTo>
                    <a:lnTo>
                      <a:pt x="2555" y="1115"/>
                    </a:lnTo>
                    <a:lnTo>
                      <a:pt x="2557" y="1115"/>
                    </a:lnTo>
                    <a:lnTo>
                      <a:pt x="2559" y="1115"/>
                    </a:lnTo>
                    <a:lnTo>
                      <a:pt x="2561" y="1115"/>
                    </a:lnTo>
                    <a:lnTo>
                      <a:pt x="2562" y="1115"/>
                    </a:lnTo>
                    <a:lnTo>
                      <a:pt x="2564" y="1115"/>
                    </a:lnTo>
                    <a:lnTo>
                      <a:pt x="2566" y="1115"/>
                    </a:lnTo>
                    <a:lnTo>
                      <a:pt x="2568" y="1115"/>
                    </a:lnTo>
                    <a:lnTo>
                      <a:pt x="2570" y="1115"/>
                    </a:lnTo>
                    <a:lnTo>
                      <a:pt x="2572" y="1115"/>
                    </a:lnTo>
                    <a:lnTo>
                      <a:pt x="2574" y="1115"/>
                    </a:lnTo>
                    <a:lnTo>
                      <a:pt x="2576" y="1115"/>
                    </a:lnTo>
                    <a:lnTo>
                      <a:pt x="2578" y="1115"/>
                    </a:lnTo>
                    <a:lnTo>
                      <a:pt x="2580" y="1115"/>
                    </a:lnTo>
                    <a:lnTo>
                      <a:pt x="2582" y="1115"/>
                    </a:lnTo>
                    <a:lnTo>
                      <a:pt x="2584" y="1115"/>
                    </a:lnTo>
                    <a:lnTo>
                      <a:pt x="2585" y="1115"/>
                    </a:lnTo>
                    <a:lnTo>
                      <a:pt x="2587" y="1115"/>
                    </a:lnTo>
                    <a:lnTo>
                      <a:pt x="2589" y="1115"/>
                    </a:lnTo>
                    <a:lnTo>
                      <a:pt x="2591" y="1115"/>
                    </a:lnTo>
                    <a:lnTo>
                      <a:pt x="2593" y="1115"/>
                    </a:lnTo>
                    <a:lnTo>
                      <a:pt x="2597" y="1115"/>
                    </a:lnTo>
                    <a:lnTo>
                      <a:pt x="2601" y="1115"/>
                    </a:lnTo>
                    <a:lnTo>
                      <a:pt x="2603" y="1115"/>
                    </a:lnTo>
                    <a:lnTo>
                      <a:pt x="2605" y="1115"/>
                    </a:lnTo>
                    <a:lnTo>
                      <a:pt x="2607" y="1115"/>
                    </a:lnTo>
                    <a:lnTo>
                      <a:pt x="2608" y="1115"/>
                    </a:lnTo>
                    <a:lnTo>
                      <a:pt x="2610" y="1115"/>
                    </a:lnTo>
                    <a:lnTo>
                      <a:pt x="2612" y="1115"/>
                    </a:lnTo>
                    <a:lnTo>
                      <a:pt x="2614" y="1115"/>
                    </a:lnTo>
                    <a:lnTo>
                      <a:pt x="2616" y="1115"/>
                    </a:lnTo>
                    <a:lnTo>
                      <a:pt x="2618" y="1115"/>
                    </a:lnTo>
                    <a:lnTo>
                      <a:pt x="2620" y="1115"/>
                    </a:lnTo>
                    <a:lnTo>
                      <a:pt x="2622" y="1115"/>
                    </a:lnTo>
                    <a:lnTo>
                      <a:pt x="2624" y="1115"/>
                    </a:lnTo>
                    <a:lnTo>
                      <a:pt x="2626" y="1115"/>
                    </a:lnTo>
                    <a:lnTo>
                      <a:pt x="2629" y="1115"/>
                    </a:lnTo>
                    <a:lnTo>
                      <a:pt x="2631" y="1115"/>
                    </a:lnTo>
                    <a:lnTo>
                      <a:pt x="2633" y="1115"/>
                    </a:lnTo>
                    <a:lnTo>
                      <a:pt x="2635" y="1115"/>
                    </a:lnTo>
                    <a:lnTo>
                      <a:pt x="2639" y="1115"/>
                    </a:lnTo>
                    <a:lnTo>
                      <a:pt x="2641" y="1115"/>
                    </a:lnTo>
                    <a:lnTo>
                      <a:pt x="2643" y="1115"/>
                    </a:lnTo>
                    <a:lnTo>
                      <a:pt x="2645" y="1115"/>
                    </a:lnTo>
                    <a:lnTo>
                      <a:pt x="2647" y="1115"/>
                    </a:lnTo>
                  </a:path>
                </a:pathLst>
              </a:custGeom>
              <a:grpFill/>
              <a:ln w="3175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3" name="Freeform 201"/>
              <p:cNvSpPr>
                <a:spLocks/>
              </p:cNvSpPr>
              <p:nvPr/>
            </p:nvSpPr>
            <p:spPr bwMode="auto">
              <a:xfrm>
                <a:off x="2835276" y="5045756"/>
                <a:ext cx="4046538" cy="240393"/>
              </a:xfrm>
              <a:custGeom>
                <a:avLst/>
                <a:gdLst>
                  <a:gd name="T0" fmla="*/ 40 w 2549"/>
                  <a:gd name="T1" fmla="*/ 212 h 212"/>
                  <a:gd name="T2" fmla="*/ 84 w 2549"/>
                  <a:gd name="T3" fmla="*/ 212 h 212"/>
                  <a:gd name="T4" fmla="*/ 134 w 2549"/>
                  <a:gd name="T5" fmla="*/ 212 h 212"/>
                  <a:gd name="T6" fmla="*/ 182 w 2549"/>
                  <a:gd name="T7" fmla="*/ 212 h 212"/>
                  <a:gd name="T8" fmla="*/ 226 w 2549"/>
                  <a:gd name="T9" fmla="*/ 210 h 212"/>
                  <a:gd name="T10" fmla="*/ 268 w 2549"/>
                  <a:gd name="T11" fmla="*/ 210 h 212"/>
                  <a:gd name="T12" fmla="*/ 304 w 2549"/>
                  <a:gd name="T13" fmla="*/ 210 h 212"/>
                  <a:gd name="T14" fmla="*/ 335 w 2549"/>
                  <a:gd name="T15" fmla="*/ 210 h 212"/>
                  <a:gd name="T16" fmla="*/ 368 w 2549"/>
                  <a:gd name="T17" fmla="*/ 210 h 212"/>
                  <a:gd name="T18" fmla="*/ 398 w 2549"/>
                  <a:gd name="T19" fmla="*/ 137 h 212"/>
                  <a:gd name="T20" fmla="*/ 436 w 2549"/>
                  <a:gd name="T21" fmla="*/ 210 h 212"/>
                  <a:gd name="T22" fmla="*/ 479 w 2549"/>
                  <a:gd name="T23" fmla="*/ 210 h 212"/>
                  <a:gd name="T24" fmla="*/ 517 w 2549"/>
                  <a:gd name="T25" fmla="*/ 210 h 212"/>
                  <a:gd name="T26" fmla="*/ 565 w 2549"/>
                  <a:gd name="T27" fmla="*/ 210 h 212"/>
                  <a:gd name="T28" fmla="*/ 615 w 2549"/>
                  <a:gd name="T29" fmla="*/ 210 h 212"/>
                  <a:gd name="T30" fmla="*/ 657 w 2549"/>
                  <a:gd name="T31" fmla="*/ 210 h 212"/>
                  <a:gd name="T32" fmla="*/ 695 w 2549"/>
                  <a:gd name="T33" fmla="*/ 210 h 212"/>
                  <a:gd name="T34" fmla="*/ 735 w 2549"/>
                  <a:gd name="T35" fmla="*/ 210 h 212"/>
                  <a:gd name="T36" fmla="*/ 777 w 2549"/>
                  <a:gd name="T37" fmla="*/ 210 h 212"/>
                  <a:gd name="T38" fmla="*/ 818 w 2549"/>
                  <a:gd name="T39" fmla="*/ 210 h 212"/>
                  <a:gd name="T40" fmla="*/ 864 w 2549"/>
                  <a:gd name="T41" fmla="*/ 210 h 212"/>
                  <a:gd name="T42" fmla="*/ 906 w 2549"/>
                  <a:gd name="T43" fmla="*/ 210 h 212"/>
                  <a:gd name="T44" fmla="*/ 950 w 2549"/>
                  <a:gd name="T45" fmla="*/ 210 h 212"/>
                  <a:gd name="T46" fmla="*/ 990 w 2549"/>
                  <a:gd name="T47" fmla="*/ 210 h 212"/>
                  <a:gd name="T48" fmla="*/ 1034 w 2549"/>
                  <a:gd name="T49" fmla="*/ 210 h 212"/>
                  <a:gd name="T50" fmla="*/ 1074 w 2549"/>
                  <a:gd name="T51" fmla="*/ 210 h 212"/>
                  <a:gd name="T52" fmla="*/ 1116 w 2549"/>
                  <a:gd name="T53" fmla="*/ 210 h 212"/>
                  <a:gd name="T54" fmla="*/ 1157 w 2549"/>
                  <a:gd name="T55" fmla="*/ 210 h 212"/>
                  <a:gd name="T56" fmla="*/ 1197 w 2549"/>
                  <a:gd name="T57" fmla="*/ 210 h 212"/>
                  <a:gd name="T58" fmla="*/ 1241 w 2549"/>
                  <a:gd name="T59" fmla="*/ 210 h 212"/>
                  <a:gd name="T60" fmla="*/ 1283 w 2549"/>
                  <a:gd name="T61" fmla="*/ 210 h 212"/>
                  <a:gd name="T62" fmla="*/ 1325 w 2549"/>
                  <a:gd name="T63" fmla="*/ 210 h 212"/>
                  <a:gd name="T64" fmla="*/ 1369 w 2549"/>
                  <a:gd name="T65" fmla="*/ 210 h 212"/>
                  <a:gd name="T66" fmla="*/ 1407 w 2549"/>
                  <a:gd name="T67" fmla="*/ 210 h 212"/>
                  <a:gd name="T68" fmla="*/ 1450 w 2549"/>
                  <a:gd name="T69" fmla="*/ 210 h 212"/>
                  <a:gd name="T70" fmla="*/ 1495 w 2549"/>
                  <a:gd name="T71" fmla="*/ 210 h 212"/>
                  <a:gd name="T72" fmla="*/ 1538 w 2549"/>
                  <a:gd name="T73" fmla="*/ 210 h 212"/>
                  <a:gd name="T74" fmla="*/ 1580 w 2549"/>
                  <a:gd name="T75" fmla="*/ 210 h 212"/>
                  <a:gd name="T76" fmla="*/ 1618 w 2549"/>
                  <a:gd name="T77" fmla="*/ 210 h 212"/>
                  <a:gd name="T78" fmla="*/ 1656 w 2549"/>
                  <a:gd name="T79" fmla="*/ 210 h 212"/>
                  <a:gd name="T80" fmla="*/ 1698 w 2549"/>
                  <a:gd name="T81" fmla="*/ 210 h 212"/>
                  <a:gd name="T82" fmla="*/ 1739 w 2549"/>
                  <a:gd name="T83" fmla="*/ 210 h 212"/>
                  <a:gd name="T84" fmla="*/ 1781 w 2549"/>
                  <a:gd name="T85" fmla="*/ 210 h 212"/>
                  <a:gd name="T86" fmla="*/ 1823 w 2549"/>
                  <a:gd name="T87" fmla="*/ 210 h 212"/>
                  <a:gd name="T88" fmla="*/ 1865 w 2549"/>
                  <a:gd name="T89" fmla="*/ 210 h 212"/>
                  <a:gd name="T90" fmla="*/ 1903 w 2549"/>
                  <a:gd name="T91" fmla="*/ 210 h 212"/>
                  <a:gd name="T92" fmla="*/ 1945 w 2549"/>
                  <a:gd name="T93" fmla="*/ 210 h 212"/>
                  <a:gd name="T94" fmla="*/ 1988 w 2549"/>
                  <a:gd name="T95" fmla="*/ 210 h 212"/>
                  <a:gd name="T96" fmla="*/ 2026 w 2549"/>
                  <a:gd name="T97" fmla="*/ 210 h 212"/>
                  <a:gd name="T98" fmla="*/ 2070 w 2549"/>
                  <a:gd name="T99" fmla="*/ 210 h 212"/>
                  <a:gd name="T100" fmla="*/ 2108 w 2549"/>
                  <a:gd name="T101" fmla="*/ 210 h 212"/>
                  <a:gd name="T102" fmla="*/ 2148 w 2549"/>
                  <a:gd name="T103" fmla="*/ 210 h 212"/>
                  <a:gd name="T104" fmla="*/ 2193 w 2549"/>
                  <a:gd name="T105" fmla="*/ 210 h 212"/>
                  <a:gd name="T106" fmla="*/ 2233 w 2549"/>
                  <a:gd name="T107" fmla="*/ 210 h 212"/>
                  <a:gd name="T108" fmla="*/ 2275 w 2549"/>
                  <a:gd name="T109" fmla="*/ 210 h 212"/>
                  <a:gd name="T110" fmla="*/ 2315 w 2549"/>
                  <a:gd name="T111" fmla="*/ 210 h 212"/>
                  <a:gd name="T112" fmla="*/ 2353 w 2549"/>
                  <a:gd name="T113" fmla="*/ 210 h 212"/>
                  <a:gd name="T114" fmla="*/ 2396 w 2549"/>
                  <a:gd name="T115" fmla="*/ 210 h 212"/>
                  <a:gd name="T116" fmla="*/ 2443 w 2549"/>
                  <a:gd name="T117" fmla="*/ 210 h 212"/>
                  <a:gd name="T118" fmla="*/ 2489 w 2549"/>
                  <a:gd name="T119" fmla="*/ 210 h 212"/>
                  <a:gd name="T120" fmla="*/ 2530 w 2549"/>
                  <a:gd name="T121" fmla="*/ 21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49" h="212">
                    <a:moveTo>
                      <a:pt x="0" y="212"/>
                    </a:moveTo>
                    <a:lnTo>
                      <a:pt x="2" y="212"/>
                    </a:lnTo>
                    <a:lnTo>
                      <a:pt x="6" y="210"/>
                    </a:lnTo>
                    <a:lnTo>
                      <a:pt x="6" y="212"/>
                    </a:lnTo>
                    <a:lnTo>
                      <a:pt x="8" y="212"/>
                    </a:lnTo>
                    <a:lnTo>
                      <a:pt x="11" y="212"/>
                    </a:lnTo>
                    <a:lnTo>
                      <a:pt x="13" y="212"/>
                    </a:lnTo>
                    <a:lnTo>
                      <a:pt x="17" y="212"/>
                    </a:lnTo>
                    <a:lnTo>
                      <a:pt x="19" y="210"/>
                    </a:lnTo>
                    <a:lnTo>
                      <a:pt x="21" y="212"/>
                    </a:lnTo>
                    <a:lnTo>
                      <a:pt x="21" y="210"/>
                    </a:lnTo>
                    <a:lnTo>
                      <a:pt x="23" y="210"/>
                    </a:lnTo>
                    <a:lnTo>
                      <a:pt x="25" y="212"/>
                    </a:lnTo>
                    <a:lnTo>
                      <a:pt x="27" y="212"/>
                    </a:lnTo>
                    <a:lnTo>
                      <a:pt x="29" y="212"/>
                    </a:lnTo>
                    <a:lnTo>
                      <a:pt x="29" y="210"/>
                    </a:lnTo>
                    <a:lnTo>
                      <a:pt x="30" y="212"/>
                    </a:lnTo>
                    <a:lnTo>
                      <a:pt x="34" y="212"/>
                    </a:lnTo>
                    <a:lnTo>
                      <a:pt x="38" y="212"/>
                    </a:lnTo>
                    <a:lnTo>
                      <a:pt x="40" y="212"/>
                    </a:lnTo>
                    <a:lnTo>
                      <a:pt x="44" y="212"/>
                    </a:lnTo>
                    <a:lnTo>
                      <a:pt x="46" y="212"/>
                    </a:lnTo>
                    <a:lnTo>
                      <a:pt x="50" y="212"/>
                    </a:lnTo>
                    <a:lnTo>
                      <a:pt x="52" y="210"/>
                    </a:lnTo>
                    <a:lnTo>
                      <a:pt x="52" y="212"/>
                    </a:lnTo>
                    <a:lnTo>
                      <a:pt x="55" y="212"/>
                    </a:lnTo>
                    <a:lnTo>
                      <a:pt x="57" y="212"/>
                    </a:lnTo>
                    <a:lnTo>
                      <a:pt x="61" y="212"/>
                    </a:lnTo>
                    <a:lnTo>
                      <a:pt x="63" y="210"/>
                    </a:lnTo>
                    <a:lnTo>
                      <a:pt x="65" y="212"/>
                    </a:lnTo>
                    <a:lnTo>
                      <a:pt x="67" y="212"/>
                    </a:lnTo>
                    <a:lnTo>
                      <a:pt x="69" y="210"/>
                    </a:lnTo>
                    <a:lnTo>
                      <a:pt x="71" y="212"/>
                    </a:lnTo>
                    <a:lnTo>
                      <a:pt x="73" y="210"/>
                    </a:lnTo>
                    <a:lnTo>
                      <a:pt x="73" y="212"/>
                    </a:lnTo>
                    <a:lnTo>
                      <a:pt x="76" y="212"/>
                    </a:lnTo>
                    <a:lnTo>
                      <a:pt x="78" y="212"/>
                    </a:lnTo>
                    <a:lnTo>
                      <a:pt x="82" y="212"/>
                    </a:lnTo>
                    <a:lnTo>
                      <a:pt x="84" y="210"/>
                    </a:lnTo>
                    <a:lnTo>
                      <a:pt x="84" y="212"/>
                    </a:lnTo>
                    <a:lnTo>
                      <a:pt x="88" y="212"/>
                    </a:lnTo>
                    <a:lnTo>
                      <a:pt x="90" y="212"/>
                    </a:lnTo>
                    <a:lnTo>
                      <a:pt x="94" y="212"/>
                    </a:lnTo>
                    <a:lnTo>
                      <a:pt x="98" y="212"/>
                    </a:lnTo>
                    <a:lnTo>
                      <a:pt x="99" y="212"/>
                    </a:lnTo>
                    <a:lnTo>
                      <a:pt x="103" y="212"/>
                    </a:lnTo>
                    <a:lnTo>
                      <a:pt x="103" y="210"/>
                    </a:lnTo>
                    <a:lnTo>
                      <a:pt x="105" y="212"/>
                    </a:lnTo>
                    <a:lnTo>
                      <a:pt x="107" y="212"/>
                    </a:lnTo>
                    <a:lnTo>
                      <a:pt x="111" y="212"/>
                    </a:lnTo>
                    <a:lnTo>
                      <a:pt x="113" y="212"/>
                    </a:lnTo>
                    <a:lnTo>
                      <a:pt x="115" y="210"/>
                    </a:lnTo>
                    <a:lnTo>
                      <a:pt x="117" y="212"/>
                    </a:lnTo>
                    <a:lnTo>
                      <a:pt x="121" y="212"/>
                    </a:lnTo>
                    <a:lnTo>
                      <a:pt x="122" y="212"/>
                    </a:lnTo>
                    <a:lnTo>
                      <a:pt x="126" y="212"/>
                    </a:lnTo>
                    <a:lnTo>
                      <a:pt x="128" y="212"/>
                    </a:lnTo>
                    <a:lnTo>
                      <a:pt x="132" y="210"/>
                    </a:lnTo>
                    <a:lnTo>
                      <a:pt x="132" y="212"/>
                    </a:lnTo>
                    <a:lnTo>
                      <a:pt x="134" y="212"/>
                    </a:lnTo>
                    <a:lnTo>
                      <a:pt x="136" y="210"/>
                    </a:lnTo>
                    <a:lnTo>
                      <a:pt x="138" y="212"/>
                    </a:lnTo>
                    <a:lnTo>
                      <a:pt x="140" y="212"/>
                    </a:lnTo>
                    <a:lnTo>
                      <a:pt x="142" y="210"/>
                    </a:lnTo>
                    <a:lnTo>
                      <a:pt x="143" y="212"/>
                    </a:lnTo>
                    <a:lnTo>
                      <a:pt x="145" y="212"/>
                    </a:lnTo>
                    <a:lnTo>
                      <a:pt x="149" y="212"/>
                    </a:lnTo>
                    <a:lnTo>
                      <a:pt x="153" y="212"/>
                    </a:lnTo>
                    <a:lnTo>
                      <a:pt x="155" y="212"/>
                    </a:lnTo>
                    <a:lnTo>
                      <a:pt x="159" y="212"/>
                    </a:lnTo>
                    <a:lnTo>
                      <a:pt x="161" y="210"/>
                    </a:lnTo>
                    <a:lnTo>
                      <a:pt x="161" y="212"/>
                    </a:lnTo>
                    <a:lnTo>
                      <a:pt x="165" y="212"/>
                    </a:lnTo>
                    <a:lnTo>
                      <a:pt x="166" y="212"/>
                    </a:lnTo>
                    <a:lnTo>
                      <a:pt x="170" y="210"/>
                    </a:lnTo>
                    <a:lnTo>
                      <a:pt x="170" y="212"/>
                    </a:lnTo>
                    <a:lnTo>
                      <a:pt x="172" y="212"/>
                    </a:lnTo>
                    <a:lnTo>
                      <a:pt x="176" y="212"/>
                    </a:lnTo>
                    <a:lnTo>
                      <a:pt x="180" y="212"/>
                    </a:lnTo>
                    <a:lnTo>
                      <a:pt x="182" y="212"/>
                    </a:lnTo>
                    <a:lnTo>
                      <a:pt x="182" y="210"/>
                    </a:lnTo>
                    <a:lnTo>
                      <a:pt x="186" y="212"/>
                    </a:lnTo>
                    <a:lnTo>
                      <a:pt x="186" y="210"/>
                    </a:lnTo>
                    <a:lnTo>
                      <a:pt x="188" y="212"/>
                    </a:lnTo>
                    <a:lnTo>
                      <a:pt x="189" y="212"/>
                    </a:lnTo>
                    <a:lnTo>
                      <a:pt x="193" y="212"/>
                    </a:lnTo>
                    <a:lnTo>
                      <a:pt x="195" y="212"/>
                    </a:lnTo>
                    <a:lnTo>
                      <a:pt x="199" y="212"/>
                    </a:lnTo>
                    <a:lnTo>
                      <a:pt x="203" y="212"/>
                    </a:lnTo>
                    <a:lnTo>
                      <a:pt x="205" y="212"/>
                    </a:lnTo>
                    <a:lnTo>
                      <a:pt x="207" y="210"/>
                    </a:lnTo>
                    <a:lnTo>
                      <a:pt x="209" y="212"/>
                    </a:lnTo>
                    <a:lnTo>
                      <a:pt x="211" y="212"/>
                    </a:lnTo>
                    <a:lnTo>
                      <a:pt x="214" y="212"/>
                    </a:lnTo>
                    <a:lnTo>
                      <a:pt x="216" y="212"/>
                    </a:lnTo>
                    <a:lnTo>
                      <a:pt x="220" y="212"/>
                    </a:lnTo>
                    <a:lnTo>
                      <a:pt x="220" y="210"/>
                    </a:lnTo>
                    <a:lnTo>
                      <a:pt x="222" y="212"/>
                    </a:lnTo>
                    <a:lnTo>
                      <a:pt x="226" y="212"/>
                    </a:lnTo>
                    <a:lnTo>
                      <a:pt x="226" y="210"/>
                    </a:lnTo>
                    <a:lnTo>
                      <a:pt x="228" y="212"/>
                    </a:lnTo>
                    <a:lnTo>
                      <a:pt x="232" y="212"/>
                    </a:lnTo>
                    <a:lnTo>
                      <a:pt x="232" y="210"/>
                    </a:lnTo>
                    <a:lnTo>
                      <a:pt x="235" y="212"/>
                    </a:lnTo>
                    <a:lnTo>
                      <a:pt x="235" y="210"/>
                    </a:lnTo>
                    <a:lnTo>
                      <a:pt x="237" y="212"/>
                    </a:lnTo>
                    <a:lnTo>
                      <a:pt x="241" y="212"/>
                    </a:lnTo>
                    <a:lnTo>
                      <a:pt x="243" y="212"/>
                    </a:lnTo>
                    <a:lnTo>
                      <a:pt x="247" y="212"/>
                    </a:lnTo>
                    <a:lnTo>
                      <a:pt x="249" y="212"/>
                    </a:lnTo>
                    <a:lnTo>
                      <a:pt x="251" y="210"/>
                    </a:lnTo>
                    <a:lnTo>
                      <a:pt x="253" y="212"/>
                    </a:lnTo>
                    <a:lnTo>
                      <a:pt x="255" y="212"/>
                    </a:lnTo>
                    <a:lnTo>
                      <a:pt x="258" y="212"/>
                    </a:lnTo>
                    <a:lnTo>
                      <a:pt x="262" y="210"/>
                    </a:lnTo>
                    <a:lnTo>
                      <a:pt x="262" y="212"/>
                    </a:lnTo>
                    <a:lnTo>
                      <a:pt x="264" y="212"/>
                    </a:lnTo>
                    <a:lnTo>
                      <a:pt x="264" y="210"/>
                    </a:lnTo>
                    <a:lnTo>
                      <a:pt x="266" y="212"/>
                    </a:lnTo>
                    <a:lnTo>
                      <a:pt x="268" y="210"/>
                    </a:lnTo>
                    <a:lnTo>
                      <a:pt x="270" y="212"/>
                    </a:lnTo>
                    <a:lnTo>
                      <a:pt x="272" y="212"/>
                    </a:lnTo>
                    <a:lnTo>
                      <a:pt x="274" y="210"/>
                    </a:lnTo>
                    <a:lnTo>
                      <a:pt x="276" y="212"/>
                    </a:lnTo>
                    <a:lnTo>
                      <a:pt x="278" y="212"/>
                    </a:lnTo>
                    <a:lnTo>
                      <a:pt x="281" y="212"/>
                    </a:lnTo>
                    <a:lnTo>
                      <a:pt x="281" y="210"/>
                    </a:lnTo>
                    <a:lnTo>
                      <a:pt x="285" y="210"/>
                    </a:lnTo>
                    <a:lnTo>
                      <a:pt x="285" y="212"/>
                    </a:lnTo>
                    <a:lnTo>
                      <a:pt x="287" y="212"/>
                    </a:lnTo>
                    <a:lnTo>
                      <a:pt x="287" y="210"/>
                    </a:lnTo>
                    <a:lnTo>
                      <a:pt x="291" y="210"/>
                    </a:lnTo>
                    <a:lnTo>
                      <a:pt x="291" y="212"/>
                    </a:lnTo>
                    <a:lnTo>
                      <a:pt x="293" y="210"/>
                    </a:lnTo>
                    <a:lnTo>
                      <a:pt x="295" y="212"/>
                    </a:lnTo>
                    <a:lnTo>
                      <a:pt x="297" y="212"/>
                    </a:lnTo>
                    <a:lnTo>
                      <a:pt x="299" y="212"/>
                    </a:lnTo>
                    <a:lnTo>
                      <a:pt x="301" y="210"/>
                    </a:lnTo>
                    <a:lnTo>
                      <a:pt x="302" y="212"/>
                    </a:lnTo>
                    <a:lnTo>
                      <a:pt x="304" y="210"/>
                    </a:lnTo>
                    <a:lnTo>
                      <a:pt x="306" y="212"/>
                    </a:lnTo>
                    <a:lnTo>
                      <a:pt x="308" y="210"/>
                    </a:lnTo>
                    <a:lnTo>
                      <a:pt x="308" y="212"/>
                    </a:lnTo>
                    <a:lnTo>
                      <a:pt x="310" y="212"/>
                    </a:lnTo>
                    <a:lnTo>
                      <a:pt x="312" y="210"/>
                    </a:lnTo>
                    <a:lnTo>
                      <a:pt x="314" y="212"/>
                    </a:lnTo>
                    <a:lnTo>
                      <a:pt x="314" y="210"/>
                    </a:lnTo>
                    <a:lnTo>
                      <a:pt x="318" y="212"/>
                    </a:lnTo>
                    <a:lnTo>
                      <a:pt x="318" y="210"/>
                    </a:lnTo>
                    <a:lnTo>
                      <a:pt x="320" y="210"/>
                    </a:lnTo>
                    <a:lnTo>
                      <a:pt x="322" y="212"/>
                    </a:lnTo>
                    <a:lnTo>
                      <a:pt x="323" y="212"/>
                    </a:lnTo>
                    <a:lnTo>
                      <a:pt x="325" y="212"/>
                    </a:lnTo>
                    <a:lnTo>
                      <a:pt x="327" y="210"/>
                    </a:lnTo>
                    <a:lnTo>
                      <a:pt x="329" y="210"/>
                    </a:lnTo>
                    <a:lnTo>
                      <a:pt x="329" y="212"/>
                    </a:lnTo>
                    <a:lnTo>
                      <a:pt x="331" y="212"/>
                    </a:lnTo>
                    <a:lnTo>
                      <a:pt x="333" y="210"/>
                    </a:lnTo>
                    <a:lnTo>
                      <a:pt x="335" y="212"/>
                    </a:lnTo>
                    <a:lnTo>
                      <a:pt x="335" y="210"/>
                    </a:lnTo>
                    <a:lnTo>
                      <a:pt x="337" y="210"/>
                    </a:lnTo>
                    <a:lnTo>
                      <a:pt x="339" y="212"/>
                    </a:lnTo>
                    <a:lnTo>
                      <a:pt x="341" y="210"/>
                    </a:lnTo>
                    <a:lnTo>
                      <a:pt x="341" y="212"/>
                    </a:lnTo>
                    <a:lnTo>
                      <a:pt x="343" y="210"/>
                    </a:lnTo>
                    <a:lnTo>
                      <a:pt x="345" y="212"/>
                    </a:lnTo>
                    <a:lnTo>
                      <a:pt x="346" y="210"/>
                    </a:lnTo>
                    <a:lnTo>
                      <a:pt x="346" y="212"/>
                    </a:lnTo>
                    <a:lnTo>
                      <a:pt x="348" y="210"/>
                    </a:lnTo>
                    <a:lnTo>
                      <a:pt x="350" y="212"/>
                    </a:lnTo>
                    <a:lnTo>
                      <a:pt x="352" y="212"/>
                    </a:lnTo>
                    <a:lnTo>
                      <a:pt x="354" y="210"/>
                    </a:lnTo>
                    <a:lnTo>
                      <a:pt x="354" y="212"/>
                    </a:lnTo>
                    <a:lnTo>
                      <a:pt x="356" y="210"/>
                    </a:lnTo>
                    <a:lnTo>
                      <a:pt x="358" y="212"/>
                    </a:lnTo>
                    <a:lnTo>
                      <a:pt x="360" y="210"/>
                    </a:lnTo>
                    <a:lnTo>
                      <a:pt x="362" y="212"/>
                    </a:lnTo>
                    <a:lnTo>
                      <a:pt x="364" y="212"/>
                    </a:lnTo>
                    <a:lnTo>
                      <a:pt x="364" y="210"/>
                    </a:lnTo>
                    <a:lnTo>
                      <a:pt x="368" y="210"/>
                    </a:lnTo>
                    <a:lnTo>
                      <a:pt x="368" y="212"/>
                    </a:lnTo>
                    <a:lnTo>
                      <a:pt x="369" y="212"/>
                    </a:lnTo>
                    <a:lnTo>
                      <a:pt x="371" y="210"/>
                    </a:lnTo>
                    <a:lnTo>
                      <a:pt x="373" y="212"/>
                    </a:lnTo>
                    <a:lnTo>
                      <a:pt x="373" y="210"/>
                    </a:lnTo>
                    <a:lnTo>
                      <a:pt x="377" y="212"/>
                    </a:lnTo>
                    <a:lnTo>
                      <a:pt x="377" y="210"/>
                    </a:lnTo>
                    <a:lnTo>
                      <a:pt x="379" y="212"/>
                    </a:lnTo>
                    <a:lnTo>
                      <a:pt x="379" y="210"/>
                    </a:lnTo>
                    <a:lnTo>
                      <a:pt x="383" y="210"/>
                    </a:lnTo>
                    <a:lnTo>
                      <a:pt x="383" y="212"/>
                    </a:lnTo>
                    <a:lnTo>
                      <a:pt x="385" y="210"/>
                    </a:lnTo>
                    <a:lnTo>
                      <a:pt x="387" y="212"/>
                    </a:lnTo>
                    <a:lnTo>
                      <a:pt x="387" y="210"/>
                    </a:lnTo>
                    <a:lnTo>
                      <a:pt x="389" y="212"/>
                    </a:lnTo>
                    <a:lnTo>
                      <a:pt x="391" y="210"/>
                    </a:lnTo>
                    <a:lnTo>
                      <a:pt x="392" y="210"/>
                    </a:lnTo>
                    <a:lnTo>
                      <a:pt x="396" y="206"/>
                    </a:lnTo>
                    <a:lnTo>
                      <a:pt x="396" y="200"/>
                    </a:lnTo>
                    <a:lnTo>
                      <a:pt x="398" y="137"/>
                    </a:lnTo>
                    <a:lnTo>
                      <a:pt x="400" y="97"/>
                    </a:lnTo>
                    <a:lnTo>
                      <a:pt x="402" y="0"/>
                    </a:lnTo>
                    <a:lnTo>
                      <a:pt x="402" y="27"/>
                    </a:lnTo>
                    <a:lnTo>
                      <a:pt x="404" y="128"/>
                    </a:lnTo>
                    <a:lnTo>
                      <a:pt x="406" y="151"/>
                    </a:lnTo>
                    <a:lnTo>
                      <a:pt x="408" y="198"/>
                    </a:lnTo>
                    <a:lnTo>
                      <a:pt x="408" y="204"/>
                    </a:lnTo>
                    <a:lnTo>
                      <a:pt x="410" y="208"/>
                    </a:lnTo>
                    <a:lnTo>
                      <a:pt x="412" y="210"/>
                    </a:lnTo>
                    <a:lnTo>
                      <a:pt x="413" y="210"/>
                    </a:lnTo>
                    <a:lnTo>
                      <a:pt x="415" y="210"/>
                    </a:lnTo>
                    <a:lnTo>
                      <a:pt x="417" y="210"/>
                    </a:lnTo>
                    <a:lnTo>
                      <a:pt x="419" y="210"/>
                    </a:lnTo>
                    <a:lnTo>
                      <a:pt x="421" y="210"/>
                    </a:lnTo>
                    <a:lnTo>
                      <a:pt x="423" y="210"/>
                    </a:lnTo>
                    <a:lnTo>
                      <a:pt x="425" y="210"/>
                    </a:lnTo>
                    <a:lnTo>
                      <a:pt x="427" y="210"/>
                    </a:lnTo>
                    <a:lnTo>
                      <a:pt x="429" y="210"/>
                    </a:lnTo>
                    <a:lnTo>
                      <a:pt x="433" y="210"/>
                    </a:lnTo>
                    <a:lnTo>
                      <a:pt x="436" y="210"/>
                    </a:lnTo>
                    <a:lnTo>
                      <a:pt x="438" y="210"/>
                    </a:lnTo>
                    <a:lnTo>
                      <a:pt x="440" y="210"/>
                    </a:lnTo>
                    <a:lnTo>
                      <a:pt x="442" y="210"/>
                    </a:lnTo>
                    <a:lnTo>
                      <a:pt x="444" y="210"/>
                    </a:lnTo>
                    <a:lnTo>
                      <a:pt x="446" y="210"/>
                    </a:lnTo>
                    <a:lnTo>
                      <a:pt x="448" y="210"/>
                    </a:lnTo>
                    <a:lnTo>
                      <a:pt x="450" y="210"/>
                    </a:lnTo>
                    <a:lnTo>
                      <a:pt x="452" y="210"/>
                    </a:lnTo>
                    <a:lnTo>
                      <a:pt x="456" y="210"/>
                    </a:lnTo>
                    <a:lnTo>
                      <a:pt x="458" y="210"/>
                    </a:lnTo>
                    <a:lnTo>
                      <a:pt x="459" y="210"/>
                    </a:lnTo>
                    <a:lnTo>
                      <a:pt x="461" y="210"/>
                    </a:lnTo>
                    <a:lnTo>
                      <a:pt x="463" y="210"/>
                    </a:lnTo>
                    <a:lnTo>
                      <a:pt x="465" y="210"/>
                    </a:lnTo>
                    <a:lnTo>
                      <a:pt x="467" y="210"/>
                    </a:lnTo>
                    <a:lnTo>
                      <a:pt x="469" y="210"/>
                    </a:lnTo>
                    <a:lnTo>
                      <a:pt x="471" y="210"/>
                    </a:lnTo>
                    <a:lnTo>
                      <a:pt x="473" y="210"/>
                    </a:lnTo>
                    <a:lnTo>
                      <a:pt x="477" y="210"/>
                    </a:lnTo>
                    <a:lnTo>
                      <a:pt x="479" y="210"/>
                    </a:lnTo>
                    <a:lnTo>
                      <a:pt x="481" y="210"/>
                    </a:lnTo>
                    <a:lnTo>
                      <a:pt x="482" y="210"/>
                    </a:lnTo>
                    <a:lnTo>
                      <a:pt x="484" y="210"/>
                    </a:lnTo>
                    <a:lnTo>
                      <a:pt x="486" y="210"/>
                    </a:lnTo>
                    <a:lnTo>
                      <a:pt x="488" y="210"/>
                    </a:lnTo>
                    <a:lnTo>
                      <a:pt x="490" y="210"/>
                    </a:lnTo>
                    <a:lnTo>
                      <a:pt x="492" y="210"/>
                    </a:lnTo>
                    <a:lnTo>
                      <a:pt x="494" y="210"/>
                    </a:lnTo>
                    <a:lnTo>
                      <a:pt x="496" y="210"/>
                    </a:lnTo>
                    <a:lnTo>
                      <a:pt x="498" y="210"/>
                    </a:lnTo>
                    <a:lnTo>
                      <a:pt x="500" y="210"/>
                    </a:lnTo>
                    <a:lnTo>
                      <a:pt x="502" y="210"/>
                    </a:lnTo>
                    <a:lnTo>
                      <a:pt x="504" y="210"/>
                    </a:lnTo>
                    <a:lnTo>
                      <a:pt x="505" y="210"/>
                    </a:lnTo>
                    <a:lnTo>
                      <a:pt x="507" y="210"/>
                    </a:lnTo>
                    <a:lnTo>
                      <a:pt x="509" y="210"/>
                    </a:lnTo>
                    <a:lnTo>
                      <a:pt x="511" y="210"/>
                    </a:lnTo>
                    <a:lnTo>
                      <a:pt x="513" y="210"/>
                    </a:lnTo>
                    <a:lnTo>
                      <a:pt x="515" y="210"/>
                    </a:lnTo>
                    <a:lnTo>
                      <a:pt x="517" y="210"/>
                    </a:lnTo>
                    <a:lnTo>
                      <a:pt x="519" y="210"/>
                    </a:lnTo>
                    <a:lnTo>
                      <a:pt x="521" y="210"/>
                    </a:lnTo>
                    <a:lnTo>
                      <a:pt x="523" y="210"/>
                    </a:lnTo>
                    <a:lnTo>
                      <a:pt x="526" y="210"/>
                    </a:lnTo>
                    <a:lnTo>
                      <a:pt x="528" y="210"/>
                    </a:lnTo>
                    <a:lnTo>
                      <a:pt x="532" y="210"/>
                    </a:lnTo>
                    <a:lnTo>
                      <a:pt x="534" y="210"/>
                    </a:lnTo>
                    <a:lnTo>
                      <a:pt x="536" y="210"/>
                    </a:lnTo>
                    <a:lnTo>
                      <a:pt x="538" y="210"/>
                    </a:lnTo>
                    <a:lnTo>
                      <a:pt x="540" y="210"/>
                    </a:lnTo>
                    <a:lnTo>
                      <a:pt x="542" y="210"/>
                    </a:lnTo>
                    <a:lnTo>
                      <a:pt x="544" y="210"/>
                    </a:lnTo>
                    <a:lnTo>
                      <a:pt x="548" y="210"/>
                    </a:lnTo>
                    <a:lnTo>
                      <a:pt x="551" y="210"/>
                    </a:lnTo>
                    <a:lnTo>
                      <a:pt x="553" y="210"/>
                    </a:lnTo>
                    <a:lnTo>
                      <a:pt x="555" y="210"/>
                    </a:lnTo>
                    <a:lnTo>
                      <a:pt x="557" y="210"/>
                    </a:lnTo>
                    <a:lnTo>
                      <a:pt x="559" y="210"/>
                    </a:lnTo>
                    <a:lnTo>
                      <a:pt x="561" y="210"/>
                    </a:lnTo>
                    <a:lnTo>
                      <a:pt x="565" y="210"/>
                    </a:lnTo>
                    <a:lnTo>
                      <a:pt x="569" y="210"/>
                    </a:lnTo>
                    <a:lnTo>
                      <a:pt x="571" y="210"/>
                    </a:lnTo>
                    <a:lnTo>
                      <a:pt x="572" y="210"/>
                    </a:lnTo>
                    <a:lnTo>
                      <a:pt x="574" y="210"/>
                    </a:lnTo>
                    <a:lnTo>
                      <a:pt x="578" y="210"/>
                    </a:lnTo>
                    <a:lnTo>
                      <a:pt x="580" y="210"/>
                    </a:lnTo>
                    <a:lnTo>
                      <a:pt x="584" y="210"/>
                    </a:lnTo>
                    <a:lnTo>
                      <a:pt x="586" y="210"/>
                    </a:lnTo>
                    <a:lnTo>
                      <a:pt x="588" y="210"/>
                    </a:lnTo>
                    <a:lnTo>
                      <a:pt x="592" y="210"/>
                    </a:lnTo>
                    <a:lnTo>
                      <a:pt x="594" y="210"/>
                    </a:lnTo>
                    <a:lnTo>
                      <a:pt x="597" y="210"/>
                    </a:lnTo>
                    <a:lnTo>
                      <a:pt x="599" y="210"/>
                    </a:lnTo>
                    <a:lnTo>
                      <a:pt x="603" y="210"/>
                    </a:lnTo>
                    <a:lnTo>
                      <a:pt x="605" y="210"/>
                    </a:lnTo>
                    <a:lnTo>
                      <a:pt x="607" y="210"/>
                    </a:lnTo>
                    <a:lnTo>
                      <a:pt x="609" y="210"/>
                    </a:lnTo>
                    <a:lnTo>
                      <a:pt x="611" y="210"/>
                    </a:lnTo>
                    <a:lnTo>
                      <a:pt x="613" y="210"/>
                    </a:lnTo>
                    <a:lnTo>
                      <a:pt x="615" y="210"/>
                    </a:lnTo>
                    <a:lnTo>
                      <a:pt x="616" y="210"/>
                    </a:lnTo>
                    <a:lnTo>
                      <a:pt x="618" y="210"/>
                    </a:lnTo>
                    <a:lnTo>
                      <a:pt x="620" y="210"/>
                    </a:lnTo>
                    <a:lnTo>
                      <a:pt x="622" y="210"/>
                    </a:lnTo>
                    <a:lnTo>
                      <a:pt x="624" y="210"/>
                    </a:lnTo>
                    <a:lnTo>
                      <a:pt x="626" y="210"/>
                    </a:lnTo>
                    <a:lnTo>
                      <a:pt x="628" y="210"/>
                    </a:lnTo>
                    <a:lnTo>
                      <a:pt x="630" y="210"/>
                    </a:lnTo>
                    <a:lnTo>
                      <a:pt x="632" y="210"/>
                    </a:lnTo>
                    <a:lnTo>
                      <a:pt x="634" y="210"/>
                    </a:lnTo>
                    <a:lnTo>
                      <a:pt x="636" y="210"/>
                    </a:lnTo>
                    <a:lnTo>
                      <a:pt x="638" y="210"/>
                    </a:lnTo>
                    <a:lnTo>
                      <a:pt x="639" y="210"/>
                    </a:lnTo>
                    <a:lnTo>
                      <a:pt x="641" y="210"/>
                    </a:lnTo>
                    <a:lnTo>
                      <a:pt x="643" y="210"/>
                    </a:lnTo>
                    <a:lnTo>
                      <a:pt x="647" y="210"/>
                    </a:lnTo>
                    <a:lnTo>
                      <a:pt x="649" y="210"/>
                    </a:lnTo>
                    <a:lnTo>
                      <a:pt x="651" y="210"/>
                    </a:lnTo>
                    <a:lnTo>
                      <a:pt x="653" y="210"/>
                    </a:lnTo>
                    <a:lnTo>
                      <a:pt x="657" y="210"/>
                    </a:lnTo>
                    <a:lnTo>
                      <a:pt x="659" y="210"/>
                    </a:lnTo>
                    <a:lnTo>
                      <a:pt x="661" y="210"/>
                    </a:lnTo>
                    <a:lnTo>
                      <a:pt x="662" y="210"/>
                    </a:lnTo>
                    <a:lnTo>
                      <a:pt x="664" y="210"/>
                    </a:lnTo>
                    <a:lnTo>
                      <a:pt x="666" y="210"/>
                    </a:lnTo>
                    <a:lnTo>
                      <a:pt x="668" y="210"/>
                    </a:lnTo>
                    <a:lnTo>
                      <a:pt x="670" y="210"/>
                    </a:lnTo>
                    <a:lnTo>
                      <a:pt x="672" y="210"/>
                    </a:lnTo>
                    <a:lnTo>
                      <a:pt x="674" y="210"/>
                    </a:lnTo>
                    <a:lnTo>
                      <a:pt x="676" y="210"/>
                    </a:lnTo>
                    <a:lnTo>
                      <a:pt x="678" y="210"/>
                    </a:lnTo>
                    <a:lnTo>
                      <a:pt x="680" y="210"/>
                    </a:lnTo>
                    <a:lnTo>
                      <a:pt x="682" y="210"/>
                    </a:lnTo>
                    <a:lnTo>
                      <a:pt x="684" y="210"/>
                    </a:lnTo>
                    <a:lnTo>
                      <a:pt x="685" y="210"/>
                    </a:lnTo>
                    <a:lnTo>
                      <a:pt x="687" y="210"/>
                    </a:lnTo>
                    <a:lnTo>
                      <a:pt x="689" y="210"/>
                    </a:lnTo>
                    <a:lnTo>
                      <a:pt x="691" y="210"/>
                    </a:lnTo>
                    <a:lnTo>
                      <a:pt x="693" y="210"/>
                    </a:lnTo>
                    <a:lnTo>
                      <a:pt x="695" y="210"/>
                    </a:lnTo>
                    <a:lnTo>
                      <a:pt x="697" y="210"/>
                    </a:lnTo>
                    <a:lnTo>
                      <a:pt x="699" y="210"/>
                    </a:lnTo>
                    <a:lnTo>
                      <a:pt x="701" y="210"/>
                    </a:lnTo>
                    <a:lnTo>
                      <a:pt x="703" y="210"/>
                    </a:lnTo>
                    <a:lnTo>
                      <a:pt x="705" y="210"/>
                    </a:lnTo>
                    <a:lnTo>
                      <a:pt x="706" y="210"/>
                    </a:lnTo>
                    <a:lnTo>
                      <a:pt x="708" y="210"/>
                    </a:lnTo>
                    <a:lnTo>
                      <a:pt x="710" y="210"/>
                    </a:lnTo>
                    <a:lnTo>
                      <a:pt x="712" y="210"/>
                    </a:lnTo>
                    <a:lnTo>
                      <a:pt x="716" y="210"/>
                    </a:lnTo>
                    <a:lnTo>
                      <a:pt x="718" y="210"/>
                    </a:lnTo>
                    <a:lnTo>
                      <a:pt x="720" y="210"/>
                    </a:lnTo>
                    <a:lnTo>
                      <a:pt x="722" y="210"/>
                    </a:lnTo>
                    <a:lnTo>
                      <a:pt x="724" y="210"/>
                    </a:lnTo>
                    <a:lnTo>
                      <a:pt x="726" y="210"/>
                    </a:lnTo>
                    <a:lnTo>
                      <a:pt x="728" y="210"/>
                    </a:lnTo>
                    <a:lnTo>
                      <a:pt x="729" y="210"/>
                    </a:lnTo>
                    <a:lnTo>
                      <a:pt x="731" y="210"/>
                    </a:lnTo>
                    <a:lnTo>
                      <a:pt x="733" y="210"/>
                    </a:lnTo>
                    <a:lnTo>
                      <a:pt x="735" y="210"/>
                    </a:lnTo>
                    <a:lnTo>
                      <a:pt x="737" y="210"/>
                    </a:lnTo>
                    <a:lnTo>
                      <a:pt x="739" y="210"/>
                    </a:lnTo>
                    <a:lnTo>
                      <a:pt x="741" y="210"/>
                    </a:lnTo>
                    <a:lnTo>
                      <a:pt x="743" y="210"/>
                    </a:lnTo>
                    <a:lnTo>
                      <a:pt x="747" y="210"/>
                    </a:lnTo>
                    <a:lnTo>
                      <a:pt x="749" y="210"/>
                    </a:lnTo>
                    <a:lnTo>
                      <a:pt x="751" y="210"/>
                    </a:lnTo>
                    <a:lnTo>
                      <a:pt x="752" y="210"/>
                    </a:lnTo>
                    <a:lnTo>
                      <a:pt x="754" y="210"/>
                    </a:lnTo>
                    <a:lnTo>
                      <a:pt x="756" y="210"/>
                    </a:lnTo>
                    <a:lnTo>
                      <a:pt x="758" y="210"/>
                    </a:lnTo>
                    <a:lnTo>
                      <a:pt x="760" y="210"/>
                    </a:lnTo>
                    <a:lnTo>
                      <a:pt x="762" y="210"/>
                    </a:lnTo>
                    <a:lnTo>
                      <a:pt x="766" y="210"/>
                    </a:lnTo>
                    <a:lnTo>
                      <a:pt x="768" y="210"/>
                    </a:lnTo>
                    <a:lnTo>
                      <a:pt x="770" y="210"/>
                    </a:lnTo>
                    <a:lnTo>
                      <a:pt x="772" y="210"/>
                    </a:lnTo>
                    <a:lnTo>
                      <a:pt x="774" y="210"/>
                    </a:lnTo>
                    <a:lnTo>
                      <a:pt x="775" y="210"/>
                    </a:lnTo>
                    <a:lnTo>
                      <a:pt x="777" y="210"/>
                    </a:lnTo>
                    <a:lnTo>
                      <a:pt x="779" y="210"/>
                    </a:lnTo>
                    <a:lnTo>
                      <a:pt x="781" y="210"/>
                    </a:lnTo>
                    <a:lnTo>
                      <a:pt x="783" y="210"/>
                    </a:lnTo>
                    <a:lnTo>
                      <a:pt x="785" y="210"/>
                    </a:lnTo>
                    <a:lnTo>
                      <a:pt x="789" y="210"/>
                    </a:lnTo>
                    <a:lnTo>
                      <a:pt x="791" y="210"/>
                    </a:lnTo>
                    <a:lnTo>
                      <a:pt x="793" y="210"/>
                    </a:lnTo>
                    <a:lnTo>
                      <a:pt x="795" y="210"/>
                    </a:lnTo>
                    <a:lnTo>
                      <a:pt x="796" y="210"/>
                    </a:lnTo>
                    <a:lnTo>
                      <a:pt x="798" y="210"/>
                    </a:lnTo>
                    <a:lnTo>
                      <a:pt x="800" y="210"/>
                    </a:lnTo>
                    <a:lnTo>
                      <a:pt x="802" y="210"/>
                    </a:lnTo>
                    <a:lnTo>
                      <a:pt x="804" y="210"/>
                    </a:lnTo>
                    <a:lnTo>
                      <a:pt x="806" y="210"/>
                    </a:lnTo>
                    <a:lnTo>
                      <a:pt x="808" y="210"/>
                    </a:lnTo>
                    <a:lnTo>
                      <a:pt x="810" y="210"/>
                    </a:lnTo>
                    <a:lnTo>
                      <a:pt x="812" y="210"/>
                    </a:lnTo>
                    <a:lnTo>
                      <a:pt x="814" y="210"/>
                    </a:lnTo>
                    <a:lnTo>
                      <a:pt x="816" y="210"/>
                    </a:lnTo>
                    <a:lnTo>
                      <a:pt x="818" y="210"/>
                    </a:lnTo>
                    <a:lnTo>
                      <a:pt x="821" y="210"/>
                    </a:lnTo>
                    <a:lnTo>
                      <a:pt x="825" y="210"/>
                    </a:lnTo>
                    <a:lnTo>
                      <a:pt x="827" y="210"/>
                    </a:lnTo>
                    <a:lnTo>
                      <a:pt x="829" y="210"/>
                    </a:lnTo>
                    <a:lnTo>
                      <a:pt x="833" y="210"/>
                    </a:lnTo>
                    <a:lnTo>
                      <a:pt x="835" y="210"/>
                    </a:lnTo>
                    <a:lnTo>
                      <a:pt x="837" y="210"/>
                    </a:lnTo>
                    <a:lnTo>
                      <a:pt x="839" y="210"/>
                    </a:lnTo>
                    <a:lnTo>
                      <a:pt x="841" y="210"/>
                    </a:lnTo>
                    <a:lnTo>
                      <a:pt x="844" y="210"/>
                    </a:lnTo>
                    <a:lnTo>
                      <a:pt x="846" y="210"/>
                    </a:lnTo>
                    <a:lnTo>
                      <a:pt x="848" y="210"/>
                    </a:lnTo>
                    <a:lnTo>
                      <a:pt x="850" y="210"/>
                    </a:lnTo>
                    <a:lnTo>
                      <a:pt x="852" y="210"/>
                    </a:lnTo>
                    <a:lnTo>
                      <a:pt x="854" y="210"/>
                    </a:lnTo>
                    <a:lnTo>
                      <a:pt x="856" y="210"/>
                    </a:lnTo>
                    <a:lnTo>
                      <a:pt x="858" y="210"/>
                    </a:lnTo>
                    <a:lnTo>
                      <a:pt x="860" y="210"/>
                    </a:lnTo>
                    <a:lnTo>
                      <a:pt x="862" y="210"/>
                    </a:lnTo>
                    <a:lnTo>
                      <a:pt x="864" y="210"/>
                    </a:lnTo>
                    <a:lnTo>
                      <a:pt x="867" y="210"/>
                    </a:lnTo>
                    <a:lnTo>
                      <a:pt x="869" y="210"/>
                    </a:lnTo>
                    <a:lnTo>
                      <a:pt x="871" y="210"/>
                    </a:lnTo>
                    <a:lnTo>
                      <a:pt x="873" y="210"/>
                    </a:lnTo>
                    <a:lnTo>
                      <a:pt x="875" y="210"/>
                    </a:lnTo>
                    <a:lnTo>
                      <a:pt x="877" y="210"/>
                    </a:lnTo>
                    <a:lnTo>
                      <a:pt x="879" y="210"/>
                    </a:lnTo>
                    <a:lnTo>
                      <a:pt x="881" y="210"/>
                    </a:lnTo>
                    <a:lnTo>
                      <a:pt x="885" y="210"/>
                    </a:lnTo>
                    <a:lnTo>
                      <a:pt x="887" y="210"/>
                    </a:lnTo>
                    <a:lnTo>
                      <a:pt x="888" y="210"/>
                    </a:lnTo>
                    <a:lnTo>
                      <a:pt x="890" y="210"/>
                    </a:lnTo>
                    <a:lnTo>
                      <a:pt x="892" y="210"/>
                    </a:lnTo>
                    <a:lnTo>
                      <a:pt x="894" y="210"/>
                    </a:lnTo>
                    <a:lnTo>
                      <a:pt x="896" y="210"/>
                    </a:lnTo>
                    <a:lnTo>
                      <a:pt x="898" y="210"/>
                    </a:lnTo>
                    <a:lnTo>
                      <a:pt x="900" y="210"/>
                    </a:lnTo>
                    <a:lnTo>
                      <a:pt x="902" y="210"/>
                    </a:lnTo>
                    <a:lnTo>
                      <a:pt x="904" y="210"/>
                    </a:lnTo>
                    <a:lnTo>
                      <a:pt x="906" y="210"/>
                    </a:lnTo>
                    <a:lnTo>
                      <a:pt x="908" y="210"/>
                    </a:lnTo>
                    <a:lnTo>
                      <a:pt x="909" y="210"/>
                    </a:lnTo>
                    <a:lnTo>
                      <a:pt x="911" y="210"/>
                    </a:lnTo>
                    <a:lnTo>
                      <a:pt x="915" y="210"/>
                    </a:lnTo>
                    <a:lnTo>
                      <a:pt x="917" y="210"/>
                    </a:lnTo>
                    <a:lnTo>
                      <a:pt x="919" y="210"/>
                    </a:lnTo>
                    <a:lnTo>
                      <a:pt x="921" y="210"/>
                    </a:lnTo>
                    <a:lnTo>
                      <a:pt x="923" y="210"/>
                    </a:lnTo>
                    <a:lnTo>
                      <a:pt x="925" y="210"/>
                    </a:lnTo>
                    <a:lnTo>
                      <a:pt x="927" y="210"/>
                    </a:lnTo>
                    <a:lnTo>
                      <a:pt x="929" y="210"/>
                    </a:lnTo>
                    <a:lnTo>
                      <a:pt x="931" y="210"/>
                    </a:lnTo>
                    <a:lnTo>
                      <a:pt x="934" y="210"/>
                    </a:lnTo>
                    <a:lnTo>
                      <a:pt x="936" y="210"/>
                    </a:lnTo>
                    <a:lnTo>
                      <a:pt x="938" y="210"/>
                    </a:lnTo>
                    <a:lnTo>
                      <a:pt x="940" y="210"/>
                    </a:lnTo>
                    <a:lnTo>
                      <a:pt x="942" y="210"/>
                    </a:lnTo>
                    <a:lnTo>
                      <a:pt x="944" y="210"/>
                    </a:lnTo>
                    <a:lnTo>
                      <a:pt x="948" y="210"/>
                    </a:lnTo>
                    <a:lnTo>
                      <a:pt x="950" y="210"/>
                    </a:lnTo>
                    <a:lnTo>
                      <a:pt x="952" y="210"/>
                    </a:lnTo>
                    <a:lnTo>
                      <a:pt x="954" y="210"/>
                    </a:lnTo>
                    <a:lnTo>
                      <a:pt x="954" y="212"/>
                    </a:lnTo>
                    <a:lnTo>
                      <a:pt x="955" y="210"/>
                    </a:lnTo>
                    <a:lnTo>
                      <a:pt x="959" y="210"/>
                    </a:lnTo>
                    <a:lnTo>
                      <a:pt x="963" y="210"/>
                    </a:lnTo>
                    <a:lnTo>
                      <a:pt x="965" y="210"/>
                    </a:lnTo>
                    <a:lnTo>
                      <a:pt x="967" y="210"/>
                    </a:lnTo>
                    <a:lnTo>
                      <a:pt x="969" y="210"/>
                    </a:lnTo>
                    <a:lnTo>
                      <a:pt x="971" y="210"/>
                    </a:lnTo>
                    <a:lnTo>
                      <a:pt x="973" y="210"/>
                    </a:lnTo>
                    <a:lnTo>
                      <a:pt x="975" y="210"/>
                    </a:lnTo>
                    <a:lnTo>
                      <a:pt x="977" y="210"/>
                    </a:lnTo>
                    <a:lnTo>
                      <a:pt x="978" y="210"/>
                    </a:lnTo>
                    <a:lnTo>
                      <a:pt x="980" y="210"/>
                    </a:lnTo>
                    <a:lnTo>
                      <a:pt x="982" y="210"/>
                    </a:lnTo>
                    <a:lnTo>
                      <a:pt x="984" y="210"/>
                    </a:lnTo>
                    <a:lnTo>
                      <a:pt x="986" y="210"/>
                    </a:lnTo>
                    <a:lnTo>
                      <a:pt x="988" y="210"/>
                    </a:lnTo>
                    <a:lnTo>
                      <a:pt x="990" y="210"/>
                    </a:lnTo>
                    <a:lnTo>
                      <a:pt x="992" y="210"/>
                    </a:lnTo>
                    <a:lnTo>
                      <a:pt x="994" y="210"/>
                    </a:lnTo>
                    <a:lnTo>
                      <a:pt x="996" y="210"/>
                    </a:lnTo>
                    <a:lnTo>
                      <a:pt x="999" y="210"/>
                    </a:lnTo>
                    <a:lnTo>
                      <a:pt x="1001" y="210"/>
                    </a:lnTo>
                    <a:lnTo>
                      <a:pt x="1003" y="210"/>
                    </a:lnTo>
                    <a:lnTo>
                      <a:pt x="1005" y="210"/>
                    </a:lnTo>
                    <a:lnTo>
                      <a:pt x="1009" y="210"/>
                    </a:lnTo>
                    <a:lnTo>
                      <a:pt x="1011" y="210"/>
                    </a:lnTo>
                    <a:lnTo>
                      <a:pt x="1013" y="210"/>
                    </a:lnTo>
                    <a:lnTo>
                      <a:pt x="1015" y="210"/>
                    </a:lnTo>
                    <a:lnTo>
                      <a:pt x="1017" y="210"/>
                    </a:lnTo>
                    <a:lnTo>
                      <a:pt x="1019" y="210"/>
                    </a:lnTo>
                    <a:lnTo>
                      <a:pt x="1021" y="210"/>
                    </a:lnTo>
                    <a:lnTo>
                      <a:pt x="1022" y="210"/>
                    </a:lnTo>
                    <a:lnTo>
                      <a:pt x="1026" y="210"/>
                    </a:lnTo>
                    <a:lnTo>
                      <a:pt x="1028" y="210"/>
                    </a:lnTo>
                    <a:lnTo>
                      <a:pt x="1030" y="210"/>
                    </a:lnTo>
                    <a:lnTo>
                      <a:pt x="1032" y="210"/>
                    </a:lnTo>
                    <a:lnTo>
                      <a:pt x="1034" y="210"/>
                    </a:lnTo>
                    <a:lnTo>
                      <a:pt x="1036" y="210"/>
                    </a:lnTo>
                    <a:lnTo>
                      <a:pt x="1038" y="210"/>
                    </a:lnTo>
                    <a:lnTo>
                      <a:pt x="1040" y="210"/>
                    </a:lnTo>
                    <a:lnTo>
                      <a:pt x="1042" y="210"/>
                    </a:lnTo>
                    <a:lnTo>
                      <a:pt x="1044" y="210"/>
                    </a:lnTo>
                    <a:lnTo>
                      <a:pt x="1047" y="210"/>
                    </a:lnTo>
                    <a:lnTo>
                      <a:pt x="1049" y="210"/>
                    </a:lnTo>
                    <a:lnTo>
                      <a:pt x="1051" y="210"/>
                    </a:lnTo>
                    <a:lnTo>
                      <a:pt x="1053" y="210"/>
                    </a:lnTo>
                    <a:lnTo>
                      <a:pt x="1055" y="210"/>
                    </a:lnTo>
                    <a:lnTo>
                      <a:pt x="1057" y="210"/>
                    </a:lnTo>
                    <a:lnTo>
                      <a:pt x="1059" y="210"/>
                    </a:lnTo>
                    <a:lnTo>
                      <a:pt x="1061" y="210"/>
                    </a:lnTo>
                    <a:lnTo>
                      <a:pt x="1063" y="210"/>
                    </a:lnTo>
                    <a:lnTo>
                      <a:pt x="1065" y="210"/>
                    </a:lnTo>
                    <a:lnTo>
                      <a:pt x="1067" y="210"/>
                    </a:lnTo>
                    <a:lnTo>
                      <a:pt x="1068" y="210"/>
                    </a:lnTo>
                    <a:lnTo>
                      <a:pt x="1070" y="210"/>
                    </a:lnTo>
                    <a:lnTo>
                      <a:pt x="1072" y="210"/>
                    </a:lnTo>
                    <a:lnTo>
                      <a:pt x="1074" y="210"/>
                    </a:lnTo>
                    <a:lnTo>
                      <a:pt x="1076" y="210"/>
                    </a:lnTo>
                    <a:lnTo>
                      <a:pt x="1078" y="210"/>
                    </a:lnTo>
                    <a:lnTo>
                      <a:pt x="1082" y="210"/>
                    </a:lnTo>
                    <a:lnTo>
                      <a:pt x="1084" y="210"/>
                    </a:lnTo>
                    <a:lnTo>
                      <a:pt x="1086" y="210"/>
                    </a:lnTo>
                    <a:lnTo>
                      <a:pt x="1088" y="210"/>
                    </a:lnTo>
                    <a:lnTo>
                      <a:pt x="1089" y="210"/>
                    </a:lnTo>
                    <a:lnTo>
                      <a:pt x="1091" y="210"/>
                    </a:lnTo>
                    <a:lnTo>
                      <a:pt x="1093" y="210"/>
                    </a:lnTo>
                    <a:lnTo>
                      <a:pt x="1095" y="210"/>
                    </a:lnTo>
                    <a:lnTo>
                      <a:pt x="1097" y="210"/>
                    </a:lnTo>
                    <a:lnTo>
                      <a:pt x="1101" y="210"/>
                    </a:lnTo>
                    <a:lnTo>
                      <a:pt x="1103" y="210"/>
                    </a:lnTo>
                    <a:lnTo>
                      <a:pt x="1105" y="210"/>
                    </a:lnTo>
                    <a:lnTo>
                      <a:pt x="1107" y="210"/>
                    </a:lnTo>
                    <a:lnTo>
                      <a:pt x="1109" y="210"/>
                    </a:lnTo>
                    <a:lnTo>
                      <a:pt x="1111" y="210"/>
                    </a:lnTo>
                    <a:lnTo>
                      <a:pt x="1112" y="210"/>
                    </a:lnTo>
                    <a:lnTo>
                      <a:pt x="1114" y="210"/>
                    </a:lnTo>
                    <a:lnTo>
                      <a:pt x="1116" y="210"/>
                    </a:lnTo>
                    <a:lnTo>
                      <a:pt x="1118" y="210"/>
                    </a:lnTo>
                    <a:lnTo>
                      <a:pt x="1120" y="210"/>
                    </a:lnTo>
                    <a:lnTo>
                      <a:pt x="1122" y="210"/>
                    </a:lnTo>
                    <a:lnTo>
                      <a:pt x="1124" y="210"/>
                    </a:lnTo>
                    <a:lnTo>
                      <a:pt x="1126" y="210"/>
                    </a:lnTo>
                    <a:lnTo>
                      <a:pt x="1128" y="210"/>
                    </a:lnTo>
                    <a:lnTo>
                      <a:pt x="1130" y="210"/>
                    </a:lnTo>
                    <a:lnTo>
                      <a:pt x="1132" y="210"/>
                    </a:lnTo>
                    <a:lnTo>
                      <a:pt x="1134" y="210"/>
                    </a:lnTo>
                    <a:lnTo>
                      <a:pt x="1135" y="210"/>
                    </a:lnTo>
                    <a:lnTo>
                      <a:pt x="1137" y="210"/>
                    </a:lnTo>
                    <a:lnTo>
                      <a:pt x="1139" y="210"/>
                    </a:lnTo>
                    <a:lnTo>
                      <a:pt x="1141" y="210"/>
                    </a:lnTo>
                    <a:lnTo>
                      <a:pt x="1143" y="210"/>
                    </a:lnTo>
                    <a:lnTo>
                      <a:pt x="1145" y="210"/>
                    </a:lnTo>
                    <a:lnTo>
                      <a:pt x="1147" y="210"/>
                    </a:lnTo>
                    <a:lnTo>
                      <a:pt x="1149" y="210"/>
                    </a:lnTo>
                    <a:lnTo>
                      <a:pt x="1151" y="210"/>
                    </a:lnTo>
                    <a:lnTo>
                      <a:pt x="1155" y="210"/>
                    </a:lnTo>
                    <a:lnTo>
                      <a:pt x="1157" y="210"/>
                    </a:lnTo>
                    <a:lnTo>
                      <a:pt x="1158" y="210"/>
                    </a:lnTo>
                    <a:lnTo>
                      <a:pt x="1160" y="210"/>
                    </a:lnTo>
                    <a:lnTo>
                      <a:pt x="1162" y="210"/>
                    </a:lnTo>
                    <a:lnTo>
                      <a:pt x="1164" y="210"/>
                    </a:lnTo>
                    <a:lnTo>
                      <a:pt x="1166" y="210"/>
                    </a:lnTo>
                    <a:lnTo>
                      <a:pt x="1168" y="210"/>
                    </a:lnTo>
                    <a:lnTo>
                      <a:pt x="1170" y="210"/>
                    </a:lnTo>
                    <a:lnTo>
                      <a:pt x="1172" y="210"/>
                    </a:lnTo>
                    <a:lnTo>
                      <a:pt x="1174" y="210"/>
                    </a:lnTo>
                    <a:lnTo>
                      <a:pt x="1178" y="210"/>
                    </a:lnTo>
                    <a:lnTo>
                      <a:pt x="1179" y="210"/>
                    </a:lnTo>
                    <a:lnTo>
                      <a:pt x="1181" y="210"/>
                    </a:lnTo>
                    <a:lnTo>
                      <a:pt x="1183" y="210"/>
                    </a:lnTo>
                    <a:lnTo>
                      <a:pt x="1185" y="210"/>
                    </a:lnTo>
                    <a:lnTo>
                      <a:pt x="1187" y="210"/>
                    </a:lnTo>
                    <a:lnTo>
                      <a:pt x="1189" y="210"/>
                    </a:lnTo>
                    <a:lnTo>
                      <a:pt x="1191" y="210"/>
                    </a:lnTo>
                    <a:lnTo>
                      <a:pt x="1193" y="210"/>
                    </a:lnTo>
                    <a:lnTo>
                      <a:pt x="1195" y="210"/>
                    </a:lnTo>
                    <a:lnTo>
                      <a:pt x="1197" y="210"/>
                    </a:lnTo>
                    <a:lnTo>
                      <a:pt x="1201" y="210"/>
                    </a:lnTo>
                    <a:lnTo>
                      <a:pt x="1202" y="210"/>
                    </a:lnTo>
                    <a:lnTo>
                      <a:pt x="1204" y="210"/>
                    </a:lnTo>
                    <a:lnTo>
                      <a:pt x="1206" y="210"/>
                    </a:lnTo>
                    <a:lnTo>
                      <a:pt x="1208" y="210"/>
                    </a:lnTo>
                    <a:lnTo>
                      <a:pt x="1210" y="210"/>
                    </a:lnTo>
                    <a:lnTo>
                      <a:pt x="1212" y="210"/>
                    </a:lnTo>
                    <a:lnTo>
                      <a:pt x="1214" y="210"/>
                    </a:lnTo>
                    <a:lnTo>
                      <a:pt x="1216" y="210"/>
                    </a:lnTo>
                    <a:lnTo>
                      <a:pt x="1220" y="210"/>
                    </a:lnTo>
                    <a:lnTo>
                      <a:pt x="1224" y="210"/>
                    </a:lnTo>
                    <a:lnTo>
                      <a:pt x="1225" y="210"/>
                    </a:lnTo>
                    <a:lnTo>
                      <a:pt x="1227" y="210"/>
                    </a:lnTo>
                    <a:lnTo>
                      <a:pt x="1229" y="210"/>
                    </a:lnTo>
                    <a:lnTo>
                      <a:pt x="1231" y="210"/>
                    </a:lnTo>
                    <a:lnTo>
                      <a:pt x="1233" y="210"/>
                    </a:lnTo>
                    <a:lnTo>
                      <a:pt x="1235" y="210"/>
                    </a:lnTo>
                    <a:lnTo>
                      <a:pt x="1237" y="210"/>
                    </a:lnTo>
                    <a:lnTo>
                      <a:pt x="1239" y="210"/>
                    </a:lnTo>
                    <a:lnTo>
                      <a:pt x="1241" y="210"/>
                    </a:lnTo>
                    <a:lnTo>
                      <a:pt x="1243" y="210"/>
                    </a:lnTo>
                    <a:lnTo>
                      <a:pt x="1245" y="210"/>
                    </a:lnTo>
                    <a:lnTo>
                      <a:pt x="1247" y="210"/>
                    </a:lnTo>
                    <a:lnTo>
                      <a:pt x="1250" y="210"/>
                    </a:lnTo>
                    <a:lnTo>
                      <a:pt x="1252" y="210"/>
                    </a:lnTo>
                    <a:lnTo>
                      <a:pt x="1254" y="210"/>
                    </a:lnTo>
                    <a:lnTo>
                      <a:pt x="1256" y="210"/>
                    </a:lnTo>
                    <a:lnTo>
                      <a:pt x="1258" y="210"/>
                    </a:lnTo>
                    <a:lnTo>
                      <a:pt x="1260" y="210"/>
                    </a:lnTo>
                    <a:lnTo>
                      <a:pt x="1262" y="210"/>
                    </a:lnTo>
                    <a:lnTo>
                      <a:pt x="1264" y="210"/>
                    </a:lnTo>
                    <a:lnTo>
                      <a:pt x="1266" y="210"/>
                    </a:lnTo>
                    <a:lnTo>
                      <a:pt x="1268" y="210"/>
                    </a:lnTo>
                    <a:lnTo>
                      <a:pt x="1269" y="210"/>
                    </a:lnTo>
                    <a:lnTo>
                      <a:pt x="1271" y="210"/>
                    </a:lnTo>
                    <a:lnTo>
                      <a:pt x="1273" y="210"/>
                    </a:lnTo>
                    <a:lnTo>
                      <a:pt x="1275" y="210"/>
                    </a:lnTo>
                    <a:lnTo>
                      <a:pt x="1277" y="210"/>
                    </a:lnTo>
                    <a:lnTo>
                      <a:pt x="1279" y="210"/>
                    </a:lnTo>
                    <a:lnTo>
                      <a:pt x="1283" y="210"/>
                    </a:lnTo>
                    <a:lnTo>
                      <a:pt x="1287" y="210"/>
                    </a:lnTo>
                    <a:lnTo>
                      <a:pt x="1289" y="210"/>
                    </a:lnTo>
                    <a:lnTo>
                      <a:pt x="1292" y="210"/>
                    </a:lnTo>
                    <a:lnTo>
                      <a:pt x="1294" y="210"/>
                    </a:lnTo>
                    <a:lnTo>
                      <a:pt x="1294" y="212"/>
                    </a:lnTo>
                    <a:lnTo>
                      <a:pt x="1296" y="210"/>
                    </a:lnTo>
                    <a:lnTo>
                      <a:pt x="1298" y="210"/>
                    </a:lnTo>
                    <a:lnTo>
                      <a:pt x="1300" y="210"/>
                    </a:lnTo>
                    <a:lnTo>
                      <a:pt x="1302" y="210"/>
                    </a:lnTo>
                    <a:lnTo>
                      <a:pt x="1306" y="210"/>
                    </a:lnTo>
                    <a:lnTo>
                      <a:pt x="1308" y="210"/>
                    </a:lnTo>
                    <a:lnTo>
                      <a:pt x="1310" y="210"/>
                    </a:lnTo>
                    <a:lnTo>
                      <a:pt x="1312" y="210"/>
                    </a:lnTo>
                    <a:lnTo>
                      <a:pt x="1314" y="210"/>
                    </a:lnTo>
                    <a:lnTo>
                      <a:pt x="1315" y="210"/>
                    </a:lnTo>
                    <a:lnTo>
                      <a:pt x="1317" y="210"/>
                    </a:lnTo>
                    <a:lnTo>
                      <a:pt x="1319" y="210"/>
                    </a:lnTo>
                    <a:lnTo>
                      <a:pt x="1321" y="210"/>
                    </a:lnTo>
                    <a:lnTo>
                      <a:pt x="1323" y="210"/>
                    </a:lnTo>
                    <a:lnTo>
                      <a:pt x="1325" y="210"/>
                    </a:lnTo>
                    <a:lnTo>
                      <a:pt x="1329" y="210"/>
                    </a:lnTo>
                    <a:lnTo>
                      <a:pt x="1331" y="210"/>
                    </a:lnTo>
                    <a:lnTo>
                      <a:pt x="1333" y="210"/>
                    </a:lnTo>
                    <a:lnTo>
                      <a:pt x="1335" y="210"/>
                    </a:lnTo>
                    <a:lnTo>
                      <a:pt x="1337" y="210"/>
                    </a:lnTo>
                    <a:lnTo>
                      <a:pt x="1338" y="210"/>
                    </a:lnTo>
                    <a:lnTo>
                      <a:pt x="1340" y="210"/>
                    </a:lnTo>
                    <a:lnTo>
                      <a:pt x="1342" y="210"/>
                    </a:lnTo>
                    <a:lnTo>
                      <a:pt x="1344" y="210"/>
                    </a:lnTo>
                    <a:lnTo>
                      <a:pt x="1346" y="210"/>
                    </a:lnTo>
                    <a:lnTo>
                      <a:pt x="1348" y="210"/>
                    </a:lnTo>
                    <a:lnTo>
                      <a:pt x="1352" y="210"/>
                    </a:lnTo>
                    <a:lnTo>
                      <a:pt x="1356" y="210"/>
                    </a:lnTo>
                    <a:lnTo>
                      <a:pt x="1358" y="210"/>
                    </a:lnTo>
                    <a:lnTo>
                      <a:pt x="1360" y="210"/>
                    </a:lnTo>
                    <a:lnTo>
                      <a:pt x="1361" y="210"/>
                    </a:lnTo>
                    <a:lnTo>
                      <a:pt x="1363" y="210"/>
                    </a:lnTo>
                    <a:lnTo>
                      <a:pt x="1365" y="210"/>
                    </a:lnTo>
                    <a:lnTo>
                      <a:pt x="1367" y="210"/>
                    </a:lnTo>
                    <a:lnTo>
                      <a:pt x="1369" y="210"/>
                    </a:lnTo>
                    <a:lnTo>
                      <a:pt x="1371" y="210"/>
                    </a:lnTo>
                    <a:lnTo>
                      <a:pt x="1373" y="210"/>
                    </a:lnTo>
                    <a:lnTo>
                      <a:pt x="1375" y="210"/>
                    </a:lnTo>
                    <a:lnTo>
                      <a:pt x="1377" y="210"/>
                    </a:lnTo>
                    <a:lnTo>
                      <a:pt x="1379" y="210"/>
                    </a:lnTo>
                    <a:lnTo>
                      <a:pt x="1381" y="210"/>
                    </a:lnTo>
                    <a:lnTo>
                      <a:pt x="1382" y="210"/>
                    </a:lnTo>
                    <a:lnTo>
                      <a:pt x="1384" y="210"/>
                    </a:lnTo>
                    <a:lnTo>
                      <a:pt x="1386" y="210"/>
                    </a:lnTo>
                    <a:lnTo>
                      <a:pt x="1388" y="210"/>
                    </a:lnTo>
                    <a:lnTo>
                      <a:pt x="1390" y="210"/>
                    </a:lnTo>
                    <a:lnTo>
                      <a:pt x="1392" y="210"/>
                    </a:lnTo>
                    <a:lnTo>
                      <a:pt x="1394" y="210"/>
                    </a:lnTo>
                    <a:lnTo>
                      <a:pt x="1396" y="210"/>
                    </a:lnTo>
                    <a:lnTo>
                      <a:pt x="1398" y="210"/>
                    </a:lnTo>
                    <a:lnTo>
                      <a:pt x="1400" y="210"/>
                    </a:lnTo>
                    <a:lnTo>
                      <a:pt x="1402" y="210"/>
                    </a:lnTo>
                    <a:lnTo>
                      <a:pt x="1404" y="210"/>
                    </a:lnTo>
                    <a:lnTo>
                      <a:pt x="1405" y="210"/>
                    </a:lnTo>
                    <a:lnTo>
                      <a:pt x="1407" y="210"/>
                    </a:lnTo>
                    <a:lnTo>
                      <a:pt x="1409" y="210"/>
                    </a:lnTo>
                    <a:lnTo>
                      <a:pt x="1411" y="210"/>
                    </a:lnTo>
                    <a:lnTo>
                      <a:pt x="1413" y="210"/>
                    </a:lnTo>
                    <a:lnTo>
                      <a:pt x="1415" y="210"/>
                    </a:lnTo>
                    <a:lnTo>
                      <a:pt x="1417" y="210"/>
                    </a:lnTo>
                    <a:lnTo>
                      <a:pt x="1421" y="210"/>
                    </a:lnTo>
                    <a:lnTo>
                      <a:pt x="1423" y="210"/>
                    </a:lnTo>
                    <a:lnTo>
                      <a:pt x="1425" y="210"/>
                    </a:lnTo>
                    <a:lnTo>
                      <a:pt x="1427" y="210"/>
                    </a:lnTo>
                    <a:lnTo>
                      <a:pt x="1428" y="210"/>
                    </a:lnTo>
                    <a:lnTo>
                      <a:pt x="1430" y="210"/>
                    </a:lnTo>
                    <a:lnTo>
                      <a:pt x="1432" y="210"/>
                    </a:lnTo>
                    <a:lnTo>
                      <a:pt x="1434" y="210"/>
                    </a:lnTo>
                    <a:lnTo>
                      <a:pt x="1436" y="210"/>
                    </a:lnTo>
                    <a:lnTo>
                      <a:pt x="1438" y="210"/>
                    </a:lnTo>
                    <a:lnTo>
                      <a:pt x="1440" y="210"/>
                    </a:lnTo>
                    <a:lnTo>
                      <a:pt x="1442" y="210"/>
                    </a:lnTo>
                    <a:lnTo>
                      <a:pt x="1444" y="210"/>
                    </a:lnTo>
                    <a:lnTo>
                      <a:pt x="1448" y="210"/>
                    </a:lnTo>
                    <a:lnTo>
                      <a:pt x="1450" y="210"/>
                    </a:lnTo>
                    <a:lnTo>
                      <a:pt x="1451" y="210"/>
                    </a:lnTo>
                    <a:lnTo>
                      <a:pt x="1453" y="210"/>
                    </a:lnTo>
                    <a:lnTo>
                      <a:pt x="1455" y="210"/>
                    </a:lnTo>
                    <a:lnTo>
                      <a:pt x="1457" y="210"/>
                    </a:lnTo>
                    <a:lnTo>
                      <a:pt x="1459" y="210"/>
                    </a:lnTo>
                    <a:lnTo>
                      <a:pt x="1461" y="210"/>
                    </a:lnTo>
                    <a:lnTo>
                      <a:pt x="1465" y="210"/>
                    </a:lnTo>
                    <a:lnTo>
                      <a:pt x="1467" y="210"/>
                    </a:lnTo>
                    <a:lnTo>
                      <a:pt x="1471" y="210"/>
                    </a:lnTo>
                    <a:lnTo>
                      <a:pt x="1472" y="210"/>
                    </a:lnTo>
                    <a:lnTo>
                      <a:pt x="1474" y="210"/>
                    </a:lnTo>
                    <a:lnTo>
                      <a:pt x="1476" y="210"/>
                    </a:lnTo>
                    <a:lnTo>
                      <a:pt x="1478" y="210"/>
                    </a:lnTo>
                    <a:lnTo>
                      <a:pt x="1482" y="210"/>
                    </a:lnTo>
                    <a:lnTo>
                      <a:pt x="1484" y="210"/>
                    </a:lnTo>
                    <a:lnTo>
                      <a:pt x="1488" y="210"/>
                    </a:lnTo>
                    <a:lnTo>
                      <a:pt x="1490" y="210"/>
                    </a:lnTo>
                    <a:lnTo>
                      <a:pt x="1492" y="210"/>
                    </a:lnTo>
                    <a:lnTo>
                      <a:pt x="1494" y="210"/>
                    </a:lnTo>
                    <a:lnTo>
                      <a:pt x="1495" y="210"/>
                    </a:lnTo>
                    <a:lnTo>
                      <a:pt x="1497" y="210"/>
                    </a:lnTo>
                    <a:lnTo>
                      <a:pt x="1499" y="210"/>
                    </a:lnTo>
                    <a:lnTo>
                      <a:pt x="1501" y="210"/>
                    </a:lnTo>
                    <a:lnTo>
                      <a:pt x="1503" y="210"/>
                    </a:lnTo>
                    <a:lnTo>
                      <a:pt x="1505" y="210"/>
                    </a:lnTo>
                    <a:lnTo>
                      <a:pt x="1507" y="210"/>
                    </a:lnTo>
                    <a:lnTo>
                      <a:pt x="1511" y="210"/>
                    </a:lnTo>
                    <a:lnTo>
                      <a:pt x="1513" y="210"/>
                    </a:lnTo>
                    <a:lnTo>
                      <a:pt x="1515" y="210"/>
                    </a:lnTo>
                    <a:lnTo>
                      <a:pt x="1517" y="210"/>
                    </a:lnTo>
                    <a:lnTo>
                      <a:pt x="1520" y="210"/>
                    </a:lnTo>
                    <a:lnTo>
                      <a:pt x="1522" y="210"/>
                    </a:lnTo>
                    <a:lnTo>
                      <a:pt x="1524" y="210"/>
                    </a:lnTo>
                    <a:lnTo>
                      <a:pt x="1526" y="210"/>
                    </a:lnTo>
                    <a:lnTo>
                      <a:pt x="1528" y="210"/>
                    </a:lnTo>
                    <a:lnTo>
                      <a:pt x="1530" y="210"/>
                    </a:lnTo>
                    <a:lnTo>
                      <a:pt x="1532" y="210"/>
                    </a:lnTo>
                    <a:lnTo>
                      <a:pt x="1534" y="210"/>
                    </a:lnTo>
                    <a:lnTo>
                      <a:pt x="1536" y="210"/>
                    </a:lnTo>
                    <a:lnTo>
                      <a:pt x="1538" y="210"/>
                    </a:lnTo>
                    <a:lnTo>
                      <a:pt x="1540" y="210"/>
                    </a:lnTo>
                    <a:lnTo>
                      <a:pt x="1541" y="210"/>
                    </a:lnTo>
                    <a:lnTo>
                      <a:pt x="1543" y="210"/>
                    </a:lnTo>
                    <a:lnTo>
                      <a:pt x="1545" y="210"/>
                    </a:lnTo>
                    <a:lnTo>
                      <a:pt x="1547" y="210"/>
                    </a:lnTo>
                    <a:lnTo>
                      <a:pt x="1549" y="210"/>
                    </a:lnTo>
                    <a:lnTo>
                      <a:pt x="1551" y="210"/>
                    </a:lnTo>
                    <a:lnTo>
                      <a:pt x="1553" y="210"/>
                    </a:lnTo>
                    <a:lnTo>
                      <a:pt x="1555" y="210"/>
                    </a:lnTo>
                    <a:lnTo>
                      <a:pt x="1557" y="210"/>
                    </a:lnTo>
                    <a:lnTo>
                      <a:pt x="1559" y="210"/>
                    </a:lnTo>
                    <a:lnTo>
                      <a:pt x="1561" y="210"/>
                    </a:lnTo>
                    <a:lnTo>
                      <a:pt x="1564" y="210"/>
                    </a:lnTo>
                    <a:lnTo>
                      <a:pt x="1566" y="210"/>
                    </a:lnTo>
                    <a:lnTo>
                      <a:pt x="1568" y="210"/>
                    </a:lnTo>
                    <a:lnTo>
                      <a:pt x="1570" y="210"/>
                    </a:lnTo>
                    <a:lnTo>
                      <a:pt x="1574" y="210"/>
                    </a:lnTo>
                    <a:lnTo>
                      <a:pt x="1576" y="210"/>
                    </a:lnTo>
                    <a:lnTo>
                      <a:pt x="1578" y="210"/>
                    </a:lnTo>
                    <a:lnTo>
                      <a:pt x="1580" y="210"/>
                    </a:lnTo>
                    <a:lnTo>
                      <a:pt x="1582" y="210"/>
                    </a:lnTo>
                    <a:lnTo>
                      <a:pt x="1584" y="210"/>
                    </a:lnTo>
                    <a:lnTo>
                      <a:pt x="1585" y="210"/>
                    </a:lnTo>
                    <a:lnTo>
                      <a:pt x="1587" y="210"/>
                    </a:lnTo>
                    <a:lnTo>
                      <a:pt x="1589" y="210"/>
                    </a:lnTo>
                    <a:lnTo>
                      <a:pt x="1591" y="210"/>
                    </a:lnTo>
                    <a:lnTo>
                      <a:pt x="1593" y="210"/>
                    </a:lnTo>
                    <a:lnTo>
                      <a:pt x="1595" y="210"/>
                    </a:lnTo>
                    <a:lnTo>
                      <a:pt x="1597" y="210"/>
                    </a:lnTo>
                    <a:lnTo>
                      <a:pt x="1599" y="210"/>
                    </a:lnTo>
                    <a:lnTo>
                      <a:pt x="1601" y="210"/>
                    </a:lnTo>
                    <a:lnTo>
                      <a:pt x="1603" y="210"/>
                    </a:lnTo>
                    <a:lnTo>
                      <a:pt x="1605" y="210"/>
                    </a:lnTo>
                    <a:lnTo>
                      <a:pt x="1607" y="210"/>
                    </a:lnTo>
                    <a:lnTo>
                      <a:pt x="1608" y="210"/>
                    </a:lnTo>
                    <a:lnTo>
                      <a:pt x="1610" y="210"/>
                    </a:lnTo>
                    <a:lnTo>
                      <a:pt x="1612" y="210"/>
                    </a:lnTo>
                    <a:lnTo>
                      <a:pt x="1614" y="210"/>
                    </a:lnTo>
                    <a:lnTo>
                      <a:pt x="1616" y="210"/>
                    </a:lnTo>
                    <a:lnTo>
                      <a:pt x="1618" y="210"/>
                    </a:lnTo>
                    <a:lnTo>
                      <a:pt x="1620" y="210"/>
                    </a:lnTo>
                    <a:lnTo>
                      <a:pt x="1622" y="210"/>
                    </a:lnTo>
                    <a:lnTo>
                      <a:pt x="1624" y="210"/>
                    </a:lnTo>
                    <a:lnTo>
                      <a:pt x="1626" y="210"/>
                    </a:lnTo>
                    <a:lnTo>
                      <a:pt x="1628" y="210"/>
                    </a:lnTo>
                    <a:lnTo>
                      <a:pt x="1630" y="210"/>
                    </a:lnTo>
                    <a:lnTo>
                      <a:pt x="1631" y="210"/>
                    </a:lnTo>
                    <a:lnTo>
                      <a:pt x="1633" y="210"/>
                    </a:lnTo>
                    <a:lnTo>
                      <a:pt x="1635" y="210"/>
                    </a:lnTo>
                    <a:lnTo>
                      <a:pt x="1637" y="210"/>
                    </a:lnTo>
                    <a:lnTo>
                      <a:pt x="1639" y="210"/>
                    </a:lnTo>
                    <a:lnTo>
                      <a:pt x="1641" y="210"/>
                    </a:lnTo>
                    <a:lnTo>
                      <a:pt x="1643" y="210"/>
                    </a:lnTo>
                    <a:lnTo>
                      <a:pt x="1645" y="210"/>
                    </a:lnTo>
                    <a:lnTo>
                      <a:pt x="1647" y="210"/>
                    </a:lnTo>
                    <a:lnTo>
                      <a:pt x="1649" y="210"/>
                    </a:lnTo>
                    <a:lnTo>
                      <a:pt x="1651" y="210"/>
                    </a:lnTo>
                    <a:lnTo>
                      <a:pt x="1652" y="210"/>
                    </a:lnTo>
                    <a:lnTo>
                      <a:pt x="1654" y="210"/>
                    </a:lnTo>
                    <a:lnTo>
                      <a:pt x="1656" y="210"/>
                    </a:lnTo>
                    <a:lnTo>
                      <a:pt x="1658" y="210"/>
                    </a:lnTo>
                    <a:lnTo>
                      <a:pt x="1660" y="210"/>
                    </a:lnTo>
                    <a:lnTo>
                      <a:pt x="1662" y="210"/>
                    </a:lnTo>
                    <a:lnTo>
                      <a:pt x="1664" y="210"/>
                    </a:lnTo>
                    <a:lnTo>
                      <a:pt x="1666" y="210"/>
                    </a:lnTo>
                    <a:lnTo>
                      <a:pt x="1668" y="210"/>
                    </a:lnTo>
                    <a:lnTo>
                      <a:pt x="1672" y="210"/>
                    </a:lnTo>
                    <a:lnTo>
                      <a:pt x="1675" y="210"/>
                    </a:lnTo>
                    <a:lnTo>
                      <a:pt x="1677" y="210"/>
                    </a:lnTo>
                    <a:lnTo>
                      <a:pt x="1679" y="210"/>
                    </a:lnTo>
                    <a:lnTo>
                      <a:pt x="1681" y="210"/>
                    </a:lnTo>
                    <a:lnTo>
                      <a:pt x="1683" y="210"/>
                    </a:lnTo>
                    <a:lnTo>
                      <a:pt x="1685" y="210"/>
                    </a:lnTo>
                    <a:lnTo>
                      <a:pt x="1687" y="210"/>
                    </a:lnTo>
                    <a:lnTo>
                      <a:pt x="1689" y="210"/>
                    </a:lnTo>
                    <a:lnTo>
                      <a:pt x="1691" y="210"/>
                    </a:lnTo>
                    <a:lnTo>
                      <a:pt x="1693" y="210"/>
                    </a:lnTo>
                    <a:lnTo>
                      <a:pt x="1695" y="210"/>
                    </a:lnTo>
                    <a:lnTo>
                      <a:pt x="1697" y="210"/>
                    </a:lnTo>
                    <a:lnTo>
                      <a:pt x="1698" y="210"/>
                    </a:lnTo>
                    <a:lnTo>
                      <a:pt x="1700" y="210"/>
                    </a:lnTo>
                    <a:lnTo>
                      <a:pt x="1702" y="210"/>
                    </a:lnTo>
                    <a:lnTo>
                      <a:pt x="1704" y="210"/>
                    </a:lnTo>
                    <a:lnTo>
                      <a:pt x="1706" y="210"/>
                    </a:lnTo>
                    <a:lnTo>
                      <a:pt x="1708" y="210"/>
                    </a:lnTo>
                    <a:lnTo>
                      <a:pt x="1710" y="210"/>
                    </a:lnTo>
                    <a:lnTo>
                      <a:pt x="1712" y="210"/>
                    </a:lnTo>
                    <a:lnTo>
                      <a:pt x="1714" y="210"/>
                    </a:lnTo>
                    <a:lnTo>
                      <a:pt x="1716" y="210"/>
                    </a:lnTo>
                    <a:lnTo>
                      <a:pt x="1718" y="210"/>
                    </a:lnTo>
                    <a:lnTo>
                      <a:pt x="1720" y="210"/>
                    </a:lnTo>
                    <a:lnTo>
                      <a:pt x="1721" y="210"/>
                    </a:lnTo>
                    <a:lnTo>
                      <a:pt x="1723" y="210"/>
                    </a:lnTo>
                    <a:lnTo>
                      <a:pt x="1725" y="210"/>
                    </a:lnTo>
                    <a:lnTo>
                      <a:pt x="1727" y="210"/>
                    </a:lnTo>
                    <a:lnTo>
                      <a:pt x="1729" y="210"/>
                    </a:lnTo>
                    <a:lnTo>
                      <a:pt x="1733" y="210"/>
                    </a:lnTo>
                    <a:lnTo>
                      <a:pt x="1735" y="210"/>
                    </a:lnTo>
                    <a:lnTo>
                      <a:pt x="1737" y="210"/>
                    </a:lnTo>
                    <a:lnTo>
                      <a:pt x="1739" y="210"/>
                    </a:lnTo>
                    <a:lnTo>
                      <a:pt x="1741" y="210"/>
                    </a:lnTo>
                    <a:lnTo>
                      <a:pt x="1743" y="210"/>
                    </a:lnTo>
                    <a:lnTo>
                      <a:pt x="1744" y="210"/>
                    </a:lnTo>
                    <a:lnTo>
                      <a:pt x="1746" y="210"/>
                    </a:lnTo>
                    <a:lnTo>
                      <a:pt x="1748" y="210"/>
                    </a:lnTo>
                    <a:lnTo>
                      <a:pt x="1750" y="210"/>
                    </a:lnTo>
                    <a:lnTo>
                      <a:pt x="1752" y="210"/>
                    </a:lnTo>
                    <a:lnTo>
                      <a:pt x="1754" y="210"/>
                    </a:lnTo>
                    <a:lnTo>
                      <a:pt x="1756" y="210"/>
                    </a:lnTo>
                    <a:lnTo>
                      <a:pt x="1758" y="210"/>
                    </a:lnTo>
                    <a:lnTo>
                      <a:pt x="1760" y="210"/>
                    </a:lnTo>
                    <a:lnTo>
                      <a:pt x="1762" y="210"/>
                    </a:lnTo>
                    <a:lnTo>
                      <a:pt x="1764" y="210"/>
                    </a:lnTo>
                    <a:lnTo>
                      <a:pt x="1767" y="210"/>
                    </a:lnTo>
                    <a:lnTo>
                      <a:pt x="1769" y="210"/>
                    </a:lnTo>
                    <a:lnTo>
                      <a:pt x="1771" y="210"/>
                    </a:lnTo>
                    <a:lnTo>
                      <a:pt x="1773" y="210"/>
                    </a:lnTo>
                    <a:lnTo>
                      <a:pt x="1777" y="210"/>
                    </a:lnTo>
                    <a:lnTo>
                      <a:pt x="1779" y="210"/>
                    </a:lnTo>
                    <a:lnTo>
                      <a:pt x="1781" y="210"/>
                    </a:lnTo>
                    <a:lnTo>
                      <a:pt x="1783" y="210"/>
                    </a:lnTo>
                    <a:lnTo>
                      <a:pt x="1787" y="210"/>
                    </a:lnTo>
                    <a:lnTo>
                      <a:pt x="1788" y="210"/>
                    </a:lnTo>
                    <a:lnTo>
                      <a:pt x="1790" y="210"/>
                    </a:lnTo>
                    <a:lnTo>
                      <a:pt x="1792" y="210"/>
                    </a:lnTo>
                    <a:lnTo>
                      <a:pt x="1794" y="210"/>
                    </a:lnTo>
                    <a:lnTo>
                      <a:pt x="1796" y="210"/>
                    </a:lnTo>
                    <a:lnTo>
                      <a:pt x="1798" y="210"/>
                    </a:lnTo>
                    <a:lnTo>
                      <a:pt x="1800" y="210"/>
                    </a:lnTo>
                    <a:lnTo>
                      <a:pt x="1802" y="210"/>
                    </a:lnTo>
                    <a:lnTo>
                      <a:pt x="1804" y="210"/>
                    </a:lnTo>
                    <a:lnTo>
                      <a:pt x="1806" y="210"/>
                    </a:lnTo>
                    <a:lnTo>
                      <a:pt x="1808" y="210"/>
                    </a:lnTo>
                    <a:lnTo>
                      <a:pt x="1810" y="210"/>
                    </a:lnTo>
                    <a:lnTo>
                      <a:pt x="1813" y="210"/>
                    </a:lnTo>
                    <a:lnTo>
                      <a:pt x="1815" y="210"/>
                    </a:lnTo>
                    <a:lnTo>
                      <a:pt x="1817" y="210"/>
                    </a:lnTo>
                    <a:lnTo>
                      <a:pt x="1819" y="210"/>
                    </a:lnTo>
                    <a:lnTo>
                      <a:pt x="1821" y="210"/>
                    </a:lnTo>
                    <a:lnTo>
                      <a:pt x="1823" y="210"/>
                    </a:lnTo>
                    <a:lnTo>
                      <a:pt x="1825" y="210"/>
                    </a:lnTo>
                    <a:lnTo>
                      <a:pt x="1827" y="210"/>
                    </a:lnTo>
                    <a:lnTo>
                      <a:pt x="1829" y="210"/>
                    </a:lnTo>
                    <a:lnTo>
                      <a:pt x="1831" y="210"/>
                    </a:lnTo>
                    <a:lnTo>
                      <a:pt x="1833" y="210"/>
                    </a:lnTo>
                    <a:lnTo>
                      <a:pt x="1834" y="210"/>
                    </a:lnTo>
                    <a:lnTo>
                      <a:pt x="1836" y="210"/>
                    </a:lnTo>
                    <a:lnTo>
                      <a:pt x="1838" y="210"/>
                    </a:lnTo>
                    <a:lnTo>
                      <a:pt x="1840" y="210"/>
                    </a:lnTo>
                    <a:lnTo>
                      <a:pt x="1842" y="210"/>
                    </a:lnTo>
                    <a:lnTo>
                      <a:pt x="1844" y="210"/>
                    </a:lnTo>
                    <a:lnTo>
                      <a:pt x="1846" y="210"/>
                    </a:lnTo>
                    <a:lnTo>
                      <a:pt x="1848" y="210"/>
                    </a:lnTo>
                    <a:lnTo>
                      <a:pt x="1850" y="210"/>
                    </a:lnTo>
                    <a:lnTo>
                      <a:pt x="1852" y="210"/>
                    </a:lnTo>
                    <a:lnTo>
                      <a:pt x="1855" y="210"/>
                    </a:lnTo>
                    <a:lnTo>
                      <a:pt x="1857" y="210"/>
                    </a:lnTo>
                    <a:lnTo>
                      <a:pt x="1859" y="210"/>
                    </a:lnTo>
                    <a:lnTo>
                      <a:pt x="1863" y="210"/>
                    </a:lnTo>
                    <a:lnTo>
                      <a:pt x="1865" y="210"/>
                    </a:lnTo>
                    <a:lnTo>
                      <a:pt x="1867" y="210"/>
                    </a:lnTo>
                    <a:lnTo>
                      <a:pt x="1869" y="210"/>
                    </a:lnTo>
                    <a:lnTo>
                      <a:pt x="1871" y="210"/>
                    </a:lnTo>
                    <a:lnTo>
                      <a:pt x="1873" y="210"/>
                    </a:lnTo>
                    <a:lnTo>
                      <a:pt x="1875" y="210"/>
                    </a:lnTo>
                    <a:lnTo>
                      <a:pt x="1877" y="210"/>
                    </a:lnTo>
                    <a:lnTo>
                      <a:pt x="1878" y="210"/>
                    </a:lnTo>
                    <a:lnTo>
                      <a:pt x="1880" y="210"/>
                    </a:lnTo>
                    <a:lnTo>
                      <a:pt x="1882" y="210"/>
                    </a:lnTo>
                    <a:lnTo>
                      <a:pt x="1884" y="210"/>
                    </a:lnTo>
                    <a:lnTo>
                      <a:pt x="1886" y="210"/>
                    </a:lnTo>
                    <a:lnTo>
                      <a:pt x="1888" y="210"/>
                    </a:lnTo>
                    <a:lnTo>
                      <a:pt x="1890" y="210"/>
                    </a:lnTo>
                    <a:lnTo>
                      <a:pt x="1892" y="210"/>
                    </a:lnTo>
                    <a:lnTo>
                      <a:pt x="1894" y="210"/>
                    </a:lnTo>
                    <a:lnTo>
                      <a:pt x="1896" y="210"/>
                    </a:lnTo>
                    <a:lnTo>
                      <a:pt x="1898" y="210"/>
                    </a:lnTo>
                    <a:lnTo>
                      <a:pt x="1900" y="210"/>
                    </a:lnTo>
                    <a:lnTo>
                      <a:pt x="1901" y="210"/>
                    </a:lnTo>
                    <a:lnTo>
                      <a:pt x="1903" y="210"/>
                    </a:lnTo>
                    <a:lnTo>
                      <a:pt x="1905" y="210"/>
                    </a:lnTo>
                    <a:lnTo>
                      <a:pt x="1907" y="210"/>
                    </a:lnTo>
                    <a:lnTo>
                      <a:pt x="1909" y="210"/>
                    </a:lnTo>
                    <a:lnTo>
                      <a:pt x="1911" y="210"/>
                    </a:lnTo>
                    <a:lnTo>
                      <a:pt x="1913" y="210"/>
                    </a:lnTo>
                    <a:lnTo>
                      <a:pt x="1915" y="210"/>
                    </a:lnTo>
                    <a:lnTo>
                      <a:pt x="1917" y="210"/>
                    </a:lnTo>
                    <a:lnTo>
                      <a:pt x="1919" y="210"/>
                    </a:lnTo>
                    <a:lnTo>
                      <a:pt x="1921" y="210"/>
                    </a:lnTo>
                    <a:lnTo>
                      <a:pt x="1923" y="210"/>
                    </a:lnTo>
                    <a:lnTo>
                      <a:pt x="1924" y="210"/>
                    </a:lnTo>
                    <a:lnTo>
                      <a:pt x="1926" y="210"/>
                    </a:lnTo>
                    <a:lnTo>
                      <a:pt x="1928" y="210"/>
                    </a:lnTo>
                    <a:lnTo>
                      <a:pt x="1932" y="210"/>
                    </a:lnTo>
                    <a:lnTo>
                      <a:pt x="1934" y="210"/>
                    </a:lnTo>
                    <a:lnTo>
                      <a:pt x="1936" y="210"/>
                    </a:lnTo>
                    <a:lnTo>
                      <a:pt x="1938" y="210"/>
                    </a:lnTo>
                    <a:lnTo>
                      <a:pt x="1940" y="210"/>
                    </a:lnTo>
                    <a:lnTo>
                      <a:pt x="1942" y="210"/>
                    </a:lnTo>
                    <a:lnTo>
                      <a:pt x="1945" y="210"/>
                    </a:lnTo>
                    <a:lnTo>
                      <a:pt x="1947" y="210"/>
                    </a:lnTo>
                    <a:lnTo>
                      <a:pt x="1949" y="210"/>
                    </a:lnTo>
                    <a:lnTo>
                      <a:pt x="1951" y="210"/>
                    </a:lnTo>
                    <a:lnTo>
                      <a:pt x="1953" y="210"/>
                    </a:lnTo>
                    <a:lnTo>
                      <a:pt x="1955" y="210"/>
                    </a:lnTo>
                    <a:lnTo>
                      <a:pt x="1957" y="210"/>
                    </a:lnTo>
                    <a:lnTo>
                      <a:pt x="1959" y="210"/>
                    </a:lnTo>
                    <a:lnTo>
                      <a:pt x="1961" y="210"/>
                    </a:lnTo>
                    <a:lnTo>
                      <a:pt x="1963" y="210"/>
                    </a:lnTo>
                    <a:lnTo>
                      <a:pt x="1965" y="210"/>
                    </a:lnTo>
                    <a:lnTo>
                      <a:pt x="1968" y="210"/>
                    </a:lnTo>
                    <a:lnTo>
                      <a:pt x="1970" y="210"/>
                    </a:lnTo>
                    <a:lnTo>
                      <a:pt x="1972" y="210"/>
                    </a:lnTo>
                    <a:lnTo>
                      <a:pt x="1974" y="210"/>
                    </a:lnTo>
                    <a:lnTo>
                      <a:pt x="1976" y="210"/>
                    </a:lnTo>
                    <a:lnTo>
                      <a:pt x="1980" y="210"/>
                    </a:lnTo>
                    <a:lnTo>
                      <a:pt x="1982" y="210"/>
                    </a:lnTo>
                    <a:lnTo>
                      <a:pt x="1984" y="210"/>
                    </a:lnTo>
                    <a:lnTo>
                      <a:pt x="1986" y="210"/>
                    </a:lnTo>
                    <a:lnTo>
                      <a:pt x="1988" y="210"/>
                    </a:lnTo>
                    <a:lnTo>
                      <a:pt x="1990" y="210"/>
                    </a:lnTo>
                    <a:lnTo>
                      <a:pt x="1991" y="210"/>
                    </a:lnTo>
                    <a:lnTo>
                      <a:pt x="1993" y="210"/>
                    </a:lnTo>
                    <a:lnTo>
                      <a:pt x="1995" y="210"/>
                    </a:lnTo>
                    <a:lnTo>
                      <a:pt x="1997" y="210"/>
                    </a:lnTo>
                    <a:lnTo>
                      <a:pt x="1999" y="210"/>
                    </a:lnTo>
                    <a:lnTo>
                      <a:pt x="2001" y="210"/>
                    </a:lnTo>
                    <a:lnTo>
                      <a:pt x="2003" y="210"/>
                    </a:lnTo>
                    <a:lnTo>
                      <a:pt x="2005" y="210"/>
                    </a:lnTo>
                    <a:lnTo>
                      <a:pt x="2007" y="210"/>
                    </a:lnTo>
                    <a:lnTo>
                      <a:pt x="2009" y="210"/>
                    </a:lnTo>
                    <a:lnTo>
                      <a:pt x="2011" y="210"/>
                    </a:lnTo>
                    <a:lnTo>
                      <a:pt x="2013" y="210"/>
                    </a:lnTo>
                    <a:lnTo>
                      <a:pt x="2014" y="210"/>
                    </a:lnTo>
                    <a:lnTo>
                      <a:pt x="2016" y="210"/>
                    </a:lnTo>
                    <a:lnTo>
                      <a:pt x="2018" y="210"/>
                    </a:lnTo>
                    <a:lnTo>
                      <a:pt x="2020" y="210"/>
                    </a:lnTo>
                    <a:lnTo>
                      <a:pt x="2022" y="210"/>
                    </a:lnTo>
                    <a:lnTo>
                      <a:pt x="2024" y="210"/>
                    </a:lnTo>
                    <a:lnTo>
                      <a:pt x="2026" y="210"/>
                    </a:lnTo>
                    <a:lnTo>
                      <a:pt x="2028" y="210"/>
                    </a:lnTo>
                    <a:lnTo>
                      <a:pt x="2030" y="210"/>
                    </a:lnTo>
                    <a:lnTo>
                      <a:pt x="2032" y="210"/>
                    </a:lnTo>
                    <a:lnTo>
                      <a:pt x="2035" y="210"/>
                    </a:lnTo>
                    <a:lnTo>
                      <a:pt x="2037" y="210"/>
                    </a:lnTo>
                    <a:lnTo>
                      <a:pt x="2039" y="210"/>
                    </a:lnTo>
                    <a:lnTo>
                      <a:pt x="2041" y="210"/>
                    </a:lnTo>
                    <a:lnTo>
                      <a:pt x="2043" y="210"/>
                    </a:lnTo>
                    <a:lnTo>
                      <a:pt x="2045" y="210"/>
                    </a:lnTo>
                    <a:lnTo>
                      <a:pt x="2047" y="210"/>
                    </a:lnTo>
                    <a:lnTo>
                      <a:pt x="2049" y="210"/>
                    </a:lnTo>
                    <a:lnTo>
                      <a:pt x="2051" y="210"/>
                    </a:lnTo>
                    <a:lnTo>
                      <a:pt x="2053" y="210"/>
                    </a:lnTo>
                    <a:lnTo>
                      <a:pt x="2055" y="210"/>
                    </a:lnTo>
                    <a:lnTo>
                      <a:pt x="2057" y="210"/>
                    </a:lnTo>
                    <a:lnTo>
                      <a:pt x="2058" y="210"/>
                    </a:lnTo>
                    <a:lnTo>
                      <a:pt x="2062" y="210"/>
                    </a:lnTo>
                    <a:lnTo>
                      <a:pt x="2064" y="210"/>
                    </a:lnTo>
                    <a:lnTo>
                      <a:pt x="2068" y="210"/>
                    </a:lnTo>
                    <a:lnTo>
                      <a:pt x="2070" y="210"/>
                    </a:lnTo>
                    <a:lnTo>
                      <a:pt x="2072" y="210"/>
                    </a:lnTo>
                    <a:lnTo>
                      <a:pt x="2074" y="210"/>
                    </a:lnTo>
                    <a:lnTo>
                      <a:pt x="2076" y="210"/>
                    </a:lnTo>
                    <a:lnTo>
                      <a:pt x="2078" y="210"/>
                    </a:lnTo>
                    <a:lnTo>
                      <a:pt x="2080" y="210"/>
                    </a:lnTo>
                    <a:lnTo>
                      <a:pt x="2081" y="210"/>
                    </a:lnTo>
                    <a:lnTo>
                      <a:pt x="2083" y="210"/>
                    </a:lnTo>
                    <a:lnTo>
                      <a:pt x="2085" y="210"/>
                    </a:lnTo>
                    <a:lnTo>
                      <a:pt x="2087" y="210"/>
                    </a:lnTo>
                    <a:lnTo>
                      <a:pt x="2089" y="210"/>
                    </a:lnTo>
                    <a:lnTo>
                      <a:pt x="2091" y="210"/>
                    </a:lnTo>
                    <a:lnTo>
                      <a:pt x="2093" y="210"/>
                    </a:lnTo>
                    <a:lnTo>
                      <a:pt x="2095" y="210"/>
                    </a:lnTo>
                    <a:lnTo>
                      <a:pt x="2097" y="210"/>
                    </a:lnTo>
                    <a:lnTo>
                      <a:pt x="2099" y="210"/>
                    </a:lnTo>
                    <a:lnTo>
                      <a:pt x="2101" y="210"/>
                    </a:lnTo>
                    <a:lnTo>
                      <a:pt x="2103" y="210"/>
                    </a:lnTo>
                    <a:lnTo>
                      <a:pt x="2104" y="210"/>
                    </a:lnTo>
                    <a:lnTo>
                      <a:pt x="2106" y="210"/>
                    </a:lnTo>
                    <a:lnTo>
                      <a:pt x="2108" y="210"/>
                    </a:lnTo>
                    <a:lnTo>
                      <a:pt x="2110" y="210"/>
                    </a:lnTo>
                    <a:lnTo>
                      <a:pt x="2112" y="210"/>
                    </a:lnTo>
                    <a:lnTo>
                      <a:pt x="2114" y="210"/>
                    </a:lnTo>
                    <a:lnTo>
                      <a:pt x="2116" y="210"/>
                    </a:lnTo>
                    <a:lnTo>
                      <a:pt x="2118" y="210"/>
                    </a:lnTo>
                    <a:lnTo>
                      <a:pt x="2120" y="210"/>
                    </a:lnTo>
                    <a:lnTo>
                      <a:pt x="2122" y="210"/>
                    </a:lnTo>
                    <a:lnTo>
                      <a:pt x="2124" y="210"/>
                    </a:lnTo>
                    <a:lnTo>
                      <a:pt x="2126" y="210"/>
                    </a:lnTo>
                    <a:lnTo>
                      <a:pt x="2127" y="210"/>
                    </a:lnTo>
                    <a:lnTo>
                      <a:pt x="2129" y="210"/>
                    </a:lnTo>
                    <a:lnTo>
                      <a:pt x="2131" y="210"/>
                    </a:lnTo>
                    <a:lnTo>
                      <a:pt x="2133" y="210"/>
                    </a:lnTo>
                    <a:lnTo>
                      <a:pt x="2135" y="210"/>
                    </a:lnTo>
                    <a:lnTo>
                      <a:pt x="2137" y="210"/>
                    </a:lnTo>
                    <a:lnTo>
                      <a:pt x="2139" y="210"/>
                    </a:lnTo>
                    <a:lnTo>
                      <a:pt x="2143" y="210"/>
                    </a:lnTo>
                    <a:lnTo>
                      <a:pt x="2145" y="210"/>
                    </a:lnTo>
                    <a:lnTo>
                      <a:pt x="2147" y="210"/>
                    </a:lnTo>
                    <a:lnTo>
                      <a:pt x="2148" y="210"/>
                    </a:lnTo>
                    <a:lnTo>
                      <a:pt x="2150" y="210"/>
                    </a:lnTo>
                    <a:lnTo>
                      <a:pt x="2152" y="210"/>
                    </a:lnTo>
                    <a:lnTo>
                      <a:pt x="2154" y="210"/>
                    </a:lnTo>
                    <a:lnTo>
                      <a:pt x="2156" y="210"/>
                    </a:lnTo>
                    <a:lnTo>
                      <a:pt x="2160" y="210"/>
                    </a:lnTo>
                    <a:lnTo>
                      <a:pt x="2162" y="210"/>
                    </a:lnTo>
                    <a:lnTo>
                      <a:pt x="2164" y="210"/>
                    </a:lnTo>
                    <a:lnTo>
                      <a:pt x="2166" y="210"/>
                    </a:lnTo>
                    <a:lnTo>
                      <a:pt x="2168" y="210"/>
                    </a:lnTo>
                    <a:lnTo>
                      <a:pt x="2170" y="210"/>
                    </a:lnTo>
                    <a:lnTo>
                      <a:pt x="2171" y="210"/>
                    </a:lnTo>
                    <a:lnTo>
                      <a:pt x="2173" y="210"/>
                    </a:lnTo>
                    <a:lnTo>
                      <a:pt x="2175" y="210"/>
                    </a:lnTo>
                    <a:lnTo>
                      <a:pt x="2179" y="210"/>
                    </a:lnTo>
                    <a:lnTo>
                      <a:pt x="2181" y="210"/>
                    </a:lnTo>
                    <a:lnTo>
                      <a:pt x="2185" y="210"/>
                    </a:lnTo>
                    <a:lnTo>
                      <a:pt x="2187" y="210"/>
                    </a:lnTo>
                    <a:lnTo>
                      <a:pt x="2189" y="210"/>
                    </a:lnTo>
                    <a:lnTo>
                      <a:pt x="2191" y="210"/>
                    </a:lnTo>
                    <a:lnTo>
                      <a:pt x="2193" y="210"/>
                    </a:lnTo>
                    <a:lnTo>
                      <a:pt x="2194" y="210"/>
                    </a:lnTo>
                    <a:lnTo>
                      <a:pt x="2196" y="210"/>
                    </a:lnTo>
                    <a:lnTo>
                      <a:pt x="2198" y="210"/>
                    </a:lnTo>
                    <a:lnTo>
                      <a:pt x="2200" y="210"/>
                    </a:lnTo>
                    <a:lnTo>
                      <a:pt x="2202" y="210"/>
                    </a:lnTo>
                    <a:lnTo>
                      <a:pt x="2204" y="210"/>
                    </a:lnTo>
                    <a:lnTo>
                      <a:pt x="2206" y="210"/>
                    </a:lnTo>
                    <a:lnTo>
                      <a:pt x="2208" y="210"/>
                    </a:lnTo>
                    <a:lnTo>
                      <a:pt x="2210" y="210"/>
                    </a:lnTo>
                    <a:lnTo>
                      <a:pt x="2212" y="210"/>
                    </a:lnTo>
                    <a:lnTo>
                      <a:pt x="2214" y="210"/>
                    </a:lnTo>
                    <a:lnTo>
                      <a:pt x="2216" y="210"/>
                    </a:lnTo>
                    <a:lnTo>
                      <a:pt x="2219" y="210"/>
                    </a:lnTo>
                    <a:lnTo>
                      <a:pt x="2221" y="210"/>
                    </a:lnTo>
                    <a:lnTo>
                      <a:pt x="2223" y="210"/>
                    </a:lnTo>
                    <a:lnTo>
                      <a:pt x="2225" y="210"/>
                    </a:lnTo>
                    <a:lnTo>
                      <a:pt x="2227" y="210"/>
                    </a:lnTo>
                    <a:lnTo>
                      <a:pt x="2229" y="210"/>
                    </a:lnTo>
                    <a:lnTo>
                      <a:pt x="2231" y="210"/>
                    </a:lnTo>
                    <a:lnTo>
                      <a:pt x="2233" y="210"/>
                    </a:lnTo>
                    <a:lnTo>
                      <a:pt x="2235" y="210"/>
                    </a:lnTo>
                    <a:lnTo>
                      <a:pt x="2237" y="210"/>
                    </a:lnTo>
                    <a:lnTo>
                      <a:pt x="2238" y="210"/>
                    </a:lnTo>
                    <a:lnTo>
                      <a:pt x="2240" y="210"/>
                    </a:lnTo>
                    <a:lnTo>
                      <a:pt x="2242" y="210"/>
                    </a:lnTo>
                    <a:lnTo>
                      <a:pt x="2244" y="210"/>
                    </a:lnTo>
                    <a:lnTo>
                      <a:pt x="2246" y="210"/>
                    </a:lnTo>
                    <a:lnTo>
                      <a:pt x="2248" y="210"/>
                    </a:lnTo>
                    <a:lnTo>
                      <a:pt x="2250" y="210"/>
                    </a:lnTo>
                    <a:lnTo>
                      <a:pt x="2252" y="210"/>
                    </a:lnTo>
                    <a:lnTo>
                      <a:pt x="2254" y="210"/>
                    </a:lnTo>
                    <a:lnTo>
                      <a:pt x="2256" y="210"/>
                    </a:lnTo>
                    <a:lnTo>
                      <a:pt x="2258" y="210"/>
                    </a:lnTo>
                    <a:lnTo>
                      <a:pt x="2261" y="210"/>
                    </a:lnTo>
                    <a:lnTo>
                      <a:pt x="2263" y="210"/>
                    </a:lnTo>
                    <a:lnTo>
                      <a:pt x="2265" y="210"/>
                    </a:lnTo>
                    <a:lnTo>
                      <a:pt x="2267" y="210"/>
                    </a:lnTo>
                    <a:lnTo>
                      <a:pt x="2271" y="210"/>
                    </a:lnTo>
                    <a:lnTo>
                      <a:pt x="2273" y="210"/>
                    </a:lnTo>
                    <a:lnTo>
                      <a:pt x="2275" y="210"/>
                    </a:lnTo>
                    <a:lnTo>
                      <a:pt x="2277" y="210"/>
                    </a:lnTo>
                    <a:lnTo>
                      <a:pt x="2279" y="210"/>
                    </a:lnTo>
                    <a:lnTo>
                      <a:pt x="2281" y="210"/>
                    </a:lnTo>
                    <a:lnTo>
                      <a:pt x="2283" y="210"/>
                    </a:lnTo>
                    <a:lnTo>
                      <a:pt x="2284" y="210"/>
                    </a:lnTo>
                    <a:lnTo>
                      <a:pt x="2286" y="210"/>
                    </a:lnTo>
                    <a:lnTo>
                      <a:pt x="2288" y="210"/>
                    </a:lnTo>
                    <a:lnTo>
                      <a:pt x="2290" y="210"/>
                    </a:lnTo>
                    <a:lnTo>
                      <a:pt x="2292" y="210"/>
                    </a:lnTo>
                    <a:lnTo>
                      <a:pt x="2294" y="210"/>
                    </a:lnTo>
                    <a:lnTo>
                      <a:pt x="2296" y="210"/>
                    </a:lnTo>
                    <a:lnTo>
                      <a:pt x="2300" y="210"/>
                    </a:lnTo>
                    <a:lnTo>
                      <a:pt x="2302" y="210"/>
                    </a:lnTo>
                    <a:lnTo>
                      <a:pt x="2304" y="210"/>
                    </a:lnTo>
                    <a:lnTo>
                      <a:pt x="2306" y="210"/>
                    </a:lnTo>
                    <a:lnTo>
                      <a:pt x="2307" y="210"/>
                    </a:lnTo>
                    <a:lnTo>
                      <a:pt x="2309" y="210"/>
                    </a:lnTo>
                    <a:lnTo>
                      <a:pt x="2311" y="210"/>
                    </a:lnTo>
                    <a:lnTo>
                      <a:pt x="2313" y="210"/>
                    </a:lnTo>
                    <a:lnTo>
                      <a:pt x="2315" y="210"/>
                    </a:lnTo>
                    <a:lnTo>
                      <a:pt x="2317" y="210"/>
                    </a:lnTo>
                    <a:lnTo>
                      <a:pt x="2319" y="210"/>
                    </a:lnTo>
                    <a:lnTo>
                      <a:pt x="2321" y="210"/>
                    </a:lnTo>
                    <a:lnTo>
                      <a:pt x="2323" y="210"/>
                    </a:lnTo>
                    <a:lnTo>
                      <a:pt x="2325" y="210"/>
                    </a:lnTo>
                    <a:lnTo>
                      <a:pt x="2327" y="210"/>
                    </a:lnTo>
                    <a:lnTo>
                      <a:pt x="2328" y="210"/>
                    </a:lnTo>
                    <a:lnTo>
                      <a:pt x="2330" y="210"/>
                    </a:lnTo>
                    <a:lnTo>
                      <a:pt x="2332" y="210"/>
                    </a:lnTo>
                    <a:lnTo>
                      <a:pt x="2334" y="210"/>
                    </a:lnTo>
                    <a:lnTo>
                      <a:pt x="2336" y="210"/>
                    </a:lnTo>
                    <a:lnTo>
                      <a:pt x="2338" y="210"/>
                    </a:lnTo>
                    <a:lnTo>
                      <a:pt x="2340" y="210"/>
                    </a:lnTo>
                    <a:lnTo>
                      <a:pt x="2342" y="210"/>
                    </a:lnTo>
                    <a:lnTo>
                      <a:pt x="2344" y="210"/>
                    </a:lnTo>
                    <a:lnTo>
                      <a:pt x="2346" y="210"/>
                    </a:lnTo>
                    <a:lnTo>
                      <a:pt x="2348" y="210"/>
                    </a:lnTo>
                    <a:lnTo>
                      <a:pt x="2350" y="210"/>
                    </a:lnTo>
                    <a:lnTo>
                      <a:pt x="2351" y="210"/>
                    </a:lnTo>
                    <a:lnTo>
                      <a:pt x="2353" y="210"/>
                    </a:lnTo>
                    <a:lnTo>
                      <a:pt x="2355" y="210"/>
                    </a:lnTo>
                    <a:lnTo>
                      <a:pt x="2357" y="210"/>
                    </a:lnTo>
                    <a:lnTo>
                      <a:pt x="2359" y="210"/>
                    </a:lnTo>
                    <a:lnTo>
                      <a:pt x="2361" y="210"/>
                    </a:lnTo>
                    <a:lnTo>
                      <a:pt x="2363" y="210"/>
                    </a:lnTo>
                    <a:lnTo>
                      <a:pt x="2365" y="210"/>
                    </a:lnTo>
                    <a:lnTo>
                      <a:pt x="2367" y="210"/>
                    </a:lnTo>
                    <a:lnTo>
                      <a:pt x="2369" y="210"/>
                    </a:lnTo>
                    <a:lnTo>
                      <a:pt x="2371" y="210"/>
                    </a:lnTo>
                    <a:lnTo>
                      <a:pt x="2373" y="210"/>
                    </a:lnTo>
                    <a:lnTo>
                      <a:pt x="2376" y="210"/>
                    </a:lnTo>
                    <a:lnTo>
                      <a:pt x="2378" y="210"/>
                    </a:lnTo>
                    <a:lnTo>
                      <a:pt x="2380" y="210"/>
                    </a:lnTo>
                    <a:lnTo>
                      <a:pt x="2382" y="210"/>
                    </a:lnTo>
                    <a:lnTo>
                      <a:pt x="2384" y="210"/>
                    </a:lnTo>
                    <a:lnTo>
                      <a:pt x="2386" y="210"/>
                    </a:lnTo>
                    <a:lnTo>
                      <a:pt x="2390" y="210"/>
                    </a:lnTo>
                    <a:lnTo>
                      <a:pt x="2392" y="210"/>
                    </a:lnTo>
                    <a:lnTo>
                      <a:pt x="2394" y="210"/>
                    </a:lnTo>
                    <a:lnTo>
                      <a:pt x="2396" y="210"/>
                    </a:lnTo>
                    <a:lnTo>
                      <a:pt x="2397" y="210"/>
                    </a:lnTo>
                    <a:lnTo>
                      <a:pt x="2399" y="210"/>
                    </a:lnTo>
                    <a:lnTo>
                      <a:pt x="2401" y="210"/>
                    </a:lnTo>
                    <a:lnTo>
                      <a:pt x="2403" y="210"/>
                    </a:lnTo>
                    <a:lnTo>
                      <a:pt x="2405" y="210"/>
                    </a:lnTo>
                    <a:lnTo>
                      <a:pt x="2407" y="210"/>
                    </a:lnTo>
                    <a:lnTo>
                      <a:pt x="2409" y="210"/>
                    </a:lnTo>
                    <a:lnTo>
                      <a:pt x="2411" y="210"/>
                    </a:lnTo>
                    <a:lnTo>
                      <a:pt x="2413" y="210"/>
                    </a:lnTo>
                    <a:lnTo>
                      <a:pt x="2417" y="210"/>
                    </a:lnTo>
                    <a:lnTo>
                      <a:pt x="2420" y="210"/>
                    </a:lnTo>
                    <a:lnTo>
                      <a:pt x="2422" y="210"/>
                    </a:lnTo>
                    <a:lnTo>
                      <a:pt x="2424" y="210"/>
                    </a:lnTo>
                    <a:lnTo>
                      <a:pt x="2426" y="210"/>
                    </a:lnTo>
                    <a:lnTo>
                      <a:pt x="2430" y="210"/>
                    </a:lnTo>
                    <a:lnTo>
                      <a:pt x="2432" y="210"/>
                    </a:lnTo>
                    <a:lnTo>
                      <a:pt x="2436" y="210"/>
                    </a:lnTo>
                    <a:lnTo>
                      <a:pt x="2440" y="210"/>
                    </a:lnTo>
                    <a:lnTo>
                      <a:pt x="2441" y="210"/>
                    </a:lnTo>
                    <a:lnTo>
                      <a:pt x="2443" y="210"/>
                    </a:lnTo>
                    <a:lnTo>
                      <a:pt x="2445" y="210"/>
                    </a:lnTo>
                    <a:lnTo>
                      <a:pt x="2447" y="210"/>
                    </a:lnTo>
                    <a:lnTo>
                      <a:pt x="2449" y="210"/>
                    </a:lnTo>
                    <a:lnTo>
                      <a:pt x="2453" y="210"/>
                    </a:lnTo>
                    <a:lnTo>
                      <a:pt x="2455" y="210"/>
                    </a:lnTo>
                    <a:lnTo>
                      <a:pt x="2457" y="210"/>
                    </a:lnTo>
                    <a:lnTo>
                      <a:pt x="2459" y="210"/>
                    </a:lnTo>
                    <a:lnTo>
                      <a:pt x="2461" y="210"/>
                    </a:lnTo>
                    <a:lnTo>
                      <a:pt x="2463" y="210"/>
                    </a:lnTo>
                    <a:lnTo>
                      <a:pt x="2464" y="210"/>
                    </a:lnTo>
                    <a:lnTo>
                      <a:pt x="2468" y="210"/>
                    </a:lnTo>
                    <a:lnTo>
                      <a:pt x="2470" y="210"/>
                    </a:lnTo>
                    <a:lnTo>
                      <a:pt x="2472" y="210"/>
                    </a:lnTo>
                    <a:lnTo>
                      <a:pt x="2474" y="210"/>
                    </a:lnTo>
                    <a:lnTo>
                      <a:pt x="2476" y="210"/>
                    </a:lnTo>
                    <a:lnTo>
                      <a:pt x="2478" y="210"/>
                    </a:lnTo>
                    <a:lnTo>
                      <a:pt x="2482" y="210"/>
                    </a:lnTo>
                    <a:lnTo>
                      <a:pt x="2484" y="210"/>
                    </a:lnTo>
                    <a:lnTo>
                      <a:pt x="2487" y="210"/>
                    </a:lnTo>
                    <a:lnTo>
                      <a:pt x="2489" y="210"/>
                    </a:lnTo>
                    <a:lnTo>
                      <a:pt x="2491" y="210"/>
                    </a:lnTo>
                    <a:lnTo>
                      <a:pt x="2493" y="210"/>
                    </a:lnTo>
                    <a:lnTo>
                      <a:pt x="2495" y="210"/>
                    </a:lnTo>
                    <a:lnTo>
                      <a:pt x="2497" y="210"/>
                    </a:lnTo>
                    <a:lnTo>
                      <a:pt x="2499" y="210"/>
                    </a:lnTo>
                    <a:lnTo>
                      <a:pt x="2501" y="210"/>
                    </a:lnTo>
                    <a:lnTo>
                      <a:pt x="2503" y="210"/>
                    </a:lnTo>
                    <a:lnTo>
                      <a:pt x="2505" y="210"/>
                    </a:lnTo>
                    <a:lnTo>
                      <a:pt x="2507" y="210"/>
                    </a:lnTo>
                    <a:lnTo>
                      <a:pt x="2509" y="210"/>
                    </a:lnTo>
                    <a:lnTo>
                      <a:pt x="2510" y="210"/>
                    </a:lnTo>
                    <a:lnTo>
                      <a:pt x="2512" y="210"/>
                    </a:lnTo>
                    <a:lnTo>
                      <a:pt x="2514" y="210"/>
                    </a:lnTo>
                    <a:lnTo>
                      <a:pt x="2516" y="210"/>
                    </a:lnTo>
                    <a:lnTo>
                      <a:pt x="2520" y="210"/>
                    </a:lnTo>
                    <a:lnTo>
                      <a:pt x="2522" y="210"/>
                    </a:lnTo>
                    <a:lnTo>
                      <a:pt x="2524" y="210"/>
                    </a:lnTo>
                    <a:lnTo>
                      <a:pt x="2526" y="210"/>
                    </a:lnTo>
                    <a:lnTo>
                      <a:pt x="2528" y="210"/>
                    </a:lnTo>
                    <a:lnTo>
                      <a:pt x="2530" y="210"/>
                    </a:lnTo>
                    <a:lnTo>
                      <a:pt x="2531" y="210"/>
                    </a:lnTo>
                    <a:lnTo>
                      <a:pt x="2533" y="210"/>
                    </a:lnTo>
                    <a:lnTo>
                      <a:pt x="2535" y="210"/>
                    </a:lnTo>
                    <a:lnTo>
                      <a:pt x="2537" y="210"/>
                    </a:lnTo>
                    <a:lnTo>
                      <a:pt x="2539" y="210"/>
                    </a:lnTo>
                    <a:lnTo>
                      <a:pt x="2541" y="210"/>
                    </a:lnTo>
                    <a:lnTo>
                      <a:pt x="2543" y="210"/>
                    </a:lnTo>
                    <a:lnTo>
                      <a:pt x="2545" y="210"/>
                    </a:lnTo>
                    <a:lnTo>
                      <a:pt x="2547" y="210"/>
                    </a:lnTo>
                    <a:lnTo>
                      <a:pt x="2549" y="210"/>
                    </a:lnTo>
                  </a:path>
                </a:pathLst>
              </a:custGeom>
              <a:grpFill/>
              <a:ln w="3175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4" name="Freeform 202"/>
              <p:cNvSpPr>
                <a:spLocks/>
              </p:cNvSpPr>
              <p:nvPr/>
            </p:nvSpPr>
            <p:spPr bwMode="auto">
              <a:xfrm>
                <a:off x="2811463" y="4993595"/>
                <a:ext cx="4070350" cy="292554"/>
              </a:xfrm>
              <a:custGeom>
                <a:avLst/>
                <a:gdLst>
                  <a:gd name="T0" fmla="*/ 34 w 2564"/>
                  <a:gd name="T1" fmla="*/ 256 h 258"/>
                  <a:gd name="T2" fmla="*/ 76 w 2564"/>
                  <a:gd name="T3" fmla="*/ 256 h 258"/>
                  <a:gd name="T4" fmla="*/ 114 w 2564"/>
                  <a:gd name="T5" fmla="*/ 258 h 258"/>
                  <a:gd name="T6" fmla="*/ 155 w 2564"/>
                  <a:gd name="T7" fmla="*/ 256 h 258"/>
                  <a:gd name="T8" fmla="*/ 191 w 2564"/>
                  <a:gd name="T9" fmla="*/ 258 h 258"/>
                  <a:gd name="T10" fmla="*/ 224 w 2564"/>
                  <a:gd name="T11" fmla="*/ 258 h 258"/>
                  <a:gd name="T12" fmla="*/ 256 w 2564"/>
                  <a:gd name="T13" fmla="*/ 258 h 258"/>
                  <a:gd name="T14" fmla="*/ 287 w 2564"/>
                  <a:gd name="T15" fmla="*/ 256 h 258"/>
                  <a:gd name="T16" fmla="*/ 317 w 2564"/>
                  <a:gd name="T17" fmla="*/ 256 h 258"/>
                  <a:gd name="T18" fmla="*/ 350 w 2564"/>
                  <a:gd name="T19" fmla="*/ 256 h 258"/>
                  <a:gd name="T20" fmla="*/ 390 w 2564"/>
                  <a:gd name="T21" fmla="*/ 256 h 258"/>
                  <a:gd name="T22" fmla="*/ 430 w 2564"/>
                  <a:gd name="T23" fmla="*/ 256 h 258"/>
                  <a:gd name="T24" fmla="*/ 473 w 2564"/>
                  <a:gd name="T25" fmla="*/ 256 h 258"/>
                  <a:gd name="T26" fmla="*/ 511 w 2564"/>
                  <a:gd name="T27" fmla="*/ 256 h 258"/>
                  <a:gd name="T28" fmla="*/ 553 w 2564"/>
                  <a:gd name="T29" fmla="*/ 256 h 258"/>
                  <a:gd name="T30" fmla="*/ 591 w 2564"/>
                  <a:gd name="T31" fmla="*/ 29 h 258"/>
                  <a:gd name="T32" fmla="*/ 628 w 2564"/>
                  <a:gd name="T33" fmla="*/ 256 h 258"/>
                  <a:gd name="T34" fmla="*/ 672 w 2564"/>
                  <a:gd name="T35" fmla="*/ 256 h 258"/>
                  <a:gd name="T36" fmla="*/ 716 w 2564"/>
                  <a:gd name="T37" fmla="*/ 256 h 258"/>
                  <a:gd name="T38" fmla="*/ 760 w 2564"/>
                  <a:gd name="T39" fmla="*/ 256 h 258"/>
                  <a:gd name="T40" fmla="*/ 802 w 2564"/>
                  <a:gd name="T41" fmla="*/ 256 h 258"/>
                  <a:gd name="T42" fmla="*/ 842 w 2564"/>
                  <a:gd name="T43" fmla="*/ 256 h 258"/>
                  <a:gd name="T44" fmla="*/ 880 w 2564"/>
                  <a:gd name="T45" fmla="*/ 256 h 258"/>
                  <a:gd name="T46" fmla="*/ 926 w 2564"/>
                  <a:gd name="T47" fmla="*/ 256 h 258"/>
                  <a:gd name="T48" fmla="*/ 969 w 2564"/>
                  <a:gd name="T49" fmla="*/ 256 h 258"/>
                  <a:gd name="T50" fmla="*/ 1011 w 2564"/>
                  <a:gd name="T51" fmla="*/ 256 h 258"/>
                  <a:gd name="T52" fmla="*/ 1051 w 2564"/>
                  <a:gd name="T53" fmla="*/ 256 h 258"/>
                  <a:gd name="T54" fmla="*/ 1093 w 2564"/>
                  <a:gd name="T55" fmla="*/ 256 h 258"/>
                  <a:gd name="T56" fmla="*/ 1133 w 2564"/>
                  <a:gd name="T57" fmla="*/ 256 h 258"/>
                  <a:gd name="T58" fmla="*/ 1173 w 2564"/>
                  <a:gd name="T59" fmla="*/ 256 h 258"/>
                  <a:gd name="T60" fmla="*/ 1214 w 2564"/>
                  <a:gd name="T61" fmla="*/ 256 h 258"/>
                  <a:gd name="T62" fmla="*/ 1254 w 2564"/>
                  <a:gd name="T63" fmla="*/ 256 h 258"/>
                  <a:gd name="T64" fmla="*/ 1298 w 2564"/>
                  <a:gd name="T65" fmla="*/ 256 h 258"/>
                  <a:gd name="T66" fmla="*/ 1344 w 2564"/>
                  <a:gd name="T67" fmla="*/ 256 h 258"/>
                  <a:gd name="T68" fmla="*/ 1386 w 2564"/>
                  <a:gd name="T69" fmla="*/ 256 h 258"/>
                  <a:gd name="T70" fmla="*/ 1428 w 2564"/>
                  <a:gd name="T71" fmla="*/ 256 h 258"/>
                  <a:gd name="T72" fmla="*/ 1476 w 2564"/>
                  <a:gd name="T73" fmla="*/ 256 h 258"/>
                  <a:gd name="T74" fmla="*/ 1514 w 2564"/>
                  <a:gd name="T75" fmla="*/ 256 h 258"/>
                  <a:gd name="T76" fmla="*/ 1556 w 2564"/>
                  <a:gd name="T77" fmla="*/ 256 h 258"/>
                  <a:gd name="T78" fmla="*/ 1600 w 2564"/>
                  <a:gd name="T79" fmla="*/ 256 h 258"/>
                  <a:gd name="T80" fmla="*/ 1646 w 2564"/>
                  <a:gd name="T81" fmla="*/ 256 h 258"/>
                  <a:gd name="T82" fmla="*/ 1687 w 2564"/>
                  <a:gd name="T83" fmla="*/ 256 h 258"/>
                  <a:gd name="T84" fmla="*/ 1729 w 2564"/>
                  <a:gd name="T85" fmla="*/ 256 h 258"/>
                  <a:gd name="T86" fmla="*/ 1775 w 2564"/>
                  <a:gd name="T87" fmla="*/ 256 h 258"/>
                  <a:gd name="T88" fmla="*/ 1815 w 2564"/>
                  <a:gd name="T89" fmla="*/ 256 h 258"/>
                  <a:gd name="T90" fmla="*/ 1857 w 2564"/>
                  <a:gd name="T91" fmla="*/ 256 h 258"/>
                  <a:gd name="T92" fmla="*/ 1897 w 2564"/>
                  <a:gd name="T93" fmla="*/ 256 h 258"/>
                  <a:gd name="T94" fmla="*/ 1938 w 2564"/>
                  <a:gd name="T95" fmla="*/ 256 h 258"/>
                  <a:gd name="T96" fmla="*/ 1978 w 2564"/>
                  <a:gd name="T97" fmla="*/ 256 h 258"/>
                  <a:gd name="T98" fmla="*/ 2016 w 2564"/>
                  <a:gd name="T99" fmla="*/ 256 h 258"/>
                  <a:gd name="T100" fmla="*/ 2062 w 2564"/>
                  <a:gd name="T101" fmla="*/ 256 h 258"/>
                  <a:gd name="T102" fmla="*/ 2102 w 2564"/>
                  <a:gd name="T103" fmla="*/ 256 h 258"/>
                  <a:gd name="T104" fmla="*/ 2144 w 2564"/>
                  <a:gd name="T105" fmla="*/ 256 h 258"/>
                  <a:gd name="T106" fmla="*/ 2186 w 2564"/>
                  <a:gd name="T107" fmla="*/ 256 h 258"/>
                  <a:gd name="T108" fmla="*/ 2231 w 2564"/>
                  <a:gd name="T109" fmla="*/ 256 h 258"/>
                  <a:gd name="T110" fmla="*/ 2276 w 2564"/>
                  <a:gd name="T111" fmla="*/ 256 h 258"/>
                  <a:gd name="T112" fmla="*/ 2322 w 2564"/>
                  <a:gd name="T113" fmla="*/ 256 h 258"/>
                  <a:gd name="T114" fmla="*/ 2368 w 2564"/>
                  <a:gd name="T115" fmla="*/ 256 h 258"/>
                  <a:gd name="T116" fmla="*/ 2409 w 2564"/>
                  <a:gd name="T117" fmla="*/ 256 h 258"/>
                  <a:gd name="T118" fmla="*/ 2449 w 2564"/>
                  <a:gd name="T119" fmla="*/ 256 h 258"/>
                  <a:gd name="T120" fmla="*/ 2491 w 2564"/>
                  <a:gd name="T121" fmla="*/ 256 h 258"/>
                  <a:gd name="T122" fmla="*/ 2531 w 2564"/>
                  <a:gd name="T123" fmla="*/ 256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64" h="258">
                    <a:moveTo>
                      <a:pt x="0" y="258"/>
                    </a:moveTo>
                    <a:lnTo>
                      <a:pt x="1" y="256"/>
                    </a:lnTo>
                    <a:lnTo>
                      <a:pt x="3" y="258"/>
                    </a:lnTo>
                    <a:lnTo>
                      <a:pt x="3" y="256"/>
                    </a:lnTo>
                    <a:lnTo>
                      <a:pt x="5" y="258"/>
                    </a:lnTo>
                    <a:lnTo>
                      <a:pt x="5" y="256"/>
                    </a:lnTo>
                    <a:lnTo>
                      <a:pt x="9" y="258"/>
                    </a:lnTo>
                    <a:lnTo>
                      <a:pt x="11" y="258"/>
                    </a:lnTo>
                    <a:lnTo>
                      <a:pt x="13" y="256"/>
                    </a:lnTo>
                    <a:lnTo>
                      <a:pt x="15" y="258"/>
                    </a:lnTo>
                    <a:lnTo>
                      <a:pt x="17" y="256"/>
                    </a:lnTo>
                    <a:lnTo>
                      <a:pt x="17" y="258"/>
                    </a:lnTo>
                    <a:lnTo>
                      <a:pt x="19" y="256"/>
                    </a:lnTo>
                    <a:lnTo>
                      <a:pt x="21" y="258"/>
                    </a:lnTo>
                    <a:lnTo>
                      <a:pt x="23" y="256"/>
                    </a:lnTo>
                    <a:lnTo>
                      <a:pt x="24" y="258"/>
                    </a:lnTo>
                    <a:lnTo>
                      <a:pt x="26" y="258"/>
                    </a:lnTo>
                    <a:lnTo>
                      <a:pt x="28" y="258"/>
                    </a:lnTo>
                    <a:lnTo>
                      <a:pt x="32" y="258"/>
                    </a:lnTo>
                    <a:lnTo>
                      <a:pt x="34" y="256"/>
                    </a:lnTo>
                    <a:lnTo>
                      <a:pt x="36" y="258"/>
                    </a:lnTo>
                    <a:lnTo>
                      <a:pt x="38" y="258"/>
                    </a:lnTo>
                    <a:lnTo>
                      <a:pt x="42" y="258"/>
                    </a:lnTo>
                    <a:lnTo>
                      <a:pt x="44" y="258"/>
                    </a:lnTo>
                    <a:lnTo>
                      <a:pt x="45" y="256"/>
                    </a:lnTo>
                    <a:lnTo>
                      <a:pt x="47" y="258"/>
                    </a:lnTo>
                    <a:lnTo>
                      <a:pt x="49" y="258"/>
                    </a:lnTo>
                    <a:lnTo>
                      <a:pt x="49" y="256"/>
                    </a:lnTo>
                    <a:lnTo>
                      <a:pt x="53" y="258"/>
                    </a:lnTo>
                    <a:lnTo>
                      <a:pt x="53" y="256"/>
                    </a:lnTo>
                    <a:lnTo>
                      <a:pt x="55" y="258"/>
                    </a:lnTo>
                    <a:lnTo>
                      <a:pt x="59" y="258"/>
                    </a:lnTo>
                    <a:lnTo>
                      <a:pt x="61" y="258"/>
                    </a:lnTo>
                    <a:lnTo>
                      <a:pt x="63" y="256"/>
                    </a:lnTo>
                    <a:lnTo>
                      <a:pt x="65" y="258"/>
                    </a:lnTo>
                    <a:lnTo>
                      <a:pt x="65" y="256"/>
                    </a:lnTo>
                    <a:lnTo>
                      <a:pt x="67" y="258"/>
                    </a:lnTo>
                    <a:lnTo>
                      <a:pt x="70" y="258"/>
                    </a:lnTo>
                    <a:lnTo>
                      <a:pt x="72" y="258"/>
                    </a:lnTo>
                    <a:lnTo>
                      <a:pt x="76" y="256"/>
                    </a:lnTo>
                    <a:lnTo>
                      <a:pt x="76" y="258"/>
                    </a:lnTo>
                    <a:lnTo>
                      <a:pt x="78" y="258"/>
                    </a:lnTo>
                    <a:lnTo>
                      <a:pt x="80" y="256"/>
                    </a:lnTo>
                    <a:lnTo>
                      <a:pt x="82" y="258"/>
                    </a:lnTo>
                    <a:lnTo>
                      <a:pt x="86" y="258"/>
                    </a:lnTo>
                    <a:lnTo>
                      <a:pt x="88" y="258"/>
                    </a:lnTo>
                    <a:lnTo>
                      <a:pt x="91" y="258"/>
                    </a:lnTo>
                    <a:lnTo>
                      <a:pt x="91" y="256"/>
                    </a:lnTo>
                    <a:lnTo>
                      <a:pt x="93" y="258"/>
                    </a:lnTo>
                    <a:lnTo>
                      <a:pt x="95" y="256"/>
                    </a:lnTo>
                    <a:lnTo>
                      <a:pt x="97" y="256"/>
                    </a:lnTo>
                    <a:lnTo>
                      <a:pt x="97" y="258"/>
                    </a:lnTo>
                    <a:lnTo>
                      <a:pt x="99" y="258"/>
                    </a:lnTo>
                    <a:lnTo>
                      <a:pt x="103" y="256"/>
                    </a:lnTo>
                    <a:lnTo>
                      <a:pt x="105" y="256"/>
                    </a:lnTo>
                    <a:lnTo>
                      <a:pt x="109" y="258"/>
                    </a:lnTo>
                    <a:lnTo>
                      <a:pt x="113" y="256"/>
                    </a:lnTo>
                    <a:lnTo>
                      <a:pt x="113" y="258"/>
                    </a:lnTo>
                    <a:lnTo>
                      <a:pt x="114" y="256"/>
                    </a:lnTo>
                    <a:lnTo>
                      <a:pt x="114" y="258"/>
                    </a:lnTo>
                    <a:lnTo>
                      <a:pt x="118" y="258"/>
                    </a:lnTo>
                    <a:lnTo>
                      <a:pt x="118" y="256"/>
                    </a:lnTo>
                    <a:lnTo>
                      <a:pt x="120" y="258"/>
                    </a:lnTo>
                    <a:lnTo>
                      <a:pt x="122" y="258"/>
                    </a:lnTo>
                    <a:lnTo>
                      <a:pt x="126" y="258"/>
                    </a:lnTo>
                    <a:lnTo>
                      <a:pt x="128" y="256"/>
                    </a:lnTo>
                    <a:lnTo>
                      <a:pt x="130" y="258"/>
                    </a:lnTo>
                    <a:lnTo>
                      <a:pt x="132" y="258"/>
                    </a:lnTo>
                    <a:lnTo>
                      <a:pt x="134" y="256"/>
                    </a:lnTo>
                    <a:lnTo>
                      <a:pt x="136" y="258"/>
                    </a:lnTo>
                    <a:lnTo>
                      <a:pt x="137" y="258"/>
                    </a:lnTo>
                    <a:lnTo>
                      <a:pt x="141" y="258"/>
                    </a:lnTo>
                    <a:lnTo>
                      <a:pt x="143" y="256"/>
                    </a:lnTo>
                    <a:lnTo>
                      <a:pt x="145" y="258"/>
                    </a:lnTo>
                    <a:lnTo>
                      <a:pt x="147" y="258"/>
                    </a:lnTo>
                    <a:lnTo>
                      <a:pt x="149" y="256"/>
                    </a:lnTo>
                    <a:lnTo>
                      <a:pt x="151" y="258"/>
                    </a:lnTo>
                    <a:lnTo>
                      <a:pt x="153" y="256"/>
                    </a:lnTo>
                    <a:lnTo>
                      <a:pt x="153" y="258"/>
                    </a:lnTo>
                    <a:lnTo>
                      <a:pt x="155" y="256"/>
                    </a:lnTo>
                    <a:lnTo>
                      <a:pt x="157" y="258"/>
                    </a:lnTo>
                    <a:lnTo>
                      <a:pt x="158" y="258"/>
                    </a:lnTo>
                    <a:lnTo>
                      <a:pt x="160" y="256"/>
                    </a:lnTo>
                    <a:lnTo>
                      <a:pt x="162" y="258"/>
                    </a:lnTo>
                    <a:lnTo>
                      <a:pt x="164" y="258"/>
                    </a:lnTo>
                    <a:lnTo>
                      <a:pt x="164" y="256"/>
                    </a:lnTo>
                    <a:lnTo>
                      <a:pt x="168" y="258"/>
                    </a:lnTo>
                    <a:lnTo>
                      <a:pt x="168" y="256"/>
                    </a:lnTo>
                    <a:lnTo>
                      <a:pt x="170" y="258"/>
                    </a:lnTo>
                    <a:lnTo>
                      <a:pt x="172" y="256"/>
                    </a:lnTo>
                    <a:lnTo>
                      <a:pt x="174" y="256"/>
                    </a:lnTo>
                    <a:lnTo>
                      <a:pt x="176" y="258"/>
                    </a:lnTo>
                    <a:lnTo>
                      <a:pt x="180" y="258"/>
                    </a:lnTo>
                    <a:lnTo>
                      <a:pt x="181" y="256"/>
                    </a:lnTo>
                    <a:lnTo>
                      <a:pt x="183" y="258"/>
                    </a:lnTo>
                    <a:lnTo>
                      <a:pt x="185" y="258"/>
                    </a:lnTo>
                    <a:lnTo>
                      <a:pt x="185" y="256"/>
                    </a:lnTo>
                    <a:lnTo>
                      <a:pt x="187" y="256"/>
                    </a:lnTo>
                    <a:lnTo>
                      <a:pt x="189" y="258"/>
                    </a:lnTo>
                    <a:lnTo>
                      <a:pt x="191" y="258"/>
                    </a:lnTo>
                    <a:lnTo>
                      <a:pt x="193" y="256"/>
                    </a:lnTo>
                    <a:lnTo>
                      <a:pt x="195" y="258"/>
                    </a:lnTo>
                    <a:lnTo>
                      <a:pt x="197" y="256"/>
                    </a:lnTo>
                    <a:lnTo>
                      <a:pt x="197" y="258"/>
                    </a:lnTo>
                    <a:lnTo>
                      <a:pt x="197" y="256"/>
                    </a:lnTo>
                    <a:lnTo>
                      <a:pt x="201" y="258"/>
                    </a:lnTo>
                    <a:lnTo>
                      <a:pt x="203" y="258"/>
                    </a:lnTo>
                    <a:lnTo>
                      <a:pt x="204" y="256"/>
                    </a:lnTo>
                    <a:lnTo>
                      <a:pt x="204" y="258"/>
                    </a:lnTo>
                    <a:lnTo>
                      <a:pt x="206" y="256"/>
                    </a:lnTo>
                    <a:lnTo>
                      <a:pt x="208" y="258"/>
                    </a:lnTo>
                    <a:lnTo>
                      <a:pt x="210" y="256"/>
                    </a:lnTo>
                    <a:lnTo>
                      <a:pt x="210" y="258"/>
                    </a:lnTo>
                    <a:lnTo>
                      <a:pt x="214" y="258"/>
                    </a:lnTo>
                    <a:lnTo>
                      <a:pt x="216" y="256"/>
                    </a:lnTo>
                    <a:lnTo>
                      <a:pt x="218" y="258"/>
                    </a:lnTo>
                    <a:lnTo>
                      <a:pt x="218" y="256"/>
                    </a:lnTo>
                    <a:lnTo>
                      <a:pt x="220" y="258"/>
                    </a:lnTo>
                    <a:lnTo>
                      <a:pt x="222" y="256"/>
                    </a:lnTo>
                    <a:lnTo>
                      <a:pt x="224" y="258"/>
                    </a:lnTo>
                    <a:lnTo>
                      <a:pt x="224" y="256"/>
                    </a:lnTo>
                    <a:lnTo>
                      <a:pt x="226" y="258"/>
                    </a:lnTo>
                    <a:lnTo>
                      <a:pt x="227" y="256"/>
                    </a:lnTo>
                    <a:lnTo>
                      <a:pt x="229" y="258"/>
                    </a:lnTo>
                    <a:lnTo>
                      <a:pt x="231" y="258"/>
                    </a:lnTo>
                    <a:lnTo>
                      <a:pt x="233" y="256"/>
                    </a:lnTo>
                    <a:lnTo>
                      <a:pt x="235" y="258"/>
                    </a:lnTo>
                    <a:lnTo>
                      <a:pt x="237" y="256"/>
                    </a:lnTo>
                    <a:lnTo>
                      <a:pt x="237" y="258"/>
                    </a:lnTo>
                    <a:lnTo>
                      <a:pt x="241" y="258"/>
                    </a:lnTo>
                    <a:lnTo>
                      <a:pt x="241" y="256"/>
                    </a:lnTo>
                    <a:lnTo>
                      <a:pt x="243" y="258"/>
                    </a:lnTo>
                    <a:lnTo>
                      <a:pt x="245" y="256"/>
                    </a:lnTo>
                    <a:lnTo>
                      <a:pt x="247" y="258"/>
                    </a:lnTo>
                    <a:lnTo>
                      <a:pt x="248" y="256"/>
                    </a:lnTo>
                    <a:lnTo>
                      <a:pt x="250" y="258"/>
                    </a:lnTo>
                    <a:lnTo>
                      <a:pt x="250" y="256"/>
                    </a:lnTo>
                    <a:lnTo>
                      <a:pt x="252" y="258"/>
                    </a:lnTo>
                    <a:lnTo>
                      <a:pt x="252" y="256"/>
                    </a:lnTo>
                    <a:lnTo>
                      <a:pt x="256" y="258"/>
                    </a:lnTo>
                    <a:lnTo>
                      <a:pt x="258" y="256"/>
                    </a:lnTo>
                    <a:lnTo>
                      <a:pt x="258" y="258"/>
                    </a:lnTo>
                    <a:lnTo>
                      <a:pt x="260" y="256"/>
                    </a:lnTo>
                    <a:lnTo>
                      <a:pt x="262" y="258"/>
                    </a:lnTo>
                    <a:lnTo>
                      <a:pt x="262" y="256"/>
                    </a:lnTo>
                    <a:lnTo>
                      <a:pt x="264" y="258"/>
                    </a:lnTo>
                    <a:lnTo>
                      <a:pt x="266" y="256"/>
                    </a:lnTo>
                    <a:lnTo>
                      <a:pt x="268" y="258"/>
                    </a:lnTo>
                    <a:lnTo>
                      <a:pt x="270" y="258"/>
                    </a:lnTo>
                    <a:lnTo>
                      <a:pt x="273" y="256"/>
                    </a:lnTo>
                    <a:lnTo>
                      <a:pt x="275" y="258"/>
                    </a:lnTo>
                    <a:lnTo>
                      <a:pt x="277" y="258"/>
                    </a:lnTo>
                    <a:lnTo>
                      <a:pt x="277" y="256"/>
                    </a:lnTo>
                    <a:lnTo>
                      <a:pt x="279" y="256"/>
                    </a:lnTo>
                    <a:lnTo>
                      <a:pt x="279" y="258"/>
                    </a:lnTo>
                    <a:lnTo>
                      <a:pt x="281" y="256"/>
                    </a:lnTo>
                    <a:lnTo>
                      <a:pt x="283" y="258"/>
                    </a:lnTo>
                    <a:lnTo>
                      <a:pt x="285" y="256"/>
                    </a:lnTo>
                    <a:lnTo>
                      <a:pt x="285" y="258"/>
                    </a:lnTo>
                    <a:lnTo>
                      <a:pt x="287" y="256"/>
                    </a:lnTo>
                    <a:lnTo>
                      <a:pt x="289" y="258"/>
                    </a:lnTo>
                    <a:lnTo>
                      <a:pt x="291" y="258"/>
                    </a:lnTo>
                    <a:lnTo>
                      <a:pt x="293" y="256"/>
                    </a:lnTo>
                    <a:lnTo>
                      <a:pt x="294" y="256"/>
                    </a:lnTo>
                    <a:lnTo>
                      <a:pt x="296" y="258"/>
                    </a:lnTo>
                    <a:lnTo>
                      <a:pt x="296" y="256"/>
                    </a:lnTo>
                    <a:lnTo>
                      <a:pt x="296" y="258"/>
                    </a:lnTo>
                    <a:lnTo>
                      <a:pt x="300" y="258"/>
                    </a:lnTo>
                    <a:lnTo>
                      <a:pt x="300" y="256"/>
                    </a:lnTo>
                    <a:lnTo>
                      <a:pt x="302" y="258"/>
                    </a:lnTo>
                    <a:lnTo>
                      <a:pt x="304" y="256"/>
                    </a:lnTo>
                    <a:lnTo>
                      <a:pt x="306" y="258"/>
                    </a:lnTo>
                    <a:lnTo>
                      <a:pt x="308" y="256"/>
                    </a:lnTo>
                    <a:lnTo>
                      <a:pt x="308" y="258"/>
                    </a:lnTo>
                    <a:lnTo>
                      <a:pt x="310" y="256"/>
                    </a:lnTo>
                    <a:lnTo>
                      <a:pt x="312" y="258"/>
                    </a:lnTo>
                    <a:lnTo>
                      <a:pt x="312" y="256"/>
                    </a:lnTo>
                    <a:lnTo>
                      <a:pt x="314" y="256"/>
                    </a:lnTo>
                    <a:lnTo>
                      <a:pt x="316" y="258"/>
                    </a:lnTo>
                    <a:lnTo>
                      <a:pt x="317" y="256"/>
                    </a:lnTo>
                    <a:lnTo>
                      <a:pt x="319" y="258"/>
                    </a:lnTo>
                    <a:lnTo>
                      <a:pt x="321" y="256"/>
                    </a:lnTo>
                    <a:lnTo>
                      <a:pt x="323" y="258"/>
                    </a:lnTo>
                    <a:lnTo>
                      <a:pt x="323" y="256"/>
                    </a:lnTo>
                    <a:lnTo>
                      <a:pt x="325" y="258"/>
                    </a:lnTo>
                    <a:lnTo>
                      <a:pt x="325" y="256"/>
                    </a:lnTo>
                    <a:lnTo>
                      <a:pt x="327" y="258"/>
                    </a:lnTo>
                    <a:lnTo>
                      <a:pt x="329" y="256"/>
                    </a:lnTo>
                    <a:lnTo>
                      <a:pt x="333" y="256"/>
                    </a:lnTo>
                    <a:lnTo>
                      <a:pt x="335" y="256"/>
                    </a:lnTo>
                    <a:lnTo>
                      <a:pt x="337" y="258"/>
                    </a:lnTo>
                    <a:lnTo>
                      <a:pt x="338" y="256"/>
                    </a:lnTo>
                    <a:lnTo>
                      <a:pt x="340" y="258"/>
                    </a:lnTo>
                    <a:lnTo>
                      <a:pt x="340" y="256"/>
                    </a:lnTo>
                    <a:lnTo>
                      <a:pt x="342" y="258"/>
                    </a:lnTo>
                    <a:lnTo>
                      <a:pt x="344" y="258"/>
                    </a:lnTo>
                    <a:lnTo>
                      <a:pt x="346" y="256"/>
                    </a:lnTo>
                    <a:lnTo>
                      <a:pt x="348" y="258"/>
                    </a:lnTo>
                    <a:lnTo>
                      <a:pt x="350" y="258"/>
                    </a:lnTo>
                    <a:lnTo>
                      <a:pt x="350" y="256"/>
                    </a:lnTo>
                    <a:lnTo>
                      <a:pt x="352" y="256"/>
                    </a:lnTo>
                    <a:lnTo>
                      <a:pt x="356" y="258"/>
                    </a:lnTo>
                    <a:lnTo>
                      <a:pt x="356" y="256"/>
                    </a:lnTo>
                    <a:lnTo>
                      <a:pt x="358" y="256"/>
                    </a:lnTo>
                    <a:lnTo>
                      <a:pt x="358" y="258"/>
                    </a:lnTo>
                    <a:lnTo>
                      <a:pt x="360" y="256"/>
                    </a:lnTo>
                    <a:lnTo>
                      <a:pt x="361" y="256"/>
                    </a:lnTo>
                    <a:lnTo>
                      <a:pt x="361" y="258"/>
                    </a:lnTo>
                    <a:lnTo>
                      <a:pt x="363" y="256"/>
                    </a:lnTo>
                    <a:lnTo>
                      <a:pt x="365" y="256"/>
                    </a:lnTo>
                    <a:lnTo>
                      <a:pt x="367" y="256"/>
                    </a:lnTo>
                    <a:lnTo>
                      <a:pt x="369" y="256"/>
                    </a:lnTo>
                    <a:lnTo>
                      <a:pt x="371" y="256"/>
                    </a:lnTo>
                    <a:lnTo>
                      <a:pt x="373" y="256"/>
                    </a:lnTo>
                    <a:lnTo>
                      <a:pt x="375" y="256"/>
                    </a:lnTo>
                    <a:lnTo>
                      <a:pt x="379" y="256"/>
                    </a:lnTo>
                    <a:lnTo>
                      <a:pt x="383" y="256"/>
                    </a:lnTo>
                    <a:lnTo>
                      <a:pt x="386" y="256"/>
                    </a:lnTo>
                    <a:lnTo>
                      <a:pt x="388" y="258"/>
                    </a:lnTo>
                    <a:lnTo>
                      <a:pt x="390" y="256"/>
                    </a:lnTo>
                    <a:lnTo>
                      <a:pt x="392" y="256"/>
                    </a:lnTo>
                    <a:lnTo>
                      <a:pt x="394" y="256"/>
                    </a:lnTo>
                    <a:lnTo>
                      <a:pt x="396" y="256"/>
                    </a:lnTo>
                    <a:lnTo>
                      <a:pt x="398" y="256"/>
                    </a:lnTo>
                    <a:lnTo>
                      <a:pt x="400" y="256"/>
                    </a:lnTo>
                    <a:lnTo>
                      <a:pt x="402" y="256"/>
                    </a:lnTo>
                    <a:lnTo>
                      <a:pt x="404" y="256"/>
                    </a:lnTo>
                    <a:lnTo>
                      <a:pt x="406" y="256"/>
                    </a:lnTo>
                    <a:lnTo>
                      <a:pt x="407" y="256"/>
                    </a:lnTo>
                    <a:lnTo>
                      <a:pt x="409" y="256"/>
                    </a:lnTo>
                    <a:lnTo>
                      <a:pt x="413" y="256"/>
                    </a:lnTo>
                    <a:lnTo>
                      <a:pt x="415" y="256"/>
                    </a:lnTo>
                    <a:lnTo>
                      <a:pt x="417" y="256"/>
                    </a:lnTo>
                    <a:lnTo>
                      <a:pt x="419" y="256"/>
                    </a:lnTo>
                    <a:lnTo>
                      <a:pt x="421" y="256"/>
                    </a:lnTo>
                    <a:lnTo>
                      <a:pt x="423" y="256"/>
                    </a:lnTo>
                    <a:lnTo>
                      <a:pt x="425" y="256"/>
                    </a:lnTo>
                    <a:lnTo>
                      <a:pt x="427" y="256"/>
                    </a:lnTo>
                    <a:lnTo>
                      <a:pt x="428" y="256"/>
                    </a:lnTo>
                    <a:lnTo>
                      <a:pt x="430" y="256"/>
                    </a:lnTo>
                    <a:lnTo>
                      <a:pt x="432" y="256"/>
                    </a:lnTo>
                    <a:lnTo>
                      <a:pt x="434" y="256"/>
                    </a:lnTo>
                    <a:lnTo>
                      <a:pt x="436" y="256"/>
                    </a:lnTo>
                    <a:lnTo>
                      <a:pt x="438" y="256"/>
                    </a:lnTo>
                    <a:lnTo>
                      <a:pt x="440" y="256"/>
                    </a:lnTo>
                    <a:lnTo>
                      <a:pt x="442" y="256"/>
                    </a:lnTo>
                    <a:lnTo>
                      <a:pt x="444" y="256"/>
                    </a:lnTo>
                    <a:lnTo>
                      <a:pt x="448" y="256"/>
                    </a:lnTo>
                    <a:lnTo>
                      <a:pt x="450" y="256"/>
                    </a:lnTo>
                    <a:lnTo>
                      <a:pt x="451" y="256"/>
                    </a:lnTo>
                    <a:lnTo>
                      <a:pt x="453" y="256"/>
                    </a:lnTo>
                    <a:lnTo>
                      <a:pt x="455" y="256"/>
                    </a:lnTo>
                    <a:lnTo>
                      <a:pt x="457" y="256"/>
                    </a:lnTo>
                    <a:lnTo>
                      <a:pt x="459" y="256"/>
                    </a:lnTo>
                    <a:lnTo>
                      <a:pt x="461" y="256"/>
                    </a:lnTo>
                    <a:lnTo>
                      <a:pt x="463" y="256"/>
                    </a:lnTo>
                    <a:lnTo>
                      <a:pt x="465" y="256"/>
                    </a:lnTo>
                    <a:lnTo>
                      <a:pt x="469" y="256"/>
                    </a:lnTo>
                    <a:lnTo>
                      <a:pt x="471" y="256"/>
                    </a:lnTo>
                    <a:lnTo>
                      <a:pt x="473" y="256"/>
                    </a:lnTo>
                    <a:lnTo>
                      <a:pt x="474" y="256"/>
                    </a:lnTo>
                    <a:lnTo>
                      <a:pt x="476" y="256"/>
                    </a:lnTo>
                    <a:lnTo>
                      <a:pt x="478" y="256"/>
                    </a:lnTo>
                    <a:lnTo>
                      <a:pt x="480" y="256"/>
                    </a:lnTo>
                    <a:lnTo>
                      <a:pt x="482" y="256"/>
                    </a:lnTo>
                    <a:lnTo>
                      <a:pt x="484" y="256"/>
                    </a:lnTo>
                    <a:lnTo>
                      <a:pt x="486" y="256"/>
                    </a:lnTo>
                    <a:lnTo>
                      <a:pt x="488" y="256"/>
                    </a:lnTo>
                    <a:lnTo>
                      <a:pt x="490" y="256"/>
                    </a:lnTo>
                    <a:lnTo>
                      <a:pt x="492" y="256"/>
                    </a:lnTo>
                    <a:lnTo>
                      <a:pt x="494" y="256"/>
                    </a:lnTo>
                    <a:lnTo>
                      <a:pt x="496" y="256"/>
                    </a:lnTo>
                    <a:lnTo>
                      <a:pt x="497" y="256"/>
                    </a:lnTo>
                    <a:lnTo>
                      <a:pt x="499" y="256"/>
                    </a:lnTo>
                    <a:lnTo>
                      <a:pt x="501" y="256"/>
                    </a:lnTo>
                    <a:lnTo>
                      <a:pt x="503" y="256"/>
                    </a:lnTo>
                    <a:lnTo>
                      <a:pt x="505" y="256"/>
                    </a:lnTo>
                    <a:lnTo>
                      <a:pt x="507" y="256"/>
                    </a:lnTo>
                    <a:lnTo>
                      <a:pt x="509" y="256"/>
                    </a:lnTo>
                    <a:lnTo>
                      <a:pt x="511" y="256"/>
                    </a:lnTo>
                    <a:lnTo>
                      <a:pt x="513" y="256"/>
                    </a:lnTo>
                    <a:lnTo>
                      <a:pt x="515" y="256"/>
                    </a:lnTo>
                    <a:lnTo>
                      <a:pt x="517" y="256"/>
                    </a:lnTo>
                    <a:lnTo>
                      <a:pt x="520" y="256"/>
                    </a:lnTo>
                    <a:lnTo>
                      <a:pt x="522" y="256"/>
                    </a:lnTo>
                    <a:lnTo>
                      <a:pt x="524" y="256"/>
                    </a:lnTo>
                    <a:lnTo>
                      <a:pt x="526" y="256"/>
                    </a:lnTo>
                    <a:lnTo>
                      <a:pt x="528" y="256"/>
                    </a:lnTo>
                    <a:lnTo>
                      <a:pt x="530" y="256"/>
                    </a:lnTo>
                    <a:lnTo>
                      <a:pt x="534" y="256"/>
                    </a:lnTo>
                    <a:lnTo>
                      <a:pt x="536" y="256"/>
                    </a:lnTo>
                    <a:lnTo>
                      <a:pt x="538" y="256"/>
                    </a:lnTo>
                    <a:lnTo>
                      <a:pt x="540" y="256"/>
                    </a:lnTo>
                    <a:lnTo>
                      <a:pt x="541" y="256"/>
                    </a:lnTo>
                    <a:lnTo>
                      <a:pt x="543" y="256"/>
                    </a:lnTo>
                    <a:lnTo>
                      <a:pt x="545" y="256"/>
                    </a:lnTo>
                    <a:lnTo>
                      <a:pt x="547" y="256"/>
                    </a:lnTo>
                    <a:lnTo>
                      <a:pt x="549" y="256"/>
                    </a:lnTo>
                    <a:lnTo>
                      <a:pt x="551" y="256"/>
                    </a:lnTo>
                    <a:lnTo>
                      <a:pt x="553" y="256"/>
                    </a:lnTo>
                    <a:lnTo>
                      <a:pt x="555" y="256"/>
                    </a:lnTo>
                    <a:lnTo>
                      <a:pt x="557" y="256"/>
                    </a:lnTo>
                    <a:lnTo>
                      <a:pt x="559" y="256"/>
                    </a:lnTo>
                    <a:lnTo>
                      <a:pt x="561" y="256"/>
                    </a:lnTo>
                    <a:lnTo>
                      <a:pt x="563" y="256"/>
                    </a:lnTo>
                    <a:lnTo>
                      <a:pt x="566" y="256"/>
                    </a:lnTo>
                    <a:lnTo>
                      <a:pt x="568" y="256"/>
                    </a:lnTo>
                    <a:lnTo>
                      <a:pt x="572" y="256"/>
                    </a:lnTo>
                    <a:lnTo>
                      <a:pt x="574" y="256"/>
                    </a:lnTo>
                    <a:lnTo>
                      <a:pt x="576" y="256"/>
                    </a:lnTo>
                    <a:lnTo>
                      <a:pt x="578" y="256"/>
                    </a:lnTo>
                    <a:lnTo>
                      <a:pt x="580" y="256"/>
                    </a:lnTo>
                    <a:lnTo>
                      <a:pt x="582" y="254"/>
                    </a:lnTo>
                    <a:lnTo>
                      <a:pt x="582" y="250"/>
                    </a:lnTo>
                    <a:lnTo>
                      <a:pt x="584" y="212"/>
                    </a:lnTo>
                    <a:lnTo>
                      <a:pt x="586" y="181"/>
                    </a:lnTo>
                    <a:lnTo>
                      <a:pt x="587" y="69"/>
                    </a:lnTo>
                    <a:lnTo>
                      <a:pt x="589" y="0"/>
                    </a:lnTo>
                    <a:lnTo>
                      <a:pt x="589" y="27"/>
                    </a:lnTo>
                    <a:lnTo>
                      <a:pt x="591" y="29"/>
                    </a:lnTo>
                    <a:lnTo>
                      <a:pt x="593" y="149"/>
                    </a:lnTo>
                    <a:lnTo>
                      <a:pt x="593" y="178"/>
                    </a:lnTo>
                    <a:lnTo>
                      <a:pt x="595" y="216"/>
                    </a:lnTo>
                    <a:lnTo>
                      <a:pt x="595" y="231"/>
                    </a:lnTo>
                    <a:lnTo>
                      <a:pt x="599" y="250"/>
                    </a:lnTo>
                    <a:lnTo>
                      <a:pt x="601" y="254"/>
                    </a:lnTo>
                    <a:lnTo>
                      <a:pt x="603" y="254"/>
                    </a:lnTo>
                    <a:lnTo>
                      <a:pt x="605" y="256"/>
                    </a:lnTo>
                    <a:lnTo>
                      <a:pt x="607" y="256"/>
                    </a:lnTo>
                    <a:lnTo>
                      <a:pt x="609" y="256"/>
                    </a:lnTo>
                    <a:lnTo>
                      <a:pt x="610" y="256"/>
                    </a:lnTo>
                    <a:lnTo>
                      <a:pt x="612" y="256"/>
                    </a:lnTo>
                    <a:lnTo>
                      <a:pt x="614" y="256"/>
                    </a:lnTo>
                    <a:lnTo>
                      <a:pt x="616" y="256"/>
                    </a:lnTo>
                    <a:lnTo>
                      <a:pt x="618" y="256"/>
                    </a:lnTo>
                    <a:lnTo>
                      <a:pt x="620" y="256"/>
                    </a:lnTo>
                    <a:lnTo>
                      <a:pt x="622" y="256"/>
                    </a:lnTo>
                    <a:lnTo>
                      <a:pt x="624" y="256"/>
                    </a:lnTo>
                    <a:lnTo>
                      <a:pt x="626" y="256"/>
                    </a:lnTo>
                    <a:lnTo>
                      <a:pt x="628" y="256"/>
                    </a:lnTo>
                    <a:lnTo>
                      <a:pt x="630" y="256"/>
                    </a:lnTo>
                    <a:lnTo>
                      <a:pt x="631" y="256"/>
                    </a:lnTo>
                    <a:lnTo>
                      <a:pt x="633" y="256"/>
                    </a:lnTo>
                    <a:lnTo>
                      <a:pt x="635" y="256"/>
                    </a:lnTo>
                    <a:lnTo>
                      <a:pt x="639" y="256"/>
                    </a:lnTo>
                    <a:lnTo>
                      <a:pt x="641" y="256"/>
                    </a:lnTo>
                    <a:lnTo>
                      <a:pt x="643" y="256"/>
                    </a:lnTo>
                    <a:lnTo>
                      <a:pt x="645" y="256"/>
                    </a:lnTo>
                    <a:lnTo>
                      <a:pt x="647" y="256"/>
                    </a:lnTo>
                    <a:lnTo>
                      <a:pt x="649" y="256"/>
                    </a:lnTo>
                    <a:lnTo>
                      <a:pt x="651" y="256"/>
                    </a:lnTo>
                    <a:lnTo>
                      <a:pt x="654" y="256"/>
                    </a:lnTo>
                    <a:lnTo>
                      <a:pt x="656" y="256"/>
                    </a:lnTo>
                    <a:lnTo>
                      <a:pt x="658" y="256"/>
                    </a:lnTo>
                    <a:lnTo>
                      <a:pt x="660" y="256"/>
                    </a:lnTo>
                    <a:lnTo>
                      <a:pt x="662" y="256"/>
                    </a:lnTo>
                    <a:lnTo>
                      <a:pt x="664" y="256"/>
                    </a:lnTo>
                    <a:lnTo>
                      <a:pt x="666" y="256"/>
                    </a:lnTo>
                    <a:lnTo>
                      <a:pt x="668" y="256"/>
                    </a:lnTo>
                    <a:lnTo>
                      <a:pt x="672" y="256"/>
                    </a:lnTo>
                    <a:lnTo>
                      <a:pt x="674" y="256"/>
                    </a:lnTo>
                    <a:lnTo>
                      <a:pt x="676" y="256"/>
                    </a:lnTo>
                    <a:lnTo>
                      <a:pt x="679" y="256"/>
                    </a:lnTo>
                    <a:lnTo>
                      <a:pt x="681" y="256"/>
                    </a:lnTo>
                    <a:lnTo>
                      <a:pt x="685" y="256"/>
                    </a:lnTo>
                    <a:lnTo>
                      <a:pt x="687" y="256"/>
                    </a:lnTo>
                    <a:lnTo>
                      <a:pt x="689" y="256"/>
                    </a:lnTo>
                    <a:lnTo>
                      <a:pt x="691" y="256"/>
                    </a:lnTo>
                    <a:lnTo>
                      <a:pt x="693" y="256"/>
                    </a:lnTo>
                    <a:lnTo>
                      <a:pt x="695" y="256"/>
                    </a:lnTo>
                    <a:lnTo>
                      <a:pt x="697" y="256"/>
                    </a:lnTo>
                    <a:lnTo>
                      <a:pt x="699" y="256"/>
                    </a:lnTo>
                    <a:lnTo>
                      <a:pt x="700" y="256"/>
                    </a:lnTo>
                    <a:lnTo>
                      <a:pt x="704" y="256"/>
                    </a:lnTo>
                    <a:lnTo>
                      <a:pt x="706" y="256"/>
                    </a:lnTo>
                    <a:lnTo>
                      <a:pt x="708" y="256"/>
                    </a:lnTo>
                    <a:lnTo>
                      <a:pt x="710" y="256"/>
                    </a:lnTo>
                    <a:lnTo>
                      <a:pt x="712" y="256"/>
                    </a:lnTo>
                    <a:lnTo>
                      <a:pt x="714" y="256"/>
                    </a:lnTo>
                    <a:lnTo>
                      <a:pt x="716" y="256"/>
                    </a:lnTo>
                    <a:lnTo>
                      <a:pt x="718" y="256"/>
                    </a:lnTo>
                    <a:lnTo>
                      <a:pt x="721" y="256"/>
                    </a:lnTo>
                    <a:lnTo>
                      <a:pt x="723" y="256"/>
                    </a:lnTo>
                    <a:lnTo>
                      <a:pt x="725" y="256"/>
                    </a:lnTo>
                    <a:lnTo>
                      <a:pt x="727" y="256"/>
                    </a:lnTo>
                    <a:lnTo>
                      <a:pt x="729" y="256"/>
                    </a:lnTo>
                    <a:lnTo>
                      <a:pt x="733" y="256"/>
                    </a:lnTo>
                    <a:lnTo>
                      <a:pt x="735" y="256"/>
                    </a:lnTo>
                    <a:lnTo>
                      <a:pt x="737" y="256"/>
                    </a:lnTo>
                    <a:lnTo>
                      <a:pt x="739" y="256"/>
                    </a:lnTo>
                    <a:lnTo>
                      <a:pt x="741" y="256"/>
                    </a:lnTo>
                    <a:lnTo>
                      <a:pt x="743" y="256"/>
                    </a:lnTo>
                    <a:lnTo>
                      <a:pt x="744" y="256"/>
                    </a:lnTo>
                    <a:lnTo>
                      <a:pt x="746" y="256"/>
                    </a:lnTo>
                    <a:lnTo>
                      <a:pt x="748" y="256"/>
                    </a:lnTo>
                    <a:lnTo>
                      <a:pt x="750" y="256"/>
                    </a:lnTo>
                    <a:lnTo>
                      <a:pt x="752" y="256"/>
                    </a:lnTo>
                    <a:lnTo>
                      <a:pt x="754" y="256"/>
                    </a:lnTo>
                    <a:lnTo>
                      <a:pt x="758" y="256"/>
                    </a:lnTo>
                    <a:lnTo>
                      <a:pt x="760" y="256"/>
                    </a:lnTo>
                    <a:lnTo>
                      <a:pt x="764" y="256"/>
                    </a:lnTo>
                    <a:lnTo>
                      <a:pt x="766" y="256"/>
                    </a:lnTo>
                    <a:lnTo>
                      <a:pt x="767" y="256"/>
                    </a:lnTo>
                    <a:lnTo>
                      <a:pt x="769" y="256"/>
                    </a:lnTo>
                    <a:lnTo>
                      <a:pt x="771" y="256"/>
                    </a:lnTo>
                    <a:lnTo>
                      <a:pt x="773" y="256"/>
                    </a:lnTo>
                    <a:lnTo>
                      <a:pt x="775" y="256"/>
                    </a:lnTo>
                    <a:lnTo>
                      <a:pt x="777" y="256"/>
                    </a:lnTo>
                    <a:lnTo>
                      <a:pt x="779" y="256"/>
                    </a:lnTo>
                    <a:lnTo>
                      <a:pt x="781" y="256"/>
                    </a:lnTo>
                    <a:lnTo>
                      <a:pt x="783" y="256"/>
                    </a:lnTo>
                    <a:lnTo>
                      <a:pt x="785" y="256"/>
                    </a:lnTo>
                    <a:lnTo>
                      <a:pt x="787" y="256"/>
                    </a:lnTo>
                    <a:lnTo>
                      <a:pt x="789" y="256"/>
                    </a:lnTo>
                    <a:lnTo>
                      <a:pt x="790" y="256"/>
                    </a:lnTo>
                    <a:lnTo>
                      <a:pt x="794" y="256"/>
                    </a:lnTo>
                    <a:lnTo>
                      <a:pt x="796" y="256"/>
                    </a:lnTo>
                    <a:lnTo>
                      <a:pt x="798" y="256"/>
                    </a:lnTo>
                    <a:lnTo>
                      <a:pt x="800" y="256"/>
                    </a:lnTo>
                    <a:lnTo>
                      <a:pt x="802" y="256"/>
                    </a:lnTo>
                    <a:lnTo>
                      <a:pt x="804" y="256"/>
                    </a:lnTo>
                    <a:lnTo>
                      <a:pt x="806" y="256"/>
                    </a:lnTo>
                    <a:lnTo>
                      <a:pt x="808" y="256"/>
                    </a:lnTo>
                    <a:lnTo>
                      <a:pt x="810" y="256"/>
                    </a:lnTo>
                    <a:lnTo>
                      <a:pt x="811" y="256"/>
                    </a:lnTo>
                    <a:lnTo>
                      <a:pt x="813" y="256"/>
                    </a:lnTo>
                    <a:lnTo>
                      <a:pt x="815" y="256"/>
                    </a:lnTo>
                    <a:lnTo>
                      <a:pt x="817" y="256"/>
                    </a:lnTo>
                    <a:lnTo>
                      <a:pt x="819" y="256"/>
                    </a:lnTo>
                    <a:lnTo>
                      <a:pt x="821" y="256"/>
                    </a:lnTo>
                    <a:lnTo>
                      <a:pt x="823" y="256"/>
                    </a:lnTo>
                    <a:lnTo>
                      <a:pt x="825" y="256"/>
                    </a:lnTo>
                    <a:lnTo>
                      <a:pt x="827" y="256"/>
                    </a:lnTo>
                    <a:lnTo>
                      <a:pt x="829" y="256"/>
                    </a:lnTo>
                    <a:lnTo>
                      <a:pt x="831" y="256"/>
                    </a:lnTo>
                    <a:lnTo>
                      <a:pt x="833" y="256"/>
                    </a:lnTo>
                    <a:lnTo>
                      <a:pt x="834" y="256"/>
                    </a:lnTo>
                    <a:lnTo>
                      <a:pt x="836" y="256"/>
                    </a:lnTo>
                    <a:lnTo>
                      <a:pt x="840" y="256"/>
                    </a:lnTo>
                    <a:lnTo>
                      <a:pt x="842" y="256"/>
                    </a:lnTo>
                    <a:lnTo>
                      <a:pt x="844" y="256"/>
                    </a:lnTo>
                    <a:lnTo>
                      <a:pt x="846" y="256"/>
                    </a:lnTo>
                    <a:lnTo>
                      <a:pt x="848" y="256"/>
                    </a:lnTo>
                    <a:lnTo>
                      <a:pt x="850" y="256"/>
                    </a:lnTo>
                    <a:lnTo>
                      <a:pt x="852" y="256"/>
                    </a:lnTo>
                    <a:lnTo>
                      <a:pt x="854" y="256"/>
                    </a:lnTo>
                    <a:lnTo>
                      <a:pt x="856" y="256"/>
                    </a:lnTo>
                    <a:lnTo>
                      <a:pt x="857" y="256"/>
                    </a:lnTo>
                    <a:lnTo>
                      <a:pt x="859" y="256"/>
                    </a:lnTo>
                    <a:lnTo>
                      <a:pt x="861" y="256"/>
                    </a:lnTo>
                    <a:lnTo>
                      <a:pt x="863" y="256"/>
                    </a:lnTo>
                    <a:lnTo>
                      <a:pt x="865" y="256"/>
                    </a:lnTo>
                    <a:lnTo>
                      <a:pt x="867" y="256"/>
                    </a:lnTo>
                    <a:lnTo>
                      <a:pt x="869" y="256"/>
                    </a:lnTo>
                    <a:lnTo>
                      <a:pt x="871" y="256"/>
                    </a:lnTo>
                    <a:lnTo>
                      <a:pt x="873" y="256"/>
                    </a:lnTo>
                    <a:lnTo>
                      <a:pt x="875" y="256"/>
                    </a:lnTo>
                    <a:lnTo>
                      <a:pt x="877" y="256"/>
                    </a:lnTo>
                    <a:lnTo>
                      <a:pt x="879" y="256"/>
                    </a:lnTo>
                    <a:lnTo>
                      <a:pt x="880" y="256"/>
                    </a:lnTo>
                    <a:lnTo>
                      <a:pt x="882" y="256"/>
                    </a:lnTo>
                    <a:lnTo>
                      <a:pt x="884" y="256"/>
                    </a:lnTo>
                    <a:lnTo>
                      <a:pt x="886" y="256"/>
                    </a:lnTo>
                    <a:lnTo>
                      <a:pt x="888" y="256"/>
                    </a:lnTo>
                    <a:lnTo>
                      <a:pt x="892" y="256"/>
                    </a:lnTo>
                    <a:lnTo>
                      <a:pt x="894" y="256"/>
                    </a:lnTo>
                    <a:lnTo>
                      <a:pt x="896" y="256"/>
                    </a:lnTo>
                    <a:lnTo>
                      <a:pt x="898" y="256"/>
                    </a:lnTo>
                    <a:lnTo>
                      <a:pt x="900" y="256"/>
                    </a:lnTo>
                    <a:lnTo>
                      <a:pt x="903" y="256"/>
                    </a:lnTo>
                    <a:lnTo>
                      <a:pt x="905" y="256"/>
                    </a:lnTo>
                    <a:lnTo>
                      <a:pt x="907" y="256"/>
                    </a:lnTo>
                    <a:lnTo>
                      <a:pt x="909" y="256"/>
                    </a:lnTo>
                    <a:lnTo>
                      <a:pt x="911" y="256"/>
                    </a:lnTo>
                    <a:lnTo>
                      <a:pt x="915" y="256"/>
                    </a:lnTo>
                    <a:lnTo>
                      <a:pt x="917" y="256"/>
                    </a:lnTo>
                    <a:lnTo>
                      <a:pt x="919" y="256"/>
                    </a:lnTo>
                    <a:lnTo>
                      <a:pt x="923" y="256"/>
                    </a:lnTo>
                    <a:lnTo>
                      <a:pt x="924" y="256"/>
                    </a:lnTo>
                    <a:lnTo>
                      <a:pt x="926" y="256"/>
                    </a:lnTo>
                    <a:lnTo>
                      <a:pt x="928" y="256"/>
                    </a:lnTo>
                    <a:lnTo>
                      <a:pt x="930" y="256"/>
                    </a:lnTo>
                    <a:lnTo>
                      <a:pt x="932" y="256"/>
                    </a:lnTo>
                    <a:lnTo>
                      <a:pt x="934" y="256"/>
                    </a:lnTo>
                    <a:lnTo>
                      <a:pt x="936" y="256"/>
                    </a:lnTo>
                    <a:lnTo>
                      <a:pt x="938" y="256"/>
                    </a:lnTo>
                    <a:lnTo>
                      <a:pt x="940" y="256"/>
                    </a:lnTo>
                    <a:lnTo>
                      <a:pt x="942" y="256"/>
                    </a:lnTo>
                    <a:lnTo>
                      <a:pt x="946" y="256"/>
                    </a:lnTo>
                    <a:lnTo>
                      <a:pt x="947" y="256"/>
                    </a:lnTo>
                    <a:lnTo>
                      <a:pt x="949" y="256"/>
                    </a:lnTo>
                    <a:lnTo>
                      <a:pt x="951" y="256"/>
                    </a:lnTo>
                    <a:lnTo>
                      <a:pt x="955" y="256"/>
                    </a:lnTo>
                    <a:lnTo>
                      <a:pt x="957" y="256"/>
                    </a:lnTo>
                    <a:lnTo>
                      <a:pt x="959" y="256"/>
                    </a:lnTo>
                    <a:lnTo>
                      <a:pt x="961" y="256"/>
                    </a:lnTo>
                    <a:lnTo>
                      <a:pt x="963" y="256"/>
                    </a:lnTo>
                    <a:lnTo>
                      <a:pt x="965" y="256"/>
                    </a:lnTo>
                    <a:lnTo>
                      <a:pt x="967" y="256"/>
                    </a:lnTo>
                    <a:lnTo>
                      <a:pt x="969" y="256"/>
                    </a:lnTo>
                    <a:lnTo>
                      <a:pt x="970" y="256"/>
                    </a:lnTo>
                    <a:lnTo>
                      <a:pt x="972" y="256"/>
                    </a:lnTo>
                    <a:lnTo>
                      <a:pt x="974" y="256"/>
                    </a:lnTo>
                    <a:lnTo>
                      <a:pt x="976" y="256"/>
                    </a:lnTo>
                    <a:lnTo>
                      <a:pt x="978" y="256"/>
                    </a:lnTo>
                    <a:lnTo>
                      <a:pt x="980" y="256"/>
                    </a:lnTo>
                    <a:lnTo>
                      <a:pt x="982" y="256"/>
                    </a:lnTo>
                    <a:lnTo>
                      <a:pt x="984" y="256"/>
                    </a:lnTo>
                    <a:lnTo>
                      <a:pt x="988" y="256"/>
                    </a:lnTo>
                    <a:lnTo>
                      <a:pt x="990" y="256"/>
                    </a:lnTo>
                    <a:lnTo>
                      <a:pt x="992" y="256"/>
                    </a:lnTo>
                    <a:lnTo>
                      <a:pt x="993" y="256"/>
                    </a:lnTo>
                    <a:lnTo>
                      <a:pt x="995" y="256"/>
                    </a:lnTo>
                    <a:lnTo>
                      <a:pt x="997" y="256"/>
                    </a:lnTo>
                    <a:lnTo>
                      <a:pt x="999" y="256"/>
                    </a:lnTo>
                    <a:lnTo>
                      <a:pt x="1001" y="256"/>
                    </a:lnTo>
                    <a:lnTo>
                      <a:pt x="1005" y="256"/>
                    </a:lnTo>
                    <a:lnTo>
                      <a:pt x="1007" y="256"/>
                    </a:lnTo>
                    <a:lnTo>
                      <a:pt x="1009" y="256"/>
                    </a:lnTo>
                    <a:lnTo>
                      <a:pt x="1011" y="256"/>
                    </a:lnTo>
                    <a:lnTo>
                      <a:pt x="1013" y="256"/>
                    </a:lnTo>
                    <a:lnTo>
                      <a:pt x="1014" y="256"/>
                    </a:lnTo>
                    <a:lnTo>
                      <a:pt x="1016" y="256"/>
                    </a:lnTo>
                    <a:lnTo>
                      <a:pt x="1018" y="256"/>
                    </a:lnTo>
                    <a:lnTo>
                      <a:pt x="1020" y="256"/>
                    </a:lnTo>
                    <a:lnTo>
                      <a:pt x="1022" y="256"/>
                    </a:lnTo>
                    <a:lnTo>
                      <a:pt x="1024" y="256"/>
                    </a:lnTo>
                    <a:lnTo>
                      <a:pt x="1026" y="256"/>
                    </a:lnTo>
                    <a:lnTo>
                      <a:pt x="1028" y="256"/>
                    </a:lnTo>
                    <a:lnTo>
                      <a:pt x="1030" y="256"/>
                    </a:lnTo>
                    <a:lnTo>
                      <a:pt x="1032" y="256"/>
                    </a:lnTo>
                    <a:lnTo>
                      <a:pt x="1034" y="256"/>
                    </a:lnTo>
                    <a:lnTo>
                      <a:pt x="1037" y="256"/>
                    </a:lnTo>
                    <a:lnTo>
                      <a:pt x="1039" y="256"/>
                    </a:lnTo>
                    <a:lnTo>
                      <a:pt x="1041" y="256"/>
                    </a:lnTo>
                    <a:lnTo>
                      <a:pt x="1043" y="256"/>
                    </a:lnTo>
                    <a:lnTo>
                      <a:pt x="1045" y="256"/>
                    </a:lnTo>
                    <a:lnTo>
                      <a:pt x="1047" y="256"/>
                    </a:lnTo>
                    <a:lnTo>
                      <a:pt x="1049" y="256"/>
                    </a:lnTo>
                    <a:lnTo>
                      <a:pt x="1051" y="256"/>
                    </a:lnTo>
                    <a:lnTo>
                      <a:pt x="1053" y="256"/>
                    </a:lnTo>
                    <a:lnTo>
                      <a:pt x="1055" y="256"/>
                    </a:lnTo>
                    <a:lnTo>
                      <a:pt x="1057" y="256"/>
                    </a:lnTo>
                    <a:lnTo>
                      <a:pt x="1059" y="256"/>
                    </a:lnTo>
                    <a:lnTo>
                      <a:pt x="1060" y="256"/>
                    </a:lnTo>
                    <a:lnTo>
                      <a:pt x="1062" y="256"/>
                    </a:lnTo>
                    <a:lnTo>
                      <a:pt x="1064" y="256"/>
                    </a:lnTo>
                    <a:lnTo>
                      <a:pt x="1066" y="256"/>
                    </a:lnTo>
                    <a:lnTo>
                      <a:pt x="1068" y="256"/>
                    </a:lnTo>
                    <a:lnTo>
                      <a:pt x="1070" y="256"/>
                    </a:lnTo>
                    <a:lnTo>
                      <a:pt x="1074" y="256"/>
                    </a:lnTo>
                    <a:lnTo>
                      <a:pt x="1076" y="256"/>
                    </a:lnTo>
                    <a:lnTo>
                      <a:pt x="1078" y="256"/>
                    </a:lnTo>
                    <a:lnTo>
                      <a:pt x="1080" y="256"/>
                    </a:lnTo>
                    <a:lnTo>
                      <a:pt x="1082" y="256"/>
                    </a:lnTo>
                    <a:lnTo>
                      <a:pt x="1083" y="256"/>
                    </a:lnTo>
                    <a:lnTo>
                      <a:pt x="1087" y="256"/>
                    </a:lnTo>
                    <a:lnTo>
                      <a:pt x="1089" y="256"/>
                    </a:lnTo>
                    <a:lnTo>
                      <a:pt x="1091" y="256"/>
                    </a:lnTo>
                    <a:lnTo>
                      <a:pt x="1093" y="256"/>
                    </a:lnTo>
                    <a:lnTo>
                      <a:pt x="1095" y="256"/>
                    </a:lnTo>
                    <a:lnTo>
                      <a:pt x="1097" y="256"/>
                    </a:lnTo>
                    <a:lnTo>
                      <a:pt x="1099" y="256"/>
                    </a:lnTo>
                    <a:lnTo>
                      <a:pt x="1101" y="256"/>
                    </a:lnTo>
                    <a:lnTo>
                      <a:pt x="1103" y="256"/>
                    </a:lnTo>
                    <a:lnTo>
                      <a:pt x="1104" y="256"/>
                    </a:lnTo>
                    <a:lnTo>
                      <a:pt x="1106" y="256"/>
                    </a:lnTo>
                    <a:lnTo>
                      <a:pt x="1108" y="256"/>
                    </a:lnTo>
                    <a:lnTo>
                      <a:pt x="1110" y="256"/>
                    </a:lnTo>
                    <a:lnTo>
                      <a:pt x="1112" y="256"/>
                    </a:lnTo>
                    <a:lnTo>
                      <a:pt x="1114" y="256"/>
                    </a:lnTo>
                    <a:lnTo>
                      <a:pt x="1116" y="256"/>
                    </a:lnTo>
                    <a:lnTo>
                      <a:pt x="1118" y="256"/>
                    </a:lnTo>
                    <a:lnTo>
                      <a:pt x="1120" y="256"/>
                    </a:lnTo>
                    <a:lnTo>
                      <a:pt x="1122" y="256"/>
                    </a:lnTo>
                    <a:lnTo>
                      <a:pt x="1124" y="256"/>
                    </a:lnTo>
                    <a:lnTo>
                      <a:pt x="1126" y="256"/>
                    </a:lnTo>
                    <a:lnTo>
                      <a:pt x="1129" y="256"/>
                    </a:lnTo>
                    <a:lnTo>
                      <a:pt x="1131" y="256"/>
                    </a:lnTo>
                    <a:lnTo>
                      <a:pt x="1133" y="256"/>
                    </a:lnTo>
                    <a:lnTo>
                      <a:pt x="1135" y="256"/>
                    </a:lnTo>
                    <a:lnTo>
                      <a:pt x="1137" y="256"/>
                    </a:lnTo>
                    <a:lnTo>
                      <a:pt x="1139" y="256"/>
                    </a:lnTo>
                    <a:lnTo>
                      <a:pt x="1141" y="256"/>
                    </a:lnTo>
                    <a:lnTo>
                      <a:pt x="1143" y="256"/>
                    </a:lnTo>
                    <a:lnTo>
                      <a:pt x="1145" y="256"/>
                    </a:lnTo>
                    <a:lnTo>
                      <a:pt x="1147" y="256"/>
                    </a:lnTo>
                    <a:lnTo>
                      <a:pt x="1149" y="256"/>
                    </a:lnTo>
                    <a:lnTo>
                      <a:pt x="1150" y="256"/>
                    </a:lnTo>
                    <a:lnTo>
                      <a:pt x="1152" y="256"/>
                    </a:lnTo>
                    <a:lnTo>
                      <a:pt x="1154" y="256"/>
                    </a:lnTo>
                    <a:lnTo>
                      <a:pt x="1156" y="256"/>
                    </a:lnTo>
                    <a:lnTo>
                      <a:pt x="1158" y="256"/>
                    </a:lnTo>
                    <a:lnTo>
                      <a:pt x="1160" y="256"/>
                    </a:lnTo>
                    <a:lnTo>
                      <a:pt x="1162" y="256"/>
                    </a:lnTo>
                    <a:lnTo>
                      <a:pt x="1166" y="256"/>
                    </a:lnTo>
                    <a:lnTo>
                      <a:pt x="1168" y="256"/>
                    </a:lnTo>
                    <a:lnTo>
                      <a:pt x="1170" y="256"/>
                    </a:lnTo>
                    <a:lnTo>
                      <a:pt x="1172" y="256"/>
                    </a:lnTo>
                    <a:lnTo>
                      <a:pt x="1173" y="256"/>
                    </a:lnTo>
                    <a:lnTo>
                      <a:pt x="1175" y="256"/>
                    </a:lnTo>
                    <a:lnTo>
                      <a:pt x="1177" y="256"/>
                    </a:lnTo>
                    <a:lnTo>
                      <a:pt x="1179" y="256"/>
                    </a:lnTo>
                    <a:lnTo>
                      <a:pt x="1181" y="256"/>
                    </a:lnTo>
                    <a:lnTo>
                      <a:pt x="1183" y="256"/>
                    </a:lnTo>
                    <a:lnTo>
                      <a:pt x="1185" y="256"/>
                    </a:lnTo>
                    <a:lnTo>
                      <a:pt x="1187" y="256"/>
                    </a:lnTo>
                    <a:lnTo>
                      <a:pt x="1189" y="256"/>
                    </a:lnTo>
                    <a:lnTo>
                      <a:pt x="1191" y="256"/>
                    </a:lnTo>
                    <a:lnTo>
                      <a:pt x="1193" y="256"/>
                    </a:lnTo>
                    <a:lnTo>
                      <a:pt x="1194" y="256"/>
                    </a:lnTo>
                    <a:lnTo>
                      <a:pt x="1196" y="256"/>
                    </a:lnTo>
                    <a:lnTo>
                      <a:pt x="1198" y="256"/>
                    </a:lnTo>
                    <a:lnTo>
                      <a:pt x="1202" y="256"/>
                    </a:lnTo>
                    <a:lnTo>
                      <a:pt x="1204" y="256"/>
                    </a:lnTo>
                    <a:lnTo>
                      <a:pt x="1206" y="256"/>
                    </a:lnTo>
                    <a:lnTo>
                      <a:pt x="1208" y="256"/>
                    </a:lnTo>
                    <a:lnTo>
                      <a:pt x="1210" y="256"/>
                    </a:lnTo>
                    <a:lnTo>
                      <a:pt x="1212" y="256"/>
                    </a:lnTo>
                    <a:lnTo>
                      <a:pt x="1214" y="256"/>
                    </a:lnTo>
                    <a:lnTo>
                      <a:pt x="1216" y="256"/>
                    </a:lnTo>
                    <a:lnTo>
                      <a:pt x="1217" y="256"/>
                    </a:lnTo>
                    <a:lnTo>
                      <a:pt x="1219" y="256"/>
                    </a:lnTo>
                    <a:lnTo>
                      <a:pt x="1221" y="256"/>
                    </a:lnTo>
                    <a:lnTo>
                      <a:pt x="1223" y="256"/>
                    </a:lnTo>
                    <a:lnTo>
                      <a:pt x="1225" y="256"/>
                    </a:lnTo>
                    <a:lnTo>
                      <a:pt x="1227" y="256"/>
                    </a:lnTo>
                    <a:lnTo>
                      <a:pt x="1229" y="256"/>
                    </a:lnTo>
                    <a:lnTo>
                      <a:pt x="1231" y="256"/>
                    </a:lnTo>
                    <a:lnTo>
                      <a:pt x="1233" y="256"/>
                    </a:lnTo>
                    <a:lnTo>
                      <a:pt x="1235" y="256"/>
                    </a:lnTo>
                    <a:lnTo>
                      <a:pt x="1237" y="256"/>
                    </a:lnTo>
                    <a:lnTo>
                      <a:pt x="1239" y="256"/>
                    </a:lnTo>
                    <a:lnTo>
                      <a:pt x="1240" y="256"/>
                    </a:lnTo>
                    <a:lnTo>
                      <a:pt x="1242" y="256"/>
                    </a:lnTo>
                    <a:lnTo>
                      <a:pt x="1244" y="256"/>
                    </a:lnTo>
                    <a:lnTo>
                      <a:pt x="1248" y="256"/>
                    </a:lnTo>
                    <a:lnTo>
                      <a:pt x="1250" y="256"/>
                    </a:lnTo>
                    <a:lnTo>
                      <a:pt x="1252" y="256"/>
                    </a:lnTo>
                    <a:lnTo>
                      <a:pt x="1254" y="256"/>
                    </a:lnTo>
                    <a:lnTo>
                      <a:pt x="1256" y="256"/>
                    </a:lnTo>
                    <a:lnTo>
                      <a:pt x="1260" y="256"/>
                    </a:lnTo>
                    <a:lnTo>
                      <a:pt x="1262" y="256"/>
                    </a:lnTo>
                    <a:lnTo>
                      <a:pt x="1263" y="256"/>
                    </a:lnTo>
                    <a:lnTo>
                      <a:pt x="1265" y="256"/>
                    </a:lnTo>
                    <a:lnTo>
                      <a:pt x="1267" y="256"/>
                    </a:lnTo>
                    <a:lnTo>
                      <a:pt x="1269" y="256"/>
                    </a:lnTo>
                    <a:lnTo>
                      <a:pt x="1271" y="256"/>
                    </a:lnTo>
                    <a:lnTo>
                      <a:pt x="1273" y="256"/>
                    </a:lnTo>
                    <a:lnTo>
                      <a:pt x="1275" y="256"/>
                    </a:lnTo>
                    <a:lnTo>
                      <a:pt x="1279" y="256"/>
                    </a:lnTo>
                    <a:lnTo>
                      <a:pt x="1281" y="256"/>
                    </a:lnTo>
                    <a:lnTo>
                      <a:pt x="1283" y="256"/>
                    </a:lnTo>
                    <a:lnTo>
                      <a:pt x="1284" y="256"/>
                    </a:lnTo>
                    <a:lnTo>
                      <a:pt x="1288" y="256"/>
                    </a:lnTo>
                    <a:lnTo>
                      <a:pt x="1290" y="256"/>
                    </a:lnTo>
                    <a:lnTo>
                      <a:pt x="1292" y="256"/>
                    </a:lnTo>
                    <a:lnTo>
                      <a:pt x="1294" y="256"/>
                    </a:lnTo>
                    <a:lnTo>
                      <a:pt x="1296" y="256"/>
                    </a:lnTo>
                    <a:lnTo>
                      <a:pt x="1298" y="256"/>
                    </a:lnTo>
                    <a:lnTo>
                      <a:pt x="1300" y="256"/>
                    </a:lnTo>
                    <a:lnTo>
                      <a:pt x="1302" y="256"/>
                    </a:lnTo>
                    <a:lnTo>
                      <a:pt x="1304" y="256"/>
                    </a:lnTo>
                    <a:lnTo>
                      <a:pt x="1306" y="256"/>
                    </a:lnTo>
                    <a:lnTo>
                      <a:pt x="1307" y="256"/>
                    </a:lnTo>
                    <a:lnTo>
                      <a:pt x="1309" y="256"/>
                    </a:lnTo>
                    <a:lnTo>
                      <a:pt x="1311" y="256"/>
                    </a:lnTo>
                    <a:lnTo>
                      <a:pt x="1315" y="256"/>
                    </a:lnTo>
                    <a:lnTo>
                      <a:pt x="1317" y="256"/>
                    </a:lnTo>
                    <a:lnTo>
                      <a:pt x="1319" y="256"/>
                    </a:lnTo>
                    <a:lnTo>
                      <a:pt x="1321" y="256"/>
                    </a:lnTo>
                    <a:lnTo>
                      <a:pt x="1323" y="256"/>
                    </a:lnTo>
                    <a:lnTo>
                      <a:pt x="1325" y="256"/>
                    </a:lnTo>
                    <a:lnTo>
                      <a:pt x="1327" y="256"/>
                    </a:lnTo>
                    <a:lnTo>
                      <a:pt x="1330" y="256"/>
                    </a:lnTo>
                    <a:lnTo>
                      <a:pt x="1332" y="256"/>
                    </a:lnTo>
                    <a:lnTo>
                      <a:pt x="1334" y="256"/>
                    </a:lnTo>
                    <a:lnTo>
                      <a:pt x="1338" y="256"/>
                    </a:lnTo>
                    <a:lnTo>
                      <a:pt x="1342" y="256"/>
                    </a:lnTo>
                    <a:lnTo>
                      <a:pt x="1344" y="256"/>
                    </a:lnTo>
                    <a:lnTo>
                      <a:pt x="1346" y="256"/>
                    </a:lnTo>
                    <a:lnTo>
                      <a:pt x="1348" y="256"/>
                    </a:lnTo>
                    <a:lnTo>
                      <a:pt x="1350" y="256"/>
                    </a:lnTo>
                    <a:lnTo>
                      <a:pt x="1352" y="256"/>
                    </a:lnTo>
                    <a:lnTo>
                      <a:pt x="1353" y="256"/>
                    </a:lnTo>
                    <a:lnTo>
                      <a:pt x="1355" y="256"/>
                    </a:lnTo>
                    <a:lnTo>
                      <a:pt x="1357" y="256"/>
                    </a:lnTo>
                    <a:lnTo>
                      <a:pt x="1359" y="256"/>
                    </a:lnTo>
                    <a:lnTo>
                      <a:pt x="1361" y="256"/>
                    </a:lnTo>
                    <a:lnTo>
                      <a:pt x="1363" y="256"/>
                    </a:lnTo>
                    <a:lnTo>
                      <a:pt x="1365" y="256"/>
                    </a:lnTo>
                    <a:lnTo>
                      <a:pt x="1369" y="256"/>
                    </a:lnTo>
                    <a:lnTo>
                      <a:pt x="1371" y="256"/>
                    </a:lnTo>
                    <a:lnTo>
                      <a:pt x="1373" y="256"/>
                    </a:lnTo>
                    <a:lnTo>
                      <a:pt x="1376" y="256"/>
                    </a:lnTo>
                    <a:lnTo>
                      <a:pt x="1378" y="256"/>
                    </a:lnTo>
                    <a:lnTo>
                      <a:pt x="1380" y="256"/>
                    </a:lnTo>
                    <a:lnTo>
                      <a:pt x="1382" y="256"/>
                    </a:lnTo>
                    <a:lnTo>
                      <a:pt x="1384" y="256"/>
                    </a:lnTo>
                    <a:lnTo>
                      <a:pt x="1386" y="256"/>
                    </a:lnTo>
                    <a:lnTo>
                      <a:pt x="1388" y="256"/>
                    </a:lnTo>
                    <a:lnTo>
                      <a:pt x="1392" y="256"/>
                    </a:lnTo>
                    <a:lnTo>
                      <a:pt x="1394" y="256"/>
                    </a:lnTo>
                    <a:lnTo>
                      <a:pt x="1396" y="256"/>
                    </a:lnTo>
                    <a:lnTo>
                      <a:pt x="1397" y="256"/>
                    </a:lnTo>
                    <a:lnTo>
                      <a:pt x="1399" y="256"/>
                    </a:lnTo>
                    <a:lnTo>
                      <a:pt x="1401" y="256"/>
                    </a:lnTo>
                    <a:lnTo>
                      <a:pt x="1403" y="256"/>
                    </a:lnTo>
                    <a:lnTo>
                      <a:pt x="1407" y="256"/>
                    </a:lnTo>
                    <a:lnTo>
                      <a:pt x="1409" y="256"/>
                    </a:lnTo>
                    <a:lnTo>
                      <a:pt x="1411" y="256"/>
                    </a:lnTo>
                    <a:lnTo>
                      <a:pt x="1413" y="256"/>
                    </a:lnTo>
                    <a:lnTo>
                      <a:pt x="1415" y="256"/>
                    </a:lnTo>
                    <a:lnTo>
                      <a:pt x="1417" y="256"/>
                    </a:lnTo>
                    <a:lnTo>
                      <a:pt x="1419" y="256"/>
                    </a:lnTo>
                    <a:lnTo>
                      <a:pt x="1420" y="256"/>
                    </a:lnTo>
                    <a:lnTo>
                      <a:pt x="1422" y="256"/>
                    </a:lnTo>
                    <a:lnTo>
                      <a:pt x="1424" y="256"/>
                    </a:lnTo>
                    <a:lnTo>
                      <a:pt x="1426" y="256"/>
                    </a:lnTo>
                    <a:lnTo>
                      <a:pt x="1428" y="256"/>
                    </a:lnTo>
                    <a:lnTo>
                      <a:pt x="1430" y="256"/>
                    </a:lnTo>
                    <a:lnTo>
                      <a:pt x="1432" y="256"/>
                    </a:lnTo>
                    <a:lnTo>
                      <a:pt x="1436" y="256"/>
                    </a:lnTo>
                    <a:lnTo>
                      <a:pt x="1438" y="256"/>
                    </a:lnTo>
                    <a:lnTo>
                      <a:pt x="1440" y="256"/>
                    </a:lnTo>
                    <a:lnTo>
                      <a:pt x="1442" y="256"/>
                    </a:lnTo>
                    <a:lnTo>
                      <a:pt x="1443" y="256"/>
                    </a:lnTo>
                    <a:lnTo>
                      <a:pt x="1447" y="256"/>
                    </a:lnTo>
                    <a:lnTo>
                      <a:pt x="1449" y="256"/>
                    </a:lnTo>
                    <a:lnTo>
                      <a:pt x="1453" y="256"/>
                    </a:lnTo>
                    <a:lnTo>
                      <a:pt x="1455" y="256"/>
                    </a:lnTo>
                    <a:lnTo>
                      <a:pt x="1457" y="256"/>
                    </a:lnTo>
                    <a:lnTo>
                      <a:pt x="1459" y="256"/>
                    </a:lnTo>
                    <a:lnTo>
                      <a:pt x="1463" y="256"/>
                    </a:lnTo>
                    <a:lnTo>
                      <a:pt x="1465" y="256"/>
                    </a:lnTo>
                    <a:lnTo>
                      <a:pt x="1466" y="256"/>
                    </a:lnTo>
                    <a:lnTo>
                      <a:pt x="1468" y="256"/>
                    </a:lnTo>
                    <a:lnTo>
                      <a:pt x="1470" y="256"/>
                    </a:lnTo>
                    <a:lnTo>
                      <a:pt x="1472" y="256"/>
                    </a:lnTo>
                    <a:lnTo>
                      <a:pt x="1476" y="256"/>
                    </a:lnTo>
                    <a:lnTo>
                      <a:pt x="1478" y="256"/>
                    </a:lnTo>
                    <a:lnTo>
                      <a:pt x="1480" y="256"/>
                    </a:lnTo>
                    <a:lnTo>
                      <a:pt x="1482" y="256"/>
                    </a:lnTo>
                    <a:lnTo>
                      <a:pt x="1484" y="256"/>
                    </a:lnTo>
                    <a:lnTo>
                      <a:pt x="1486" y="256"/>
                    </a:lnTo>
                    <a:lnTo>
                      <a:pt x="1487" y="256"/>
                    </a:lnTo>
                    <a:lnTo>
                      <a:pt x="1489" y="256"/>
                    </a:lnTo>
                    <a:lnTo>
                      <a:pt x="1491" y="256"/>
                    </a:lnTo>
                    <a:lnTo>
                      <a:pt x="1493" y="256"/>
                    </a:lnTo>
                    <a:lnTo>
                      <a:pt x="1495" y="256"/>
                    </a:lnTo>
                    <a:lnTo>
                      <a:pt x="1497" y="256"/>
                    </a:lnTo>
                    <a:lnTo>
                      <a:pt x="1499" y="256"/>
                    </a:lnTo>
                    <a:lnTo>
                      <a:pt x="1501" y="256"/>
                    </a:lnTo>
                    <a:lnTo>
                      <a:pt x="1503" y="256"/>
                    </a:lnTo>
                    <a:lnTo>
                      <a:pt x="1505" y="256"/>
                    </a:lnTo>
                    <a:lnTo>
                      <a:pt x="1507" y="256"/>
                    </a:lnTo>
                    <a:lnTo>
                      <a:pt x="1509" y="256"/>
                    </a:lnTo>
                    <a:lnTo>
                      <a:pt x="1510" y="256"/>
                    </a:lnTo>
                    <a:lnTo>
                      <a:pt x="1512" y="256"/>
                    </a:lnTo>
                    <a:lnTo>
                      <a:pt x="1514" y="256"/>
                    </a:lnTo>
                    <a:lnTo>
                      <a:pt x="1516" y="256"/>
                    </a:lnTo>
                    <a:lnTo>
                      <a:pt x="1518" y="256"/>
                    </a:lnTo>
                    <a:lnTo>
                      <a:pt x="1520" y="256"/>
                    </a:lnTo>
                    <a:lnTo>
                      <a:pt x="1522" y="256"/>
                    </a:lnTo>
                    <a:lnTo>
                      <a:pt x="1524" y="256"/>
                    </a:lnTo>
                    <a:lnTo>
                      <a:pt x="1528" y="256"/>
                    </a:lnTo>
                    <a:lnTo>
                      <a:pt x="1530" y="256"/>
                    </a:lnTo>
                    <a:lnTo>
                      <a:pt x="1532" y="256"/>
                    </a:lnTo>
                    <a:lnTo>
                      <a:pt x="1533" y="256"/>
                    </a:lnTo>
                    <a:lnTo>
                      <a:pt x="1535" y="256"/>
                    </a:lnTo>
                    <a:lnTo>
                      <a:pt x="1537" y="256"/>
                    </a:lnTo>
                    <a:lnTo>
                      <a:pt x="1539" y="256"/>
                    </a:lnTo>
                    <a:lnTo>
                      <a:pt x="1541" y="256"/>
                    </a:lnTo>
                    <a:lnTo>
                      <a:pt x="1543" y="256"/>
                    </a:lnTo>
                    <a:lnTo>
                      <a:pt x="1545" y="256"/>
                    </a:lnTo>
                    <a:lnTo>
                      <a:pt x="1547" y="256"/>
                    </a:lnTo>
                    <a:lnTo>
                      <a:pt x="1551" y="256"/>
                    </a:lnTo>
                    <a:lnTo>
                      <a:pt x="1553" y="256"/>
                    </a:lnTo>
                    <a:lnTo>
                      <a:pt x="1555" y="256"/>
                    </a:lnTo>
                    <a:lnTo>
                      <a:pt x="1556" y="256"/>
                    </a:lnTo>
                    <a:lnTo>
                      <a:pt x="1558" y="256"/>
                    </a:lnTo>
                    <a:lnTo>
                      <a:pt x="1560" y="256"/>
                    </a:lnTo>
                    <a:lnTo>
                      <a:pt x="1562" y="256"/>
                    </a:lnTo>
                    <a:lnTo>
                      <a:pt x="1564" y="256"/>
                    </a:lnTo>
                    <a:lnTo>
                      <a:pt x="1566" y="256"/>
                    </a:lnTo>
                    <a:lnTo>
                      <a:pt x="1568" y="256"/>
                    </a:lnTo>
                    <a:lnTo>
                      <a:pt x="1570" y="256"/>
                    </a:lnTo>
                    <a:lnTo>
                      <a:pt x="1572" y="256"/>
                    </a:lnTo>
                    <a:lnTo>
                      <a:pt x="1574" y="256"/>
                    </a:lnTo>
                    <a:lnTo>
                      <a:pt x="1577" y="256"/>
                    </a:lnTo>
                    <a:lnTo>
                      <a:pt x="1579" y="256"/>
                    </a:lnTo>
                    <a:lnTo>
                      <a:pt x="1581" y="256"/>
                    </a:lnTo>
                    <a:lnTo>
                      <a:pt x="1585" y="256"/>
                    </a:lnTo>
                    <a:lnTo>
                      <a:pt x="1587" y="256"/>
                    </a:lnTo>
                    <a:lnTo>
                      <a:pt x="1589" y="256"/>
                    </a:lnTo>
                    <a:lnTo>
                      <a:pt x="1591" y="256"/>
                    </a:lnTo>
                    <a:lnTo>
                      <a:pt x="1595" y="256"/>
                    </a:lnTo>
                    <a:lnTo>
                      <a:pt x="1597" y="256"/>
                    </a:lnTo>
                    <a:lnTo>
                      <a:pt x="1599" y="256"/>
                    </a:lnTo>
                    <a:lnTo>
                      <a:pt x="1600" y="256"/>
                    </a:lnTo>
                    <a:lnTo>
                      <a:pt x="1604" y="256"/>
                    </a:lnTo>
                    <a:lnTo>
                      <a:pt x="1606" y="256"/>
                    </a:lnTo>
                    <a:lnTo>
                      <a:pt x="1608" y="256"/>
                    </a:lnTo>
                    <a:lnTo>
                      <a:pt x="1612" y="256"/>
                    </a:lnTo>
                    <a:lnTo>
                      <a:pt x="1614" y="256"/>
                    </a:lnTo>
                    <a:lnTo>
                      <a:pt x="1618" y="256"/>
                    </a:lnTo>
                    <a:lnTo>
                      <a:pt x="1620" y="256"/>
                    </a:lnTo>
                    <a:lnTo>
                      <a:pt x="1622" y="256"/>
                    </a:lnTo>
                    <a:lnTo>
                      <a:pt x="1623" y="256"/>
                    </a:lnTo>
                    <a:lnTo>
                      <a:pt x="1625" y="256"/>
                    </a:lnTo>
                    <a:lnTo>
                      <a:pt x="1627" y="256"/>
                    </a:lnTo>
                    <a:lnTo>
                      <a:pt x="1629" y="256"/>
                    </a:lnTo>
                    <a:lnTo>
                      <a:pt x="1631" y="256"/>
                    </a:lnTo>
                    <a:lnTo>
                      <a:pt x="1633" y="256"/>
                    </a:lnTo>
                    <a:lnTo>
                      <a:pt x="1637" y="256"/>
                    </a:lnTo>
                    <a:lnTo>
                      <a:pt x="1639" y="256"/>
                    </a:lnTo>
                    <a:lnTo>
                      <a:pt x="1641" y="256"/>
                    </a:lnTo>
                    <a:lnTo>
                      <a:pt x="1643" y="256"/>
                    </a:lnTo>
                    <a:lnTo>
                      <a:pt x="1645" y="256"/>
                    </a:lnTo>
                    <a:lnTo>
                      <a:pt x="1646" y="256"/>
                    </a:lnTo>
                    <a:lnTo>
                      <a:pt x="1648" y="256"/>
                    </a:lnTo>
                    <a:lnTo>
                      <a:pt x="1650" y="256"/>
                    </a:lnTo>
                    <a:lnTo>
                      <a:pt x="1652" y="256"/>
                    </a:lnTo>
                    <a:lnTo>
                      <a:pt x="1654" y="256"/>
                    </a:lnTo>
                    <a:lnTo>
                      <a:pt x="1656" y="256"/>
                    </a:lnTo>
                    <a:lnTo>
                      <a:pt x="1658" y="256"/>
                    </a:lnTo>
                    <a:lnTo>
                      <a:pt x="1660" y="256"/>
                    </a:lnTo>
                    <a:lnTo>
                      <a:pt x="1662" y="256"/>
                    </a:lnTo>
                    <a:lnTo>
                      <a:pt x="1664" y="256"/>
                    </a:lnTo>
                    <a:lnTo>
                      <a:pt x="1666" y="256"/>
                    </a:lnTo>
                    <a:lnTo>
                      <a:pt x="1667" y="256"/>
                    </a:lnTo>
                    <a:lnTo>
                      <a:pt x="1669" y="256"/>
                    </a:lnTo>
                    <a:lnTo>
                      <a:pt x="1671" y="256"/>
                    </a:lnTo>
                    <a:lnTo>
                      <a:pt x="1673" y="256"/>
                    </a:lnTo>
                    <a:lnTo>
                      <a:pt x="1675" y="256"/>
                    </a:lnTo>
                    <a:lnTo>
                      <a:pt x="1677" y="256"/>
                    </a:lnTo>
                    <a:lnTo>
                      <a:pt x="1679" y="256"/>
                    </a:lnTo>
                    <a:lnTo>
                      <a:pt x="1683" y="256"/>
                    </a:lnTo>
                    <a:lnTo>
                      <a:pt x="1685" y="256"/>
                    </a:lnTo>
                    <a:lnTo>
                      <a:pt x="1687" y="256"/>
                    </a:lnTo>
                    <a:lnTo>
                      <a:pt x="1689" y="256"/>
                    </a:lnTo>
                    <a:lnTo>
                      <a:pt x="1690" y="256"/>
                    </a:lnTo>
                    <a:lnTo>
                      <a:pt x="1692" y="256"/>
                    </a:lnTo>
                    <a:lnTo>
                      <a:pt x="1696" y="256"/>
                    </a:lnTo>
                    <a:lnTo>
                      <a:pt x="1698" y="256"/>
                    </a:lnTo>
                    <a:lnTo>
                      <a:pt x="1700" y="256"/>
                    </a:lnTo>
                    <a:lnTo>
                      <a:pt x="1702" y="256"/>
                    </a:lnTo>
                    <a:lnTo>
                      <a:pt x="1704" y="256"/>
                    </a:lnTo>
                    <a:lnTo>
                      <a:pt x="1706" y="256"/>
                    </a:lnTo>
                    <a:lnTo>
                      <a:pt x="1708" y="256"/>
                    </a:lnTo>
                    <a:lnTo>
                      <a:pt x="1710" y="256"/>
                    </a:lnTo>
                    <a:lnTo>
                      <a:pt x="1713" y="256"/>
                    </a:lnTo>
                    <a:lnTo>
                      <a:pt x="1715" y="256"/>
                    </a:lnTo>
                    <a:lnTo>
                      <a:pt x="1717" y="256"/>
                    </a:lnTo>
                    <a:lnTo>
                      <a:pt x="1719" y="256"/>
                    </a:lnTo>
                    <a:lnTo>
                      <a:pt x="1721" y="256"/>
                    </a:lnTo>
                    <a:lnTo>
                      <a:pt x="1723" y="256"/>
                    </a:lnTo>
                    <a:lnTo>
                      <a:pt x="1725" y="256"/>
                    </a:lnTo>
                    <a:lnTo>
                      <a:pt x="1727" y="256"/>
                    </a:lnTo>
                    <a:lnTo>
                      <a:pt x="1729" y="256"/>
                    </a:lnTo>
                    <a:lnTo>
                      <a:pt x="1731" y="256"/>
                    </a:lnTo>
                    <a:lnTo>
                      <a:pt x="1733" y="256"/>
                    </a:lnTo>
                    <a:lnTo>
                      <a:pt x="1736" y="256"/>
                    </a:lnTo>
                    <a:lnTo>
                      <a:pt x="1738" y="256"/>
                    </a:lnTo>
                    <a:lnTo>
                      <a:pt x="1740" y="256"/>
                    </a:lnTo>
                    <a:lnTo>
                      <a:pt x="1742" y="256"/>
                    </a:lnTo>
                    <a:lnTo>
                      <a:pt x="1746" y="256"/>
                    </a:lnTo>
                    <a:lnTo>
                      <a:pt x="1750" y="256"/>
                    </a:lnTo>
                    <a:lnTo>
                      <a:pt x="1752" y="256"/>
                    </a:lnTo>
                    <a:lnTo>
                      <a:pt x="1754" y="256"/>
                    </a:lnTo>
                    <a:lnTo>
                      <a:pt x="1756" y="256"/>
                    </a:lnTo>
                    <a:lnTo>
                      <a:pt x="1758" y="256"/>
                    </a:lnTo>
                    <a:lnTo>
                      <a:pt x="1759" y="256"/>
                    </a:lnTo>
                    <a:lnTo>
                      <a:pt x="1761" y="256"/>
                    </a:lnTo>
                    <a:lnTo>
                      <a:pt x="1765" y="256"/>
                    </a:lnTo>
                    <a:lnTo>
                      <a:pt x="1767" y="256"/>
                    </a:lnTo>
                    <a:lnTo>
                      <a:pt x="1769" y="256"/>
                    </a:lnTo>
                    <a:lnTo>
                      <a:pt x="1771" y="256"/>
                    </a:lnTo>
                    <a:lnTo>
                      <a:pt x="1773" y="256"/>
                    </a:lnTo>
                    <a:lnTo>
                      <a:pt x="1775" y="256"/>
                    </a:lnTo>
                    <a:lnTo>
                      <a:pt x="1777" y="256"/>
                    </a:lnTo>
                    <a:lnTo>
                      <a:pt x="1779" y="256"/>
                    </a:lnTo>
                    <a:lnTo>
                      <a:pt x="1780" y="256"/>
                    </a:lnTo>
                    <a:lnTo>
                      <a:pt x="1782" y="256"/>
                    </a:lnTo>
                    <a:lnTo>
                      <a:pt x="1784" y="256"/>
                    </a:lnTo>
                    <a:lnTo>
                      <a:pt x="1788" y="256"/>
                    </a:lnTo>
                    <a:lnTo>
                      <a:pt x="1790" y="256"/>
                    </a:lnTo>
                    <a:lnTo>
                      <a:pt x="1792" y="256"/>
                    </a:lnTo>
                    <a:lnTo>
                      <a:pt x="1794" y="256"/>
                    </a:lnTo>
                    <a:lnTo>
                      <a:pt x="1796" y="256"/>
                    </a:lnTo>
                    <a:lnTo>
                      <a:pt x="1798" y="256"/>
                    </a:lnTo>
                    <a:lnTo>
                      <a:pt x="1800" y="256"/>
                    </a:lnTo>
                    <a:lnTo>
                      <a:pt x="1802" y="256"/>
                    </a:lnTo>
                    <a:lnTo>
                      <a:pt x="1803" y="256"/>
                    </a:lnTo>
                    <a:lnTo>
                      <a:pt x="1805" y="256"/>
                    </a:lnTo>
                    <a:lnTo>
                      <a:pt x="1807" y="256"/>
                    </a:lnTo>
                    <a:lnTo>
                      <a:pt x="1809" y="256"/>
                    </a:lnTo>
                    <a:lnTo>
                      <a:pt x="1811" y="256"/>
                    </a:lnTo>
                    <a:lnTo>
                      <a:pt x="1813" y="256"/>
                    </a:lnTo>
                    <a:lnTo>
                      <a:pt x="1815" y="256"/>
                    </a:lnTo>
                    <a:lnTo>
                      <a:pt x="1817" y="256"/>
                    </a:lnTo>
                    <a:lnTo>
                      <a:pt x="1819" y="256"/>
                    </a:lnTo>
                    <a:lnTo>
                      <a:pt x="1821" y="256"/>
                    </a:lnTo>
                    <a:lnTo>
                      <a:pt x="1823" y="256"/>
                    </a:lnTo>
                    <a:lnTo>
                      <a:pt x="1825" y="256"/>
                    </a:lnTo>
                    <a:lnTo>
                      <a:pt x="1828" y="256"/>
                    </a:lnTo>
                    <a:lnTo>
                      <a:pt x="1832" y="256"/>
                    </a:lnTo>
                    <a:lnTo>
                      <a:pt x="1834" y="256"/>
                    </a:lnTo>
                    <a:lnTo>
                      <a:pt x="1836" y="256"/>
                    </a:lnTo>
                    <a:lnTo>
                      <a:pt x="1838" y="256"/>
                    </a:lnTo>
                    <a:lnTo>
                      <a:pt x="1840" y="256"/>
                    </a:lnTo>
                    <a:lnTo>
                      <a:pt x="1842" y="256"/>
                    </a:lnTo>
                    <a:lnTo>
                      <a:pt x="1844" y="256"/>
                    </a:lnTo>
                    <a:lnTo>
                      <a:pt x="1846" y="256"/>
                    </a:lnTo>
                    <a:lnTo>
                      <a:pt x="1848" y="256"/>
                    </a:lnTo>
                    <a:lnTo>
                      <a:pt x="1849" y="256"/>
                    </a:lnTo>
                    <a:lnTo>
                      <a:pt x="1851" y="256"/>
                    </a:lnTo>
                    <a:lnTo>
                      <a:pt x="1853" y="256"/>
                    </a:lnTo>
                    <a:lnTo>
                      <a:pt x="1855" y="256"/>
                    </a:lnTo>
                    <a:lnTo>
                      <a:pt x="1857" y="256"/>
                    </a:lnTo>
                    <a:lnTo>
                      <a:pt x="1859" y="256"/>
                    </a:lnTo>
                    <a:lnTo>
                      <a:pt x="1861" y="256"/>
                    </a:lnTo>
                    <a:lnTo>
                      <a:pt x="1863" y="256"/>
                    </a:lnTo>
                    <a:lnTo>
                      <a:pt x="1865" y="256"/>
                    </a:lnTo>
                    <a:lnTo>
                      <a:pt x="1867" y="256"/>
                    </a:lnTo>
                    <a:lnTo>
                      <a:pt x="1869" y="256"/>
                    </a:lnTo>
                    <a:lnTo>
                      <a:pt x="1870" y="256"/>
                    </a:lnTo>
                    <a:lnTo>
                      <a:pt x="1872" y="256"/>
                    </a:lnTo>
                    <a:lnTo>
                      <a:pt x="1874" y="256"/>
                    </a:lnTo>
                    <a:lnTo>
                      <a:pt x="1876" y="256"/>
                    </a:lnTo>
                    <a:lnTo>
                      <a:pt x="1880" y="256"/>
                    </a:lnTo>
                    <a:lnTo>
                      <a:pt x="1882" y="256"/>
                    </a:lnTo>
                    <a:lnTo>
                      <a:pt x="1884" y="256"/>
                    </a:lnTo>
                    <a:lnTo>
                      <a:pt x="1886" y="256"/>
                    </a:lnTo>
                    <a:lnTo>
                      <a:pt x="1888" y="256"/>
                    </a:lnTo>
                    <a:lnTo>
                      <a:pt x="1890" y="256"/>
                    </a:lnTo>
                    <a:lnTo>
                      <a:pt x="1892" y="256"/>
                    </a:lnTo>
                    <a:lnTo>
                      <a:pt x="1893" y="256"/>
                    </a:lnTo>
                    <a:lnTo>
                      <a:pt x="1895" y="256"/>
                    </a:lnTo>
                    <a:lnTo>
                      <a:pt x="1897" y="256"/>
                    </a:lnTo>
                    <a:lnTo>
                      <a:pt x="1899" y="256"/>
                    </a:lnTo>
                    <a:lnTo>
                      <a:pt x="1901" y="256"/>
                    </a:lnTo>
                    <a:lnTo>
                      <a:pt x="1903" y="256"/>
                    </a:lnTo>
                    <a:lnTo>
                      <a:pt x="1905" y="256"/>
                    </a:lnTo>
                    <a:lnTo>
                      <a:pt x="1907" y="256"/>
                    </a:lnTo>
                    <a:lnTo>
                      <a:pt x="1909" y="256"/>
                    </a:lnTo>
                    <a:lnTo>
                      <a:pt x="1911" y="256"/>
                    </a:lnTo>
                    <a:lnTo>
                      <a:pt x="1913" y="256"/>
                    </a:lnTo>
                    <a:lnTo>
                      <a:pt x="1915" y="256"/>
                    </a:lnTo>
                    <a:lnTo>
                      <a:pt x="1916" y="256"/>
                    </a:lnTo>
                    <a:lnTo>
                      <a:pt x="1918" y="256"/>
                    </a:lnTo>
                    <a:lnTo>
                      <a:pt x="1920" y="256"/>
                    </a:lnTo>
                    <a:lnTo>
                      <a:pt x="1922" y="256"/>
                    </a:lnTo>
                    <a:lnTo>
                      <a:pt x="1924" y="256"/>
                    </a:lnTo>
                    <a:lnTo>
                      <a:pt x="1928" y="256"/>
                    </a:lnTo>
                    <a:lnTo>
                      <a:pt x="1930" y="256"/>
                    </a:lnTo>
                    <a:lnTo>
                      <a:pt x="1932" y="256"/>
                    </a:lnTo>
                    <a:lnTo>
                      <a:pt x="1934" y="256"/>
                    </a:lnTo>
                    <a:lnTo>
                      <a:pt x="1936" y="256"/>
                    </a:lnTo>
                    <a:lnTo>
                      <a:pt x="1938" y="256"/>
                    </a:lnTo>
                    <a:lnTo>
                      <a:pt x="1939" y="256"/>
                    </a:lnTo>
                    <a:lnTo>
                      <a:pt x="1943" y="256"/>
                    </a:lnTo>
                    <a:lnTo>
                      <a:pt x="1945" y="256"/>
                    </a:lnTo>
                    <a:lnTo>
                      <a:pt x="1947" y="256"/>
                    </a:lnTo>
                    <a:lnTo>
                      <a:pt x="1949" y="256"/>
                    </a:lnTo>
                    <a:lnTo>
                      <a:pt x="1951" y="256"/>
                    </a:lnTo>
                    <a:lnTo>
                      <a:pt x="1953" y="256"/>
                    </a:lnTo>
                    <a:lnTo>
                      <a:pt x="1955" y="256"/>
                    </a:lnTo>
                    <a:lnTo>
                      <a:pt x="1957" y="256"/>
                    </a:lnTo>
                    <a:lnTo>
                      <a:pt x="1959" y="256"/>
                    </a:lnTo>
                    <a:lnTo>
                      <a:pt x="1960" y="256"/>
                    </a:lnTo>
                    <a:lnTo>
                      <a:pt x="1962" y="256"/>
                    </a:lnTo>
                    <a:lnTo>
                      <a:pt x="1964" y="256"/>
                    </a:lnTo>
                    <a:lnTo>
                      <a:pt x="1966" y="256"/>
                    </a:lnTo>
                    <a:lnTo>
                      <a:pt x="1968" y="256"/>
                    </a:lnTo>
                    <a:lnTo>
                      <a:pt x="1970" y="256"/>
                    </a:lnTo>
                    <a:lnTo>
                      <a:pt x="1972" y="256"/>
                    </a:lnTo>
                    <a:lnTo>
                      <a:pt x="1974" y="256"/>
                    </a:lnTo>
                    <a:lnTo>
                      <a:pt x="1976" y="256"/>
                    </a:lnTo>
                    <a:lnTo>
                      <a:pt x="1978" y="256"/>
                    </a:lnTo>
                    <a:lnTo>
                      <a:pt x="1980" y="256"/>
                    </a:lnTo>
                    <a:lnTo>
                      <a:pt x="1982" y="256"/>
                    </a:lnTo>
                    <a:lnTo>
                      <a:pt x="1983" y="256"/>
                    </a:lnTo>
                    <a:lnTo>
                      <a:pt x="1985" y="256"/>
                    </a:lnTo>
                    <a:lnTo>
                      <a:pt x="1987" y="256"/>
                    </a:lnTo>
                    <a:lnTo>
                      <a:pt x="1989" y="256"/>
                    </a:lnTo>
                    <a:lnTo>
                      <a:pt x="1991" y="256"/>
                    </a:lnTo>
                    <a:lnTo>
                      <a:pt x="1993" y="256"/>
                    </a:lnTo>
                    <a:lnTo>
                      <a:pt x="1995" y="256"/>
                    </a:lnTo>
                    <a:lnTo>
                      <a:pt x="1997" y="256"/>
                    </a:lnTo>
                    <a:lnTo>
                      <a:pt x="1999" y="256"/>
                    </a:lnTo>
                    <a:lnTo>
                      <a:pt x="2001" y="256"/>
                    </a:lnTo>
                    <a:lnTo>
                      <a:pt x="2003" y="256"/>
                    </a:lnTo>
                    <a:lnTo>
                      <a:pt x="2005" y="256"/>
                    </a:lnTo>
                    <a:lnTo>
                      <a:pt x="2006" y="256"/>
                    </a:lnTo>
                    <a:lnTo>
                      <a:pt x="2008" y="256"/>
                    </a:lnTo>
                    <a:lnTo>
                      <a:pt x="2010" y="256"/>
                    </a:lnTo>
                    <a:lnTo>
                      <a:pt x="2012" y="256"/>
                    </a:lnTo>
                    <a:lnTo>
                      <a:pt x="2014" y="256"/>
                    </a:lnTo>
                    <a:lnTo>
                      <a:pt x="2016" y="256"/>
                    </a:lnTo>
                    <a:lnTo>
                      <a:pt x="2018" y="256"/>
                    </a:lnTo>
                    <a:lnTo>
                      <a:pt x="2020" y="256"/>
                    </a:lnTo>
                    <a:lnTo>
                      <a:pt x="2022" y="256"/>
                    </a:lnTo>
                    <a:lnTo>
                      <a:pt x="2024" y="256"/>
                    </a:lnTo>
                    <a:lnTo>
                      <a:pt x="2026" y="256"/>
                    </a:lnTo>
                    <a:lnTo>
                      <a:pt x="2029" y="256"/>
                    </a:lnTo>
                    <a:lnTo>
                      <a:pt x="2031" y="256"/>
                    </a:lnTo>
                    <a:lnTo>
                      <a:pt x="2033" y="256"/>
                    </a:lnTo>
                    <a:lnTo>
                      <a:pt x="2035" y="256"/>
                    </a:lnTo>
                    <a:lnTo>
                      <a:pt x="2037" y="256"/>
                    </a:lnTo>
                    <a:lnTo>
                      <a:pt x="2041" y="256"/>
                    </a:lnTo>
                    <a:lnTo>
                      <a:pt x="2043" y="256"/>
                    </a:lnTo>
                    <a:lnTo>
                      <a:pt x="2045" y="256"/>
                    </a:lnTo>
                    <a:lnTo>
                      <a:pt x="2049" y="256"/>
                    </a:lnTo>
                    <a:lnTo>
                      <a:pt x="2050" y="256"/>
                    </a:lnTo>
                    <a:lnTo>
                      <a:pt x="2052" y="256"/>
                    </a:lnTo>
                    <a:lnTo>
                      <a:pt x="2056" y="256"/>
                    </a:lnTo>
                    <a:lnTo>
                      <a:pt x="2058" y="256"/>
                    </a:lnTo>
                    <a:lnTo>
                      <a:pt x="2060" y="256"/>
                    </a:lnTo>
                    <a:lnTo>
                      <a:pt x="2062" y="256"/>
                    </a:lnTo>
                    <a:lnTo>
                      <a:pt x="2064" y="256"/>
                    </a:lnTo>
                    <a:lnTo>
                      <a:pt x="2066" y="256"/>
                    </a:lnTo>
                    <a:lnTo>
                      <a:pt x="2068" y="256"/>
                    </a:lnTo>
                    <a:lnTo>
                      <a:pt x="2070" y="256"/>
                    </a:lnTo>
                    <a:lnTo>
                      <a:pt x="2072" y="256"/>
                    </a:lnTo>
                    <a:lnTo>
                      <a:pt x="2073" y="256"/>
                    </a:lnTo>
                    <a:lnTo>
                      <a:pt x="2077" y="256"/>
                    </a:lnTo>
                    <a:lnTo>
                      <a:pt x="2079" y="256"/>
                    </a:lnTo>
                    <a:lnTo>
                      <a:pt x="2081" y="256"/>
                    </a:lnTo>
                    <a:lnTo>
                      <a:pt x="2083" y="256"/>
                    </a:lnTo>
                    <a:lnTo>
                      <a:pt x="2085" y="256"/>
                    </a:lnTo>
                    <a:lnTo>
                      <a:pt x="2087" y="256"/>
                    </a:lnTo>
                    <a:lnTo>
                      <a:pt x="2089" y="256"/>
                    </a:lnTo>
                    <a:lnTo>
                      <a:pt x="2091" y="256"/>
                    </a:lnTo>
                    <a:lnTo>
                      <a:pt x="2093" y="256"/>
                    </a:lnTo>
                    <a:lnTo>
                      <a:pt x="2095" y="256"/>
                    </a:lnTo>
                    <a:lnTo>
                      <a:pt x="2096" y="256"/>
                    </a:lnTo>
                    <a:lnTo>
                      <a:pt x="2098" y="256"/>
                    </a:lnTo>
                    <a:lnTo>
                      <a:pt x="2100" y="256"/>
                    </a:lnTo>
                    <a:lnTo>
                      <a:pt x="2102" y="256"/>
                    </a:lnTo>
                    <a:lnTo>
                      <a:pt x="2106" y="256"/>
                    </a:lnTo>
                    <a:lnTo>
                      <a:pt x="2108" y="256"/>
                    </a:lnTo>
                    <a:lnTo>
                      <a:pt x="2110" y="256"/>
                    </a:lnTo>
                    <a:lnTo>
                      <a:pt x="2112" y="256"/>
                    </a:lnTo>
                    <a:lnTo>
                      <a:pt x="2116" y="256"/>
                    </a:lnTo>
                    <a:lnTo>
                      <a:pt x="2118" y="256"/>
                    </a:lnTo>
                    <a:lnTo>
                      <a:pt x="2119" y="256"/>
                    </a:lnTo>
                    <a:lnTo>
                      <a:pt x="2121" y="256"/>
                    </a:lnTo>
                    <a:lnTo>
                      <a:pt x="2123" y="256"/>
                    </a:lnTo>
                    <a:lnTo>
                      <a:pt x="2125" y="256"/>
                    </a:lnTo>
                    <a:lnTo>
                      <a:pt x="2127" y="256"/>
                    </a:lnTo>
                    <a:lnTo>
                      <a:pt x="2129" y="256"/>
                    </a:lnTo>
                    <a:lnTo>
                      <a:pt x="2131" y="256"/>
                    </a:lnTo>
                    <a:lnTo>
                      <a:pt x="2133" y="256"/>
                    </a:lnTo>
                    <a:lnTo>
                      <a:pt x="2135" y="256"/>
                    </a:lnTo>
                    <a:lnTo>
                      <a:pt x="2137" y="256"/>
                    </a:lnTo>
                    <a:lnTo>
                      <a:pt x="2139" y="256"/>
                    </a:lnTo>
                    <a:lnTo>
                      <a:pt x="2141" y="256"/>
                    </a:lnTo>
                    <a:lnTo>
                      <a:pt x="2142" y="256"/>
                    </a:lnTo>
                    <a:lnTo>
                      <a:pt x="2144" y="256"/>
                    </a:lnTo>
                    <a:lnTo>
                      <a:pt x="2146" y="256"/>
                    </a:lnTo>
                    <a:lnTo>
                      <a:pt x="2148" y="256"/>
                    </a:lnTo>
                    <a:lnTo>
                      <a:pt x="2150" y="256"/>
                    </a:lnTo>
                    <a:lnTo>
                      <a:pt x="2152" y="256"/>
                    </a:lnTo>
                    <a:lnTo>
                      <a:pt x="2154" y="256"/>
                    </a:lnTo>
                    <a:lnTo>
                      <a:pt x="2158" y="256"/>
                    </a:lnTo>
                    <a:lnTo>
                      <a:pt x="2160" y="256"/>
                    </a:lnTo>
                    <a:lnTo>
                      <a:pt x="2162" y="256"/>
                    </a:lnTo>
                    <a:lnTo>
                      <a:pt x="2163" y="256"/>
                    </a:lnTo>
                    <a:lnTo>
                      <a:pt x="2165" y="256"/>
                    </a:lnTo>
                    <a:lnTo>
                      <a:pt x="2167" y="256"/>
                    </a:lnTo>
                    <a:lnTo>
                      <a:pt x="2169" y="256"/>
                    </a:lnTo>
                    <a:lnTo>
                      <a:pt x="2171" y="256"/>
                    </a:lnTo>
                    <a:lnTo>
                      <a:pt x="2173" y="256"/>
                    </a:lnTo>
                    <a:lnTo>
                      <a:pt x="2175" y="256"/>
                    </a:lnTo>
                    <a:lnTo>
                      <a:pt x="2177" y="256"/>
                    </a:lnTo>
                    <a:lnTo>
                      <a:pt x="2181" y="256"/>
                    </a:lnTo>
                    <a:lnTo>
                      <a:pt x="2183" y="256"/>
                    </a:lnTo>
                    <a:lnTo>
                      <a:pt x="2185" y="256"/>
                    </a:lnTo>
                    <a:lnTo>
                      <a:pt x="2186" y="256"/>
                    </a:lnTo>
                    <a:lnTo>
                      <a:pt x="2188" y="256"/>
                    </a:lnTo>
                    <a:lnTo>
                      <a:pt x="2190" y="256"/>
                    </a:lnTo>
                    <a:lnTo>
                      <a:pt x="2194" y="256"/>
                    </a:lnTo>
                    <a:lnTo>
                      <a:pt x="2196" y="256"/>
                    </a:lnTo>
                    <a:lnTo>
                      <a:pt x="2200" y="256"/>
                    </a:lnTo>
                    <a:lnTo>
                      <a:pt x="2202" y="256"/>
                    </a:lnTo>
                    <a:lnTo>
                      <a:pt x="2204" y="256"/>
                    </a:lnTo>
                    <a:lnTo>
                      <a:pt x="2208" y="256"/>
                    </a:lnTo>
                    <a:lnTo>
                      <a:pt x="2209" y="256"/>
                    </a:lnTo>
                    <a:lnTo>
                      <a:pt x="2211" y="256"/>
                    </a:lnTo>
                    <a:lnTo>
                      <a:pt x="2213" y="256"/>
                    </a:lnTo>
                    <a:lnTo>
                      <a:pt x="2215" y="256"/>
                    </a:lnTo>
                    <a:lnTo>
                      <a:pt x="2217" y="256"/>
                    </a:lnTo>
                    <a:lnTo>
                      <a:pt x="2219" y="256"/>
                    </a:lnTo>
                    <a:lnTo>
                      <a:pt x="2221" y="256"/>
                    </a:lnTo>
                    <a:lnTo>
                      <a:pt x="2223" y="256"/>
                    </a:lnTo>
                    <a:lnTo>
                      <a:pt x="2225" y="256"/>
                    </a:lnTo>
                    <a:lnTo>
                      <a:pt x="2227" y="256"/>
                    </a:lnTo>
                    <a:lnTo>
                      <a:pt x="2229" y="256"/>
                    </a:lnTo>
                    <a:lnTo>
                      <a:pt x="2231" y="256"/>
                    </a:lnTo>
                    <a:lnTo>
                      <a:pt x="2234" y="256"/>
                    </a:lnTo>
                    <a:lnTo>
                      <a:pt x="2236" y="256"/>
                    </a:lnTo>
                    <a:lnTo>
                      <a:pt x="2238" y="256"/>
                    </a:lnTo>
                    <a:lnTo>
                      <a:pt x="2240" y="256"/>
                    </a:lnTo>
                    <a:lnTo>
                      <a:pt x="2242" y="256"/>
                    </a:lnTo>
                    <a:lnTo>
                      <a:pt x="2244" y="256"/>
                    </a:lnTo>
                    <a:lnTo>
                      <a:pt x="2248" y="256"/>
                    </a:lnTo>
                    <a:lnTo>
                      <a:pt x="2250" y="256"/>
                    </a:lnTo>
                    <a:lnTo>
                      <a:pt x="2253" y="256"/>
                    </a:lnTo>
                    <a:lnTo>
                      <a:pt x="2255" y="256"/>
                    </a:lnTo>
                    <a:lnTo>
                      <a:pt x="2257" y="256"/>
                    </a:lnTo>
                    <a:lnTo>
                      <a:pt x="2259" y="256"/>
                    </a:lnTo>
                    <a:lnTo>
                      <a:pt x="2261" y="256"/>
                    </a:lnTo>
                    <a:lnTo>
                      <a:pt x="2263" y="256"/>
                    </a:lnTo>
                    <a:lnTo>
                      <a:pt x="2265" y="256"/>
                    </a:lnTo>
                    <a:lnTo>
                      <a:pt x="2267" y="256"/>
                    </a:lnTo>
                    <a:lnTo>
                      <a:pt x="2269" y="256"/>
                    </a:lnTo>
                    <a:lnTo>
                      <a:pt x="2273" y="256"/>
                    </a:lnTo>
                    <a:lnTo>
                      <a:pt x="2275" y="256"/>
                    </a:lnTo>
                    <a:lnTo>
                      <a:pt x="2276" y="256"/>
                    </a:lnTo>
                    <a:lnTo>
                      <a:pt x="2280" y="256"/>
                    </a:lnTo>
                    <a:lnTo>
                      <a:pt x="2282" y="256"/>
                    </a:lnTo>
                    <a:lnTo>
                      <a:pt x="2286" y="256"/>
                    </a:lnTo>
                    <a:lnTo>
                      <a:pt x="2288" y="256"/>
                    </a:lnTo>
                    <a:lnTo>
                      <a:pt x="2290" y="256"/>
                    </a:lnTo>
                    <a:lnTo>
                      <a:pt x="2292" y="256"/>
                    </a:lnTo>
                    <a:lnTo>
                      <a:pt x="2294" y="256"/>
                    </a:lnTo>
                    <a:lnTo>
                      <a:pt x="2296" y="256"/>
                    </a:lnTo>
                    <a:lnTo>
                      <a:pt x="2298" y="256"/>
                    </a:lnTo>
                    <a:lnTo>
                      <a:pt x="2299" y="256"/>
                    </a:lnTo>
                    <a:lnTo>
                      <a:pt x="2301" y="256"/>
                    </a:lnTo>
                    <a:lnTo>
                      <a:pt x="2303" y="256"/>
                    </a:lnTo>
                    <a:lnTo>
                      <a:pt x="2305" y="256"/>
                    </a:lnTo>
                    <a:lnTo>
                      <a:pt x="2309" y="256"/>
                    </a:lnTo>
                    <a:lnTo>
                      <a:pt x="2311" y="256"/>
                    </a:lnTo>
                    <a:lnTo>
                      <a:pt x="2313" y="256"/>
                    </a:lnTo>
                    <a:lnTo>
                      <a:pt x="2315" y="256"/>
                    </a:lnTo>
                    <a:lnTo>
                      <a:pt x="2319" y="256"/>
                    </a:lnTo>
                    <a:lnTo>
                      <a:pt x="2321" y="256"/>
                    </a:lnTo>
                    <a:lnTo>
                      <a:pt x="2322" y="256"/>
                    </a:lnTo>
                    <a:lnTo>
                      <a:pt x="2324" y="256"/>
                    </a:lnTo>
                    <a:lnTo>
                      <a:pt x="2326" y="256"/>
                    </a:lnTo>
                    <a:lnTo>
                      <a:pt x="2328" y="256"/>
                    </a:lnTo>
                    <a:lnTo>
                      <a:pt x="2330" y="256"/>
                    </a:lnTo>
                    <a:lnTo>
                      <a:pt x="2332" y="256"/>
                    </a:lnTo>
                    <a:lnTo>
                      <a:pt x="2336" y="256"/>
                    </a:lnTo>
                    <a:lnTo>
                      <a:pt x="2338" y="256"/>
                    </a:lnTo>
                    <a:lnTo>
                      <a:pt x="2340" y="256"/>
                    </a:lnTo>
                    <a:lnTo>
                      <a:pt x="2342" y="256"/>
                    </a:lnTo>
                    <a:lnTo>
                      <a:pt x="2345" y="256"/>
                    </a:lnTo>
                    <a:lnTo>
                      <a:pt x="2347" y="256"/>
                    </a:lnTo>
                    <a:lnTo>
                      <a:pt x="2349" y="256"/>
                    </a:lnTo>
                    <a:lnTo>
                      <a:pt x="2353" y="256"/>
                    </a:lnTo>
                    <a:lnTo>
                      <a:pt x="2355" y="256"/>
                    </a:lnTo>
                    <a:lnTo>
                      <a:pt x="2359" y="256"/>
                    </a:lnTo>
                    <a:lnTo>
                      <a:pt x="2361" y="256"/>
                    </a:lnTo>
                    <a:lnTo>
                      <a:pt x="2363" y="256"/>
                    </a:lnTo>
                    <a:lnTo>
                      <a:pt x="2365" y="256"/>
                    </a:lnTo>
                    <a:lnTo>
                      <a:pt x="2366" y="256"/>
                    </a:lnTo>
                    <a:lnTo>
                      <a:pt x="2368" y="256"/>
                    </a:lnTo>
                    <a:lnTo>
                      <a:pt x="2370" y="256"/>
                    </a:lnTo>
                    <a:lnTo>
                      <a:pt x="2372" y="256"/>
                    </a:lnTo>
                    <a:lnTo>
                      <a:pt x="2374" y="256"/>
                    </a:lnTo>
                    <a:lnTo>
                      <a:pt x="2376" y="256"/>
                    </a:lnTo>
                    <a:lnTo>
                      <a:pt x="2378" y="256"/>
                    </a:lnTo>
                    <a:lnTo>
                      <a:pt x="2382" y="256"/>
                    </a:lnTo>
                    <a:lnTo>
                      <a:pt x="2384" y="256"/>
                    </a:lnTo>
                    <a:lnTo>
                      <a:pt x="2386" y="256"/>
                    </a:lnTo>
                    <a:lnTo>
                      <a:pt x="2388" y="256"/>
                    </a:lnTo>
                    <a:lnTo>
                      <a:pt x="2389" y="256"/>
                    </a:lnTo>
                    <a:lnTo>
                      <a:pt x="2391" y="256"/>
                    </a:lnTo>
                    <a:lnTo>
                      <a:pt x="2393" y="256"/>
                    </a:lnTo>
                    <a:lnTo>
                      <a:pt x="2395" y="256"/>
                    </a:lnTo>
                    <a:lnTo>
                      <a:pt x="2397" y="256"/>
                    </a:lnTo>
                    <a:lnTo>
                      <a:pt x="2399" y="256"/>
                    </a:lnTo>
                    <a:lnTo>
                      <a:pt x="2401" y="256"/>
                    </a:lnTo>
                    <a:lnTo>
                      <a:pt x="2403" y="256"/>
                    </a:lnTo>
                    <a:lnTo>
                      <a:pt x="2405" y="256"/>
                    </a:lnTo>
                    <a:lnTo>
                      <a:pt x="2407" y="256"/>
                    </a:lnTo>
                    <a:lnTo>
                      <a:pt x="2409" y="256"/>
                    </a:lnTo>
                    <a:lnTo>
                      <a:pt x="2411" y="256"/>
                    </a:lnTo>
                    <a:lnTo>
                      <a:pt x="2414" y="256"/>
                    </a:lnTo>
                    <a:lnTo>
                      <a:pt x="2416" y="256"/>
                    </a:lnTo>
                    <a:lnTo>
                      <a:pt x="2418" y="256"/>
                    </a:lnTo>
                    <a:lnTo>
                      <a:pt x="2420" y="256"/>
                    </a:lnTo>
                    <a:lnTo>
                      <a:pt x="2422" y="256"/>
                    </a:lnTo>
                    <a:lnTo>
                      <a:pt x="2424" y="256"/>
                    </a:lnTo>
                    <a:lnTo>
                      <a:pt x="2426" y="256"/>
                    </a:lnTo>
                    <a:lnTo>
                      <a:pt x="2428" y="256"/>
                    </a:lnTo>
                    <a:lnTo>
                      <a:pt x="2430" y="256"/>
                    </a:lnTo>
                    <a:lnTo>
                      <a:pt x="2432" y="256"/>
                    </a:lnTo>
                    <a:lnTo>
                      <a:pt x="2433" y="256"/>
                    </a:lnTo>
                    <a:lnTo>
                      <a:pt x="2435" y="256"/>
                    </a:lnTo>
                    <a:lnTo>
                      <a:pt x="2437" y="256"/>
                    </a:lnTo>
                    <a:lnTo>
                      <a:pt x="2439" y="256"/>
                    </a:lnTo>
                    <a:lnTo>
                      <a:pt x="2441" y="256"/>
                    </a:lnTo>
                    <a:lnTo>
                      <a:pt x="2443" y="256"/>
                    </a:lnTo>
                    <a:lnTo>
                      <a:pt x="2445" y="256"/>
                    </a:lnTo>
                    <a:lnTo>
                      <a:pt x="2447" y="256"/>
                    </a:lnTo>
                    <a:lnTo>
                      <a:pt x="2449" y="256"/>
                    </a:lnTo>
                    <a:lnTo>
                      <a:pt x="2451" y="256"/>
                    </a:lnTo>
                    <a:lnTo>
                      <a:pt x="2453" y="256"/>
                    </a:lnTo>
                    <a:lnTo>
                      <a:pt x="2456" y="256"/>
                    </a:lnTo>
                    <a:lnTo>
                      <a:pt x="2458" y="256"/>
                    </a:lnTo>
                    <a:lnTo>
                      <a:pt x="2460" y="256"/>
                    </a:lnTo>
                    <a:lnTo>
                      <a:pt x="2462" y="256"/>
                    </a:lnTo>
                    <a:lnTo>
                      <a:pt x="2464" y="256"/>
                    </a:lnTo>
                    <a:lnTo>
                      <a:pt x="2466" y="256"/>
                    </a:lnTo>
                    <a:lnTo>
                      <a:pt x="2468" y="256"/>
                    </a:lnTo>
                    <a:lnTo>
                      <a:pt x="2470" y="256"/>
                    </a:lnTo>
                    <a:lnTo>
                      <a:pt x="2472" y="256"/>
                    </a:lnTo>
                    <a:lnTo>
                      <a:pt x="2474" y="256"/>
                    </a:lnTo>
                    <a:lnTo>
                      <a:pt x="2476" y="256"/>
                    </a:lnTo>
                    <a:lnTo>
                      <a:pt x="2478" y="256"/>
                    </a:lnTo>
                    <a:lnTo>
                      <a:pt x="2479" y="256"/>
                    </a:lnTo>
                    <a:lnTo>
                      <a:pt x="2481" y="256"/>
                    </a:lnTo>
                    <a:lnTo>
                      <a:pt x="2483" y="256"/>
                    </a:lnTo>
                    <a:lnTo>
                      <a:pt x="2487" y="256"/>
                    </a:lnTo>
                    <a:lnTo>
                      <a:pt x="2489" y="256"/>
                    </a:lnTo>
                    <a:lnTo>
                      <a:pt x="2491" y="256"/>
                    </a:lnTo>
                    <a:lnTo>
                      <a:pt x="2493" y="256"/>
                    </a:lnTo>
                    <a:lnTo>
                      <a:pt x="2495" y="256"/>
                    </a:lnTo>
                    <a:lnTo>
                      <a:pt x="2497" y="256"/>
                    </a:lnTo>
                    <a:lnTo>
                      <a:pt x="2499" y="256"/>
                    </a:lnTo>
                    <a:lnTo>
                      <a:pt x="2501" y="256"/>
                    </a:lnTo>
                    <a:lnTo>
                      <a:pt x="2502" y="256"/>
                    </a:lnTo>
                    <a:lnTo>
                      <a:pt x="2504" y="256"/>
                    </a:lnTo>
                    <a:lnTo>
                      <a:pt x="2506" y="256"/>
                    </a:lnTo>
                    <a:lnTo>
                      <a:pt x="2508" y="256"/>
                    </a:lnTo>
                    <a:lnTo>
                      <a:pt x="2510" y="256"/>
                    </a:lnTo>
                    <a:lnTo>
                      <a:pt x="2512" y="256"/>
                    </a:lnTo>
                    <a:lnTo>
                      <a:pt x="2514" y="256"/>
                    </a:lnTo>
                    <a:lnTo>
                      <a:pt x="2516" y="256"/>
                    </a:lnTo>
                    <a:lnTo>
                      <a:pt x="2518" y="256"/>
                    </a:lnTo>
                    <a:lnTo>
                      <a:pt x="2520" y="256"/>
                    </a:lnTo>
                    <a:lnTo>
                      <a:pt x="2524" y="256"/>
                    </a:lnTo>
                    <a:lnTo>
                      <a:pt x="2525" y="256"/>
                    </a:lnTo>
                    <a:lnTo>
                      <a:pt x="2527" y="256"/>
                    </a:lnTo>
                    <a:lnTo>
                      <a:pt x="2529" y="256"/>
                    </a:lnTo>
                    <a:lnTo>
                      <a:pt x="2531" y="256"/>
                    </a:lnTo>
                    <a:lnTo>
                      <a:pt x="2533" y="256"/>
                    </a:lnTo>
                    <a:lnTo>
                      <a:pt x="2535" y="256"/>
                    </a:lnTo>
                    <a:lnTo>
                      <a:pt x="2537" y="256"/>
                    </a:lnTo>
                    <a:lnTo>
                      <a:pt x="2539" y="256"/>
                    </a:lnTo>
                    <a:lnTo>
                      <a:pt x="2541" y="256"/>
                    </a:lnTo>
                    <a:lnTo>
                      <a:pt x="2543" y="256"/>
                    </a:lnTo>
                    <a:lnTo>
                      <a:pt x="2545" y="256"/>
                    </a:lnTo>
                    <a:lnTo>
                      <a:pt x="2546" y="256"/>
                    </a:lnTo>
                    <a:lnTo>
                      <a:pt x="2550" y="256"/>
                    </a:lnTo>
                    <a:lnTo>
                      <a:pt x="2552" y="256"/>
                    </a:lnTo>
                    <a:lnTo>
                      <a:pt x="2556" y="256"/>
                    </a:lnTo>
                    <a:lnTo>
                      <a:pt x="2558" y="256"/>
                    </a:lnTo>
                    <a:lnTo>
                      <a:pt x="2560" y="256"/>
                    </a:lnTo>
                    <a:lnTo>
                      <a:pt x="2562" y="256"/>
                    </a:lnTo>
                    <a:lnTo>
                      <a:pt x="2564" y="256"/>
                    </a:lnTo>
                  </a:path>
                </a:pathLst>
              </a:custGeom>
              <a:grpFill/>
              <a:ln w="3175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5" name="Freeform 203"/>
              <p:cNvSpPr>
                <a:spLocks/>
              </p:cNvSpPr>
              <p:nvPr/>
            </p:nvSpPr>
            <p:spPr bwMode="auto">
              <a:xfrm>
                <a:off x="2928938" y="4750934"/>
                <a:ext cx="3952875" cy="535214"/>
              </a:xfrm>
              <a:custGeom>
                <a:avLst/>
                <a:gdLst>
                  <a:gd name="T0" fmla="*/ 31 w 2490"/>
                  <a:gd name="T1" fmla="*/ 470 h 472"/>
                  <a:gd name="T2" fmla="*/ 69 w 2490"/>
                  <a:gd name="T3" fmla="*/ 472 h 472"/>
                  <a:gd name="T4" fmla="*/ 111 w 2490"/>
                  <a:gd name="T5" fmla="*/ 472 h 472"/>
                  <a:gd name="T6" fmla="*/ 150 w 2490"/>
                  <a:gd name="T7" fmla="*/ 472 h 472"/>
                  <a:gd name="T8" fmla="*/ 186 w 2490"/>
                  <a:gd name="T9" fmla="*/ 472 h 472"/>
                  <a:gd name="T10" fmla="*/ 224 w 2490"/>
                  <a:gd name="T11" fmla="*/ 470 h 472"/>
                  <a:gd name="T12" fmla="*/ 259 w 2490"/>
                  <a:gd name="T13" fmla="*/ 472 h 472"/>
                  <a:gd name="T14" fmla="*/ 291 w 2490"/>
                  <a:gd name="T15" fmla="*/ 470 h 472"/>
                  <a:gd name="T16" fmla="*/ 322 w 2490"/>
                  <a:gd name="T17" fmla="*/ 472 h 472"/>
                  <a:gd name="T18" fmla="*/ 360 w 2490"/>
                  <a:gd name="T19" fmla="*/ 470 h 472"/>
                  <a:gd name="T20" fmla="*/ 387 w 2490"/>
                  <a:gd name="T21" fmla="*/ 472 h 472"/>
                  <a:gd name="T22" fmla="*/ 418 w 2490"/>
                  <a:gd name="T23" fmla="*/ 470 h 472"/>
                  <a:gd name="T24" fmla="*/ 448 w 2490"/>
                  <a:gd name="T25" fmla="*/ 472 h 472"/>
                  <a:gd name="T26" fmla="*/ 483 w 2490"/>
                  <a:gd name="T27" fmla="*/ 470 h 472"/>
                  <a:gd name="T28" fmla="*/ 519 w 2490"/>
                  <a:gd name="T29" fmla="*/ 470 h 472"/>
                  <a:gd name="T30" fmla="*/ 561 w 2490"/>
                  <a:gd name="T31" fmla="*/ 470 h 472"/>
                  <a:gd name="T32" fmla="*/ 607 w 2490"/>
                  <a:gd name="T33" fmla="*/ 447 h 472"/>
                  <a:gd name="T34" fmla="*/ 636 w 2490"/>
                  <a:gd name="T35" fmla="*/ 468 h 472"/>
                  <a:gd name="T36" fmla="*/ 676 w 2490"/>
                  <a:gd name="T37" fmla="*/ 470 h 472"/>
                  <a:gd name="T38" fmla="*/ 718 w 2490"/>
                  <a:gd name="T39" fmla="*/ 470 h 472"/>
                  <a:gd name="T40" fmla="*/ 759 w 2490"/>
                  <a:gd name="T41" fmla="*/ 470 h 472"/>
                  <a:gd name="T42" fmla="*/ 799 w 2490"/>
                  <a:gd name="T43" fmla="*/ 470 h 472"/>
                  <a:gd name="T44" fmla="*/ 839 w 2490"/>
                  <a:gd name="T45" fmla="*/ 470 h 472"/>
                  <a:gd name="T46" fmla="*/ 879 w 2490"/>
                  <a:gd name="T47" fmla="*/ 470 h 472"/>
                  <a:gd name="T48" fmla="*/ 921 w 2490"/>
                  <a:gd name="T49" fmla="*/ 470 h 472"/>
                  <a:gd name="T50" fmla="*/ 960 w 2490"/>
                  <a:gd name="T51" fmla="*/ 470 h 472"/>
                  <a:gd name="T52" fmla="*/ 1008 w 2490"/>
                  <a:gd name="T53" fmla="*/ 470 h 472"/>
                  <a:gd name="T54" fmla="*/ 1052 w 2490"/>
                  <a:gd name="T55" fmla="*/ 470 h 472"/>
                  <a:gd name="T56" fmla="*/ 1094 w 2490"/>
                  <a:gd name="T57" fmla="*/ 470 h 472"/>
                  <a:gd name="T58" fmla="*/ 1132 w 2490"/>
                  <a:gd name="T59" fmla="*/ 470 h 472"/>
                  <a:gd name="T60" fmla="*/ 1174 w 2490"/>
                  <a:gd name="T61" fmla="*/ 470 h 472"/>
                  <a:gd name="T62" fmla="*/ 1214 w 2490"/>
                  <a:gd name="T63" fmla="*/ 470 h 472"/>
                  <a:gd name="T64" fmla="*/ 1253 w 2490"/>
                  <a:gd name="T65" fmla="*/ 470 h 472"/>
                  <a:gd name="T66" fmla="*/ 1289 w 2490"/>
                  <a:gd name="T67" fmla="*/ 470 h 472"/>
                  <a:gd name="T68" fmla="*/ 1333 w 2490"/>
                  <a:gd name="T69" fmla="*/ 470 h 472"/>
                  <a:gd name="T70" fmla="*/ 1375 w 2490"/>
                  <a:gd name="T71" fmla="*/ 470 h 472"/>
                  <a:gd name="T72" fmla="*/ 1421 w 2490"/>
                  <a:gd name="T73" fmla="*/ 470 h 472"/>
                  <a:gd name="T74" fmla="*/ 1461 w 2490"/>
                  <a:gd name="T75" fmla="*/ 470 h 472"/>
                  <a:gd name="T76" fmla="*/ 1500 w 2490"/>
                  <a:gd name="T77" fmla="*/ 470 h 472"/>
                  <a:gd name="T78" fmla="*/ 1540 w 2490"/>
                  <a:gd name="T79" fmla="*/ 470 h 472"/>
                  <a:gd name="T80" fmla="*/ 1580 w 2490"/>
                  <a:gd name="T81" fmla="*/ 470 h 472"/>
                  <a:gd name="T82" fmla="*/ 1618 w 2490"/>
                  <a:gd name="T83" fmla="*/ 470 h 472"/>
                  <a:gd name="T84" fmla="*/ 1657 w 2490"/>
                  <a:gd name="T85" fmla="*/ 470 h 472"/>
                  <a:gd name="T86" fmla="*/ 1701 w 2490"/>
                  <a:gd name="T87" fmla="*/ 470 h 472"/>
                  <a:gd name="T88" fmla="*/ 1741 w 2490"/>
                  <a:gd name="T89" fmla="*/ 470 h 472"/>
                  <a:gd name="T90" fmla="*/ 1777 w 2490"/>
                  <a:gd name="T91" fmla="*/ 470 h 472"/>
                  <a:gd name="T92" fmla="*/ 1819 w 2490"/>
                  <a:gd name="T93" fmla="*/ 470 h 472"/>
                  <a:gd name="T94" fmla="*/ 1862 w 2490"/>
                  <a:gd name="T95" fmla="*/ 470 h 472"/>
                  <a:gd name="T96" fmla="*/ 1900 w 2490"/>
                  <a:gd name="T97" fmla="*/ 470 h 472"/>
                  <a:gd name="T98" fmla="*/ 1940 w 2490"/>
                  <a:gd name="T99" fmla="*/ 470 h 472"/>
                  <a:gd name="T100" fmla="*/ 1982 w 2490"/>
                  <a:gd name="T101" fmla="*/ 470 h 472"/>
                  <a:gd name="T102" fmla="*/ 2028 w 2490"/>
                  <a:gd name="T103" fmla="*/ 470 h 472"/>
                  <a:gd name="T104" fmla="*/ 2068 w 2490"/>
                  <a:gd name="T105" fmla="*/ 470 h 472"/>
                  <a:gd name="T106" fmla="*/ 2109 w 2490"/>
                  <a:gd name="T107" fmla="*/ 470 h 472"/>
                  <a:gd name="T108" fmla="*/ 2145 w 2490"/>
                  <a:gd name="T109" fmla="*/ 470 h 472"/>
                  <a:gd name="T110" fmla="*/ 2181 w 2490"/>
                  <a:gd name="T111" fmla="*/ 470 h 472"/>
                  <a:gd name="T112" fmla="*/ 2224 w 2490"/>
                  <a:gd name="T113" fmla="*/ 470 h 472"/>
                  <a:gd name="T114" fmla="*/ 2260 w 2490"/>
                  <a:gd name="T115" fmla="*/ 470 h 472"/>
                  <a:gd name="T116" fmla="*/ 2296 w 2490"/>
                  <a:gd name="T117" fmla="*/ 470 h 472"/>
                  <a:gd name="T118" fmla="*/ 2337 w 2490"/>
                  <a:gd name="T119" fmla="*/ 470 h 472"/>
                  <a:gd name="T120" fmla="*/ 2373 w 2490"/>
                  <a:gd name="T121" fmla="*/ 470 h 472"/>
                  <a:gd name="T122" fmla="*/ 2413 w 2490"/>
                  <a:gd name="T123" fmla="*/ 470 h 472"/>
                  <a:gd name="T124" fmla="*/ 2453 w 2490"/>
                  <a:gd name="T125" fmla="*/ 47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90" h="472">
                    <a:moveTo>
                      <a:pt x="0" y="470"/>
                    </a:moveTo>
                    <a:lnTo>
                      <a:pt x="2" y="472"/>
                    </a:lnTo>
                    <a:lnTo>
                      <a:pt x="4" y="472"/>
                    </a:lnTo>
                    <a:lnTo>
                      <a:pt x="8" y="470"/>
                    </a:lnTo>
                    <a:lnTo>
                      <a:pt x="8" y="472"/>
                    </a:lnTo>
                    <a:lnTo>
                      <a:pt x="12" y="472"/>
                    </a:lnTo>
                    <a:lnTo>
                      <a:pt x="12" y="470"/>
                    </a:lnTo>
                    <a:lnTo>
                      <a:pt x="14" y="472"/>
                    </a:lnTo>
                    <a:lnTo>
                      <a:pt x="16" y="470"/>
                    </a:lnTo>
                    <a:lnTo>
                      <a:pt x="17" y="472"/>
                    </a:lnTo>
                    <a:lnTo>
                      <a:pt x="19" y="472"/>
                    </a:lnTo>
                    <a:lnTo>
                      <a:pt x="21" y="470"/>
                    </a:lnTo>
                    <a:lnTo>
                      <a:pt x="23" y="470"/>
                    </a:lnTo>
                    <a:lnTo>
                      <a:pt x="23" y="472"/>
                    </a:lnTo>
                    <a:lnTo>
                      <a:pt x="25" y="472"/>
                    </a:lnTo>
                    <a:lnTo>
                      <a:pt x="27" y="470"/>
                    </a:lnTo>
                    <a:lnTo>
                      <a:pt x="29" y="472"/>
                    </a:lnTo>
                    <a:lnTo>
                      <a:pt x="29" y="470"/>
                    </a:lnTo>
                    <a:lnTo>
                      <a:pt x="31" y="470"/>
                    </a:lnTo>
                    <a:lnTo>
                      <a:pt x="33" y="470"/>
                    </a:lnTo>
                    <a:lnTo>
                      <a:pt x="35" y="472"/>
                    </a:lnTo>
                    <a:lnTo>
                      <a:pt x="35" y="470"/>
                    </a:lnTo>
                    <a:lnTo>
                      <a:pt x="39" y="472"/>
                    </a:lnTo>
                    <a:lnTo>
                      <a:pt x="40" y="470"/>
                    </a:lnTo>
                    <a:lnTo>
                      <a:pt x="40" y="472"/>
                    </a:lnTo>
                    <a:lnTo>
                      <a:pt x="44" y="472"/>
                    </a:lnTo>
                    <a:lnTo>
                      <a:pt x="46" y="472"/>
                    </a:lnTo>
                    <a:lnTo>
                      <a:pt x="48" y="472"/>
                    </a:lnTo>
                    <a:lnTo>
                      <a:pt x="50" y="470"/>
                    </a:lnTo>
                    <a:lnTo>
                      <a:pt x="52" y="472"/>
                    </a:lnTo>
                    <a:lnTo>
                      <a:pt x="54" y="470"/>
                    </a:lnTo>
                    <a:lnTo>
                      <a:pt x="54" y="472"/>
                    </a:lnTo>
                    <a:lnTo>
                      <a:pt x="58" y="472"/>
                    </a:lnTo>
                    <a:lnTo>
                      <a:pt x="62" y="472"/>
                    </a:lnTo>
                    <a:lnTo>
                      <a:pt x="63" y="472"/>
                    </a:lnTo>
                    <a:lnTo>
                      <a:pt x="63" y="470"/>
                    </a:lnTo>
                    <a:lnTo>
                      <a:pt x="67" y="472"/>
                    </a:lnTo>
                    <a:lnTo>
                      <a:pt x="69" y="472"/>
                    </a:lnTo>
                    <a:lnTo>
                      <a:pt x="73" y="472"/>
                    </a:lnTo>
                    <a:lnTo>
                      <a:pt x="73" y="470"/>
                    </a:lnTo>
                    <a:lnTo>
                      <a:pt x="75" y="472"/>
                    </a:lnTo>
                    <a:lnTo>
                      <a:pt x="79" y="470"/>
                    </a:lnTo>
                    <a:lnTo>
                      <a:pt x="79" y="472"/>
                    </a:lnTo>
                    <a:lnTo>
                      <a:pt x="81" y="472"/>
                    </a:lnTo>
                    <a:lnTo>
                      <a:pt x="83" y="470"/>
                    </a:lnTo>
                    <a:lnTo>
                      <a:pt x="84" y="472"/>
                    </a:lnTo>
                    <a:lnTo>
                      <a:pt x="86" y="472"/>
                    </a:lnTo>
                    <a:lnTo>
                      <a:pt x="90" y="472"/>
                    </a:lnTo>
                    <a:lnTo>
                      <a:pt x="94" y="472"/>
                    </a:lnTo>
                    <a:lnTo>
                      <a:pt x="96" y="472"/>
                    </a:lnTo>
                    <a:lnTo>
                      <a:pt x="100" y="472"/>
                    </a:lnTo>
                    <a:lnTo>
                      <a:pt x="100" y="470"/>
                    </a:lnTo>
                    <a:lnTo>
                      <a:pt x="102" y="470"/>
                    </a:lnTo>
                    <a:lnTo>
                      <a:pt x="104" y="472"/>
                    </a:lnTo>
                    <a:lnTo>
                      <a:pt x="106" y="472"/>
                    </a:lnTo>
                    <a:lnTo>
                      <a:pt x="107" y="472"/>
                    </a:lnTo>
                    <a:lnTo>
                      <a:pt x="111" y="472"/>
                    </a:lnTo>
                    <a:lnTo>
                      <a:pt x="113" y="470"/>
                    </a:lnTo>
                    <a:lnTo>
                      <a:pt x="113" y="472"/>
                    </a:lnTo>
                    <a:lnTo>
                      <a:pt x="117" y="472"/>
                    </a:lnTo>
                    <a:lnTo>
                      <a:pt x="119" y="470"/>
                    </a:lnTo>
                    <a:lnTo>
                      <a:pt x="121" y="472"/>
                    </a:lnTo>
                    <a:lnTo>
                      <a:pt x="121" y="470"/>
                    </a:lnTo>
                    <a:lnTo>
                      <a:pt x="123" y="472"/>
                    </a:lnTo>
                    <a:lnTo>
                      <a:pt x="127" y="472"/>
                    </a:lnTo>
                    <a:lnTo>
                      <a:pt x="129" y="472"/>
                    </a:lnTo>
                    <a:lnTo>
                      <a:pt x="130" y="470"/>
                    </a:lnTo>
                    <a:lnTo>
                      <a:pt x="130" y="472"/>
                    </a:lnTo>
                    <a:lnTo>
                      <a:pt x="134" y="472"/>
                    </a:lnTo>
                    <a:lnTo>
                      <a:pt x="136" y="472"/>
                    </a:lnTo>
                    <a:lnTo>
                      <a:pt x="138" y="470"/>
                    </a:lnTo>
                    <a:lnTo>
                      <a:pt x="140" y="472"/>
                    </a:lnTo>
                    <a:lnTo>
                      <a:pt x="142" y="470"/>
                    </a:lnTo>
                    <a:lnTo>
                      <a:pt x="144" y="472"/>
                    </a:lnTo>
                    <a:lnTo>
                      <a:pt x="146" y="472"/>
                    </a:lnTo>
                    <a:lnTo>
                      <a:pt x="150" y="472"/>
                    </a:lnTo>
                    <a:lnTo>
                      <a:pt x="152" y="472"/>
                    </a:lnTo>
                    <a:lnTo>
                      <a:pt x="153" y="470"/>
                    </a:lnTo>
                    <a:lnTo>
                      <a:pt x="155" y="472"/>
                    </a:lnTo>
                    <a:lnTo>
                      <a:pt x="157" y="472"/>
                    </a:lnTo>
                    <a:lnTo>
                      <a:pt x="161" y="472"/>
                    </a:lnTo>
                    <a:lnTo>
                      <a:pt x="161" y="470"/>
                    </a:lnTo>
                    <a:lnTo>
                      <a:pt x="163" y="470"/>
                    </a:lnTo>
                    <a:lnTo>
                      <a:pt x="165" y="472"/>
                    </a:lnTo>
                    <a:lnTo>
                      <a:pt x="167" y="472"/>
                    </a:lnTo>
                    <a:lnTo>
                      <a:pt x="167" y="470"/>
                    </a:lnTo>
                    <a:lnTo>
                      <a:pt x="169" y="470"/>
                    </a:lnTo>
                    <a:lnTo>
                      <a:pt x="173" y="472"/>
                    </a:lnTo>
                    <a:lnTo>
                      <a:pt x="176" y="470"/>
                    </a:lnTo>
                    <a:lnTo>
                      <a:pt x="176" y="472"/>
                    </a:lnTo>
                    <a:lnTo>
                      <a:pt x="178" y="472"/>
                    </a:lnTo>
                    <a:lnTo>
                      <a:pt x="182" y="472"/>
                    </a:lnTo>
                    <a:lnTo>
                      <a:pt x="182" y="470"/>
                    </a:lnTo>
                    <a:lnTo>
                      <a:pt x="184" y="470"/>
                    </a:lnTo>
                    <a:lnTo>
                      <a:pt x="186" y="472"/>
                    </a:lnTo>
                    <a:lnTo>
                      <a:pt x="188" y="472"/>
                    </a:lnTo>
                    <a:lnTo>
                      <a:pt x="190" y="472"/>
                    </a:lnTo>
                    <a:lnTo>
                      <a:pt x="192" y="470"/>
                    </a:lnTo>
                    <a:lnTo>
                      <a:pt x="194" y="470"/>
                    </a:lnTo>
                    <a:lnTo>
                      <a:pt x="194" y="472"/>
                    </a:lnTo>
                    <a:lnTo>
                      <a:pt x="196" y="472"/>
                    </a:lnTo>
                    <a:lnTo>
                      <a:pt x="199" y="472"/>
                    </a:lnTo>
                    <a:lnTo>
                      <a:pt x="203" y="472"/>
                    </a:lnTo>
                    <a:lnTo>
                      <a:pt x="205" y="472"/>
                    </a:lnTo>
                    <a:lnTo>
                      <a:pt x="209" y="470"/>
                    </a:lnTo>
                    <a:lnTo>
                      <a:pt x="209" y="472"/>
                    </a:lnTo>
                    <a:lnTo>
                      <a:pt x="211" y="472"/>
                    </a:lnTo>
                    <a:lnTo>
                      <a:pt x="213" y="472"/>
                    </a:lnTo>
                    <a:lnTo>
                      <a:pt x="215" y="470"/>
                    </a:lnTo>
                    <a:lnTo>
                      <a:pt x="217" y="472"/>
                    </a:lnTo>
                    <a:lnTo>
                      <a:pt x="219" y="472"/>
                    </a:lnTo>
                    <a:lnTo>
                      <a:pt x="220" y="470"/>
                    </a:lnTo>
                    <a:lnTo>
                      <a:pt x="222" y="472"/>
                    </a:lnTo>
                    <a:lnTo>
                      <a:pt x="224" y="470"/>
                    </a:lnTo>
                    <a:lnTo>
                      <a:pt x="226" y="472"/>
                    </a:lnTo>
                    <a:lnTo>
                      <a:pt x="226" y="470"/>
                    </a:lnTo>
                    <a:lnTo>
                      <a:pt x="228" y="470"/>
                    </a:lnTo>
                    <a:lnTo>
                      <a:pt x="228" y="472"/>
                    </a:lnTo>
                    <a:lnTo>
                      <a:pt x="232" y="470"/>
                    </a:lnTo>
                    <a:lnTo>
                      <a:pt x="232" y="472"/>
                    </a:lnTo>
                    <a:lnTo>
                      <a:pt x="234" y="472"/>
                    </a:lnTo>
                    <a:lnTo>
                      <a:pt x="236" y="470"/>
                    </a:lnTo>
                    <a:lnTo>
                      <a:pt x="238" y="470"/>
                    </a:lnTo>
                    <a:lnTo>
                      <a:pt x="240" y="472"/>
                    </a:lnTo>
                    <a:lnTo>
                      <a:pt x="243" y="472"/>
                    </a:lnTo>
                    <a:lnTo>
                      <a:pt x="245" y="470"/>
                    </a:lnTo>
                    <a:lnTo>
                      <a:pt x="245" y="472"/>
                    </a:lnTo>
                    <a:lnTo>
                      <a:pt x="247" y="470"/>
                    </a:lnTo>
                    <a:lnTo>
                      <a:pt x="249" y="472"/>
                    </a:lnTo>
                    <a:lnTo>
                      <a:pt x="251" y="470"/>
                    </a:lnTo>
                    <a:lnTo>
                      <a:pt x="253" y="472"/>
                    </a:lnTo>
                    <a:lnTo>
                      <a:pt x="255" y="472"/>
                    </a:lnTo>
                    <a:lnTo>
                      <a:pt x="259" y="472"/>
                    </a:lnTo>
                    <a:lnTo>
                      <a:pt x="261" y="472"/>
                    </a:lnTo>
                    <a:lnTo>
                      <a:pt x="264" y="472"/>
                    </a:lnTo>
                    <a:lnTo>
                      <a:pt x="266" y="472"/>
                    </a:lnTo>
                    <a:lnTo>
                      <a:pt x="268" y="470"/>
                    </a:lnTo>
                    <a:lnTo>
                      <a:pt x="270" y="470"/>
                    </a:lnTo>
                    <a:lnTo>
                      <a:pt x="270" y="472"/>
                    </a:lnTo>
                    <a:lnTo>
                      <a:pt x="272" y="472"/>
                    </a:lnTo>
                    <a:lnTo>
                      <a:pt x="274" y="470"/>
                    </a:lnTo>
                    <a:lnTo>
                      <a:pt x="276" y="470"/>
                    </a:lnTo>
                    <a:lnTo>
                      <a:pt x="276" y="472"/>
                    </a:lnTo>
                    <a:lnTo>
                      <a:pt x="278" y="472"/>
                    </a:lnTo>
                    <a:lnTo>
                      <a:pt x="280" y="470"/>
                    </a:lnTo>
                    <a:lnTo>
                      <a:pt x="282" y="472"/>
                    </a:lnTo>
                    <a:lnTo>
                      <a:pt x="282" y="470"/>
                    </a:lnTo>
                    <a:lnTo>
                      <a:pt x="284" y="472"/>
                    </a:lnTo>
                    <a:lnTo>
                      <a:pt x="287" y="472"/>
                    </a:lnTo>
                    <a:lnTo>
                      <a:pt x="287" y="470"/>
                    </a:lnTo>
                    <a:lnTo>
                      <a:pt x="289" y="472"/>
                    </a:lnTo>
                    <a:lnTo>
                      <a:pt x="291" y="470"/>
                    </a:lnTo>
                    <a:lnTo>
                      <a:pt x="293" y="472"/>
                    </a:lnTo>
                    <a:lnTo>
                      <a:pt x="295" y="470"/>
                    </a:lnTo>
                    <a:lnTo>
                      <a:pt x="297" y="470"/>
                    </a:lnTo>
                    <a:lnTo>
                      <a:pt x="299" y="472"/>
                    </a:lnTo>
                    <a:lnTo>
                      <a:pt x="301" y="470"/>
                    </a:lnTo>
                    <a:lnTo>
                      <a:pt x="301" y="472"/>
                    </a:lnTo>
                    <a:lnTo>
                      <a:pt x="303" y="470"/>
                    </a:lnTo>
                    <a:lnTo>
                      <a:pt x="305" y="472"/>
                    </a:lnTo>
                    <a:lnTo>
                      <a:pt x="309" y="470"/>
                    </a:lnTo>
                    <a:lnTo>
                      <a:pt x="309" y="472"/>
                    </a:lnTo>
                    <a:lnTo>
                      <a:pt x="310" y="470"/>
                    </a:lnTo>
                    <a:lnTo>
                      <a:pt x="312" y="472"/>
                    </a:lnTo>
                    <a:lnTo>
                      <a:pt x="314" y="472"/>
                    </a:lnTo>
                    <a:lnTo>
                      <a:pt x="316" y="470"/>
                    </a:lnTo>
                    <a:lnTo>
                      <a:pt x="316" y="472"/>
                    </a:lnTo>
                    <a:lnTo>
                      <a:pt x="318" y="470"/>
                    </a:lnTo>
                    <a:lnTo>
                      <a:pt x="320" y="470"/>
                    </a:lnTo>
                    <a:lnTo>
                      <a:pt x="320" y="472"/>
                    </a:lnTo>
                    <a:lnTo>
                      <a:pt x="322" y="472"/>
                    </a:lnTo>
                    <a:lnTo>
                      <a:pt x="326" y="472"/>
                    </a:lnTo>
                    <a:lnTo>
                      <a:pt x="328" y="472"/>
                    </a:lnTo>
                    <a:lnTo>
                      <a:pt x="332" y="470"/>
                    </a:lnTo>
                    <a:lnTo>
                      <a:pt x="332" y="472"/>
                    </a:lnTo>
                    <a:lnTo>
                      <a:pt x="333" y="472"/>
                    </a:lnTo>
                    <a:lnTo>
                      <a:pt x="337" y="470"/>
                    </a:lnTo>
                    <a:lnTo>
                      <a:pt x="339" y="472"/>
                    </a:lnTo>
                    <a:lnTo>
                      <a:pt x="341" y="472"/>
                    </a:lnTo>
                    <a:lnTo>
                      <a:pt x="343" y="470"/>
                    </a:lnTo>
                    <a:lnTo>
                      <a:pt x="345" y="472"/>
                    </a:lnTo>
                    <a:lnTo>
                      <a:pt x="347" y="472"/>
                    </a:lnTo>
                    <a:lnTo>
                      <a:pt x="351" y="472"/>
                    </a:lnTo>
                    <a:lnTo>
                      <a:pt x="351" y="470"/>
                    </a:lnTo>
                    <a:lnTo>
                      <a:pt x="353" y="472"/>
                    </a:lnTo>
                    <a:lnTo>
                      <a:pt x="353" y="470"/>
                    </a:lnTo>
                    <a:lnTo>
                      <a:pt x="354" y="472"/>
                    </a:lnTo>
                    <a:lnTo>
                      <a:pt x="356" y="470"/>
                    </a:lnTo>
                    <a:lnTo>
                      <a:pt x="358" y="472"/>
                    </a:lnTo>
                    <a:lnTo>
                      <a:pt x="360" y="470"/>
                    </a:lnTo>
                    <a:lnTo>
                      <a:pt x="360" y="472"/>
                    </a:lnTo>
                    <a:lnTo>
                      <a:pt x="362" y="470"/>
                    </a:lnTo>
                    <a:lnTo>
                      <a:pt x="364" y="472"/>
                    </a:lnTo>
                    <a:lnTo>
                      <a:pt x="364" y="470"/>
                    </a:lnTo>
                    <a:lnTo>
                      <a:pt x="366" y="472"/>
                    </a:lnTo>
                    <a:lnTo>
                      <a:pt x="368" y="470"/>
                    </a:lnTo>
                    <a:lnTo>
                      <a:pt x="370" y="472"/>
                    </a:lnTo>
                    <a:lnTo>
                      <a:pt x="370" y="470"/>
                    </a:lnTo>
                    <a:lnTo>
                      <a:pt x="372" y="472"/>
                    </a:lnTo>
                    <a:lnTo>
                      <a:pt x="374" y="470"/>
                    </a:lnTo>
                    <a:lnTo>
                      <a:pt x="376" y="470"/>
                    </a:lnTo>
                    <a:lnTo>
                      <a:pt x="376" y="472"/>
                    </a:lnTo>
                    <a:lnTo>
                      <a:pt x="377" y="470"/>
                    </a:lnTo>
                    <a:lnTo>
                      <a:pt x="379" y="472"/>
                    </a:lnTo>
                    <a:lnTo>
                      <a:pt x="381" y="472"/>
                    </a:lnTo>
                    <a:lnTo>
                      <a:pt x="383" y="470"/>
                    </a:lnTo>
                    <a:lnTo>
                      <a:pt x="385" y="472"/>
                    </a:lnTo>
                    <a:lnTo>
                      <a:pt x="387" y="470"/>
                    </a:lnTo>
                    <a:lnTo>
                      <a:pt x="387" y="472"/>
                    </a:lnTo>
                    <a:lnTo>
                      <a:pt x="391" y="470"/>
                    </a:lnTo>
                    <a:lnTo>
                      <a:pt x="391" y="472"/>
                    </a:lnTo>
                    <a:lnTo>
                      <a:pt x="393" y="470"/>
                    </a:lnTo>
                    <a:lnTo>
                      <a:pt x="393" y="472"/>
                    </a:lnTo>
                    <a:lnTo>
                      <a:pt x="397" y="470"/>
                    </a:lnTo>
                    <a:lnTo>
                      <a:pt x="399" y="470"/>
                    </a:lnTo>
                    <a:lnTo>
                      <a:pt x="400" y="472"/>
                    </a:lnTo>
                    <a:lnTo>
                      <a:pt x="402" y="470"/>
                    </a:lnTo>
                    <a:lnTo>
                      <a:pt x="402" y="472"/>
                    </a:lnTo>
                    <a:lnTo>
                      <a:pt x="404" y="470"/>
                    </a:lnTo>
                    <a:lnTo>
                      <a:pt x="406" y="470"/>
                    </a:lnTo>
                    <a:lnTo>
                      <a:pt x="408" y="472"/>
                    </a:lnTo>
                    <a:lnTo>
                      <a:pt x="410" y="470"/>
                    </a:lnTo>
                    <a:lnTo>
                      <a:pt x="412" y="470"/>
                    </a:lnTo>
                    <a:lnTo>
                      <a:pt x="414" y="472"/>
                    </a:lnTo>
                    <a:lnTo>
                      <a:pt x="414" y="470"/>
                    </a:lnTo>
                    <a:lnTo>
                      <a:pt x="416" y="472"/>
                    </a:lnTo>
                    <a:lnTo>
                      <a:pt x="416" y="470"/>
                    </a:lnTo>
                    <a:lnTo>
                      <a:pt x="418" y="470"/>
                    </a:lnTo>
                    <a:lnTo>
                      <a:pt x="420" y="472"/>
                    </a:lnTo>
                    <a:lnTo>
                      <a:pt x="420" y="470"/>
                    </a:lnTo>
                    <a:lnTo>
                      <a:pt x="423" y="472"/>
                    </a:lnTo>
                    <a:lnTo>
                      <a:pt x="423" y="470"/>
                    </a:lnTo>
                    <a:lnTo>
                      <a:pt x="425" y="472"/>
                    </a:lnTo>
                    <a:lnTo>
                      <a:pt x="427" y="470"/>
                    </a:lnTo>
                    <a:lnTo>
                      <a:pt x="429" y="470"/>
                    </a:lnTo>
                    <a:lnTo>
                      <a:pt x="429" y="472"/>
                    </a:lnTo>
                    <a:lnTo>
                      <a:pt x="431" y="472"/>
                    </a:lnTo>
                    <a:lnTo>
                      <a:pt x="433" y="470"/>
                    </a:lnTo>
                    <a:lnTo>
                      <a:pt x="435" y="470"/>
                    </a:lnTo>
                    <a:lnTo>
                      <a:pt x="435" y="472"/>
                    </a:lnTo>
                    <a:lnTo>
                      <a:pt x="437" y="472"/>
                    </a:lnTo>
                    <a:lnTo>
                      <a:pt x="439" y="470"/>
                    </a:lnTo>
                    <a:lnTo>
                      <a:pt x="441" y="472"/>
                    </a:lnTo>
                    <a:lnTo>
                      <a:pt x="443" y="470"/>
                    </a:lnTo>
                    <a:lnTo>
                      <a:pt x="446" y="472"/>
                    </a:lnTo>
                    <a:lnTo>
                      <a:pt x="446" y="470"/>
                    </a:lnTo>
                    <a:lnTo>
                      <a:pt x="448" y="472"/>
                    </a:lnTo>
                    <a:lnTo>
                      <a:pt x="450" y="470"/>
                    </a:lnTo>
                    <a:lnTo>
                      <a:pt x="452" y="470"/>
                    </a:lnTo>
                    <a:lnTo>
                      <a:pt x="456" y="470"/>
                    </a:lnTo>
                    <a:lnTo>
                      <a:pt x="456" y="472"/>
                    </a:lnTo>
                    <a:lnTo>
                      <a:pt x="458" y="470"/>
                    </a:lnTo>
                    <a:lnTo>
                      <a:pt x="460" y="472"/>
                    </a:lnTo>
                    <a:lnTo>
                      <a:pt x="460" y="470"/>
                    </a:lnTo>
                    <a:lnTo>
                      <a:pt x="462" y="472"/>
                    </a:lnTo>
                    <a:lnTo>
                      <a:pt x="464" y="470"/>
                    </a:lnTo>
                    <a:lnTo>
                      <a:pt x="464" y="472"/>
                    </a:lnTo>
                    <a:lnTo>
                      <a:pt x="466" y="470"/>
                    </a:lnTo>
                    <a:lnTo>
                      <a:pt x="467" y="470"/>
                    </a:lnTo>
                    <a:lnTo>
                      <a:pt x="469" y="470"/>
                    </a:lnTo>
                    <a:lnTo>
                      <a:pt x="473" y="470"/>
                    </a:lnTo>
                    <a:lnTo>
                      <a:pt x="475" y="472"/>
                    </a:lnTo>
                    <a:lnTo>
                      <a:pt x="475" y="470"/>
                    </a:lnTo>
                    <a:lnTo>
                      <a:pt x="479" y="470"/>
                    </a:lnTo>
                    <a:lnTo>
                      <a:pt x="481" y="472"/>
                    </a:lnTo>
                    <a:lnTo>
                      <a:pt x="483" y="470"/>
                    </a:lnTo>
                    <a:lnTo>
                      <a:pt x="485" y="470"/>
                    </a:lnTo>
                    <a:lnTo>
                      <a:pt x="487" y="470"/>
                    </a:lnTo>
                    <a:lnTo>
                      <a:pt x="489" y="470"/>
                    </a:lnTo>
                    <a:lnTo>
                      <a:pt x="490" y="470"/>
                    </a:lnTo>
                    <a:lnTo>
                      <a:pt x="494" y="470"/>
                    </a:lnTo>
                    <a:lnTo>
                      <a:pt x="496" y="470"/>
                    </a:lnTo>
                    <a:lnTo>
                      <a:pt x="498" y="470"/>
                    </a:lnTo>
                    <a:lnTo>
                      <a:pt x="500" y="472"/>
                    </a:lnTo>
                    <a:lnTo>
                      <a:pt x="502" y="470"/>
                    </a:lnTo>
                    <a:lnTo>
                      <a:pt x="504" y="470"/>
                    </a:lnTo>
                    <a:lnTo>
                      <a:pt x="506" y="472"/>
                    </a:lnTo>
                    <a:lnTo>
                      <a:pt x="506" y="470"/>
                    </a:lnTo>
                    <a:lnTo>
                      <a:pt x="510" y="470"/>
                    </a:lnTo>
                    <a:lnTo>
                      <a:pt x="510" y="472"/>
                    </a:lnTo>
                    <a:lnTo>
                      <a:pt x="512" y="470"/>
                    </a:lnTo>
                    <a:lnTo>
                      <a:pt x="513" y="470"/>
                    </a:lnTo>
                    <a:lnTo>
                      <a:pt x="515" y="470"/>
                    </a:lnTo>
                    <a:lnTo>
                      <a:pt x="517" y="470"/>
                    </a:lnTo>
                    <a:lnTo>
                      <a:pt x="519" y="470"/>
                    </a:lnTo>
                    <a:lnTo>
                      <a:pt x="521" y="470"/>
                    </a:lnTo>
                    <a:lnTo>
                      <a:pt x="523" y="470"/>
                    </a:lnTo>
                    <a:lnTo>
                      <a:pt x="525" y="470"/>
                    </a:lnTo>
                    <a:lnTo>
                      <a:pt x="527" y="470"/>
                    </a:lnTo>
                    <a:lnTo>
                      <a:pt x="529" y="470"/>
                    </a:lnTo>
                    <a:lnTo>
                      <a:pt x="533" y="470"/>
                    </a:lnTo>
                    <a:lnTo>
                      <a:pt x="535" y="470"/>
                    </a:lnTo>
                    <a:lnTo>
                      <a:pt x="538" y="470"/>
                    </a:lnTo>
                    <a:lnTo>
                      <a:pt x="540" y="470"/>
                    </a:lnTo>
                    <a:lnTo>
                      <a:pt x="542" y="470"/>
                    </a:lnTo>
                    <a:lnTo>
                      <a:pt x="544" y="470"/>
                    </a:lnTo>
                    <a:lnTo>
                      <a:pt x="546" y="470"/>
                    </a:lnTo>
                    <a:lnTo>
                      <a:pt x="548" y="470"/>
                    </a:lnTo>
                    <a:lnTo>
                      <a:pt x="550" y="470"/>
                    </a:lnTo>
                    <a:lnTo>
                      <a:pt x="552" y="470"/>
                    </a:lnTo>
                    <a:lnTo>
                      <a:pt x="554" y="470"/>
                    </a:lnTo>
                    <a:lnTo>
                      <a:pt x="556" y="470"/>
                    </a:lnTo>
                    <a:lnTo>
                      <a:pt x="559" y="470"/>
                    </a:lnTo>
                    <a:lnTo>
                      <a:pt x="561" y="470"/>
                    </a:lnTo>
                    <a:lnTo>
                      <a:pt x="565" y="470"/>
                    </a:lnTo>
                    <a:lnTo>
                      <a:pt x="569" y="470"/>
                    </a:lnTo>
                    <a:lnTo>
                      <a:pt x="571" y="470"/>
                    </a:lnTo>
                    <a:lnTo>
                      <a:pt x="575" y="470"/>
                    </a:lnTo>
                    <a:lnTo>
                      <a:pt x="577" y="470"/>
                    </a:lnTo>
                    <a:lnTo>
                      <a:pt x="579" y="470"/>
                    </a:lnTo>
                    <a:lnTo>
                      <a:pt x="580" y="470"/>
                    </a:lnTo>
                    <a:lnTo>
                      <a:pt x="582" y="470"/>
                    </a:lnTo>
                    <a:lnTo>
                      <a:pt x="584" y="470"/>
                    </a:lnTo>
                    <a:lnTo>
                      <a:pt x="586" y="470"/>
                    </a:lnTo>
                    <a:lnTo>
                      <a:pt x="588" y="470"/>
                    </a:lnTo>
                    <a:lnTo>
                      <a:pt x="592" y="470"/>
                    </a:lnTo>
                    <a:lnTo>
                      <a:pt x="594" y="470"/>
                    </a:lnTo>
                    <a:lnTo>
                      <a:pt x="598" y="470"/>
                    </a:lnTo>
                    <a:lnTo>
                      <a:pt x="600" y="470"/>
                    </a:lnTo>
                    <a:lnTo>
                      <a:pt x="602" y="470"/>
                    </a:lnTo>
                    <a:lnTo>
                      <a:pt x="603" y="470"/>
                    </a:lnTo>
                    <a:lnTo>
                      <a:pt x="603" y="468"/>
                    </a:lnTo>
                    <a:lnTo>
                      <a:pt x="607" y="447"/>
                    </a:lnTo>
                    <a:lnTo>
                      <a:pt x="607" y="432"/>
                    </a:lnTo>
                    <a:lnTo>
                      <a:pt x="609" y="338"/>
                    </a:lnTo>
                    <a:lnTo>
                      <a:pt x="611" y="287"/>
                    </a:lnTo>
                    <a:lnTo>
                      <a:pt x="613" y="102"/>
                    </a:lnTo>
                    <a:lnTo>
                      <a:pt x="615" y="0"/>
                    </a:lnTo>
                    <a:lnTo>
                      <a:pt x="615" y="90"/>
                    </a:lnTo>
                    <a:lnTo>
                      <a:pt x="617" y="79"/>
                    </a:lnTo>
                    <a:lnTo>
                      <a:pt x="619" y="260"/>
                    </a:lnTo>
                    <a:lnTo>
                      <a:pt x="619" y="315"/>
                    </a:lnTo>
                    <a:lnTo>
                      <a:pt x="621" y="407"/>
                    </a:lnTo>
                    <a:lnTo>
                      <a:pt x="623" y="430"/>
                    </a:lnTo>
                    <a:lnTo>
                      <a:pt x="625" y="457"/>
                    </a:lnTo>
                    <a:lnTo>
                      <a:pt x="625" y="460"/>
                    </a:lnTo>
                    <a:lnTo>
                      <a:pt x="626" y="464"/>
                    </a:lnTo>
                    <a:lnTo>
                      <a:pt x="628" y="466"/>
                    </a:lnTo>
                    <a:lnTo>
                      <a:pt x="630" y="468"/>
                    </a:lnTo>
                    <a:lnTo>
                      <a:pt x="632" y="468"/>
                    </a:lnTo>
                    <a:lnTo>
                      <a:pt x="634" y="468"/>
                    </a:lnTo>
                    <a:lnTo>
                      <a:pt x="636" y="468"/>
                    </a:lnTo>
                    <a:lnTo>
                      <a:pt x="638" y="468"/>
                    </a:lnTo>
                    <a:lnTo>
                      <a:pt x="640" y="470"/>
                    </a:lnTo>
                    <a:lnTo>
                      <a:pt x="642" y="470"/>
                    </a:lnTo>
                    <a:lnTo>
                      <a:pt x="644" y="470"/>
                    </a:lnTo>
                    <a:lnTo>
                      <a:pt x="646" y="470"/>
                    </a:lnTo>
                    <a:lnTo>
                      <a:pt x="647" y="470"/>
                    </a:lnTo>
                    <a:lnTo>
                      <a:pt x="649" y="470"/>
                    </a:lnTo>
                    <a:lnTo>
                      <a:pt x="651" y="470"/>
                    </a:lnTo>
                    <a:lnTo>
                      <a:pt x="653" y="470"/>
                    </a:lnTo>
                    <a:lnTo>
                      <a:pt x="655" y="470"/>
                    </a:lnTo>
                    <a:lnTo>
                      <a:pt x="657" y="470"/>
                    </a:lnTo>
                    <a:lnTo>
                      <a:pt x="661" y="470"/>
                    </a:lnTo>
                    <a:lnTo>
                      <a:pt x="663" y="470"/>
                    </a:lnTo>
                    <a:lnTo>
                      <a:pt x="665" y="470"/>
                    </a:lnTo>
                    <a:lnTo>
                      <a:pt x="667" y="470"/>
                    </a:lnTo>
                    <a:lnTo>
                      <a:pt x="669" y="470"/>
                    </a:lnTo>
                    <a:lnTo>
                      <a:pt x="670" y="470"/>
                    </a:lnTo>
                    <a:lnTo>
                      <a:pt x="674" y="470"/>
                    </a:lnTo>
                    <a:lnTo>
                      <a:pt x="676" y="470"/>
                    </a:lnTo>
                    <a:lnTo>
                      <a:pt x="680" y="470"/>
                    </a:lnTo>
                    <a:lnTo>
                      <a:pt x="684" y="470"/>
                    </a:lnTo>
                    <a:lnTo>
                      <a:pt x="686" y="470"/>
                    </a:lnTo>
                    <a:lnTo>
                      <a:pt x="690" y="470"/>
                    </a:lnTo>
                    <a:lnTo>
                      <a:pt x="692" y="470"/>
                    </a:lnTo>
                    <a:lnTo>
                      <a:pt x="693" y="470"/>
                    </a:lnTo>
                    <a:lnTo>
                      <a:pt x="695" y="470"/>
                    </a:lnTo>
                    <a:lnTo>
                      <a:pt x="697" y="470"/>
                    </a:lnTo>
                    <a:lnTo>
                      <a:pt x="699" y="470"/>
                    </a:lnTo>
                    <a:lnTo>
                      <a:pt x="701" y="470"/>
                    </a:lnTo>
                    <a:lnTo>
                      <a:pt x="703" y="470"/>
                    </a:lnTo>
                    <a:lnTo>
                      <a:pt x="705" y="470"/>
                    </a:lnTo>
                    <a:lnTo>
                      <a:pt x="707" y="470"/>
                    </a:lnTo>
                    <a:lnTo>
                      <a:pt x="709" y="470"/>
                    </a:lnTo>
                    <a:lnTo>
                      <a:pt x="711" y="470"/>
                    </a:lnTo>
                    <a:lnTo>
                      <a:pt x="713" y="470"/>
                    </a:lnTo>
                    <a:lnTo>
                      <a:pt x="715" y="470"/>
                    </a:lnTo>
                    <a:lnTo>
                      <a:pt x="716" y="470"/>
                    </a:lnTo>
                    <a:lnTo>
                      <a:pt x="718" y="470"/>
                    </a:lnTo>
                    <a:lnTo>
                      <a:pt x="720" y="470"/>
                    </a:lnTo>
                    <a:lnTo>
                      <a:pt x="722" y="470"/>
                    </a:lnTo>
                    <a:lnTo>
                      <a:pt x="724" y="470"/>
                    </a:lnTo>
                    <a:lnTo>
                      <a:pt x="726" y="470"/>
                    </a:lnTo>
                    <a:lnTo>
                      <a:pt x="728" y="470"/>
                    </a:lnTo>
                    <a:lnTo>
                      <a:pt x="730" y="470"/>
                    </a:lnTo>
                    <a:lnTo>
                      <a:pt x="734" y="470"/>
                    </a:lnTo>
                    <a:lnTo>
                      <a:pt x="736" y="470"/>
                    </a:lnTo>
                    <a:lnTo>
                      <a:pt x="737" y="470"/>
                    </a:lnTo>
                    <a:lnTo>
                      <a:pt x="741" y="470"/>
                    </a:lnTo>
                    <a:lnTo>
                      <a:pt x="743" y="470"/>
                    </a:lnTo>
                    <a:lnTo>
                      <a:pt x="745" y="470"/>
                    </a:lnTo>
                    <a:lnTo>
                      <a:pt x="747" y="470"/>
                    </a:lnTo>
                    <a:lnTo>
                      <a:pt x="749" y="470"/>
                    </a:lnTo>
                    <a:lnTo>
                      <a:pt x="751" y="470"/>
                    </a:lnTo>
                    <a:lnTo>
                      <a:pt x="753" y="470"/>
                    </a:lnTo>
                    <a:lnTo>
                      <a:pt x="755" y="470"/>
                    </a:lnTo>
                    <a:lnTo>
                      <a:pt x="757" y="470"/>
                    </a:lnTo>
                    <a:lnTo>
                      <a:pt x="759" y="470"/>
                    </a:lnTo>
                    <a:lnTo>
                      <a:pt x="760" y="470"/>
                    </a:lnTo>
                    <a:lnTo>
                      <a:pt x="762" y="470"/>
                    </a:lnTo>
                    <a:lnTo>
                      <a:pt x="764" y="470"/>
                    </a:lnTo>
                    <a:lnTo>
                      <a:pt x="766" y="470"/>
                    </a:lnTo>
                    <a:lnTo>
                      <a:pt x="768" y="470"/>
                    </a:lnTo>
                    <a:lnTo>
                      <a:pt x="770" y="470"/>
                    </a:lnTo>
                    <a:lnTo>
                      <a:pt x="772" y="470"/>
                    </a:lnTo>
                    <a:lnTo>
                      <a:pt x="774" y="470"/>
                    </a:lnTo>
                    <a:lnTo>
                      <a:pt x="776" y="470"/>
                    </a:lnTo>
                    <a:lnTo>
                      <a:pt x="780" y="470"/>
                    </a:lnTo>
                    <a:lnTo>
                      <a:pt x="782" y="470"/>
                    </a:lnTo>
                    <a:lnTo>
                      <a:pt x="783" y="470"/>
                    </a:lnTo>
                    <a:lnTo>
                      <a:pt x="785" y="470"/>
                    </a:lnTo>
                    <a:lnTo>
                      <a:pt x="789" y="470"/>
                    </a:lnTo>
                    <a:lnTo>
                      <a:pt x="791" y="470"/>
                    </a:lnTo>
                    <a:lnTo>
                      <a:pt x="793" y="470"/>
                    </a:lnTo>
                    <a:lnTo>
                      <a:pt x="795" y="470"/>
                    </a:lnTo>
                    <a:lnTo>
                      <a:pt x="797" y="470"/>
                    </a:lnTo>
                    <a:lnTo>
                      <a:pt x="799" y="470"/>
                    </a:lnTo>
                    <a:lnTo>
                      <a:pt x="803" y="470"/>
                    </a:lnTo>
                    <a:lnTo>
                      <a:pt x="805" y="470"/>
                    </a:lnTo>
                    <a:lnTo>
                      <a:pt x="806" y="470"/>
                    </a:lnTo>
                    <a:lnTo>
                      <a:pt x="808" y="470"/>
                    </a:lnTo>
                    <a:lnTo>
                      <a:pt x="810" y="470"/>
                    </a:lnTo>
                    <a:lnTo>
                      <a:pt x="812" y="470"/>
                    </a:lnTo>
                    <a:lnTo>
                      <a:pt x="814" y="470"/>
                    </a:lnTo>
                    <a:lnTo>
                      <a:pt x="816" y="470"/>
                    </a:lnTo>
                    <a:lnTo>
                      <a:pt x="818" y="470"/>
                    </a:lnTo>
                    <a:lnTo>
                      <a:pt x="820" y="470"/>
                    </a:lnTo>
                    <a:lnTo>
                      <a:pt x="822" y="470"/>
                    </a:lnTo>
                    <a:lnTo>
                      <a:pt x="824" y="470"/>
                    </a:lnTo>
                    <a:lnTo>
                      <a:pt x="828" y="470"/>
                    </a:lnTo>
                    <a:lnTo>
                      <a:pt x="829" y="470"/>
                    </a:lnTo>
                    <a:lnTo>
                      <a:pt x="831" y="470"/>
                    </a:lnTo>
                    <a:lnTo>
                      <a:pt x="833" y="470"/>
                    </a:lnTo>
                    <a:lnTo>
                      <a:pt x="835" y="470"/>
                    </a:lnTo>
                    <a:lnTo>
                      <a:pt x="837" y="470"/>
                    </a:lnTo>
                    <a:lnTo>
                      <a:pt x="839" y="470"/>
                    </a:lnTo>
                    <a:lnTo>
                      <a:pt x="841" y="470"/>
                    </a:lnTo>
                    <a:lnTo>
                      <a:pt x="845" y="470"/>
                    </a:lnTo>
                    <a:lnTo>
                      <a:pt x="849" y="470"/>
                    </a:lnTo>
                    <a:lnTo>
                      <a:pt x="850" y="470"/>
                    </a:lnTo>
                    <a:lnTo>
                      <a:pt x="852" y="470"/>
                    </a:lnTo>
                    <a:lnTo>
                      <a:pt x="854" y="470"/>
                    </a:lnTo>
                    <a:lnTo>
                      <a:pt x="856" y="470"/>
                    </a:lnTo>
                    <a:lnTo>
                      <a:pt x="858" y="470"/>
                    </a:lnTo>
                    <a:lnTo>
                      <a:pt x="860" y="470"/>
                    </a:lnTo>
                    <a:lnTo>
                      <a:pt x="862" y="470"/>
                    </a:lnTo>
                    <a:lnTo>
                      <a:pt x="864" y="470"/>
                    </a:lnTo>
                    <a:lnTo>
                      <a:pt x="866" y="470"/>
                    </a:lnTo>
                    <a:lnTo>
                      <a:pt x="868" y="470"/>
                    </a:lnTo>
                    <a:lnTo>
                      <a:pt x="870" y="470"/>
                    </a:lnTo>
                    <a:lnTo>
                      <a:pt x="872" y="470"/>
                    </a:lnTo>
                    <a:lnTo>
                      <a:pt x="873" y="470"/>
                    </a:lnTo>
                    <a:lnTo>
                      <a:pt x="875" y="470"/>
                    </a:lnTo>
                    <a:lnTo>
                      <a:pt x="877" y="470"/>
                    </a:lnTo>
                    <a:lnTo>
                      <a:pt x="879" y="470"/>
                    </a:lnTo>
                    <a:lnTo>
                      <a:pt x="883" y="470"/>
                    </a:lnTo>
                    <a:lnTo>
                      <a:pt x="885" y="470"/>
                    </a:lnTo>
                    <a:lnTo>
                      <a:pt x="887" y="470"/>
                    </a:lnTo>
                    <a:lnTo>
                      <a:pt x="889" y="470"/>
                    </a:lnTo>
                    <a:lnTo>
                      <a:pt x="891" y="470"/>
                    </a:lnTo>
                    <a:lnTo>
                      <a:pt x="893" y="470"/>
                    </a:lnTo>
                    <a:lnTo>
                      <a:pt x="895" y="470"/>
                    </a:lnTo>
                    <a:lnTo>
                      <a:pt x="896" y="470"/>
                    </a:lnTo>
                    <a:lnTo>
                      <a:pt x="900" y="470"/>
                    </a:lnTo>
                    <a:lnTo>
                      <a:pt x="902" y="470"/>
                    </a:lnTo>
                    <a:lnTo>
                      <a:pt x="906" y="470"/>
                    </a:lnTo>
                    <a:lnTo>
                      <a:pt x="908" y="470"/>
                    </a:lnTo>
                    <a:lnTo>
                      <a:pt x="910" y="470"/>
                    </a:lnTo>
                    <a:lnTo>
                      <a:pt x="912" y="470"/>
                    </a:lnTo>
                    <a:lnTo>
                      <a:pt x="914" y="470"/>
                    </a:lnTo>
                    <a:lnTo>
                      <a:pt x="916" y="470"/>
                    </a:lnTo>
                    <a:lnTo>
                      <a:pt x="918" y="470"/>
                    </a:lnTo>
                    <a:lnTo>
                      <a:pt x="919" y="470"/>
                    </a:lnTo>
                    <a:lnTo>
                      <a:pt x="921" y="470"/>
                    </a:lnTo>
                    <a:lnTo>
                      <a:pt x="923" y="470"/>
                    </a:lnTo>
                    <a:lnTo>
                      <a:pt x="925" y="470"/>
                    </a:lnTo>
                    <a:lnTo>
                      <a:pt x="927" y="470"/>
                    </a:lnTo>
                    <a:lnTo>
                      <a:pt x="929" y="470"/>
                    </a:lnTo>
                    <a:lnTo>
                      <a:pt x="931" y="470"/>
                    </a:lnTo>
                    <a:lnTo>
                      <a:pt x="933" y="470"/>
                    </a:lnTo>
                    <a:lnTo>
                      <a:pt x="935" y="470"/>
                    </a:lnTo>
                    <a:lnTo>
                      <a:pt x="937" y="470"/>
                    </a:lnTo>
                    <a:lnTo>
                      <a:pt x="939" y="470"/>
                    </a:lnTo>
                    <a:lnTo>
                      <a:pt x="940" y="470"/>
                    </a:lnTo>
                    <a:lnTo>
                      <a:pt x="942" y="470"/>
                    </a:lnTo>
                    <a:lnTo>
                      <a:pt x="944" y="470"/>
                    </a:lnTo>
                    <a:lnTo>
                      <a:pt x="946" y="470"/>
                    </a:lnTo>
                    <a:lnTo>
                      <a:pt x="948" y="470"/>
                    </a:lnTo>
                    <a:lnTo>
                      <a:pt x="950" y="470"/>
                    </a:lnTo>
                    <a:lnTo>
                      <a:pt x="952" y="470"/>
                    </a:lnTo>
                    <a:lnTo>
                      <a:pt x="956" y="470"/>
                    </a:lnTo>
                    <a:lnTo>
                      <a:pt x="958" y="470"/>
                    </a:lnTo>
                    <a:lnTo>
                      <a:pt x="960" y="470"/>
                    </a:lnTo>
                    <a:lnTo>
                      <a:pt x="963" y="470"/>
                    </a:lnTo>
                    <a:lnTo>
                      <a:pt x="965" y="470"/>
                    </a:lnTo>
                    <a:lnTo>
                      <a:pt x="967" y="470"/>
                    </a:lnTo>
                    <a:lnTo>
                      <a:pt x="969" y="470"/>
                    </a:lnTo>
                    <a:lnTo>
                      <a:pt x="971" y="470"/>
                    </a:lnTo>
                    <a:lnTo>
                      <a:pt x="973" y="470"/>
                    </a:lnTo>
                    <a:lnTo>
                      <a:pt x="977" y="470"/>
                    </a:lnTo>
                    <a:lnTo>
                      <a:pt x="979" y="470"/>
                    </a:lnTo>
                    <a:lnTo>
                      <a:pt x="981" y="470"/>
                    </a:lnTo>
                    <a:lnTo>
                      <a:pt x="983" y="470"/>
                    </a:lnTo>
                    <a:lnTo>
                      <a:pt x="986" y="470"/>
                    </a:lnTo>
                    <a:lnTo>
                      <a:pt x="990" y="470"/>
                    </a:lnTo>
                    <a:lnTo>
                      <a:pt x="992" y="470"/>
                    </a:lnTo>
                    <a:lnTo>
                      <a:pt x="994" y="470"/>
                    </a:lnTo>
                    <a:lnTo>
                      <a:pt x="996" y="470"/>
                    </a:lnTo>
                    <a:lnTo>
                      <a:pt x="1000" y="470"/>
                    </a:lnTo>
                    <a:lnTo>
                      <a:pt x="1002" y="470"/>
                    </a:lnTo>
                    <a:lnTo>
                      <a:pt x="1006" y="470"/>
                    </a:lnTo>
                    <a:lnTo>
                      <a:pt x="1008" y="470"/>
                    </a:lnTo>
                    <a:lnTo>
                      <a:pt x="1009" y="470"/>
                    </a:lnTo>
                    <a:lnTo>
                      <a:pt x="1011" y="470"/>
                    </a:lnTo>
                    <a:lnTo>
                      <a:pt x="1013" y="470"/>
                    </a:lnTo>
                    <a:lnTo>
                      <a:pt x="1017" y="470"/>
                    </a:lnTo>
                    <a:lnTo>
                      <a:pt x="1019" y="470"/>
                    </a:lnTo>
                    <a:lnTo>
                      <a:pt x="1023" y="470"/>
                    </a:lnTo>
                    <a:lnTo>
                      <a:pt x="1025" y="470"/>
                    </a:lnTo>
                    <a:lnTo>
                      <a:pt x="1027" y="470"/>
                    </a:lnTo>
                    <a:lnTo>
                      <a:pt x="1029" y="470"/>
                    </a:lnTo>
                    <a:lnTo>
                      <a:pt x="1030" y="470"/>
                    </a:lnTo>
                    <a:lnTo>
                      <a:pt x="1032" y="470"/>
                    </a:lnTo>
                    <a:lnTo>
                      <a:pt x="1036" y="470"/>
                    </a:lnTo>
                    <a:lnTo>
                      <a:pt x="1040" y="470"/>
                    </a:lnTo>
                    <a:lnTo>
                      <a:pt x="1042" y="470"/>
                    </a:lnTo>
                    <a:lnTo>
                      <a:pt x="1044" y="470"/>
                    </a:lnTo>
                    <a:lnTo>
                      <a:pt x="1046" y="470"/>
                    </a:lnTo>
                    <a:lnTo>
                      <a:pt x="1048" y="470"/>
                    </a:lnTo>
                    <a:lnTo>
                      <a:pt x="1050" y="470"/>
                    </a:lnTo>
                    <a:lnTo>
                      <a:pt x="1052" y="470"/>
                    </a:lnTo>
                    <a:lnTo>
                      <a:pt x="1053" y="470"/>
                    </a:lnTo>
                    <a:lnTo>
                      <a:pt x="1055" y="470"/>
                    </a:lnTo>
                    <a:lnTo>
                      <a:pt x="1059" y="470"/>
                    </a:lnTo>
                    <a:lnTo>
                      <a:pt x="1061" y="470"/>
                    </a:lnTo>
                    <a:lnTo>
                      <a:pt x="1063" y="470"/>
                    </a:lnTo>
                    <a:lnTo>
                      <a:pt x="1065" y="470"/>
                    </a:lnTo>
                    <a:lnTo>
                      <a:pt x="1069" y="470"/>
                    </a:lnTo>
                    <a:lnTo>
                      <a:pt x="1071" y="470"/>
                    </a:lnTo>
                    <a:lnTo>
                      <a:pt x="1073" y="470"/>
                    </a:lnTo>
                    <a:lnTo>
                      <a:pt x="1075" y="470"/>
                    </a:lnTo>
                    <a:lnTo>
                      <a:pt x="1078" y="470"/>
                    </a:lnTo>
                    <a:lnTo>
                      <a:pt x="1080" y="470"/>
                    </a:lnTo>
                    <a:lnTo>
                      <a:pt x="1082" y="470"/>
                    </a:lnTo>
                    <a:lnTo>
                      <a:pt x="1084" y="470"/>
                    </a:lnTo>
                    <a:lnTo>
                      <a:pt x="1086" y="470"/>
                    </a:lnTo>
                    <a:lnTo>
                      <a:pt x="1088" y="470"/>
                    </a:lnTo>
                    <a:lnTo>
                      <a:pt x="1090" y="470"/>
                    </a:lnTo>
                    <a:lnTo>
                      <a:pt x="1092" y="470"/>
                    </a:lnTo>
                    <a:lnTo>
                      <a:pt x="1094" y="470"/>
                    </a:lnTo>
                    <a:lnTo>
                      <a:pt x="1096" y="470"/>
                    </a:lnTo>
                    <a:lnTo>
                      <a:pt x="1098" y="470"/>
                    </a:lnTo>
                    <a:lnTo>
                      <a:pt x="1099" y="470"/>
                    </a:lnTo>
                    <a:lnTo>
                      <a:pt x="1101" y="470"/>
                    </a:lnTo>
                    <a:lnTo>
                      <a:pt x="1103" y="470"/>
                    </a:lnTo>
                    <a:lnTo>
                      <a:pt x="1105" y="470"/>
                    </a:lnTo>
                    <a:lnTo>
                      <a:pt x="1107" y="470"/>
                    </a:lnTo>
                    <a:lnTo>
                      <a:pt x="1109" y="470"/>
                    </a:lnTo>
                    <a:lnTo>
                      <a:pt x="1111" y="470"/>
                    </a:lnTo>
                    <a:lnTo>
                      <a:pt x="1113" y="470"/>
                    </a:lnTo>
                    <a:lnTo>
                      <a:pt x="1115" y="470"/>
                    </a:lnTo>
                    <a:lnTo>
                      <a:pt x="1117" y="470"/>
                    </a:lnTo>
                    <a:lnTo>
                      <a:pt x="1119" y="470"/>
                    </a:lnTo>
                    <a:lnTo>
                      <a:pt x="1120" y="470"/>
                    </a:lnTo>
                    <a:lnTo>
                      <a:pt x="1122" y="470"/>
                    </a:lnTo>
                    <a:lnTo>
                      <a:pt x="1124" y="470"/>
                    </a:lnTo>
                    <a:lnTo>
                      <a:pt x="1128" y="470"/>
                    </a:lnTo>
                    <a:lnTo>
                      <a:pt x="1130" y="470"/>
                    </a:lnTo>
                    <a:lnTo>
                      <a:pt x="1132" y="470"/>
                    </a:lnTo>
                    <a:lnTo>
                      <a:pt x="1134" y="470"/>
                    </a:lnTo>
                    <a:lnTo>
                      <a:pt x="1138" y="470"/>
                    </a:lnTo>
                    <a:lnTo>
                      <a:pt x="1140" y="470"/>
                    </a:lnTo>
                    <a:lnTo>
                      <a:pt x="1142" y="470"/>
                    </a:lnTo>
                    <a:lnTo>
                      <a:pt x="1145" y="470"/>
                    </a:lnTo>
                    <a:lnTo>
                      <a:pt x="1147" y="470"/>
                    </a:lnTo>
                    <a:lnTo>
                      <a:pt x="1149" y="470"/>
                    </a:lnTo>
                    <a:lnTo>
                      <a:pt x="1151" y="470"/>
                    </a:lnTo>
                    <a:lnTo>
                      <a:pt x="1153" y="470"/>
                    </a:lnTo>
                    <a:lnTo>
                      <a:pt x="1155" y="470"/>
                    </a:lnTo>
                    <a:lnTo>
                      <a:pt x="1157" y="470"/>
                    </a:lnTo>
                    <a:lnTo>
                      <a:pt x="1159" y="470"/>
                    </a:lnTo>
                    <a:lnTo>
                      <a:pt x="1161" y="470"/>
                    </a:lnTo>
                    <a:lnTo>
                      <a:pt x="1165" y="470"/>
                    </a:lnTo>
                    <a:lnTo>
                      <a:pt x="1166" y="470"/>
                    </a:lnTo>
                    <a:lnTo>
                      <a:pt x="1168" y="470"/>
                    </a:lnTo>
                    <a:lnTo>
                      <a:pt x="1170" y="470"/>
                    </a:lnTo>
                    <a:lnTo>
                      <a:pt x="1172" y="470"/>
                    </a:lnTo>
                    <a:lnTo>
                      <a:pt x="1174" y="470"/>
                    </a:lnTo>
                    <a:lnTo>
                      <a:pt x="1176" y="470"/>
                    </a:lnTo>
                    <a:lnTo>
                      <a:pt x="1178" y="470"/>
                    </a:lnTo>
                    <a:lnTo>
                      <a:pt x="1180" y="470"/>
                    </a:lnTo>
                    <a:lnTo>
                      <a:pt x="1182" y="470"/>
                    </a:lnTo>
                    <a:lnTo>
                      <a:pt x="1184" y="470"/>
                    </a:lnTo>
                    <a:lnTo>
                      <a:pt x="1186" y="470"/>
                    </a:lnTo>
                    <a:lnTo>
                      <a:pt x="1188" y="470"/>
                    </a:lnTo>
                    <a:lnTo>
                      <a:pt x="1191" y="470"/>
                    </a:lnTo>
                    <a:lnTo>
                      <a:pt x="1193" y="470"/>
                    </a:lnTo>
                    <a:lnTo>
                      <a:pt x="1195" y="470"/>
                    </a:lnTo>
                    <a:lnTo>
                      <a:pt x="1197" y="470"/>
                    </a:lnTo>
                    <a:lnTo>
                      <a:pt x="1199" y="470"/>
                    </a:lnTo>
                    <a:lnTo>
                      <a:pt x="1201" y="470"/>
                    </a:lnTo>
                    <a:lnTo>
                      <a:pt x="1203" y="470"/>
                    </a:lnTo>
                    <a:lnTo>
                      <a:pt x="1205" y="470"/>
                    </a:lnTo>
                    <a:lnTo>
                      <a:pt x="1207" y="470"/>
                    </a:lnTo>
                    <a:lnTo>
                      <a:pt x="1210" y="470"/>
                    </a:lnTo>
                    <a:lnTo>
                      <a:pt x="1212" y="470"/>
                    </a:lnTo>
                    <a:lnTo>
                      <a:pt x="1214" y="470"/>
                    </a:lnTo>
                    <a:lnTo>
                      <a:pt x="1216" y="470"/>
                    </a:lnTo>
                    <a:lnTo>
                      <a:pt x="1218" y="470"/>
                    </a:lnTo>
                    <a:lnTo>
                      <a:pt x="1220" y="470"/>
                    </a:lnTo>
                    <a:lnTo>
                      <a:pt x="1222" y="470"/>
                    </a:lnTo>
                    <a:lnTo>
                      <a:pt x="1224" y="470"/>
                    </a:lnTo>
                    <a:lnTo>
                      <a:pt x="1226" y="470"/>
                    </a:lnTo>
                    <a:lnTo>
                      <a:pt x="1228" y="470"/>
                    </a:lnTo>
                    <a:lnTo>
                      <a:pt x="1230" y="470"/>
                    </a:lnTo>
                    <a:lnTo>
                      <a:pt x="1233" y="470"/>
                    </a:lnTo>
                    <a:lnTo>
                      <a:pt x="1235" y="470"/>
                    </a:lnTo>
                    <a:lnTo>
                      <a:pt x="1237" y="470"/>
                    </a:lnTo>
                    <a:lnTo>
                      <a:pt x="1239" y="470"/>
                    </a:lnTo>
                    <a:lnTo>
                      <a:pt x="1241" y="470"/>
                    </a:lnTo>
                    <a:lnTo>
                      <a:pt x="1243" y="470"/>
                    </a:lnTo>
                    <a:lnTo>
                      <a:pt x="1245" y="470"/>
                    </a:lnTo>
                    <a:lnTo>
                      <a:pt x="1247" y="470"/>
                    </a:lnTo>
                    <a:lnTo>
                      <a:pt x="1249" y="470"/>
                    </a:lnTo>
                    <a:lnTo>
                      <a:pt x="1251" y="470"/>
                    </a:lnTo>
                    <a:lnTo>
                      <a:pt x="1253" y="470"/>
                    </a:lnTo>
                    <a:lnTo>
                      <a:pt x="1255" y="470"/>
                    </a:lnTo>
                    <a:lnTo>
                      <a:pt x="1256" y="470"/>
                    </a:lnTo>
                    <a:lnTo>
                      <a:pt x="1258" y="470"/>
                    </a:lnTo>
                    <a:lnTo>
                      <a:pt x="1260" y="470"/>
                    </a:lnTo>
                    <a:lnTo>
                      <a:pt x="1262" y="470"/>
                    </a:lnTo>
                    <a:lnTo>
                      <a:pt x="1264" y="470"/>
                    </a:lnTo>
                    <a:lnTo>
                      <a:pt x="1266" y="470"/>
                    </a:lnTo>
                    <a:lnTo>
                      <a:pt x="1268" y="470"/>
                    </a:lnTo>
                    <a:lnTo>
                      <a:pt x="1270" y="470"/>
                    </a:lnTo>
                    <a:lnTo>
                      <a:pt x="1272" y="470"/>
                    </a:lnTo>
                    <a:lnTo>
                      <a:pt x="1274" y="470"/>
                    </a:lnTo>
                    <a:lnTo>
                      <a:pt x="1276" y="470"/>
                    </a:lnTo>
                    <a:lnTo>
                      <a:pt x="1278" y="470"/>
                    </a:lnTo>
                    <a:lnTo>
                      <a:pt x="1279" y="470"/>
                    </a:lnTo>
                    <a:lnTo>
                      <a:pt x="1281" y="470"/>
                    </a:lnTo>
                    <a:lnTo>
                      <a:pt x="1283" y="470"/>
                    </a:lnTo>
                    <a:lnTo>
                      <a:pt x="1285" y="470"/>
                    </a:lnTo>
                    <a:lnTo>
                      <a:pt x="1287" y="470"/>
                    </a:lnTo>
                    <a:lnTo>
                      <a:pt x="1289" y="470"/>
                    </a:lnTo>
                    <a:lnTo>
                      <a:pt x="1293" y="470"/>
                    </a:lnTo>
                    <a:lnTo>
                      <a:pt x="1297" y="470"/>
                    </a:lnTo>
                    <a:lnTo>
                      <a:pt x="1299" y="470"/>
                    </a:lnTo>
                    <a:lnTo>
                      <a:pt x="1301" y="470"/>
                    </a:lnTo>
                    <a:lnTo>
                      <a:pt x="1302" y="470"/>
                    </a:lnTo>
                    <a:lnTo>
                      <a:pt x="1306" y="470"/>
                    </a:lnTo>
                    <a:lnTo>
                      <a:pt x="1308" y="470"/>
                    </a:lnTo>
                    <a:lnTo>
                      <a:pt x="1310" y="470"/>
                    </a:lnTo>
                    <a:lnTo>
                      <a:pt x="1312" y="470"/>
                    </a:lnTo>
                    <a:lnTo>
                      <a:pt x="1314" y="470"/>
                    </a:lnTo>
                    <a:lnTo>
                      <a:pt x="1316" y="470"/>
                    </a:lnTo>
                    <a:lnTo>
                      <a:pt x="1320" y="470"/>
                    </a:lnTo>
                    <a:lnTo>
                      <a:pt x="1322" y="470"/>
                    </a:lnTo>
                    <a:lnTo>
                      <a:pt x="1323" y="470"/>
                    </a:lnTo>
                    <a:lnTo>
                      <a:pt x="1325" y="470"/>
                    </a:lnTo>
                    <a:lnTo>
                      <a:pt x="1327" y="470"/>
                    </a:lnTo>
                    <a:lnTo>
                      <a:pt x="1329" y="470"/>
                    </a:lnTo>
                    <a:lnTo>
                      <a:pt x="1331" y="470"/>
                    </a:lnTo>
                    <a:lnTo>
                      <a:pt x="1333" y="470"/>
                    </a:lnTo>
                    <a:lnTo>
                      <a:pt x="1335" y="470"/>
                    </a:lnTo>
                    <a:lnTo>
                      <a:pt x="1337" y="470"/>
                    </a:lnTo>
                    <a:lnTo>
                      <a:pt x="1339" y="470"/>
                    </a:lnTo>
                    <a:lnTo>
                      <a:pt x="1341" y="470"/>
                    </a:lnTo>
                    <a:lnTo>
                      <a:pt x="1343" y="470"/>
                    </a:lnTo>
                    <a:lnTo>
                      <a:pt x="1345" y="470"/>
                    </a:lnTo>
                    <a:lnTo>
                      <a:pt x="1346" y="470"/>
                    </a:lnTo>
                    <a:lnTo>
                      <a:pt x="1348" y="470"/>
                    </a:lnTo>
                    <a:lnTo>
                      <a:pt x="1350" y="470"/>
                    </a:lnTo>
                    <a:lnTo>
                      <a:pt x="1352" y="470"/>
                    </a:lnTo>
                    <a:lnTo>
                      <a:pt x="1356" y="470"/>
                    </a:lnTo>
                    <a:lnTo>
                      <a:pt x="1358" y="470"/>
                    </a:lnTo>
                    <a:lnTo>
                      <a:pt x="1362" y="470"/>
                    </a:lnTo>
                    <a:lnTo>
                      <a:pt x="1364" y="470"/>
                    </a:lnTo>
                    <a:lnTo>
                      <a:pt x="1366" y="470"/>
                    </a:lnTo>
                    <a:lnTo>
                      <a:pt x="1369" y="470"/>
                    </a:lnTo>
                    <a:lnTo>
                      <a:pt x="1371" y="470"/>
                    </a:lnTo>
                    <a:lnTo>
                      <a:pt x="1373" y="470"/>
                    </a:lnTo>
                    <a:lnTo>
                      <a:pt x="1375" y="470"/>
                    </a:lnTo>
                    <a:lnTo>
                      <a:pt x="1377" y="470"/>
                    </a:lnTo>
                    <a:lnTo>
                      <a:pt x="1379" y="470"/>
                    </a:lnTo>
                    <a:lnTo>
                      <a:pt x="1381" y="470"/>
                    </a:lnTo>
                    <a:lnTo>
                      <a:pt x="1383" y="470"/>
                    </a:lnTo>
                    <a:lnTo>
                      <a:pt x="1385" y="470"/>
                    </a:lnTo>
                    <a:lnTo>
                      <a:pt x="1389" y="470"/>
                    </a:lnTo>
                    <a:lnTo>
                      <a:pt x="1391" y="470"/>
                    </a:lnTo>
                    <a:lnTo>
                      <a:pt x="1392" y="470"/>
                    </a:lnTo>
                    <a:lnTo>
                      <a:pt x="1394" y="470"/>
                    </a:lnTo>
                    <a:lnTo>
                      <a:pt x="1396" y="470"/>
                    </a:lnTo>
                    <a:lnTo>
                      <a:pt x="1398" y="470"/>
                    </a:lnTo>
                    <a:lnTo>
                      <a:pt x="1400" y="470"/>
                    </a:lnTo>
                    <a:lnTo>
                      <a:pt x="1402" y="470"/>
                    </a:lnTo>
                    <a:lnTo>
                      <a:pt x="1406" y="470"/>
                    </a:lnTo>
                    <a:lnTo>
                      <a:pt x="1408" y="470"/>
                    </a:lnTo>
                    <a:lnTo>
                      <a:pt x="1412" y="470"/>
                    </a:lnTo>
                    <a:lnTo>
                      <a:pt x="1415" y="470"/>
                    </a:lnTo>
                    <a:lnTo>
                      <a:pt x="1417" y="470"/>
                    </a:lnTo>
                    <a:lnTo>
                      <a:pt x="1421" y="470"/>
                    </a:lnTo>
                    <a:lnTo>
                      <a:pt x="1425" y="470"/>
                    </a:lnTo>
                    <a:lnTo>
                      <a:pt x="1427" y="470"/>
                    </a:lnTo>
                    <a:lnTo>
                      <a:pt x="1429" y="470"/>
                    </a:lnTo>
                    <a:lnTo>
                      <a:pt x="1431" y="470"/>
                    </a:lnTo>
                    <a:lnTo>
                      <a:pt x="1433" y="470"/>
                    </a:lnTo>
                    <a:lnTo>
                      <a:pt x="1435" y="470"/>
                    </a:lnTo>
                    <a:lnTo>
                      <a:pt x="1436" y="470"/>
                    </a:lnTo>
                    <a:lnTo>
                      <a:pt x="1438" y="470"/>
                    </a:lnTo>
                    <a:lnTo>
                      <a:pt x="1440" y="470"/>
                    </a:lnTo>
                    <a:lnTo>
                      <a:pt x="1442" y="470"/>
                    </a:lnTo>
                    <a:lnTo>
                      <a:pt x="1444" y="470"/>
                    </a:lnTo>
                    <a:lnTo>
                      <a:pt x="1446" y="470"/>
                    </a:lnTo>
                    <a:lnTo>
                      <a:pt x="1450" y="470"/>
                    </a:lnTo>
                    <a:lnTo>
                      <a:pt x="1452" y="470"/>
                    </a:lnTo>
                    <a:lnTo>
                      <a:pt x="1454" y="470"/>
                    </a:lnTo>
                    <a:lnTo>
                      <a:pt x="1456" y="470"/>
                    </a:lnTo>
                    <a:lnTo>
                      <a:pt x="1458" y="470"/>
                    </a:lnTo>
                    <a:lnTo>
                      <a:pt x="1459" y="470"/>
                    </a:lnTo>
                    <a:lnTo>
                      <a:pt x="1461" y="470"/>
                    </a:lnTo>
                    <a:lnTo>
                      <a:pt x="1463" y="470"/>
                    </a:lnTo>
                    <a:lnTo>
                      <a:pt x="1465" y="470"/>
                    </a:lnTo>
                    <a:lnTo>
                      <a:pt x="1467" y="470"/>
                    </a:lnTo>
                    <a:lnTo>
                      <a:pt x="1469" y="470"/>
                    </a:lnTo>
                    <a:lnTo>
                      <a:pt x="1471" y="470"/>
                    </a:lnTo>
                    <a:lnTo>
                      <a:pt x="1473" y="470"/>
                    </a:lnTo>
                    <a:lnTo>
                      <a:pt x="1475" y="470"/>
                    </a:lnTo>
                    <a:lnTo>
                      <a:pt x="1477" y="470"/>
                    </a:lnTo>
                    <a:lnTo>
                      <a:pt x="1479" y="470"/>
                    </a:lnTo>
                    <a:lnTo>
                      <a:pt x="1481" y="470"/>
                    </a:lnTo>
                    <a:lnTo>
                      <a:pt x="1484" y="470"/>
                    </a:lnTo>
                    <a:lnTo>
                      <a:pt x="1486" y="470"/>
                    </a:lnTo>
                    <a:lnTo>
                      <a:pt x="1488" y="470"/>
                    </a:lnTo>
                    <a:lnTo>
                      <a:pt x="1490" y="470"/>
                    </a:lnTo>
                    <a:lnTo>
                      <a:pt x="1492" y="470"/>
                    </a:lnTo>
                    <a:lnTo>
                      <a:pt x="1494" y="470"/>
                    </a:lnTo>
                    <a:lnTo>
                      <a:pt x="1496" y="470"/>
                    </a:lnTo>
                    <a:lnTo>
                      <a:pt x="1498" y="470"/>
                    </a:lnTo>
                    <a:lnTo>
                      <a:pt x="1500" y="470"/>
                    </a:lnTo>
                    <a:lnTo>
                      <a:pt x="1502" y="470"/>
                    </a:lnTo>
                    <a:lnTo>
                      <a:pt x="1503" y="470"/>
                    </a:lnTo>
                    <a:lnTo>
                      <a:pt x="1505" y="470"/>
                    </a:lnTo>
                    <a:lnTo>
                      <a:pt x="1509" y="470"/>
                    </a:lnTo>
                    <a:lnTo>
                      <a:pt x="1511" y="470"/>
                    </a:lnTo>
                    <a:lnTo>
                      <a:pt x="1513" y="470"/>
                    </a:lnTo>
                    <a:lnTo>
                      <a:pt x="1515" y="470"/>
                    </a:lnTo>
                    <a:lnTo>
                      <a:pt x="1517" y="470"/>
                    </a:lnTo>
                    <a:lnTo>
                      <a:pt x="1519" y="470"/>
                    </a:lnTo>
                    <a:lnTo>
                      <a:pt x="1521" y="470"/>
                    </a:lnTo>
                    <a:lnTo>
                      <a:pt x="1523" y="470"/>
                    </a:lnTo>
                    <a:lnTo>
                      <a:pt x="1525" y="470"/>
                    </a:lnTo>
                    <a:lnTo>
                      <a:pt x="1526" y="470"/>
                    </a:lnTo>
                    <a:lnTo>
                      <a:pt x="1528" y="470"/>
                    </a:lnTo>
                    <a:lnTo>
                      <a:pt x="1530" y="470"/>
                    </a:lnTo>
                    <a:lnTo>
                      <a:pt x="1532" y="470"/>
                    </a:lnTo>
                    <a:lnTo>
                      <a:pt x="1534" y="470"/>
                    </a:lnTo>
                    <a:lnTo>
                      <a:pt x="1536" y="470"/>
                    </a:lnTo>
                    <a:lnTo>
                      <a:pt x="1540" y="470"/>
                    </a:lnTo>
                    <a:lnTo>
                      <a:pt x="1542" y="470"/>
                    </a:lnTo>
                    <a:lnTo>
                      <a:pt x="1544" y="470"/>
                    </a:lnTo>
                    <a:lnTo>
                      <a:pt x="1548" y="470"/>
                    </a:lnTo>
                    <a:lnTo>
                      <a:pt x="1549" y="470"/>
                    </a:lnTo>
                    <a:lnTo>
                      <a:pt x="1551" y="470"/>
                    </a:lnTo>
                    <a:lnTo>
                      <a:pt x="1553" y="470"/>
                    </a:lnTo>
                    <a:lnTo>
                      <a:pt x="1555" y="470"/>
                    </a:lnTo>
                    <a:lnTo>
                      <a:pt x="1557" y="470"/>
                    </a:lnTo>
                    <a:lnTo>
                      <a:pt x="1561" y="470"/>
                    </a:lnTo>
                    <a:lnTo>
                      <a:pt x="1563" y="470"/>
                    </a:lnTo>
                    <a:lnTo>
                      <a:pt x="1565" y="470"/>
                    </a:lnTo>
                    <a:lnTo>
                      <a:pt x="1567" y="470"/>
                    </a:lnTo>
                    <a:lnTo>
                      <a:pt x="1569" y="470"/>
                    </a:lnTo>
                    <a:lnTo>
                      <a:pt x="1571" y="470"/>
                    </a:lnTo>
                    <a:lnTo>
                      <a:pt x="1572" y="470"/>
                    </a:lnTo>
                    <a:lnTo>
                      <a:pt x="1574" y="470"/>
                    </a:lnTo>
                    <a:lnTo>
                      <a:pt x="1576" y="470"/>
                    </a:lnTo>
                    <a:lnTo>
                      <a:pt x="1578" y="470"/>
                    </a:lnTo>
                    <a:lnTo>
                      <a:pt x="1580" y="470"/>
                    </a:lnTo>
                    <a:lnTo>
                      <a:pt x="1582" y="470"/>
                    </a:lnTo>
                    <a:lnTo>
                      <a:pt x="1584" y="470"/>
                    </a:lnTo>
                    <a:lnTo>
                      <a:pt x="1586" y="470"/>
                    </a:lnTo>
                    <a:lnTo>
                      <a:pt x="1590" y="470"/>
                    </a:lnTo>
                    <a:lnTo>
                      <a:pt x="1592" y="470"/>
                    </a:lnTo>
                    <a:lnTo>
                      <a:pt x="1593" y="470"/>
                    </a:lnTo>
                    <a:lnTo>
                      <a:pt x="1595" y="470"/>
                    </a:lnTo>
                    <a:lnTo>
                      <a:pt x="1597" y="470"/>
                    </a:lnTo>
                    <a:lnTo>
                      <a:pt x="1599" y="470"/>
                    </a:lnTo>
                    <a:lnTo>
                      <a:pt x="1601" y="470"/>
                    </a:lnTo>
                    <a:lnTo>
                      <a:pt x="1603" y="470"/>
                    </a:lnTo>
                    <a:lnTo>
                      <a:pt x="1605" y="470"/>
                    </a:lnTo>
                    <a:lnTo>
                      <a:pt x="1607" y="470"/>
                    </a:lnTo>
                    <a:lnTo>
                      <a:pt x="1609" y="470"/>
                    </a:lnTo>
                    <a:lnTo>
                      <a:pt x="1611" y="470"/>
                    </a:lnTo>
                    <a:lnTo>
                      <a:pt x="1613" y="470"/>
                    </a:lnTo>
                    <a:lnTo>
                      <a:pt x="1615" y="470"/>
                    </a:lnTo>
                    <a:lnTo>
                      <a:pt x="1616" y="470"/>
                    </a:lnTo>
                    <a:lnTo>
                      <a:pt x="1618" y="470"/>
                    </a:lnTo>
                    <a:lnTo>
                      <a:pt x="1620" y="470"/>
                    </a:lnTo>
                    <a:lnTo>
                      <a:pt x="1622" y="470"/>
                    </a:lnTo>
                    <a:lnTo>
                      <a:pt x="1624" y="470"/>
                    </a:lnTo>
                    <a:lnTo>
                      <a:pt x="1626" y="470"/>
                    </a:lnTo>
                    <a:lnTo>
                      <a:pt x="1628" y="470"/>
                    </a:lnTo>
                    <a:lnTo>
                      <a:pt x="1630" y="470"/>
                    </a:lnTo>
                    <a:lnTo>
                      <a:pt x="1632" y="470"/>
                    </a:lnTo>
                    <a:lnTo>
                      <a:pt x="1636" y="470"/>
                    </a:lnTo>
                    <a:lnTo>
                      <a:pt x="1638" y="470"/>
                    </a:lnTo>
                    <a:lnTo>
                      <a:pt x="1639" y="470"/>
                    </a:lnTo>
                    <a:lnTo>
                      <a:pt x="1641" y="470"/>
                    </a:lnTo>
                    <a:lnTo>
                      <a:pt x="1643" y="470"/>
                    </a:lnTo>
                    <a:lnTo>
                      <a:pt x="1645" y="470"/>
                    </a:lnTo>
                    <a:lnTo>
                      <a:pt x="1647" y="470"/>
                    </a:lnTo>
                    <a:lnTo>
                      <a:pt x="1649" y="470"/>
                    </a:lnTo>
                    <a:lnTo>
                      <a:pt x="1651" y="470"/>
                    </a:lnTo>
                    <a:lnTo>
                      <a:pt x="1653" y="470"/>
                    </a:lnTo>
                    <a:lnTo>
                      <a:pt x="1655" y="470"/>
                    </a:lnTo>
                    <a:lnTo>
                      <a:pt x="1657" y="470"/>
                    </a:lnTo>
                    <a:lnTo>
                      <a:pt x="1659" y="470"/>
                    </a:lnTo>
                    <a:lnTo>
                      <a:pt x="1661" y="470"/>
                    </a:lnTo>
                    <a:lnTo>
                      <a:pt x="1664" y="470"/>
                    </a:lnTo>
                    <a:lnTo>
                      <a:pt x="1668" y="470"/>
                    </a:lnTo>
                    <a:lnTo>
                      <a:pt x="1670" y="470"/>
                    </a:lnTo>
                    <a:lnTo>
                      <a:pt x="1672" y="470"/>
                    </a:lnTo>
                    <a:lnTo>
                      <a:pt x="1676" y="470"/>
                    </a:lnTo>
                    <a:lnTo>
                      <a:pt x="1678" y="470"/>
                    </a:lnTo>
                    <a:lnTo>
                      <a:pt x="1680" y="470"/>
                    </a:lnTo>
                    <a:lnTo>
                      <a:pt x="1682" y="470"/>
                    </a:lnTo>
                    <a:lnTo>
                      <a:pt x="1684" y="470"/>
                    </a:lnTo>
                    <a:lnTo>
                      <a:pt x="1685" y="470"/>
                    </a:lnTo>
                    <a:lnTo>
                      <a:pt x="1687" y="470"/>
                    </a:lnTo>
                    <a:lnTo>
                      <a:pt x="1691" y="470"/>
                    </a:lnTo>
                    <a:lnTo>
                      <a:pt x="1693" y="470"/>
                    </a:lnTo>
                    <a:lnTo>
                      <a:pt x="1695" y="470"/>
                    </a:lnTo>
                    <a:lnTo>
                      <a:pt x="1697" y="470"/>
                    </a:lnTo>
                    <a:lnTo>
                      <a:pt x="1699" y="470"/>
                    </a:lnTo>
                    <a:lnTo>
                      <a:pt x="1701" y="470"/>
                    </a:lnTo>
                    <a:lnTo>
                      <a:pt x="1703" y="470"/>
                    </a:lnTo>
                    <a:lnTo>
                      <a:pt x="1705" y="470"/>
                    </a:lnTo>
                    <a:lnTo>
                      <a:pt x="1708" y="470"/>
                    </a:lnTo>
                    <a:lnTo>
                      <a:pt x="1710" y="470"/>
                    </a:lnTo>
                    <a:lnTo>
                      <a:pt x="1712" y="470"/>
                    </a:lnTo>
                    <a:lnTo>
                      <a:pt x="1714" y="470"/>
                    </a:lnTo>
                    <a:lnTo>
                      <a:pt x="1716" y="470"/>
                    </a:lnTo>
                    <a:lnTo>
                      <a:pt x="1718" y="470"/>
                    </a:lnTo>
                    <a:lnTo>
                      <a:pt x="1720" y="470"/>
                    </a:lnTo>
                    <a:lnTo>
                      <a:pt x="1722" y="470"/>
                    </a:lnTo>
                    <a:lnTo>
                      <a:pt x="1724" y="470"/>
                    </a:lnTo>
                    <a:lnTo>
                      <a:pt x="1728" y="470"/>
                    </a:lnTo>
                    <a:lnTo>
                      <a:pt x="1729" y="470"/>
                    </a:lnTo>
                    <a:lnTo>
                      <a:pt x="1731" y="470"/>
                    </a:lnTo>
                    <a:lnTo>
                      <a:pt x="1733" y="470"/>
                    </a:lnTo>
                    <a:lnTo>
                      <a:pt x="1735" y="470"/>
                    </a:lnTo>
                    <a:lnTo>
                      <a:pt x="1737" y="470"/>
                    </a:lnTo>
                    <a:lnTo>
                      <a:pt x="1739" y="470"/>
                    </a:lnTo>
                    <a:lnTo>
                      <a:pt x="1741" y="470"/>
                    </a:lnTo>
                    <a:lnTo>
                      <a:pt x="1743" y="470"/>
                    </a:lnTo>
                    <a:lnTo>
                      <a:pt x="1745" y="470"/>
                    </a:lnTo>
                    <a:lnTo>
                      <a:pt x="1747" y="470"/>
                    </a:lnTo>
                    <a:lnTo>
                      <a:pt x="1749" y="470"/>
                    </a:lnTo>
                    <a:lnTo>
                      <a:pt x="1751" y="470"/>
                    </a:lnTo>
                    <a:lnTo>
                      <a:pt x="1752" y="470"/>
                    </a:lnTo>
                    <a:lnTo>
                      <a:pt x="1754" y="470"/>
                    </a:lnTo>
                    <a:lnTo>
                      <a:pt x="1756" y="470"/>
                    </a:lnTo>
                    <a:lnTo>
                      <a:pt x="1758" y="470"/>
                    </a:lnTo>
                    <a:lnTo>
                      <a:pt x="1760" y="470"/>
                    </a:lnTo>
                    <a:lnTo>
                      <a:pt x="1762" y="470"/>
                    </a:lnTo>
                    <a:lnTo>
                      <a:pt x="1764" y="470"/>
                    </a:lnTo>
                    <a:lnTo>
                      <a:pt x="1766" y="470"/>
                    </a:lnTo>
                    <a:lnTo>
                      <a:pt x="1768" y="470"/>
                    </a:lnTo>
                    <a:lnTo>
                      <a:pt x="1770" y="470"/>
                    </a:lnTo>
                    <a:lnTo>
                      <a:pt x="1772" y="470"/>
                    </a:lnTo>
                    <a:lnTo>
                      <a:pt x="1774" y="470"/>
                    </a:lnTo>
                    <a:lnTo>
                      <a:pt x="1775" y="470"/>
                    </a:lnTo>
                    <a:lnTo>
                      <a:pt x="1777" y="470"/>
                    </a:lnTo>
                    <a:lnTo>
                      <a:pt x="1781" y="470"/>
                    </a:lnTo>
                    <a:lnTo>
                      <a:pt x="1783" y="470"/>
                    </a:lnTo>
                    <a:lnTo>
                      <a:pt x="1787" y="470"/>
                    </a:lnTo>
                    <a:lnTo>
                      <a:pt x="1789" y="470"/>
                    </a:lnTo>
                    <a:lnTo>
                      <a:pt x="1791" y="470"/>
                    </a:lnTo>
                    <a:lnTo>
                      <a:pt x="1793" y="470"/>
                    </a:lnTo>
                    <a:lnTo>
                      <a:pt x="1795" y="470"/>
                    </a:lnTo>
                    <a:lnTo>
                      <a:pt x="1796" y="470"/>
                    </a:lnTo>
                    <a:lnTo>
                      <a:pt x="1798" y="470"/>
                    </a:lnTo>
                    <a:lnTo>
                      <a:pt x="1800" y="470"/>
                    </a:lnTo>
                    <a:lnTo>
                      <a:pt x="1804" y="470"/>
                    </a:lnTo>
                    <a:lnTo>
                      <a:pt x="1806" y="470"/>
                    </a:lnTo>
                    <a:lnTo>
                      <a:pt x="1808" y="470"/>
                    </a:lnTo>
                    <a:lnTo>
                      <a:pt x="1810" y="470"/>
                    </a:lnTo>
                    <a:lnTo>
                      <a:pt x="1812" y="470"/>
                    </a:lnTo>
                    <a:lnTo>
                      <a:pt x="1814" y="470"/>
                    </a:lnTo>
                    <a:lnTo>
                      <a:pt x="1816" y="470"/>
                    </a:lnTo>
                    <a:lnTo>
                      <a:pt x="1818" y="470"/>
                    </a:lnTo>
                    <a:lnTo>
                      <a:pt x="1819" y="470"/>
                    </a:lnTo>
                    <a:lnTo>
                      <a:pt x="1821" y="470"/>
                    </a:lnTo>
                    <a:lnTo>
                      <a:pt x="1823" y="470"/>
                    </a:lnTo>
                    <a:lnTo>
                      <a:pt x="1825" y="470"/>
                    </a:lnTo>
                    <a:lnTo>
                      <a:pt x="1827" y="470"/>
                    </a:lnTo>
                    <a:lnTo>
                      <a:pt x="1829" y="470"/>
                    </a:lnTo>
                    <a:lnTo>
                      <a:pt x="1833" y="470"/>
                    </a:lnTo>
                    <a:lnTo>
                      <a:pt x="1837" y="470"/>
                    </a:lnTo>
                    <a:lnTo>
                      <a:pt x="1841" y="470"/>
                    </a:lnTo>
                    <a:lnTo>
                      <a:pt x="1842" y="470"/>
                    </a:lnTo>
                    <a:lnTo>
                      <a:pt x="1844" y="470"/>
                    </a:lnTo>
                    <a:lnTo>
                      <a:pt x="1846" y="470"/>
                    </a:lnTo>
                    <a:lnTo>
                      <a:pt x="1848" y="470"/>
                    </a:lnTo>
                    <a:lnTo>
                      <a:pt x="1850" y="470"/>
                    </a:lnTo>
                    <a:lnTo>
                      <a:pt x="1852" y="470"/>
                    </a:lnTo>
                    <a:lnTo>
                      <a:pt x="1854" y="470"/>
                    </a:lnTo>
                    <a:lnTo>
                      <a:pt x="1856" y="470"/>
                    </a:lnTo>
                    <a:lnTo>
                      <a:pt x="1858" y="470"/>
                    </a:lnTo>
                    <a:lnTo>
                      <a:pt x="1860" y="470"/>
                    </a:lnTo>
                    <a:lnTo>
                      <a:pt x="1862" y="470"/>
                    </a:lnTo>
                    <a:lnTo>
                      <a:pt x="1864" y="470"/>
                    </a:lnTo>
                    <a:lnTo>
                      <a:pt x="1865" y="470"/>
                    </a:lnTo>
                    <a:lnTo>
                      <a:pt x="1867" y="470"/>
                    </a:lnTo>
                    <a:lnTo>
                      <a:pt x="1869" y="470"/>
                    </a:lnTo>
                    <a:lnTo>
                      <a:pt x="1871" y="470"/>
                    </a:lnTo>
                    <a:lnTo>
                      <a:pt x="1873" y="470"/>
                    </a:lnTo>
                    <a:lnTo>
                      <a:pt x="1875" y="470"/>
                    </a:lnTo>
                    <a:lnTo>
                      <a:pt x="1877" y="470"/>
                    </a:lnTo>
                    <a:lnTo>
                      <a:pt x="1879" y="470"/>
                    </a:lnTo>
                    <a:lnTo>
                      <a:pt x="1881" y="470"/>
                    </a:lnTo>
                    <a:lnTo>
                      <a:pt x="1885" y="470"/>
                    </a:lnTo>
                    <a:lnTo>
                      <a:pt x="1886" y="470"/>
                    </a:lnTo>
                    <a:lnTo>
                      <a:pt x="1888" y="470"/>
                    </a:lnTo>
                    <a:lnTo>
                      <a:pt x="1890" y="470"/>
                    </a:lnTo>
                    <a:lnTo>
                      <a:pt x="1892" y="470"/>
                    </a:lnTo>
                    <a:lnTo>
                      <a:pt x="1894" y="470"/>
                    </a:lnTo>
                    <a:lnTo>
                      <a:pt x="1896" y="470"/>
                    </a:lnTo>
                    <a:lnTo>
                      <a:pt x="1898" y="470"/>
                    </a:lnTo>
                    <a:lnTo>
                      <a:pt x="1900" y="470"/>
                    </a:lnTo>
                    <a:lnTo>
                      <a:pt x="1902" y="470"/>
                    </a:lnTo>
                    <a:lnTo>
                      <a:pt x="1904" y="470"/>
                    </a:lnTo>
                    <a:lnTo>
                      <a:pt x="1906" y="470"/>
                    </a:lnTo>
                    <a:lnTo>
                      <a:pt x="1908" y="470"/>
                    </a:lnTo>
                    <a:lnTo>
                      <a:pt x="1909" y="470"/>
                    </a:lnTo>
                    <a:lnTo>
                      <a:pt x="1911" y="470"/>
                    </a:lnTo>
                    <a:lnTo>
                      <a:pt x="1913" y="470"/>
                    </a:lnTo>
                    <a:lnTo>
                      <a:pt x="1915" y="470"/>
                    </a:lnTo>
                    <a:lnTo>
                      <a:pt x="1919" y="470"/>
                    </a:lnTo>
                    <a:lnTo>
                      <a:pt x="1921" y="470"/>
                    </a:lnTo>
                    <a:lnTo>
                      <a:pt x="1923" y="470"/>
                    </a:lnTo>
                    <a:lnTo>
                      <a:pt x="1925" y="470"/>
                    </a:lnTo>
                    <a:lnTo>
                      <a:pt x="1929" y="470"/>
                    </a:lnTo>
                    <a:lnTo>
                      <a:pt x="1931" y="470"/>
                    </a:lnTo>
                    <a:lnTo>
                      <a:pt x="1932" y="470"/>
                    </a:lnTo>
                    <a:lnTo>
                      <a:pt x="1934" y="470"/>
                    </a:lnTo>
                    <a:lnTo>
                      <a:pt x="1936" y="470"/>
                    </a:lnTo>
                    <a:lnTo>
                      <a:pt x="1938" y="470"/>
                    </a:lnTo>
                    <a:lnTo>
                      <a:pt x="1940" y="470"/>
                    </a:lnTo>
                    <a:lnTo>
                      <a:pt x="1942" y="470"/>
                    </a:lnTo>
                    <a:lnTo>
                      <a:pt x="1944" y="470"/>
                    </a:lnTo>
                    <a:lnTo>
                      <a:pt x="1946" y="470"/>
                    </a:lnTo>
                    <a:lnTo>
                      <a:pt x="1948" y="470"/>
                    </a:lnTo>
                    <a:lnTo>
                      <a:pt x="1950" y="470"/>
                    </a:lnTo>
                    <a:lnTo>
                      <a:pt x="1952" y="470"/>
                    </a:lnTo>
                    <a:lnTo>
                      <a:pt x="1955" y="470"/>
                    </a:lnTo>
                    <a:lnTo>
                      <a:pt x="1957" y="470"/>
                    </a:lnTo>
                    <a:lnTo>
                      <a:pt x="1959" y="470"/>
                    </a:lnTo>
                    <a:lnTo>
                      <a:pt x="1961" y="470"/>
                    </a:lnTo>
                    <a:lnTo>
                      <a:pt x="1963" y="470"/>
                    </a:lnTo>
                    <a:lnTo>
                      <a:pt x="1967" y="470"/>
                    </a:lnTo>
                    <a:lnTo>
                      <a:pt x="1969" y="470"/>
                    </a:lnTo>
                    <a:lnTo>
                      <a:pt x="1971" y="470"/>
                    </a:lnTo>
                    <a:lnTo>
                      <a:pt x="1973" y="470"/>
                    </a:lnTo>
                    <a:lnTo>
                      <a:pt x="1975" y="470"/>
                    </a:lnTo>
                    <a:lnTo>
                      <a:pt x="1978" y="470"/>
                    </a:lnTo>
                    <a:lnTo>
                      <a:pt x="1980" y="470"/>
                    </a:lnTo>
                    <a:lnTo>
                      <a:pt x="1982" y="470"/>
                    </a:lnTo>
                    <a:lnTo>
                      <a:pt x="1984" y="470"/>
                    </a:lnTo>
                    <a:lnTo>
                      <a:pt x="1986" y="470"/>
                    </a:lnTo>
                    <a:lnTo>
                      <a:pt x="1988" y="470"/>
                    </a:lnTo>
                    <a:lnTo>
                      <a:pt x="1992" y="470"/>
                    </a:lnTo>
                    <a:lnTo>
                      <a:pt x="1996" y="470"/>
                    </a:lnTo>
                    <a:lnTo>
                      <a:pt x="1999" y="470"/>
                    </a:lnTo>
                    <a:lnTo>
                      <a:pt x="2001" y="470"/>
                    </a:lnTo>
                    <a:lnTo>
                      <a:pt x="2003" y="470"/>
                    </a:lnTo>
                    <a:lnTo>
                      <a:pt x="2005" y="470"/>
                    </a:lnTo>
                    <a:lnTo>
                      <a:pt x="2007" y="470"/>
                    </a:lnTo>
                    <a:lnTo>
                      <a:pt x="2011" y="470"/>
                    </a:lnTo>
                    <a:lnTo>
                      <a:pt x="2013" y="470"/>
                    </a:lnTo>
                    <a:lnTo>
                      <a:pt x="2015" y="470"/>
                    </a:lnTo>
                    <a:lnTo>
                      <a:pt x="2017" y="470"/>
                    </a:lnTo>
                    <a:lnTo>
                      <a:pt x="2019" y="470"/>
                    </a:lnTo>
                    <a:lnTo>
                      <a:pt x="2021" y="470"/>
                    </a:lnTo>
                    <a:lnTo>
                      <a:pt x="2024" y="470"/>
                    </a:lnTo>
                    <a:lnTo>
                      <a:pt x="2026" y="470"/>
                    </a:lnTo>
                    <a:lnTo>
                      <a:pt x="2028" y="470"/>
                    </a:lnTo>
                    <a:lnTo>
                      <a:pt x="2030" y="470"/>
                    </a:lnTo>
                    <a:lnTo>
                      <a:pt x="2032" y="470"/>
                    </a:lnTo>
                    <a:lnTo>
                      <a:pt x="2034" y="470"/>
                    </a:lnTo>
                    <a:lnTo>
                      <a:pt x="2036" y="470"/>
                    </a:lnTo>
                    <a:lnTo>
                      <a:pt x="2038" y="470"/>
                    </a:lnTo>
                    <a:lnTo>
                      <a:pt x="2040" y="470"/>
                    </a:lnTo>
                    <a:lnTo>
                      <a:pt x="2044" y="470"/>
                    </a:lnTo>
                    <a:lnTo>
                      <a:pt x="2047" y="470"/>
                    </a:lnTo>
                    <a:lnTo>
                      <a:pt x="2049" y="470"/>
                    </a:lnTo>
                    <a:lnTo>
                      <a:pt x="2051" y="470"/>
                    </a:lnTo>
                    <a:lnTo>
                      <a:pt x="2053" y="470"/>
                    </a:lnTo>
                    <a:lnTo>
                      <a:pt x="2055" y="470"/>
                    </a:lnTo>
                    <a:lnTo>
                      <a:pt x="2057" y="470"/>
                    </a:lnTo>
                    <a:lnTo>
                      <a:pt x="2059" y="470"/>
                    </a:lnTo>
                    <a:lnTo>
                      <a:pt x="2061" y="470"/>
                    </a:lnTo>
                    <a:lnTo>
                      <a:pt x="2063" y="470"/>
                    </a:lnTo>
                    <a:lnTo>
                      <a:pt x="2065" y="470"/>
                    </a:lnTo>
                    <a:lnTo>
                      <a:pt x="2067" y="470"/>
                    </a:lnTo>
                    <a:lnTo>
                      <a:pt x="2068" y="470"/>
                    </a:lnTo>
                    <a:lnTo>
                      <a:pt x="2070" y="470"/>
                    </a:lnTo>
                    <a:lnTo>
                      <a:pt x="2072" y="470"/>
                    </a:lnTo>
                    <a:lnTo>
                      <a:pt x="2074" y="470"/>
                    </a:lnTo>
                    <a:lnTo>
                      <a:pt x="2076" y="470"/>
                    </a:lnTo>
                    <a:lnTo>
                      <a:pt x="2078" y="470"/>
                    </a:lnTo>
                    <a:lnTo>
                      <a:pt x="2080" y="470"/>
                    </a:lnTo>
                    <a:lnTo>
                      <a:pt x="2082" y="470"/>
                    </a:lnTo>
                    <a:lnTo>
                      <a:pt x="2086" y="470"/>
                    </a:lnTo>
                    <a:lnTo>
                      <a:pt x="2088" y="470"/>
                    </a:lnTo>
                    <a:lnTo>
                      <a:pt x="2089" y="470"/>
                    </a:lnTo>
                    <a:lnTo>
                      <a:pt x="2091" y="470"/>
                    </a:lnTo>
                    <a:lnTo>
                      <a:pt x="2093" y="470"/>
                    </a:lnTo>
                    <a:lnTo>
                      <a:pt x="2095" y="470"/>
                    </a:lnTo>
                    <a:lnTo>
                      <a:pt x="2097" y="470"/>
                    </a:lnTo>
                    <a:lnTo>
                      <a:pt x="2099" y="470"/>
                    </a:lnTo>
                    <a:lnTo>
                      <a:pt x="2103" y="470"/>
                    </a:lnTo>
                    <a:lnTo>
                      <a:pt x="2105" y="470"/>
                    </a:lnTo>
                    <a:lnTo>
                      <a:pt x="2107" y="470"/>
                    </a:lnTo>
                    <a:lnTo>
                      <a:pt x="2109" y="470"/>
                    </a:lnTo>
                    <a:lnTo>
                      <a:pt x="2111" y="470"/>
                    </a:lnTo>
                    <a:lnTo>
                      <a:pt x="2112" y="470"/>
                    </a:lnTo>
                    <a:lnTo>
                      <a:pt x="2114" y="470"/>
                    </a:lnTo>
                    <a:lnTo>
                      <a:pt x="2116" y="470"/>
                    </a:lnTo>
                    <a:lnTo>
                      <a:pt x="2118" y="470"/>
                    </a:lnTo>
                    <a:lnTo>
                      <a:pt x="2120" y="470"/>
                    </a:lnTo>
                    <a:lnTo>
                      <a:pt x="2122" y="470"/>
                    </a:lnTo>
                    <a:lnTo>
                      <a:pt x="2124" y="470"/>
                    </a:lnTo>
                    <a:lnTo>
                      <a:pt x="2126" y="470"/>
                    </a:lnTo>
                    <a:lnTo>
                      <a:pt x="2128" y="470"/>
                    </a:lnTo>
                    <a:lnTo>
                      <a:pt x="2130" y="470"/>
                    </a:lnTo>
                    <a:lnTo>
                      <a:pt x="2132" y="470"/>
                    </a:lnTo>
                    <a:lnTo>
                      <a:pt x="2134" y="470"/>
                    </a:lnTo>
                    <a:lnTo>
                      <a:pt x="2135" y="470"/>
                    </a:lnTo>
                    <a:lnTo>
                      <a:pt x="2137" y="470"/>
                    </a:lnTo>
                    <a:lnTo>
                      <a:pt x="2139" y="470"/>
                    </a:lnTo>
                    <a:lnTo>
                      <a:pt x="2141" y="470"/>
                    </a:lnTo>
                    <a:lnTo>
                      <a:pt x="2143" y="470"/>
                    </a:lnTo>
                    <a:lnTo>
                      <a:pt x="2145" y="470"/>
                    </a:lnTo>
                    <a:lnTo>
                      <a:pt x="2147" y="470"/>
                    </a:lnTo>
                    <a:lnTo>
                      <a:pt x="2149" y="470"/>
                    </a:lnTo>
                    <a:lnTo>
                      <a:pt x="2151" y="470"/>
                    </a:lnTo>
                    <a:lnTo>
                      <a:pt x="2153" y="470"/>
                    </a:lnTo>
                    <a:lnTo>
                      <a:pt x="2155" y="470"/>
                    </a:lnTo>
                    <a:lnTo>
                      <a:pt x="2157" y="470"/>
                    </a:lnTo>
                    <a:lnTo>
                      <a:pt x="2158" y="470"/>
                    </a:lnTo>
                    <a:lnTo>
                      <a:pt x="2160" y="470"/>
                    </a:lnTo>
                    <a:lnTo>
                      <a:pt x="2162" y="470"/>
                    </a:lnTo>
                    <a:lnTo>
                      <a:pt x="2164" y="470"/>
                    </a:lnTo>
                    <a:lnTo>
                      <a:pt x="2166" y="470"/>
                    </a:lnTo>
                    <a:lnTo>
                      <a:pt x="2168" y="470"/>
                    </a:lnTo>
                    <a:lnTo>
                      <a:pt x="2170" y="470"/>
                    </a:lnTo>
                    <a:lnTo>
                      <a:pt x="2172" y="470"/>
                    </a:lnTo>
                    <a:lnTo>
                      <a:pt x="2174" y="470"/>
                    </a:lnTo>
                    <a:lnTo>
                      <a:pt x="2176" y="470"/>
                    </a:lnTo>
                    <a:lnTo>
                      <a:pt x="2178" y="470"/>
                    </a:lnTo>
                    <a:lnTo>
                      <a:pt x="2179" y="470"/>
                    </a:lnTo>
                    <a:lnTo>
                      <a:pt x="2181" y="470"/>
                    </a:lnTo>
                    <a:lnTo>
                      <a:pt x="2183" y="470"/>
                    </a:lnTo>
                    <a:lnTo>
                      <a:pt x="2185" y="470"/>
                    </a:lnTo>
                    <a:lnTo>
                      <a:pt x="2189" y="470"/>
                    </a:lnTo>
                    <a:lnTo>
                      <a:pt x="2191" y="470"/>
                    </a:lnTo>
                    <a:lnTo>
                      <a:pt x="2193" y="470"/>
                    </a:lnTo>
                    <a:lnTo>
                      <a:pt x="2195" y="470"/>
                    </a:lnTo>
                    <a:lnTo>
                      <a:pt x="2197" y="470"/>
                    </a:lnTo>
                    <a:lnTo>
                      <a:pt x="2199" y="470"/>
                    </a:lnTo>
                    <a:lnTo>
                      <a:pt x="2202" y="470"/>
                    </a:lnTo>
                    <a:lnTo>
                      <a:pt x="2204" y="470"/>
                    </a:lnTo>
                    <a:lnTo>
                      <a:pt x="2208" y="470"/>
                    </a:lnTo>
                    <a:lnTo>
                      <a:pt x="2210" y="470"/>
                    </a:lnTo>
                    <a:lnTo>
                      <a:pt x="2212" y="470"/>
                    </a:lnTo>
                    <a:lnTo>
                      <a:pt x="2214" y="470"/>
                    </a:lnTo>
                    <a:lnTo>
                      <a:pt x="2216" y="470"/>
                    </a:lnTo>
                    <a:lnTo>
                      <a:pt x="2218" y="470"/>
                    </a:lnTo>
                    <a:lnTo>
                      <a:pt x="2220" y="470"/>
                    </a:lnTo>
                    <a:lnTo>
                      <a:pt x="2222" y="470"/>
                    </a:lnTo>
                    <a:lnTo>
                      <a:pt x="2224" y="470"/>
                    </a:lnTo>
                    <a:lnTo>
                      <a:pt x="2225" y="470"/>
                    </a:lnTo>
                    <a:lnTo>
                      <a:pt x="2227" y="470"/>
                    </a:lnTo>
                    <a:lnTo>
                      <a:pt x="2229" y="470"/>
                    </a:lnTo>
                    <a:lnTo>
                      <a:pt x="2231" y="470"/>
                    </a:lnTo>
                    <a:lnTo>
                      <a:pt x="2233" y="470"/>
                    </a:lnTo>
                    <a:lnTo>
                      <a:pt x="2235" y="470"/>
                    </a:lnTo>
                    <a:lnTo>
                      <a:pt x="2237" y="470"/>
                    </a:lnTo>
                    <a:lnTo>
                      <a:pt x="2239" y="470"/>
                    </a:lnTo>
                    <a:lnTo>
                      <a:pt x="2241" y="470"/>
                    </a:lnTo>
                    <a:lnTo>
                      <a:pt x="2243" y="470"/>
                    </a:lnTo>
                    <a:lnTo>
                      <a:pt x="2245" y="470"/>
                    </a:lnTo>
                    <a:lnTo>
                      <a:pt x="2247" y="470"/>
                    </a:lnTo>
                    <a:lnTo>
                      <a:pt x="2248" y="470"/>
                    </a:lnTo>
                    <a:lnTo>
                      <a:pt x="2250" y="470"/>
                    </a:lnTo>
                    <a:lnTo>
                      <a:pt x="2252" y="470"/>
                    </a:lnTo>
                    <a:lnTo>
                      <a:pt x="2254" y="470"/>
                    </a:lnTo>
                    <a:lnTo>
                      <a:pt x="2256" y="470"/>
                    </a:lnTo>
                    <a:lnTo>
                      <a:pt x="2258" y="470"/>
                    </a:lnTo>
                    <a:lnTo>
                      <a:pt x="2260" y="470"/>
                    </a:lnTo>
                    <a:lnTo>
                      <a:pt x="2262" y="470"/>
                    </a:lnTo>
                    <a:lnTo>
                      <a:pt x="2264" y="470"/>
                    </a:lnTo>
                    <a:lnTo>
                      <a:pt x="2266" y="470"/>
                    </a:lnTo>
                    <a:lnTo>
                      <a:pt x="2268" y="470"/>
                    </a:lnTo>
                    <a:lnTo>
                      <a:pt x="2269" y="470"/>
                    </a:lnTo>
                    <a:lnTo>
                      <a:pt x="2271" y="470"/>
                    </a:lnTo>
                    <a:lnTo>
                      <a:pt x="2273" y="470"/>
                    </a:lnTo>
                    <a:lnTo>
                      <a:pt x="2275" y="470"/>
                    </a:lnTo>
                    <a:lnTo>
                      <a:pt x="2277" y="470"/>
                    </a:lnTo>
                    <a:lnTo>
                      <a:pt x="2279" y="470"/>
                    </a:lnTo>
                    <a:lnTo>
                      <a:pt x="2281" y="470"/>
                    </a:lnTo>
                    <a:lnTo>
                      <a:pt x="2283" y="470"/>
                    </a:lnTo>
                    <a:lnTo>
                      <a:pt x="2285" y="470"/>
                    </a:lnTo>
                    <a:lnTo>
                      <a:pt x="2287" y="470"/>
                    </a:lnTo>
                    <a:lnTo>
                      <a:pt x="2289" y="470"/>
                    </a:lnTo>
                    <a:lnTo>
                      <a:pt x="2291" y="470"/>
                    </a:lnTo>
                    <a:lnTo>
                      <a:pt x="2292" y="470"/>
                    </a:lnTo>
                    <a:lnTo>
                      <a:pt x="2294" y="470"/>
                    </a:lnTo>
                    <a:lnTo>
                      <a:pt x="2296" y="470"/>
                    </a:lnTo>
                    <a:lnTo>
                      <a:pt x="2298" y="470"/>
                    </a:lnTo>
                    <a:lnTo>
                      <a:pt x="2300" y="470"/>
                    </a:lnTo>
                    <a:lnTo>
                      <a:pt x="2302" y="470"/>
                    </a:lnTo>
                    <a:lnTo>
                      <a:pt x="2304" y="470"/>
                    </a:lnTo>
                    <a:lnTo>
                      <a:pt x="2306" y="470"/>
                    </a:lnTo>
                    <a:lnTo>
                      <a:pt x="2308" y="470"/>
                    </a:lnTo>
                    <a:lnTo>
                      <a:pt x="2312" y="470"/>
                    </a:lnTo>
                    <a:lnTo>
                      <a:pt x="2314" y="470"/>
                    </a:lnTo>
                    <a:lnTo>
                      <a:pt x="2317" y="470"/>
                    </a:lnTo>
                    <a:lnTo>
                      <a:pt x="2319" y="470"/>
                    </a:lnTo>
                    <a:lnTo>
                      <a:pt x="2321" y="470"/>
                    </a:lnTo>
                    <a:lnTo>
                      <a:pt x="2323" y="470"/>
                    </a:lnTo>
                    <a:lnTo>
                      <a:pt x="2325" y="470"/>
                    </a:lnTo>
                    <a:lnTo>
                      <a:pt x="2327" y="470"/>
                    </a:lnTo>
                    <a:lnTo>
                      <a:pt x="2329" y="470"/>
                    </a:lnTo>
                    <a:lnTo>
                      <a:pt x="2331" y="470"/>
                    </a:lnTo>
                    <a:lnTo>
                      <a:pt x="2333" y="470"/>
                    </a:lnTo>
                    <a:lnTo>
                      <a:pt x="2335" y="470"/>
                    </a:lnTo>
                    <a:lnTo>
                      <a:pt x="2337" y="470"/>
                    </a:lnTo>
                    <a:lnTo>
                      <a:pt x="2338" y="470"/>
                    </a:lnTo>
                    <a:lnTo>
                      <a:pt x="2340" y="470"/>
                    </a:lnTo>
                    <a:lnTo>
                      <a:pt x="2342" y="470"/>
                    </a:lnTo>
                    <a:lnTo>
                      <a:pt x="2344" y="470"/>
                    </a:lnTo>
                    <a:lnTo>
                      <a:pt x="2346" y="470"/>
                    </a:lnTo>
                    <a:lnTo>
                      <a:pt x="2348" y="470"/>
                    </a:lnTo>
                    <a:lnTo>
                      <a:pt x="2350" y="470"/>
                    </a:lnTo>
                    <a:lnTo>
                      <a:pt x="2352" y="470"/>
                    </a:lnTo>
                    <a:lnTo>
                      <a:pt x="2354" y="470"/>
                    </a:lnTo>
                    <a:lnTo>
                      <a:pt x="2356" y="470"/>
                    </a:lnTo>
                    <a:lnTo>
                      <a:pt x="2358" y="470"/>
                    </a:lnTo>
                    <a:lnTo>
                      <a:pt x="2359" y="470"/>
                    </a:lnTo>
                    <a:lnTo>
                      <a:pt x="2361" y="470"/>
                    </a:lnTo>
                    <a:lnTo>
                      <a:pt x="2363" y="470"/>
                    </a:lnTo>
                    <a:lnTo>
                      <a:pt x="2365" y="470"/>
                    </a:lnTo>
                    <a:lnTo>
                      <a:pt x="2367" y="470"/>
                    </a:lnTo>
                    <a:lnTo>
                      <a:pt x="2369" y="470"/>
                    </a:lnTo>
                    <a:lnTo>
                      <a:pt x="2371" y="470"/>
                    </a:lnTo>
                    <a:lnTo>
                      <a:pt x="2373" y="470"/>
                    </a:lnTo>
                    <a:lnTo>
                      <a:pt x="2375" y="470"/>
                    </a:lnTo>
                    <a:lnTo>
                      <a:pt x="2377" y="470"/>
                    </a:lnTo>
                    <a:lnTo>
                      <a:pt x="2379" y="470"/>
                    </a:lnTo>
                    <a:lnTo>
                      <a:pt x="2381" y="470"/>
                    </a:lnTo>
                    <a:lnTo>
                      <a:pt x="2382" y="470"/>
                    </a:lnTo>
                    <a:lnTo>
                      <a:pt x="2384" y="470"/>
                    </a:lnTo>
                    <a:lnTo>
                      <a:pt x="2386" y="470"/>
                    </a:lnTo>
                    <a:lnTo>
                      <a:pt x="2390" y="470"/>
                    </a:lnTo>
                    <a:lnTo>
                      <a:pt x="2394" y="470"/>
                    </a:lnTo>
                    <a:lnTo>
                      <a:pt x="2396" y="470"/>
                    </a:lnTo>
                    <a:lnTo>
                      <a:pt x="2398" y="470"/>
                    </a:lnTo>
                    <a:lnTo>
                      <a:pt x="2400" y="470"/>
                    </a:lnTo>
                    <a:lnTo>
                      <a:pt x="2402" y="470"/>
                    </a:lnTo>
                    <a:lnTo>
                      <a:pt x="2404" y="470"/>
                    </a:lnTo>
                    <a:lnTo>
                      <a:pt x="2405" y="470"/>
                    </a:lnTo>
                    <a:lnTo>
                      <a:pt x="2407" y="470"/>
                    </a:lnTo>
                    <a:lnTo>
                      <a:pt x="2409" y="470"/>
                    </a:lnTo>
                    <a:lnTo>
                      <a:pt x="2411" y="470"/>
                    </a:lnTo>
                    <a:lnTo>
                      <a:pt x="2413" y="470"/>
                    </a:lnTo>
                    <a:lnTo>
                      <a:pt x="2415" y="470"/>
                    </a:lnTo>
                    <a:lnTo>
                      <a:pt x="2417" y="470"/>
                    </a:lnTo>
                    <a:lnTo>
                      <a:pt x="2419" y="470"/>
                    </a:lnTo>
                    <a:lnTo>
                      <a:pt x="2421" y="470"/>
                    </a:lnTo>
                    <a:lnTo>
                      <a:pt x="2423" y="470"/>
                    </a:lnTo>
                    <a:lnTo>
                      <a:pt x="2425" y="470"/>
                    </a:lnTo>
                    <a:lnTo>
                      <a:pt x="2427" y="470"/>
                    </a:lnTo>
                    <a:lnTo>
                      <a:pt x="2428" y="470"/>
                    </a:lnTo>
                    <a:lnTo>
                      <a:pt x="2430" y="470"/>
                    </a:lnTo>
                    <a:lnTo>
                      <a:pt x="2432" y="470"/>
                    </a:lnTo>
                    <a:lnTo>
                      <a:pt x="2434" y="470"/>
                    </a:lnTo>
                    <a:lnTo>
                      <a:pt x="2436" y="470"/>
                    </a:lnTo>
                    <a:lnTo>
                      <a:pt x="2440" y="470"/>
                    </a:lnTo>
                    <a:lnTo>
                      <a:pt x="2442" y="470"/>
                    </a:lnTo>
                    <a:lnTo>
                      <a:pt x="2444" y="470"/>
                    </a:lnTo>
                    <a:lnTo>
                      <a:pt x="2446" y="470"/>
                    </a:lnTo>
                    <a:lnTo>
                      <a:pt x="2450" y="470"/>
                    </a:lnTo>
                    <a:lnTo>
                      <a:pt x="2451" y="470"/>
                    </a:lnTo>
                    <a:lnTo>
                      <a:pt x="2453" y="470"/>
                    </a:lnTo>
                    <a:lnTo>
                      <a:pt x="2455" y="470"/>
                    </a:lnTo>
                    <a:lnTo>
                      <a:pt x="2459" y="470"/>
                    </a:lnTo>
                    <a:lnTo>
                      <a:pt x="2461" y="470"/>
                    </a:lnTo>
                    <a:lnTo>
                      <a:pt x="2463" y="470"/>
                    </a:lnTo>
                    <a:lnTo>
                      <a:pt x="2467" y="470"/>
                    </a:lnTo>
                    <a:lnTo>
                      <a:pt x="2469" y="470"/>
                    </a:lnTo>
                    <a:lnTo>
                      <a:pt x="2472" y="470"/>
                    </a:lnTo>
                    <a:lnTo>
                      <a:pt x="2474" y="470"/>
                    </a:lnTo>
                    <a:lnTo>
                      <a:pt x="2476" y="470"/>
                    </a:lnTo>
                    <a:lnTo>
                      <a:pt x="2478" y="470"/>
                    </a:lnTo>
                    <a:lnTo>
                      <a:pt x="2480" y="470"/>
                    </a:lnTo>
                    <a:lnTo>
                      <a:pt x="2482" y="470"/>
                    </a:lnTo>
                    <a:lnTo>
                      <a:pt x="2484" y="470"/>
                    </a:lnTo>
                    <a:lnTo>
                      <a:pt x="2488" y="470"/>
                    </a:lnTo>
                    <a:lnTo>
                      <a:pt x="2490" y="470"/>
                    </a:lnTo>
                  </a:path>
                </a:pathLst>
              </a:custGeom>
              <a:grpFill/>
              <a:ln w="3175">
                <a:solidFill>
                  <a:srgbClr val="A52A2A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6" name="Freeform 204"/>
              <p:cNvSpPr>
                <a:spLocks/>
              </p:cNvSpPr>
              <p:nvPr/>
            </p:nvSpPr>
            <p:spPr bwMode="auto">
              <a:xfrm>
                <a:off x="3094038" y="5102452"/>
                <a:ext cx="3787775" cy="183696"/>
              </a:xfrm>
              <a:custGeom>
                <a:avLst/>
                <a:gdLst>
                  <a:gd name="T0" fmla="*/ 40 w 2386"/>
                  <a:gd name="T1" fmla="*/ 160 h 162"/>
                  <a:gd name="T2" fmla="*/ 78 w 2386"/>
                  <a:gd name="T3" fmla="*/ 162 h 162"/>
                  <a:gd name="T4" fmla="*/ 113 w 2386"/>
                  <a:gd name="T5" fmla="*/ 162 h 162"/>
                  <a:gd name="T6" fmla="*/ 149 w 2386"/>
                  <a:gd name="T7" fmla="*/ 162 h 162"/>
                  <a:gd name="T8" fmla="*/ 180 w 2386"/>
                  <a:gd name="T9" fmla="*/ 160 h 162"/>
                  <a:gd name="T10" fmla="*/ 212 w 2386"/>
                  <a:gd name="T11" fmla="*/ 160 h 162"/>
                  <a:gd name="T12" fmla="*/ 249 w 2386"/>
                  <a:gd name="T13" fmla="*/ 160 h 162"/>
                  <a:gd name="T14" fmla="*/ 289 w 2386"/>
                  <a:gd name="T15" fmla="*/ 160 h 162"/>
                  <a:gd name="T16" fmla="*/ 329 w 2386"/>
                  <a:gd name="T17" fmla="*/ 160 h 162"/>
                  <a:gd name="T18" fmla="*/ 367 w 2386"/>
                  <a:gd name="T19" fmla="*/ 160 h 162"/>
                  <a:gd name="T20" fmla="*/ 406 w 2386"/>
                  <a:gd name="T21" fmla="*/ 160 h 162"/>
                  <a:gd name="T22" fmla="*/ 446 w 2386"/>
                  <a:gd name="T23" fmla="*/ 160 h 162"/>
                  <a:gd name="T24" fmla="*/ 490 w 2386"/>
                  <a:gd name="T25" fmla="*/ 160 h 162"/>
                  <a:gd name="T26" fmla="*/ 530 w 2386"/>
                  <a:gd name="T27" fmla="*/ 160 h 162"/>
                  <a:gd name="T28" fmla="*/ 572 w 2386"/>
                  <a:gd name="T29" fmla="*/ 156 h 162"/>
                  <a:gd name="T30" fmla="*/ 601 w 2386"/>
                  <a:gd name="T31" fmla="*/ 160 h 162"/>
                  <a:gd name="T32" fmla="*/ 643 w 2386"/>
                  <a:gd name="T33" fmla="*/ 160 h 162"/>
                  <a:gd name="T34" fmla="*/ 681 w 2386"/>
                  <a:gd name="T35" fmla="*/ 160 h 162"/>
                  <a:gd name="T36" fmla="*/ 720 w 2386"/>
                  <a:gd name="T37" fmla="*/ 160 h 162"/>
                  <a:gd name="T38" fmla="*/ 762 w 2386"/>
                  <a:gd name="T39" fmla="*/ 160 h 162"/>
                  <a:gd name="T40" fmla="*/ 800 w 2386"/>
                  <a:gd name="T41" fmla="*/ 160 h 162"/>
                  <a:gd name="T42" fmla="*/ 838 w 2386"/>
                  <a:gd name="T43" fmla="*/ 160 h 162"/>
                  <a:gd name="T44" fmla="*/ 877 w 2386"/>
                  <a:gd name="T45" fmla="*/ 160 h 162"/>
                  <a:gd name="T46" fmla="*/ 917 w 2386"/>
                  <a:gd name="T47" fmla="*/ 160 h 162"/>
                  <a:gd name="T48" fmla="*/ 957 w 2386"/>
                  <a:gd name="T49" fmla="*/ 160 h 162"/>
                  <a:gd name="T50" fmla="*/ 995 w 2386"/>
                  <a:gd name="T51" fmla="*/ 160 h 162"/>
                  <a:gd name="T52" fmla="*/ 1036 w 2386"/>
                  <a:gd name="T53" fmla="*/ 160 h 162"/>
                  <a:gd name="T54" fmla="*/ 1074 w 2386"/>
                  <a:gd name="T55" fmla="*/ 160 h 162"/>
                  <a:gd name="T56" fmla="*/ 1112 w 2386"/>
                  <a:gd name="T57" fmla="*/ 160 h 162"/>
                  <a:gd name="T58" fmla="*/ 1152 w 2386"/>
                  <a:gd name="T59" fmla="*/ 160 h 162"/>
                  <a:gd name="T60" fmla="*/ 1193 w 2386"/>
                  <a:gd name="T61" fmla="*/ 160 h 162"/>
                  <a:gd name="T62" fmla="*/ 1233 w 2386"/>
                  <a:gd name="T63" fmla="*/ 160 h 162"/>
                  <a:gd name="T64" fmla="*/ 1277 w 2386"/>
                  <a:gd name="T65" fmla="*/ 160 h 162"/>
                  <a:gd name="T66" fmla="*/ 1315 w 2386"/>
                  <a:gd name="T67" fmla="*/ 160 h 162"/>
                  <a:gd name="T68" fmla="*/ 1357 w 2386"/>
                  <a:gd name="T69" fmla="*/ 160 h 162"/>
                  <a:gd name="T70" fmla="*/ 1398 w 2386"/>
                  <a:gd name="T71" fmla="*/ 160 h 162"/>
                  <a:gd name="T72" fmla="*/ 1436 w 2386"/>
                  <a:gd name="T73" fmla="*/ 160 h 162"/>
                  <a:gd name="T74" fmla="*/ 1478 w 2386"/>
                  <a:gd name="T75" fmla="*/ 160 h 162"/>
                  <a:gd name="T76" fmla="*/ 1516 w 2386"/>
                  <a:gd name="T77" fmla="*/ 160 h 162"/>
                  <a:gd name="T78" fmla="*/ 1558 w 2386"/>
                  <a:gd name="T79" fmla="*/ 160 h 162"/>
                  <a:gd name="T80" fmla="*/ 1597 w 2386"/>
                  <a:gd name="T81" fmla="*/ 160 h 162"/>
                  <a:gd name="T82" fmla="*/ 1635 w 2386"/>
                  <a:gd name="T83" fmla="*/ 160 h 162"/>
                  <a:gd name="T84" fmla="*/ 1671 w 2386"/>
                  <a:gd name="T85" fmla="*/ 160 h 162"/>
                  <a:gd name="T86" fmla="*/ 1710 w 2386"/>
                  <a:gd name="T87" fmla="*/ 160 h 162"/>
                  <a:gd name="T88" fmla="*/ 1750 w 2386"/>
                  <a:gd name="T89" fmla="*/ 160 h 162"/>
                  <a:gd name="T90" fmla="*/ 1792 w 2386"/>
                  <a:gd name="T91" fmla="*/ 160 h 162"/>
                  <a:gd name="T92" fmla="*/ 1830 w 2386"/>
                  <a:gd name="T93" fmla="*/ 160 h 162"/>
                  <a:gd name="T94" fmla="*/ 1871 w 2386"/>
                  <a:gd name="T95" fmla="*/ 160 h 162"/>
                  <a:gd name="T96" fmla="*/ 1911 w 2386"/>
                  <a:gd name="T97" fmla="*/ 160 h 162"/>
                  <a:gd name="T98" fmla="*/ 1951 w 2386"/>
                  <a:gd name="T99" fmla="*/ 160 h 162"/>
                  <a:gd name="T100" fmla="*/ 1993 w 2386"/>
                  <a:gd name="T101" fmla="*/ 160 h 162"/>
                  <a:gd name="T102" fmla="*/ 2033 w 2386"/>
                  <a:gd name="T103" fmla="*/ 160 h 162"/>
                  <a:gd name="T104" fmla="*/ 2074 w 2386"/>
                  <a:gd name="T105" fmla="*/ 160 h 162"/>
                  <a:gd name="T106" fmla="*/ 2116 w 2386"/>
                  <a:gd name="T107" fmla="*/ 160 h 162"/>
                  <a:gd name="T108" fmla="*/ 2158 w 2386"/>
                  <a:gd name="T109" fmla="*/ 160 h 162"/>
                  <a:gd name="T110" fmla="*/ 2196 w 2386"/>
                  <a:gd name="T111" fmla="*/ 160 h 162"/>
                  <a:gd name="T112" fmla="*/ 2234 w 2386"/>
                  <a:gd name="T113" fmla="*/ 160 h 162"/>
                  <a:gd name="T114" fmla="*/ 2271 w 2386"/>
                  <a:gd name="T115" fmla="*/ 160 h 162"/>
                  <a:gd name="T116" fmla="*/ 2307 w 2386"/>
                  <a:gd name="T117" fmla="*/ 160 h 162"/>
                  <a:gd name="T118" fmla="*/ 2346 w 2386"/>
                  <a:gd name="T119" fmla="*/ 160 h 162"/>
                  <a:gd name="T120" fmla="*/ 2382 w 2386"/>
                  <a:gd name="T121" fmla="*/ 1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86" h="162">
                    <a:moveTo>
                      <a:pt x="0" y="160"/>
                    </a:moveTo>
                    <a:lnTo>
                      <a:pt x="2" y="162"/>
                    </a:lnTo>
                    <a:lnTo>
                      <a:pt x="2" y="160"/>
                    </a:lnTo>
                    <a:lnTo>
                      <a:pt x="3" y="160"/>
                    </a:lnTo>
                    <a:lnTo>
                      <a:pt x="5" y="162"/>
                    </a:lnTo>
                    <a:lnTo>
                      <a:pt x="7" y="162"/>
                    </a:lnTo>
                    <a:lnTo>
                      <a:pt x="9" y="162"/>
                    </a:lnTo>
                    <a:lnTo>
                      <a:pt x="13" y="162"/>
                    </a:lnTo>
                    <a:lnTo>
                      <a:pt x="17" y="162"/>
                    </a:lnTo>
                    <a:lnTo>
                      <a:pt x="19" y="162"/>
                    </a:lnTo>
                    <a:lnTo>
                      <a:pt x="23" y="162"/>
                    </a:lnTo>
                    <a:lnTo>
                      <a:pt x="25" y="162"/>
                    </a:lnTo>
                    <a:lnTo>
                      <a:pt x="26" y="162"/>
                    </a:lnTo>
                    <a:lnTo>
                      <a:pt x="30" y="162"/>
                    </a:lnTo>
                    <a:lnTo>
                      <a:pt x="32" y="162"/>
                    </a:lnTo>
                    <a:lnTo>
                      <a:pt x="34" y="160"/>
                    </a:lnTo>
                    <a:lnTo>
                      <a:pt x="36" y="162"/>
                    </a:lnTo>
                    <a:lnTo>
                      <a:pt x="36" y="160"/>
                    </a:lnTo>
                    <a:lnTo>
                      <a:pt x="40" y="160"/>
                    </a:lnTo>
                    <a:lnTo>
                      <a:pt x="40" y="162"/>
                    </a:lnTo>
                    <a:lnTo>
                      <a:pt x="42" y="162"/>
                    </a:lnTo>
                    <a:lnTo>
                      <a:pt x="46" y="162"/>
                    </a:lnTo>
                    <a:lnTo>
                      <a:pt x="46" y="160"/>
                    </a:lnTo>
                    <a:lnTo>
                      <a:pt x="48" y="162"/>
                    </a:lnTo>
                    <a:lnTo>
                      <a:pt x="49" y="160"/>
                    </a:lnTo>
                    <a:lnTo>
                      <a:pt x="51" y="160"/>
                    </a:lnTo>
                    <a:lnTo>
                      <a:pt x="51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59" y="162"/>
                    </a:lnTo>
                    <a:lnTo>
                      <a:pt x="63" y="162"/>
                    </a:lnTo>
                    <a:lnTo>
                      <a:pt x="65" y="162"/>
                    </a:lnTo>
                    <a:lnTo>
                      <a:pt x="69" y="162"/>
                    </a:lnTo>
                    <a:lnTo>
                      <a:pt x="70" y="160"/>
                    </a:lnTo>
                    <a:lnTo>
                      <a:pt x="72" y="162"/>
                    </a:lnTo>
                    <a:lnTo>
                      <a:pt x="74" y="162"/>
                    </a:lnTo>
                    <a:lnTo>
                      <a:pt x="78" y="160"/>
                    </a:lnTo>
                    <a:lnTo>
                      <a:pt x="78" y="162"/>
                    </a:lnTo>
                    <a:lnTo>
                      <a:pt x="80" y="160"/>
                    </a:lnTo>
                    <a:lnTo>
                      <a:pt x="82" y="162"/>
                    </a:lnTo>
                    <a:lnTo>
                      <a:pt x="84" y="162"/>
                    </a:lnTo>
                    <a:lnTo>
                      <a:pt x="86" y="160"/>
                    </a:lnTo>
                    <a:lnTo>
                      <a:pt x="86" y="162"/>
                    </a:lnTo>
                    <a:lnTo>
                      <a:pt x="90" y="162"/>
                    </a:lnTo>
                    <a:lnTo>
                      <a:pt x="90" y="160"/>
                    </a:lnTo>
                    <a:lnTo>
                      <a:pt x="92" y="162"/>
                    </a:lnTo>
                    <a:lnTo>
                      <a:pt x="95" y="162"/>
                    </a:lnTo>
                    <a:lnTo>
                      <a:pt x="95" y="160"/>
                    </a:lnTo>
                    <a:lnTo>
                      <a:pt x="99" y="162"/>
                    </a:lnTo>
                    <a:lnTo>
                      <a:pt x="99" y="160"/>
                    </a:lnTo>
                    <a:lnTo>
                      <a:pt x="101" y="162"/>
                    </a:lnTo>
                    <a:lnTo>
                      <a:pt x="103" y="162"/>
                    </a:lnTo>
                    <a:lnTo>
                      <a:pt x="105" y="160"/>
                    </a:lnTo>
                    <a:lnTo>
                      <a:pt x="107" y="160"/>
                    </a:lnTo>
                    <a:lnTo>
                      <a:pt x="107" y="162"/>
                    </a:lnTo>
                    <a:lnTo>
                      <a:pt x="109" y="162"/>
                    </a:lnTo>
                    <a:lnTo>
                      <a:pt x="113" y="162"/>
                    </a:lnTo>
                    <a:lnTo>
                      <a:pt x="115" y="162"/>
                    </a:lnTo>
                    <a:lnTo>
                      <a:pt x="118" y="162"/>
                    </a:lnTo>
                    <a:lnTo>
                      <a:pt x="122" y="162"/>
                    </a:lnTo>
                    <a:lnTo>
                      <a:pt x="124" y="160"/>
                    </a:lnTo>
                    <a:lnTo>
                      <a:pt x="124" y="162"/>
                    </a:lnTo>
                    <a:lnTo>
                      <a:pt x="128" y="162"/>
                    </a:lnTo>
                    <a:lnTo>
                      <a:pt x="130" y="162"/>
                    </a:lnTo>
                    <a:lnTo>
                      <a:pt x="132" y="160"/>
                    </a:lnTo>
                    <a:lnTo>
                      <a:pt x="134" y="160"/>
                    </a:lnTo>
                    <a:lnTo>
                      <a:pt x="136" y="162"/>
                    </a:lnTo>
                    <a:lnTo>
                      <a:pt x="136" y="160"/>
                    </a:lnTo>
                    <a:lnTo>
                      <a:pt x="138" y="162"/>
                    </a:lnTo>
                    <a:lnTo>
                      <a:pt x="139" y="162"/>
                    </a:lnTo>
                    <a:lnTo>
                      <a:pt x="141" y="162"/>
                    </a:lnTo>
                    <a:lnTo>
                      <a:pt x="143" y="160"/>
                    </a:lnTo>
                    <a:lnTo>
                      <a:pt x="145" y="160"/>
                    </a:lnTo>
                    <a:lnTo>
                      <a:pt x="147" y="162"/>
                    </a:lnTo>
                    <a:lnTo>
                      <a:pt x="147" y="160"/>
                    </a:lnTo>
                    <a:lnTo>
                      <a:pt x="149" y="162"/>
                    </a:lnTo>
                    <a:lnTo>
                      <a:pt x="151" y="160"/>
                    </a:lnTo>
                    <a:lnTo>
                      <a:pt x="151" y="162"/>
                    </a:lnTo>
                    <a:lnTo>
                      <a:pt x="155" y="160"/>
                    </a:lnTo>
                    <a:lnTo>
                      <a:pt x="155" y="162"/>
                    </a:lnTo>
                    <a:lnTo>
                      <a:pt x="157" y="162"/>
                    </a:lnTo>
                    <a:lnTo>
                      <a:pt x="159" y="160"/>
                    </a:lnTo>
                    <a:lnTo>
                      <a:pt x="160" y="162"/>
                    </a:lnTo>
                    <a:lnTo>
                      <a:pt x="160" y="160"/>
                    </a:lnTo>
                    <a:lnTo>
                      <a:pt x="162" y="162"/>
                    </a:lnTo>
                    <a:lnTo>
                      <a:pt x="164" y="160"/>
                    </a:lnTo>
                    <a:lnTo>
                      <a:pt x="166" y="160"/>
                    </a:lnTo>
                    <a:lnTo>
                      <a:pt x="168" y="162"/>
                    </a:lnTo>
                    <a:lnTo>
                      <a:pt x="170" y="160"/>
                    </a:lnTo>
                    <a:lnTo>
                      <a:pt x="174" y="162"/>
                    </a:lnTo>
                    <a:lnTo>
                      <a:pt x="174" y="160"/>
                    </a:lnTo>
                    <a:lnTo>
                      <a:pt x="174" y="162"/>
                    </a:lnTo>
                    <a:lnTo>
                      <a:pt x="176" y="160"/>
                    </a:lnTo>
                    <a:lnTo>
                      <a:pt x="178" y="162"/>
                    </a:lnTo>
                    <a:lnTo>
                      <a:pt x="180" y="160"/>
                    </a:lnTo>
                    <a:lnTo>
                      <a:pt x="180" y="162"/>
                    </a:lnTo>
                    <a:lnTo>
                      <a:pt x="182" y="160"/>
                    </a:lnTo>
                    <a:lnTo>
                      <a:pt x="183" y="160"/>
                    </a:lnTo>
                    <a:lnTo>
                      <a:pt x="185" y="160"/>
                    </a:lnTo>
                    <a:lnTo>
                      <a:pt x="187" y="160"/>
                    </a:lnTo>
                    <a:lnTo>
                      <a:pt x="189" y="158"/>
                    </a:lnTo>
                    <a:lnTo>
                      <a:pt x="191" y="145"/>
                    </a:lnTo>
                    <a:lnTo>
                      <a:pt x="191" y="135"/>
                    </a:lnTo>
                    <a:lnTo>
                      <a:pt x="193" y="110"/>
                    </a:lnTo>
                    <a:lnTo>
                      <a:pt x="195" y="129"/>
                    </a:lnTo>
                    <a:lnTo>
                      <a:pt x="197" y="147"/>
                    </a:lnTo>
                    <a:lnTo>
                      <a:pt x="197" y="154"/>
                    </a:lnTo>
                    <a:lnTo>
                      <a:pt x="201" y="160"/>
                    </a:lnTo>
                    <a:lnTo>
                      <a:pt x="203" y="160"/>
                    </a:lnTo>
                    <a:lnTo>
                      <a:pt x="205" y="160"/>
                    </a:lnTo>
                    <a:lnTo>
                      <a:pt x="206" y="160"/>
                    </a:lnTo>
                    <a:lnTo>
                      <a:pt x="208" y="160"/>
                    </a:lnTo>
                    <a:lnTo>
                      <a:pt x="210" y="160"/>
                    </a:lnTo>
                    <a:lnTo>
                      <a:pt x="212" y="160"/>
                    </a:lnTo>
                    <a:lnTo>
                      <a:pt x="214" y="160"/>
                    </a:lnTo>
                    <a:lnTo>
                      <a:pt x="216" y="160"/>
                    </a:lnTo>
                    <a:lnTo>
                      <a:pt x="218" y="160"/>
                    </a:lnTo>
                    <a:lnTo>
                      <a:pt x="220" y="160"/>
                    </a:lnTo>
                    <a:lnTo>
                      <a:pt x="222" y="160"/>
                    </a:lnTo>
                    <a:lnTo>
                      <a:pt x="224" y="160"/>
                    </a:lnTo>
                    <a:lnTo>
                      <a:pt x="226" y="160"/>
                    </a:lnTo>
                    <a:lnTo>
                      <a:pt x="228" y="160"/>
                    </a:lnTo>
                    <a:lnTo>
                      <a:pt x="229" y="160"/>
                    </a:lnTo>
                    <a:lnTo>
                      <a:pt x="233" y="160"/>
                    </a:lnTo>
                    <a:lnTo>
                      <a:pt x="235" y="147"/>
                    </a:lnTo>
                    <a:lnTo>
                      <a:pt x="237" y="137"/>
                    </a:lnTo>
                    <a:lnTo>
                      <a:pt x="237" y="129"/>
                    </a:lnTo>
                    <a:lnTo>
                      <a:pt x="239" y="137"/>
                    </a:lnTo>
                    <a:lnTo>
                      <a:pt x="241" y="150"/>
                    </a:lnTo>
                    <a:lnTo>
                      <a:pt x="243" y="152"/>
                    </a:lnTo>
                    <a:lnTo>
                      <a:pt x="245" y="160"/>
                    </a:lnTo>
                    <a:lnTo>
                      <a:pt x="247" y="160"/>
                    </a:lnTo>
                    <a:lnTo>
                      <a:pt x="249" y="160"/>
                    </a:lnTo>
                    <a:lnTo>
                      <a:pt x="250" y="160"/>
                    </a:lnTo>
                    <a:lnTo>
                      <a:pt x="252" y="160"/>
                    </a:lnTo>
                    <a:lnTo>
                      <a:pt x="256" y="160"/>
                    </a:lnTo>
                    <a:lnTo>
                      <a:pt x="258" y="160"/>
                    </a:lnTo>
                    <a:lnTo>
                      <a:pt x="260" y="160"/>
                    </a:lnTo>
                    <a:lnTo>
                      <a:pt x="264" y="160"/>
                    </a:lnTo>
                    <a:lnTo>
                      <a:pt x="266" y="160"/>
                    </a:lnTo>
                    <a:lnTo>
                      <a:pt x="268" y="160"/>
                    </a:lnTo>
                    <a:lnTo>
                      <a:pt x="270" y="160"/>
                    </a:lnTo>
                    <a:lnTo>
                      <a:pt x="272" y="160"/>
                    </a:lnTo>
                    <a:lnTo>
                      <a:pt x="273" y="160"/>
                    </a:lnTo>
                    <a:lnTo>
                      <a:pt x="275" y="160"/>
                    </a:lnTo>
                    <a:lnTo>
                      <a:pt x="277" y="160"/>
                    </a:lnTo>
                    <a:lnTo>
                      <a:pt x="279" y="160"/>
                    </a:lnTo>
                    <a:lnTo>
                      <a:pt x="281" y="160"/>
                    </a:lnTo>
                    <a:lnTo>
                      <a:pt x="283" y="160"/>
                    </a:lnTo>
                    <a:lnTo>
                      <a:pt x="285" y="160"/>
                    </a:lnTo>
                    <a:lnTo>
                      <a:pt x="287" y="160"/>
                    </a:lnTo>
                    <a:lnTo>
                      <a:pt x="289" y="160"/>
                    </a:lnTo>
                    <a:lnTo>
                      <a:pt x="291" y="160"/>
                    </a:lnTo>
                    <a:lnTo>
                      <a:pt x="293" y="160"/>
                    </a:lnTo>
                    <a:lnTo>
                      <a:pt x="295" y="160"/>
                    </a:lnTo>
                    <a:lnTo>
                      <a:pt x="296" y="160"/>
                    </a:lnTo>
                    <a:lnTo>
                      <a:pt x="298" y="160"/>
                    </a:lnTo>
                    <a:lnTo>
                      <a:pt x="302" y="160"/>
                    </a:lnTo>
                    <a:lnTo>
                      <a:pt x="304" y="160"/>
                    </a:lnTo>
                    <a:lnTo>
                      <a:pt x="306" y="160"/>
                    </a:lnTo>
                    <a:lnTo>
                      <a:pt x="308" y="160"/>
                    </a:lnTo>
                    <a:lnTo>
                      <a:pt x="310" y="160"/>
                    </a:lnTo>
                    <a:lnTo>
                      <a:pt x="314" y="160"/>
                    </a:lnTo>
                    <a:lnTo>
                      <a:pt x="316" y="160"/>
                    </a:lnTo>
                    <a:lnTo>
                      <a:pt x="318" y="160"/>
                    </a:lnTo>
                    <a:lnTo>
                      <a:pt x="319" y="160"/>
                    </a:lnTo>
                    <a:lnTo>
                      <a:pt x="321" y="160"/>
                    </a:lnTo>
                    <a:lnTo>
                      <a:pt x="323" y="160"/>
                    </a:lnTo>
                    <a:lnTo>
                      <a:pt x="325" y="160"/>
                    </a:lnTo>
                    <a:lnTo>
                      <a:pt x="327" y="160"/>
                    </a:lnTo>
                    <a:lnTo>
                      <a:pt x="329" y="160"/>
                    </a:lnTo>
                    <a:lnTo>
                      <a:pt x="331" y="160"/>
                    </a:lnTo>
                    <a:lnTo>
                      <a:pt x="335" y="160"/>
                    </a:lnTo>
                    <a:lnTo>
                      <a:pt x="337" y="160"/>
                    </a:lnTo>
                    <a:lnTo>
                      <a:pt x="339" y="160"/>
                    </a:lnTo>
                    <a:lnTo>
                      <a:pt x="341" y="160"/>
                    </a:lnTo>
                    <a:lnTo>
                      <a:pt x="342" y="160"/>
                    </a:lnTo>
                    <a:lnTo>
                      <a:pt x="344" y="160"/>
                    </a:lnTo>
                    <a:lnTo>
                      <a:pt x="346" y="160"/>
                    </a:lnTo>
                    <a:lnTo>
                      <a:pt x="348" y="160"/>
                    </a:lnTo>
                    <a:lnTo>
                      <a:pt x="350" y="160"/>
                    </a:lnTo>
                    <a:lnTo>
                      <a:pt x="352" y="160"/>
                    </a:lnTo>
                    <a:lnTo>
                      <a:pt x="354" y="160"/>
                    </a:lnTo>
                    <a:lnTo>
                      <a:pt x="356" y="160"/>
                    </a:lnTo>
                    <a:lnTo>
                      <a:pt x="358" y="160"/>
                    </a:lnTo>
                    <a:lnTo>
                      <a:pt x="360" y="160"/>
                    </a:lnTo>
                    <a:lnTo>
                      <a:pt x="362" y="160"/>
                    </a:lnTo>
                    <a:lnTo>
                      <a:pt x="363" y="160"/>
                    </a:lnTo>
                    <a:lnTo>
                      <a:pt x="365" y="160"/>
                    </a:lnTo>
                    <a:lnTo>
                      <a:pt x="367" y="160"/>
                    </a:lnTo>
                    <a:lnTo>
                      <a:pt x="369" y="160"/>
                    </a:lnTo>
                    <a:lnTo>
                      <a:pt x="373" y="160"/>
                    </a:lnTo>
                    <a:lnTo>
                      <a:pt x="375" y="160"/>
                    </a:lnTo>
                    <a:lnTo>
                      <a:pt x="377" y="160"/>
                    </a:lnTo>
                    <a:lnTo>
                      <a:pt x="379" y="160"/>
                    </a:lnTo>
                    <a:lnTo>
                      <a:pt x="381" y="160"/>
                    </a:lnTo>
                    <a:lnTo>
                      <a:pt x="383" y="160"/>
                    </a:lnTo>
                    <a:lnTo>
                      <a:pt x="385" y="160"/>
                    </a:lnTo>
                    <a:lnTo>
                      <a:pt x="386" y="160"/>
                    </a:lnTo>
                    <a:lnTo>
                      <a:pt x="388" y="160"/>
                    </a:lnTo>
                    <a:lnTo>
                      <a:pt x="390" y="160"/>
                    </a:lnTo>
                    <a:lnTo>
                      <a:pt x="392" y="160"/>
                    </a:lnTo>
                    <a:lnTo>
                      <a:pt x="394" y="160"/>
                    </a:lnTo>
                    <a:lnTo>
                      <a:pt x="396" y="160"/>
                    </a:lnTo>
                    <a:lnTo>
                      <a:pt x="398" y="160"/>
                    </a:lnTo>
                    <a:lnTo>
                      <a:pt x="400" y="160"/>
                    </a:lnTo>
                    <a:lnTo>
                      <a:pt x="402" y="160"/>
                    </a:lnTo>
                    <a:lnTo>
                      <a:pt x="404" y="160"/>
                    </a:lnTo>
                    <a:lnTo>
                      <a:pt x="406" y="160"/>
                    </a:lnTo>
                    <a:lnTo>
                      <a:pt x="408" y="160"/>
                    </a:lnTo>
                    <a:lnTo>
                      <a:pt x="409" y="160"/>
                    </a:lnTo>
                    <a:lnTo>
                      <a:pt x="411" y="160"/>
                    </a:lnTo>
                    <a:lnTo>
                      <a:pt x="413" y="160"/>
                    </a:lnTo>
                    <a:lnTo>
                      <a:pt x="415" y="160"/>
                    </a:lnTo>
                    <a:lnTo>
                      <a:pt x="417" y="160"/>
                    </a:lnTo>
                    <a:lnTo>
                      <a:pt x="419" y="160"/>
                    </a:lnTo>
                    <a:lnTo>
                      <a:pt x="423" y="160"/>
                    </a:lnTo>
                    <a:lnTo>
                      <a:pt x="425" y="160"/>
                    </a:lnTo>
                    <a:lnTo>
                      <a:pt x="427" y="160"/>
                    </a:lnTo>
                    <a:lnTo>
                      <a:pt x="429" y="160"/>
                    </a:lnTo>
                    <a:lnTo>
                      <a:pt x="431" y="160"/>
                    </a:lnTo>
                    <a:lnTo>
                      <a:pt x="432" y="160"/>
                    </a:lnTo>
                    <a:lnTo>
                      <a:pt x="434" y="160"/>
                    </a:lnTo>
                    <a:lnTo>
                      <a:pt x="436" y="160"/>
                    </a:lnTo>
                    <a:lnTo>
                      <a:pt x="438" y="160"/>
                    </a:lnTo>
                    <a:lnTo>
                      <a:pt x="440" y="160"/>
                    </a:lnTo>
                    <a:lnTo>
                      <a:pt x="442" y="160"/>
                    </a:lnTo>
                    <a:lnTo>
                      <a:pt x="446" y="160"/>
                    </a:lnTo>
                    <a:lnTo>
                      <a:pt x="448" y="160"/>
                    </a:lnTo>
                    <a:lnTo>
                      <a:pt x="450" y="160"/>
                    </a:lnTo>
                    <a:lnTo>
                      <a:pt x="452" y="160"/>
                    </a:lnTo>
                    <a:lnTo>
                      <a:pt x="453" y="160"/>
                    </a:lnTo>
                    <a:lnTo>
                      <a:pt x="455" y="160"/>
                    </a:lnTo>
                    <a:lnTo>
                      <a:pt x="457" y="160"/>
                    </a:lnTo>
                    <a:lnTo>
                      <a:pt x="459" y="160"/>
                    </a:lnTo>
                    <a:lnTo>
                      <a:pt x="461" y="160"/>
                    </a:lnTo>
                    <a:lnTo>
                      <a:pt x="463" y="160"/>
                    </a:lnTo>
                    <a:lnTo>
                      <a:pt x="467" y="160"/>
                    </a:lnTo>
                    <a:lnTo>
                      <a:pt x="469" y="160"/>
                    </a:lnTo>
                    <a:lnTo>
                      <a:pt x="471" y="160"/>
                    </a:lnTo>
                    <a:lnTo>
                      <a:pt x="473" y="160"/>
                    </a:lnTo>
                    <a:lnTo>
                      <a:pt x="475" y="160"/>
                    </a:lnTo>
                    <a:lnTo>
                      <a:pt x="478" y="160"/>
                    </a:lnTo>
                    <a:lnTo>
                      <a:pt x="480" y="160"/>
                    </a:lnTo>
                    <a:lnTo>
                      <a:pt x="484" y="160"/>
                    </a:lnTo>
                    <a:lnTo>
                      <a:pt x="488" y="160"/>
                    </a:lnTo>
                    <a:lnTo>
                      <a:pt x="490" y="160"/>
                    </a:lnTo>
                    <a:lnTo>
                      <a:pt x="492" y="160"/>
                    </a:lnTo>
                    <a:lnTo>
                      <a:pt x="494" y="160"/>
                    </a:lnTo>
                    <a:lnTo>
                      <a:pt x="496" y="160"/>
                    </a:lnTo>
                    <a:lnTo>
                      <a:pt x="498" y="160"/>
                    </a:lnTo>
                    <a:lnTo>
                      <a:pt x="499" y="160"/>
                    </a:lnTo>
                    <a:lnTo>
                      <a:pt x="501" y="160"/>
                    </a:lnTo>
                    <a:lnTo>
                      <a:pt x="503" y="160"/>
                    </a:lnTo>
                    <a:lnTo>
                      <a:pt x="505" y="160"/>
                    </a:lnTo>
                    <a:lnTo>
                      <a:pt x="507" y="160"/>
                    </a:lnTo>
                    <a:lnTo>
                      <a:pt x="509" y="160"/>
                    </a:lnTo>
                    <a:lnTo>
                      <a:pt x="511" y="160"/>
                    </a:lnTo>
                    <a:lnTo>
                      <a:pt x="513" y="160"/>
                    </a:lnTo>
                    <a:lnTo>
                      <a:pt x="515" y="160"/>
                    </a:lnTo>
                    <a:lnTo>
                      <a:pt x="517" y="160"/>
                    </a:lnTo>
                    <a:lnTo>
                      <a:pt x="521" y="160"/>
                    </a:lnTo>
                    <a:lnTo>
                      <a:pt x="522" y="160"/>
                    </a:lnTo>
                    <a:lnTo>
                      <a:pt x="524" y="160"/>
                    </a:lnTo>
                    <a:lnTo>
                      <a:pt x="528" y="160"/>
                    </a:lnTo>
                    <a:lnTo>
                      <a:pt x="530" y="160"/>
                    </a:lnTo>
                    <a:lnTo>
                      <a:pt x="534" y="160"/>
                    </a:lnTo>
                    <a:lnTo>
                      <a:pt x="536" y="160"/>
                    </a:lnTo>
                    <a:lnTo>
                      <a:pt x="538" y="160"/>
                    </a:lnTo>
                    <a:lnTo>
                      <a:pt x="540" y="160"/>
                    </a:lnTo>
                    <a:lnTo>
                      <a:pt x="543" y="160"/>
                    </a:lnTo>
                    <a:lnTo>
                      <a:pt x="545" y="160"/>
                    </a:lnTo>
                    <a:lnTo>
                      <a:pt x="547" y="160"/>
                    </a:lnTo>
                    <a:lnTo>
                      <a:pt x="549" y="160"/>
                    </a:lnTo>
                    <a:lnTo>
                      <a:pt x="551" y="160"/>
                    </a:lnTo>
                    <a:lnTo>
                      <a:pt x="553" y="160"/>
                    </a:lnTo>
                    <a:lnTo>
                      <a:pt x="557" y="160"/>
                    </a:lnTo>
                    <a:lnTo>
                      <a:pt x="559" y="160"/>
                    </a:lnTo>
                    <a:lnTo>
                      <a:pt x="561" y="160"/>
                    </a:lnTo>
                    <a:lnTo>
                      <a:pt x="565" y="160"/>
                    </a:lnTo>
                    <a:lnTo>
                      <a:pt x="566" y="160"/>
                    </a:lnTo>
                    <a:lnTo>
                      <a:pt x="568" y="160"/>
                    </a:lnTo>
                    <a:lnTo>
                      <a:pt x="570" y="160"/>
                    </a:lnTo>
                    <a:lnTo>
                      <a:pt x="572" y="160"/>
                    </a:lnTo>
                    <a:lnTo>
                      <a:pt x="572" y="156"/>
                    </a:lnTo>
                    <a:lnTo>
                      <a:pt x="574" y="152"/>
                    </a:lnTo>
                    <a:lnTo>
                      <a:pt x="576" y="127"/>
                    </a:lnTo>
                    <a:lnTo>
                      <a:pt x="576" y="110"/>
                    </a:lnTo>
                    <a:lnTo>
                      <a:pt x="580" y="57"/>
                    </a:lnTo>
                    <a:lnTo>
                      <a:pt x="580" y="42"/>
                    </a:lnTo>
                    <a:lnTo>
                      <a:pt x="582" y="0"/>
                    </a:lnTo>
                    <a:lnTo>
                      <a:pt x="584" y="7"/>
                    </a:lnTo>
                    <a:lnTo>
                      <a:pt x="586" y="51"/>
                    </a:lnTo>
                    <a:lnTo>
                      <a:pt x="586" y="57"/>
                    </a:lnTo>
                    <a:lnTo>
                      <a:pt x="588" y="103"/>
                    </a:lnTo>
                    <a:lnTo>
                      <a:pt x="589" y="120"/>
                    </a:lnTo>
                    <a:lnTo>
                      <a:pt x="591" y="145"/>
                    </a:lnTo>
                    <a:lnTo>
                      <a:pt x="591" y="148"/>
                    </a:lnTo>
                    <a:lnTo>
                      <a:pt x="593" y="156"/>
                    </a:lnTo>
                    <a:lnTo>
                      <a:pt x="595" y="156"/>
                    </a:lnTo>
                    <a:lnTo>
                      <a:pt x="597" y="158"/>
                    </a:lnTo>
                    <a:lnTo>
                      <a:pt x="597" y="160"/>
                    </a:lnTo>
                    <a:lnTo>
                      <a:pt x="599" y="160"/>
                    </a:lnTo>
                    <a:lnTo>
                      <a:pt x="601" y="160"/>
                    </a:lnTo>
                    <a:lnTo>
                      <a:pt x="603" y="160"/>
                    </a:lnTo>
                    <a:lnTo>
                      <a:pt x="605" y="160"/>
                    </a:lnTo>
                    <a:lnTo>
                      <a:pt x="607" y="160"/>
                    </a:lnTo>
                    <a:lnTo>
                      <a:pt x="609" y="160"/>
                    </a:lnTo>
                    <a:lnTo>
                      <a:pt x="611" y="160"/>
                    </a:lnTo>
                    <a:lnTo>
                      <a:pt x="612" y="160"/>
                    </a:lnTo>
                    <a:lnTo>
                      <a:pt x="614" y="160"/>
                    </a:lnTo>
                    <a:lnTo>
                      <a:pt x="616" y="160"/>
                    </a:lnTo>
                    <a:lnTo>
                      <a:pt x="618" y="160"/>
                    </a:lnTo>
                    <a:lnTo>
                      <a:pt x="620" y="160"/>
                    </a:lnTo>
                    <a:lnTo>
                      <a:pt x="622" y="160"/>
                    </a:lnTo>
                    <a:lnTo>
                      <a:pt x="626" y="160"/>
                    </a:lnTo>
                    <a:lnTo>
                      <a:pt x="630" y="160"/>
                    </a:lnTo>
                    <a:lnTo>
                      <a:pt x="632" y="160"/>
                    </a:lnTo>
                    <a:lnTo>
                      <a:pt x="633" y="160"/>
                    </a:lnTo>
                    <a:lnTo>
                      <a:pt x="635" y="160"/>
                    </a:lnTo>
                    <a:lnTo>
                      <a:pt x="637" y="160"/>
                    </a:lnTo>
                    <a:lnTo>
                      <a:pt x="641" y="160"/>
                    </a:lnTo>
                    <a:lnTo>
                      <a:pt x="643" y="160"/>
                    </a:lnTo>
                    <a:lnTo>
                      <a:pt x="645" y="160"/>
                    </a:lnTo>
                    <a:lnTo>
                      <a:pt x="647" y="160"/>
                    </a:lnTo>
                    <a:lnTo>
                      <a:pt x="649" y="160"/>
                    </a:lnTo>
                    <a:lnTo>
                      <a:pt x="653" y="160"/>
                    </a:lnTo>
                    <a:lnTo>
                      <a:pt x="655" y="160"/>
                    </a:lnTo>
                    <a:lnTo>
                      <a:pt x="656" y="160"/>
                    </a:lnTo>
                    <a:lnTo>
                      <a:pt x="658" y="160"/>
                    </a:lnTo>
                    <a:lnTo>
                      <a:pt x="660" y="160"/>
                    </a:lnTo>
                    <a:lnTo>
                      <a:pt x="662" y="160"/>
                    </a:lnTo>
                    <a:lnTo>
                      <a:pt x="664" y="160"/>
                    </a:lnTo>
                    <a:lnTo>
                      <a:pt x="666" y="160"/>
                    </a:lnTo>
                    <a:lnTo>
                      <a:pt x="668" y="160"/>
                    </a:lnTo>
                    <a:lnTo>
                      <a:pt x="670" y="160"/>
                    </a:lnTo>
                    <a:lnTo>
                      <a:pt x="672" y="160"/>
                    </a:lnTo>
                    <a:lnTo>
                      <a:pt x="674" y="160"/>
                    </a:lnTo>
                    <a:lnTo>
                      <a:pt x="676" y="160"/>
                    </a:lnTo>
                    <a:lnTo>
                      <a:pt x="678" y="160"/>
                    </a:lnTo>
                    <a:lnTo>
                      <a:pt x="679" y="160"/>
                    </a:lnTo>
                    <a:lnTo>
                      <a:pt x="681" y="160"/>
                    </a:lnTo>
                    <a:lnTo>
                      <a:pt x="683" y="160"/>
                    </a:lnTo>
                    <a:lnTo>
                      <a:pt x="685" y="160"/>
                    </a:lnTo>
                    <a:lnTo>
                      <a:pt x="687" y="160"/>
                    </a:lnTo>
                    <a:lnTo>
                      <a:pt x="689" y="160"/>
                    </a:lnTo>
                    <a:lnTo>
                      <a:pt x="691" y="160"/>
                    </a:lnTo>
                    <a:lnTo>
                      <a:pt x="693" y="160"/>
                    </a:lnTo>
                    <a:lnTo>
                      <a:pt x="695" y="160"/>
                    </a:lnTo>
                    <a:lnTo>
                      <a:pt x="697" y="160"/>
                    </a:lnTo>
                    <a:lnTo>
                      <a:pt x="699" y="160"/>
                    </a:lnTo>
                    <a:lnTo>
                      <a:pt x="701" y="160"/>
                    </a:lnTo>
                    <a:lnTo>
                      <a:pt x="704" y="160"/>
                    </a:lnTo>
                    <a:lnTo>
                      <a:pt x="706" y="160"/>
                    </a:lnTo>
                    <a:lnTo>
                      <a:pt x="708" y="160"/>
                    </a:lnTo>
                    <a:lnTo>
                      <a:pt x="710" y="160"/>
                    </a:lnTo>
                    <a:lnTo>
                      <a:pt x="712" y="160"/>
                    </a:lnTo>
                    <a:lnTo>
                      <a:pt x="714" y="160"/>
                    </a:lnTo>
                    <a:lnTo>
                      <a:pt x="716" y="160"/>
                    </a:lnTo>
                    <a:lnTo>
                      <a:pt x="718" y="160"/>
                    </a:lnTo>
                    <a:lnTo>
                      <a:pt x="720" y="160"/>
                    </a:lnTo>
                    <a:lnTo>
                      <a:pt x="722" y="160"/>
                    </a:lnTo>
                    <a:lnTo>
                      <a:pt x="724" y="160"/>
                    </a:lnTo>
                    <a:lnTo>
                      <a:pt x="725" y="160"/>
                    </a:lnTo>
                    <a:lnTo>
                      <a:pt x="727" y="160"/>
                    </a:lnTo>
                    <a:lnTo>
                      <a:pt x="729" y="160"/>
                    </a:lnTo>
                    <a:lnTo>
                      <a:pt x="731" y="160"/>
                    </a:lnTo>
                    <a:lnTo>
                      <a:pt x="733" y="160"/>
                    </a:lnTo>
                    <a:lnTo>
                      <a:pt x="735" y="160"/>
                    </a:lnTo>
                    <a:lnTo>
                      <a:pt x="737" y="160"/>
                    </a:lnTo>
                    <a:lnTo>
                      <a:pt x="741" y="160"/>
                    </a:lnTo>
                    <a:lnTo>
                      <a:pt x="743" y="160"/>
                    </a:lnTo>
                    <a:lnTo>
                      <a:pt x="745" y="160"/>
                    </a:lnTo>
                    <a:lnTo>
                      <a:pt x="746" y="160"/>
                    </a:lnTo>
                    <a:lnTo>
                      <a:pt x="748" y="160"/>
                    </a:lnTo>
                    <a:lnTo>
                      <a:pt x="750" y="160"/>
                    </a:lnTo>
                    <a:lnTo>
                      <a:pt x="754" y="160"/>
                    </a:lnTo>
                    <a:lnTo>
                      <a:pt x="758" y="160"/>
                    </a:lnTo>
                    <a:lnTo>
                      <a:pt x="760" y="160"/>
                    </a:lnTo>
                    <a:lnTo>
                      <a:pt x="762" y="160"/>
                    </a:lnTo>
                    <a:lnTo>
                      <a:pt x="764" y="160"/>
                    </a:lnTo>
                    <a:lnTo>
                      <a:pt x="766" y="160"/>
                    </a:lnTo>
                    <a:lnTo>
                      <a:pt x="768" y="160"/>
                    </a:lnTo>
                    <a:lnTo>
                      <a:pt x="769" y="160"/>
                    </a:lnTo>
                    <a:lnTo>
                      <a:pt x="771" y="160"/>
                    </a:lnTo>
                    <a:lnTo>
                      <a:pt x="773" y="160"/>
                    </a:lnTo>
                    <a:lnTo>
                      <a:pt x="775" y="160"/>
                    </a:lnTo>
                    <a:lnTo>
                      <a:pt x="777" y="160"/>
                    </a:lnTo>
                    <a:lnTo>
                      <a:pt x="779" y="160"/>
                    </a:lnTo>
                    <a:lnTo>
                      <a:pt x="781" y="160"/>
                    </a:lnTo>
                    <a:lnTo>
                      <a:pt x="783" y="160"/>
                    </a:lnTo>
                    <a:lnTo>
                      <a:pt x="785" y="160"/>
                    </a:lnTo>
                    <a:lnTo>
                      <a:pt x="787" y="160"/>
                    </a:lnTo>
                    <a:lnTo>
                      <a:pt x="789" y="160"/>
                    </a:lnTo>
                    <a:lnTo>
                      <a:pt x="791" y="160"/>
                    </a:lnTo>
                    <a:lnTo>
                      <a:pt x="792" y="160"/>
                    </a:lnTo>
                    <a:lnTo>
                      <a:pt x="794" y="160"/>
                    </a:lnTo>
                    <a:lnTo>
                      <a:pt x="796" y="160"/>
                    </a:lnTo>
                    <a:lnTo>
                      <a:pt x="800" y="160"/>
                    </a:lnTo>
                    <a:lnTo>
                      <a:pt x="802" y="160"/>
                    </a:lnTo>
                    <a:lnTo>
                      <a:pt x="804" y="160"/>
                    </a:lnTo>
                    <a:lnTo>
                      <a:pt x="806" y="160"/>
                    </a:lnTo>
                    <a:lnTo>
                      <a:pt x="808" y="160"/>
                    </a:lnTo>
                    <a:lnTo>
                      <a:pt x="810" y="160"/>
                    </a:lnTo>
                    <a:lnTo>
                      <a:pt x="812" y="160"/>
                    </a:lnTo>
                    <a:lnTo>
                      <a:pt x="814" y="160"/>
                    </a:lnTo>
                    <a:lnTo>
                      <a:pt x="815" y="160"/>
                    </a:lnTo>
                    <a:lnTo>
                      <a:pt x="817" y="160"/>
                    </a:lnTo>
                    <a:lnTo>
                      <a:pt x="819" y="160"/>
                    </a:lnTo>
                    <a:lnTo>
                      <a:pt x="821" y="160"/>
                    </a:lnTo>
                    <a:lnTo>
                      <a:pt x="823" y="160"/>
                    </a:lnTo>
                    <a:lnTo>
                      <a:pt x="825" y="160"/>
                    </a:lnTo>
                    <a:lnTo>
                      <a:pt x="829" y="160"/>
                    </a:lnTo>
                    <a:lnTo>
                      <a:pt x="831" y="160"/>
                    </a:lnTo>
                    <a:lnTo>
                      <a:pt x="833" y="160"/>
                    </a:lnTo>
                    <a:lnTo>
                      <a:pt x="835" y="160"/>
                    </a:lnTo>
                    <a:lnTo>
                      <a:pt x="836" y="160"/>
                    </a:lnTo>
                    <a:lnTo>
                      <a:pt x="838" y="160"/>
                    </a:lnTo>
                    <a:lnTo>
                      <a:pt x="840" y="160"/>
                    </a:lnTo>
                    <a:lnTo>
                      <a:pt x="842" y="160"/>
                    </a:lnTo>
                    <a:lnTo>
                      <a:pt x="844" y="160"/>
                    </a:lnTo>
                    <a:lnTo>
                      <a:pt x="846" y="160"/>
                    </a:lnTo>
                    <a:lnTo>
                      <a:pt x="848" y="160"/>
                    </a:lnTo>
                    <a:lnTo>
                      <a:pt x="850" y="160"/>
                    </a:lnTo>
                    <a:lnTo>
                      <a:pt x="852" y="160"/>
                    </a:lnTo>
                    <a:lnTo>
                      <a:pt x="854" y="160"/>
                    </a:lnTo>
                    <a:lnTo>
                      <a:pt x="856" y="160"/>
                    </a:lnTo>
                    <a:lnTo>
                      <a:pt x="858" y="160"/>
                    </a:lnTo>
                    <a:lnTo>
                      <a:pt x="859" y="160"/>
                    </a:lnTo>
                    <a:lnTo>
                      <a:pt x="861" y="160"/>
                    </a:lnTo>
                    <a:lnTo>
                      <a:pt x="863" y="160"/>
                    </a:lnTo>
                    <a:lnTo>
                      <a:pt x="865" y="160"/>
                    </a:lnTo>
                    <a:lnTo>
                      <a:pt x="869" y="160"/>
                    </a:lnTo>
                    <a:lnTo>
                      <a:pt x="871" y="160"/>
                    </a:lnTo>
                    <a:lnTo>
                      <a:pt x="873" y="160"/>
                    </a:lnTo>
                    <a:lnTo>
                      <a:pt x="875" y="160"/>
                    </a:lnTo>
                    <a:lnTo>
                      <a:pt x="877" y="160"/>
                    </a:lnTo>
                    <a:lnTo>
                      <a:pt x="879" y="160"/>
                    </a:lnTo>
                    <a:lnTo>
                      <a:pt x="881" y="160"/>
                    </a:lnTo>
                    <a:lnTo>
                      <a:pt x="882" y="160"/>
                    </a:lnTo>
                    <a:lnTo>
                      <a:pt x="884" y="160"/>
                    </a:lnTo>
                    <a:lnTo>
                      <a:pt x="886" y="160"/>
                    </a:lnTo>
                    <a:lnTo>
                      <a:pt x="888" y="160"/>
                    </a:lnTo>
                    <a:lnTo>
                      <a:pt x="892" y="160"/>
                    </a:lnTo>
                    <a:lnTo>
                      <a:pt x="894" y="160"/>
                    </a:lnTo>
                    <a:lnTo>
                      <a:pt x="896" y="160"/>
                    </a:lnTo>
                    <a:lnTo>
                      <a:pt x="898" y="160"/>
                    </a:lnTo>
                    <a:lnTo>
                      <a:pt x="900" y="160"/>
                    </a:lnTo>
                    <a:lnTo>
                      <a:pt x="902" y="160"/>
                    </a:lnTo>
                    <a:lnTo>
                      <a:pt x="904" y="160"/>
                    </a:lnTo>
                    <a:lnTo>
                      <a:pt x="905" y="160"/>
                    </a:lnTo>
                    <a:lnTo>
                      <a:pt x="909" y="160"/>
                    </a:lnTo>
                    <a:lnTo>
                      <a:pt x="911" y="160"/>
                    </a:lnTo>
                    <a:lnTo>
                      <a:pt x="913" y="160"/>
                    </a:lnTo>
                    <a:lnTo>
                      <a:pt x="915" y="160"/>
                    </a:lnTo>
                    <a:lnTo>
                      <a:pt x="917" y="160"/>
                    </a:lnTo>
                    <a:lnTo>
                      <a:pt x="919" y="160"/>
                    </a:lnTo>
                    <a:lnTo>
                      <a:pt x="921" y="160"/>
                    </a:lnTo>
                    <a:lnTo>
                      <a:pt x="923" y="160"/>
                    </a:lnTo>
                    <a:lnTo>
                      <a:pt x="925" y="160"/>
                    </a:lnTo>
                    <a:lnTo>
                      <a:pt x="928" y="160"/>
                    </a:lnTo>
                    <a:lnTo>
                      <a:pt x="930" y="160"/>
                    </a:lnTo>
                    <a:lnTo>
                      <a:pt x="932" y="160"/>
                    </a:lnTo>
                    <a:lnTo>
                      <a:pt x="934" y="160"/>
                    </a:lnTo>
                    <a:lnTo>
                      <a:pt x="938" y="160"/>
                    </a:lnTo>
                    <a:lnTo>
                      <a:pt x="940" y="160"/>
                    </a:lnTo>
                    <a:lnTo>
                      <a:pt x="942" y="160"/>
                    </a:lnTo>
                    <a:lnTo>
                      <a:pt x="944" y="160"/>
                    </a:lnTo>
                    <a:lnTo>
                      <a:pt x="946" y="160"/>
                    </a:lnTo>
                    <a:lnTo>
                      <a:pt x="948" y="160"/>
                    </a:lnTo>
                    <a:lnTo>
                      <a:pt x="949" y="160"/>
                    </a:lnTo>
                    <a:lnTo>
                      <a:pt x="951" y="160"/>
                    </a:lnTo>
                    <a:lnTo>
                      <a:pt x="953" y="160"/>
                    </a:lnTo>
                    <a:lnTo>
                      <a:pt x="955" y="160"/>
                    </a:lnTo>
                    <a:lnTo>
                      <a:pt x="957" y="160"/>
                    </a:lnTo>
                    <a:lnTo>
                      <a:pt x="959" y="160"/>
                    </a:lnTo>
                    <a:lnTo>
                      <a:pt x="961" y="160"/>
                    </a:lnTo>
                    <a:lnTo>
                      <a:pt x="963" y="160"/>
                    </a:lnTo>
                    <a:lnTo>
                      <a:pt x="965" y="160"/>
                    </a:lnTo>
                    <a:lnTo>
                      <a:pt x="969" y="160"/>
                    </a:lnTo>
                    <a:lnTo>
                      <a:pt x="971" y="160"/>
                    </a:lnTo>
                    <a:lnTo>
                      <a:pt x="972" y="160"/>
                    </a:lnTo>
                    <a:lnTo>
                      <a:pt x="974" y="160"/>
                    </a:lnTo>
                    <a:lnTo>
                      <a:pt x="976" y="160"/>
                    </a:lnTo>
                    <a:lnTo>
                      <a:pt x="978" y="160"/>
                    </a:lnTo>
                    <a:lnTo>
                      <a:pt x="980" y="160"/>
                    </a:lnTo>
                    <a:lnTo>
                      <a:pt x="982" y="160"/>
                    </a:lnTo>
                    <a:lnTo>
                      <a:pt x="984" y="160"/>
                    </a:lnTo>
                    <a:lnTo>
                      <a:pt x="986" y="160"/>
                    </a:lnTo>
                    <a:lnTo>
                      <a:pt x="988" y="160"/>
                    </a:lnTo>
                    <a:lnTo>
                      <a:pt x="990" y="160"/>
                    </a:lnTo>
                    <a:lnTo>
                      <a:pt x="992" y="160"/>
                    </a:lnTo>
                    <a:lnTo>
                      <a:pt x="994" y="160"/>
                    </a:lnTo>
                    <a:lnTo>
                      <a:pt x="995" y="160"/>
                    </a:lnTo>
                    <a:lnTo>
                      <a:pt x="997" y="160"/>
                    </a:lnTo>
                    <a:lnTo>
                      <a:pt x="999" y="160"/>
                    </a:lnTo>
                    <a:lnTo>
                      <a:pt x="1001" y="160"/>
                    </a:lnTo>
                    <a:lnTo>
                      <a:pt x="1005" y="160"/>
                    </a:lnTo>
                    <a:lnTo>
                      <a:pt x="1007" y="160"/>
                    </a:lnTo>
                    <a:lnTo>
                      <a:pt x="1009" y="160"/>
                    </a:lnTo>
                    <a:lnTo>
                      <a:pt x="1011" y="160"/>
                    </a:lnTo>
                    <a:lnTo>
                      <a:pt x="1013" y="160"/>
                    </a:lnTo>
                    <a:lnTo>
                      <a:pt x="1016" y="160"/>
                    </a:lnTo>
                    <a:lnTo>
                      <a:pt x="1018" y="160"/>
                    </a:lnTo>
                    <a:lnTo>
                      <a:pt x="1020" y="160"/>
                    </a:lnTo>
                    <a:lnTo>
                      <a:pt x="1022" y="160"/>
                    </a:lnTo>
                    <a:lnTo>
                      <a:pt x="1024" y="160"/>
                    </a:lnTo>
                    <a:lnTo>
                      <a:pt x="1026" y="160"/>
                    </a:lnTo>
                    <a:lnTo>
                      <a:pt x="1028" y="160"/>
                    </a:lnTo>
                    <a:lnTo>
                      <a:pt x="1030" y="160"/>
                    </a:lnTo>
                    <a:lnTo>
                      <a:pt x="1032" y="160"/>
                    </a:lnTo>
                    <a:lnTo>
                      <a:pt x="1034" y="160"/>
                    </a:lnTo>
                    <a:lnTo>
                      <a:pt x="1036" y="160"/>
                    </a:lnTo>
                    <a:lnTo>
                      <a:pt x="1038" y="160"/>
                    </a:lnTo>
                    <a:lnTo>
                      <a:pt x="1039" y="160"/>
                    </a:lnTo>
                    <a:lnTo>
                      <a:pt x="1041" y="160"/>
                    </a:lnTo>
                    <a:lnTo>
                      <a:pt x="1043" y="160"/>
                    </a:lnTo>
                    <a:lnTo>
                      <a:pt x="1045" y="160"/>
                    </a:lnTo>
                    <a:lnTo>
                      <a:pt x="1047" y="160"/>
                    </a:lnTo>
                    <a:lnTo>
                      <a:pt x="1049" y="160"/>
                    </a:lnTo>
                    <a:lnTo>
                      <a:pt x="1051" y="160"/>
                    </a:lnTo>
                    <a:lnTo>
                      <a:pt x="1053" y="160"/>
                    </a:lnTo>
                    <a:lnTo>
                      <a:pt x="1055" y="160"/>
                    </a:lnTo>
                    <a:lnTo>
                      <a:pt x="1057" y="160"/>
                    </a:lnTo>
                    <a:lnTo>
                      <a:pt x="1059" y="160"/>
                    </a:lnTo>
                    <a:lnTo>
                      <a:pt x="1061" y="160"/>
                    </a:lnTo>
                    <a:lnTo>
                      <a:pt x="1062" y="160"/>
                    </a:lnTo>
                    <a:lnTo>
                      <a:pt x="1064" y="160"/>
                    </a:lnTo>
                    <a:lnTo>
                      <a:pt x="1066" y="160"/>
                    </a:lnTo>
                    <a:lnTo>
                      <a:pt x="1068" y="160"/>
                    </a:lnTo>
                    <a:lnTo>
                      <a:pt x="1070" y="160"/>
                    </a:lnTo>
                    <a:lnTo>
                      <a:pt x="1074" y="160"/>
                    </a:lnTo>
                    <a:lnTo>
                      <a:pt x="1076" y="160"/>
                    </a:lnTo>
                    <a:lnTo>
                      <a:pt x="1078" y="160"/>
                    </a:lnTo>
                    <a:lnTo>
                      <a:pt x="1080" y="160"/>
                    </a:lnTo>
                    <a:lnTo>
                      <a:pt x="1082" y="160"/>
                    </a:lnTo>
                    <a:lnTo>
                      <a:pt x="1084" y="160"/>
                    </a:lnTo>
                    <a:lnTo>
                      <a:pt x="1085" y="160"/>
                    </a:lnTo>
                    <a:lnTo>
                      <a:pt x="1087" y="160"/>
                    </a:lnTo>
                    <a:lnTo>
                      <a:pt x="1089" y="160"/>
                    </a:lnTo>
                    <a:lnTo>
                      <a:pt x="1091" y="160"/>
                    </a:lnTo>
                    <a:lnTo>
                      <a:pt x="1093" y="160"/>
                    </a:lnTo>
                    <a:lnTo>
                      <a:pt x="1095" y="160"/>
                    </a:lnTo>
                    <a:lnTo>
                      <a:pt x="1097" y="160"/>
                    </a:lnTo>
                    <a:lnTo>
                      <a:pt x="1101" y="160"/>
                    </a:lnTo>
                    <a:lnTo>
                      <a:pt x="1103" y="160"/>
                    </a:lnTo>
                    <a:lnTo>
                      <a:pt x="1105" y="160"/>
                    </a:lnTo>
                    <a:lnTo>
                      <a:pt x="1106" y="160"/>
                    </a:lnTo>
                    <a:lnTo>
                      <a:pt x="1108" y="160"/>
                    </a:lnTo>
                    <a:lnTo>
                      <a:pt x="1110" y="160"/>
                    </a:lnTo>
                    <a:lnTo>
                      <a:pt x="1112" y="160"/>
                    </a:lnTo>
                    <a:lnTo>
                      <a:pt x="1114" y="160"/>
                    </a:lnTo>
                    <a:lnTo>
                      <a:pt x="1116" y="160"/>
                    </a:lnTo>
                    <a:lnTo>
                      <a:pt x="1118" y="160"/>
                    </a:lnTo>
                    <a:lnTo>
                      <a:pt x="1120" y="160"/>
                    </a:lnTo>
                    <a:lnTo>
                      <a:pt x="1122" y="160"/>
                    </a:lnTo>
                    <a:lnTo>
                      <a:pt x="1124" y="160"/>
                    </a:lnTo>
                    <a:lnTo>
                      <a:pt x="1126" y="160"/>
                    </a:lnTo>
                    <a:lnTo>
                      <a:pt x="1129" y="160"/>
                    </a:lnTo>
                    <a:lnTo>
                      <a:pt x="1131" y="160"/>
                    </a:lnTo>
                    <a:lnTo>
                      <a:pt x="1133" y="160"/>
                    </a:lnTo>
                    <a:lnTo>
                      <a:pt x="1135" y="160"/>
                    </a:lnTo>
                    <a:lnTo>
                      <a:pt x="1137" y="160"/>
                    </a:lnTo>
                    <a:lnTo>
                      <a:pt x="1139" y="160"/>
                    </a:lnTo>
                    <a:lnTo>
                      <a:pt x="1143" y="160"/>
                    </a:lnTo>
                    <a:lnTo>
                      <a:pt x="1145" y="160"/>
                    </a:lnTo>
                    <a:lnTo>
                      <a:pt x="1147" y="160"/>
                    </a:lnTo>
                    <a:lnTo>
                      <a:pt x="1149" y="160"/>
                    </a:lnTo>
                    <a:lnTo>
                      <a:pt x="1151" y="160"/>
                    </a:lnTo>
                    <a:lnTo>
                      <a:pt x="1152" y="160"/>
                    </a:lnTo>
                    <a:lnTo>
                      <a:pt x="1154" y="160"/>
                    </a:lnTo>
                    <a:lnTo>
                      <a:pt x="1156" y="160"/>
                    </a:lnTo>
                    <a:lnTo>
                      <a:pt x="1158" y="160"/>
                    </a:lnTo>
                    <a:lnTo>
                      <a:pt x="1160" y="160"/>
                    </a:lnTo>
                    <a:lnTo>
                      <a:pt x="1162" y="160"/>
                    </a:lnTo>
                    <a:lnTo>
                      <a:pt x="1164" y="160"/>
                    </a:lnTo>
                    <a:lnTo>
                      <a:pt x="1166" y="160"/>
                    </a:lnTo>
                    <a:lnTo>
                      <a:pt x="1170" y="160"/>
                    </a:lnTo>
                    <a:lnTo>
                      <a:pt x="1172" y="160"/>
                    </a:lnTo>
                    <a:lnTo>
                      <a:pt x="1174" y="160"/>
                    </a:lnTo>
                    <a:lnTo>
                      <a:pt x="1175" y="160"/>
                    </a:lnTo>
                    <a:lnTo>
                      <a:pt x="1179" y="160"/>
                    </a:lnTo>
                    <a:lnTo>
                      <a:pt x="1181" y="160"/>
                    </a:lnTo>
                    <a:lnTo>
                      <a:pt x="1183" y="160"/>
                    </a:lnTo>
                    <a:lnTo>
                      <a:pt x="1185" y="160"/>
                    </a:lnTo>
                    <a:lnTo>
                      <a:pt x="1187" y="160"/>
                    </a:lnTo>
                    <a:lnTo>
                      <a:pt x="1189" y="160"/>
                    </a:lnTo>
                    <a:lnTo>
                      <a:pt x="1191" y="160"/>
                    </a:lnTo>
                    <a:lnTo>
                      <a:pt x="1193" y="160"/>
                    </a:lnTo>
                    <a:lnTo>
                      <a:pt x="1195" y="160"/>
                    </a:lnTo>
                    <a:lnTo>
                      <a:pt x="1197" y="160"/>
                    </a:lnTo>
                    <a:lnTo>
                      <a:pt x="1198" y="160"/>
                    </a:lnTo>
                    <a:lnTo>
                      <a:pt x="1200" y="160"/>
                    </a:lnTo>
                    <a:lnTo>
                      <a:pt x="1202" y="160"/>
                    </a:lnTo>
                    <a:lnTo>
                      <a:pt x="1204" y="160"/>
                    </a:lnTo>
                    <a:lnTo>
                      <a:pt x="1208" y="160"/>
                    </a:lnTo>
                    <a:lnTo>
                      <a:pt x="1210" y="160"/>
                    </a:lnTo>
                    <a:lnTo>
                      <a:pt x="1212" y="160"/>
                    </a:lnTo>
                    <a:lnTo>
                      <a:pt x="1214" y="160"/>
                    </a:lnTo>
                    <a:lnTo>
                      <a:pt x="1216" y="160"/>
                    </a:lnTo>
                    <a:lnTo>
                      <a:pt x="1219" y="160"/>
                    </a:lnTo>
                    <a:lnTo>
                      <a:pt x="1221" y="160"/>
                    </a:lnTo>
                    <a:lnTo>
                      <a:pt x="1223" y="160"/>
                    </a:lnTo>
                    <a:lnTo>
                      <a:pt x="1225" y="160"/>
                    </a:lnTo>
                    <a:lnTo>
                      <a:pt x="1227" y="160"/>
                    </a:lnTo>
                    <a:lnTo>
                      <a:pt x="1229" y="160"/>
                    </a:lnTo>
                    <a:lnTo>
                      <a:pt x="1231" y="160"/>
                    </a:lnTo>
                    <a:lnTo>
                      <a:pt x="1233" y="160"/>
                    </a:lnTo>
                    <a:lnTo>
                      <a:pt x="1237" y="160"/>
                    </a:lnTo>
                    <a:lnTo>
                      <a:pt x="1239" y="160"/>
                    </a:lnTo>
                    <a:lnTo>
                      <a:pt x="1242" y="160"/>
                    </a:lnTo>
                    <a:lnTo>
                      <a:pt x="1244" y="160"/>
                    </a:lnTo>
                    <a:lnTo>
                      <a:pt x="1246" y="160"/>
                    </a:lnTo>
                    <a:lnTo>
                      <a:pt x="1248" y="160"/>
                    </a:lnTo>
                    <a:lnTo>
                      <a:pt x="1252" y="160"/>
                    </a:lnTo>
                    <a:lnTo>
                      <a:pt x="1254" y="160"/>
                    </a:lnTo>
                    <a:lnTo>
                      <a:pt x="1258" y="160"/>
                    </a:lnTo>
                    <a:lnTo>
                      <a:pt x="1260" y="160"/>
                    </a:lnTo>
                    <a:lnTo>
                      <a:pt x="1262" y="160"/>
                    </a:lnTo>
                    <a:lnTo>
                      <a:pt x="1264" y="160"/>
                    </a:lnTo>
                    <a:lnTo>
                      <a:pt x="1265" y="160"/>
                    </a:lnTo>
                    <a:lnTo>
                      <a:pt x="1267" y="160"/>
                    </a:lnTo>
                    <a:lnTo>
                      <a:pt x="1269" y="160"/>
                    </a:lnTo>
                    <a:lnTo>
                      <a:pt x="1271" y="160"/>
                    </a:lnTo>
                    <a:lnTo>
                      <a:pt x="1273" y="160"/>
                    </a:lnTo>
                    <a:lnTo>
                      <a:pt x="1275" y="160"/>
                    </a:lnTo>
                    <a:lnTo>
                      <a:pt x="1277" y="160"/>
                    </a:lnTo>
                    <a:lnTo>
                      <a:pt x="1279" y="160"/>
                    </a:lnTo>
                    <a:lnTo>
                      <a:pt x="1281" y="160"/>
                    </a:lnTo>
                    <a:lnTo>
                      <a:pt x="1285" y="160"/>
                    </a:lnTo>
                    <a:lnTo>
                      <a:pt x="1287" y="160"/>
                    </a:lnTo>
                    <a:lnTo>
                      <a:pt x="1288" y="160"/>
                    </a:lnTo>
                    <a:lnTo>
                      <a:pt x="1290" y="160"/>
                    </a:lnTo>
                    <a:lnTo>
                      <a:pt x="1292" y="160"/>
                    </a:lnTo>
                    <a:lnTo>
                      <a:pt x="1294" y="160"/>
                    </a:lnTo>
                    <a:lnTo>
                      <a:pt x="1296" y="160"/>
                    </a:lnTo>
                    <a:lnTo>
                      <a:pt x="1298" y="160"/>
                    </a:lnTo>
                    <a:lnTo>
                      <a:pt x="1300" y="160"/>
                    </a:lnTo>
                    <a:lnTo>
                      <a:pt x="1302" y="160"/>
                    </a:lnTo>
                    <a:lnTo>
                      <a:pt x="1304" y="160"/>
                    </a:lnTo>
                    <a:lnTo>
                      <a:pt x="1306" y="160"/>
                    </a:lnTo>
                    <a:lnTo>
                      <a:pt x="1308" y="160"/>
                    </a:lnTo>
                    <a:lnTo>
                      <a:pt x="1309" y="160"/>
                    </a:lnTo>
                    <a:lnTo>
                      <a:pt x="1311" y="160"/>
                    </a:lnTo>
                    <a:lnTo>
                      <a:pt x="1313" y="160"/>
                    </a:lnTo>
                    <a:lnTo>
                      <a:pt x="1315" y="160"/>
                    </a:lnTo>
                    <a:lnTo>
                      <a:pt x="1317" y="160"/>
                    </a:lnTo>
                    <a:lnTo>
                      <a:pt x="1319" y="160"/>
                    </a:lnTo>
                    <a:lnTo>
                      <a:pt x="1323" y="160"/>
                    </a:lnTo>
                    <a:lnTo>
                      <a:pt x="1325" y="160"/>
                    </a:lnTo>
                    <a:lnTo>
                      <a:pt x="1327" y="160"/>
                    </a:lnTo>
                    <a:lnTo>
                      <a:pt x="1329" y="160"/>
                    </a:lnTo>
                    <a:lnTo>
                      <a:pt x="1331" y="160"/>
                    </a:lnTo>
                    <a:lnTo>
                      <a:pt x="1334" y="160"/>
                    </a:lnTo>
                    <a:lnTo>
                      <a:pt x="1336" y="160"/>
                    </a:lnTo>
                    <a:lnTo>
                      <a:pt x="1340" y="160"/>
                    </a:lnTo>
                    <a:lnTo>
                      <a:pt x="1342" y="160"/>
                    </a:lnTo>
                    <a:lnTo>
                      <a:pt x="1344" y="160"/>
                    </a:lnTo>
                    <a:lnTo>
                      <a:pt x="1346" y="160"/>
                    </a:lnTo>
                    <a:lnTo>
                      <a:pt x="1348" y="160"/>
                    </a:lnTo>
                    <a:lnTo>
                      <a:pt x="1350" y="160"/>
                    </a:lnTo>
                    <a:lnTo>
                      <a:pt x="1352" y="160"/>
                    </a:lnTo>
                    <a:lnTo>
                      <a:pt x="1354" y="160"/>
                    </a:lnTo>
                    <a:lnTo>
                      <a:pt x="1355" y="160"/>
                    </a:lnTo>
                    <a:lnTo>
                      <a:pt x="1357" y="160"/>
                    </a:lnTo>
                    <a:lnTo>
                      <a:pt x="1359" y="160"/>
                    </a:lnTo>
                    <a:lnTo>
                      <a:pt x="1361" y="160"/>
                    </a:lnTo>
                    <a:lnTo>
                      <a:pt x="1363" y="160"/>
                    </a:lnTo>
                    <a:lnTo>
                      <a:pt x="1365" y="160"/>
                    </a:lnTo>
                    <a:lnTo>
                      <a:pt x="1367" y="160"/>
                    </a:lnTo>
                    <a:lnTo>
                      <a:pt x="1369" y="160"/>
                    </a:lnTo>
                    <a:lnTo>
                      <a:pt x="1371" y="160"/>
                    </a:lnTo>
                    <a:lnTo>
                      <a:pt x="1373" y="160"/>
                    </a:lnTo>
                    <a:lnTo>
                      <a:pt x="1375" y="160"/>
                    </a:lnTo>
                    <a:lnTo>
                      <a:pt x="1378" y="160"/>
                    </a:lnTo>
                    <a:lnTo>
                      <a:pt x="1380" y="160"/>
                    </a:lnTo>
                    <a:lnTo>
                      <a:pt x="1384" y="160"/>
                    </a:lnTo>
                    <a:lnTo>
                      <a:pt x="1386" y="160"/>
                    </a:lnTo>
                    <a:lnTo>
                      <a:pt x="1388" y="160"/>
                    </a:lnTo>
                    <a:lnTo>
                      <a:pt x="1390" y="160"/>
                    </a:lnTo>
                    <a:lnTo>
                      <a:pt x="1392" y="160"/>
                    </a:lnTo>
                    <a:lnTo>
                      <a:pt x="1394" y="160"/>
                    </a:lnTo>
                    <a:lnTo>
                      <a:pt x="1396" y="160"/>
                    </a:lnTo>
                    <a:lnTo>
                      <a:pt x="1398" y="160"/>
                    </a:lnTo>
                    <a:lnTo>
                      <a:pt x="1399" y="160"/>
                    </a:lnTo>
                    <a:lnTo>
                      <a:pt x="1401" y="160"/>
                    </a:lnTo>
                    <a:lnTo>
                      <a:pt x="1403" y="160"/>
                    </a:lnTo>
                    <a:lnTo>
                      <a:pt x="1405" y="160"/>
                    </a:lnTo>
                    <a:lnTo>
                      <a:pt x="1407" y="160"/>
                    </a:lnTo>
                    <a:lnTo>
                      <a:pt x="1409" y="160"/>
                    </a:lnTo>
                    <a:lnTo>
                      <a:pt x="1411" y="160"/>
                    </a:lnTo>
                    <a:lnTo>
                      <a:pt x="1413" y="160"/>
                    </a:lnTo>
                    <a:lnTo>
                      <a:pt x="1415" y="160"/>
                    </a:lnTo>
                    <a:lnTo>
                      <a:pt x="1417" y="160"/>
                    </a:lnTo>
                    <a:lnTo>
                      <a:pt x="1419" y="160"/>
                    </a:lnTo>
                    <a:lnTo>
                      <a:pt x="1421" y="160"/>
                    </a:lnTo>
                    <a:lnTo>
                      <a:pt x="1422" y="160"/>
                    </a:lnTo>
                    <a:lnTo>
                      <a:pt x="1426" y="160"/>
                    </a:lnTo>
                    <a:lnTo>
                      <a:pt x="1428" y="160"/>
                    </a:lnTo>
                    <a:lnTo>
                      <a:pt x="1430" y="160"/>
                    </a:lnTo>
                    <a:lnTo>
                      <a:pt x="1432" y="160"/>
                    </a:lnTo>
                    <a:lnTo>
                      <a:pt x="1434" y="160"/>
                    </a:lnTo>
                    <a:lnTo>
                      <a:pt x="1436" y="160"/>
                    </a:lnTo>
                    <a:lnTo>
                      <a:pt x="1438" y="160"/>
                    </a:lnTo>
                    <a:lnTo>
                      <a:pt x="1440" y="160"/>
                    </a:lnTo>
                    <a:lnTo>
                      <a:pt x="1444" y="160"/>
                    </a:lnTo>
                    <a:lnTo>
                      <a:pt x="1445" y="160"/>
                    </a:lnTo>
                    <a:lnTo>
                      <a:pt x="1447" y="160"/>
                    </a:lnTo>
                    <a:lnTo>
                      <a:pt x="1449" y="160"/>
                    </a:lnTo>
                    <a:lnTo>
                      <a:pt x="1451" y="160"/>
                    </a:lnTo>
                    <a:lnTo>
                      <a:pt x="1453" y="160"/>
                    </a:lnTo>
                    <a:lnTo>
                      <a:pt x="1455" y="160"/>
                    </a:lnTo>
                    <a:lnTo>
                      <a:pt x="1457" y="160"/>
                    </a:lnTo>
                    <a:lnTo>
                      <a:pt x="1459" y="160"/>
                    </a:lnTo>
                    <a:lnTo>
                      <a:pt x="1461" y="160"/>
                    </a:lnTo>
                    <a:lnTo>
                      <a:pt x="1463" y="160"/>
                    </a:lnTo>
                    <a:lnTo>
                      <a:pt x="1467" y="160"/>
                    </a:lnTo>
                    <a:lnTo>
                      <a:pt x="1468" y="160"/>
                    </a:lnTo>
                    <a:lnTo>
                      <a:pt x="1470" y="160"/>
                    </a:lnTo>
                    <a:lnTo>
                      <a:pt x="1472" y="160"/>
                    </a:lnTo>
                    <a:lnTo>
                      <a:pt x="1476" y="160"/>
                    </a:lnTo>
                    <a:lnTo>
                      <a:pt x="1478" y="160"/>
                    </a:lnTo>
                    <a:lnTo>
                      <a:pt x="1480" y="160"/>
                    </a:lnTo>
                    <a:lnTo>
                      <a:pt x="1482" y="160"/>
                    </a:lnTo>
                    <a:lnTo>
                      <a:pt x="1484" y="160"/>
                    </a:lnTo>
                    <a:lnTo>
                      <a:pt x="1486" y="160"/>
                    </a:lnTo>
                    <a:lnTo>
                      <a:pt x="1488" y="160"/>
                    </a:lnTo>
                    <a:lnTo>
                      <a:pt x="1489" y="160"/>
                    </a:lnTo>
                    <a:lnTo>
                      <a:pt x="1491" y="160"/>
                    </a:lnTo>
                    <a:lnTo>
                      <a:pt x="1493" y="160"/>
                    </a:lnTo>
                    <a:lnTo>
                      <a:pt x="1495" y="160"/>
                    </a:lnTo>
                    <a:lnTo>
                      <a:pt x="1497" y="160"/>
                    </a:lnTo>
                    <a:lnTo>
                      <a:pt x="1499" y="160"/>
                    </a:lnTo>
                    <a:lnTo>
                      <a:pt x="1501" y="160"/>
                    </a:lnTo>
                    <a:lnTo>
                      <a:pt x="1505" y="160"/>
                    </a:lnTo>
                    <a:lnTo>
                      <a:pt x="1507" y="160"/>
                    </a:lnTo>
                    <a:lnTo>
                      <a:pt x="1509" y="160"/>
                    </a:lnTo>
                    <a:lnTo>
                      <a:pt x="1511" y="160"/>
                    </a:lnTo>
                    <a:lnTo>
                      <a:pt x="1512" y="160"/>
                    </a:lnTo>
                    <a:lnTo>
                      <a:pt x="1514" y="160"/>
                    </a:lnTo>
                    <a:lnTo>
                      <a:pt x="1516" y="160"/>
                    </a:lnTo>
                    <a:lnTo>
                      <a:pt x="1518" y="160"/>
                    </a:lnTo>
                    <a:lnTo>
                      <a:pt x="1520" y="160"/>
                    </a:lnTo>
                    <a:lnTo>
                      <a:pt x="1522" y="160"/>
                    </a:lnTo>
                    <a:lnTo>
                      <a:pt x="1526" y="160"/>
                    </a:lnTo>
                    <a:lnTo>
                      <a:pt x="1528" y="160"/>
                    </a:lnTo>
                    <a:lnTo>
                      <a:pt x="1530" y="160"/>
                    </a:lnTo>
                    <a:lnTo>
                      <a:pt x="1532" y="160"/>
                    </a:lnTo>
                    <a:lnTo>
                      <a:pt x="1534" y="160"/>
                    </a:lnTo>
                    <a:lnTo>
                      <a:pt x="1535" y="160"/>
                    </a:lnTo>
                    <a:lnTo>
                      <a:pt x="1539" y="160"/>
                    </a:lnTo>
                    <a:lnTo>
                      <a:pt x="1541" y="160"/>
                    </a:lnTo>
                    <a:lnTo>
                      <a:pt x="1545" y="160"/>
                    </a:lnTo>
                    <a:lnTo>
                      <a:pt x="1547" y="160"/>
                    </a:lnTo>
                    <a:lnTo>
                      <a:pt x="1549" y="160"/>
                    </a:lnTo>
                    <a:lnTo>
                      <a:pt x="1551" y="160"/>
                    </a:lnTo>
                    <a:lnTo>
                      <a:pt x="1553" y="160"/>
                    </a:lnTo>
                    <a:lnTo>
                      <a:pt x="1555" y="160"/>
                    </a:lnTo>
                    <a:lnTo>
                      <a:pt x="1557" y="160"/>
                    </a:lnTo>
                    <a:lnTo>
                      <a:pt x="1558" y="160"/>
                    </a:lnTo>
                    <a:lnTo>
                      <a:pt x="1560" y="160"/>
                    </a:lnTo>
                    <a:lnTo>
                      <a:pt x="1562" y="160"/>
                    </a:lnTo>
                    <a:lnTo>
                      <a:pt x="1564" y="160"/>
                    </a:lnTo>
                    <a:lnTo>
                      <a:pt x="1566" y="160"/>
                    </a:lnTo>
                    <a:lnTo>
                      <a:pt x="1568" y="160"/>
                    </a:lnTo>
                    <a:lnTo>
                      <a:pt x="1570" y="160"/>
                    </a:lnTo>
                    <a:lnTo>
                      <a:pt x="1572" y="160"/>
                    </a:lnTo>
                    <a:lnTo>
                      <a:pt x="1574" y="160"/>
                    </a:lnTo>
                    <a:lnTo>
                      <a:pt x="1578" y="160"/>
                    </a:lnTo>
                    <a:lnTo>
                      <a:pt x="1580" y="160"/>
                    </a:lnTo>
                    <a:lnTo>
                      <a:pt x="1581" y="160"/>
                    </a:lnTo>
                    <a:lnTo>
                      <a:pt x="1583" y="160"/>
                    </a:lnTo>
                    <a:lnTo>
                      <a:pt x="1585" y="160"/>
                    </a:lnTo>
                    <a:lnTo>
                      <a:pt x="1587" y="160"/>
                    </a:lnTo>
                    <a:lnTo>
                      <a:pt x="1589" y="160"/>
                    </a:lnTo>
                    <a:lnTo>
                      <a:pt x="1591" y="160"/>
                    </a:lnTo>
                    <a:lnTo>
                      <a:pt x="1593" y="160"/>
                    </a:lnTo>
                    <a:lnTo>
                      <a:pt x="1595" y="160"/>
                    </a:lnTo>
                    <a:lnTo>
                      <a:pt x="1597" y="160"/>
                    </a:lnTo>
                    <a:lnTo>
                      <a:pt x="1599" y="160"/>
                    </a:lnTo>
                    <a:lnTo>
                      <a:pt x="1601" y="160"/>
                    </a:lnTo>
                    <a:lnTo>
                      <a:pt x="1602" y="160"/>
                    </a:lnTo>
                    <a:lnTo>
                      <a:pt x="1604" y="160"/>
                    </a:lnTo>
                    <a:lnTo>
                      <a:pt x="1606" y="160"/>
                    </a:lnTo>
                    <a:lnTo>
                      <a:pt x="1610" y="160"/>
                    </a:lnTo>
                    <a:lnTo>
                      <a:pt x="1612" y="160"/>
                    </a:lnTo>
                    <a:lnTo>
                      <a:pt x="1614" y="160"/>
                    </a:lnTo>
                    <a:lnTo>
                      <a:pt x="1616" y="160"/>
                    </a:lnTo>
                    <a:lnTo>
                      <a:pt x="1618" y="160"/>
                    </a:lnTo>
                    <a:lnTo>
                      <a:pt x="1620" y="160"/>
                    </a:lnTo>
                    <a:lnTo>
                      <a:pt x="1622" y="160"/>
                    </a:lnTo>
                    <a:lnTo>
                      <a:pt x="1624" y="160"/>
                    </a:lnTo>
                    <a:lnTo>
                      <a:pt x="1625" y="160"/>
                    </a:lnTo>
                    <a:lnTo>
                      <a:pt x="1627" y="160"/>
                    </a:lnTo>
                    <a:lnTo>
                      <a:pt x="1629" y="160"/>
                    </a:lnTo>
                    <a:lnTo>
                      <a:pt x="1631" y="160"/>
                    </a:lnTo>
                    <a:lnTo>
                      <a:pt x="1633" y="160"/>
                    </a:lnTo>
                    <a:lnTo>
                      <a:pt x="1635" y="160"/>
                    </a:lnTo>
                    <a:lnTo>
                      <a:pt x="1637" y="160"/>
                    </a:lnTo>
                    <a:lnTo>
                      <a:pt x="1639" y="160"/>
                    </a:lnTo>
                    <a:lnTo>
                      <a:pt x="1641" y="160"/>
                    </a:lnTo>
                    <a:lnTo>
                      <a:pt x="1643" y="160"/>
                    </a:lnTo>
                    <a:lnTo>
                      <a:pt x="1645" y="160"/>
                    </a:lnTo>
                    <a:lnTo>
                      <a:pt x="1647" y="160"/>
                    </a:lnTo>
                    <a:lnTo>
                      <a:pt x="1648" y="160"/>
                    </a:lnTo>
                    <a:lnTo>
                      <a:pt x="1650" y="160"/>
                    </a:lnTo>
                    <a:lnTo>
                      <a:pt x="1652" y="160"/>
                    </a:lnTo>
                    <a:lnTo>
                      <a:pt x="1654" y="160"/>
                    </a:lnTo>
                    <a:lnTo>
                      <a:pt x="1656" y="160"/>
                    </a:lnTo>
                    <a:lnTo>
                      <a:pt x="1658" y="160"/>
                    </a:lnTo>
                    <a:lnTo>
                      <a:pt x="1660" y="160"/>
                    </a:lnTo>
                    <a:lnTo>
                      <a:pt x="1662" y="160"/>
                    </a:lnTo>
                    <a:lnTo>
                      <a:pt x="1664" y="160"/>
                    </a:lnTo>
                    <a:lnTo>
                      <a:pt x="1666" y="160"/>
                    </a:lnTo>
                    <a:lnTo>
                      <a:pt x="1668" y="160"/>
                    </a:lnTo>
                    <a:lnTo>
                      <a:pt x="1670" y="160"/>
                    </a:lnTo>
                    <a:lnTo>
                      <a:pt x="1671" y="160"/>
                    </a:lnTo>
                    <a:lnTo>
                      <a:pt x="1673" y="160"/>
                    </a:lnTo>
                    <a:lnTo>
                      <a:pt x="1675" y="160"/>
                    </a:lnTo>
                    <a:lnTo>
                      <a:pt x="1677" y="160"/>
                    </a:lnTo>
                    <a:lnTo>
                      <a:pt x="1679" y="160"/>
                    </a:lnTo>
                    <a:lnTo>
                      <a:pt x="1683" y="160"/>
                    </a:lnTo>
                    <a:lnTo>
                      <a:pt x="1685" y="160"/>
                    </a:lnTo>
                    <a:lnTo>
                      <a:pt x="1687" y="160"/>
                    </a:lnTo>
                    <a:lnTo>
                      <a:pt x="1689" y="160"/>
                    </a:lnTo>
                    <a:lnTo>
                      <a:pt x="1691" y="160"/>
                    </a:lnTo>
                    <a:lnTo>
                      <a:pt x="1692" y="160"/>
                    </a:lnTo>
                    <a:lnTo>
                      <a:pt x="1694" y="160"/>
                    </a:lnTo>
                    <a:lnTo>
                      <a:pt x="1696" y="160"/>
                    </a:lnTo>
                    <a:lnTo>
                      <a:pt x="1698" y="160"/>
                    </a:lnTo>
                    <a:lnTo>
                      <a:pt x="1700" y="160"/>
                    </a:lnTo>
                    <a:lnTo>
                      <a:pt x="1702" y="160"/>
                    </a:lnTo>
                    <a:lnTo>
                      <a:pt x="1704" y="160"/>
                    </a:lnTo>
                    <a:lnTo>
                      <a:pt x="1706" y="160"/>
                    </a:lnTo>
                    <a:lnTo>
                      <a:pt x="1708" y="160"/>
                    </a:lnTo>
                    <a:lnTo>
                      <a:pt x="1710" y="160"/>
                    </a:lnTo>
                    <a:lnTo>
                      <a:pt x="1712" y="160"/>
                    </a:lnTo>
                    <a:lnTo>
                      <a:pt x="1714" y="160"/>
                    </a:lnTo>
                    <a:lnTo>
                      <a:pt x="1715" y="160"/>
                    </a:lnTo>
                    <a:lnTo>
                      <a:pt x="1717" y="160"/>
                    </a:lnTo>
                    <a:lnTo>
                      <a:pt x="1719" y="160"/>
                    </a:lnTo>
                    <a:lnTo>
                      <a:pt x="1721" y="160"/>
                    </a:lnTo>
                    <a:lnTo>
                      <a:pt x="1723" y="160"/>
                    </a:lnTo>
                    <a:lnTo>
                      <a:pt x="1725" y="160"/>
                    </a:lnTo>
                    <a:lnTo>
                      <a:pt x="1727" y="160"/>
                    </a:lnTo>
                    <a:lnTo>
                      <a:pt x="1731" y="160"/>
                    </a:lnTo>
                    <a:lnTo>
                      <a:pt x="1733" y="160"/>
                    </a:lnTo>
                    <a:lnTo>
                      <a:pt x="1735" y="160"/>
                    </a:lnTo>
                    <a:lnTo>
                      <a:pt x="1737" y="160"/>
                    </a:lnTo>
                    <a:lnTo>
                      <a:pt x="1738" y="160"/>
                    </a:lnTo>
                    <a:lnTo>
                      <a:pt x="1740" y="160"/>
                    </a:lnTo>
                    <a:lnTo>
                      <a:pt x="1742" y="160"/>
                    </a:lnTo>
                    <a:lnTo>
                      <a:pt x="1744" y="160"/>
                    </a:lnTo>
                    <a:lnTo>
                      <a:pt x="1746" y="160"/>
                    </a:lnTo>
                    <a:lnTo>
                      <a:pt x="1750" y="160"/>
                    </a:lnTo>
                    <a:lnTo>
                      <a:pt x="1752" y="160"/>
                    </a:lnTo>
                    <a:lnTo>
                      <a:pt x="1754" y="160"/>
                    </a:lnTo>
                    <a:lnTo>
                      <a:pt x="1756" y="160"/>
                    </a:lnTo>
                    <a:lnTo>
                      <a:pt x="1758" y="160"/>
                    </a:lnTo>
                    <a:lnTo>
                      <a:pt x="1760" y="160"/>
                    </a:lnTo>
                    <a:lnTo>
                      <a:pt x="1761" y="160"/>
                    </a:lnTo>
                    <a:lnTo>
                      <a:pt x="1763" y="160"/>
                    </a:lnTo>
                    <a:lnTo>
                      <a:pt x="1765" y="160"/>
                    </a:lnTo>
                    <a:lnTo>
                      <a:pt x="1767" y="160"/>
                    </a:lnTo>
                    <a:lnTo>
                      <a:pt x="1769" y="160"/>
                    </a:lnTo>
                    <a:lnTo>
                      <a:pt x="1771" y="160"/>
                    </a:lnTo>
                    <a:lnTo>
                      <a:pt x="1775" y="160"/>
                    </a:lnTo>
                    <a:lnTo>
                      <a:pt x="1777" y="160"/>
                    </a:lnTo>
                    <a:lnTo>
                      <a:pt x="1779" y="160"/>
                    </a:lnTo>
                    <a:lnTo>
                      <a:pt x="1781" y="160"/>
                    </a:lnTo>
                    <a:lnTo>
                      <a:pt x="1784" y="160"/>
                    </a:lnTo>
                    <a:lnTo>
                      <a:pt x="1788" y="160"/>
                    </a:lnTo>
                    <a:lnTo>
                      <a:pt x="1790" y="160"/>
                    </a:lnTo>
                    <a:lnTo>
                      <a:pt x="1792" y="160"/>
                    </a:lnTo>
                    <a:lnTo>
                      <a:pt x="1794" y="160"/>
                    </a:lnTo>
                    <a:lnTo>
                      <a:pt x="1796" y="160"/>
                    </a:lnTo>
                    <a:lnTo>
                      <a:pt x="1798" y="160"/>
                    </a:lnTo>
                    <a:lnTo>
                      <a:pt x="1802" y="160"/>
                    </a:lnTo>
                    <a:lnTo>
                      <a:pt x="1804" y="160"/>
                    </a:lnTo>
                    <a:lnTo>
                      <a:pt x="1805" y="160"/>
                    </a:lnTo>
                    <a:lnTo>
                      <a:pt x="1807" y="160"/>
                    </a:lnTo>
                    <a:lnTo>
                      <a:pt x="1809" y="160"/>
                    </a:lnTo>
                    <a:lnTo>
                      <a:pt x="1811" y="160"/>
                    </a:lnTo>
                    <a:lnTo>
                      <a:pt x="1813" y="160"/>
                    </a:lnTo>
                    <a:lnTo>
                      <a:pt x="1815" y="160"/>
                    </a:lnTo>
                    <a:lnTo>
                      <a:pt x="1817" y="160"/>
                    </a:lnTo>
                    <a:lnTo>
                      <a:pt x="1819" y="160"/>
                    </a:lnTo>
                    <a:lnTo>
                      <a:pt x="1821" y="160"/>
                    </a:lnTo>
                    <a:lnTo>
                      <a:pt x="1823" y="160"/>
                    </a:lnTo>
                    <a:lnTo>
                      <a:pt x="1825" y="160"/>
                    </a:lnTo>
                    <a:lnTo>
                      <a:pt x="1827" y="160"/>
                    </a:lnTo>
                    <a:lnTo>
                      <a:pt x="1828" y="160"/>
                    </a:lnTo>
                    <a:lnTo>
                      <a:pt x="1830" y="160"/>
                    </a:lnTo>
                    <a:lnTo>
                      <a:pt x="1832" y="160"/>
                    </a:lnTo>
                    <a:lnTo>
                      <a:pt x="1834" y="160"/>
                    </a:lnTo>
                    <a:lnTo>
                      <a:pt x="1836" y="160"/>
                    </a:lnTo>
                    <a:lnTo>
                      <a:pt x="1838" y="160"/>
                    </a:lnTo>
                    <a:lnTo>
                      <a:pt x="1840" y="160"/>
                    </a:lnTo>
                    <a:lnTo>
                      <a:pt x="1842" y="160"/>
                    </a:lnTo>
                    <a:lnTo>
                      <a:pt x="1844" y="160"/>
                    </a:lnTo>
                    <a:lnTo>
                      <a:pt x="1846" y="160"/>
                    </a:lnTo>
                    <a:lnTo>
                      <a:pt x="1848" y="160"/>
                    </a:lnTo>
                    <a:lnTo>
                      <a:pt x="1851" y="160"/>
                    </a:lnTo>
                    <a:lnTo>
                      <a:pt x="1853" y="160"/>
                    </a:lnTo>
                    <a:lnTo>
                      <a:pt x="1855" y="160"/>
                    </a:lnTo>
                    <a:lnTo>
                      <a:pt x="1857" y="160"/>
                    </a:lnTo>
                    <a:lnTo>
                      <a:pt x="1859" y="160"/>
                    </a:lnTo>
                    <a:lnTo>
                      <a:pt x="1861" y="160"/>
                    </a:lnTo>
                    <a:lnTo>
                      <a:pt x="1865" y="160"/>
                    </a:lnTo>
                    <a:lnTo>
                      <a:pt x="1867" y="160"/>
                    </a:lnTo>
                    <a:lnTo>
                      <a:pt x="1869" y="160"/>
                    </a:lnTo>
                    <a:lnTo>
                      <a:pt x="1871" y="160"/>
                    </a:lnTo>
                    <a:lnTo>
                      <a:pt x="1874" y="160"/>
                    </a:lnTo>
                    <a:lnTo>
                      <a:pt x="1876" y="160"/>
                    </a:lnTo>
                    <a:lnTo>
                      <a:pt x="1878" y="160"/>
                    </a:lnTo>
                    <a:lnTo>
                      <a:pt x="1880" y="160"/>
                    </a:lnTo>
                    <a:lnTo>
                      <a:pt x="1882" y="160"/>
                    </a:lnTo>
                    <a:lnTo>
                      <a:pt x="1884" y="160"/>
                    </a:lnTo>
                    <a:lnTo>
                      <a:pt x="1886" y="160"/>
                    </a:lnTo>
                    <a:lnTo>
                      <a:pt x="1888" y="160"/>
                    </a:lnTo>
                    <a:lnTo>
                      <a:pt x="1892" y="160"/>
                    </a:lnTo>
                    <a:lnTo>
                      <a:pt x="1894" y="160"/>
                    </a:lnTo>
                    <a:lnTo>
                      <a:pt x="1895" y="160"/>
                    </a:lnTo>
                    <a:lnTo>
                      <a:pt x="1897" y="160"/>
                    </a:lnTo>
                    <a:lnTo>
                      <a:pt x="1899" y="160"/>
                    </a:lnTo>
                    <a:lnTo>
                      <a:pt x="1901" y="160"/>
                    </a:lnTo>
                    <a:lnTo>
                      <a:pt x="1903" y="160"/>
                    </a:lnTo>
                    <a:lnTo>
                      <a:pt x="1905" y="160"/>
                    </a:lnTo>
                    <a:lnTo>
                      <a:pt x="1907" y="160"/>
                    </a:lnTo>
                    <a:lnTo>
                      <a:pt x="1909" y="160"/>
                    </a:lnTo>
                    <a:lnTo>
                      <a:pt x="1911" y="160"/>
                    </a:lnTo>
                    <a:lnTo>
                      <a:pt x="1913" y="160"/>
                    </a:lnTo>
                    <a:lnTo>
                      <a:pt x="1915" y="160"/>
                    </a:lnTo>
                    <a:lnTo>
                      <a:pt x="1917" y="160"/>
                    </a:lnTo>
                    <a:lnTo>
                      <a:pt x="1918" y="160"/>
                    </a:lnTo>
                    <a:lnTo>
                      <a:pt x="1922" y="160"/>
                    </a:lnTo>
                    <a:lnTo>
                      <a:pt x="1924" y="160"/>
                    </a:lnTo>
                    <a:lnTo>
                      <a:pt x="1926" y="160"/>
                    </a:lnTo>
                    <a:lnTo>
                      <a:pt x="1928" y="160"/>
                    </a:lnTo>
                    <a:lnTo>
                      <a:pt x="1930" y="160"/>
                    </a:lnTo>
                    <a:lnTo>
                      <a:pt x="1934" y="160"/>
                    </a:lnTo>
                    <a:lnTo>
                      <a:pt x="1936" y="160"/>
                    </a:lnTo>
                    <a:lnTo>
                      <a:pt x="1938" y="160"/>
                    </a:lnTo>
                    <a:lnTo>
                      <a:pt x="1940" y="160"/>
                    </a:lnTo>
                    <a:lnTo>
                      <a:pt x="1941" y="160"/>
                    </a:lnTo>
                    <a:lnTo>
                      <a:pt x="1943" y="160"/>
                    </a:lnTo>
                    <a:lnTo>
                      <a:pt x="1945" y="160"/>
                    </a:lnTo>
                    <a:lnTo>
                      <a:pt x="1947" y="160"/>
                    </a:lnTo>
                    <a:lnTo>
                      <a:pt x="1949" y="160"/>
                    </a:lnTo>
                    <a:lnTo>
                      <a:pt x="1951" y="160"/>
                    </a:lnTo>
                    <a:lnTo>
                      <a:pt x="1953" y="160"/>
                    </a:lnTo>
                    <a:lnTo>
                      <a:pt x="1957" y="160"/>
                    </a:lnTo>
                    <a:lnTo>
                      <a:pt x="1959" y="160"/>
                    </a:lnTo>
                    <a:lnTo>
                      <a:pt x="1961" y="160"/>
                    </a:lnTo>
                    <a:lnTo>
                      <a:pt x="1963" y="160"/>
                    </a:lnTo>
                    <a:lnTo>
                      <a:pt x="1964" y="160"/>
                    </a:lnTo>
                    <a:lnTo>
                      <a:pt x="1966" y="160"/>
                    </a:lnTo>
                    <a:lnTo>
                      <a:pt x="1970" y="160"/>
                    </a:lnTo>
                    <a:lnTo>
                      <a:pt x="1972" y="160"/>
                    </a:lnTo>
                    <a:lnTo>
                      <a:pt x="1974" y="160"/>
                    </a:lnTo>
                    <a:lnTo>
                      <a:pt x="1978" y="160"/>
                    </a:lnTo>
                    <a:lnTo>
                      <a:pt x="1980" y="160"/>
                    </a:lnTo>
                    <a:lnTo>
                      <a:pt x="1982" y="160"/>
                    </a:lnTo>
                    <a:lnTo>
                      <a:pt x="1984" y="160"/>
                    </a:lnTo>
                    <a:lnTo>
                      <a:pt x="1985" y="160"/>
                    </a:lnTo>
                    <a:lnTo>
                      <a:pt x="1987" y="160"/>
                    </a:lnTo>
                    <a:lnTo>
                      <a:pt x="1989" y="160"/>
                    </a:lnTo>
                    <a:lnTo>
                      <a:pt x="1991" y="160"/>
                    </a:lnTo>
                    <a:lnTo>
                      <a:pt x="1993" y="160"/>
                    </a:lnTo>
                    <a:lnTo>
                      <a:pt x="1995" y="160"/>
                    </a:lnTo>
                    <a:lnTo>
                      <a:pt x="1997" y="160"/>
                    </a:lnTo>
                    <a:lnTo>
                      <a:pt x="1999" y="160"/>
                    </a:lnTo>
                    <a:lnTo>
                      <a:pt x="2003" y="160"/>
                    </a:lnTo>
                    <a:lnTo>
                      <a:pt x="2005" y="160"/>
                    </a:lnTo>
                    <a:lnTo>
                      <a:pt x="2007" y="160"/>
                    </a:lnTo>
                    <a:lnTo>
                      <a:pt x="2010" y="160"/>
                    </a:lnTo>
                    <a:lnTo>
                      <a:pt x="2012" y="160"/>
                    </a:lnTo>
                    <a:lnTo>
                      <a:pt x="2014" y="160"/>
                    </a:lnTo>
                    <a:lnTo>
                      <a:pt x="2016" y="160"/>
                    </a:lnTo>
                    <a:lnTo>
                      <a:pt x="2018" y="160"/>
                    </a:lnTo>
                    <a:lnTo>
                      <a:pt x="2020" y="160"/>
                    </a:lnTo>
                    <a:lnTo>
                      <a:pt x="2022" y="160"/>
                    </a:lnTo>
                    <a:lnTo>
                      <a:pt x="2024" y="160"/>
                    </a:lnTo>
                    <a:lnTo>
                      <a:pt x="2026" y="160"/>
                    </a:lnTo>
                    <a:lnTo>
                      <a:pt x="2028" y="160"/>
                    </a:lnTo>
                    <a:lnTo>
                      <a:pt x="2030" y="160"/>
                    </a:lnTo>
                    <a:lnTo>
                      <a:pt x="2031" y="160"/>
                    </a:lnTo>
                    <a:lnTo>
                      <a:pt x="2033" y="160"/>
                    </a:lnTo>
                    <a:lnTo>
                      <a:pt x="2035" y="160"/>
                    </a:lnTo>
                    <a:lnTo>
                      <a:pt x="2039" y="160"/>
                    </a:lnTo>
                    <a:lnTo>
                      <a:pt x="2041" y="160"/>
                    </a:lnTo>
                    <a:lnTo>
                      <a:pt x="2043" y="160"/>
                    </a:lnTo>
                    <a:lnTo>
                      <a:pt x="2045" y="160"/>
                    </a:lnTo>
                    <a:lnTo>
                      <a:pt x="2047" y="160"/>
                    </a:lnTo>
                    <a:lnTo>
                      <a:pt x="2049" y="160"/>
                    </a:lnTo>
                    <a:lnTo>
                      <a:pt x="2051" y="160"/>
                    </a:lnTo>
                    <a:lnTo>
                      <a:pt x="2053" y="160"/>
                    </a:lnTo>
                    <a:lnTo>
                      <a:pt x="2054" y="160"/>
                    </a:lnTo>
                    <a:lnTo>
                      <a:pt x="2056" y="160"/>
                    </a:lnTo>
                    <a:lnTo>
                      <a:pt x="2058" y="160"/>
                    </a:lnTo>
                    <a:lnTo>
                      <a:pt x="2060" y="160"/>
                    </a:lnTo>
                    <a:lnTo>
                      <a:pt x="2062" y="160"/>
                    </a:lnTo>
                    <a:lnTo>
                      <a:pt x="2066" y="160"/>
                    </a:lnTo>
                    <a:lnTo>
                      <a:pt x="2068" y="160"/>
                    </a:lnTo>
                    <a:lnTo>
                      <a:pt x="2070" y="160"/>
                    </a:lnTo>
                    <a:lnTo>
                      <a:pt x="2072" y="160"/>
                    </a:lnTo>
                    <a:lnTo>
                      <a:pt x="2074" y="160"/>
                    </a:lnTo>
                    <a:lnTo>
                      <a:pt x="2075" y="160"/>
                    </a:lnTo>
                    <a:lnTo>
                      <a:pt x="2079" y="160"/>
                    </a:lnTo>
                    <a:lnTo>
                      <a:pt x="2081" y="160"/>
                    </a:lnTo>
                    <a:lnTo>
                      <a:pt x="2083" y="160"/>
                    </a:lnTo>
                    <a:lnTo>
                      <a:pt x="2085" y="160"/>
                    </a:lnTo>
                    <a:lnTo>
                      <a:pt x="2087" y="160"/>
                    </a:lnTo>
                    <a:lnTo>
                      <a:pt x="2089" y="160"/>
                    </a:lnTo>
                    <a:lnTo>
                      <a:pt x="2091" y="160"/>
                    </a:lnTo>
                    <a:lnTo>
                      <a:pt x="2093" y="160"/>
                    </a:lnTo>
                    <a:lnTo>
                      <a:pt x="2095" y="160"/>
                    </a:lnTo>
                    <a:lnTo>
                      <a:pt x="2097" y="160"/>
                    </a:lnTo>
                    <a:lnTo>
                      <a:pt x="2098" y="160"/>
                    </a:lnTo>
                    <a:lnTo>
                      <a:pt x="2102" y="160"/>
                    </a:lnTo>
                    <a:lnTo>
                      <a:pt x="2104" y="160"/>
                    </a:lnTo>
                    <a:lnTo>
                      <a:pt x="2106" y="160"/>
                    </a:lnTo>
                    <a:lnTo>
                      <a:pt x="2108" y="160"/>
                    </a:lnTo>
                    <a:lnTo>
                      <a:pt x="2112" y="160"/>
                    </a:lnTo>
                    <a:lnTo>
                      <a:pt x="2114" y="160"/>
                    </a:lnTo>
                    <a:lnTo>
                      <a:pt x="2116" y="160"/>
                    </a:lnTo>
                    <a:lnTo>
                      <a:pt x="2120" y="160"/>
                    </a:lnTo>
                    <a:lnTo>
                      <a:pt x="2121" y="160"/>
                    </a:lnTo>
                    <a:lnTo>
                      <a:pt x="2125" y="160"/>
                    </a:lnTo>
                    <a:lnTo>
                      <a:pt x="2127" y="160"/>
                    </a:lnTo>
                    <a:lnTo>
                      <a:pt x="2129" y="160"/>
                    </a:lnTo>
                    <a:lnTo>
                      <a:pt x="2131" y="160"/>
                    </a:lnTo>
                    <a:lnTo>
                      <a:pt x="2133" y="160"/>
                    </a:lnTo>
                    <a:lnTo>
                      <a:pt x="2135" y="160"/>
                    </a:lnTo>
                    <a:lnTo>
                      <a:pt x="2137" y="160"/>
                    </a:lnTo>
                    <a:lnTo>
                      <a:pt x="2141" y="160"/>
                    </a:lnTo>
                    <a:lnTo>
                      <a:pt x="2143" y="160"/>
                    </a:lnTo>
                    <a:lnTo>
                      <a:pt x="2144" y="160"/>
                    </a:lnTo>
                    <a:lnTo>
                      <a:pt x="2146" y="160"/>
                    </a:lnTo>
                    <a:lnTo>
                      <a:pt x="2148" y="160"/>
                    </a:lnTo>
                    <a:lnTo>
                      <a:pt x="2150" y="160"/>
                    </a:lnTo>
                    <a:lnTo>
                      <a:pt x="2152" y="160"/>
                    </a:lnTo>
                    <a:lnTo>
                      <a:pt x="2154" y="160"/>
                    </a:lnTo>
                    <a:lnTo>
                      <a:pt x="2156" y="160"/>
                    </a:lnTo>
                    <a:lnTo>
                      <a:pt x="2158" y="160"/>
                    </a:lnTo>
                    <a:lnTo>
                      <a:pt x="2160" y="160"/>
                    </a:lnTo>
                    <a:lnTo>
                      <a:pt x="2162" y="160"/>
                    </a:lnTo>
                    <a:lnTo>
                      <a:pt x="2164" y="160"/>
                    </a:lnTo>
                    <a:lnTo>
                      <a:pt x="2165" y="160"/>
                    </a:lnTo>
                    <a:lnTo>
                      <a:pt x="2167" y="160"/>
                    </a:lnTo>
                    <a:lnTo>
                      <a:pt x="2169" y="160"/>
                    </a:lnTo>
                    <a:lnTo>
                      <a:pt x="2171" y="160"/>
                    </a:lnTo>
                    <a:lnTo>
                      <a:pt x="2173" y="160"/>
                    </a:lnTo>
                    <a:lnTo>
                      <a:pt x="2177" y="160"/>
                    </a:lnTo>
                    <a:lnTo>
                      <a:pt x="2179" y="160"/>
                    </a:lnTo>
                    <a:lnTo>
                      <a:pt x="2181" y="160"/>
                    </a:lnTo>
                    <a:lnTo>
                      <a:pt x="2183" y="160"/>
                    </a:lnTo>
                    <a:lnTo>
                      <a:pt x="2185" y="160"/>
                    </a:lnTo>
                    <a:lnTo>
                      <a:pt x="2187" y="160"/>
                    </a:lnTo>
                    <a:lnTo>
                      <a:pt x="2188" y="160"/>
                    </a:lnTo>
                    <a:lnTo>
                      <a:pt x="2190" y="160"/>
                    </a:lnTo>
                    <a:lnTo>
                      <a:pt x="2192" y="160"/>
                    </a:lnTo>
                    <a:lnTo>
                      <a:pt x="2194" y="160"/>
                    </a:lnTo>
                    <a:lnTo>
                      <a:pt x="2196" y="160"/>
                    </a:lnTo>
                    <a:lnTo>
                      <a:pt x="2198" y="160"/>
                    </a:lnTo>
                    <a:lnTo>
                      <a:pt x="2200" y="160"/>
                    </a:lnTo>
                    <a:lnTo>
                      <a:pt x="2202" y="160"/>
                    </a:lnTo>
                    <a:lnTo>
                      <a:pt x="2204" y="160"/>
                    </a:lnTo>
                    <a:lnTo>
                      <a:pt x="2206" y="160"/>
                    </a:lnTo>
                    <a:lnTo>
                      <a:pt x="2208" y="160"/>
                    </a:lnTo>
                    <a:lnTo>
                      <a:pt x="2210" y="160"/>
                    </a:lnTo>
                    <a:lnTo>
                      <a:pt x="2213" y="160"/>
                    </a:lnTo>
                    <a:lnTo>
                      <a:pt x="2215" y="160"/>
                    </a:lnTo>
                    <a:lnTo>
                      <a:pt x="2217" y="160"/>
                    </a:lnTo>
                    <a:lnTo>
                      <a:pt x="2219" y="160"/>
                    </a:lnTo>
                    <a:lnTo>
                      <a:pt x="2221" y="160"/>
                    </a:lnTo>
                    <a:lnTo>
                      <a:pt x="2223" y="160"/>
                    </a:lnTo>
                    <a:lnTo>
                      <a:pt x="2225" y="160"/>
                    </a:lnTo>
                    <a:lnTo>
                      <a:pt x="2227" y="160"/>
                    </a:lnTo>
                    <a:lnTo>
                      <a:pt x="2229" y="160"/>
                    </a:lnTo>
                    <a:lnTo>
                      <a:pt x="2231" y="160"/>
                    </a:lnTo>
                    <a:lnTo>
                      <a:pt x="2233" y="160"/>
                    </a:lnTo>
                    <a:lnTo>
                      <a:pt x="2234" y="160"/>
                    </a:lnTo>
                    <a:lnTo>
                      <a:pt x="2236" y="160"/>
                    </a:lnTo>
                    <a:lnTo>
                      <a:pt x="2238" y="160"/>
                    </a:lnTo>
                    <a:lnTo>
                      <a:pt x="2240" y="160"/>
                    </a:lnTo>
                    <a:lnTo>
                      <a:pt x="2242" y="160"/>
                    </a:lnTo>
                    <a:lnTo>
                      <a:pt x="2244" y="160"/>
                    </a:lnTo>
                    <a:lnTo>
                      <a:pt x="2246" y="160"/>
                    </a:lnTo>
                    <a:lnTo>
                      <a:pt x="2248" y="160"/>
                    </a:lnTo>
                    <a:lnTo>
                      <a:pt x="2250" y="160"/>
                    </a:lnTo>
                    <a:lnTo>
                      <a:pt x="2252" y="160"/>
                    </a:lnTo>
                    <a:lnTo>
                      <a:pt x="2254" y="160"/>
                    </a:lnTo>
                    <a:lnTo>
                      <a:pt x="2255" y="160"/>
                    </a:lnTo>
                    <a:lnTo>
                      <a:pt x="2257" y="160"/>
                    </a:lnTo>
                    <a:lnTo>
                      <a:pt x="2259" y="160"/>
                    </a:lnTo>
                    <a:lnTo>
                      <a:pt x="2261" y="160"/>
                    </a:lnTo>
                    <a:lnTo>
                      <a:pt x="2263" y="160"/>
                    </a:lnTo>
                    <a:lnTo>
                      <a:pt x="2265" y="160"/>
                    </a:lnTo>
                    <a:lnTo>
                      <a:pt x="2267" y="160"/>
                    </a:lnTo>
                    <a:lnTo>
                      <a:pt x="2269" y="160"/>
                    </a:lnTo>
                    <a:lnTo>
                      <a:pt x="2271" y="160"/>
                    </a:lnTo>
                    <a:lnTo>
                      <a:pt x="2273" y="160"/>
                    </a:lnTo>
                    <a:lnTo>
                      <a:pt x="2275" y="160"/>
                    </a:lnTo>
                    <a:lnTo>
                      <a:pt x="2277" y="160"/>
                    </a:lnTo>
                    <a:lnTo>
                      <a:pt x="2278" y="160"/>
                    </a:lnTo>
                    <a:lnTo>
                      <a:pt x="2280" y="160"/>
                    </a:lnTo>
                    <a:lnTo>
                      <a:pt x="2282" y="160"/>
                    </a:lnTo>
                    <a:lnTo>
                      <a:pt x="2284" y="160"/>
                    </a:lnTo>
                    <a:lnTo>
                      <a:pt x="2286" y="160"/>
                    </a:lnTo>
                    <a:lnTo>
                      <a:pt x="2288" y="160"/>
                    </a:lnTo>
                    <a:lnTo>
                      <a:pt x="2290" y="160"/>
                    </a:lnTo>
                    <a:lnTo>
                      <a:pt x="2292" y="160"/>
                    </a:lnTo>
                    <a:lnTo>
                      <a:pt x="2294" y="160"/>
                    </a:lnTo>
                    <a:lnTo>
                      <a:pt x="2296" y="160"/>
                    </a:lnTo>
                    <a:lnTo>
                      <a:pt x="2298" y="160"/>
                    </a:lnTo>
                    <a:lnTo>
                      <a:pt x="2300" y="160"/>
                    </a:lnTo>
                    <a:lnTo>
                      <a:pt x="2301" y="160"/>
                    </a:lnTo>
                    <a:lnTo>
                      <a:pt x="2303" y="160"/>
                    </a:lnTo>
                    <a:lnTo>
                      <a:pt x="2305" y="160"/>
                    </a:lnTo>
                    <a:lnTo>
                      <a:pt x="2307" y="160"/>
                    </a:lnTo>
                    <a:lnTo>
                      <a:pt x="2309" y="160"/>
                    </a:lnTo>
                    <a:lnTo>
                      <a:pt x="2311" y="160"/>
                    </a:lnTo>
                    <a:lnTo>
                      <a:pt x="2313" y="160"/>
                    </a:lnTo>
                    <a:lnTo>
                      <a:pt x="2315" y="160"/>
                    </a:lnTo>
                    <a:lnTo>
                      <a:pt x="2317" y="160"/>
                    </a:lnTo>
                    <a:lnTo>
                      <a:pt x="2319" y="160"/>
                    </a:lnTo>
                    <a:lnTo>
                      <a:pt x="2321" y="160"/>
                    </a:lnTo>
                    <a:lnTo>
                      <a:pt x="2323" y="160"/>
                    </a:lnTo>
                    <a:lnTo>
                      <a:pt x="2324" y="160"/>
                    </a:lnTo>
                    <a:lnTo>
                      <a:pt x="2326" y="160"/>
                    </a:lnTo>
                    <a:lnTo>
                      <a:pt x="2328" y="160"/>
                    </a:lnTo>
                    <a:lnTo>
                      <a:pt x="2330" y="160"/>
                    </a:lnTo>
                    <a:lnTo>
                      <a:pt x="2334" y="160"/>
                    </a:lnTo>
                    <a:lnTo>
                      <a:pt x="2336" y="160"/>
                    </a:lnTo>
                    <a:lnTo>
                      <a:pt x="2338" y="160"/>
                    </a:lnTo>
                    <a:lnTo>
                      <a:pt x="2340" y="160"/>
                    </a:lnTo>
                    <a:lnTo>
                      <a:pt x="2342" y="160"/>
                    </a:lnTo>
                    <a:lnTo>
                      <a:pt x="2344" y="160"/>
                    </a:lnTo>
                    <a:lnTo>
                      <a:pt x="2346" y="160"/>
                    </a:lnTo>
                    <a:lnTo>
                      <a:pt x="2347" y="160"/>
                    </a:lnTo>
                    <a:lnTo>
                      <a:pt x="2349" y="160"/>
                    </a:lnTo>
                    <a:lnTo>
                      <a:pt x="2351" y="160"/>
                    </a:lnTo>
                    <a:lnTo>
                      <a:pt x="2353" y="160"/>
                    </a:lnTo>
                    <a:lnTo>
                      <a:pt x="2355" y="160"/>
                    </a:lnTo>
                    <a:lnTo>
                      <a:pt x="2357" y="160"/>
                    </a:lnTo>
                    <a:lnTo>
                      <a:pt x="2359" y="160"/>
                    </a:lnTo>
                    <a:lnTo>
                      <a:pt x="2361" y="160"/>
                    </a:lnTo>
                    <a:lnTo>
                      <a:pt x="2363" y="160"/>
                    </a:lnTo>
                    <a:lnTo>
                      <a:pt x="2365" y="160"/>
                    </a:lnTo>
                    <a:lnTo>
                      <a:pt x="2367" y="160"/>
                    </a:lnTo>
                    <a:lnTo>
                      <a:pt x="2368" y="160"/>
                    </a:lnTo>
                    <a:lnTo>
                      <a:pt x="2370" y="160"/>
                    </a:lnTo>
                    <a:lnTo>
                      <a:pt x="2372" y="160"/>
                    </a:lnTo>
                    <a:lnTo>
                      <a:pt x="2374" y="160"/>
                    </a:lnTo>
                    <a:lnTo>
                      <a:pt x="2376" y="160"/>
                    </a:lnTo>
                    <a:lnTo>
                      <a:pt x="2378" y="160"/>
                    </a:lnTo>
                    <a:lnTo>
                      <a:pt x="2380" y="160"/>
                    </a:lnTo>
                    <a:lnTo>
                      <a:pt x="2382" y="160"/>
                    </a:lnTo>
                    <a:lnTo>
                      <a:pt x="2384" y="160"/>
                    </a:lnTo>
                    <a:lnTo>
                      <a:pt x="2386" y="160"/>
                    </a:lnTo>
                  </a:path>
                </a:pathLst>
              </a:custGeom>
              <a:grpFill/>
              <a:ln w="3175">
                <a:solidFill>
                  <a:srgbClr val="FF1493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7" name="Freeform 205"/>
              <p:cNvSpPr>
                <a:spLocks/>
              </p:cNvSpPr>
              <p:nvPr/>
            </p:nvSpPr>
            <p:spPr bwMode="auto">
              <a:xfrm>
                <a:off x="3062288" y="4357461"/>
                <a:ext cx="3819525" cy="928688"/>
              </a:xfrm>
              <a:custGeom>
                <a:avLst/>
                <a:gdLst>
                  <a:gd name="T0" fmla="*/ 37 w 2406"/>
                  <a:gd name="T1" fmla="*/ 819 h 819"/>
                  <a:gd name="T2" fmla="*/ 71 w 2406"/>
                  <a:gd name="T3" fmla="*/ 819 h 819"/>
                  <a:gd name="T4" fmla="*/ 112 w 2406"/>
                  <a:gd name="T5" fmla="*/ 817 h 819"/>
                  <a:gd name="T6" fmla="*/ 142 w 2406"/>
                  <a:gd name="T7" fmla="*/ 817 h 819"/>
                  <a:gd name="T8" fmla="*/ 186 w 2406"/>
                  <a:gd name="T9" fmla="*/ 819 h 819"/>
                  <a:gd name="T10" fmla="*/ 223 w 2406"/>
                  <a:gd name="T11" fmla="*/ 819 h 819"/>
                  <a:gd name="T12" fmla="*/ 259 w 2406"/>
                  <a:gd name="T13" fmla="*/ 805 h 819"/>
                  <a:gd name="T14" fmla="*/ 295 w 2406"/>
                  <a:gd name="T15" fmla="*/ 817 h 819"/>
                  <a:gd name="T16" fmla="*/ 336 w 2406"/>
                  <a:gd name="T17" fmla="*/ 817 h 819"/>
                  <a:gd name="T18" fmla="*/ 376 w 2406"/>
                  <a:gd name="T19" fmla="*/ 817 h 819"/>
                  <a:gd name="T20" fmla="*/ 420 w 2406"/>
                  <a:gd name="T21" fmla="*/ 817 h 819"/>
                  <a:gd name="T22" fmla="*/ 454 w 2406"/>
                  <a:gd name="T23" fmla="*/ 817 h 819"/>
                  <a:gd name="T24" fmla="*/ 493 w 2406"/>
                  <a:gd name="T25" fmla="*/ 817 h 819"/>
                  <a:gd name="T26" fmla="*/ 529 w 2406"/>
                  <a:gd name="T27" fmla="*/ 817 h 819"/>
                  <a:gd name="T28" fmla="*/ 562 w 2406"/>
                  <a:gd name="T29" fmla="*/ 817 h 819"/>
                  <a:gd name="T30" fmla="*/ 594 w 2406"/>
                  <a:gd name="T31" fmla="*/ 817 h 819"/>
                  <a:gd name="T32" fmla="*/ 625 w 2406"/>
                  <a:gd name="T33" fmla="*/ 819 h 819"/>
                  <a:gd name="T34" fmla="*/ 655 w 2406"/>
                  <a:gd name="T35" fmla="*/ 817 h 819"/>
                  <a:gd name="T36" fmla="*/ 684 w 2406"/>
                  <a:gd name="T37" fmla="*/ 817 h 819"/>
                  <a:gd name="T38" fmla="*/ 715 w 2406"/>
                  <a:gd name="T39" fmla="*/ 819 h 819"/>
                  <a:gd name="T40" fmla="*/ 745 w 2406"/>
                  <a:gd name="T41" fmla="*/ 817 h 819"/>
                  <a:gd name="T42" fmla="*/ 778 w 2406"/>
                  <a:gd name="T43" fmla="*/ 817 h 819"/>
                  <a:gd name="T44" fmla="*/ 811 w 2406"/>
                  <a:gd name="T45" fmla="*/ 819 h 819"/>
                  <a:gd name="T46" fmla="*/ 843 w 2406"/>
                  <a:gd name="T47" fmla="*/ 762 h 819"/>
                  <a:gd name="T48" fmla="*/ 876 w 2406"/>
                  <a:gd name="T49" fmla="*/ 817 h 819"/>
                  <a:gd name="T50" fmla="*/ 914 w 2406"/>
                  <a:gd name="T51" fmla="*/ 817 h 819"/>
                  <a:gd name="T52" fmla="*/ 950 w 2406"/>
                  <a:gd name="T53" fmla="*/ 817 h 819"/>
                  <a:gd name="T54" fmla="*/ 992 w 2406"/>
                  <a:gd name="T55" fmla="*/ 817 h 819"/>
                  <a:gd name="T56" fmla="*/ 1038 w 2406"/>
                  <a:gd name="T57" fmla="*/ 817 h 819"/>
                  <a:gd name="T58" fmla="*/ 1079 w 2406"/>
                  <a:gd name="T59" fmla="*/ 817 h 819"/>
                  <a:gd name="T60" fmla="*/ 1119 w 2406"/>
                  <a:gd name="T61" fmla="*/ 817 h 819"/>
                  <a:gd name="T62" fmla="*/ 1155 w 2406"/>
                  <a:gd name="T63" fmla="*/ 817 h 819"/>
                  <a:gd name="T64" fmla="*/ 1194 w 2406"/>
                  <a:gd name="T65" fmla="*/ 817 h 819"/>
                  <a:gd name="T66" fmla="*/ 1236 w 2406"/>
                  <a:gd name="T67" fmla="*/ 817 h 819"/>
                  <a:gd name="T68" fmla="*/ 1274 w 2406"/>
                  <a:gd name="T69" fmla="*/ 817 h 819"/>
                  <a:gd name="T70" fmla="*/ 1316 w 2406"/>
                  <a:gd name="T71" fmla="*/ 817 h 819"/>
                  <a:gd name="T72" fmla="*/ 1358 w 2406"/>
                  <a:gd name="T73" fmla="*/ 817 h 819"/>
                  <a:gd name="T74" fmla="*/ 1404 w 2406"/>
                  <a:gd name="T75" fmla="*/ 817 h 819"/>
                  <a:gd name="T76" fmla="*/ 1441 w 2406"/>
                  <a:gd name="T77" fmla="*/ 817 h 819"/>
                  <a:gd name="T78" fmla="*/ 1483 w 2406"/>
                  <a:gd name="T79" fmla="*/ 817 h 819"/>
                  <a:gd name="T80" fmla="*/ 1523 w 2406"/>
                  <a:gd name="T81" fmla="*/ 817 h 819"/>
                  <a:gd name="T82" fmla="*/ 1559 w 2406"/>
                  <a:gd name="T83" fmla="*/ 817 h 819"/>
                  <a:gd name="T84" fmla="*/ 1601 w 2406"/>
                  <a:gd name="T85" fmla="*/ 817 h 819"/>
                  <a:gd name="T86" fmla="*/ 1640 w 2406"/>
                  <a:gd name="T87" fmla="*/ 817 h 819"/>
                  <a:gd name="T88" fmla="*/ 1682 w 2406"/>
                  <a:gd name="T89" fmla="*/ 817 h 819"/>
                  <a:gd name="T90" fmla="*/ 1726 w 2406"/>
                  <a:gd name="T91" fmla="*/ 817 h 819"/>
                  <a:gd name="T92" fmla="*/ 1766 w 2406"/>
                  <a:gd name="T93" fmla="*/ 817 h 819"/>
                  <a:gd name="T94" fmla="*/ 1802 w 2406"/>
                  <a:gd name="T95" fmla="*/ 817 h 819"/>
                  <a:gd name="T96" fmla="*/ 1845 w 2406"/>
                  <a:gd name="T97" fmla="*/ 817 h 819"/>
                  <a:gd name="T98" fmla="*/ 1883 w 2406"/>
                  <a:gd name="T99" fmla="*/ 817 h 819"/>
                  <a:gd name="T100" fmla="*/ 1925 w 2406"/>
                  <a:gd name="T101" fmla="*/ 817 h 819"/>
                  <a:gd name="T102" fmla="*/ 1965 w 2406"/>
                  <a:gd name="T103" fmla="*/ 817 h 819"/>
                  <a:gd name="T104" fmla="*/ 2004 w 2406"/>
                  <a:gd name="T105" fmla="*/ 817 h 819"/>
                  <a:gd name="T106" fmla="*/ 2046 w 2406"/>
                  <a:gd name="T107" fmla="*/ 817 h 819"/>
                  <a:gd name="T108" fmla="*/ 2086 w 2406"/>
                  <a:gd name="T109" fmla="*/ 817 h 819"/>
                  <a:gd name="T110" fmla="*/ 2124 w 2406"/>
                  <a:gd name="T111" fmla="*/ 817 h 819"/>
                  <a:gd name="T112" fmla="*/ 2164 w 2406"/>
                  <a:gd name="T113" fmla="*/ 817 h 819"/>
                  <a:gd name="T114" fmla="*/ 2203 w 2406"/>
                  <a:gd name="T115" fmla="*/ 817 h 819"/>
                  <a:gd name="T116" fmla="*/ 2243 w 2406"/>
                  <a:gd name="T117" fmla="*/ 817 h 819"/>
                  <a:gd name="T118" fmla="*/ 2285 w 2406"/>
                  <a:gd name="T119" fmla="*/ 817 h 819"/>
                  <a:gd name="T120" fmla="*/ 2329 w 2406"/>
                  <a:gd name="T121" fmla="*/ 817 h 819"/>
                  <a:gd name="T122" fmla="*/ 2375 w 2406"/>
                  <a:gd name="T123" fmla="*/ 817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06" h="819">
                    <a:moveTo>
                      <a:pt x="0" y="819"/>
                    </a:moveTo>
                    <a:lnTo>
                      <a:pt x="2" y="817"/>
                    </a:lnTo>
                    <a:lnTo>
                      <a:pt x="4" y="819"/>
                    </a:lnTo>
                    <a:lnTo>
                      <a:pt x="6" y="819"/>
                    </a:lnTo>
                    <a:lnTo>
                      <a:pt x="10" y="819"/>
                    </a:lnTo>
                    <a:lnTo>
                      <a:pt x="12" y="819"/>
                    </a:lnTo>
                    <a:lnTo>
                      <a:pt x="16" y="817"/>
                    </a:lnTo>
                    <a:lnTo>
                      <a:pt x="16" y="819"/>
                    </a:lnTo>
                    <a:lnTo>
                      <a:pt x="18" y="819"/>
                    </a:lnTo>
                    <a:lnTo>
                      <a:pt x="20" y="817"/>
                    </a:lnTo>
                    <a:lnTo>
                      <a:pt x="22" y="819"/>
                    </a:lnTo>
                    <a:lnTo>
                      <a:pt x="23" y="817"/>
                    </a:lnTo>
                    <a:lnTo>
                      <a:pt x="25" y="819"/>
                    </a:lnTo>
                    <a:lnTo>
                      <a:pt x="27" y="819"/>
                    </a:lnTo>
                    <a:lnTo>
                      <a:pt x="29" y="817"/>
                    </a:lnTo>
                    <a:lnTo>
                      <a:pt x="31" y="819"/>
                    </a:lnTo>
                    <a:lnTo>
                      <a:pt x="33" y="819"/>
                    </a:lnTo>
                    <a:lnTo>
                      <a:pt x="35" y="817"/>
                    </a:lnTo>
                    <a:lnTo>
                      <a:pt x="37" y="819"/>
                    </a:lnTo>
                    <a:lnTo>
                      <a:pt x="39" y="819"/>
                    </a:lnTo>
                    <a:lnTo>
                      <a:pt x="43" y="817"/>
                    </a:lnTo>
                    <a:lnTo>
                      <a:pt x="43" y="819"/>
                    </a:lnTo>
                    <a:lnTo>
                      <a:pt x="45" y="817"/>
                    </a:lnTo>
                    <a:lnTo>
                      <a:pt x="46" y="819"/>
                    </a:lnTo>
                    <a:lnTo>
                      <a:pt x="48" y="817"/>
                    </a:lnTo>
                    <a:lnTo>
                      <a:pt x="50" y="819"/>
                    </a:lnTo>
                    <a:lnTo>
                      <a:pt x="52" y="819"/>
                    </a:lnTo>
                    <a:lnTo>
                      <a:pt x="54" y="817"/>
                    </a:lnTo>
                    <a:lnTo>
                      <a:pt x="56" y="819"/>
                    </a:lnTo>
                    <a:lnTo>
                      <a:pt x="58" y="817"/>
                    </a:lnTo>
                    <a:lnTo>
                      <a:pt x="60" y="819"/>
                    </a:lnTo>
                    <a:lnTo>
                      <a:pt x="60" y="817"/>
                    </a:lnTo>
                    <a:lnTo>
                      <a:pt x="62" y="819"/>
                    </a:lnTo>
                    <a:lnTo>
                      <a:pt x="66" y="819"/>
                    </a:lnTo>
                    <a:lnTo>
                      <a:pt x="68" y="819"/>
                    </a:lnTo>
                    <a:lnTo>
                      <a:pt x="69" y="817"/>
                    </a:lnTo>
                    <a:lnTo>
                      <a:pt x="71" y="817"/>
                    </a:lnTo>
                    <a:lnTo>
                      <a:pt x="71" y="819"/>
                    </a:lnTo>
                    <a:lnTo>
                      <a:pt x="73" y="819"/>
                    </a:lnTo>
                    <a:lnTo>
                      <a:pt x="77" y="819"/>
                    </a:lnTo>
                    <a:lnTo>
                      <a:pt x="79" y="817"/>
                    </a:lnTo>
                    <a:lnTo>
                      <a:pt x="79" y="819"/>
                    </a:lnTo>
                    <a:lnTo>
                      <a:pt x="83" y="817"/>
                    </a:lnTo>
                    <a:lnTo>
                      <a:pt x="83" y="819"/>
                    </a:lnTo>
                    <a:lnTo>
                      <a:pt x="85" y="817"/>
                    </a:lnTo>
                    <a:lnTo>
                      <a:pt x="85" y="819"/>
                    </a:lnTo>
                    <a:lnTo>
                      <a:pt x="87" y="817"/>
                    </a:lnTo>
                    <a:lnTo>
                      <a:pt x="89" y="819"/>
                    </a:lnTo>
                    <a:lnTo>
                      <a:pt x="92" y="819"/>
                    </a:lnTo>
                    <a:lnTo>
                      <a:pt x="94" y="819"/>
                    </a:lnTo>
                    <a:lnTo>
                      <a:pt x="98" y="817"/>
                    </a:lnTo>
                    <a:lnTo>
                      <a:pt x="98" y="819"/>
                    </a:lnTo>
                    <a:lnTo>
                      <a:pt x="100" y="819"/>
                    </a:lnTo>
                    <a:lnTo>
                      <a:pt x="104" y="819"/>
                    </a:lnTo>
                    <a:lnTo>
                      <a:pt x="106" y="819"/>
                    </a:lnTo>
                    <a:lnTo>
                      <a:pt x="110" y="819"/>
                    </a:lnTo>
                    <a:lnTo>
                      <a:pt x="112" y="817"/>
                    </a:lnTo>
                    <a:lnTo>
                      <a:pt x="112" y="819"/>
                    </a:lnTo>
                    <a:lnTo>
                      <a:pt x="115" y="817"/>
                    </a:lnTo>
                    <a:lnTo>
                      <a:pt x="115" y="819"/>
                    </a:lnTo>
                    <a:lnTo>
                      <a:pt x="119" y="819"/>
                    </a:lnTo>
                    <a:lnTo>
                      <a:pt x="119" y="817"/>
                    </a:lnTo>
                    <a:lnTo>
                      <a:pt x="121" y="819"/>
                    </a:lnTo>
                    <a:lnTo>
                      <a:pt x="123" y="817"/>
                    </a:lnTo>
                    <a:lnTo>
                      <a:pt x="123" y="819"/>
                    </a:lnTo>
                    <a:lnTo>
                      <a:pt x="127" y="819"/>
                    </a:lnTo>
                    <a:lnTo>
                      <a:pt x="129" y="817"/>
                    </a:lnTo>
                    <a:lnTo>
                      <a:pt x="129" y="819"/>
                    </a:lnTo>
                    <a:lnTo>
                      <a:pt x="131" y="817"/>
                    </a:lnTo>
                    <a:lnTo>
                      <a:pt x="133" y="819"/>
                    </a:lnTo>
                    <a:lnTo>
                      <a:pt x="135" y="817"/>
                    </a:lnTo>
                    <a:lnTo>
                      <a:pt x="136" y="819"/>
                    </a:lnTo>
                    <a:lnTo>
                      <a:pt x="138" y="817"/>
                    </a:lnTo>
                    <a:lnTo>
                      <a:pt x="138" y="819"/>
                    </a:lnTo>
                    <a:lnTo>
                      <a:pt x="142" y="819"/>
                    </a:lnTo>
                    <a:lnTo>
                      <a:pt x="142" y="817"/>
                    </a:lnTo>
                    <a:lnTo>
                      <a:pt x="144" y="819"/>
                    </a:lnTo>
                    <a:lnTo>
                      <a:pt x="148" y="819"/>
                    </a:lnTo>
                    <a:lnTo>
                      <a:pt x="150" y="819"/>
                    </a:lnTo>
                    <a:lnTo>
                      <a:pt x="154" y="819"/>
                    </a:lnTo>
                    <a:lnTo>
                      <a:pt x="156" y="819"/>
                    </a:lnTo>
                    <a:lnTo>
                      <a:pt x="159" y="819"/>
                    </a:lnTo>
                    <a:lnTo>
                      <a:pt x="161" y="819"/>
                    </a:lnTo>
                    <a:lnTo>
                      <a:pt x="163" y="817"/>
                    </a:lnTo>
                    <a:lnTo>
                      <a:pt x="165" y="819"/>
                    </a:lnTo>
                    <a:lnTo>
                      <a:pt x="165" y="817"/>
                    </a:lnTo>
                    <a:lnTo>
                      <a:pt x="167" y="819"/>
                    </a:lnTo>
                    <a:lnTo>
                      <a:pt x="171" y="819"/>
                    </a:lnTo>
                    <a:lnTo>
                      <a:pt x="175" y="819"/>
                    </a:lnTo>
                    <a:lnTo>
                      <a:pt x="177" y="817"/>
                    </a:lnTo>
                    <a:lnTo>
                      <a:pt x="177" y="819"/>
                    </a:lnTo>
                    <a:lnTo>
                      <a:pt x="180" y="819"/>
                    </a:lnTo>
                    <a:lnTo>
                      <a:pt x="182" y="817"/>
                    </a:lnTo>
                    <a:lnTo>
                      <a:pt x="182" y="819"/>
                    </a:lnTo>
                    <a:lnTo>
                      <a:pt x="186" y="819"/>
                    </a:lnTo>
                    <a:lnTo>
                      <a:pt x="186" y="817"/>
                    </a:lnTo>
                    <a:lnTo>
                      <a:pt x="188" y="817"/>
                    </a:lnTo>
                    <a:lnTo>
                      <a:pt x="190" y="819"/>
                    </a:lnTo>
                    <a:lnTo>
                      <a:pt x="192" y="819"/>
                    </a:lnTo>
                    <a:lnTo>
                      <a:pt x="194" y="817"/>
                    </a:lnTo>
                    <a:lnTo>
                      <a:pt x="196" y="819"/>
                    </a:lnTo>
                    <a:lnTo>
                      <a:pt x="198" y="817"/>
                    </a:lnTo>
                    <a:lnTo>
                      <a:pt x="198" y="819"/>
                    </a:lnTo>
                    <a:lnTo>
                      <a:pt x="200" y="819"/>
                    </a:lnTo>
                    <a:lnTo>
                      <a:pt x="203" y="819"/>
                    </a:lnTo>
                    <a:lnTo>
                      <a:pt x="205" y="819"/>
                    </a:lnTo>
                    <a:lnTo>
                      <a:pt x="207" y="817"/>
                    </a:lnTo>
                    <a:lnTo>
                      <a:pt x="209" y="817"/>
                    </a:lnTo>
                    <a:lnTo>
                      <a:pt x="211" y="817"/>
                    </a:lnTo>
                    <a:lnTo>
                      <a:pt x="213" y="817"/>
                    </a:lnTo>
                    <a:lnTo>
                      <a:pt x="215" y="817"/>
                    </a:lnTo>
                    <a:lnTo>
                      <a:pt x="217" y="817"/>
                    </a:lnTo>
                    <a:lnTo>
                      <a:pt x="221" y="817"/>
                    </a:lnTo>
                    <a:lnTo>
                      <a:pt x="223" y="819"/>
                    </a:lnTo>
                    <a:lnTo>
                      <a:pt x="225" y="817"/>
                    </a:lnTo>
                    <a:lnTo>
                      <a:pt x="225" y="819"/>
                    </a:lnTo>
                    <a:lnTo>
                      <a:pt x="226" y="819"/>
                    </a:lnTo>
                    <a:lnTo>
                      <a:pt x="226" y="817"/>
                    </a:lnTo>
                    <a:lnTo>
                      <a:pt x="230" y="819"/>
                    </a:lnTo>
                    <a:lnTo>
                      <a:pt x="232" y="817"/>
                    </a:lnTo>
                    <a:lnTo>
                      <a:pt x="234" y="817"/>
                    </a:lnTo>
                    <a:lnTo>
                      <a:pt x="236" y="817"/>
                    </a:lnTo>
                    <a:lnTo>
                      <a:pt x="238" y="817"/>
                    </a:lnTo>
                    <a:lnTo>
                      <a:pt x="240" y="817"/>
                    </a:lnTo>
                    <a:lnTo>
                      <a:pt x="242" y="817"/>
                    </a:lnTo>
                    <a:lnTo>
                      <a:pt x="244" y="817"/>
                    </a:lnTo>
                    <a:lnTo>
                      <a:pt x="248" y="817"/>
                    </a:lnTo>
                    <a:lnTo>
                      <a:pt x="249" y="817"/>
                    </a:lnTo>
                    <a:lnTo>
                      <a:pt x="253" y="817"/>
                    </a:lnTo>
                    <a:lnTo>
                      <a:pt x="255" y="815"/>
                    </a:lnTo>
                    <a:lnTo>
                      <a:pt x="257" y="809"/>
                    </a:lnTo>
                    <a:lnTo>
                      <a:pt x="257" y="805"/>
                    </a:lnTo>
                    <a:lnTo>
                      <a:pt x="259" y="805"/>
                    </a:lnTo>
                    <a:lnTo>
                      <a:pt x="261" y="813"/>
                    </a:lnTo>
                    <a:lnTo>
                      <a:pt x="263" y="815"/>
                    </a:lnTo>
                    <a:lnTo>
                      <a:pt x="265" y="817"/>
                    </a:lnTo>
                    <a:lnTo>
                      <a:pt x="267" y="817"/>
                    </a:lnTo>
                    <a:lnTo>
                      <a:pt x="269" y="817"/>
                    </a:lnTo>
                    <a:lnTo>
                      <a:pt x="270" y="817"/>
                    </a:lnTo>
                    <a:lnTo>
                      <a:pt x="272" y="817"/>
                    </a:lnTo>
                    <a:lnTo>
                      <a:pt x="274" y="817"/>
                    </a:lnTo>
                    <a:lnTo>
                      <a:pt x="276" y="817"/>
                    </a:lnTo>
                    <a:lnTo>
                      <a:pt x="278" y="817"/>
                    </a:lnTo>
                    <a:lnTo>
                      <a:pt x="280" y="817"/>
                    </a:lnTo>
                    <a:lnTo>
                      <a:pt x="282" y="817"/>
                    </a:lnTo>
                    <a:lnTo>
                      <a:pt x="284" y="817"/>
                    </a:lnTo>
                    <a:lnTo>
                      <a:pt x="286" y="817"/>
                    </a:lnTo>
                    <a:lnTo>
                      <a:pt x="288" y="817"/>
                    </a:lnTo>
                    <a:lnTo>
                      <a:pt x="290" y="817"/>
                    </a:lnTo>
                    <a:lnTo>
                      <a:pt x="292" y="817"/>
                    </a:lnTo>
                    <a:lnTo>
                      <a:pt x="293" y="817"/>
                    </a:lnTo>
                    <a:lnTo>
                      <a:pt x="295" y="817"/>
                    </a:lnTo>
                    <a:lnTo>
                      <a:pt x="297" y="817"/>
                    </a:lnTo>
                    <a:lnTo>
                      <a:pt x="299" y="817"/>
                    </a:lnTo>
                    <a:lnTo>
                      <a:pt x="301" y="817"/>
                    </a:lnTo>
                    <a:lnTo>
                      <a:pt x="303" y="817"/>
                    </a:lnTo>
                    <a:lnTo>
                      <a:pt x="305" y="817"/>
                    </a:lnTo>
                    <a:lnTo>
                      <a:pt x="307" y="817"/>
                    </a:lnTo>
                    <a:lnTo>
                      <a:pt x="309" y="817"/>
                    </a:lnTo>
                    <a:lnTo>
                      <a:pt x="311" y="817"/>
                    </a:lnTo>
                    <a:lnTo>
                      <a:pt x="313" y="817"/>
                    </a:lnTo>
                    <a:lnTo>
                      <a:pt x="315" y="817"/>
                    </a:lnTo>
                    <a:lnTo>
                      <a:pt x="316" y="817"/>
                    </a:lnTo>
                    <a:lnTo>
                      <a:pt x="318" y="817"/>
                    </a:lnTo>
                    <a:lnTo>
                      <a:pt x="320" y="817"/>
                    </a:lnTo>
                    <a:lnTo>
                      <a:pt x="322" y="817"/>
                    </a:lnTo>
                    <a:lnTo>
                      <a:pt x="324" y="817"/>
                    </a:lnTo>
                    <a:lnTo>
                      <a:pt x="326" y="817"/>
                    </a:lnTo>
                    <a:lnTo>
                      <a:pt x="328" y="817"/>
                    </a:lnTo>
                    <a:lnTo>
                      <a:pt x="332" y="817"/>
                    </a:lnTo>
                    <a:lnTo>
                      <a:pt x="336" y="817"/>
                    </a:lnTo>
                    <a:lnTo>
                      <a:pt x="338" y="817"/>
                    </a:lnTo>
                    <a:lnTo>
                      <a:pt x="339" y="817"/>
                    </a:lnTo>
                    <a:lnTo>
                      <a:pt x="343" y="817"/>
                    </a:lnTo>
                    <a:lnTo>
                      <a:pt x="345" y="817"/>
                    </a:lnTo>
                    <a:lnTo>
                      <a:pt x="347" y="817"/>
                    </a:lnTo>
                    <a:lnTo>
                      <a:pt x="349" y="817"/>
                    </a:lnTo>
                    <a:lnTo>
                      <a:pt x="351" y="817"/>
                    </a:lnTo>
                    <a:lnTo>
                      <a:pt x="353" y="817"/>
                    </a:lnTo>
                    <a:lnTo>
                      <a:pt x="355" y="817"/>
                    </a:lnTo>
                    <a:lnTo>
                      <a:pt x="357" y="817"/>
                    </a:lnTo>
                    <a:lnTo>
                      <a:pt x="359" y="817"/>
                    </a:lnTo>
                    <a:lnTo>
                      <a:pt x="361" y="817"/>
                    </a:lnTo>
                    <a:lnTo>
                      <a:pt x="362" y="817"/>
                    </a:lnTo>
                    <a:lnTo>
                      <a:pt x="366" y="817"/>
                    </a:lnTo>
                    <a:lnTo>
                      <a:pt x="368" y="817"/>
                    </a:lnTo>
                    <a:lnTo>
                      <a:pt x="370" y="817"/>
                    </a:lnTo>
                    <a:lnTo>
                      <a:pt x="372" y="817"/>
                    </a:lnTo>
                    <a:lnTo>
                      <a:pt x="374" y="817"/>
                    </a:lnTo>
                    <a:lnTo>
                      <a:pt x="376" y="817"/>
                    </a:lnTo>
                    <a:lnTo>
                      <a:pt x="378" y="817"/>
                    </a:lnTo>
                    <a:lnTo>
                      <a:pt x="380" y="817"/>
                    </a:lnTo>
                    <a:lnTo>
                      <a:pt x="382" y="817"/>
                    </a:lnTo>
                    <a:lnTo>
                      <a:pt x="383" y="817"/>
                    </a:lnTo>
                    <a:lnTo>
                      <a:pt x="385" y="817"/>
                    </a:lnTo>
                    <a:lnTo>
                      <a:pt x="387" y="817"/>
                    </a:lnTo>
                    <a:lnTo>
                      <a:pt x="389" y="817"/>
                    </a:lnTo>
                    <a:lnTo>
                      <a:pt x="391" y="817"/>
                    </a:lnTo>
                    <a:lnTo>
                      <a:pt x="393" y="817"/>
                    </a:lnTo>
                    <a:lnTo>
                      <a:pt x="395" y="817"/>
                    </a:lnTo>
                    <a:lnTo>
                      <a:pt x="399" y="817"/>
                    </a:lnTo>
                    <a:lnTo>
                      <a:pt x="403" y="817"/>
                    </a:lnTo>
                    <a:lnTo>
                      <a:pt x="405" y="817"/>
                    </a:lnTo>
                    <a:lnTo>
                      <a:pt x="408" y="817"/>
                    </a:lnTo>
                    <a:lnTo>
                      <a:pt x="412" y="817"/>
                    </a:lnTo>
                    <a:lnTo>
                      <a:pt x="414" y="817"/>
                    </a:lnTo>
                    <a:lnTo>
                      <a:pt x="416" y="817"/>
                    </a:lnTo>
                    <a:lnTo>
                      <a:pt x="418" y="817"/>
                    </a:lnTo>
                    <a:lnTo>
                      <a:pt x="420" y="817"/>
                    </a:lnTo>
                    <a:lnTo>
                      <a:pt x="422" y="817"/>
                    </a:lnTo>
                    <a:lnTo>
                      <a:pt x="422" y="819"/>
                    </a:lnTo>
                    <a:lnTo>
                      <a:pt x="424" y="817"/>
                    </a:lnTo>
                    <a:lnTo>
                      <a:pt x="426" y="817"/>
                    </a:lnTo>
                    <a:lnTo>
                      <a:pt x="428" y="817"/>
                    </a:lnTo>
                    <a:lnTo>
                      <a:pt x="429" y="817"/>
                    </a:lnTo>
                    <a:lnTo>
                      <a:pt x="431" y="817"/>
                    </a:lnTo>
                    <a:lnTo>
                      <a:pt x="433" y="817"/>
                    </a:lnTo>
                    <a:lnTo>
                      <a:pt x="435" y="817"/>
                    </a:lnTo>
                    <a:lnTo>
                      <a:pt x="437" y="817"/>
                    </a:lnTo>
                    <a:lnTo>
                      <a:pt x="439" y="817"/>
                    </a:lnTo>
                    <a:lnTo>
                      <a:pt x="441" y="817"/>
                    </a:lnTo>
                    <a:lnTo>
                      <a:pt x="443" y="817"/>
                    </a:lnTo>
                    <a:lnTo>
                      <a:pt x="445" y="817"/>
                    </a:lnTo>
                    <a:lnTo>
                      <a:pt x="447" y="817"/>
                    </a:lnTo>
                    <a:lnTo>
                      <a:pt x="449" y="817"/>
                    </a:lnTo>
                    <a:lnTo>
                      <a:pt x="451" y="817"/>
                    </a:lnTo>
                    <a:lnTo>
                      <a:pt x="452" y="817"/>
                    </a:lnTo>
                    <a:lnTo>
                      <a:pt x="454" y="817"/>
                    </a:lnTo>
                    <a:lnTo>
                      <a:pt x="456" y="817"/>
                    </a:lnTo>
                    <a:lnTo>
                      <a:pt x="458" y="817"/>
                    </a:lnTo>
                    <a:lnTo>
                      <a:pt x="460" y="817"/>
                    </a:lnTo>
                    <a:lnTo>
                      <a:pt x="462" y="817"/>
                    </a:lnTo>
                    <a:lnTo>
                      <a:pt x="466" y="817"/>
                    </a:lnTo>
                    <a:lnTo>
                      <a:pt x="468" y="817"/>
                    </a:lnTo>
                    <a:lnTo>
                      <a:pt x="470" y="817"/>
                    </a:lnTo>
                    <a:lnTo>
                      <a:pt x="472" y="817"/>
                    </a:lnTo>
                    <a:lnTo>
                      <a:pt x="473" y="817"/>
                    </a:lnTo>
                    <a:lnTo>
                      <a:pt x="475" y="817"/>
                    </a:lnTo>
                    <a:lnTo>
                      <a:pt x="477" y="817"/>
                    </a:lnTo>
                    <a:lnTo>
                      <a:pt x="481" y="817"/>
                    </a:lnTo>
                    <a:lnTo>
                      <a:pt x="483" y="817"/>
                    </a:lnTo>
                    <a:lnTo>
                      <a:pt x="485" y="819"/>
                    </a:lnTo>
                    <a:lnTo>
                      <a:pt x="485" y="817"/>
                    </a:lnTo>
                    <a:lnTo>
                      <a:pt x="487" y="817"/>
                    </a:lnTo>
                    <a:lnTo>
                      <a:pt x="489" y="817"/>
                    </a:lnTo>
                    <a:lnTo>
                      <a:pt x="491" y="817"/>
                    </a:lnTo>
                    <a:lnTo>
                      <a:pt x="493" y="817"/>
                    </a:lnTo>
                    <a:lnTo>
                      <a:pt x="495" y="817"/>
                    </a:lnTo>
                    <a:lnTo>
                      <a:pt x="496" y="817"/>
                    </a:lnTo>
                    <a:lnTo>
                      <a:pt x="500" y="817"/>
                    </a:lnTo>
                    <a:lnTo>
                      <a:pt x="504" y="817"/>
                    </a:lnTo>
                    <a:lnTo>
                      <a:pt x="508" y="817"/>
                    </a:lnTo>
                    <a:lnTo>
                      <a:pt x="510" y="817"/>
                    </a:lnTo>
                    <a:lnTo>
                      <a:pt x="512" y="817"/>
                    </a:lnTo>
                    <a:lnTo>
                      <a:pt x="514" y="817"/>
                    </a:lnTo>
                    <a:lnTo>
                      <a:pt x="516" y="817"/>
                    </a:lnTo>
                    <a:lnTo>
                      <a:pt x="518" y="817"/>
                    </a:lnTo>
                    <a:lnTo>
                      <a:pt x="518" y="819"/>
                    </a:lnTo>
                    <a:lnTo>
                      <a:pt x="518" y="817"/>
                    </a:lnTo>
                    <a:lnTo>
                      <a:pt x="519" y="817"/>
                    </a:lnTo>
                    <a:lnTo>
                      <a:pt x="523" y="817"/>
                    </a:lnTo>
                    <a:lnTo>
                      <a:pt x="523" y="819"/>
                    </a:lnTo>
                    <a:lnTo>
                      <a:pt x="525" y="817"/>
                    </a:lnTo>
                    <a:lnTo>
                      <a:pt x="527" y="817"/>
                    </a:lnTo>
                    <a:lnTo>
                      <a:pt x="529" y="819"/>
                    </a:lnTo>
                    <a:lnTo>
                      <a:pt x="529" y="817"/>
                    </a:lnTo>
                    <a:lnTo>
                      <a:pt x="531" y="817"/>
                    </a:lnTo>
                    <a:lnTo>
                      <a:pt x="533" y="817"/>
                    </a:lnTo>
                    <a:lnTo>
                      <a:pt x="535" y="817"/>
                    </a:lnTo>
                    <a:lnTo>
                      <a:pt x="537" y="817"/>
                    </a:lnTo>
                    <a:lnTo>
                      <a:pt x="539" y="817"/>
                    </a:lnTo>
                    <a:lnTo>
                      <a:pt x="541" y="817"/>
                    </a:lnTo>
                    <a:lnTo>
                      <a:pt x="542" y="817"/>
                    </a:lnTo>
                    <a:lnTo>
                      <a:pt x="544" y="817"/>
                    </a:lnTo>
                    <a:lnTo>
                      <a:pt x="546" y="819"/>
                    </a:lnTo>
                    <a:lnTo>
                      <a:pt x="546" y="817"/>
                    </a:lnTo>
                    <a:lnTo>
                      <a:pt x="548" y="819"/>
                    </a:lnTo>
                    <a:lnTo>
                      <a:pt x="550" y="819"/>
                    </a:lnTo>
                    <a:lnTo>
                      <a:pt x="552" y="817"/>
                    </a:lnTo>
                    <a:lnTo>
                      <a:pt x="554" y="817"/>
                    </a:lnTo>
                    <a:lnTo>
                      <a:pt x="556" y="819"/>
                    </a:lnTo>
                    <a:lnTo>
                      <a:pt x="556" y="817"/>
                    </a:lnTo>
                    <a:lnTo>
                      <a:pt x="560" y="819"/>
                    </a:lnTo>
                    <a:lnTo>
                      <a:pt x="560" y="817"/>
                    </a:lnTo>
                    <a:lnTo>
                      <a:pt x="562" y="817"/>
                    </a:lnTo>
                    <a:lnTo>
                      <a:pt x="563" y="817"/>
                    </a:lnTo>
                    <a:lnTo>
                      <a:pt x="565" y="817"/>
                    </a:lnTo>
                    <a:lnTo>
                      <a:pt x="565" y="819"/>
                    </a:lnTo>
                    <a:lnTo>
                      <a:pt x="567" y="819"/>
                    </a:lnTo>
                    <a:lnTo>
                      <a:pt x="571" y="817"/>
                    </a:lnTo>
                    <a:lnTo>
                      <a:pt x="573" y="819"/>
                    </a:lnTo>
                    <a:lnTo>
                      <a:pt x="575" y="817"/>
                    </a:lnTo>
                    <a:lnTo>
                      <a:pt x="577" y="817"/>
                    </a:lnTo>
                    <a:lnTo>
                      <a:pt x="579" y="819"/>
                    </a:lnTo>
                    <a:lnTo>
                      <a:pt x="581" y="817"/>
                    </a:lnTo>
                    <a:lnTo>
                      <a:pt x="583" y="817"/>
                    </a:lnTo>
                    <a:lnTo>
                      <a:pt x="583" y="819"/>
                    </a:lnTo>
                    <a:lnTo>
                      <a:pt x="586" y="817"/>
                    </a:lnTo>
                    <a:lnTo>
                      <a:pt x="588" y="819"/>
                    </a:lnTo>
                    <a:lnTo>
                      <a:pt x="588" y="817"/>
                    </a:lnTo>
                    <a:lnTo>
                      <a:pt x="590" y="817"/>
                    </a:lnTo>
                    <a:lnTo>
                      <a:pt x="592" y="817"/>
                    </a:lnTo>
                    <a:lnTo>
                      <a:pt x="592" y="819"/>
                    </a:lnTo>
                    <a:lnTo>
                      <a:pt x="594" y="817"/>
                    </a:lnTo>
                    <a:lnTo>
                      <a:pt x="596" y="817"/>
                    </a:lnTo>
                    <a:lnTo>
                      <a:pt x="598" y="817"/>
                    </a:lnTo>
                    <a:lnTo>
                      <a:pt x="600" y="817"/>
                    </a:lnTo>
                    <a:lnTo>
                      <a:pt x="602" y="817"/>
                    </a:lnTo>
                    <a:lnTo>
                      <a:pt x="604" y="817"/>
                    </a:lnTo>
                    <a:lnTo>
                      <a:pt x="606" y="817"/>
                    </a:lnTo>
                    <a:lnTo>
                      <a:pt x="608" y="819"/>
                    </a:lnTo>
                    <a:lnTo>
                      <a:pt x="609" y="817"/>
                    </a:lnTo>
                    <a:lnTo>
                      <a:pt x="609" y="819"/>
                    </a:lnTo>
                    <a:lnTo>
                      <a:pt x="613" y="819"/>
                    </a:lnTo>
                    <a:lnTo>
                      <a:pt x="613" y="817"/>
                    </a:lnTo>
                    <a:lnTo>
                      <a:pt x="615" y="819"/>
                    </a:lnTo>
                    <a:lnTo>
                      <a:pt x="615" y="817"/>
                    </a:lnTo>
                    <a:lnTo>
                      <a:pt x="617" y="817"/>
                    </a:lnTo>
                    <a:lnTo>
                      <a:pt x="619" y="819"/>
                    </a:lnTo>
                    <a:lnTo>
                      <a:pt x="621" y="817"/>
                    </a:lnTo>
                    <a:lnTo>
                      <a:pt x="623" y="819"/>
                    </a:lnTo>
                    <a:lnTo>
                      <a:pt x="623" y="817"/>
                    </a:lnTo>
                    <a:lnTo>
                      <a:pt x="625" y="819"/>
                    </a:lnTo>
                    <a:lnTo>
                      <a:pt x="627" y="817"/>
                    </a:lnTo>
                    <a:lnTo>
                      <a:pt x="629" y="817"/>
                    </a:lnTo>
                    <a:lnTo>
                      <a:pt x="631" y="817"/>
                    </a:lnTo>
                    <a:lnTo>
                      <a:pt x="632" y="819"/>
                    </a:lnTo>
                    <a:lnTo>
                      <a:pt x="634" y="817"/>
                    </a:lnTo>
                    <a:lnTo>
                      <a:pt x="636" y="819"/>
                    </a:lnTo>
                    <a:lnTo>
                      <a:pt x="636" y="817"/>
                    </a:lnTo>
                    <a:lnTo>
                      <a:pt x="638" y="819"/>
                    </a:lnTo>
                    <a:lnTo>
                      <a:pt x="640" y="817"/>
                    </a:lnTo>
                    <a:lnTo>
                      <a:pt x="642" y="819"/>
                    </a:lnTo>
                    <a:lnTo>
                      <a:pt x="644" y="817"/>
                    </a:lnTo>
                    <a:lnTo>
                      <a:pt x="646" y="817"/>
                    </a:lnTo>
                    <a:lnTo>
                      <a:pt x="648" y="819"/>
                    </a:lnTo>
                    <a:lnTo>
                      <a:pt x="650" y="817"/>
                    </a:lnTo>
                    <a:lnTo>
                      <a:pt x="650" y="819"/>
                    </a:lnTo>
                    <a:lnTo>
                      <a:pt x="652" y="817"/>
                    </a:lnTo>
                    <a:lnTo>
                      <a:pt x="653" y="817"/>
                    </a:lnTo>
                    <a:lnTo>
                      <a:pt x="655" y="819"/>
                    </a:lnTo>
                    <a:lnTo>
                      <a:pt x="655" y="817"/>
                    </a:lnTo>
                    <a:lnTo>
                      <a:pt x="657" y="819"/>
                    </a:lnTo>
                    <a:lnTo>
                      <a:pt x="659" y="819"/>
                    </a:lnTo>
                    <a:lnTo>
                      <a:pt x="659" y="817"/>
                    </a:lnTo>
                    <a:lnTo>
                      <a:pt x="661" y="819"/>
                    </a:lnTo>
                    <a:lnTo>
                      <a:pt x="663" y="817"/>
                    </a:lnTo>
                    <a:lnTo>
                      <a:pt x="665" y="817"/>
                    </a:lnTo>
                    <a:lnTo>
                      <a:pt x="667" y="819"/>
                    </a:lnTo>
                    <a:lnTo>
                      <a:pt x="669" y="819"/>
                    </a:lnTo>
                    <a:lnTo>
                      <a:pt x="669" y="817"/>
                    </a:lnTo>
                    <a:lnTo>
                      <a:pt x="671" y="817"/>
                    </a:lnTo>
                    <a:lnTo>
                      <a:pt x="673" y="817"/>
                    </a:lnTo>
                    <a:lnTo>
                      <a:pt x="675" y="819"/>
                    </a:lnTo>
                    <a:lnTo>
                      <a:pt x="675" y="817"/>
                    </a:lnTo>
                    <a:lnTo>
                      <a:pt x="676" y="819"/>
                    </a:lnTo>
                    <a:lnTo>
                      <a:pt x="678" y="817"/>
                    </a:lnTo>
                    <a:lnTo>
                      <a:pt x="680" y="819"/>
                    </a:lnTo>
                    <a:lnTo>
                      <a:pt x="682" y="817"/>
                    </a:lnTo>
                    <a:lnTo>
                      <a:pt x="682" y="819"/>
                    </a:lnTo>
                    <a:lnTo>
                      <a:pt x="684" y="817"/>
                    </a:lnTo>
                    <a:lnTo>
                      <a:pt x="686" y="819"/>
                    </a:lnTo>
                    <a:lnTo>
                      <a:pt x="688" y="817"/>
                    </a:lnTo>
                    <a:lnTo>
                      <a:pt x="690" y="819"/>
                    </a:lnTo>
                    <a:lnTo>
                      <a:pt x="692" y="817"/>
                    </a:lnTo>
                    <a:lnTo>
                      <a:pt x="692" y="819"/>
                    </a:lnTo>
                    <a:lnTo>
                      <a:pt x="696" y="819"/>
                    </a:lnTo>
                    <a:lnTo>
                      <a:pt x="696" y="817"/>
                    </a:lnTo>
                    <a:lnTo>
                      <a:pt x="698" y="819"/>
                    </a:lnTo>
                    <a:lnTo>
                      <a:pt x="698" y="817"/>
                    </a:lnTo>
                    <a:lnTo>
                      <a:pt x="699" y="817"/>
                    </a:lnTo>
                    <a:lnTo>
                      <a:pt x="701" y="819"/>
                    </a:lnTo>
                    <a:lnTo>
                      <a:pt x="703" y="819"/>
                    </a:lnTo>
                    <a:lnTo>
                      <a:pt x="705" y="817"/>
                    </a:lnTo>
                    <a:lnTo>
                      <a:pt x="707" y="819"/>
                    </a:lnTo>
                    <a:lnTo>
                      <a:pt x="709" y="817"/>
                    </a:lnTo>
                    <a:lnTo>
                      <a:pt x="711" y="819"/>
                    </a:lnTo>
                    <a:lnTo>
                      <a:pt x="711" y="817"/>
                    </a:lnTo>
                    <a:lnTo>
                      <a:pt x="713" y="819"/>
                    </a:lnTo>
                    <a:lnTo>
                      <a:pt x="715" y="819"/>
                    </a:lnTo>
                    <a:lnTo>
                      <a:pt x="717" y="817"/>
                    </a:lnTo>
                    <a:lnTo>
                      <a:pt x="719" y="817"/>
                    </a:lnTo>
                    <a:lnTo>
                      <a:pt x="719" y="819"/>
                    </a:lnTo>
                    <a:lnTo>
                      <a:pt x="721" y="817"/>
                    </a:lnTo>
                    <a:lnTo>
                      <a:pt x="722" y="819"/>
                    </a:lnTo>
                    <a:lnTo>
                      <a:pt x="724" y="817"/>
                    </a:lnTo>
                    <a:lnTo>
                      <a:pt x="726" y="817"/>
                    </a:lnTo>
                    <a:lnTo>
                      <a:pt x="728" y="817"/>
                    </a:lnTo>
                    <a:lnTo>
                      <a:pt x="730" y="817"/>
                    </a:lnTo>
                    <a:lnTo>
                      <a:pt x="732" y="817"/>
                    </a:lnTo>
                    <a:lnTo>
                      <a:pt x="732" y="819"/>
                    </a:lnTo>
                    <a:lnTo>
                      <a:pt x="734" y="817"/>
                    </a:lnTo>
                    <a:lnTo>
                      <a:pt x="736" y="817"/>
                    </a:lnTo>
                    <a:lnTo>
                      <a:pt x="738" y="817"/>
                    </a:lnTo>
                    <a:lnTo>
                      <a:pt x="740" y="819"/>
                    </a:lnTo>
                    <a:lnTo>
                      <a:pt x="742" y="819"/>
                    </a:lnTo>
                    <a:lnTo>
                      <a:pt x="742" y="817"/>
                    </a:lnTo>
                    <a:lnTo>
                      <a:pt x="744" y="819"/>
                    </a:lnTo>
                    <a:lnTo>
                      <a:pt x="745" y="817"/>
                    </a:lnTo>
                    <a:lnTo>
                      <a:pt x="747" y="819"/>
                    </a:lnTo>
                    <a:lnTo>
                      <a:pt x="747" y="817"/>
                    </a:lnTo>
                    <a:lnTo>
                      <a:pt x="751" y="819"/>
                    </a:lnTo>
                    <a:lnTo>
                      <a:pt x="753" y="817"/>
                    </a:lnTo>
                    <a:lnTo>
                      <a:pt x="755" y="817"/>
                    </a:lnTo>
                    <a:lnTo>
                      <a:pt x="757" y="817"/>
                    </a:lnTo>
                    <a:lnTo>
                      <a:pt x="759" y="819"/>
                    </a:lnTo>
                    <a:lnTo>
                      <a:pt x="759" y="817"/>
                    </a:lnTo>
                    <a:lnTo>
                      <a:pt x="761" y="817"/>
                    </a:lnTo>
                    <a:lnTo>
                      <a:pt x="763" y="819"/>
                    </a:lnTo>
                    <a:lnTo>
                      <a:pt x="765" y="817"/>
                    </a:lnTo>
                    <a:lnTo>
                      <a:pt x="765" y="819"/>
                    </a:lnTo>
                    <a:lnTo>
                      <a:pt x="766" y="817"/>
                    </a:lnTo>
                    <a:lnTo>
                      <a:pt x="768" y="819"/>
                    </a:lnTo>
                    <a:lnTo>
                      <a:pt x="770" y="819"/>
                    </a:lnTo>
                    <a:lnTo>
                      <a:pt x="770" y="817"/>
                    </a:lnTo>
                    <a:lnTo>
                      <a:pt x="774" y="817"/>
                    </a:lnTo>
                    <a:lnTo>
                      <a:pt x="776" y="819"/>
                    </a:lnTo>
                    <a:lnTo>
                      <a:pt x="778" y="817"/>
                    </a:lnTo>
                    <a:lnTo>
                      <a:pt x="780" y="819"/>
                    </a:lnTo>
                    <a:lnTo>
                      <a:pt x="780" y="817"/>
                    </a:lnTo>
                    <a:lnTo>
                      <a:pt x="784" y="817"/>
                    </a:lnTo>
                    <a:lnTo>
                      <a:pt x="786" y="817"/>
                    </a:lnTo>
                    <a:lnTo>
                      <a:pt x="788" y="819"/>
                    </a:lnTo>
                    <a:lnTo>
                      <a:pt x="788" y="817"/>
                    </a:lnTo>
                    <a:lnTo>
                      <a:pt x="789" y="817"/>
                    </a:lnTo>
                    <a:lnTo>
                      <a:pt x="791" y="817"/>
                    </a:lnTo>
                    <a:lnTo>
                      <a:pt x="793" y="819"/>
                    </a:lnTo>
                    <a:lnTo>
                      <a:pt x="795" y="817"/>
                    </a:lnTo>
                    <a:lnTo>
                      <a:pt x="797" y="817"/>
                    </a:lnTo>
                    <a:lnTo>
                      <a:pt x="799" y="817"/>
                    </a:lnTo>
                    <a:lnTo>
                      <a:pt x="801" y="817"/>
                    </a:lnTo>
                    <a:lnTo>
                      <a:pt x="803" y="817"/>
                    </a:lnTo>
                    <a:lnTo>
                      <a:pt x="805" y="817"/>
                    </a:lnTo>
                    <a:lnTo>
                      <a:pt x="807" y="819"/>
                    </a:lnTo>
                    <a:lnTo>
                      <a:pt x="807" y="817"/>
                    </a:lnTo>
                    <a:lnTo>
                      <a:pt x="809" y="817"/>
                    </a:lnTo>
                    <a:lnTo>
                      <a:pt x="811" y="819"/>
                    </a:lnTo>
                    <a:lnTo>
                      <a:pt x="812" y="817"/>
                    </a:lnTo>
                    <a:lnTo>
                      <a:pt x="814" y="817"/>
                    </a:lnTo>
                    <a:lnTo>
                      <a:pt x="816" y="817"/>
                    </a:lnTo>
                    <a:lnTo>
                      <a:pt x="818" y="817"/>
                    </a:lnTo>
                    <a:lnTo>
                      <a:pt x="820" y="817"/>
                    </a:lnTo>
                    <a:lnTo>
                      <a:pt x="822" y="817"/>
                    </a:lnTo>
                    <a:lnTo>
                      <a:pt x="824" y="817"/>
                    </a:lnTo>
                    <a:lnTo>
                      <a:pt x="826" y="817"/>
                    </a:lnTo>
                    <a:lnTo>
                      <a:pt x="826" y="819"/>
                    </a:lnTo>
                    <a:lnTo>
                      <a:pt x="828" y="817"/>
                    </a:lnTo>
                    <a:lnTo>
                      <a:pt x="830" y="819"/>
                    </a:lnTo>
                    <a:lnTo>
                      <a:pt x="832" y="817"/>
                    </a:lnTo>
                    <a:lnTo>
                      <a:pt x="834" y="817"/>
                    </a:lnTo>
                    <a:lnTo>
                      <a:pt x="835" y="817"/>
                    </a:lnTo>
                    <a:lnTo>
                      <a:pt x="837" y="817"/>
                    </a:lnTo>
                    <a:lnTo>
                      <a:pt x="839" y="817"/>
                    </a:lnTo>
                    <a:lnTo>
                      <a:pt x="841" y="815"/>
                    </a:lnTo>
                    <a:lnTo>
                      <a:pt x="843" y="784"/>
                    </a:lnTo>
                    <a:lnTo>
                      <a:pt x="843" y="762"/>
                    </a:lnTo>
                    <a:lnTo>
                      <a:pt x="847" y="557"/>
                    </a:lnTo>
                    <a:lnTo>
                      <a:pt x="847" y="456"/>
                    </a:lnTo>
                    <a:lnTo>
                      <a:pt x="849" y="128"/>
                    </a:lnTo>
                    <a:lnTo>
                      <a:pt x="851" y="0"/>
                    </a:lnTo>
                    <a:lnTo>
                      <a:pt x="853" y="67"/>
                    </a:lnTo>
                    <a:lnTo>
                      <a:pt x="853" y="202"/>
                    </a:lnTo>
                    <a:lnTo>
                      <a:pt x="855" y="496"/>
                    </a:lnTo>
                    <a:lnTo>
                      <a:pt x="856" y="611"/>
                    </a:lnTo>
                    <a:lnTo>
                      <a:pt x="858" y="742"/>
                    </a:lnTo>
                    <a:lnTo>
                      <a:pt x="858" y="760"/>
                    </a:lnTo>
                    <a:lnTo>
                      <a:pt x="860" y="798"/>
                    </a:lnTo>
                    <a:lnTo>
                      <a:pt x="862" y="804"/>
                    </a:lnTo>
                    <a:lnTo>
                      <a:pt x="864" y="811"/>
                    </a:lnTo>
                    <a:lnTo>
                      <a:pt x="864" y="813"/>
                    </a:lnTo>
                    <a:lnTo>
                      <a:pt x="866" y="815"/>
                    </a:lnTo>
                    <a:lnTo>
                      <a:pt x="868" y="815"/>
                    </a:lnTo>
                    <a:lnTo>
                      <a:pt x="870" y="817"/>
                    </a:lnTo>
                    <a:lnTo>
                      <a:pt x="874" y="817"/>
                    </a:lnTo>
                    <a:lnTo>
                      <a:pt x="876" y="817"/>
                    </a:lnTo>
                    <a:lnTo>
                      <a:pt x="878" y="817"/>
                    </a:lnTo>
                    <a:lnTo>
                      <a:pt x="879" y="817"/>
                    </a:lnTo>
                    <a:lnTo>
                      <a:pt x="881" y="817"/>
                    </a:lnTo>
                    <a:lnTo>
                      <a:pt x="883" y="817"/>
                    </a:lnTo>
                    <a:lnTo>
                      <a:pt x="885" y="817"/>
                    </a:lnTo>
                    <a:lnTo>
                      <a:pt x="887" y="817"/>
                    </a:lnTo>
                    <a:lnTo>
                      <a:pt x="889" y="817"/>
                    </a:lnTo>
                    <a:lnTo>
                      <a:pt x="891" y="817"/>
                    </a:lnTo>
                    <a:lnTo>
                      <a:pt x="893" y="817"/>
                    </a:lnTo>
                    <a:lnTo>
                      <a:pt x="895" y="817"/>
                    </a:lnTo>
                    <a:lnTo>
                      <a:pt x="897" y="817"/>
                    </a:lnTo>
                    <a:lnTo>
                      <a:pt x="899" y="817"/>
                    </a:lnTo>
                    <a:lnTo>
                      <a:pt x="902" y="817"/>
                    </a:lnTo>
                    <a:lnTo>
                      <a:pt x="904" y="817"/>
                    </a:lnTo>
                    <a:lnTo>
                      <a:pt x="906" y="817"/>
                    </a:lnTo>
                    <a:lnTo>
                      <a:pt x="908" y="817"/>
                    </a:lnTo>
                    <a:lnTo>
                      <a:pt x="910" y="817"/>
                    </a:lnTo>
                    <a:lnTo>
                      <a:pt x="912" y="817"/>
                    </a:lnTo>
                    <a:lnTo>
                      <a:pt x="914" y="817"/>
                    </a:lnTo>
                    <a:lnTo>
                      <a:pt x="916" y="817"/>
                    </a:lnTo>
                    <a:lnTo>
                      <a:pt x="918" y="817"/>
                    </a:lnTo>
                    <a:lnTo>
                      <a:pt x="920" y="817"/>
                    </a:lnTo>
                    <a:lnTo>
                      <a:pt x="922" y="817"/>
                    </a:lnTo>
                    <a:lnTo>
                      <a:pt x="924" y="817"/>
                    </a:lnTo>
                    <a:lnTo>
                      <a:pt x="925" y="817"/>
                    </a:lnTo>
                    <a:lnTo>
                      <a:pt x="927" y="817"/>
                    </a:lnTo>
                    <a:lnTo>
                      <a:pt x="929" y="817"/>
                    </a:lnTo>
                    <a:lnTo>
                      <a:pt x="931" y="817"/>
                    </a:lnTo>
                    <a:lnTo>
                      <a:pt x="933" y="817"/>
                    </a:lnTo>
                    <a:lnTo>
                      <a:pt x="935" y="817"/>
                    </a:lnTo>
                    <a:lnTo>
                      <a:pt x="937" y="817"/>
                    </a:lnTo>
                    <a:lnTo>
                      <a:pt x="939" y="817"/>
                    </a:lnTo>
                    <a:lnTo>
                      <a:pt x="941" y="817"/>
                    </a:lnTo>
                    <a:lnTo>
                      <a:pt x="943" y="817"/>
                    </a:lnTo>
                    <a:lnTo>
                      <a:pt x="945" y="817"/>
                    </a:lnTo>
                    <a:lnTo>
                      <a:pt x="946" y="817"/>
                    </a:lnTo>
                    <a:lnTo>
                      <a:pt x="948" y="817"/>
                    </a:lnTo>
                    <a:lnTo>
                      <a:pt x="950" y="817"/>
                    </a:lnTo>
                    <a:lnTo>
                      <a:pt x="952" y="817"/>
                    </a:lnTo>
                    <a:lnTo>
                      <a:pt x="954" y="817"/>
                    </a:lnTo>
                    <a:lnTo>
                      <a:pt x="956" y="817"/>
                    </a:lnTo>
                    <a:lnTo>
                      <a:pt x="960" y="817"/>
                    </a:lnTo>
                    <a:lnTo>
                      <a:pt x="964" y="817"/>
                    </a:lnTo>
                    <a:lnTo>
                      <a:pt x="966" y="817"/>
                    </a:lnTo>
                    <a:lnTo>
                      <a:pt x="968" y="817"/>
                    </a:lnTo>
                    <a:lnTo>
                      <a:pt x="971" y="817"/>
                    </a:lnTo>
                    <a:lnTo>
                      <a:pt x="973" y="817"/>
                    </a:lnTo>
                    <a:lnTo>
                      <a:pt x="975" y="817"/>
                    </a:lnTo>
                    <a:lnTo>
                      <a:pt x="977" y="817"/>
                    </a:lnTo>
                    <a:lnTo>
                      <a:pt x="979" y="817"/>
                    </a:lnTo>
                    <a:lnTo>
                      <a:pt x="981" y="817"/>
                    </a:lnTo>
                    <a:lnTo>
                      <a:pt x="983" y="817"/>
                    </a:lnTo>
                    <a:lnTo>
                      <a:pt x="985" y="817"/>
                    </a:lnTo>
                    <a:lnTo>
                      <a:pt x="987" y="817"/>
                    </a:lnTo>
                    <a:lnTo>
                      <a:pt x="989" y="817"/>
                    </a:lnTo>
                    <a:lnTo>
                      <a:pt x="991" y="817"/>
                    </a:lnTo>
                    <a:lnTo>
                      <a:pt x="992" y="817"/>
                    </a:lnTo>
                    <a:lnTo>
                      <a:pt x="994" y="817"/>
                    </a:lnTo>
                    <a:lnTo>
                      <a:pt x="998" y="817"/>
                    </a:lnTo>
                    <a:lnTo>
                      <a:pt x="1000" y="817"/>
                    </a:lnTo>
                    <a:lnTo>
                      <a:pt x="1004" y="817"/>
                    </a:lnTo>
                    <a:lnTo>
                      <a:pt x="1008" y="817"/>
                    </a:lnTo>
                    <a:lnTo>
                      <a:pt x="1010" y="817"/>
                    </a:lnTo>
                    <a:lnTo>
                      <a:pt x="1012" y="817"/>
                    </a:lnTo>
                    <a:lnTo>
                      <a:pt x="1014" y="817"/>
                    </a:lnTo>
                    <a:lnTo>
                      <a:pt x="1015" y="817"/>
                    </a:lnTo>
                    <a:lnTo>
                      <a:pt x="1017" y="817"/>
                    </a:lnTo>
                    <a:lnTo>
                      <a:pt x="1021" y="817"/>
                    </a:lnTo>
                    <a:lnTo>
                      <a:pt x="1023" y="817"/>
                    </a:lnTo>
                    <a:lnTo>
                      <a:pt x="1025" y="817"/>
                    </a:lnTo>
                    <a:lnTo>
                      <a:pt x="1027" y="817"/>
                    </a:lnTo>
                    <a:lnTo>
                      <a:pt x="1029" y="817"/>
                    </a:lnTo>
                    <a:lnTo>
                      <a:pt x="1031" y="817"/>
                    </a:lnTo>
                    <a:lnTo>
                      <a:pt x="1033" y="817"/>
                    </a:lnTo>
                    <a:lnTo>
                      <a:pt x="1035" y="817"/>
                    </a:lnTo>
                    <a:lnTo>
                      <a:pt x="1038" y="817"/>
                    </a:lnTo>
                    <a:lnTo>
                      <a:pt x="1040" y="817"/>
                    </a:lnTo>
                    <a:lnTo>
                      <a:pt x="1042" y="817"/>
                    </a:lnTo>
                    <a:lnTo>
                      <a:pt x="1044" y="817"/>
                    </a:lnTo>
                    <a:lnTo>
                      <a:pt x="1046" y="817"/>
                    </a:lnTo>
                    <a:lnTo>
                      <a:pt x="1048" y="817"/>
                    </a:lnTo>
                    <a:lnTo>
                      <a:pt x="1050" y="817"/>
                    </a:lnTo>
                    <a:lnTo>
                      <a:pt x="1052" y="817"/>
                    </a:lnTo>
                    <a:lnTo>
                      <a:pt x="1054" y="817"/>
                    </a:lnTo>
                    <a:lnTo>
                      <a:pt x="1056" y="817"/>
                    </a:lnTo>
                    <a:lnTo>
                      <a:pt x="1058" y="817"/>
                    </a:lnTo>
                    <a:lnTo>
                      <a:pt x="1059" y="817"/>
                    </a:lnTo>
                    <a:lnTo>
                      <a:pt x="1063" y="817"/>
                    </a:lnTo>
                    <a:lnTo>
                      <a:pt x="1065" y="817"/>
                    </a:lnTo>
                    <a:lnTo>
                      <a:pt x="1067" y="817"/>
                    </a:lnTo>
                    <a:lnTo>
                      <a:pt x="1069" y="817"/>
                    </a:lnTo>
                    <a:lnTo>
                      <a:pt x="1071" y="817"/>
                    </a:lnTo>
                    <a:lnTo>
                      <a:pt x="1073" y="817"/>
                    </a:lnTo>
                    <a:lnTo>
                      <a:pt x="1077" y="817"/>
                    </a:lnTo>
                    <a:lnTo>
                      <a:pt x="1079" y="817"/>
                    </a:lnTo>
                    <a:lnTo>
                      <a:pt x="1081" y="817"/>
                    </a:lnTo>
                    <a:lnTo>
                      <a:pt x="1082" y="817"/>
                    </a:lnTo>
                    <a:lnTo>
                      <a:pt x="1084" y="817"/>
                    </a:lnTo>
                    <a:lnTo>
                      <a:pt x="1086" y="817"/>
                    </a:lnTo>
                    <a:lnTo>
                      <a:pt x="1090" y="817"/>
                    </a:lnTo>
                    <a:lnTo>
                      <a:pt x="1092" y="817"/>
                    </a:lnTo>
                    <a:lnTo>
                      <a:pt x="1094" y="817"/>
                    </a:lnTo>
                    <a:lnTo>
                      <a:pt x="1096" y="817"/>
                    </a:lnTo>
                    <a:lnTo>
                      <a:pt x="1098" y="817"/>
                    </a:lnTo>
                    <a:lnTo>
                      <a:pt x="1100" y="817"/>
                    </a:lnTo>
                    <a:lnTo>
                      <a:pt x="1102" y="817"/>
                    </a:lnTo>
                    <a:lnTo>
                      <a:pt x="1104" y="817"/>
                    </a:lnTo>
                    <a:lnTo>
                      <a:pt x="1105" y="817"/>
                    </a:lnTo>
                    <a:lnTo>
                      <a:pt x="1107" y="817"/>
                    </a:lnTo>
                    <a:lnTo>
                      <a:pt x="1109" y="817"/>
                    </a:lnTo>
                    <a:lnTo>
                      <a:pt x="1111" y="817"/>
                    </a:lnTo>
                    <a:lnTo>
                      <a:pt x="1113" y="817"/>
                    </a:lnTo>
                    <a:lnTo>
                      <a:pt x="1117" y="817"/>
                    </a:lnTo>
                    <a:lnTo>
                      <a:pt x="1119" y="817"/>
                    </a:lnTo>
                    <a:lnTo>
                      <a:pt x="1121" y="817"/>
                    </a:lnTo>
                    <a:lnTo>
                      <a:pt x="1123" y="817"/>
                    </a:lnTo>
                    <a:lnTo>
                      <a:pt x="1125" y="817"/>
                    </a:lnTo>
                    <a:lnTo>
                      <a:pt x="1126" y="817"/>
                    </a:lnTo>
                    <a:lnTo>
                      <a:pt x="1128" y="817"/>
                    </a:lnTo>
                    <a:lnTo>
                      <a:pt x="1130" y="817"/>
                    </a:lnTo>
                    <a:lnTo>
                      <a:pt x="1132" y="817"/>
                    </a:lnTo>
                    <a:lnTo>
                      <a:pt x="1134" y="817"/>
                    </a:lnTo>
                    <a:lnTo>
                      <a:pt x="1136" y="817"/>
                    </a:lnTo>
                    <a:lnTo>
                      <a:pt x="1138" y="817"/>
                    </a:lnTo>
                    <a:lnTo>
                      <a:pt x="1140" y="817"/>
                    </a:lnTo>
                    <a:lnTo>
                      <a:pt x="1142" y="817"/>
                    </a:lnTo>
                    <a:lnTo>
                      <a:pt x="1144" y="817"/>
                    </a:lnTo>
                    <a:lnTo>
                      <a:pt x="1146" y="817"/>
                    </a:lnTo>
                    <a:lnTo>
                      <a:pt x="1148" y="817"/>
                    </a:lnTo>
                    <a:lnTo>
                      <a:pt x="1149" y="817"/>
                    </a:lnTo>
                    <a:lnTo>
                      <a:pt x="1151" y="817"/>
                    </a:lnTo>
                    <a:lnTo>
                      <a:pt x="1153" y="817"/>
                    </a:lnTo>
                    <a:lnTo>
                      <a:pt x="1155" y="817"/>
                    </a:lnTo>
                    <a:lnTo>
                      <a:pt x="1157" y="817"/>
                    </a:lnTo>
                    <a:lnTo>
                      <a:pt x="1159" y="817"/>
                    </a:lnTo>
                    <a:lnTo>
                      <a:pt x="1161" y="817"/>
                    </a:lnTo>
                    <a:lnTo>
                      <a:pt x="1163" y="817"/>
                    </a:lnTo>
                    <a:lnTo>
                      <a:pt x="1167" y="817"/>
                    </a:lnTo>
                    <a:lnTo>
                      <a:pt x="1169" y="817"/>
                    </a:lnTo>
                    <a:lnTo>
                      <a:pt x="1171" y="817"/>
                    </a:lnTo>
                    <a:lnTo>
                      <a:pt x="1172" y="817"/>
                    </a:lnTo>
                    <a:lnTo>
                      <a:pt x="1174" y="817"/>
                    </a:lnTo>
                    <a:lnTo>
                      <a:pt x="1176" y="817"/>
                    </a:lnTo>
                    <a:lnTo>
                      <a:pt x="1178" y="817"/>
                    </a:lnTo>
                    <a:lnTo>
                      <a:pt x="1180" y="817"/>
                    </a:lnTo>
                    <a:lnTo>
                      <a:pt x="1182" y="817"/>
                    </a:lnTo>
                    <a:lnTo>
                      <a:pt x="1184" y="817"/>
                    </a:lnTo>
                    <a:lnTo>
                      <a:pt x="1186" y="817"/>
                    </a:lnTo>
                    <a:lnTo>
                      <a:pt x="1188" y="817"/>
                    </a:lnTo>
                    <a:lnTo>
                      <a:pt x="1190" y="817"/>
                    </a:lnTo>
                    <a:lnTo>
                      <a:pt x="1192" y="817"/>
                    </a:lnTo>
                    <a:lnTo>
                      <a:pt x="1194" y="817"/>
                    </a:lnTo>
                    <a:lnTo>
                      <a:pt x="1195" y="817"/>
                    </a:lnTo>
                    <a:lnTo>
                      <a:pt x="1197" y="817"/>
                    </a:lnTo>
                    <a:lnTo>
                      <a:pt x="1199" y="817"/>
                    </a:lnTo>
                    <a:lnTo>
                      <a:pt x="1201" y="817"/>
                    </a:lnTo>
                    <a:lnTo>
                      <a:pt x="1203" y="817"/>
                    </a:lnTo>
                    <a:lnTo>
                      <a:pt x="1205" y="817"/>
                    </a:lnTo>
                    <a:lnTo>
                      <a:pt x="1209" y="817"/>
                    </a:lnTo>
                    <a:lnTo>
                      <a:pt x="1211" y="817"/>
                    </a:lnTo>
                    <a:lnTo>
                      <a:pt x="1213" y="817"/>
                    </a:lnTo>
                    <a:lnTo>
                      <a:pt x="1215" y="817"/>
                    </a:lnTo>
                    <a:lnTo>
                      <a:pt x="1217" y="817"/>
                    </a:lnTo>
                    <a:lnTo>
                      <a:pt x="1218" y="817"/>
                    </a:lnTo>
                    <a:lnTo>
                      <a:pt x="1220" y="817"/>
                    </a:lnTo>
                    <a:lnTo>
                      <a:pt x="1222" y="817"/>
                    </a:lnTo>
                    <a:lnTo>
                      <a:pt x="1224" y="817"/>
                    </a:lnTo>
                    <a:lnTo>
                      <a:pt x="1228" y="817"/>
                    </a:lnTo>
                    <a:lnTo>
                      <a:pt x="1232" y="817"/>
                    </a:lnTo>
                    <a:lnTo>
                      <a:pt x="1234" y="817"/>
                    </a:lnTo>
                    <a:lnTo>
                      <a:pt x="1236" y="817"/>
                    </a:lnTo>
                    <a:lnTo>
                      <a:pt x="1238" y="817"/>
                    </a:lnTo>
                    <a:lnTo>
                      <a:pt x="1239" y="817"/>
                    </a:lnTo>
                    <a:lnTo>
                      <a:pt x="1241" y="817"/>
                    </a:lnTo>
                    <a:lnTo>
                      <a:pt x="1245" y="817"/>
                    </a:lnTo>
                    <a:lnTo>
                      <a:pt x="1247" y="817"/>
                    </a:lnTo>
                    <a:lnTo>
                      <a:pt x="1249" y="817"/>
                    </a:lnTo>
                    <a:lnTo>
                      <a:pt x="1251" y="817"/>
                    </a:lnTo>
                    <a:lnTo>
                      <a:pt x="1253" y="817"/>
                    </a:lnTo>
                    <a:lnTo>
                      <a:pt x="1255" y="817"/>
                    </a:lnTo>
                    <a:lnTo>
                      <a:pt x="1257" y="817"/>
                    </a:lnTo>
                    <a:lnTo>
                      <a:pt x="1259" y="817"/>
                    </a:lnTo>
                    <a:lnTo>
                      <a:pt x="1261" y="817"/>
                    </a:lnTo>
                    <a:lnTo>
                      <a:pt x="1262" y="817"/>
                    </a:lnTo>
                    <a:lnTo>
                      <a:pt x="1264" y="817"/>
                    </a:lnTo>
                    <a:lnTo>
                      <a:pt x="1266" y="817"/>
                    </a:lnTo>
                    <a:lnTo>
                      <a:pt x="1268" y="817"/>
                    </a:lnTo>
                    <a:lnTo>
                      <a:pt x="1270" y="817"/>
                    </a:lnTo>
                    <a:lnTo>
                      <a:pt x="1272" y="817"/>
                    </a:lnTo>
                    <a:lnTo>
                      <a:pt x="1274" y="817"/>
                    </a:lnTo>
                    <a:lnTo>
                      <a:pt x="1276" y="817"/>
                    </a:lnTo>
                    <a:lnTo>
                      <a:pt x="1278" y="817"/>
                    </a:lnTo>
                    <a:lnTo>
                      <a:pt x="1280" y="817"/>
                    </a:lnTo>
                    <a:lnTo>
                      <a:pt x="1284" y="817"/>
                    </a:lnTo>
                    <a:lnTo>
                      <a:pt x="1285" y="817"/>
                    </a:lnTo>
                    <a:lnTo>
                      <a:pt x="1287" y="817"/>
                    </a:lnTo>
                    <a:lnTo>
                      <a:pt x="1289" y="817"/>
                    </a:lnTo>
                    <a:lnTo>
                      <a:pt x="1291" y="817"/>
                    </a:lnTo>
                    <a:lnTo>
                      <a:pt x="1293" y="817"/>
                    </a:lnTo>
                    <a:lnTo>
                      <a:pt x="1295" y="817"/>
                    </a:lnTo>
                    <a:lnTo>
                      <a:pt x="1297" y="817"/>
                    </a:lnTo>
                    <a:lnTo>
                      <a:pt x="1299" y="817"/>
                    </a:lnTo>
                    <a:lnTo>
                      <a:pt x="1301" y="817"/>
                    </a:lnTo>
                    <a:lnTo>
                      <a:pt x="1303" y="817"/>
                    </a:lnTo>
                    <a:lnTo>
                      <a:pt x="1305" y="817"/>
                    </a:lnTo>
                    <a:lnTo>
                      <a:pt x="1308" y="817"/>
                    </a:lnTo>
                    <a:lnTo>
                      <a:pt x="1310" y="817"/>
                    </a:lnTo>
                    <a:lnTo>
                      <a:pt x="1314" y="817"/>
                    </a:lnTo>
                    <a:lnTo>
                      <a:pt x="1316" y="817"/>
                    </a:lnTo>
                    <a:lnTo>
                      <a:pt x="1318" y="817"/>
                    </a:lnTo>
                    <a:lnTo>
                      <a:pt x="1320" y="817"/>
                    </a:lnTo>
                    <a:lnTo>
                      <a:pt x="1322" y="817"/>
                    </a:lnTo>
                    <a:lnTo>
                      <a:pt x="1324" y="817"/>
                    </a:lnTo>
                    <a:lnTo>
                      <a:pt x="1328" y="817"/>
                    </a:lnTo>
                    <a:lnTo>
                      <a:pt x="1331" y="817"/>
                    </a:lnTo>
                    <a:lnTo>
                      <a:pt x="1333" y="817"/>
                    </a:lnTo>
                    <a:lnTo>
                      <a:pt x="1335" y="817"/>
                    </a:lnTo>
                    <a:lnTo>
                      <a:pt x="1337" y="817"/>
                    </a:lnTo>
                    <a:lnTo>
                      <a:pt x="1341" y="817"/>
                    </a:lnTo>
                    <a:lnTo>
                      <a:pt x="1343" y="817"/>
                    </a:lnTo>
                    <a:lnTo>
                      <a:pt x="1345" y="817"/>
                    </a:lnTo>
                    <a:lnTo>
                      <a:pt x="1347" y="817"/>
                    </a:lnTo>
                    <a:lnTo>
                      <a:pt x="1349" y="817"/>
                    </a:lnTo>
                    <a:lnTo>
                      <a:pt x="1351" y="817"/>
                    </a:lnTo>
                    <a:lnTo>
                      <a:pt x="1352" y="817"/>
                    </a:lnTo>
                    <a:lnTo>
                      <a:pt x="1354" y="817"/>
                    </a:lnTo>
                    <a:lnTo>
                      <a:pt x="1356" y="817"/>
                    </a:lnTo>
                    <a:lnTo>
                      <a:pt x="1358" y="817"/>
                    </a:lnTo>
                    <a:lnTo>
                      <a:pt x="1360" y="817"/>
                    </a:lnTo>
                    <a:lnTo>
                      <a:pt x="1364" y="817"/>
                    </a:lnTo>
                    <a:lnTo>
                      <a:pt x="1368" y="817"/>
                    </a:lnTo>
                    <a:lnTo>
                      <a:pt x="1370" y="817"/>
                    </a:lnTo>
                    <a:lnTo>
                      <a:pt x="1372" y="817"/>
                    </a:lnTo>
                    <a:lnTo>
                      <a:pt x="1374" y="817"/>
                    </a:lnTo>
                    <a:lnTo>
                      <a:pt x="1375" y="817"/>
                    </a:lnTo>
                    <a:lnTo>
                      <a:pt x="1377" y="817"/>
                    </a:lnTo>
                    <a:lnTo>
                      <a:pt x="1379" y="817"/>
                    </a:lnTo>
                    <a:lnTo>
                      <a:pt x="1383" y="817"/>
                    </a:lnTo>
                    <a:lnTo>
                      <a:pt x="1385" y="817"/>
                    </a:lnTo>
                    <a:lnTo>
                      <a:pt x="1387" y="817"/>
                    </a:lnTo>
                    <a:lnTo>
                      <a:pt x="1389" y="817"/>
                    </a:lnTo>
                    <a:lnTo>
                      <a:pt x="1391" y="817"/>
                    </a:lnTo>
                    <a:lnTo>
                      <a:pt x="1393" y="817"/>
                    </a:lnTo>
                    <a:lnTo>
                      <a:pt x="1395" y="817"/>
                    </a:lnTo>
                    <a:lnTo>
                      <a:pt x="1397" y="817"/>
                    </a:lnTo>
                    <a:lnTo>
                      <a:pt x="1400" y="817"/>
                    </a:lnTo>
                    <a:lnTo>
                      <a:pt x="1404" y="817"/>
                    </a:lnTo>
                    <a:lnTo>
                      <a:pt x="1406" y="817"/>
                    </a:lnTo>
                    <a:lnTo>
                      <a:pt x="1408" y="817"/>
                    </a:lnTo>
                    <a:lnTo>
                      <a:pt x="1410" y="817"/>
                    </a:lnTo>
                    <a:lnTo>
                      <a:pt x="1412" y="817"/>
                    </a:lnTo>
                    <a:lnTo>
                      <a:pt x="1414" y="817"/>
                    </a:lnTo>
                    <a:lnTo>
                      <a:pt x="1416" y="817"/>
                    </a:lnTo>
                    <a:lnTo>
                      <a:pt x="1418" y="817"/>
                    </a:lnTo>
                    <a:lnTo>
                      <a:pt x="1419" y="817"/>
                    </a:lnTo>
                    <a:lnTo>
                      <a:pt x="1421" y="817"/>
                    </a:lnTo>
                    <a:lnTo>
                      <a:pt x="1423" y="817"/>
                    </a:lnTo>
                    <a:lnTo>
                      <a:pt x="1425" y="817"/>
                    </a:lnTo>
                    <a:lnTo>
                      <a:pt x="1427" y="817"/>
                    </a:lnTo>
                    <a:lnTo>
                      <a:pt x="1429" y="817"/>
                    </a:lnTo>
                    <a:lnTo>
                      <a:pt x="1431" y="817"/>
                    </a:lnTo>
                    <a:lnTo>
                      <a:pt x="1433" y="817"/>
                    </a:lnTo>
                    <a:lnTo>
                      <a:pt x="1435" y="817"/>
                    </a:lnTo>
                    <a:lnTo>
                      <a:pt x="1437" y="817"/>
                    </a:lnTo>
                    <a:lnTo>
                      <a:pt x="1439" y="817"/>
                    </a:lnTo>
                    <a:lnTo>
                      <a:pt x="1441" y="817"/>
                    </a:lnTo>
                    <a:lnTo>
                      <a:pt x="1442" y="817"/>
                    </a:lnTo>
                    <a:lnTo>
                      <a:pt x="1444" y="817"/>
                    </a:lnTo>
                    <a:lnTo>
                      <a:pt x="1446" y="817"/>
                    </a:lnTo>
                    <a:lnTo>
                      <a:pt x="1450" y="817"/>
                    </a:lnTo>
                    <a:lnTo>
                      <a:pt x="1452" y="817"/>
                    </a:lnTo>
                    <a:lnTo>
                      <a:pt x="1454" y="817"/>
                    </a:lnTo>
                    <a:lnTo>
                      <a:pt x="1456" y="817"/>
                    </a:lnTo>
                    <a:lnTo>
                      <a:pt x="1458" y="817"/>
                    </a:lnTo>
                    <a:lnTo>
                      <a:pt x="1460" y="817"/>
                    </a:lnTo>
                    <a:lnTo>
                      <a:pt x="1462" y="817"/>
                    </a:lnTo>
                    <a:lnTo>
                      <a:pt x="1464" y="817"/>
                    </a:lnTo>
                    <a:lnTo>
                      <a:pt x="1465" y="817"/>
                    </a:lnTo>
                    <a:lnTo>
                      <a:pt x="1467" y="817"/>
                    </a:lnTo>
                    <a:lnTo>
                      <a:pt x="1471" y="817"/>
                    </a:lnTo>
                    <a:lnTo>
                      <a:pt x="1473" y="817"/>
                    </a:lnTo>
                    <a:lnTo>
                      <a:pt x="1475" y="817"/>
                    </a:lnTo>
                    <a:lnTo>
                      <a:pt x="1479" y="817"/>
                    </a:lnTo>
                    <a:lnTo>
                      <a:pt x="1481" y="817"/>
                    </a:lnTo>
                    <a:lnTo>
                      <a:pt x="1483" y="817"/>
                    </a:lnTo>
                    <a:lnTo>
                      <a:pt x="1487" y="817"/>
                    </a:lnTo>
                    <a:lnTo>
                      <a:pt x="1488" y="817"/>
                    </a:lnTo>
                    <a:lnTo>
                      <a:pt x="1490" y="817"/>
                    </a:lnTo>
                    <a:lnTo>
                      <a:pt x="1492" y="817"/>
                    </a:lnTo>
                    <a:lnTo>
                      <a:pt x="1494" y="817"/>
                    </a:lnTo>
                    <a:lnTo>
                      <a:pt x="1496" y="817"/>
                    </a:lnTo>
                    <a:lnTo>
                      <a:pt x="1498" y="817"/>
                    </a:lnTo>
                    <a:lnTo>
                      <a:pt x="1500" y="817"/>
                    </a:lnTo>
                    <a:lnTo>
                      <a:pt x="1502" y="817"/>
                    </a:lnTo>
                    <a:lnTo>
                      <a:pt x="1504" y="817"/>
                    </a:lnTo>
                    <a:lnTo>
                      <a:pt x="1506" y="817"/>
                    </a:lnTo>
                    <a:lnTo>
                      <a:pt x="1508" y="817"/>
                    </a:lnTo>
                    <a:lnTo>
                      <a:pt x="1509" y="817"/>
                    </a:lnTo>
                    <a:lnTo>
                      <a:pt x="1511" y="817"/>
                    </a:lnTo>
                    <a:lnTo>
                      <a:pt x="1513" y="817"/>
                    </a:lnTo>
                    <a:lnTo>
                      <a:pt x="1515" y="817"/>
                    </a:lnTo>
                    <a:lnTo>
                      <a:pt x="1519" y="817"/>
                    </a:lnTo>
                    <a:lnTo>
                      <a:pt x="1521" y="817"/>
                    </a:lnTo>
                    <a:lnTo>
                      <a:pt x="1523" y="817"/>
                    </a:lnTo>
                    <a:lnTo>
                      <a:pt x="1525" y="817"/>
                    </a:lnTo>
                    <a:lnTo>
                      <a:pt x="1527" y="817"/>
                    </a:lnTo>
                    <a:lnTo>
                      <a:pt x="1529" y="817"/>
                    </a:lnTo>
                    <a:lnTo>
                      <a:pt x="1531" y="817"/>
                    </a:lnTo>
                    <a:lnTo>
                      <a:pt x="1532" y="817"/>
                    </a:lnTo>
                    <a:lnTo>
                      <a:pt x="1534" y="817"/>
                    </a:lnTo>
                    <a:lnTo>
                      <a:pt x="1536" y="817"/>
                    </a:lnTo>
                    <a:lnTo>
                      <a:pt x="1538" y="817"/>
                    </a:lnTo>
                    <a:lnTo>
                      <a:pt x="1540" y="817"/>
                    </a:lnTo>
                    <a:lnTo>
                      <a:pt x="1542" y="817"/>
                    </a:lnTo>
                    <a:lnTo>
                      <a:pt x="1544" y="817"/>
                    </a:lnTo>
                    <a:lnTo>
                      <a:pt x="1546" y="817"/>
                    </a:lnTo>
                    <a:lnTo>
                      <a:pt x="1548" y="817"/>
                    </a:lnTo>
                    <a:lnTo>
                      <a:pt x="1550" y="817"/>
                    </a:lnTo>
                    <a:lnTo>
                      <a:pt x="1552" y="817"/>
                    </a:lnTo>
                    <a:lnTo>
                      <a:pt x="1554" y="817"/>
                    </a:lnTo>
                    <a:lnTo>
                      <a:pt x="1555" y="817"/>
                    </a:lnTo>
                    <a:lnTo>
                      <a:pt x="1557" y="817"/>
                    </a:lnTo>
                    <a:lnTo>
                      <a:pt x="1559" y="817"/>
                    </a:lnTo>
                    <a:lnTo>
                      <a:pt x="1561" y="817"/>
                    </a:lnTo>
                    <a:lnTo>
                      <a:pt x="1563" y="817"/>
                    </a:lnTo>
                    <a:lnTo>
                      <a:pt x="1565" y="817"/>
                    </a:lnTo>
                    <a:lnTo>
                      <a:pt x="1567" y="817"/>
                    </a:lnTo>
                    <a:lnTo>
                      <a:pt x="1569" y="817"/>
                    </a:lnTo>
                    <a:lnTo>
                      <a:pt x="1571" y="817"/>
                    </a:lnTo>
                    <a:lnTo>
                      <a:pt x="1573" y="817"/>
                    </a:lnTo>
                    <a:lnTo>
                      <a:pt x="1575" y="817"/>
                    </a:lnTo>
                    <a:lnTo>
                      <a:pt x="1578" y="817"/>
                    </a:lnTo>
                    <a:lnTo>
                      <a:pt x="1580" y="817"/>
                    </a:lnTo>
                    <a:lnTo>
                      <a:pt x="1582" y="817"/>
                    </a:lnTo>
                    <a:lnTo>
                      <a:pt x="1584" y="817"/>
                    </a:lnTo>
                    <a:lnTo>
                      <a:pt x="1586" y="817"/>
                    </a:lnTo>
                    <a:lnTo>
                      <a:pt x="1590" y="817"/>
                    </a:lnTo>
                    <a:lnTo>
                      <a:pt x="1592" y="817"/>
                    </a:lnTo>
                    <a:lnTo>
                      <a:pt x="1596" y="817"/>
                    </a:lnTo>
                    <a:lnTo>
                      <a:pt x="1598" y="817"/>
                    </a:lnTo>
                    <a:lnTo>
                      <a:pt x="1600" y="817"/>
                    </a:lnTo>
                    <a:lnTo>
                      <a:pt x="1601" y="817"/>
                    </a:lnTo>
                    <a:lnTo>
                      <a:pt x="1603" y="817"/>
                    </a:lnTo>
                    <a:lnTo>
                      <a:pt x="1605" y="817"/>
                    </a:lnTo>
                    <a:lnTo>
                      <a:pt x="1607" y="817"/>
                    </a:lnTo>
                    <a:lnTo>
                      <a:pt x="1609" y="817"/>
                    </a:lnTo>
                    <a:lnTo>
                      <a:pt x="1611" y="817"/>
                    </a:lnTo>
                    <a:lnTo>
                      <a:pt x="1613" y="817"/>
                    </a:lnTo>
                    <a:lnTo>
                      <a:pt x="1615" y="817"/>
                    </a:lnTo>
                    <a:lnTo>
                      <a:pt x="1617" y="817"/>
                    </a:lnTo>
                    <a:lnTo>
                      <a:pt x="1619" y="817"/>
                    </a:lnTo>
                    <a:lnTo>
                      <a:pt x="1621" y="817"/>
                    </a:lnTo>
                    <a:lnTo>
                      <a:pt x="1624" y="817"/>
                    </a:lnTo>
                    <a:lnTo>
                      <a:pt x="1626" y="817"/>
                    </a:lnTo>
                    <a:lnTo>
                      <a:pt x="1628" y="817"/>
                    </a:lnTo>
                    <a:lnTo>
                      <a:pt x="1630" y="817"/>
                    </a:lnTo>
                    <a:lnTo>
                      <a:pt x="1632" y="817"/>
                    </a:lnTo>
                    <a:lnTo>
                      <a:pt x="1634" y="817"/>
                    </a:lnTo>
                    <a:lnTo>
                      <a:pt x="1636" y="817"/>
                    </a:lnTo>
                    <a:lnTo>
                      <a:pt x="1638" y="817"/>
                    </a:lnTo>
                    <a:lnTo>
                      <a:pt x="1640" y="817"/>
                    </a:lnTo>
                    <a:lnTo>
                      <a:pt x="1644" y="817"/>
                    </a:lnTo>
                    <a:lnTo>
                      <a:pt x="1645" y="817"/>
                    </a:lnTo>
                    <a:lnTo>
                      <a:pt x="1647" y="817"/>
                    </a:lnTo>
                    <a:lnTo>
                      <a:pt x="1651" y="817"/>
                    </a:lnTo>
                    <a:lnTo>
                      <a:pt x="1653" y="817"/>
                    </a:lnTo>
                    <a:lnTo>
                      <a:pt x="1655" y="817"/>
                    </a:lnTo>
                    <a:lnTo>
                      <a:pt x="1657" y="817"/>
                    </a:lnTo>
                    <a:lnTo>
                      <a:pt x="1659" y="817"/>
                    </a:lnTo>
                    <a:lnTo>
                      <a:pt x="1663" y="817"/>
                    </a:lnTo>
                    <a:lnTo>
                      <a:pt x="1665" y="817"/>
                    </a:lnTo>
                    <a:lnTo>
                      <a:pt x="1667" y="817"/>
                    </a:lnTo>
                    <a:lnTo>
                      <a:pt x="1668" y="817"/>
                    </a:lnTo>
                    <a:lnTo>
                      <a:pt x="1670" y="817"/>
                    </a:lnTo>
                    <a:lnTo>
                      <a:pt x="1672" y="817"/>
                    </a:lnTo>
                    <a:lnTo>
                      <a:pt x="1674" y="817"/>
                    </a:lnTo>
                    <a:lnTo>
                      <a:pt x="1676" y="817"/>
                    </a:lnTo>
                    <a:lnTo>
                      <a:pt x="1678" y="817"/>
                    </a:lnTo>
                    <a:lnTo>
                      <a:pt x="1680" y="817"/>
                    </a:lnTo>
                    <a:lnTo>
                      <a:pt x="1682" y="817"/>
                    </a:lnTo>
                    <a:lnTo>
                      <a:pt x="1684" y="817"/>
                    </a:lnTo>
                    <a:lnTo>
                      <a:pt x="1688" y="817"/>
                    </a:lnTo>
                    <a:lnTo>
                      <a:pt x="1690" y="817"/>
                    </a:lnTo>
                    <a:lnTo>
                      <a:pt x="1693" y="817"/>
                    </a:lnTo>
                    <a:lnTo>
                      <a:pt x="1695" y="817"/>
                    </a:lnTo>
                    <a:lnTo>
                      <a:pt x="1697" y="817"/>
                    </a:lnTo>
                    <a:lnTo>
                      <a:pt x="1701" y="817"/>
                    </a:lnTo>
                    <a:lnTo>
                      <a:pt x="1703" y="817"/>
                    </a:lnTo>
                    <a:lnTo>
                      <a:pt x="1707" y="817"/>
                    </a:lnTo>
                    <a:lnTo>
                      <a:pt x="1709" y="817"/>
                    </a:lnTo>
                    <a:lnTo>
                      <a:pt x="1711" y="817"/>
                    </a:lnTo>
                    <a:lnTo>
                      <a:pt x="1712" y="817"/>
                    </a:lnTo>
                    <a:lnTo>
                      <a:pt x="1714" y="817"/>
                    </a:lnTo>
                    <a:lnTo>
                      <a:pt x="1716" y="817"/>
                    </a:lnTo>
                    <a:lnTo>
                      <a:pt x="1718" y="817"/>
                    </a:lnTo>
                    <a:lnTo>
                      <a:pt x="1720" y="817"/>
                    </a:lnTo>
                    <a:lnTo>
                      <a:pt x="1722" y="817"/>
                    </a:lnTo>
                    <a:lnTo>
                      <a:pt x="1724" y="817"/>
                    </a:lnTo>
                    <a:lnTo>
                      <a:pt x="1726" y="817"/>
                    </a:lnTo>
                    <a:lnTo>
                      <a:pt x="1728" y="817"/>
                    </a:lnTo>
                    <a:lnTo>
                      <a:pt x="1730" y="817"/>
                    </a:lnTo>
                    <a:lnTo>
                      <a:pt x="1732" y="817"/>
                    </a:lnTo>
                    <a:lnTo>
                      <a:pt x="1734" y="817"/>
                    </a:lnTo>
                    <a:lnTo>
                      <a:pt x="1735" y="817"/>
                    </a:lnTo>
                    <a:lnTo>
                      <a:pt x="1737" y="817"/>
                    </a:lnTo>
                    <a:lnTo>
                      <a:pt x="1739" y="817"/>
                    </a:lnTo>
                    <a:lnTo>
                      <a:pt x="1741" y="817"/>
                    </a:lnTo>
                    <a:lnTo>
                      <a:pt x="1743" y="817"/>
                    </a:lnTo>
                    <a:lnTo>
                      <a:pt x="1745" y="817"/>
                    </a:lnTo>
                    <a:lnTo>
                      <a:pt x="1747" y="817"/>
                    </a:lnTo>
                    <a:lnTo>
                      <a:pt x="1749" y="817"/>
                    </a:lnTo>
                    <a:lnTo>
                      <a:pt x="1751" y="817"/>
                    </a:lnTo>
                    <a:lnTo>
                      <a:pt x="1753" y="817"/>
                    </a:lnTo>
                    <a:lnTo>
                      <a:pt x="1757" y="817"/>
                    </a:lnTo>
                    <a:lnTo>
                      <a:pt x="1758" y="817"/>
                    </a:lnTo>
                    <a:lnTo>
                      <a:pt x="1760" y="817"/>
                    </a:lnTo>
                    <a:lnTo>
                      <a:pt x="1762" y="817"/>
                    </a:lnTo>
                    <a:lnTo>
                      <a:pt x="1766" y="817"/>
                    </a:lnTo>
                    <a:lnTo>
                      <a:pt x="1768" y="817"/>
                    </a:lnTo>
                    <a:lnTo>
                      <a:pt x="1770" y="817"/>
                    </a:lnTo>
                    <a:lnTo>
                      <a:pt x="1772" y="817"/>
                    </a:lnTo>
                    <a:lnTo>
                      <a:pt x="1774" y="817"/>
                    </a:lnTo>
                    <a:lnTo>
                      <a:pt x="1776" y="817"/>
                    </a:lnTo>
                    <a:lnTo>
                      <a:pt x="1778" y="817"/>
                    </a:lnTo>
                    <a:lnTo>
                      <a:pt x="1780" y="817"/>
                    </a:lnTo>
                    <a:lnTo>
                      <a:pt x="1781" y="817"/>
                    </a:lnTo>
                    <a:lnTo>
                      <a:pt x="1783" y="817"/>
                    </a:lnTo>
                    <a:lnTo>
                      <a:pt x="1785" y="817"/>
                    </a:lnTo>
                    <a:lnTo>
                      <a:pt x="1787" y="817"/>
                    </a:lnTo>
                    <a:lnTo>
                      <a:pt x="1789" y="817"/>
                    </a:lnTo>
                    <a:lnTo>
                      <a:pt x="1791" y="817"/>
                    </a:lnTo>
                    <a:lnTo>
                      <a:pt x="1793" y="817"/>
                    </a:lnTo>
                    <a:lnTo>
                      <a:pt x="1795" y="817"/>
                    </a:lnTo>
                    <a:lnTo>
                      <a:pt x="1797" y="817"/>
                    </a:lnTo>
                    <a:lnTo>
                      <a:pt x="1799" y="817"/>
                    </a:lnTo>
                    <a:lnTo>
                      <a:pt x="1801" y="817"/>
                    </a:lnTo>
                    <a:lnTo>
                      <a:pt x="1802" y="817"/>
                    </a:lnTo>
                    <a:lnTo>
                      <a:pt x="1804" y="817"/>
                    </a:lnTo>
                    <a:lnTo>
                      <a:pt x="1806" y="817"/>
                    </a:lnTo>
                    <a:lnTo>
                      <a:pt x="1808" y="817"/>
                    </a:lnTo>
                    <a:lnTo>
                      <a:pt x="1810" y="817"/>
                    </a:lnTo>
                    <a:lnTo>
                      <a:pt x="1812" y="817"/>
                    </a:lnTo>
                    <a:lnTo>
                      <a:pt x="1814" y="817"/>
                    </a:lnTo>
                    <a:lnTo>
                      <a:pt x="1816" y="817"/>
                    </a:lnTo>
                    <a:lnTo>
                      <a:pt x="1818" y="817"/>
                    </a:lnTo>
                    <a:lnTo>
                      <a:pt x="1820" y="817"/>
                    </a:lnTo>
                    <a:lnTo>
                      <a:pt x="1822" y="817"/>
                    </a:lnTo>
                    <a:lnTo>
                      <a:pt x="1824" y="817"/>
                    </a:lnTo>
                    <a:lnTo>
                      <a:pt x="1827" y="817"/>
                    </a:lnTo>
                    <a:lnTo>
                      <a:pt x="1829" y="817"/>
                    </a:lnTo>
                    <a:lnTo>
                      <a:pt x="1831" y="817"/>
                    </a:lnTo>
                    <a:lnTo>
                      <a:pt x="1835" y="817"/>
                    </a:lnTo>
                    <a:lnTo>
                      <a:pt x="1837" y="817"/>
                    </a:lnTo>
                    <a:lnTo>
                      <a:pt x="1839" y="817"/>
                    </a:lnTo>
                    <a:lnTo>
                      <a:pt x="1841" y="817"/>
                    </a:lnTo>
                    <a:lnTo>
                      <a:pt x="1845" y="817"/>
                    </a:lnTo>
                    <a:lnTo>
                      <a:pt x="1848" y="817"/>
                    </a:lnTo>
                    <a:lnTo>
                      <a:pt x="1850" y="817"/>
                    </a:lnTo>
                    <a:lnTo>
                      <a:pt x="1852" y="817"/>
                    </a:lnTo>
                    <a:lnTo>
                      <a:pt x="1854" y="817"/>
                    </a:lnTo>
                    <a:lnTo>
                      <a:pt x="1856" y="817"/>
                    </a:lnTo>
                    <a:lnTo>
                      <a:pt x="1858" y="817"/>
                    </a:lnTo>
                    <a:lnTo>
                      <a:pt x="1860" y="817"/>
                    </a:lnTo>
                    <a:lnTo>
                      <a:pt x="1862" y="817"/>
                    </a:lnTo>
                    <a:lnTo>
                      <a:pt x="1864" y="817"/>
                    </a:lnTo>
                    <a:lnTo>
                      <a:pt x="1866" y="817"/>
                    </a:lnTo>
                    <a:lnTo>
                      <a:pt x="1868" y="817"/>
                    </a:lnTo>
                    <a:lnTo>
                      <a:pt x="1870" y="817"/>
                    </a:lnTo>
                    <a:lnTo>
                      <a:pt x="1871" y="817"/>
                    </a:lnTo>
                    <a:lnTo>
                      <a:pt x="1873" y="817"/>
                    </a:lnTo>
                    <a:lnTo>
                      <a:pt x="1875" y="817"/>
                    </a:lnTo>
                    <a:lnTo>
                      <a:pt x="1877" y="817"/>
                    </a:lnTo>
                    <a:lnTo>
                      <a:pt x="1879" y="817"/>
                    </a:lnTo>
                    <a:lnTo>
                      <a:pt x="1881" y="817"/>
                    </a:lnTo>
                    <a:lnTo>
                      <a:pt x="1883" y="817"/>
                    </a:lnTo>
                    <a:lnTo>
                      <a:pt x="1885" y="817"/>
                    </a:lnTo>
                    <a:lnTo>
                      <a:pt x="1887" y="817"/>
                    </a:lnTo>
                    <a:lnTo>
                      <a:pt x="1891" y="817"/>
                    </a:lnTo>
                    <a:lnTo>
                      <a:pt x="1892" y="817"/>
                    </a:lnTo>
                    <a:lnTo>
                      <a:pt x="1894" y="817"/>
                    </a:lnTo>
                    <a:lnTo>
                      <a:pt x="1898" y="817"/>
                    </a:lnTo>
                    <a:lnTo>
                      <a:pt x="1900" y="817"/>
                    </a:lnTo>
                    <a:lnTo>
                      <a:pt x="1902" y="817"/>
                    </a:lnTo>
                    <a:lnTo>
                      <a:pt x="1904" y="817"/>
                    </a:lnTo>
                    <a:lnTo>
                      <a:pt x="1906" y="817"/>
                    </a:lnTo>
                    <a:lnTo>
                      <a:pt x="1908" y="817"/>
                    </a:lnTo>
                    <a:lnTo>
                      <a:pt x="1910" y="817"/>
                    </a:lnTo>
                    <a:lnTo>
                      <a:pt x="1912" y="817"/>
                    </a:lnTo>
                    <a:lnTo>
                      <a:pt x="1915" y="817"/>
                    </a:lnTo>
                    <a:lnTo>
                      <a:pt x="1917" y="817"/>
                    </a:lnTo>
                    <a:lnTo>
                      <a:pt x="1919" y="817"/>
                    </a:lnTo>
                    <a:lnTo>
                      <a:pt x="1921" y="817"/>
                    </a:lnTo>
                    <a:lnTo>
                      <a:pt x="1923" y="817"/>
                    </a:lnTo>
                    <a:lnTo>
                      <a:pt x="1925" y="817"/>
                    </a:lnTo>
                    <a:lnTo>
                      <a:pt x="1927" y="817"/>
                    </a:lnTo>
                    <a:lnTo>
                      <a:pt x="1929" y="817"/>
                    </a:lnTo>
                    <a:lnTo>
                      <a:pt x="1931" y="817"/>
                    </a:lnTo>
                    <a:lnTo>
                      <a:pt x="1935" y="817"/>
                    </a:lnTo>
                    <a:lnTo>
                      <a:pt x="1937" y="817"/>
                    </a:lnTo>
                    <a:lnTo>
                      <a:pt x="1938" y="817"/>
                    </a:lnTo>
                    <a:lnTo>
                      <a:pt x="1940" y="817"/>
                    </a:lnTo>
                    <a:lnTo>
                      <a:pt x="1942" y="817"/>
                    </a:lnTo>
                    <a:lnTo>
                      <a:pt x="1944" y="817"/>
                    </a:lnTo>
                    <a:lnTo>
                      <a:pt x="1946" y="817"/>
                    </a:lnTo>
                    <a:lnTo>
                      <a:pt x="1950" y="817"/>
                    </a:lnTo>
                    <a:lnTo>
                      <a:pt x="1952" y="817"/>
                    </a:lnTo>
                    <a:lnTo>
                      <a:pt x="1954" y="817"/>
                    </a:lnTo>
                    <a:lnTo>
                      <a:pt x="1956" y="817"/>
                    </a:lnTo>
                    <a:lnTo>
                      <a:pt x="1958" y="817"/>
                    </a:lnTo>
                    <a:lnTo>
                      <a:pt x="1960" y="817"/>
                    </a:lnTo>
                    <a:lnTo>
                      <a:pt x="1961" y="817"/>
                    </a:lnTo>
                    <a:lnTo>
                      <a:pt x="1963" y="817"/>
                    </a:lnTo>
                    <a:lnTo>
                      <a:pt x="1965" y="817"/>
                    </a:lnTo>
                    <a:lnTo>
                      <a:pt x="1967" y="817"/>
                    </a:lnTo>
                    <a:lnTo>
                      <a:pt x="1969" y="817"/>
                    </a:lnTo>
                    <a:lnTo>
                      <a:pt x="1971" y="817"/>
                    </a:lnTo>
                    <a:lnTo>
                      <a:pt x="1973" y="817"/>
                    </a:lnTo>
                    <a:lnTo>
                      <a:pt x="1975" y="817"/>
                    </a:lnTo>
                    <a:lnTo>
                      <a:pt x="1977" y="817"/>
                    </a:lnTo>
                    <a:lnTo>
                      <a:pt x="1979" y="817"/>
                    </a:lnTo>
                    <a:lnTo>
                      <a:pt x="1981" y="817"/>
                    </a:lnTo>
                    <a:lnTo>
                      <a:pt x="1983" y="817"/>
                    </a:lnTo>
                    <a:lnTo>
                      <a:pt x="1984" y="817"/>
                    </a:lnTo>
                    <a:lnTo>
                      <a:pt x="1986" y="817"/>
                    </a:lnTo>
                    <a:lnTo>
                      <a:pt x="1988" y="817"/>
                    </a:lnTo>
                    <a:lnTo>
                      <a:pt x="1992" y="817"/>
                    </a:lnTo>
                    <a:lnTo>
                      <a:pt x="1994" y="817"/>
                    </a:lnTo>
                    <a:lnTo>
                      <a:pt x="1996" y="817"/>
                    </a:lnTo>
                    <a:lnTo>
                      <a:pt x="1998" y="817"/>
                    </a:lnTo>
                    <a:lnTo>
                      <a:pt x="2000" y="817"/>
                    </a:lnTo>
                    <a:lnTo>
                      <a:pt x="2002" y="817"/>
                    </a:lnTo>
                    <a:lnTo>
                      <a:pt x="2004" y="817"/>
                    </a:lnTo>
                    <a:lnTo>
                      <a:pt x="2005" y="817"/>
                    </a:lnTo>
                    <a:lnTo>
                      <a:pt x="2009" y="817"/>
                    </a:lnTo>
                    <a:lnTo>
                      <a:pt x="2011" y="817"/>
                    </a:lnTo>
                    <a:lnTo>
                      <a:pt x="2013" y="817"/>
                    </a:lnTo>
                    <a:lnTo>
                      <a:pt x="2015" y="817"/>
                    </a:lnTo>
                    <a:lnTo>
                      <a:pt x="2017" y="817"/>
                    </a:lnTo>
                    <a:lnTo>
                      <a:pt x="2019" y="817"/>
                    </a:lnTo>
                    <a:lnTo>
                      <a:pt x="2021" y="817"/>
                    </a:lnTo>
                    <a:lnTo>
                      <a:pt x="2023" y="817"/>
                    </a:lnTo>
                    <a:lnTo>
                      <a:pt x="2027" y="817"/>
                    </a:lnTo>
                    <a:lnTo>
                      <a:pt x="2030" y="817"/>
                    </a:lnTo>
                    <a:lnTo>
                      <a:pt x="2032" y="817"/>
                    </a:lnTo>
                    <a:lnTo>
                      <a:pt x="2034" y="817"/>
                    </a:lnTo>
                    <a:lnTo>
                      <a:pt x="2036" y="817"/>
                    </a:lnTo>
                    <a:lnTo>
                      <a:pt x="2038" y="817"/>
                    </a:lnTo>
                    <a:lnTo>
                      <a:pt x="2040" y="817"/>
                    </a:lnTo>
                    <a:lnTo>
                      <a:pt x="2042" y="817"/>
                    </a:lnTo>
                    <a:lnTo>
                      <a:pt x="2044" y="817"/>
                    </a:lnTo>
                    <a:lnTo>
                      <a:pt x="2046" y="817"/>
                    </a:lnTo>
                    <a:lnTo>
                      <a:pt x="2048" y="817"/>
                    </a:lnTo>
                    <a:lnTo>
                      <a:pt x="2050" y="817"/>
                    </a:lnTo>
                    <a:lnTo>
                      <a:pt x="2051" y="817"/>
                    </a:lnTo>
                    <a:lnTo>
                      <a:pt x="2053" y="817"/>
                    </a:lnTo>
                    <a:lnTo>
                      <a:pt x="2055" y="817"/>
                    </a:lnTo>
                    <a:lnTo>
                      <a:pt x="2057" y="817"/>
                    </a:lnTo>
                    <a:lnTo>
                      <a:pt x="2059" y="817"/>
                    </a:lnTo>
                    <a:lnTo>
                      <a:pt x="2061" y="817"/>
                    </a:lnTo>
                    <a:lnTo>
                      <a:pt x="2063" y="817"/>
                    </a:lnTo>
                    <a:lnTo>
                      <a:pt x="2065" y="817"/>
                    </a:lnTo>
                    <a:lnTo>
                      <a:pt x="2067" y="817"/>
                    </a:lnTo>
                    <a:lnTo>
                      <a:pt x="2069" y="817"/>
                    </a:lnTo>
                    <a:lnTo>
                      <a:pt x="2071" y="817"/>
                    </a:lnTo>
                    <a:lnTo>
                      <a:pt x="2073" y="817"/>
                    </a:lnTo>
                    <a:lnTo>
                      <a:pt x="2076" y="817"/>
                    </a:lnTo>
                    <a:lnTo>
                      <a:pt x="2078" y="817"/>
                    </a:lnTo>
                    <a:lnTo>
                      <a:pt x="2080" y="817"/>
                    </a:lnTo>
                    <a:lnTo>
                      <a:pt x="2084" y="817"/>
                    </a:lnTo>
                    <a:lnTo>
                      <a:pt x="2086" y="817"/>
                    </a:lnTo>
                    <a:lnTo>
                      <a:pt x="2088" y="817"/>
                    </a:lnTo>
                    <a:lnTo>
                      <a:pt x="2090" y="817"/>
                    </a:lnTo>
                    <a:lnTo>
                      <a:pt x="2092" y="817"/>
                    </a:lnTo>
                    <a:lnTo>
                      <a:pt x="2094" y="817"/>
                    </a:lnTo>
                    <a:lnTo>
                      <a:pt x="2095" y="817"/>
                    </a:lnTo>
                    <a:lnTo>
                      <a:pt x="2097" y="817"/>
                    </a:lnTo>
                    <a:lnTo>
                      <a:pt x="2101" y="817"/>
                    </a:lnTo>
                    <a:lnTo>
                      <a:pt x="2103" y="817"/>
                    </a:lnTo>
                    <a:lnTo>
                      <a:pt x="2105" y="817"/>
                    </a:lnTo>
                    <a:lnTo>
                      <a:pt x="2107" y="817"/>
                    </a:lnTo>
                    <a:lnTo>
                      <a:pt x="2109" y="817"/>
                    </a:lnTo>
                    <a:lnTo>
                      <a:pt x="2111" y="817"/>
                    </a:lnTo>
                    <a:lnTo>
                      <a:pt x="2113" y="817"/>
                    </a:lnTo>
                    <a:lnTo>
                      <a:pt x="2115" y="817"/>
                    </a:lnTo>
                    <a:lnTo>
                      <a:pt x="2117" y="817"/>
                    </a:lnTo>
                    <a:lnTo>
                      <a:pt x="2118" y="817"/>
                    </a:lnTo>
                    <a:lnTo>
                      <a:pt x="2120" y="817"/>
                    </a:lnTo>
                    <a:lnTo>
                      <a:pt x="2122" y="817"/>
                    </a:lnTo>
                    <a:lnTo>
                      <a:pt x="2124" y="817"/>
                    </a:lnTo>
                    <a:lnTo>
                      <a:pt x="2126" y="817"/>
                    </a:lnTo>
                    <a:lnTo>
                      <a:pt x="2128" y="817"/>
                    </a:lnTo>
                    <a:lnTo>
                      <a:pt x="2130" y="817"/>
                    </a:lnTo>
                    <a:lnTo>
                      <a:pt x="2132" y="817"/>
                    </a:lnTo>
                    <a:lnTo>
                      <a:pt x="2134" y="817"/>
                    </a:lnTo>
                    <a:lnTo>
                      <a:pt x="2136" y="817"/>
                    </a:lnTo>
                    <a:lnTo>
                      <a:pt x="2138" y="817"/>
                    </a:lnTo>
                    <a:lnTo>
                      <a:pt x="2141" y="817"/>
                    </a:lnTo>
                    <a:lnTo>
                      <a:pt x="2143" y="817"/>
                    </a:lnTo>
                    <a:lnTo>
                      <a:pt x="2145" y="817"/>
                    </a:lnTo>
                    <a:lnTo>
                      <a:pt x="2147" y="817"/>
                    </a:lnTo>
                    <a:lnTo>
                      <a:pt x="2151" y="817"/>
                    </a:lnTo>
                    <a:lnTo>
                      <a:pt x="2153" y="817"/>
                    </a:lnTo>
                    <a:lnTo>
                      <a:pt x="2155" y="817"/>
                    </a:lnTo>
                    <a:lnTo>
                      <a:pt x="2157" y="817"/>
                    </a:lnTo>
                    <a:lnTo>
                      <a:pt x="2159" y="817"/>
                    </a:lnTo>
                    <a:lnTo>
                      <a:pt x="2161" y="817"/>
                    </a:lnTo>
                    <a:lnTo>
                      <a:pt x="2163" y="817"/>
                    </a:lnTo>
                    <a:lnTo>
                      <a:pt x="2164" y="817"/>
                    </a:lnTo>
                    <a:lnTo>
                      <a:pt x="2168" y="817"/>
                    </a:lnTo>
                    <a:lnTo>
                      <a:pt x="2170" y="817"/>
                    </a:lnTo>
                    <a:lnTo>
                      <a:pt x="2172" y="817"/>
                    </a:lnTo>
                    <a:lnTo>
                      <a:pt x="2174" y="817"/>
                    </a:lnTo>
                    <a:lnTo>
                      <a:pt x="2176" y="817"/>
                    </a:lnTo>
                    <a:lnTo>
                      <a:pt x="2178" y="817"/>
                    </a:lnTo>
                    <a:lnTo>
                      <a:pt x="2180" y="817"/>
                    </a:lnTo>
                    <a:lnTo>
                      <a:pt x="2182" y="817"/>
                    </a:lnTo>
                    <a:lnTo>
                      <a:pt x="2184" y="817"/>
                    </a:lnTo>
                    <a:lnTo>
                      <a:pt x="2185" y="817"/>
                    </a:lnTo>
                    <a:lnTo>
                      <a:pt x="2187" y="817"/>
                    </a:lnTo>
                    <a:lnTo>
                      <a:pt x="2189" y="817"/>
                    </a:lnTo>
                    <a:lnTo>
                      <a:pt x="2191" y="817"/>
                    </a:lnTo>
                    <a:lnTo>
                      <a:pt x="2193" y="817"/>
                    </a:lnTo>
                    <a:lnTo>
                      <a:pt x="2195" y="817"/>
                    </a:lnTo>
                    <a:lnTo>
                      <a:pt x="2197" y="817"/>
                    </a:lnTo>
                    <a:lnTo>
                      <a:pt x="2199" y="817"/>
                    </a:lnTo>
                    <a:lnTo>
                      <a:pt x="2201" y="817"/>
                    </a:lnTo>
                    <a:lnTo>
                      <a:pt x="2203" y="817"/>
                    </a:lnTo>
                    <a:lnTo>
                      <a:pt x="2205" y="817"/>
                    </a:lnTo>
                    <a:lnTo>
                      <a:pt x="2207" y="817"/>
                    </a:lnTo>
                    <a:lnTo>
                      <a:pt x="2208" y="817"/>
                    </a:lnTo>
                    <a:lnTo>
                      <a:pt x="2210" y="817"/>
                    </a:lnTo>
                    <a:lnTo>
                      <a:pt x="2212" y="817"/>
                    </a:lnTo>
                    <a:lnTo>
                      <a:pt x="2214" y="817"/>
                    </a:lnTo>
                    <a:lnTo>
                      <a:pt x="2218" y="817"/>
                    </a:lnTo>
                    <a:lnTo>
                      <a:pt x="2220" y="817"/>
                    </a:lnTo>
                    <a:lnTo>
                      <a:pt x="2224" y="817"/>
                    </a:lnTo>
                    <a:lnTo>
                      <a:pt x="2226" y="817"/>
                    </a:lnTo>
                    <a:lnTo>
                      <a:pt x="2228" y="817"/>
                    </a:lnTo>
                    <a:lnTo>
                      <a:pt x="2230" y="817"/>
                    </a:lnTo>
                    <a:lnTo>
                      <a:pt x="2231" y="817"/>
                    </a:lnTo>
                    <a:lnTo>
                      <a:pt x="2233" y="817"/>
                    </a:lnTo>
                    <a:lnTo>
                      <a:pt x="2235" y="817"/>
                    </a:lnTo>
                    <a:lnTo>
                      <a:pt x="2237" y="817"/>
                    </a:lnTo>
                    <a:lnTo>
                      <a:pt x="2239" y="817"/>
                    </a:lnTo>
                    <a:lnTo>
                      <a:pt x="2241" y="817"/>
                    </a:lnTo>
                    <a:lnTo>
                      <a:pt x="2243" y="817"/>
                    </a:lnTo>
                    <a:lnTo>
                      <a:pt x="2247" y="817"/>
                    </a:lnTo>
                    <a:lnTo>
                      <a:pt x="2249" y="817"/>
                    </a:lnTo>
                    <a:lnTo>
                      <a:pt x="2251" y="817"/>
                    </a:lnTo>
                    <a:lnTo>
                      <a:pt x="2253" y="817"/>
                    </a:lnTo>
                    <a:lnTo>
                      <a:pt x="2254" y="817"/>
                    </a:lnTo>
                    <a:lnTo>
                      <a:pt x="2256" y="817"/>
                    </a:lnTo>
                    <a:lnTo>
                      <a:pt x="2258" y="817"/>
                    </a:lnTo>
                    <a:lnTo>
                      <a:pt x="2260" y="817"/>
                    </a:lnTo>
                    <a:lnTo>
                      <a:pt x="2262" y="817"/>
                    </a:lnTo>
                    <a:lnTo>
                      <a:pt x="2266" y="817"/>
                    </a:lnTo>
                    <a:lnTo>
                      <a:pt x="2268" y="817"/>
                    </a:lnTo>
                    <a:lnTo>
                      <a:pt x="2270" y="817"/>
                    </a:lnTo>
                    <a:lnTo>
                      <a:pt x="2274" y="817"/>
                    </a:lnTo>
                    <a:lnTo>
                      <a:pt x="2275" y="817"/>
                    </a:lnTo>
                    <a:lnTo>
                      <a:pt x="2277" y="817"/>
                    </a:lnTo>
                    <a:lnTo>
                      <a:pt x="2279" y="817"/>
                    </a:lnTo>
                    <a:lnTo>
                      <a:pt x="2281" y="817"/>
                    </a:lnTo>
                    <a:lnTo>
                      <a:pt x="2283" y="817"/>
                    </a:lnTo>
                    <a:lnTo>
                      <a:pt x="2285" y="817"/>
                    </a:lnTo>
                    <a:lnTo>
                      <a:pt x="2287" y="817"/>
                    </a:lnTo>
                    <a:lnTo>
                      <a:pt x="2289" y="817"/>
                    </a:lnTo>
                    <a:lnTo>
                      <a:pt x="2291" y="817"/>
                    </a:lnTo>
                    <a:lnTo>
                      <a:pt x="2293" y="817"/>
                    </a:lnTo>
                    <a:lnTo>
                      <a:pt x="2295" y="817"/>
                    </a:lnTo>
                    <a:lnTo>
                      <a:pt x="2297" y="817"/>
                    </a:lnTo>
                    <a:lnTo>
                      <a:pt x="2300" y="817"/>
                    </a:lnTo>
                    <a:lnTo>
                      <a:pt x="2302" y="817"/>
                    </a:lnTo>
                    <a:lnTo>
                      <a:pt x="2304" y="817"/>
                    </a:lnTo>
                    <a:lnTo>
                      <a:pt x="2306" y="817"/>
                    </a:lnTo>
                    <a:lnTo>
                      <a:pt x="2308" y="817"/>
                    </a:lnTo>
                    <a:lnTo>
                      <a:pt x="2310" y="817"/>
                    </a:lnTo>
                    <a:lnTo>
                      <a:pt x="2312" y="817"/>
                    </a:lnTo>
                    <a:lnTo>
                      <a:pt x="2316" y="817"/>
                    </a:lnTo>
                    <a:lnTo>
                      <a:pt x="2320" y="817"/>
                    </a:lnTo>
                    <a:lnTo>
                      <a:pt x="2323" y="817"/>
                    </a:lnTo>
                    <a:lnTo>
                      <a:pt x="2325" y="817"/>
                    </a:lnTo>
                    <a:lnTo>
                      <a:pt x="2327" y="817"/>
                    </a:lnTo>
                    <a:lnTo>
                      <a:pt x="2329" y="817"/>
                    </a:lnTo>
                    <a:lnTo>
                      <a:pt x="2333" y="817"/>
                    </a:lnTo>
                    <a:lnTo>
                      <a:pt x="2335" y="817"/>
                    </a:lnTo>
                    <a:lnTo>
                      <a:pt x="2337" y="817"/>
                    </a:lnTo>
                    <a:lnTo>
                      <a:pt x="2339" y="817"/>
                    </a:lnTo>
                    <a:lnTo>
                      <a:pt x="2341" y="817"/>
                    </a:lnTo>
                    <a:lnTo>
                      <a:pt x="2343" y="817"/>
                    </a:lnTo>
                    <a:lnTo>
                      <a:pt x="2344" y="817"/>
                    </a:lnTo>
                    <a:lnTo>
                      <a:pt x="2346" y="817"/>
                    </a:lnTo>
                    <a:lnTo>
                      <a:pt x="2348" y="817"/>
                    </a:lnTo>
                    <a:lnTo>
                      <a:pt x="2350" y="817"/>
                    </a:lnTo>
                    <a:lnTo>
                      <a:pt x="2352" y="817"/>
                    </a:lnTo>
                    <a:lnTo>
                      <a:pt x="2356" y="817"/>
                    </a:lnTo>
                    <a:lnTo>
                      <a:pt x="2360" y="817"/>
                    </a:lnTo>
                    <a:lnTo>
                      <a:pt x="2362" y="817"/>
                    </a:lnTo>
                    <a:lnTo>
                      <a:pt x="2364" y="817"/>
                    </a:lnTo>
                    <a:lnTo>
                      <a:pt x="2366" y="817"/>
                    </a:lnTo>
                    <a:lnTo>
                      <a:pt x="2367" y="817"/>
                    </a:lnTo>
                    <a:lnTo>
                      <a:pt x="2371" y="817"/>
                    </a:lnTo>
                    <a:lnTo>
                      <a:pt x="2375" y="817"/>
                    </a:lnTo>
                    <a:lnTo>
                      <a:pt x="2377" y="817"/>
                    </a:lnTo>
                    <a:lnTo>
                      <a:pt x="2379" y="817"/>
                    </a:lnTo>
                    <a:lnTo>
                      <a:pt x="2381" y="817"/>
                    </a:lnTo>
                    <a:lnTo>
                      <a:pt x="2383" y="817"/>
                    </a:lnTo>
                    <a:lnTo>
                      <a:pt x="2385" y="817"/>
                    </a:lnTo>
                    <a:lnTo>
                      <a:pt x="2387" y="817"/>
                    </a:lnTo>
                    <a:lnTo>
                      <a:pt x="2388" y="817"/>
                    </a:lnTo>
                    <a:lnTo>
                      <a:pt x="2390" y="817"/>
                    </a:lnTo>
                    <a:lnTo>
                      <a:pt x="2392" y="817"/>
                    </a:lnTo>
                    <a:lnTo>
                      <a:pt x="2394" y="817"/>
                    </a:lnTo>
                    <a:lnTo>
                      <a:pt x="2398" y="817"/>
                    </a:lnTo>
                    <a:lnTo>
                      <a:pt x="2400" y="817"/>
                    </a:lnTo>
                    <a:lnTo>
                      <a:pt x="2402" y="817"/>
                    </a:lnTo>
                    <a:lnTo>
                      <a:pt x="2404" y="817"/>
                    </a:lnTo>
                    <a:lnTo>
                      <a:pt x="2406" y="817"/>
                    </a:lnTo>
                  </a:path>
                </a:pathLst>
              </a:custGeom>
              <a:grpFill/>
              <a:ln w="3175">
                <a:solidFill>
                  <a:srgbClr val="DC143C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8" name="Freeform 206"/>
              <p:cNvSpPr>
                <a:spLocks/>
              </p:cNvSpPr>
              <p:nvPr/>
            </p:nvSpPr>
            <p:spPr bwMode="auto">
              <a:xfrm>
                <a:off x="3340101" y="5033282"/>
                <a:ext cx="3541713" cy="252866"/>
              </a:xfrm>
              <a:custGeom>
                <a:avLst/>
                <a:gdLst>
                  <a:gd name="T0" fmla="*/ 36 w 2231"/>
                  <a:gd name="T1" fmla="*/ 223 h 223"/>
                  <a:gd name="T2" fmla="*/ 82 w 2231"/>
                  <a:gd name="T3" fmla="*/ 217 h 223"/>
                  <a:gd name="T4" fmla="*/ 118 w 2231"/>
                  <a:gd name="T5" fmla="*/ 221 h 223"/>
                  <a:gd name="T6" fmla="*/ 157 w 2231"/>
                  <a:gd name="T7" fmla="*/ 221 h 223"/>
                  <a:gd name="T8" fmla="*/ 195 w 2231"/>
                  <a:gd name="T9" fmla="*/ 221 h 223"/>
                  <a:gd name="T10" fmla="*/ 230 w 2231"/>
                  <a:gd name="T11" fmla="*/ 221 h 223"/>
                  <a:gd name="T12" fmla="*/ 266 w 2231"/>
                  <a:gd name="T13" fmla="*/ 221 h 223"/>
                  <a:gd name="T14" fmla="*/ 308 w 2231"/>
                  <a:gd name="T15" fmla="*/ 221 h 223"/>
                  <a:gd name="T16" fmla="*/ 346 w 2231"/>
                  <a:gd name="T17" fmla="*/ 223 h 223"/>
                  <a:gd name="T18" fmla="*/ 377 w 2231"/>
                  <a:gd name="T19" fmla="*/ 221 h 223"/>
                  <a:gd name="T20" fmla="*/ 406 w 2231"/>
                  <a:gd name="T21" fmla="*/ 223 h 223"/>
                  <a:gd name="T22" fmla="*/ 434 w 2231"/>
                  <a:gd name="T23" fmla="*/ 221 h 223"/>
                  <a:gd name="T24" fmla="*/ 463 w 2231"/>
                  <a:gd name="T25" fmla="*/ 223 h 223"/>
                  <a:gd name="T26" fmla="*/ 490 w 2231"/>
                  <a:gd name="T27" fmla="*/ 221 h 223"/>
                  <a:gd name="T28" fmla="*/ 524 w 2231"/>
                  <a:gd name="T29" fmla="*/ 221 h 223"/>
                  <a:gd name="T30" fmla="*/ 551 w 2231"/>
                  <a:gd name="T31" fmla="*/ 223 h 223"/>
                  <a:gd name="T32" fmla="*/ 580 w 2231"/>
                  <a:gd name="T33" fmla="*/ 221 h 223"/>
                  <a:gd name="T34" fmla="*/ 613 w 2231"/>
                  <a:gd name="T35" fmla="*/ 221 h 223"/>
                  <a:gd name="T36" fmla="*/ 639 w 2231"/>
                  <a:gd name="T37" fmla="*/ 221 h 223"/>
                  <a:gd name="T38" fmla="*/ 672 w 2231"/>
                  <a:gd name="T39" fmla="*/ 221 h 223"/>
                  <a:gd name="T40" fmla="*/ 703 w 2231"/>
                  <a:gd name="T41" fmla="*/ 221 h 223"/>
                  <a:gd name="T42" fmla="*/ 729 w 2231"/>
                  <a:gd name="T43" fmla="*/ 221 h 223"/>
                  <a:gd name="T44" fmla="*/ 764 w 2231"/>
                  <a:gd name="T45" fmla="*/ 221 h 223"/>
                  <a:gd name="T46" fmla="*/ 798 w 2231"/>
                  <a:gd name="T47" fmla="*/ 152 h 223"/>
                  <a:gd name="T48" fmla="*/ 827 w 2231"/>
                  <a:gd name="T49" fmla="*/ 221 h 223"/>
                  <a:gd name="T50" fmla="*/ 863 w 2231"/>
                  <a:gd name="T51" fmla="*/ 221 h 223"/>
                  <a:gd name="T52" fmla="*/ 902 w 2231"/>
                  <a:gd name="T53" fmla="*/ 221 h 223"/>
                  <a:gd name="T54" fmla="*/ 940 w 2231"/>
                  <a:gd name="T55" fmla="*/ 221 h 223"/>
                  <a:gd name="T56" fmla="*/ 976 w 2231"/>
                  <a:gd name="T57" fmla="*/ 221 h 223"/>
                  <a:gd name="T58" fmla="*/ 1017 w 2231"/>
                  <a:gd name="T59" fmla="*/ 221 h 223"/>
                  <a:gd name="T60" fmla="*/ 1053 w 2231"/>
                  <a:gd name="T61" fmla="*/ 221 h 223"/>
                  <a:gd name="T62" fmla="*/ 1086 w 2231"/>
                  <a:gd name="T63" fmla="*/ 221 h 223"/>
                  <a:gd name="T64" fmla="*/ 1124 w 2231"/>
                  <a:gd name="T65" fmla="*/ 221 h 223"/>
                  <a:gd name="T66" fmla="*/ 1160 w 2231"/>
                  <a:gd name="T67" fmla="*/ 221 h 223"/>
                  <a:gd name="T68" fmla="*/ 1199 w 2231"/>
                  <a:gd name="T69" fmla="*/ 221 h 223"/>
                  <a:gd name="T70" fmla="*/ 1235 w 2231"/>
                  <a:gd name="T71" fmla="*/ 221 h 223"/>
                  <a:gd name="T72" fmla="*/ 1269 w 2231"/>
                  <a:gd name="T73" fmla="*/ 221 h 223"/>
                  <a:gd name="T74" fmla="*/ 1308 w 2231"/>
                  <a:gd name="T75" fmla="*/ 221 h 223"/>
                  <a:gd name="T76" fmla="*/ 1344 w 2231"/>
                  <a:gd name="T77" fmla="*/ 221 h 223"/>
                  <a:gd name="T78" fmla="*/ 1384 w 2231"/>
                  <a:gd name="T79" fmla="*/ 221 h 223"/>
                  <a:gd name="T80" fmla="*/ 1423 w 2231"/>
                  <a:gd name="T81" fmla="*/ 221 h 223"/>
                  <a:gd name="T82" fmla="*/ 1463 w 2231"/>
                  <a:gd name="T83" fmla="*/ 221 h 223"/>
                  <a:gd name="T84" fmla="*/ 1503 w 2231"/>
                  <a:gd name="T85" fmla="*/ 221 h 223"/>
                  <a:gd name="T86" fmla="*/ 1543 w 2231"/>
                  <a:gd name="T87" fmla="*/ 221 h 223"/>
                  <a:gd name="T88" fmla="*/ 1587 w 2231"/>
                  <a:gd name="T89" fmla="*/ 221 h 223"/>
                  <a:gd name="T90" fmla="*/ 1626 w 2231"/>
                  <a:gd name="T91" fmla="*/ 221 h 223"/>
                  <a:gd name="T92" fmla="*/ 1666 w 2231"/>
                  <a:gd name="T93" fmla="*/ 221 h 223"/>
                  <a:gd name="T94" fmla="*/ 1706 w 2231"/>
                  <a:gd name="T95" fmla="*/ 221 h 223"/>
                  <a:gd name="T96" fmla="*/ 1746 w 2231"/>
                  <a:gd name="T97" fmla="*/ 221 h 223"/>
                  <a:gd name="T98" fmla="*/ 1785 w 2231"/>
                  <a:gd name="T99" fmla="*/ 221 h 223"/>
                  <a:gd name="T100" fmla="*/ 1821 w 2231"/>
                  <a:gd name="T101" fmla="*/ 221 h 223"/>
                  <a:gd name="T102" fmla="*/ 1863 w 2231"/>
                  <a:gd name="T103" fmla="*/ 221 h 223"/>
                  <a:gd name="T104" fmla="*/ 1899 w 2231"/>
                  <a:gd name="T105" fmla="*/ 221 h 223"/>
                  <a:gd name="T106" fmla="*/ 1934 w 2231"/>
                  <a:gd name="T107" fmla="*/ 221 h 223"/>
                  <a:gd name="T108" fmla="*/ 1974 w 2231"/>
                  <a:gd name="T109" fmla="*/ 221 h 223"/>
                  <a:gd name="T110" fmla="*/ 2016 w 2231"/>
                  <a:gd name="T111" fmla="*/ 221 h 223"/>
                  <a:gd name="T112" fmla="*/ 2055 w 2231"/>
                  <a:gd name="T113" fmla="*/ 221 h 223"/>
                  <a:gd name="T114" fmla="*/ 2093 w 2231"/>
                  <a:gd name="T115" fmla="*/ 221 h 223"/>
                  <a:gd name="T116" fmla="*/ 2131 w 2231"/>
                  <a:gd name="T117" fmla="*/ 221 h 223"/>
                  <a:gd name="T118" fmla="*/ 2168 w 2231"/>
                  <a:gd name="T119" fmla="*/ 221 h 223"/>
                  <a:gd name="T120" fmla="*/ 2206 w 2231"/>
                  <a:gd name="T121" fmla="*/ 221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31" h="223">
                    <a:moveTo>
                      <a:pt x="0" y="223"/>
                    </a:moveTo>
                    <a:lnTo>
                      <a:pt x="2" y="223"/>
                    </a:lnTo>
                    <a:lnTo>
                      <a:pt x="5" y="223"/>
                    </a:lnTo>
                    <a:lnTo>
                      <a:pt x="7" y="223"/>
                    </a:lnTo>
                    <a:lnTo>
                      <a:pt x="11" y="223"/>
                    </a:lnTo>
                    <a:lnTo>
                      <a:pt x="13" y="223"/>
                    </a:lnTo>
                    <a:lnTo>
                      <a:pt x="17" y="223"/>
                    </a:lnTo>
                    <a:lnTo>
                      <a:pt x="19" y="223"/>
                    </a:lnTo>
                    <a:lnTo>
                      <a:pt x="21" y="221"/>
                    </a:lnTo>
                    <a:lnTo>
                      <a:pt x="23" y="223"/>
                    </a:lnTo>
                    <a:lnTo>
                      <a:pt x="25" y="223"/>
                    </a:lnTo>
                    <a:lnTo>
                      <a:pt x="28" y="223"/>
                    </a:lnTo>
                    <a:lnTo>
                      <a:pt x="28" y="221"/>
                    </a:lnTo>
                    <a:lnTo>
                      <a:pt x="30" y="223"/>
                    </a:lnTo>
                    <a:lnTo>
                      <a:pt x="32" y="221"/>
                    </a:lnTo>
                    <a:lnTo>
                      <a:pt x="34" y="223"/>
                    </a:lnTo>
                    <a:lnTo>
                      <a:pt x="36" y="221"/>
                    </a:lnTo>
                    <a:lnTo>
                      <a:pt x="36" y="223"/>
                    </a:lnTo>
                    <a:lnTo>
                      <a:pt x="40" y="223"/>
                    </a:lnTo>
                    <a:lnTo>
                      <a:pt x="42" y="223"/>
                    </a:lnTo>
                    <a:lnTo>
                      <a:pt x="46" y="223"/>
                    </a:lnTo>
                    <a:lnTo>
                      <a:pt x="50" y="223"/>
                    </a:lnTo>
                    <a:lnTo>
                      <a:pt x="51" y="223"/>
                    </a:lnTo>
                    <a:lnTo>
                      <a:pt x="55" y="223"/>
                    </a:lnTo>
                    <a:lnTo>
                      <a:pt x="57" y="223"/>
                    </a:lnTo>
                    <a:lnTo>
                      <a:pt x="61" y="223"/>
                    </a:lnTo>
                    <a:lnTo>
                      <a:pt x="63" y="223"/>
                    </a:lnTo>
                    <a:lnTo>
                      <a:pt x="65" y="221"/>
                    </a:lnTo>
                    <a:lnTo>
                      <a:pt x="67" y="223"/>
                    </a:lnTo>
                    <a:lnTo>
                      <a:pt x="69" y="223"/>
                    </a:lnTo>
                    <a:lnTo>
                      <a:pt x="73" y="223"/>
                    </a:lnTo>
                    <a:lnTo>
                      <a:pt x="74" y="221"/>
                    </a:lnTo>
                    <a:lnTo>
                      <a:pt x="78" y="221"/>
                    </a:lnTo>
                    <a:lnTo>
                      <a:pt x="80" y="221"/>
                    </a:lnTo>
                    <a:lnTo>
                      <a:pt x="82" y="219"/>
                    </a:lnTo>
                    <a:lnTo>
                      <a:pt x="82" y="217"/>
                    </a:lnTo>
                    <a:lnTo>
                      <a:pt x="84" y="217"/>
                    </a:lnTo>
                    <a:lnTo>
                      <a:pt x="86" y="219"/>
                    </a:lnTo>
                    <a:lnTo>
                      <a:pt x="88" y="221"/>
                    </a:lnTo>
                    <a:lnTo>
                      <a:pt x="90" y="221"/>
                    </a:lnTo>
                    <a:lnTo>
                      <a:pt x="92" y="221"/>
                    </a:lnTo>
                    <a:lnTo>
                      <a:pt x="94" y="221"/>
                    </a:lnTo>
                    <a:lnTo>
                      <a:pt x="95" y="221"/>
                    </a:lnTo>
                    <a:lnTo>
                      <a:pt x="97" y="221"/>
                    </a:lnTo>
                    <a:lnTo>
                      <a:pt x="99" y="221"/>
                    </a:lnTo>
                    <a:lnTo>
                      <a:pt x="101" y="221"/>
                    </a:lnTo>
                    <a:lnTo>
                      <a:pt x="103" y="221"/>
                    </a:lnTo>
                    <a:lnTo>
                      <a:pt x="105" y="221"/>
                    </a:lnTo>
                    <a:lnTo>
                      <a:pt x="109" y="221"/>
                    </a:lnTo>
                    <a:lnTo>
                      <a:pt x="111" y="221"/>
                    </a:lnTo>
                    <a:lnTo>
                      <a:pt x="113" y="221"/>
                    </a:lnTo>
                    <a:lnTo>
                      <a:pt x="115" y="221"/>
                    </a:lnTo>
                    <a:lnTo>
                      <a:pt x="117" y="221"/>
                    </a:lnTo>
                    <a:lnTo>
                      <a:pt x="118" y="221"/>
                    </a:lnTo>
                    <a:lnTo>
                      <a:pt x="120" y="221"/>
                    </a:lnTo>
                    <a:lnTo>
                      <a:pt x="122" y="221"/>
                    </a:lnTo>
                    <a:lnTo>
                      <a:pt x="124" y="221"/>
                    </a:lnTo>
                    <a:lnTo>
                      <a:pt x="126" y="221"/>
                    </a:lnTo>
                    <a:lnTo>
                      <a:pt x="128" y="221"/>
                    </a:lnTo>
                    <a:lnTo>
                      <a:pt x="132" y="221"/>
                    </a:lnTo>
                    <a:lnTo>
                      <a:pt x="134" y="221"/>
                    </a:lnTo>
                    <a:lnTo>
                      <a:pt x="136" y="221"/>
                    </a:lnTo>
                    <a:lnTo>
                      <a:pt x="138" y="221"/>
                    </a:lnTo>
                    <a:lnTo>
                      <a:pt x="140" y="221"/>
                    </a:lnTo>
                    <a:lnTo>
                      <a:pt x="141" y="221"/>
                    </a:lnTo>
                    <a:lnTo>
                      <a:pt x="143" y="221"/>
                    </a:lnTo>
                    <a:lnTo>
                      <a:pt x="147" y="221"/>
                    </a:lnTo>
                    <a:lnTo>
                      <a:pt x="149" y="221"/>
                    </a:lnTo>
                    <a:lnTo>
                      <a:pt x="151" y="221"/>
                    </a:lnTo>
                    <a:lnTo>
                      <a:pt x="153" y="221"/>
                    </a:lnTo>
                    <a:lnTo>
                      <a:pt x="155" y="221"/>
                    </a:lnTo>
                    <a:lnTo>
                      <a:pt x="157" y="221"/>
                    </a:lnTo>
                    <a:lnTo>
                      <a:pt x="159" y="221"/>
                    </a:lnTo>
                    <a:lnTo>
                      <a:pt x="161" y="221"/>
                    </a:lnTo>
                    <a:lnTo>
                      <a:pt x="163" y="221"/>
                    </a:lnTo>
                    <a:lnTo>
                      <a:pt x="164" y="221"/>
                    </a:lnTo>
                    <a:lnTo>
                      <a:pt x="166" y="221"/>
                    </a:lnTo>
                    <a:lnTo>
                      <a:pt x="168" y="221"/>
                    </a:lnTo>
                    <a:lnTo>
                      <a:pt x="170" y="221"/>
                    </a:lnTo>
                    <a:lnTo>
                      <a:pt x="174" y="221"/>
                    </a:lnTo>
                    <a:lnTo>
                      <a:pt x="176" y="221"/>
                    </a:lnTo>
                    <a:lnTo>
                      <a:pt x="178" y="221"/>
                    </a:lnTo>
                    <a:lnTo>
                      <a:pt x="180" y="221"/>
                    </a:lnTo>
                    <a:lnTo>
                      <a:pt x="182" y="221"/>
                    </a:lnTo>
                    <a:lnTo>
                      <a:pt x="184" y="221"/>
                    </a:lnTo>
                    <a:lnTo>
                      <a:pt x="187" y="221"/>
                    </a:lnTo>
                    <a:lnTo>
                      <a:pt x="189" y="221"/>
                    </a:lnTo>
                    <a:lnTo>
                      <a:pt x="191" y="221"/>
                    </a:lnTo>
                    <a:lnTo>
                      <a:pt x="193" y="221"/>
                    </a:lnTo>
                    <a:lnTo>
                      <a:pt x="195" y="221"/>
                    </a:lnTo>
                    <a:lnTo>
                      <a:pt x="197" y="221"/>
                    </a:lnTo>
                    <a:lnTo>
                      <a:pt x="199" y="221"/>
                    </a:lnTo>
                    <a:lnTo>
                      <a:pt x="201" y="221"/>
                    </a:lnTo>
                    <a:lnTo>
                      <a:pt x="203" y="221"/>
                    </a:lnTo>
                    <a:lnTo>
                      <a:pt x="205" y="221"/>
                    </a:lnTo>
                    <a:lnTo>
                      <a:pt x="207" y="221"/>
                    </a:lnTo>
                    <a:lnTo>
                      <a:pt x="208" y="221"/>
                    </a:lnTo>
                    <a:lnTo>
                      <a:pt x="210" y="221"/>
                    </a:lnTo>
                    <a:lnTo>
                      <a:pt x="212" y="221"/>
                    </a:lnTo>
                    <a:lnTo>
                      <a:pt x="214" y="221"/>
                    </a:lnTo>
                    <a:lnTo>
                      <a:pt x="216" y="221"/>
                    </a:lnTo>
                    <a:lnTo>
                      <a:pt x="218" y="221"/>
                    </a:lnTo>
                    <a:lnTo>
                      <a:pt x="220" y="221"/>
                    </a:lnTo>
                    <a:lnTo>
                      <a:pt x="222" y="221"/>
                    </a:lnTo>
                    <a:lnTo>
                      <a:pt x="224" y="221"/>
                    </a:lnTo>
                    <a:lnTo>
                      <a:pt x="226" y="221"/>
                    </a:lnTo>
                    <a:lnTo>
                      <a:pt x="228" y="221"/>
                    </a:lnTo>
                    <a:lnTo>
                      <a:pt x="230" y="221"/>
                    </a:lnTo>
                    <a:lnTo>
                      <a:pt x="231" y="221"/>
                    </a:lnTo>
                    <a:lnTo>
                      <a:pt x="233" y="221"/>
                    </a:lnTo>
                    <a:lnTo>
                      <a:pt x="235" y="221"/>
                    </a:lnTo>
                    <a:lnTo>
                      <a:pt x="237" y="221"/>
                    </a:lnTo>
                    <a:lnTo>
                      <a:pt x="239" y="221"/>
                    </a:lnTo>
                    <a:lnTo>
                      <a:pt x="241" y="221"/>
                    </a:lnTo>
                    <a:lnTo>
                      <a:pt x="243" y="221"/>
                    </a:lnTo>
                    <a:lnTo>
                      <a:pt x="245" y="221"/>
                    </a:lnTo>
                    <a:lnTo>
                      <a:pt x="247" y="221"/>
                    </a:lnTo>
                    <a:lnTo>
                      <a:pt x="249" y="221"/>
                    </a:lnTo>
                    <a:lnTo>
                      <a:pt x="251" y="221"/>
                    </a:lnTo>
                    <a:lnTo>
                      <a:pt x="253" y="221"/>
                    </a:lnTo>
                    <a:lnTo>
                      <a:pt x="254" y="221"/>
                    </a:lnTo>
                    <a:lnTo>
                      <a:pt x="256" y="221"/>
                    </a:lnTo>
                    <a:lnTo>
                      <a:pt x="258" y="221"/>
                    </a:lnTo>
                    <a:lnTo>
                      <a:pt x="260" y="221"/>
                    </a:lnTo>
                    <a:lnTo>
                      <a:pt x="262" y="221"/>
                    </a:lnTo>
                    <a:lnTo>
                      <a:pt x="266" y="221"/>
                    </a:lnTo>
                    <a:lnTo>
                      <a:pt x="268" y="221"/>
                    </a:lnTo>
                    <a:lnTo>
                      <a:pt x="270" y="221"/>
                    </a:lnTo>
                    <a:lnTo>
                      <a:pt x="274" y="221"/>
                    </a:lnTo>
                    <a:lnTo>
                      <a:pt x="276" y="221"/>
                    </a:lnTo>
                    <a:lnTo>
                      <a:pt x="279" y="221"/>
                    </a:lnTo>
                    <a:lnTo>
                      <a:pt x="281" y="221"/>
                    </a:lnTo>
                    <a:lnTo>
                      <a:pt x="283" y="221"/>
                    </a:lnTo>
                    <a:lnTo>
                      <a:pt x="285" y="221"/>
                    </a:lnTo>
                    <a:lnTo>
                      <a:pt x="287" y="221"/>
                    </a:lnTo>
                    <a:lnTo>
                      <a:pt x="289" y="221"/>
                    </a:lnTo>
                    <a:lnTo>
                      <a:pt x="291" y="221"/>
                    </a:lnTo>
                    <a:lnTo>
                      <a:pt x="293" y="221"/>
                    </a:lnTo>
                    <a:lnTo>
                      <a:pt x="297" y="221"/>
                    </a:lnTo>
                    <a:lnTo>
                      <a:pt x="298" y="221"/>
                    </a:lnTo>
                    <a:lnTo>
                      <a:pt x="302" y="223"/>
                    </a:lnTo>
                    <a:lnTo>
                      <a:pt x="304" y="221"/>
                    </a:lnTo>
                    <a:lnTo>
                      <a:pt x="306" y="221"/>
                    </a:lnTo>
                    <a:lnTo>
                      <a:pt x="308" y="221"/>
                    </a:lnTo>
                    <a:lnTo>
                      <a:pt x="310" y="221"/>
                    </a:lnTo>
                    <a:lnTo>
                      <a:pt x="312" y="221"/>
                    </a:lnTo>
                    <a:lnTo>
                      <a:pt x="314" y="221"/>
                    </a:lnTo>
                    <a:lnTo>
                      <a:pt x="316" y="221"/>
                    </a:lnTo>
                    <a:lnTo>
                      <a:pt x="320" y="221"/>
                    </a:lnTo>
                    <a:lnTo>
                      <a:pt x="321" y="221"/>
                    </a:lnTo>
                    <a:lnTo>
                      <a:pt x="323" y="221"/>
                    </a:lnTo>
                    <a:lnTo>
                      <a:pt x="325" y="221"/>
                    </a:lnTo>
                    <a:lnTo>
                      <a:pt x="329" y="221"/>
                    </a:lnTo>
                    <a:lnTo>
                      <a:pt x="333" y="223"/>
                    </a:lnTo>
                    <a:lnTo>
                      <a:pt x="333" y="221"/>
                    </a:lnTo>
                    <a:lnTo>
                      <a:pt x="335" y="221"/>
                    </a:lnTo>
                    <a:lnTo>
                      <a:pt x="337" y="221"/>
                    </a:lnTo>
                    <a:lnTo>
                      <a:pt x="339" y="221"/>
                    </a:lnTo>
                    <a:lnTo>
                      <a:pt x="341" y="221"/>
                    </a:lnTo>
                    <a:lnTo>
                      <a:pt x="343" y="221"/>
                    </a:lnTo>
                    <a:lnTo>
                      <a:pt x="344" y="221"/>
                    </a:lnTo>
                    <a:lnTo>
                      <a:pt x="346" y="223"/>
                    </a:lnTo>
                    <a:lnTo>
                      <a:pt x="348" y="223"/>
                    </a:lnTo>
                    <a:lnTo>
                      <a:pt x="350" y="221"/>
                    </a:lnTo>
                    <a:lnTo>
                      <a:pt x="352" y="221"/>
                    </a:lnTo>
                    <a:lnTo>
                      <a:pt x="354" y="221"/>
                    </a:lnTo>
                    <a:lnTo>
                      <a:pt x="356" y="221"/>
                    </a:lnTo>
                    <a:lnTo>
                      <a:pt x="358" y="223"/>
                    </a:lnTo>
                    <a:lnTo>
                      <a:pt x="358" y="221"/>
                    </a:lnTo>
                    <a:lnTo>
                      <a:pt x="360" y="221"/>
                    </a:lnTo>
                    <a:lnTo>
                      <a:pt x="362" y="223"/>
                    </a:lnTo>
                    <a:lnTo>
                      <a:pt x="364" y="223"/>
                    </a:lnTo>
                    <a:lnTo>
                      <a:pt x="364" y="221"/>
                    </a:lnTo>
                    <a:lnTo>
                      <a:pt x="367" y="221"/>
                    </a:lnTo>
                    <a:lnTo>
                      <a:pt x="367" y="223"/>
                    </a:lnTo>
                    <a:lnTo>
                      <a:pt x="369" y="221"/>
                    </a:lnTo>
                    <a:lnTo>
                      <a:pt x="371" y="223"/>
                    </a:lnTo>
                    <a:lnTo>
                      <a:pt x="373" y="221"/>
                    </a:lnTo>
                    <a:lnTo>
                      <a:pt x="375" y="221"/>
                    </a:lnTo>
                    <a:lnTo>
                      <a:pt x="377" y="221"/>
                    </a:lnTo>
                    <a:lnTo>
                      <a:pt x="379" y="221"/>
                    </a:lnTo>
                    <a:lnTo>
                      <a:pt x="381" y="223"/>
                    </a:lnTo>
                    <a:lnTo>
                      <a:pt x="383" y="221"/>
                    </a:lnTo>
                    <a:lnTo>
                      <a:pt x="385" y="221"/>
                    </a:lnTo>
                    <a:lnTo>
                      <a:pt x="387" y="221"/>
                    </a:lnTo>
                    <a:lnTo>
                      <a:pt x="387" y="223"/>
                    </a:lnTo>
                    <a:lnTo>
                      <a:pt x="388" y="221"/>
                    </a:lnTo>
                    <a:lnTo>
                      <a:pt x="390" y="221"/>
                    </a:lnTo>
                    <a:lnTo>
                      <a:pt x="392" y="221"/>
                    </a:lnTo>
                    <a:lnTo>
                      <a:pt x="394" y="223"/>
                    </a:lnTo>
                    <a:lnTo>
                      <a:pt x="396" y="223"/>
                    </a:lnTo>
                    <a:lnTo>
                      <a:pt x="398" y="221"/>
                    </a:lnTo>
                    <a:lnTo>
                      <a:pt x="398" y="223"/>
                    </a:lnTo>
                    <a:lnTo>
                      <a:pt x="400" y="221"/>
                    </a:lnTo>
                    <a:lnTo>
                      <a:pt x="402" y="221"/>
                    </a:lnTo>
                    <a:lnTo>
                      <a:pt x="402" y="223"/>
                    </a:lnTo>
                    <a:lnTo>
                      <a:pt x="404" y="221"/>
                    </a:lnTo>
                    <a:lnTo>
                      <a:pt x="406" y="223"/>
                    </a:lnTo>
                    <a:lnTo>
                      <a:pt x="408" y="223"/>
                    </a:lnTo>
                    <a:lnTo>
                      <a:pt x="410" y="221"/>
                    </a:lnTo>
                    <a:lnTo>
                      <a:pt x="411" y="221"/>
                    </a:lnTo>
                    <a:lnTo>
                      <a:pt x="411" y="223"/>
                    </a:lnTo>
                    <a:lnTo>
                      <a:pt x="413" y="221"/>
                    </a:lnTo>
                    <a:lnTo>
                      <a:pt x="415" y="223"/>
                    </a:lnTo>
                    <a:lnTo>
                      <a:pt x="417" y="223"/>
                    </a:lnTo>
                    <a:lnTo>
                      <a:pt x="417" y="221"/>
                    </a:lnTo>
                    <a:lnTo>
                      <a:pt x="419" y="223"/>
                    </a:lnTo>
                    <a:lnTo>
                      <a:pt x="419" y="221"/>
                    </a:lnTo>
                    <a:lnTo>
                      <a:pt x="421" y="221"/>
                    </a:lnTo>
                    <a:lnTo>
                      <a:pt x="423" y="221"/>
                    </a:lnTo>
                    <a:lnTo>
                      <a:pt x="425" y="221"/>
                    </a:lnTo>
                    <a:lnTo>
                      <a:pt x="427" y="223"/>
                    </a:lnTo>
                    <a:lnTo>
                      <a:pt x="429" y="221"/>
                    </a:lnTo>
                    <a:lnTo>
                      <a:pt x="431" y="223"/>
                    </a:lnTo>
                    <a:lnTo>
                      <a:pt x="431" y="221"/>
                    </a:lnTo>
                    <a:lnTo>
                      <a:pt x="434" y="221"/>
                    </a:lnTo>
                    <a:lnTo>
                      <a:pt x="436" y="223"/>
                    </a:lnTo>
                    <a:lnTo>
                      <a:pt x="436" y="221"/>
                    </a:lnTo>
                    <a:lnTo>
                      <a:pt x="438" y="223"/>
                    </a:lnTo>
                    <a:lnTo>
                      <a:pt x="440" y="221"/>
                    </a:lnTo>
                    <a:lnTo>
                      <a:pt x="442" y="221"/>
                    </a:lnTo>
                    <a:lnTo>
                      <a:pt x="442" y="223"/>
                    </a:lnTo>
                    <a:lnTo>
                      <a:pt x="446" y="223"/>
                    </a:lnTo>
                    <a:lnTo>
                      <a:pt x="446" y="221"/>
                    </a:lnTo>
                    <a:lnTo>
                      <a:pt x="448" y="223"/>
                    </a:lnTo>
                    <a:lnTo>
                      <a:pt x="450" y="221"/>
                    </a:lnTo>
                    <a:lnTo>
                      <a:pt x="452" y="221"/>
                    </a:lnTo>
                    <a:lnTo>
                      <a:pt x="454" y="221"/>
                    </a:lnTo>
                    <a:lnTo>
                      <a:pt x="454" y="223"/>
                    </a:lnTo>
                    <a:lnTo>
                      <a:pt x="456" y="221"/>
                    </a:lnTo>
                    <a:lnTo>
                      <a:pt x="457" y="221"/>
                    </a:lnTo>
                    <a:lnTo>
                      <a:pt x="461" y="221"/>
                    </a:lnTo>
                    <a:lnTo>
                      <a:pt x="461" y="223"/>
                    </a:lnTo>
                    <a:lnTo>
                      <a:pt x="463" y="223"/>
                    </a:lnTo>
                    <a:lnTo>
                      <a:pt x="465" y="221"/>
                    </a:lnTo>
                    <a:lnTo>
                      <a:pt x="467" y="221"/>
                    </a:lnTo>
                    <a:lnTo>
                      <a:pt x="467" y="223"/>
                    </a:lnTo>
                    <a:lnTo>
                      <a:pt x="471" y="221"/>
                    </a:lnTo>
                    <a:lnTo>
                      <a:pt x="471" y="223"/>
                    </a:lnTo>
                    <a:lnTo>
                      <a:pt x="473" y="221"/>
                    </a:lnTo>
                    <a:lnTo>
                      <a:pt x="473" y="223"/>
                    </a:lnTo>
                    <a:lnTo>
                      <a:pt x="477" y="223"/>
                    </a:lnTo>
                    <a:lnTo>
                      <a:pt x="477" y="221"/>
                    </a:lnTo>
                    <a:lnTo>
                      <a:pt x="478" y="221"/>
                    </a:lnTo>
                    <a:lnTo>
                      <a:pt x="478" y="223"/>
                    </a:lnTo>
                    <a:lnTo>
                      <a:pt x="482" y="221"/>
                    </a:lnTo>
                    <a:lnTo>
                      <a:pt x="482" y="223"/>
                    </a:lnTo>
                    <a:lnTo>
                      <a:pt x="484" y="223"/>
                    </a:lnTo>
                    <a:lnTo>
                      <a:pt x="486" y="223"/>
                    </a:lnTo>
                    <a:lnTo>
                      <a:pt x="488" y="221"/>
                    </a:lnTo>
                    <a:lnTo>
                      <a:pt x="490" y="223"/>
                    </a:lnTo>
                    <a:lnTo>
                      <a:pt x="490" y="221"/>
                    </a:lnTo>
                    <a:lnTo>
                      <a:pt x="494" y="223"/>
                    </a:lnTo>
                    <a:lnTo>
                      <a:pt x="494" y="221"/>
                    </a:lnTo>
                    <a:lnTo>
                      <a:pt x="496" y="223"/>
                    </a:lnTo>
                    <a:lnTo>
                      <a:pt x="500" y="221"/>
                    </a:lnTo>
                    <a:lnTo>
                      <a:pt x="500" y="223"/>
                    </a:lnTo>
                    <a:lnTo>
                      <a:pt x="501" y="221"/>
                    </a:lnTo>
                    <a:lnTo>
                      <a:pt x="503" y="223"/>
                    </a:lnTo>
                    <a:lnTo>
                      <a:pt x="507" y="221"/>
                    </a:lnTo>
                    <a:lnTo>
                      <a:pt x="507" y="223"/>
                    </a:lnTo>
                    <a:lnTo>
                      <a:pt x="509" y="221"/>
                    </a:lnTo>
                    <a:lnTo>
                      <a:pt x="509" y="223"/>
                    </a:lnTo>
                    <a:lnTo>
                      <a:pt x="513" y="221"/>
                    </a:lnTo>
                    <a:lnTo>
                      <a:pt x="515" y="223"/>
                    </a:lnTo>
                    <a:lnTo>
                      <a:pt x="517" y="223"/>
                    </a:lnTo>
                    <a:lnTo>
                      <a:pt x="519" y="221"/>
                    </a:lnTo>
                    <a:lnTo>
                      <a:pt x="519" y="223"/>
                    </a:lnTo>
                    <a:lnTo>
                      <a:pt x="523" y="223"/>
                    </a:lnTo>
                    <a:lnTo>
                      <a:pt x="524" y="221"/>
                    </a:lnTo>
                    <a:lnTo>
                      <a:pt x="524" y="223"/>
                    </a:lnTo>
                    <a:lnTo>
                      <a:pt x="526" y="221"/>
                    </a:lnTo>
                    <a:lnTo>
                      <a:pt x="528" y="223"/>
                    </a:lnTo>
                    <a:lnTo>
                      <a:pt x="528" y="221"/>
                    </a:lnTo>
                    <a:lnTo>
                      <a:pt x="530" y="223"/>
                    </a:lnTo>
                    <a:lnTo>
                      <a:pt x="532" y="221"/>
                    </a:lnTo>
                    <a:lnTo>
                      <a:pt x="534" y="223"/>
                    </a:lnTo>
                    <a:lnTo>
                      <a:pt x="536" y="221"/>
                    </a:lnTo>
                    <a:lnTo>
                      <a:pt x="536" y="223"/>
                    </a:lnTo>
                    <a:lnTo>
                      <a:pt x="540" y="221"/>
                    </a:lnTo>
                    <a:lnTo>
                      <a:pt x="540" y="223"/>
                    </a:lnTo>
                    <a:lnTo>
                      <a:pt x="544" y="221"/>
                    </a:lnTo>
                    <a:lnTo>
                      <a:pt x="546" y="223"/>
                    </a:lnTo>
                    <a:lnTo>
                      <a:pt x="546" y="221"/>
                    </a:lnTo>
                    <a:lnTo>
                      <a:pt x="547" y="221"/>
                    </a:lnTo>
                    <a:lnTo>
                      <a:pt x="549" y="223"/>
                    </a:lnTo>
                    <a:lnTo>
                      <a:pt x="549" y="221"/>
                    </a:lnTo>
                    <a:lnTo>
                      <a:pt x="551" y="223"/>
                    </a:lnTo>
                    <a:lnTo>
                      <a:pt x="553" y="221"/>
                    </a:lnTo>
                    <a:lnTo>
                      <a:pt x="555" y="221"/>
                    </a:lnTo>
                    <a:lnTo>
                      <a:pt x="555" y="223"/>
                    </a:lnTo>
                    <a:lnTo>
                      <a:pt x="557" y="223"/>
                    </a:lnTo>
                    <a:lnTo>
                      <a:pt x="559" y="221"/>
                    </a:lnTo>
                    <a:lnTo>
                      <a:pt x="561" y="221"/>
                    </a:lnTo>
                    <a:lnTo>
                      <a:pt x="563" y="223"/>
                    </a:lnTo>
                    <a:lnTo>
                      <a:pt x="563" y="221"/>
                    </a:lnTo>
                    <a:lnTo>
                      <a:pt x="567" y="221"/>
                    </a:lnTo>
                    <a:lnTo>
                      <a:pt x="567" y="223"/>
                    </a:lnTo>
                    <a:lnTo>
                      <a:pt x="570" y="221"/>
                    </a:lnTo>
                    <a:lnTo>
                      <a:pt x="570" y="223"/>
                    </a:lnTo>
                    <a:lnTo>
                      <a:pt x="572" y="223"/>
                    </a:lnTo>
                    <a:lnTo>
                      <a:pt x="572" y="221"/>
                    </a:lnTo>
                    <a:lnTo>
                      <a:pt x="576" y="223"/>
                    </a:lnTo>
                    <a:lnTo>
                      <a:pt x="576" y="221"/>
                    </a:lnTo>
                    <a:lnTo>
                      <a:pt x="578" y="223"/>
                    </a:lnTo>
                    <a:lnTo>
                      <a:pt x="580" y="221"/>
                    </a:lnTo>
                    <a:lnTo>
                      <a:pt x="582" y="223"/>
                    </a:lnTo>
                    <a:lnTo>
                      <a:pt x="584" y="221"/>
                    </a:lnTo>
                    <a:lnTo>
                      <a:pt x="586" y="223"/>
                    </a:lnTo>
                    <a:lnTo>
                      <a:pt x="588" y="221"/>
                    </a:lnTo>
                    <a:lnTo>
                      <a:pt x="590" y="221"/>
                    </a:lnTo>
                    <a:lnTo>
                      <a:pt x="590" y="223"/>
                    </a:lnTo>
                    <a:lnTo>
                      <a:pt x="591" y="223"/>
                    </a:lnTo>
                    <a:lnTo>
                      <a:pt x="593" y="221"/>
                    </a:lnTo>
                    <a:lnTo>
                      <a:pt x="595" y="223"/>
                    </a:lnTo>
                    <a:lnTo>
                      <a:pt x="597" y="221"/>
                    </a:lnTo>
                    <a:lnTo>
                      <a:pt x="599" y="223"/>
                    </a:lnTo>
                    <a:lnTo>
                      <a:pt x="601" y="221"/>
                    </a:lnTo>
                    <a:lnTo>
                      <a:pt x="603" y="223"/>
                    </a:lnTo>
                    <a:lnTo>
                      <a:pt x="605" y="221"/>
                    </a:lnTo>
                    <a:lnTo>
                      <a:pt x="605" y="223"/>
                    </a:lnTo>
                    <a:lnTo>
                      <a:pt x="607" y="223"/>
                    </a:lnTo>
                    <a:lnTo>
                      <a:pt x="609" y="221"/>
                    </a:lnTo>
                    <a:lnTo>
                      <a:pt x="613" y="221"/>
                    </a:lnTo>
                    <a:lnTo>
                      <a:pt x="613" y="223"/>
                    </a:lnTo>
                    <a:lnTo>
                      <a:pt x="613" y="221"/>
                    </a:lnTo>
                    <a:lnTo>
                      <a:pt x="614" y="223"/>
                    </a:lnTo>
                    <a:lnTo>
                      <a:pt x="616" y="221"/>
                    </a:lnTo>
                    <a:lnTo>
                      <a:pt x="616" y="223"/>
                    </a:lnTo>
                    <a:lnTo>
                      <a:pt x="618" y="221"/>
                    </a:lnTo>
                    <a:lnTo>
                      <a:pt x="620" y="223"/>
                    </a:lnTo>
                    <a:lnTo>
                      <a:pt x="622" y="223"/>
                    </a:lnTo>
                    <a:lnTo>
                      <a:pt x="624" y="221"/>
                    </a:lnTo>
                    <a:lnTo>
                      <a:pt x="626" y="221"/>
                    </a:lnTo>
                    <a:lnTo>
                      <a:pt x="628" y="221"/>
                    </a:lnTo>
                    <a:lnTo>
                      <a:pt x="628" y="223"/>
                    </a:lnTo>
                    <a:lnTo>
                      <a:pt x="630" y="221"/>
                    </a:lnTo>
                    <a:lnTo>
                      <a:pt x="632" y="221"/>
                    </a:lnTo>
                    <a:lnTo>
                      <a:pt x="636" y="221"/>
                    </a:lnTo>
                    <a:lnTo>
                      <a:pt x="636" y="223"/>
                    </a:lnTo>
                    <a:lnTo>
                      <a:pt x="637" y="221"/>
                    </a:lnTo>
                    <a:lnTo>
                      <a:pt x="639" y="221"/>
                    </a:lnTo>
                    <a:lnTo>
                      <a:pt x="641" y="221"/>
                    </a:lnTo>
                    <a:lnTo>
                      <a:pt x="641" y="223"/>
                    </a:lnTo>
                    <a:lnTo>
                      <a:pt x="645" y="221"/>
                    </a:lnTo>
                    <a:lnTo>
                      <a:pt x="645" y="223"/>
                    </a:lnTo>
                    <a:lnTo>
                      <a:pt x="647" y="221"/>
                    </a:lnTo>
                    <a:lnTo>
                      <a:pt x="649" y="221"/>
                    </a:lnTo>
                    <a:lnTo>
                      <a:pt x="651" y="223"/>
                    </a:lnTo>
                    <a:lnTo>
                      <a:pt x="653" y="221"/>
                    </a:lnTo>
                    <a:lnTo>
                      <a:pt x="655" y="221"/>
                    </a:lnTo>
                    <a:lnTo>
                      <a:pt x="657" y="221"/>
                    </a:lnTo>
                    <a:lnTo>
                      <a:pt x="659" y="223"/>
                    </a:lnTo>
                    <a:lnTo>
                      <a:pt x="660" y="223"/>
                    </a:lnTo>
                    <a:lnTo>
                      <a:pt x="662" y="221"/>
                    </a:lnTo>
                    <a:lnTo>
                      <a:pt x="664" y="221"/>
                    </a:lnTo>
                    <a:lnTo>
                      <a:pt x="666" y="221"/>
                    </a:lnTo>
                    <a:lnTo>
                      <a:pt x="670" y="221"/>
                    </a:lnTo>
                    <a:lnTo>
                      <a:pt x="672" y="223"/>
                    </a:lnTo>
                    <a:lnTo>
                      <a:pt x="672" y="221"/>
                    </a:lnTo>
                    <a:lnTo>
                      <a:pt x="674" y="223"/>
                    </a:lnTo>
                    <a:lnTo>
                      <a:pt x="676" y="221"/>
                    </a:lnTo>
                    <a:lnTo>
                      <a:pt x="678" y="221"/>
                    </a:lnTo>
                    <a:lnTo>
                      <a:pt x="680" y="221"/>
                    </a:lnTo>
                    <a:lnTo>
                      <a:pt x="681" y="221"/>
                    </a:lnTo>
                    <a:lnTo>
                      <a:pt x="681" y="223"/>
                    </a:lnTo>
                    <a:lnTo>
                      <a:pt x="685" y="223"/>
                    </a:lnTo>
                    <a:lnTo>
                      <a:pt x="685" y="221"/>
                    </a:lnTo>
                    <a:lnTo>
                      <a:pt x="687" y="223"/>
                    </a:lnTo>
                    <a:lnTo>
                      <a:pt x="689" y="221"/>
                    </a:lnTo>
                    <a:lnTo>
                      <a:pt x="689" y="223"/>
                    </a:lnTo>
                    <a:lnTo>
                      <a:pt x="691" y="221"/>
                    </a:lnTo>
                    <a:lnTo>
                      <a:pt x="693" y="221"/>
                    </a:lnTo>
                    <a:lnTo>
                      <a:pt x="695" y="223"/>
                    </a:lnTo>
                    <a:lnTo>
                      <a:pt x="699" y="221"/>
                    </a:lnTo>
                    <a:lnTo>
                      <a:pt x="699" y="223"/>
                    </a:lnTo>
                    <a:lnTo>
                      <a:pt x="699" y="221"/>
                    </a:lnTo>
                    <a:lnTo>
                      <a:pt x="703" y="221"/>
                    </a:lnTo>
                    <a:lnTo>
                      <a:pt x="704" y="223"/>
                    </a:lnTo>
                    <a:lnTo>
                      <a:pt x="704" y="221"/>
                    </a:lnTo>
                    <a:lnTo>
                      <a:pt x="706" y="223"/>
                    </a:lnTo>
                    <a:lnTo>
                      <a:pt x="708" y="223"/>
                    </a:lnTo>
                    <a:lnTo>
                      <a:pt x="710" y="221"/>
                    </a:lnTo>
                    <a:lnTo>
                      <a:pt x="712" y="223"/>
                    </a:lnTo>
                    <a:lnTo>
                      <a:pt x="712" y="221"/>
                    </a:lnTo>
                    <a:lnTo>
                      <a:pt x="714" y="223"/>
                    </a:lnTo>
                    <a:lnTo>
                      <a:pt x="714" y="221"/>
                    </a:lnTo>
                    <a:lnTo>
                      <a:pt x="716" y="221"/>
                    </a:lnTo>
                    <a:lnTo>
                      <a:pt x="718" y="221"/>
                    </a:lnTo>
                    <a:lnTo>
                      <a:pt x="720" y="221"/>
                    </a:lnTo>
                    <a:lnTo>
                      <a:pt x="720" y="223"/>
                    </a:lnTo>
                    <a:lnTo>
                      <a:pt x="724" y="221"/>
                    </a:lnTo>
                    <a:lnTo>
                      <a:pt x="724" y="223"/>
                    </a:lnTo>
                    <a:lnTo>
                      <a:pt x="726" y="223"/>
                    </a:lnTo>
                    <a:lnTo>
                      <a:pt x="727" y="221"/>
                    </a:lnTo>
                    <a:lnTo>
                      <a:pt x="729" y="221"/>
                    </a:lnTo>
                    <a:lnTo>
                      <a:pt x="731" y="221"/>
                    </a:lnTo>
                    <a:lnTo>
                      <a:pt x="733" y="221"/>
                    </a:lnTo>
                    <a:lnTo>
                      <a:pt x="735" y="221"/>
                    </a:lnTo>
                    <a:lnTo>
                      <a:pt x="737" y="221"/>
                    </a:lnTo>
                    <a:lnTo>
                      <a:pt x="739" y="221"/>
                    </a:lnTo>
                    <a:lnTo>
                      <a:pt x="741" y="221"/>
                    </a:lnTo>
                    <a:lnTo>
                      <a:pt x="743" y="223"/>
                    </a:lnTo>
                    <a:lnTo>
                      <a:pt x="745" y="221"/>
                    </a:lnTo>
                    <a:lnTo>
                      <a:pt x="747" y="223"/>
                    </a:lnTo>
                    <a:lnTo>
                      <a:pt x="749" y="221"/>
                    </a:lnTo>
                    <a:lnTo>
                      <a:pt x="750" y="221"/>
                    </a:lnTo>
                    <a:lnTo>
                      <a:pt x="752" y="221"/>
                    </a:lnTo>
                    <a:lnTo>
                      <a:pt x="754" y="221"/>
                    </a:lnTo>
                    <a:lnTo>
                      <a:pt x="758" y="223"/>
                    </a:lnTo>
                    <a:lnTo>
                      <a:pt x="758" y="221"/>
                    </a:lnTo>
                    <a:lnTo>
                      <a:pt x="760" y="221"/>
                    </a:lnTo>
                    <a:lnTo>
                      <a:pt x="762" y="221"/>
                    </a:lnTo>
                    <a:lnTo>
                      <a:pt x="764" y="221"/>
                    </a:lnTo>
                    <a:lnTo>
                      <a:pt x="768" y="221"/>
                    </a:lnTo>
                    <a:lnTo>
                      <a:pt x="768" y="223"/>
                    </a:lnTo>
                    <a:lnTo>
                      <a:pt x="770" y="221"/>
                    </a:lnTo>
                    <a:lnTo>
                      <a:pt x="771" y="221"/>
                    </a:lnTo>
                    <a:lnTo>
                      <a:pt x="773" y="221"/>
                    </a:lnTo>
                    <a:lnTo>
                      <a:pt x="775" y="221"/>
                    </a:lnTo>
                    <a:lnTo>
                      <a:pt x="777" y="223"/>
                    </a:lnTo>
                    <a:lnTo>
                      <a:pt x="777" y="221"/>
                    </a:lnTo>
                    <a:lnTo>
                      <a:pt x="779" y="221"/>
                    </a:lnTo>
                    <a:lnTo>
                      <a:pt x="781" y="221"/>
                    </a:lnTo>
                    <a:lnTo>
                      <a:pt x="785" y="221"/>
                    </a:lnTo>
                    <a:lnTo>
                      <a:pt x="787" y="221"/>
                    </a:lnTo>
                    <a:lnTo>
                      <a:pt x="789" y="221"/>
                    </a:lnTo>
                    <a:lnTo>
                      <a:pt x="791" y="221"/>
                    </a:lnTo>
                    <a:lnTo>
                      <a:pt x="793" y="221"/>
                    </a:lnTo>
                    <a:lnTo>
                      <a:pt x="794" y="209"/>
                    </a:lnTo>
                    <a:lnTo>
                      <a:pt x="796" y="200"/>
                    </a:lnTo>
                    <a:lnTo>
                      <a:pt x="798" y="152"/>
                    </a:lnTo>
                    <a:lnTo>
                      <a:pt x="798" y="131"/>
                    </a:lnTo>
                    <a:lnTo>
                      <a:pt x="800" y="41"/>
                    </a:lnTo>
                    <a:lnTo>
                      <a:pt x="802" y="32"/>
                    </a:lnTo>
                    <a:lnTo>
                      <a:pt x="804" y="0"/>
                    </a:lnTo>
                    <a:lnTo>
                      <a:pt x="804" y="22"/>
                    </a:lnTo>
                    <a:lnTo>
                      <a:pt x="806" y="112"/>
                    </a:lnTo>
                    <a:lnTo>
                      <a:pt x="808" y="139"/>
                    </a:lnTo>
                    <a:lnTo>
                      <a:pt x="810" y="185"/>
                    </a:lnTo>
                    <a:lnTo>
                      <a:pt x="810" y="196"/>
                    </a:lnTo>
                    <a:lnTo>
                      <a:pt x="814" y="211"/>
                    </a:lnTo>
                    <a:lnTo>
                      <a:pt x="814" y="215"/>
                    </a:lnTo>
                    <a:lnTo>
                      <a:pt x="816" y="219"/>
                    </a:lnTo>
                    <a:lnTo>
                      <a:pt x="817" y="221"/>
                    </a:lnTo>
                    <a:lnTo>
                      <a:pt x="819" y="221"/>
                    </a:lnTo>
                    <a:lnTo>
                      <a:pt x="821" y="221"/>
                    </a:lnTo>
                    <a:lnTo>
                      <a:pt x="823" y="221"/>
                    </a:lnTo>
                    <a:lnTo>
                      <a:pt x="825" y="221"/>
                    </a:lnTo>
                    <a:lnTo>
                      <a:pt x="827" y="221"/>
                    </a:lnTo>
                    <a:lnTo>
                      <a:pt x="829" y="221"/>
                    </a:lnTo>
                    <a:lnTo>
                      <a:pt x="831" y="221"/>
                    </a:lnTo>
                    <a:lnTo>
                      <a:pt x="833" y="221"/>
                    </a:lnTo>
                    <a:lnTo>
                      <a:pt x="835" y="221"/>
                    </a:lnTo>
                    <a:lnTo>
                      <a:pt x="837" y="221"/>
                    </a:lnTo>
                    <a:lnTo>
                      <a:pt x="839" y="221"/>
                    </a:lnTo>
                    <a:lnTo>
                      <a:pt x="840" y="221"/>
                    </a:lnTo>
                    <a:lnTo>
                      <a:pt x="842" y="221"/>
                    </a:lnTo>
                    <a:lnTo>
                      <a:pt x="844" y="221"/>
                    </a:lnTo>
                    <a:lnTo>
                      <a:pt x="846" y="221"/>
                    </a:lnTo>
                    <a:lnTo>
                      <a:pt x="848" y="221"/>
                    </a:lnTo>
                    <a:lnTo>
                      <a:pt x="850" y="221"/>
                    </a:lnTo>
                    <a:lnTo>
                      <a:pt x="852" y="221"/>
                    </a:lnTo>
                    <a:lnTo>
                      <a:pt x="856" y="221"/>
                    </a:lnTo>
                    <a:lnTo>
                      <a:pt x="858" y="221"/>
                    </a:lnTo>
                    <a:lnTo>
                      <a:pt x="860" y="221"/>
                    </a:lnTo>
                    <a:lnTo>
                      <a:pt x="861" y="221"/>
                    </a:lnTo>
                    <a:lnTo>
                      <a:pt x="863" y="221"/>
                    </a:lnTo>
                    <a:lnTo>
                      <a:pt x="865" y="221"/>
                    </a:lnTo>
                    <a:lnTo>
                      <a:pt x="867" y="221"/>
                    </a:lnTo>
                    <a:lnTo>
                      <a:pt x="869" y="221"/>
                    </a:lnTo>
                    <a:lnTo>
                      <a:pt x="871" y="221"/>
                    </a:lnTo>
                    <a:lnTo>
                      <a:pt x="873" y="221"/>
                    </a:lnTo>
                    <a:lnTo>
                      <a:pt x="875" y="221"/>
                    </a:lnTo>
                    <a:lnTo>
                      <a:pt x="877" y="221"/>
                    </a:lnTo>
                    <a:lnTo>
                      <a:pt x="879" y="221"/>
                    </a:lnTo>
                    <a:lnTo>
                      <a:pt x="881" y="221"/>
                    </a:lnTo>
                    <a:lnTo>
                      <a:pt x="883" y="221"/>
                    </a:lnTo>
                    <a:lnTo>
                      <a:pt x="886" y="221"/>
                    </a:lnTo>
                    <a:lnTo>
                      <a:pt x="888" y="221"/>
                    </a:lnTo>
                    <a:lnTo>
                      <a:pt x="890" y="221"/>
                    </a:lnTo>
                    <a:lnTo>
                      <a:pt x="894" y="221"/>
                    </a:lnTo>
                    <a:lnTo>
                      <a:pt x="896" y="221"/>
                    </a:lnTo>
                    <a:lnTo>
                      <a:pt x="898" y="221"/>
                    </a:lnTo>
                    <a:lnTo>
                      <a:pt x="900" y="221"/>
                    </a:lnTo>
                    <a:lnTo>
                      <a:pt x="902" y="221"/>
                    </a:lnTo>
                    <a:lnTo>
                      <a:pt x="906" y="221"/>
                    </a:lnTo>
                    <a:lnTo>
                      <a:pt x="909" y="221"/>
                    </a:lnTo>
                    <a:lnTo>
                      <a:pt x="911" y="221"/>
                    </a:lnTo>
                    <a:lnTo>
                      <a:pt x="913" y="221"/>
                    </a:lnTo>
                    <a:lnTo>
                      <a:pt x="915" y="221"/>
                    </a:lnTo>
                    <a:lnTo>
                      <a:pt x="917" y="221"/>
                    </a:lnTo>
                    <a:lnTo>
                      <a:pt x="919" y="221"/>
                    </a:lnTo>
                    <a:lnTo>
                      <a:pt x="921" y="221"/>
                    </a:lnTo>
                    <a:lnTo>
                      <a:pt x="923" y="221"/>
                    </a:lnTo>
                    <a:lnTo>
                      <a:pt x="925" y="221"/>
                    </a:lnTo>
                    <a:lnTo>
                      <a:pt x="927" y="221"/>
                    </a:lnTo>
                    <a:lnTo>
                      <a:pt x="929" y="221"/>
                    </a:lnTo>
                    <a:lnTo>
                      <a:pt x="930" y="221"/>
                    </a:lnTo>
                    <a:lnTo>
                      <a:pt x="932" y="221"/>
                    </a:lnTo>
                    <a:lnTo>
                      <a:pt x="934" y="221"/>
                    </a:lnTo>
                    <a:lnTo>
                      <a:pt x="936" y="221"/>
                    </a:lnTo>
                    <a:lnTo>
                      <a:pt x="938" y="221"/>
                    </a:lnTo>
                    <a:lnTo>
                      <a:pt x="940" y="221"/>
                    </a:lnTo>
                    <a:lnTo>
                      <a:pt x="942" y="221"/>
                    </a:lnTo>
                    <a:lnTo>
                      <a:pt x="944" y="221"/>
                    </a:lnTo>
                    <a:lnTo>
                      <a:pt x="946" y="221"/>
                    </a:lnTo>
                    <a:lnTo>
                      <a:pt x="948" y="221"/>
                    </a:lnTo>
                    <a:lnTo>
                      <a:pt x="951" y="221"/>
                    </a:lnTo>
                    <a:lnTo>
                      <a:pt x="953" y="221"/>
                    </a:lnTo>
                    <a:lnTo>
                      <a:pt x="955" y="221"/>
                    </a:lnTo>
                    <a:lnTo>
                      <a:pt x="957" y="221"/>
                    </a:lnTo>
                    <a:lnTo>
                      <a:pt x="959" y="221"/>
                    </a:lnTo>
                    <a:lnTo>
                      <a:pt x="961" y="221"/>
                    </a:lnTo>
                    <a:lnTo>
                      <a:pt x="963" y="221"/>
                    </a:lnTo>
                    <a:lnTo>
                      <a:pt x="965" y="221"/>
                    </a:lnTo>
                    <a:lnTo>
                      <a:pt x="967" y="221"/>
                    </a:lnTo>
                    <a:lnTo>
                      <a:pt x="969" y="221"/>
                    </a:lnTo>
                    <a:lnTo>
                      <a:pt x="971" y="221"/>
                    </a:lnTo>
                    <a:lnTo>
                      <a:pt x="973" y="221"/>
                    </a:lnTo>
                    <a:lnTo>
                      <a:pt x="974" y="221"/>
                    </a:lnTo>
                    <a:lnTo>
                      <a:pt x="976" y="221"/>
                    </a:lnTo>
                    <a:lnTo>
                      <a:pt x="978" y="221"/>
                    </a:lnTo>
                    <a:lnTo>
                      <a:pt x="982" y="221"/>
                    </a:lnTo>
                    <a:lnTo>
                      <a:pt x="984" y="221"/>
                    </a:lnTo>
                    <a:lnTo>
                      <a:pt x="986" y="221"/>
                    </a:lnTo>
                    <a:lnTo>
                      <a:pt x="988" y="221"/>
                    </a:lnTo>
                    <a:lnTo>
                      <a:pt x="992" y="221"/>
                    </a:lnTo>
                    <a:lnTo>
                      <a:pt x="994" y="221"/>
                    </a:lnTo>
                    <a:lnTo>
                      <a:pt x="996" y="221"/>
                    </a:lnTo>
                    <a:lnTo>
                      <a:pt x="997" y="221"/>
                    </a:lnTo>
                    <a:lnTo>
                      <a:pt x="999" y="221"/>
                    </a:lnTo>
                    <a:lnTo>
                      <a:pt x="1001" y="221"/>
                    </a:lnTo>
                    <a:lnTo>
                      <a:pt x="1003" y="221"/>
                    </a:lnTo>
                    <a:lnTo>
                      <a:pt x="1005" y="221"/>
                    </a:lnTo>
                    <a:lnTo>
                      <a:pt x="1009" y="221"/>
                    </a:lnTo>
                    <a:lnTo>
                      <a:pt x="1011" y="221"/>
                    </a:lnTo>
                    <a:lnTo>
                      <a:pt x="1013" y="221"/>
                    </a:lnTo>
                    <a:lnTo>
                      <a:pt x="1015" y="221"/>
                    </a:lnTo>
                    <a:lnTo>
                      <a:pt x="1017" y="221"/>
                    </a:lnTo>
                    <a:lnTo>
                      <a:pt x="1019" y="221"/>
                    </a:lnTo>
                    <a:lnTo>
                      <a:pt x="1020" y="221"/>
                    </a:lnTo>
                    <a:lnTo>
                      <a:pt x="1022" y="221"/>
                    </a:lnTo>
                    <a:lnTo>
                      <a:pt x="1026" y="221"/>
                    </a:lnTo>
                    <a:lnTo>
                      <a:pt x="1028" y="221"/>
                    </a:lnTo>
                    <a:lnTo>
                      <a:pt x="1030" y="221"/>
                    </a:lnTo>
                    <a:lnTo>
                      <a:pt x="1032" y="221"/>
                    </a:lnTo>
                    <a:lnTo>
                      <a:pt x="1034" y="221"/>
                    </a:lnTo>
                    <a:lnTo>
                      <a:pt x="1036" y="221"/>
                    </a:lnTo>
                    <a:lnTo>
                      <a:pt x="1038" y="221"/>
                    </a:lnTo>
                    <a:lnTo>
                      <a:pt x="1040" y="221"/>
                    </a:lnTo>
                    <a:lnTo>
                      <a:pt x="1042" y="221"/>
                    </a:lnTo>
                    <a:lnTo>
                      <a:pt x="1043" y="221"/>
                    </a:lnTo>
                    <a:lnTo>
                      <a:pt x="1045" y="221"/>
                    </a:lnTo>
                    <a:lnTo>
                      <a:pt x="1047" y="221"/>
                    </a:lnTo>
                    <a:lnTo>
                      <a:pt x="1049" y="221"/>
                    </a:lnTo>
                    <a:lnTo>
                      <a:pt x="1051" y="221"/>
                    </a:lnTo>
                    <a:lnTo>
                      <a:pt x="1053" y="221"/>
                    </a:lnTo>
                    <a:lnTo>
                      <a:pt x="1053" y="219"/>
                    </a:lnTo>
                    <a:lnTo>
                      <a:pt x="1057" y="217"/>
                    </a:lnTo>
                    <a:lnTo>
                      <a:pt x="1059" y="213"/>
                    </a:lnTo>
                    <a:lnTo>
                      <a:pt x="1061" y="213"/>
                    </a:lnTo>
                    <a:lnTo>
                      <a:pt x="1061" y="211"/>
                    </a:lnTo>
                    <a:lnTo>
                      <a:pt x="1063" y="213"/>
                    </a:lnTo>
                    <a:lnTo>
                      <a:pt x="1064" y="215"/>
                    </a:lnTo>
                    <a:lnTo>
                      <a:pt x="1066" y="215"/>
                    </a:lnTo>
                    <a:lnTo>
                      <a:pt x="1068" y="217"/>
                    </a:lnTo>
                    <a:lnTo>
                      <a:pt x="1068" y="219"/>
                    </a:lnTo>
                    <a:lnTo>
                      <a:pt x="1070" y="221"/>
                    </a:lnTo>
                    <a:lnTo>
                      <a:pt x="1072" y="221"/>
                    </a:lnTo>
                    <a:lnTo>
                      <a:pt x="1074" y="221"/>
                    </a:lnTo>
                    <a:lnTo>
                      <a:pt x="1076" y="221"/>
                    </a:lnTo>
                    <a:lnTo>
                      <a:pt x="1078" y="221"/>
                    </a:lnTo>
                    <a:lnTo>
                      <a:pt x="1080" y="221"/>
                    </a:lnTo>
                    <a:lnTo>
                      <a:pt x="1084" y="221"/>
                    </a:lnTo>
                    <a:lnTo>
                      <a:pt x="1086" y="221"/>
                    </a:lnTo>
                    <a:lnTo>
                      <a:pt x="1087" y="221"/>
                    </a:lnTo>
                    <a:lnTo>
                      <a:pt x="1089" y="221"/>
                    </a:lnTo>
                    <a:lnTo>
                      <a:pt x="1091" y="221"/>
                    </a:lnTo>
                    <a:lnTo>
                      <a:pt x="1093" y="221"/>
                    </a:lnTo>
                    <a:lnTo>
                      <a:pt x="1097" y="221"/>
                    </a:lnTo>
                    <a:lnTo>
                      <a:pt x="1099" y="221"/>
                    </a:lnTo>
                    <a:lnTo>
                      <a:pt x="1101" y="221"/>
                    </a:lnTo>
                    <a:lnTo>
                      <a:pt x="1103" y="221"/>
                    </a:lnTo>
                    <a:lnTo>
                      <a:pt x="1105" y="221"/>
                    </a:lnTo>
                    <a:lnTo>
                      <a:pt x="1107" y="221"/>
                    </a:lnTo>
                    <a:lnTo>
                      <a:pt x="1109" y="221"/>
                    </a:lnTo>
                    <a:lnTo>
                      <a:pt x="1110" y="221"/>
                    </a:lnTo>
                    <a:lnTo>
                      <a:pt x="1112" y="221"/>
                    </a:lnTo>
                    <a:lnTo>
                      <a:pt x="1116" y="221"/>
                    </a:lnTo>
                    <a:lnTo>
                      <a:pt x="1118" y="221"/>
                    </a:lnTo>
                    <a:lnTo>
                      <a:pt x="1120" y="221"/>
                    </a:lnTo>
                    <a:lnTo>
                      <a:pt x="1122" y="221"/>
                    </a:lnTo>
                    <a:lnTo>
                      <a:pt x="1124" y="221"/>
                    </a:lnTo>
                    <a:lnTo>
                      <a:pt x="1126" y="221"/>
                    </a:lnTo>
                    <a:lnTo>
                      <a:pt x="1128" y="221"/>
                    </a:lnTo>
                    <a:lnTo>
                      <a:pt x="1130" y="221"/>
                    </a:lnTo>
                    <a:lnTo>
                      <a:pt x="1132" y="221"/>
                    </a:lnTo>
                    <a:lnTo>
                      <a:pt x="1133" y="221"/>
                    </a:lnTo>
                    <a:lnTo>
                      <a:pt x="1135" y="221"/>
                    </a:lnTo>
                    <a:lnTo>
                      <a:pt x="1137" y="221"/>
                    </a:lnTo>
                    <a:lnTo>
                      <a:pt x="1139" y="221"/>
                    </a:lnTo>
                    <a:lnTo>
                      <a:pt x="1141" y="221"/>
                    </a:lnTo>
                    <a:lnTo>
                      <a:pt x="1143" y="221"/>
                    </a:lnTo>
                    <a:lnTo>
                      <a:pt x="1147" y="221"/>
                    </a:lnTo>
                    <a:lnTo>
                      <a:pt x="1149" y="221"/>
                    </a:lnTo>
                    <a:lnTo>
                      <a:pt x="1151" y="221"/>
                    </a:lnTo>
                    <a:lnTo>
                      <a:pt x="1153" y="221"/>
                    </a:lnTo>
                    <a:lnTo>
                      <a:pt x="1154" y="221"/>
                    </a:lnTo>
                    <a:lnTo>
                      <a:pt x="1156" y="221"/>
                    </a:lnTo>
                    <a:lnTo>
                      <a:pt x="1158" y="221"/>
                    </a:lnTo>
                    <a:lnTo>
                      <a:pt x="1160" y="221"/>
                    </a:lnTo>
                    <a:lnTo>
                      <a:pt x="1164" y="221"/>
                    </a:lnTo>
                    <a:lnTo>
                      <a:pt x="1166" y="221"/>
                    </a:lnTo>
                    <a:lnTo>
                      <a:pt x="1168" y="221"/>
                    </a:lnTo>
                    <a:lnTo>
                      <a:pt x="1170" y="221"/>
                    </a:lnTo>
                    <a:lnTo>
                      <a:pt x="1172" y="221"/>
                    </a:lnTo>
                    <a:lnTo>
                      <a:pt x="1174" y="221"/>
                    </a:lnTo>
                    <a:lnTo>
                      <a:pt x="1176" y="221"/>
                    </a:lnTo>
                    <a:lnTo>
                      <a:pt x="1177" y="221"/>
                    </a:lnTo>
                    <a:lnTo>
                      <a:pt x="1179" y="221"/>
                    </a:lnTo>
                    <a:lnTo>
                      <a:pt x="1181" y="221"/>
                    </a:lnTo>
                    <a:lnTo>
                      <a:pt x="1183" y="221"/>
                    </a:lnTo>
                    <a:lnTo>
                      <a:pt x="1185" y="221"/>
                    </a:lnTo>
                    <a:lnTo>
                      <a:pt x="1187" y="221"/>
                    </a:lnTo>
                    <a:lnTo>
                      <a:pt x="1191" y="221"/>
                    </a:lnTo>
                    <a:lnTo>
                      <a:pt x="1193" y="221"/>
                    </a:lnTo>
                    <a:lnTo>
                      <a:pt x="1195" y="221"/>
                    </a:lnTo>
                    <a:lnTo>
                      <a:pt x="1197" y="221"/>
                    </a:lnTo>
                    <a:lnTo>
                      <a:pt x="1199" y="221"/>
                    </a:lnTo>
                    <a:lnTo>
                      <a:pt x="1200" y="221"/>
                    </a:lnTo>
                    <a:lnTo>
                      <a:pt x="1202" y="221"/>
                    </a:lnTo>
                    <a:lnTo>
                      <a:pt x="1204" y="221"/>
                    </a:lnTo>
                    <a:lnTo>
                      <a:pt x="1206" y="221"/>
                    </a:lnTo>
                    <a:lnTo>
                      <a:pt x="1208" y="221"/>
                    </a:lnTo>
                    <a:lnTo>
                      <a:pt x="1210" y="221"/>
                    </a:lnTo>
                    <a:lnTo>
                      <a:pt x="1212" y="221"/>
                    </a:lnTo>
                    <a:lnTo>
                      <a:pt x="1214" y="221"/>
                    </a:lnTo>
                    <a:lnTo>
                      <a:pt x="1216" y="221"/>
                    </a:lnTo>
                    <a:lnTo>
                      <a:pt x="1218" y="221"/>
                    </a:lnTo>
                    <a:lnTo>
                      <a:pt x="1220" y="221"/>
                    </a:lnTo>
                    <a:lnTo>
                      <a:pt x="1222" y="221"/>
                    </a:lnTo>
                    <a:lnTo>
                      <a:pt x="1223" y="221"/>
                    </a:lnTo>
                    <a:lnTo>
                      <a:pt x="1225" y="221"/>
                    </a:lnTo>
                    <a:lnTo>
                      <a:pt x="1227" y="221"/>
                    </a:lnTo>
                    <a:lnTo>
                      <a:pt x="1229" y="221"/>
                    </a:lnTo>
                    <a:lnTo>
                      <a:pt x="1231" y="221"/>
                    </a:lnTo>
                    <a:lnTo>
                      <a:pt x="1235" y="221"/>
                    </a:lnTo>
                    <a:lnTo>
                      <a:pt x="1237" y="221"/>
                    </a:lnTo>
                    <a:lnTo>
                      <a:pt x="1239" y="221"/>
                    </a:lnTo>
                    <a:lnTo>
                      <a:pt x="1241" y="221"/>
                    </a:lnTo>
                    <a:lnTo>
                      <a:pt x="1243" y="221"/>
                    </a:lnTo>
                    <a:lnTo>
                      <a:pt x="1244" y="221"/>
                    </a:lnTo>
                    <a:lnTo>
                      <a:pt x="1246" y="221"/>
                    </a:lnTo>
                    <a:lnTo>
                      <a:pt x="1248" y="221"/>
                    </a:lnTo>
                    <a:lnTo>
                      <a:pt x="1250" y="221"/>
                    </a:lnTo>
                    <a:lnTo>
                      <a:pt x="1252" y="221"/>
                    </a:lnTo>
                    <a:lnTo>
                      <a:pt x="1254" y="221"/>
                    </a:lnTo>
                    <a:lnTo>
                      <a:pt x="1256" y="221"/>
                    </a:lnTo>
                    <a:lnTo>
                      <a:pt x="1258" y="221"/>
                    </a:lnTo>
                    <a:lnTo>
                      <a:pt x="1260" y="221"/>
                    </a:lnTo>
                    <a:lnTo>
                      <a:pt x="1262" y="221"/>
                    </a:lnTo>
                    <a:lnTo>
                      <a:pt x="1264" y="221"/>
                    </a:lnTo>
                    <a:lnTo>
                      <a:pt x="1266" y="221"/>
                    </a:lnTo>
                    <a:lnTo>
                      <a:pt x="1267" y="221"/>
                    </a:lnTo>
                    <a:lnTo>
                      <a:pt x="1269" y="221"/>
                    </a:lnTo>
                    <a:lnTo>
                      <a:pt x="1271" y="221"/>
                    </a:lnTo>
                    <a:lnTo>
                      <a:pt x="1275" y="221"/>
                    </a:lnTo>
                    <a:lnTo>
                      <a:pt x="1277" y="221"/>
                    </a:lnTo>
                    <a:lnTo>
                      <a:pt x="1279" y="221"/>
                    </a:lnTo>
                    <a:lnTo>
                      <a:pt x="1281" y="221"/>
                    </a:lnTo>
                    <a:lnTo>
                      <a:pt x="1285" y="221"/>
                    </a:lnTo>
                    <a:lnTo>
                      <a:pt x="1287" y="221"/>
                    </a:lnTo>
                    <a:lnTo>
                      <a:pt x="1289" y="221"/>
                    </a:lnTo>
                    <a:lnTo>
                      <a:pt x="1290" y="221"/>
                    </a:lnTo>
                    <a:lnTo>
                      <a:pt x="1292" y="221"/>
                    </a:lnTo>
                    <a:lnTo>
                      <a:pt x="1294" y="221"/>
                    </a:lnTo>
                    <a:lnTo>
                      <a:pt x="1296" y="221"/>
                    </a:lnTo>
                    <a:lnTo>
                      <a:pt x="1298" y="221"/>
                    </a:lnTo>
                    <a:lnTo>
                      <a:pt x="1300" y="221"/>
                    </a:lnTo>
                    <a:lnTo>
                      <a:pt x="1302" y="221"/>
                    </a:lnTo>
                    <a:lnTo>
                      <a:pt x="1304" y="221"/>
                    </a:lnTo>
                    <a:lnTo>
                      <a:pt x="1306" y="221"/>
                    </a:lnTo>
                    <a:lnTo>
                      <a:pt x="1308" y="221"/>
                    </a:lnTo>
                    <a:lnTo>
                      <a:pt x="1310" y="221"/>
                    </a:lnTo>
                    <a:lnTo>
                      <a:pt x="1312" y="221"/>
                    </a:lnTo>
                    <a:lnTo>
                      <a:pt x="1313" y="221"/>
                    </a:lnTo>
                    <a:lnTo>
                      <a:pt x="1315" y="221"/>
                    </a:lnTo>
                    <a:lnTo>
                      <a:pt x="1317" y="221"/>
                    </a:lnTo>
                    <a:lnTo>
                      <a:pt x="1319" y="221"/>
                    </a:lnTo>
                    <a:lnTo>
                      <a:pt x="1321" y="221"/>
                    </a:lnTo>
                    <a:lnTo>
                      <a:pt x="1323" y="221"/>
                    </a:lnTo>
                    <a:lnTo>
                      <a:pt x="1325" y="221"/>
                    </a:lnTo>
                    <a:lnTo>
                      <a:pt x="1327" y="221"/>
                    </a:lnTo>
                    <a:lnTo>
                      <a:pt x="1329" y="221"/>
                    </a:lnTo>
                    <a:lnTo>
                      <a:pt x="1331" y="221"/>
                    </a:lnTo>
                    <a:lnTo>
                      <a:pt x="1333" y="221"/>
                    </a:lnTo>
                    <a:lnTo>
                      <a:pt x="1334" y="221"/>
                    </a:lnTo>
                    <a:lnTo>
                      <a:pt x="1336" y="221"/>
                    </a:lnTo>
                    <a:lnTo>
                      <a:pt x="1338" y="221"/>
                    </a:lnTo>
                    <a:lnTo>
                      <a:pt x="1340" y="221"/>
                    </a:lnTo>
                    <a:lnTo>
                      <a:pt x="1344" y="221"/>
                    </a:lnTo>
                    <a:lnTo>
                      <a:pt x="1346" y="221"/>
                    </a:lnTo>
                    <a:lnTo>
                      <a:pt x="1348" y="221"/>
                    </a:lnTo>
                    <a:lnTo>
                      <a:pt x="1350" y="221"/>
                    </a:lnTo>
                    <a:lnTo>
                      <a:pt x="1352" y="221"/>
                    </a:lnTo>
                    <a:lnTo>
                      <a:pt x="1354" y="221"/>
                    </a:lnTo>
                    <a:lnTo>
                      <a:pt x="1356" y="221"/>
                    </a:lnTo>
                    <a:lnTo>
                      <a:pt x="1357" y="221"/>
                    </a:lnTo>
                    <a:lnTo>
                      <a:pt x="1359" y="221"/>
                    </a:lnTo>
                    <a:lnTo>
                      <a:pt x="1361" y="221"/>
                    </a:lnTo>
                    <a:lnTo>
                      <a:pt x="1363" y="221"/>
                    </a:lnTo>
                    <a:lnTo>
                      <a:pt x="1365" y="221"/>
                    </a:lnTo>
                    <a:lnTo>
                      <a:pt x="1367" y="221"/>
                    </a:lnTo>
                    <a:lnTo>
                      <a:pt x="1371" y="221"/>
                    </a:lnTo>
                    <a:lnTo>
                      <a:pt x="1373" y="221"/>
                    </a:lnTo>
                    <a:lnTo>
                      <a:pt x="1375" y="221"/>
                    </a:lnTo>
                    <a:lnTo>
                      <a:pt x="1377" y="221"/>
                    </a:lnTo>
                    <a:lnTo>
                      <a:pt x="1380" y="221"/>
                    </a:lnTo>
                    <a:lnTo>
                      <a:pt x="1384" y="221"/>
                    </a:lnTo>
                    <a:lnTo>
                      <a:pt x="1386" y="221"/>
                    </a:lnTo>
                    <a:lnTo>
                      <a:pt x="1388" y="221"/>
                    </a:lnTo>
                    <a:lnTo>
                      <a:pt x="1390" y="221"/>
                    </a:lnTo>
                    <a:lnTo>
                      <a:pt x="1392" y="221"/>
                    </a:lnTo>
                    <a:lnTo>
                      <a:pt x="1394" y="221"/>
                    </a:lnTo>
                    <a:lnTo>
                      <a:pt x="1396" y="221"/>
                    </a:lnTo>
                    <a:lnTo>
                      <a:pt x="1398" y="221"/>
                    </a:lnTo>
                    <a:lnTo>
                      <a:pt x="1400" y="221"/>
                    </a:lnTo>
                    <a:lnTo>
                      <a:pt x="1403" y="221"/>
                    </a:lnTo>
                    <a:lnTo>
                      <a:pt x="1405" y="221"/>
                    </a:lnTo>
                    <a:lnTo>
                      <a:pt x="1407" y="221"/>
                    </a:lnTo>
                    <a:lnTo>
                      <a:pt x="1409" y="221"/>
                    </a:lnTo>
                    <a:lnTo>
                      <a:pt x="1411" y="221"/>
                    </a:lnTo>
                    <a:lnTo>
                      <a:pt x="1415" y="221"/>
                    </a:lnTo>
                    <a:lnTo>
                      <a:pt x="1417" y="221"/>
                    </a:lnTo>
                    <a:lnTo>
                      <a:pt x="1419" y="221"/>
                    </a:lnTo>
                    <a:lnTo>
                      <a:pt x="1421" y="221"/>
                    </a:lnTo>
                    <a:lnTo>
                      <a:pt x="1423" y="221"/>
                    </a:lnTo>
                    <a:lnTo>
                      <a:pt x="1425" y="221"/>
                    </a:lnTo>
                    <a:lnTo>
                      <a:pt x="1426" y="221"/>
                    </a:lnTo>
                    <a:lnTo>
                      <a:pt x="1428" y="221"/>
                    </a:lnTo>
                    <a:lnTo>
                      <a:pt x="1430" y="221"/>
                    </a:lnTo>
                    <a:lnTo>
                      <a:pt x="1432" y="221"/>
                    </a:lnTo>
                    <a:lnTo>
                      <a:pt x="1436" y="221"/>
                    </a:lnTo>
                    <a:lnTo>
                      <a:pt x="1438" y="221"/>
                    </a:lnTo>
                    <a:lnTo>
                      <a:pt x="1440" y="221"/>
                    </a:lnTo>
                    <a:lnTo>
                      <a:pt x="1442" y="221"/>
                    </a:lnTo>
                    <a:lnTo>
                      <a:pt x="1444" y="221"/>
                    </a:lnTo>
                    <a:lnTo>
                      <a:pt x="1446" y="221"/>
                    </a:lnTo>
                    <a:lnTo>
                      <a:pt x="1447" y="221"/>
                    </a:lnTo>
                    <a:lnTo>
                      <a:pt x="1449" y="221"/>
                    </a:lnTo>
                    <a:lnTo>
                      <a:pt x="1451" y="221"/>
                    </a:lnTo>
                    <a:lnTo>
                      <a:pt x="1455" y="221"/>
                    </a:lnTo>
                    <a:lnTo>
                      <a:pt x="1457" y="221"/>
                    </a:lnTo>
                    <a:lnTo>
                      <a:pt x="1459" y="221"/>
                    </a:lnTo>
                    <a:lnTo>
                      <a:pt x="1463" y="221"/>
                    </a:lnTo>
                    <a:lnTo>
                      <a:pt x="1465" y="221"/>
                    </a:lnTo>
                    <a:lnTo>
                      <a:pt x="1467" y="221"/>
                    </a:lnTo>
                    <a:lnTo>
                      <a:pt x="1469" y="221"/>
                    </a:lnTo>
                    <a:lnTo>
                      <a:pt x="1472" y="221"/>
                    </a:lnTo>
                    <a:lnTo>
                      <a:pt x="1474" y="221"/>
                    </a:lnTo>
                    <a:lnTo>
                      <a:pt x="1476" y="221"/>
                    </a:lnTo>
                    <a:lnTo>
                      <a:pt x="1478" y="221"/>
                    </a:lnTo>
                    <a:lnTo>
                      <a:pt x="1482" y="221"/>
                    </a:lnTo>
                    <a:lnTo>
                      <a:pt x="1484" y="221"/>
                    </a:lnTo>
                    <a:lnTo>
                      <a:pt x="1486" y="221"/>
                    </a:lnTo>
                    <a:lnTo>
                      <a:pt x="1488" y="221"/>
                    </a:lnTo>
                    <a:lnTo>
                      <a:pt x="1490" y="221"/>
                    </a:lnTo>
                    <a:lnTo>
                      <a:pt x="1492" y="221"/>
                    </a:lnTo>
                    <a:lnTo>
                      <a:pt x="1493" y="221"/>
                    </a:lnTo>
                    <a:lnTo>
                      <a:pt x="1497" y="221"/>
                    </a:lnTo>
                    <a:lnTo>
                      <a:pt x="1499" y="221"/>
                    </a:lnTo>
                    <a:lnTo>
                      <a:pt x="1501" y="221"/>
                    </a:lnTo>
                    <a:lnTo>
                      <a:pt x="1503" y="221"/>
                    </a:lnTo>
                    <a:lnTo>
                      <a:pt x="1505" y="221"/>
                    </a:lnTo>
                    <a:lnTo>
                      <a:pt x="1509" y="221"/>
                    </a:lnTo>
                    <a:lnTo>
                      <a:pt x="1511" y="221"/>
                    </a:lnTo>
                    <a:lnTo>
                      <a:pt x="1513" y="221"/>
                    </a:lnTo>
                    <a:lnTo>
                      <a:pt x="1515" y="221"/>
                    </a:lnTo>
                    <a:lnTo>
                      <a:pt x="1518" y="221"/>
                    </a:lnTo>
                    <a:lnTo>
                      <a:pt x="1520" y="221"/>
                    </a:lnTo>
                    <a:lnTo>
                      <a:pt x="1522" y="221"/>
                    </a:lnTo>
                    <a:lnTo>
                      <a:pt x="1524" y="221"/>
                    </a:lnTo>
                    <a:lnTo>
                      <a:pt x="1526" y="221"/>
                    </a:lnTo>
                    <a:lnTo>
                      <a:pt x="1528" y="221"/>
                    </a:lnTo>
                    <a:lnTo>
                      <a:pt x="1530" y="221"/>
                    </a:lnTo>
                    <a:lnTo>
                      <a:pt x="1532" y="221"/>
                    </a:lnTo>
                    <a:lnTo>
                      <a:pt x="1534" y="221"/>
                    </a:lnTo>
                    <a:lnTo>
                      <a:pt x="1537" y="221"/>
                    </a:lnTo>
                    <a:lnTo>
                      <a:pt x="1539" y="221"/>
                    </a:lnTo>
                    <a:lnTo>
                      <a:pt x="1541" y="221"/>
                    </a:lnTo>
                    <a:lnTo>
                      <a:pt x="1543" y="221"/>
                    </a:lnTo>
                    <a:lnTo>
                      <a:pt x="1545" y="221"/>
                    </a:lnTo>
                    <a:lnTo>
                      <a:pt x="1547" y="221"/>
                    </a:lnTo>
                    <a:lnTo>
                      <a:pt x="1549" y="221"/>
                    </a:lnTo>
                    <a:lnTo>
                      <a:pt x="1551" y="221"/>
                    </a:lnTo>
                    <a:lnTo>
                      <a:pt x="1555" y="221"/>
                    </a:lnTo>
                    <a:lnTo>
                      <a:pt x="1557" y="221"/>
                    </a:lnTo>
                    <a:lnTo>
                      <a:pt x="1559" y="221"/>
                    </a:lnTo>
                    <a:lnTo>
                      <a:pt x="1560" y="221"/>
                    </a:lnTo>
                    <a:lnTo>
                      <a:pt x="1564" y="221"/>
                    </a:lnTo>
                    <a:lnTo>
                      <a:pt x="1568" y="221"/>
                    </a:lnTo>
                    <a:lnTo>
                      <a:pt x="1570" y="221"/>
                    </a:lnTo>
                    <a:lnTo>
                      <a:pt x="1574" y="221"/>
                    </a:lnTo>
                    <a:lnTo>
                      <a:pt x="1576" y="221"/>
                    </a:lnTo>
                    <a:lnTo>
                      <a:pt x="1578" y="221"/>
                    </a:lnTo>
                    <a:lnTo>
                      <a:pt x="1580" y="221"/>
                    </a:lnTo>
                    <a:lnTo>
                      <a:pt x="1582" y="221"/>
                    </a:lnTo>
                    <a:lnTo>
                      <a:pt x="1583" y="221"/>
                    </a:lnTo>
                    <a:lnTo>
                      <a:pt x="1587" y="221"/>
                    </a:lnTo>
                    <a:lnTo>
                      <a:pt x="1591" y="221"/>
                    </a:lnTo>
                    <a:lnTo>
                      <a:pt x="1595" y="221"/>
                    </a:lnTo>
                    <a:lnTo>
                      <a:pt x="1597" y="221"/>
                    </a:lnTo>
                    <a:lnTo>
                      <a:pt x="1599" y="221"/>
                    </a:lnTo>
                    <a:lnTo>
                      <a:pt x="1601" y="221"/>
                    </a:lnTo>
                    <a:lnTo>
                      <a:pt x="1603" y="221"/>
                    </a:lnTo>
                    <a:lnTo>
                      <a:pt x="1605" y="221"/>
                    </a:lnTo>
                    <a:lnTo>
                      <a:pt x="1606" y="221"/>
                    </a:lnTo>
                    <a:lnTo>
                      <a:pt x="1608" y="221"/>
                    </a:lnTo>
                    <a:lnTo>
                      <a:pt x="1610" y="221"/>
                    </a:lnTo>
                    <a:lnTo>
                      <a:pt x="1612" y="221"/>
                    </a:lnTo>
                    <a:lnTo>
                      <a:pt x="1614" y="221"/>
                    </a:lnTo>
                    <a:lnTo>
                      <a:pt x="1616" y="221"/>
                    </a:lnTo>
                    <a:lnTo>
                      <a:pt x="1618" y="221"/>
                    </a:lnTo>
                    <a:lnTo>
                      <a:pt x="1620" y="221"/>
                    </a:lnTo>
                    <a:lnTo>
                      <a:pt x="1622" y="221"/>
                    </a:lnTo>
                    <a:lnTo>
                      <a:pt x="1624" y="221"/>
                    </a:lnTo>
                    <a:lnTo>
                      <a:pt x="1626" y="221"/>
                    </a:lnTo>
                    <a:lnTo>
                      <a:pt x="1627" y="221"/>
                    </a:lnTo>
                    <a:lnTo>
                      <a:pt x="1629" y="221"/>
                    </a:lnTo>
                    <a:lnTo>
                      <a:pt x="1631" y="221"/>
                    </a:lnTo>
                    <a:lnTo>
                      <a:pt x="1635" y="221"/>
                    </a:lnTo>
                    <a:lnTo>
                      <a:pt x="1637" y="221"/>
                    </a:lnTo>
                    <a:lnTo>
                      <a:pt x="1639" y="221"/>
                    </a:lnTo>
                    <a:lnTo>
                      <a:pt x="1641" y="221"/>
                    </a:lnTo>
                    <a:lnTo>
                      <a:pt x="1643" y="221"/>
                    </a:lnTo>
                    <a:lnTo>
                      <a:pt x="1645" y="221"/>
                    </a:lnTo>
                    <a:lnTo>
                      <a:pt x="1647" y="221"/>
                    </a:lnTo>
                    <a:lnTo>
                      <a:pt x="1649" y="221"/>
                    </a:lnTo>
                    <a:lnTo>
                      <a:pt x="1650" y="221"/>
                    </a:lnTo>
                    <a:lnTo>
                      <a:pt x="1652" y="221"/>
                    </a:lnTo>
                    <a:lnTo>
                      <a:pt x="1654" y="221"/>
                    </a:lnTo>
                    <a:lnTo>
                      <a:pt x="1656" y="221"/>
                    </a:lnTo>
                    <a:lnTo>
                      <a:pt x="1660" y="221"/>
                    </a:lnTo>
                    <a:lnTo>
                      <a:pt x="1664" y="221"/>
                    </a:lnTo>
                    <a:lnTo>
                      <a:pt x="1666" y="221"/>
                    </a:lnTo>
                    <a:lnTo>
                      <a:pt x="1668" y="221"/>
                    </a:lnTo>
                    <a:lnTo>
                      <a:pt x="1670" y="221"/>
                    </a:lnTo>
                    <a:lnTo>
                      <a:pt x="1672" y="221"/>
                    </a:lnTo>
                    <a:lnTo>
                      <a:pt x="1673" y="221"/>
                    </a:lnTo>
                    <a:lnTo>
                      <a:pt x="1675" y="221"/>
                    </a:lnTo>
                    <a:lnTo>
                      <a:pt x="1677" y="221"/>
                    </a:lnTo>
                    <a:lnTo>
                      <a:pt x="1679" y="221"/>
                    </a:lnTo>
                    <a:lnTo>
                      <a:pt x="1681" y="221"/>
                    </a:lnTo>
                    <a:lnTo>
                      <a:pt x="1683" y="221"/>
                    </a:lnTo>
                    <a:lnTo>
                      <a:pt x="1687" y="221"/>
                    </a:lnTo>
                    <a:lnTo>
                      <a:pt x="1689" y="221"/>
                    </a:lnTo>
                    <a:lnTo>
                      <a:pt x="1693" y="221"/>
                    </a:lnTo>
                    <a:lnTo>
                      <a:pt x="1695" y="221"/>
                    </a:lnTo>
                    <a:lnTo>
                      <a:pt x="1696" y="221"/>
                    </a:lnTo>
                    <a:lnTo>
                      <a:pt x="1698" y="221"/>
                    </a:lnTo>
                    <a:lnTo>
                      <a:pt x="1700" y="221"/>
                    </a:lnTo>
                    <a:lnTo>
                      <a:pt x="1702" y="221"/>
                    </a:lnTo>
                    <a:lnTo>
                      <a:pt x="1706" y="221"/>
                    </a:lnTo>
                    <a:lnTo>
                      <a:pt x="1708" y="221"/>
                    </a:lnTo>
                    <a:lnTo>
                      <a:pt x="1712" y="221"/>
                    </a:lnTo>
                    <a:lnTo>
                      <a:pt x="1716" y="221"/>
                    </a:lnTo>
                    <a:lnTo>
                      <a:pt x="1717" y="221"/>
                    </a:lnTo>
                    <a:lnTo>
                      <a:pt x="1719" y="221"/>
                    </a:lnTo>
                    <a:lnTo>
                      <a:pt x="1721" y="221"/>
                    </a:lnTo>
                    <a:lnTo>
                      <a:pt x="1723" y="221"/>
                    </a:lnTo>
                    <a:lnTo>
                      <a:pt x="1725" y="221"/>
                    </a:lnTo>
                    <a:lnTo>
                      <a:pt x="1727" y="221"/>
                    </a:lnTo>
                    <a:lnTo>
                      <a:pt x="1729" y="221"/>
                    </a:lnTo>
                    <a:lnTo>
                      <a:pt x="1731" y="221"/>
                    </a:lnTo>
                    <a:lnTo>
                      <a:pt x="1735" y="221"/>
                    </a:lnTo>
                    <a:lnTo>
                      <a:pt x="1737" y="221"/>
                    </a:lnTo>
                    <a:lnTo>
                      <a:pt x="1739" y="221"/>
                    </a:lnTo>
                    <a:lnTo>
                      <a:pt x="1740" y="221"/>
                    </a:lnTo>
                    <a:lnTo>
                      <a:pt x="1742" y="221"/>
                    </a:lnTo>
                    <a:lnTo>
                      <a:pt x="1744" y="221"/>
                    </a:lnTo>
                    <a:lnTo>
                      <a:pt x="1746" y="221"/>
                    </a:lnTo>
                    <a:lnTo>
                      <a:pt x="1748" y="221"/>
                    </a:lnTo>
                    <a:lnTo>
                      <a:pt x="1750" y="221"/>
                    </a:lnTo>
                    <a:lnTo>
                      <a:pt x="1752" y="221"/>
                    </a:lnTo>
                    <a:lnTo>
                      <a:pt x="1754" y="221"/>
                    </a:lnTo>
                    <a:lnTo>
                      <a:pt x="1756" y="221"/>
                    </a:lnTo>
                    <a:lnTo>
                      <a:pt x="1758" y="221"/>
                    </a:lnTo>
                    <a:lnTo>
                      <a:pt x="1762" y="221"/>
                    </a:lnTo>
                    <a:lnTo>
                      <a:pt x="1763" y="221"/>
                    </a:lnTo>
                    <a:lnTo>
                      <a:pt x="1765" y="221"/>
                    </a:lnTo>
                    <a:lnTo>
                      <a:pt x="1767" y="221"/>
                    </a:lnTo>
                    <a:lnTo>
                      <a:pt x="1769" y="221"/>
                    </a:lnTo>
                    <a:lnTo>
                      <a:pt x="1771" y="221"/>
                    </a:lnTo>
                    <a:lnTo>
                      <a:pt x="1775" y="221"/>
                    </a:lnTo>
                    <a:lnTo>
                      <a:pt x="1777" y="221"/>
                    </a:lnTo>
                    <a:lnTo>
                      <a:pt x="1779" y="221"/>
                    </a:lnTo>
                    <a:lnTo>
                      <a:pt x="1781" y="221"/>
                    </a:lnTo>
                    <a:lnTo>
                      <a:pt x="1783" y="221"/>
                    </a:lnTo>
                    <a:lnTo>
                      <a:pt x="1785" y="221"/>
                    </a:lnTo>
                    <a:lnTo>
                      <a:pt x="1786" y="221"/>
                    </a:lnTo>
                    <a:lnTo>
                      <a:pt x="1788" y="221"/>
                    </a:lnTo>
                    <a:lnTo>
                      <a:pt x="1790" y="221"/>
                    </a:lnTo>
                    <a:lnTo>
                      <a:pt x="1792" y="221"/>
                    </a:lnTo>
                    <a:lnTo>
                      <a:pt x="1794" y="221"/>
                    </a:lnTo>
                    <a:lnTo>
                      <a:pt x="1796" y="221"/>
                    </a:lnTo>
                    <a:lnTo>
                      <a:pt x="1798" y="221"/>
                    </a:lnTo>
                    <a:lnTo>
                      <a:pt x="1800" y="221"/>
                    </a:lnTo>
                    <a:lnTo>
                      <a:pt x="1802" y="221"/>
                    </a:lnTo>
                    <a:lnTo>
                      <a:pt x="1806" y="221"/>
                    </a:lnTo>
                    <a:lnTo>
                      <a:pt x="1808" y="221"/>
                    </a:lnTo>
                    <a:lnTo>
                      <a:pt x="1809" y="221"/>
                    </a:lnTo>
                    <a:lnTo>
                      <a:pt x="1811" y="221"/>
                    </a:lnTo>
                    <a:lnTo>
                      <a:pt x="1813" y="221"/>
                    </a:lnTo>
                    <a:lnTo>
                      <a:pt x="1815" y="221"/>
                    </a:lnTo>
                    <a:lnTo>
                      <a:pt x="1817" y="221"/>
                    </a:lnTo>
                    <a:lnTo>
                      <a:pt x="1819" y="221"/>
                    </a:lnTo>
                    <a:lnTo>
                      <a:pt x="1821" y="221"/>
                    </a:lnTo>
                    <a:lnTo>
                      <a:pt x="1823" y="221"/>
                    </a:lnTo>
                    <a:lnTo>
                      <a:pt x="1825" y="221"/>
                    </a:lnTo>
                    <a:lnTo>
                      <a:pt x="1829" y="221"/>
                    </a:lnTo>
                    <a:lnTo>
                      <a:pt x="1830" y="221"/>
                    </a:lnTo>
                    <a:lnTo>
                      <a:pt x="1834" y="221"/>
                    </a:lnTo>
                    <a:lnTo>
                      <a:pt x="1836" y="221"/>
                    </a:lnTo>
                    <a:lnTo>
                      <a:pt x="1838" y="221"/>
                    </a:lnTo>
                    <a:lnTo>
                      <a:pt x="1840" y="221"/>
                    </a:lnTo>
                    <a:lnTo>
                      <a:pt x="1842" y="221"/>
                    </a:lnTo>
                    <a:lnTo>
                      <a:pt x="1844" y="221"/>
                    </a:lnTo>
                    <a:lnTo>
                      <a:pt x="1846" y="221"/>
                    </a:lnTo>
                    <a:lnTo>
                      <a:pt x="1848" y="221"/>
                    </a:lnTo>
                    <a:lnTo>
                      <a:pt x="1850" y="221"/>
                    </a:lnTo>
                    <a:lnTo>
                      <a:pt x="1852" y="221"/>
                    </a:lnTo>
                    <a:lnTo>
                      <a:pt x="1855" y="221"/>
                    </a:lnTo>
                    <a:lnTo>
                      <a:pt x="1857" y="221"/>
                    </a:lnTo>
                    <a:lnTo>
                      <a:pt x="1861" y="221"/>
                    </a:lnTo>
                    <a:lnTo>
                      <a:pt x="1863" y="221"/>
                    </a:lnTo>
                    <a:lnTo>
                      <a:pt x="1865" y="221"/>
                    </a:lnTo>
                    <a:lnTo>
                      <a:pt x="1867" y="221"/>
                    </a:lnTo>
                    <a:lnTo>
                      <a:pt x="1869" y="221"/>
                    </a:lnTo>
                    <a:lnTo>
                      <a:pt x="1871" y="221"/>
                    </a:lnTo>
                    <a:lnTo>
                      <a:pt x="1873" y="221"/>
                    </a:lnTo>
                    <a:lnTo>
                      <a:pt x="1875" y="221"/>
                    </a:lnTo>
                    <a:lnTo>
                      <a:pt x="1876" y="221"/>
                    </a:lnTo>
                    <a:lnTo>
                      <a:pt x="1878" y="221"/>
                    </a:lnTo>
                    <a:lnTo>
                      <a:pt x="1880" y="221"/>
                    </a:lnTo>
                    <a:lnTo>
                      <a:pt x="1884" y="221"/>
                    </a:lnTo>
                    <a:lnTo>
                      <a:pt x="1886" y="221"/>
                    </a:lnTo>
                    <a:lnTo>
                      <a:pt x="1888" y="221"/>
                    </a:lnTo>
                    <a:lnTo>
                      <a:pt x="1890" y="221"/>
                    </a:lnTo>
                    <a:lnTo>
                      <a:pt x="1892" y="221"/>
                    </a:lnTo>
                    <a:lnTo>
                      <a:pt x="1894" y="221"/>
                    </a:lnTo>
                    <a:lnTo>
                      <a:pt x="1896" y="221"/>
                    </a:lnTo>
                    <a:lnTo>
                      <a:pt x="1898" y="221"/>
                    </a:lnTo>
                    <a:lnTo>
                      <a:pt x="1899" y="221"/>
                    </a:lnTo>
                    <a:lnTo>
                      <a:pt x="1901" y="221"/>
                    </a:lnTo>
                    <a:lnTo>
                      <a:pt x="1903" y="221"/>
                    </a:lnTo>
                    <a:lnTo>
                      <a:pt x="1905" y="221"/>
                    </a:lnTo>
                    <a:lnTo>
                      <a:pt x="1907" y="221"/>
                    </a:lnTo>
                    <a:lnTo>
                      <a:pt x="1909" y="221"/>
                    </a:lnTo>
                    <a:lnTo>
                      <a:pt x="1911" y="221"/>
                    </a:lnTo>
                    <a:lnTo>
                      <a:pt x="1913" y="221"/>
                    </a:lnTo>
                    <a:lnTo>
                      <a:pt x="1915" y="221"/>
                    </a:lnTo>
                    <a:lnTo>
                      <a:pt x="1917" y="221"/>
                    </a:lnTo>
                    <a:lnTo>
                      <a:pt x="1919" y="221"/>
                    </a:lnTo>
                    <a:lnTo>
                      <a:pt x="1920" y="221"/>
                    </a:lnTo>
                    <a:lnTo>
                      <a:pt x="1922" y="221"/>
                    </a:lnTo>
                    <a:lnTo>
                      <a:pt x="1924" y="221"/>
                    </a:lnTo>
                    <a:lnTo>
                      <a:pt x="1926" y="221"/>
                    </a:lnTo>
                    <a:lnTo>
                      <a:pt x="1928" y="221"/>
                    </a:lnTo>
                    <a:lnTo>
                      <a:pt x="1930" y="221"/>
                    </a:lnTo>
                    <a:lnTo>
                      <a:pt x="1932" y="221"/>
                    </a:lnTo>
                    <a:lnTo>
                      <a:pt x="1934" y="221"/>
                    </a:lnTo>
                    <a:lnTo>
                      <a:pt x="1938" y="221"/>
                    </a:lnTo>
                    <a:lnTo>
                      <a:pt x="1940" y="221"/>
                    </a:lnTo>
                    <a:lnTo>
                      <a:pt x="1942" y="221"/>
                    </a:lnTo>
                    <a:lnTo>
                      <a:pt x="1943" y="221"/>
                    </a:lnTo>
                    <a:lnTo>
                      <a:pt x="1945" y="221"/>
                    </a:lnTo>
                    <a:lnTo>
                      <a:pt x="1947" y="221"/>
                    </a:lnTo>
                    <a:lnTo>
                      <a:pt x="1949" y="221"/>
                    </a:lnTo>
                    <a:lnTo>
                      <a:pt x="1951" y="221"/>
                    </a:lnTo>
                    <a:lnTo>
                      <a:pt x="1953" y="221"/>
                    </a:lnTo>
                    <a:lnTo>
                      <a:pt x="1955" y="221"/>
                    </a:lnTo>
                    <a:lnTo>
                      <a:pt x="1957" y="221"/>
                    </a:lnTo>
                    <a:lnTo>
                      <a:pt x="1959" y="221"/>
                    </a:lnTo>
                    <a:lnTo>
                      <a:pt x="1963" y="221"/>
                    </a:lnTo>
                    <a:lnTo>
                      <a:pt x="1966" y="221"/>
                    </a:lnTo>
                    <a:lnTo>
                      <a:pt x="1968" y="221"/>
                    </a:lnTo>
                    <a:lnTo>
                      <a:pt x="1970" y="221"/>
                    </a:lnTo>
                    <a:lnTo>
                      <a:pt x="1972" y="221"/>
                    </a:lnTo>
                    <a:lnTo>
                      <a:pt x="1974" y="221"/>
                    </a:lnTo>
                    <a:lnTo>
                      <a:pt x="1976" y="221"/>
                    </a:lnTo>
                    <a:lnTo>
                      <a:pt x="1980" y="221"/>
                    </a:lnTo>
                    <a:lnTo>
                      <a:pt x="1984" y="221"/>
                    </a:lnTo>
                    <a:lnTo>
                      <a:pt x="1986" y="221"/>
                    </a:lnTo>
                    <a:lnTo>
                      <a:pt x="1988" y="221"/>
                    </a:lnTo>
                    <a:lnTo>
                      <a:pt x="1989" y="221"/>
                    </a:lnTo>
                    <a:lnTo>
                      <a:pt x="1993" y="221"/>
                    </a:lnTo>
                    <a:lnTo>
                      <a:pt x="1995" y="221"/>
                    </a:lnTo>
                    <a:lnTo>
                      <a:pt x="1997" y="221"/>
                    </a:lnTo>
                    <a:lnTo>
                      <a:pt x="1999" y="221"/>
                    </a:lnTo>
                    <a:lnTo>
                      <a:pt x="2001" y="221"/>
                    </a:lnTo>
                    <a:lnTo>
                      <a:pt x="2003" y="221"/>
                    </a:lnTo>
                    <a:lnTo>
                      <a:pt x="2005" y="221"/>
                    </a:lnTo>
                    <a:lnTo>
                      <a:pt x="2007" y="221"/>
                    </a:lnTo>
                    <a:lnTo>
                      <a:pt x="2009" y="221"/>
                    </a:lnTo>
                    <a:lnTo>
                      <a:pt x="2012" y="221"/>
                    </a:lnTo>
                    <a:lnTo>
                      <a:pt x="2014" y="221"/>
                    </a:lnTo>
                    <a:lnTo>
                      <a:pt x="2016" y="221"/>
                    </a:lnTo>
                    <a:lnTo>
                      <a:pt x="2020" y="221"/>
                    </a:lnTo>
                    <a:lnTo>
                      <a:pt x="2022" y="221"/>
                    </a:lnTo>
                    <a:lnTo>
                      <a:pt x="2024" y="221"/>
                    </a:lnTo>
                    <a:lnTo>
                      <a:pt x="2026" y="221"/>
                    </a:lnTo>
                    <a:lnTo>
                      <a:pt x="2028" y="221"/>
                    </a:lnTo>
                    <a:lnTo>
                      <a:pt x="2030" y="221"/>
                    </a:lnTo>
                    <a:lnTo>
                      <a:pt x="2032" y="221"/>
                    </a:lnTo>
                    <a:lnTo>
                      <a:pt x="2033" y="221"/>
                    </a:lnTo>
                    <a:lnTo>
                      <a:pt x="2037" y="221"/>
                    </a:lnTo>
                    <a:lnTo>
                      <a:pt x="2039" y="221"/>
                    </a:lnTo>
                    <a:lnTo>
                      <a:pt x="2041" y="221"/>
                    </a:lnTo>
                    <a:lnTo>
                      <a:pt x="2043" y="221"/>
                    </a:lnTo>
                    <a:lnTo>
                      <a:pt x="2045" y="221"/>
                    </a:lnTo>
                    <a:lnTo>
                      <a:pt x="2047" y="221"/>
                    </a:lnTo>
                    <a:lnTo>
                      <a:pt x="2049" y="221"/>
                    </a:lnTo>
                    <a:lnTo>
                      <a:pt x="2051" y="221"/>
                    </a:lnTo>
                    <a:lnTo>
                      <a:pt x="2053" y="221"/>
                    </a:lnTo>
                    <a:lnTo>
                      <a:pt x="2055" y="221"/>
                    </a:lnTo>
                    <a:lnTo>
                      <a:pt x="2058" y="221"/>
                    </a:lnTo>
                    <a:lnTo>
                      <a:pt x="2060" y="221"/>
                    </a:lnTo>
                    <a:lnTo>
                      <a:pt x="2062" y="221"/>
                    </a:lnTo>
                    <a:lnTo>
                      <a:pt x="2064" y="221"/>
                    </a:lnTo>
                    <a:lnTo>
                      <a:pt x="2068" y="221"/>
                    </a:lnTo>
                    <a:lnTo>
                      <a:pt x="2070" y="221"/>
                    </a:lnTo>
                    <a:lnTo>
                      <a:pt x="2072" y="221"/>
                    </a:lnTo>
                    <a:lnTo>
                      <a:pt x="2074" y="221"/>
                    </a:lnTo>
                    <a:lnTo>
                      <a:pt x="2076" y="221"/>
                    </a:lnTo>
                    <a:lnTo>
                      <a:pt x="2078" y="221"/>
                    </a:lnTo>
                    <a:lnTo>
                      <a:pt x="2079" y="221"/>
                    </a:lnTo>
                    <a:lnTo>
                      <a:pt x="2081" y="221"/>
                    </a:lnTo>
                    <a:lnTo>
                      <a:pt x="2083" y="221"/>
                    </a:lnTo>
                    <a:lnTo>
                      <a:pt x="2085" y="221"/>
                    </a:lnTo>
                    <a:lnTo>
                      <a:pt x="2087" y="221"/>
                    </a:lnTo>
                    <a:lnTo>
                      <a:pt x="2089" y="221"/>
                    </a:lnTo>
                    <a:lnTo>
                      <a:pt x="2091" y="221"/>
                    </a:lnTo>
                    <a:lnTo>
                      <a:pt x="2093" y="221"/>
                    </a:lnTo>
                    <a:lnTo>
                      <a:pt x="2095" y="221"/>
                    </a:lnTo>
                    <a:lnTo>
                      <a:pt x="2097" y="221"/>
                    </a:lnTo>
                    <a:lnTo>
                      <a:pt x="2099" y="221"/>
                    </a:lnTo>
                    <a:lnTo>
                      <a:pt x="2100" y="221"/>
                    </a:lnTo>
                    <a:lnTo>
                      <a:pt x="2104" y="221"/>
                    </a:lnTo>
                    <a:lnTo>
                      <a:pt x="2106" y="221"/>
                    </a:lnTo>
                    <a:lnTo>
                      <a:pt x="2108" y="221"/>
                    </a:lnTo>
                    <a:lnTo>
                      <a:pt x="2110" y="221"/>
                    </a:lnTo>
                    <a:lnTo>
                      <a:pt x="2114" y="221"/>
                    </a:lnTo>
                    <a:lnTo>
                      <a:pt x="2116" y="221"/>
                    </a:lnTo>
                    <a:lnTo>
                      <a:pt x="2118" y="221"/>
                    </a:lnTo>
                    <a:lnTo>
                      <a:pt x="2120" y="221"/>
                    </a:lnTo>
                    <a:lnTo>
                      <a:pt x="2122" y="221"/>
                    </a:lnTo>
                    <a:lnTo>
                      <a:pt x="2123" y="221"/>
                    </a:lnTo>
                    <a:lnTo>
                      <a:pt x="2125" y="221"/>
                    </a:lnTo>
                    <a:lnTo>
                      <a:pt x="2127" y="221"/>
                    </a:lnTo>
                    <a:lnTo>
                      <a:pt x="2129" y="221"/>
                    </a:lnTo>
                    <a:lnTo>
                      <a:pt x="2131" y="221"/>
                    </a:lnTo>
                    <a:lnTo>
                      <a:pt x="2133" y="221"/>
                    </a:lnTo>
                    <a:lnTo>
                      <a:pt x="2135" y="221"/>
                    </a:lnTo>
                    <a:lnTo>
                      <a:pt x="2137" y="221"/>
                    </a:lnTo>
                    <a:lnTo>
                      <a:pt x="2139" y="221"/>
                    </a:lnTo>
                    <a:lnTo>
                      <a:pt x="2141" y="221"/>
                    </a:lnTo>
                    <a:lnTo>
                      <a:pt x="2143" y="221"/>
                    </a:lnTo>
                    <a:lnTo>
                      <a:pt x="2145" y="221"/>
                    </a:lnTo>
                    <a:lnTo>
                      <a:pt x="2146" y="221"/>
                    </a:lnTo>
                    <a:lnTo>
                      <a:pt x="2148" y="221"/>
                    </a:lnTo>
                    <a:lnTo>
                      <a:pt x="2150" y="221"/>
                    </a:lnTo>
                    <a:lnTo>
                      <a:pt x="2152" y="221"/>
                    </a:lnTo>
                    <a:lnTo>
                      <a:pt x="2154" y="221"/>
                    </a:lnTo>
                    <a:lnTo>
                      <a:pt x="2156" y="221"/>
                    </a:lnTo>
                    <a:lnTo>
                      <a:pt x="2158" y="221"/>
                    </a:lnTo>
                    <a:lnTo>
                      <a:pt x="2160" y="221"/>
                    </a:lnTo>
                    <a:lnTo>
                      <a:pt x="2162" y="221"/>
                    </a:lnTo>
                    <a:lnTo>
                      <a:pt x="2164" y="221"/>
                    </a:lnTo>
                    <a:lnTo>
                      <a:pt x="2168" y="221"/>
                    </a:lnTo>
                    <a:lnTo>
                      <a:pt x="2169" y="221"/>
                    </a:lnTo>
                    <a:lnTo>
                      <a:pt x="2171" y="221"/>
                    </a:lnTo>
                    <a:lnTo>
                      <a:pt x="2173" y="221"/>
                    </a:lnTo>
                    <a:lnTo>
                      <a:pt x="2175" y="221"/>
                    </a:lnTo>
                    <a:lnTo>
                      <a:pt x="2177" y="221"/>
                    </a:lnTo>
                    <a:lnTo>
                      <a:pt x="2181" y="221"/>
                    </a:lnTo>
                    <a:lnTo>
                      <a:pt x="2183" y="221"/>
                    </a:lnTo>
                    <a:lnTo>
                      <a:pt x="2187" y="221"/>
                    </a:lnTo>
                    <a:lnTo>
                      <a:pt x="2189" y="221"/>
                    </a:lnTo>
                    <a:lnTo>
                      <a:pt x="2191" y="221"/>
                    </a:lnTo>
                    <a:lnTo>
                      <a:pt x="2192" y="221"/>
                    </a:lnTo>
                    <a:lnTo>
                      <a:pt x="2194" y="221"/>
                    </a:lnTo>
                    <a:lnTo>
                      <a:pt x="2196" y="221"/>
                    </a:lnTo>
                    <a:lnTo>
                      <a:pt x="2198" y="221"/>
                    </a:lnTo>
                    <a:lnTo>
                      <a:pt x="2200" y="221"/>
                    </a:lnTo>
                    <a:lnTo>
                      <a:pt x="2202" y="221"/>
                    </a:lnTo>
                    <a:lnTo>
                      <a:pt x="2204" y="221"/>
                    </a:lnTo>
                    <a:lnTo>
                      <a:pt x="2206" y="221"/>
                    </a:lnTo>
                    <a:lnTo>
                      <a:pt x="2208" y="221"/>
                    </a:lnTo>
                    <a:lnTo>
                      <a:pt x="2210" y="221"/>
                    </a:lnTo>
                    <a:lnTo>
                      <a:pt x="2212" y="221"/>
                    </a:lnTo>
                    <a:lnTo>
                      <a:pt x="2213" y="221"/>
                    </a:lnTo>
                    <a:lnTo>
                      <a:pt x="2217" y="221"/>
                    </a:lnTo>
                    <a:lnTo>
                      <a:pt x="2219" y="221"/>
                    </a:lnTo>
                    <a:lnTo>
                      <a:pt x="2223" y="221"/>
                    </a:lnTo>
                    <a:lnTo>
                      <a:pt x="2225" y="221"/>
                    </a:lnTo>
                    <a:lnTo>
                      <a:pt x="2227" y="221"/>
                    </a:lnTo>
                    <a:lnTo>
                      <a:pt x="2229" y="221"/>
                    </a:lnTo>
                    <a:lnTo>
                      <a:pt x="2231" y="221"/>
                    </a:lnTo>
                  </a:path>
                </a:pathLst>
              </a:custGeom>
              <a:grpFill/>
              <a:ln w="3175">
                <a:solidFill>
                  <a:srgbClr val="4169E1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59" name="Freeform 207"/>
              <p:cNvSpPr>
                <a:spLocks/>
              </p:cNvSpPr>
              <p:nvPr/>
            </p:nvSpPr>
            <p:spPr bwMode="auto">
              <a:xfrm>
                <a:off x="3309938" y="4483327"/>
                <a:ext cx="3568700" cy="802822"/>
              </a:xfrm>
              <a:custGeom>
                <a:avLst/>
                <a:gdLst>
                  <a:gd name="T0" fmla="*/ 36 w 2248"/>
                  <a:gd name="T1" fmla="*/ 706 h 708"/>
                  <a:gd name="T2" fmla="*/ 74 w 2248"/>
                  <a:gd name="T3" fmla="*/ 706 h 708"/>
                  <a:gd name="T4" fmla="*/ 113 w 2248"/>
                  <a:gd name="T5" fmla="*/ 706 h 708"/>
                  <a:gd name="T6" fmla="*/ 153 w 2248"/>
                  <a:gd name="T7" fmla="*/ 708 h 708"/>
                  <a:gd name="T8" fmla="*/ 189 w 2248"/>
                  <a:gd name="T9" fmla="*/ 706 h 708"/>
                  <a:gd name="T10" fmla="*/ 222 w 2248"/>
                  <a:gd name="T11" fmla="*/ 706 h 708"/>
                  <a:gd name="T12" fmla="*/ 256 w 2248"/>
                  <a:gd name="T13" fmla="*/ 706 h 708"/>
                  <a:gd name="T14" fmla="*/ 293 w 2248"/>
                  <a:gd name="T15" fmla="*/ 706 h 708"/>
                  <a:gd name="T16" fmla="*/ 331 w 2248"/>
                  <a:gd name="T17" fmla="*/ 708 h 708"/>
                  <a:gd name="T18" fmla="*/ 362 w 2248"/>
                  <a:gd name="T19" fmla="*/ 706 h 708"/>
                  <a:gd name="T20" fmla="*/ 390 w 2248"/>
                  <a:gd name="T21" fmla="*/ 706 h 708"/>
                  <a:gd name="T22" fmla="*/ 419 w 2248"/>
                  <a:gd name="T23" fmla="*/ 706 h 708"/>
                  <a:gd name="T24" fmla="*/ 450 w 2248"/>
                  <a:gd name="T25" fmla="*/ 708 h 708"/>
                  <a:gd name="T26" fmla="*/ 478 w 2248"/>
                  <a:gd name="T27" fmla="*/ 706 h 708"/>
                  <a:gd name="T28" fmla="*/ 507 w 2248"/>
                  <a:gd name="T29" fmla="*/ 708 h 708"/>
                  <a:gd name="T30" fmla="*/ 538 w 2248"/>
                  <a:gd name="T31" fmla="*/ 708 h 708"/>
                  <a:gd name="T32" fmla="*/ 566 w 2248"/>
                  <a:gd name="T33" fmla="*/ 706 h 708"/>
                  <a:gd name="T34" fmla="*/ 595 w 2248"/>
                  <a:gd name="T35" fmla="*/ 708 h 708"/>
                  <a:gd name="T36" fmla="*/ 624 w 2248"/>
                  <a:gd name="T37" fmla="*/ 708 h 708"/>
                  <a:gd name="T38" fmla="*/ 651 w 2248"/>
                  <a:gd name="T39" fmla="*/ 706 h 708"/>
                  <a:gd name="T40" fmla="*/ 681 w 2248"/>
                  <a:gd name="T41" fmla="*/ 708 h 708"/>
                  <a:gd name="T42" fmla="*/ 708 w 2248"/>
                  <a:gd name="T43" fmla="*/ 708 h 708"/>
                  <a:gd name="T44" fmla="*/ 739 w 2248"/>
                  <a:gd name="T45" fmla="*/ 708 h 708"/>
                  <a:gd name="T46" fmla="*/ 766 w 2248"/>
                  <a:gd name="T47" fmla="*/ 708 h 708"/>
                  <a:gd name="T48" fmla="*/ 796 w 2248"/>
                  <a:gd name="T49" fmla="*/ 708 h 708"/>
                  <a:gd name="T50" fmla="*/ 829 w 2248"/>
                  <a:gd name="T51" fmla="*/ 706 h 708"/>
                  <a:gd name="T52" fmla="*/ 861 w 2248"/>
                  <a:gd name="T53" fmla="*/ 706 h 708"/>
                  <a:gd name="T54" fmla="*/ 890 w 2248"/>
                  <a:gd name="T55" fmla="*/ 708 h 708"/>
                  <a:gd name="T56" fmla="*/ 923 w 2248"/>
                  <a:gd name="T57" fmla="*/ 124 h 708"/>
                  <a:gd name="T58" fmla="*/ 953 w 2248"/>
                  <a:gd name="T59" fmla="*/ 706 h 708"/>
                  <a:gd name="T60" fmla="*/ 992 w 2248"/>
                  <a:gd name="T61" fmla="*/ 706 h 708"/>
                  <a:gd name="T62" fmla="*/ 1034 w 2248"/>
                  <a:gd name="T63" fmla="*/ 706 h 708"/>
                  <a:gd name="T64" fmla="*/ 1074 w 2248"/>
                  <a:gd name="T65" fmla="*/ 706 h 708"/>
                  <a:gd name="T66" fmla="*/ 1116 w 2248"/>
                  <a:gd name="T67" fmla="*/ 706 h 708"/>
                  <a:gd name="T68" fmla="*/ 1152 w 2248"/>
                  <a:gd name="T69" fmla="*/ 706 h 708"/>
                  <a:gd name="T70" fmla="*/ 1189 w 2248"/>
                  <a:gd name="T71" fmla="*/ 706 h 708"/>
                  <a:gd name="T72" fmla="*/ 1227 w 2248"/>
                  <a:gd name="T73" fmla="*/ 706 h 708"/>
                  <a:gd name="T74" fmla="*/ 1265 w 2248"/>
                  <a:gd name="T75" fmla="*/ 706 h 708"/>
                  <a:gd name="T76" fmla="*/ 1302 w 2248"/>
                  <a:gd name="T77" fmla="*/ 706 h 708"/>
                  <a:gd name="T78" fmla="*/ 1338 w 2248"/>
                  <a:gd name="T79" fmla="*/ 706 h 708"/>
                  <a:gd name="T80" fmla="*/ 1376 w 2248"/>
                  <a:gd name="T81" fmla="*/ 706 h 708"/>
                  <a:gd name="T82" fmla="*/ 1419 w 2248"/>
                  <a:gd name="T83" fmla="*/ 706 h 708"/>
                  <a:gd name="T84" fmla="*/ 1459 w 2248"/>
                  <a:gd name="T85" fmla="*/ 706 h 708"/>
                  <a:gd name="T86" fmla="*/ 1497 w 2248"/>
                  <a:gd name="T87" fmla="*/ 706 h 708"/>
                  <a:gd name="T88" fmla="*/ 1532 w 2248"/>
                  <a:gd name="T89" fmla="*/ 706 h 708"/>
                  <a:gd name="T90" fmla="*/ 1574 w 2248"/>
                  <a:gd name="T91" fmla="*/ 706 h 708"/>
                  <a:gd name="T92" fmla="*/ 1616 w 2248"/>
                  <a:gd name="T93" fmla="*/ 706 h 708"/>
                  <a:gd name="T94" fmla="*/ 1654 w 2248"/>
                  <a:gd name="T95" fmla="*/ 706 h 708"/>
                  <a:gd name="T96" fmla="*/ 1696 w 2248"/>
                  <a:gd name="T97" fmla="*/ 706 h 708"/>
                  <a:gd name="T98" fmla="*/ 1736 w 2248"/>
                  <a:gd name="T99" fmla="*/ 706 h 708"/>
                  <a:gd name="T100" fmla="*/ 1773 w 2248"/>
                  <a:gd name="T101" fmla="*/ 706 h 708"/>
                  <a:gd name="T102" fmla="*/ 1809 w 2248"/>
                  <a:gd name="T103" fmla="*/ 706 h 708"/>
                  <a:gd name="T104" fmla="*/ 1851 w 2248"/>
                  <a:gd name="T105" fmla="*/ 706 h 708"/>
                  <a:gd name="T106" fmla="*/ 1892 w 2248"/>
                  <a:gd name="T107" fmla="*/ 706 h 708"/>
                  <a:gd name="T108" fmla="*/ 1928 w 2248"/>
                  <a:gd name="T109" fmla="*/ 706 h 708"/>
                  <a:gd name="T110" fmla="*/ 1966 w 2248"/>
                  <a:gd name="T111" fmla="*/ 706 h 708"/>
                  <a:gd name="T112" fmla="*/ 2003 w 2248"/>
                  <a:gd name="T113" fmla="*/ 706 h 708"/>
                  <a:gd name="T114" fmla="*/ 2041 w 2248"/>
                  <a:gd name="T115" fmla="*/ 706 h 708"/>
                  <a:gd name="T116" fmla="*/ 2079 w 2248"/>
                  <a:gd name="T117" fmla="*/ 706 h 708"/>
                  <a:gd name="T118" fmla="*/ 2116 w 2248"/>
                  <a:gd name="T119" fmla="*/ 706 h 708"/>
                  <a:gd name="T120" fmla="*/ 2150 w 2248"/>
                  <a:gd name="T121" fmla="*/ 706 h 708"/>
                  <a:gd name="T122" fmla="*/ 2187 w 2248"/>
                  <a:gd name="T123" fmla="*/ 706 h 708"/>
                  <a:gd name="T124" fmla="*/ 2227 w 2248"/>
                  <a:gd name="T125" fmla="*/ 706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48" h="708">
                    <a:moveTo>
                      <a:pt x="0" y="708"/>
                    </a:moveTo>
                    <a:lnTo>
                      <a:pt x="2" y="706"/>
                    </a:lnTo>
                    <a:lnTo>
                      <a:pt x="3" y="708"/>
                    </a:lnTo>
                    <a:lnTo>
                      <a:pt x="5" y="708"/>
                    </a:lnTo>
                    <a:lnTo>
                      <a:pt x="9" y="708"/>
                    </a:lnTo>
                    <a:lnTo>
                      <a:pt x="11" y="708"/>
                    </a:lnTo>
                    <a:lnTo>
                      <a:pt x="15" y="708"/>
                    </a:lnTo>
                    <a:lnTo>
                      <a:pt x="19" y="708"/>
                    </a:lnTo>
                    <a:lnTo>
                      <a:pt x="21" y="708"/>
                    </a:lnTo>
                    <a:lnTo>
                      <a:pt x="24" y="708"/>
                    </a:lnTo>
                    <a:lnTo>
                      <a:pt x="26" y="706"/>
                    </a:lnTo>
                    <a:lnTo>
                      <a:pt x="28" y="708"/>
                    </a:lnTo>
                    <a:lnTo>
                      <a:pt x="30" y="706"/>
                    </a:lnTo>
                    <a:lnTo>
                      <a:pt x="30" y="708"/>
                    </a:lnTo>
                    <a:lnTo>
                      <a:pt x="32" y="708"/>
                    </a:lnTo>
                    <a:lnTo>
                      <a:pt x="34" y="706"/>
                    </a:lnTo>
                    <a:lnTo>
                      <a:pt x="36" y="708"/>
                    </a:lnTo>
                    <a:lnTo>
                      <a:pt x="36" y="706"/>
                    </a:lnTo>
                    <a:lnTo>
                      <a:pt x="38" y="708"/>
                    </a:lnTo>
                    <a:lnTo>
                      <a:pt x="40" y="706"/>
                    </a:lnTo>
                    <a:lnTo>
                      <a:pt x="42" y="708"/>
                    </a:lnTo>
                    <a:lnTo>
                      <a:pt x="44" y="708"/>
                    </a:lnTo>
                    <a:lnTo>
                      <a:pt x="47" y="708"/>
                    </a:lnTo>
                    <a:lnTo>
                      <a:pt x="47" y="706"/>
                    </a:lnTo>
                    <a:lnTo>
                      <a:pt x="49" y="708"/>
                    </a:lnTo>
                    <a:lnTo>
                      <a:pt x="53" y="708"/>
                    </a:lnTo>
                    <a:lnTo>
                      <a:pt x="55" y="708"/>
                    </a:lnTo>
                    <a:lnTo>
                      <a:pt x="57" y="706"/>
                    </a:lnTo>
                    <a:lnTo>
                      <a:pt x="59" y="708"/>
                    </a:lnTo>
                    <a:lnTo>
                      <a:pt x="61" y="708"/>
                    </a:lnTo>
                    <a:lnTo>
                      <a:pt x="65" y="708"/>
                    </a:lnTo>
                    <a:lnTo>
                      <a:pt x="69" y="708"/>
                    </a:lnTo>
                    <a:lnTo>
                      <a:pt x="69" y="706"/>
                    </a:lnTo>
                    <a:lnTo>
                      <a:pt x="70" y="708"/>
                    </a:lnTo>
                    <a:lnTo>
                      <a:pt x="74" y="708"/>
                    </a:lnTo>
                    <a:lnTo>
                      <a:pt x="74" y="706"/>
                    </a:lnTo>
                    <a:lnTo>
                      <a:pt x="76" y="708"/>
                    </a:lnTo>
                    <a:lnTo>
                      <a:pt x="80" y="708"/>
                    </a:lnTo>
                    <a:lnTo>
                      <a:pt x="82" y="708"/>
                    </a:lnTo>
                    <a:lnTo>
                      <a:pt x="84" y="706"/>
                    </a:lnTo>
                    <a:lnTo>
                      <a:pt x="86" y="708"/>
                    </a:lnTo>
                    <a:lnTo>
                      <a:pt x="86" y="706"/>
                    </a:lnTo>
                    <a:lnTo>
                      <a:pt x="88" y="708"/>
                    </a:lnTo>
                    <a:lnTo>
                      <a:pt x="92" y="706"/>
                    </a:lnTo>
                    <a:lnTo>
                      <a:pt x="92" y="708"/>
                    </a:lnTo>
                    <a:lnTo>
                      <a:pt x="93" y="708"/>
                    </a:lnTo>
                    <a:lnTo>
                      <a:pt x="97" y="706"/>
                    </a:lnTo>
                    <a:lnTo>
                      <a:pt x="99" y="706"/>
                    </a:lnTo>
                    <a:lnTo>
                      <a:pt x="101" y="706"/>
                    </a:lnTo>
                    <a:lnTo>
                      <a:pt x="103" y="706"/>
                    </a:lnTo>
                    <a:lnTo>
                      <a:pt x="105" y="706"/>
                    </a:lnTo>
                    <a:lnTo>
                      <a:pt x="107" y="706"/>
                    </a:lnTo>
                    <a:lnTo>
                      <a:pt x="109" y="708"/>
                    </a:lnTo>
                    <a:lnTo>
                      <a:pt x="113" y="706"/>
                    </a:lnTo>
                    <a:lnTo>
                      <a:pt x="113" y="708"/>
                    </a:lnTo>
                    <a:lnTo>
                      <a:pt x="114" y="708"/>
                    </a:lnTo>
                    <a:lnTo>
                      <a:pt x="118" y="708"/>
                    </a:lnTo>
                    <a:lnTo>
                      <a:pt x="120" y="706"/>
                    </a:lnTo>
                    <a:lnTo>
                      <a:pt x="122" y="708"/>
                    </a:lnTo>
                    <a:lnTo>
                      <a:pt x="124" y="708"/>
                    </a:lnTo>
                    <a:lnTo>
                      <a:pt x="126" y="708"/>
                    </a:lnTo>
                    <a:lnTo>
                      <a:pt x="130" y="706"/>
                    </a:lnTo>
                    <a:lnTo>
                      <a:pt x="130" y="708"/>
                    </a:lnTo>
                    <a:lnTo>
                      <a:pt x="132" y="708"/>
                    </a:lnTo>
                    <a:lnTo>
                      <a:pt x="136" y="708"/>
                    </a:lnTo>
                    <a:lnTo>
                      <a:pt x="137" y="708"/>
                    </a:lnTo>
                    <a:lnTo>
                      <a:pt x="141" y="708"/>
                    </a:lnTo>
                    <a:lnTo>
                      <a:pt x="143" y="708"/>
                    </a:lnTo>
                    <a:lnTo>
                      <a:pt x="145" y="706"/>
                    </a:lnTo>
                    <a:lnTo>
                      <a:pt x="147" y="708"/>
                    </a:lnTo>
                    <a:lnTo>
                      <a:pt x="151" y="708"/>
                    </a:lnTo>
                    <a:lnTo>
                      <a:pt x="153" y="708"/>
                    </a:lnTo>
                    <a:lnTo>
                      <a:pt x="155" y="706"/>
                    </a:lnTo>
                    <a:lnTo>
                      <a:pt x="157" y="708"/>
                    </a:lnTo>
                    <a:lnTo>
                      <a:pt x="159" y="708"/>
                    </a:lnTo>
                    <a:lnTo>
                      <a:pt x="162" y="708"/>
                    </a:lnTo>
                    <a:lnTo>
                      <a:pt x="164" y="706"/>
                    </a:lnTo>
                    <a:lnTo>
                      <a:pt x="164" y="708"/>
                    </a:lnTo>
                    <a:lnTo>
                      <a:pt x="168" y="708"/>
                    </a:lnTo>
                    <a:lnTo>
                      <a:pt x="170" y="708"/>
                    </a:lnTo>
                    <a:lnTo>
                      <a:pt x="172" y="706"/>
                    </a:lnTo>
                    <a:lnTo>
                      <a:pt x="174" y="708"/>
                    </a:lnTo>
                    <a:lnTo>
                      <a:pt x="176" y="708"/>
                    </a:lnTo>
                    <a:lnTo>
                      <a:pt x="180" y="708"/>
                    </a:lnTo>
                    <a:lnTo>
                      <a:pt x="183" y="708"/>
                    </a:lnTo>
                    <a:lnTo>
                      <a:pt x="185" y="706"/>
                    </a:lnTo>
                    <a:lnTo>
                      <a:pt x="185" y="708"/>
                    </a:lnTo>
                    <a:lnTo>
                      <a:pt x="187" y="706"/>
                    </a:lnTo>
                    <a:lnTo>
                      <a:pt x="189" y="708"/>
                    </a:lnTo>
                    <a:lnTo>
                      <a:pt x="189" y="706"/>
                    </a:lnTo>
                    <a:lnTo>
                      <a:pt x="191" y="706"/>
                    </a:lnTo>
                    <a:lnTo>
                      <a:pt x="193" y="708"/>
                    </a:lnTo>
                    <a:lnTo>
                      <a:pt x="195" y="708"/>
                    </a:lnTo>
                    <a:lnTo>
                      <a:pt x="197" y="708"/>
                    </a:lnTo>
                    <a:lnTo>
                      <a:pt x="199" y="706"/>
                    </a:lnTo>
                    <a:lnTo>
                      <a:pt x="201" y="708"/>
                    </a:lnTo>
                    <a:lnTo>
                      <a:pt x="203" y="708"/>
                    </a:lnTo>
                    <a:lnTo>
                      <a:pt x="203" y="706"/>
                    </a:lnTo>
                    <a:lnTo>
                      <a:pt x="206" y="708"/>
                    </a:lnTo>
                    <a:lnTo>
                      <a:pt x="208" y="706"/>
                    </a:lnTo>
                    <a:lnTo>
                      <a:pt x="210" y="708"/>
                    </a:lnTo>
                    <a:lnTo>
                      <a:pt x="212" y="708"/>
                    </a:lnTo>
                    <a:lnTo>
                      <a:pt x="214" y="708"/>
                    </a:lnTo>
                    <a:lnTo>
                      <a:pt x="216" y="706"/>
                    </a:lnTo>
                    <a:lnTo>
                      <a:pt x="218" y="706"/>
                    </a:lnTo>
                    <a:lnTo>
                      <a:pt x="218" y="708"/>
                    </a:lnTo>
                    <a:lnTo>
                      <a:pt x="220" y="708"/>
                    </a:lnTo>
                    <a:lnTo>
                      <a:pt x="222" y="706"/>
                    </a:lnTo>
                    <a:lnTo>
                      <a:pt x="224" y="708"/>
                    </a:lnTo>
                    <a:lnTo>
                      <a:pt x="226" y="708"/>
                    </a:lnTo>
                    <a:lnTo>
                      <a:pt x="229" y="706"/>
                    </a:lnTo>
                    <a:lnTo>
                      <a:pt x="229" y="708"/>
                    </a:lnTo>
                    <a:lnTo>
                      <a:pt x="233" y="708"/>
                    </a:lnTo>
                    <a:lnTo>
                      <a:pt x="235" y="708"/>
                    </a:lnTo>
                    <a:lnTo>
                      <a:pt x="237" y="706"/>
                    </a:lnTo>
                    <a:lnTo>
                      <a:pt x="239" y="708"/>
                    </a:lnTo>
                    <a:lnTo>
                      <a:pt x="241" y="708"/>
                    </a:lnTo>
                    <a:lnTo>
                      <a:pt x="243" y="706"/>
                    </a:lnTo>
                    <a:lnTo>
                      <a:pt x="245" y="706"/>
                    </a:lnTo>
                    <a:lnTo>
                      <a:pt x="245" y="708"/>
                    </a:lnTo>
                    <a:lnTo>
                      <a:pt x="247" y="708"/>
                    </a:lnTo>
                    <a:lnTo>
                      <a:pt x="250" y="708"/>
                    </a:lnTo>
                    <a:lnTo>
                      <a:pt x="252" y="706"/>
                    </a:lnTo>
                    <a:lnTo>
                      <a:pt x="254" y="708"/>
                    </a:lnTo>
                    <a:lnTo>
                      <a:pt x="256" y="708"/>
                    </a:lnTo>
                    <a:lnTo>
                      <a:pt x="256" y="706"/>
                    </a:lnTo>
                    <a:lnTo>
                      <a:pt x="258" y="708"/>
                    </a:lnTo>
                    <a:lnTo>
                      <a:pt x="262" y="706"/>
                    </a:lnTo>
                    <a:lnTo>
                      <a:pt x="262" y="708"/>
                    </a:lnTo>
                    <a:lnTo>
                      <a:pt x="266" y="706"/>
                    </a:lnTo>
                    <a:lnTo>
                      <a:pt x="268" y="706"/>
                    </a:lnTo>
                    <a:lnTo>
                      <a:pt x="270" y="706"/>
                    </a:lnTo>
                    <a:lnTo>
                      <a:pt x="272" y="706"/>
                    </a:lnTo>
                    <a:lnTo>
                      <a:pt x="273" y="706"/>
                    </a:lnTo>
                    <a:lnTo>
                      <a:pt x="275" y="706"/>
                    </a:lnTo>
                    <a:lnTo>
                      <a:pt x="277" y="706"/>
                    </a:lnTo>
                    <a:lnTo>
                      <a:pt x="279" y="706"/>
                    </a:lnTo>
                    <a:lnTo>
                      <a:pt x="281" y="706"/>
                    </a:lnTo>
                    <a:lnTo>
                      <a:pt x="283" y="706"/>
                    </a:lnTo>
                    <a:lnTo>
                      <a:pt x="285" y="706"/>
                    </a:lnTo>
                    <a:lnTo>
                      <a:pt x="287" y="706"/>
                    </a:lnTo>
                    <a:lnTo>
                      <a:pt x="289" y="706"/>
                    </a:lnTo>
                    <a:lnTo>
                      <a:pt x="291" y="706"/>
                    </a:lnTo>
                    <a:lnTo>
                      <a:pt x="293" y="706"/>
                    </a:lnTo>
                    <a:lnTo>
                      <a:pt x="295" y="706"/>
                    </a:lnTo>
                    <a:lnTo>
                      <a:pt x="296" y="706"/>
                    </a:lnTo>
                    <a:lnTo>
                      <a:pt x="298" y="706"/>
                    </a:lnTo>
                    <a:lnTo>
                      <a:pt x="300" y="706"/>
                    </a:lnTo>
                    <a:lnTo>
                      <a:pt x="304" y="706"/>
                    </a:lnTo>
                    <a:lnTo>
                      <a:pt x="306" y="706"/>
                    </a:lnTo>
                    <a:lnTo>
                      <a:pt x="308" y="706"/>
                    </a:lnTo>
                    <a:lnTo>
                      <a:pt x="310" y="706"/>
                    </a:lnTo>
                    <a:lnTo>
                      <a:pt x="312" y="706"/>
                    </a:lnTo>
                    <a:lnTo>
                      <a:pt x="314" y="706"/>
                    </a:lnTo>
                    <a:lnTo>
                      <a:pt x="316" y="706"/>
                    </a:lnTo>
                    <a:lnTo>
                      <a:pt x="317" y="708"/>
                    </a:lnTo>
                    <a:lnTo>
                      <a:pt x="319" y="706"/>
                    </a:lnTo>
                    <a:lnTo>
                      <a:pt x="321" y="706"/>
                    </a:lnTo>
                    <a:lnTo>
                      <a:pt x="323" y="706"/>
                    </a:lnTo>
                    <a:lnTo>
                      <a:pt x="325" y="706"/>
                    </a:lnTo>
                    <a:lnTo>
                      <a:pt x="329" y="706"/>
                    </a:lnTo>
                    <a:lnTo>
                      <a:pt x="331" y="708"/>
                    </a:lnTo>
                    <a:lnTo>
                      <a:pt x="333" y="706"/>
                    </a:lnTo>
                    <a:lnTo>
                      <a:pt x="335" y="706"/>
                    </a:lnTo>
                    <a:lnTo>
                      <a:pt x="337" y="706"/>
                    </a:lnTo>
                    <a:lnTo>
                      <a:pt x="339" y="708"/>
                    </a:lnTo>
                    <a:lnTo>
                      <a:pt x="340" y="706"/>
                    </a:lnTo>
                    <a:lnTo>
                      <a:pt x="340" y="708"/>
                    </a:lnTo>
                    <a:lnTo>
                      <a:pt x="342" y="706"/>
                    </a:lnTo>
                    <a:lnTo>
                      <a:pt x="344" y="706"/>
                    </a:lnTo>
                    <a:lnTo>
                      <a:pt x="346" y="706"/>
                    </a:lnTo>
                    <a:lnTo>
                      <a:pt x="348" y="706"/>
                    </a:lnTo>
                    <a:lnTo>
                      <a:pt x="352" y="706"/>
                    </a:lnTo>
                    <a:lnTo>
                      <a:pt x="352" y="708"/>
                    </a:lnTo>
                    <a:lnTo>
                      <a:pt x="354" y="706"/>
                    </a:lnTo>
                    <a:lnTo>
                      <a:pt x="356" y="708"/>
                    </a:lnTo>
                    <a:lnTo>
                      <a:pt x="358" y="706"/>
                    </a:lnTo>
                    <a:lnTo>
                      <a:pt x="360" y="706"/>
                    </a:lnTo>
                    <a:lnTo>
                      <a:pt x="362" y="708"/>
                    </a:lnTo>
                    <a:lnTo>
                      <a:pt x="362" y="706"/>
                    </a:lnTo>
                    <a:lnTo>
                      <a:pt x="363" y="708"/>
                    </a:lnTo>
                    <a:lnTo>
                      <a:pt x="363" y="706"/>
                    </a:lnTo>
                    <a:lnTo>
                      <a:pt x="367" y="706"/>
                    </a:lnTo>
                    <a:lnTo>
                      <a:pt x="369" y="706"/>
                    </a:lnTo>
                    <a:lnTo>
                      <a:pt x="371" y="708"/>
                    </a:lnTo>
                    <a:lnTo>
                      <a:pt x="371" y="706"/>
                    </a:lnTo>
                    <a:lnTo>
                      <a:pt x="375" y="708"/>
                    </a:lnTo>
                    <a:lnTo>
                      <a:pt x="375" y="706"/>
                    </a:lnTo>
                    <a:lnTo>
                      <a:pt x="377" y="706"/>
                    </a:lnTo>
                    <a:lnTo>
                      <a:pt x="379" y="708"/>
                    </a:lnTo>
                    <a:lnTo>
                      <a:pt x="381" y="706"/>
                    </a:lnTo>
                    <a:lnTo>
                      <a:pt x="383" y="706"/>
                    </a:lnTo>
                    <a:lnTo>
                      <a:pt x="383" y="708"/>
                    </a:lnTo>
                    <a:lnTo>
                      <a:pt x="385" y="706"/>
                    </a:lnTo>
                    <a:lnTo>
                      <a:pt x="386" y="708"/>
                    </a:lnTo>
                    <a:lnTo>
                      <a:pt x="388" y="706"/>
                    </a:lnTo>
                    <a:lnTo>
                      <a:pt x="388" y="708"/>
                    </a:lnTo>
                    <a:lnTo>
                      <a:pt x="390" y="706"/>
                    </a:lnTo>
                    <a:lnTo>
                      <a:pt x="392" y="708"/>
                    </a:lnTo>
                    <a:lnTo>
                      <a:pt x="394" y="708"/>
                    </a:lnTo>
                    <a:lnTo>
                      <a:pt x="396" y="706"/>
                    </a:lnTo>
                    <a:lnTo>
                      <a:pt x="398" y="706"/>
                    </a:lnTo>
                    <a:lnTo>
                      <a:pt x="400" y="708"/>
                    </a:lnTo>
                    <a:lnTo>
                      <a:pt x="402" y="706"/>
                    </a:lnTo>
                    <a:lnTo>
                      <a:pt x="404" y="708"/>
                    </a:lnTo>
                    <a:lnTo>
                      <a:pt x="404" y="706"/>
                    </a:lnTo>
                    <a:lnTo>
                      <a:pt x="406" y="706"/>
                    </a:lnTo>
                    <a:lnTo>
                      <a:pt x="407" y="708"/>
                    </a:lnTo>
                    <a:lnTo>
                      <a:pt x="409" y="708"/>
                    </a:lnTo>
                    <a:lnTo>
                      <a:pt x="411" y="706"/>
                    </a:lnTo>
                    <a:lnTo>
                      <a:pt x="411" y="708"/>
                    </a:lnTo>
                    <a:lnTo>
                      <a:pt x="413" y="706"/>
                    </a:lnTo>
                    <a:lnTo>
                      <a:pt x="415" y="708"/>
                    </a:lnTo>
                    <a:lnTo>
                      <a:pt x="417" y="706"/>
                    </a:lnTo>
                    <a:lnTo>
                      <a:pt x="417" y="708"/>
                    </a:lnTo>
                    <a:lnTo>
                      <a:pt x="419" y="706"/>
                    </a:lnTo>
                    <a:lnTo>
                      <a:pt x="421" y="706"/>
                    </a:lnTo>
                    <a:lnTo>
                      <a:pt x="421" y="708"/>
                    </a:lnTo>
                    <a:lnTo>
                      <a:pt x="423" y="708"/>
                    </a:lnTo>
                    <a:lnTo>
                      <a:pt x="425" y="706"/>
                    </a:lnTo>
                    <a:lnTo>
                      <a:pt x="427" y="706"/>
                    </a:lnTo>
                    <a:lnTo>
                      <a:pt x="430" y="706"/>
                    </a:lnTo>
                    <a:lnTo>
                      <a:pt x="430" y="708"/>
                    </a:lnTo>
                    <a:lnTo>
                      <a:pt x="432" y="708"/>
                    </a:lnTo>
                    <a:lnTo>
                      <a:pt x="434" y="706"/>
                    </a:lnTo>
                    <a:lnTo>
                      <a:pt x="436" y="706"/>
                    </a:lnTo>
                    <a:lnTo>
                      <a:pt x="436" y="708"/>
                    </a:lnTo>
                    <a:lnTo>
                      <a:pt x="438" y="706"/>
                    </a:lnTo>
                    <a:lnTo>
                      <a:pt x="440" y="708"/>
                    </a:lnTo>
                    <a:lnTo>
                      <a:pt x="442" y="706"/>
                    </a:lnTo>
                    <a:lnTo>
                      <a:pt x="444" y="706"/>
                    </a:lnTo>
                    <a:lnTo>
                      <a:pt x="444" y="708"/>
                    </a:lnTo>
                    <a:lnTo>
                      <a:pt x="448" y="706"/>
                    </a:lnTo>
                    <a:lnTo>
                      <a:pt x="450" y="708"/>
                    </a:lnTo>
                    <a:lnTo>
                      <a:pt x="452" y="706"/>
                    </a:lnTo>
                    <a:lnTo>
                      <a:pt x="453" y="708"/>
                    </a:lnTo>
                    <a:lnTo>
                      <a:pt x="455" y="706"/>
                    </a:lnTo>
                    <a:lnTo>
                      <a:pt x="457" y="708"/>
                    </a:lnTo>
                    <a:lnTo>
                      <a:pt x="457" y="706"/>
                    </a:lnTo>
                    <a:lnTo>
                      <a:pt x="459" y="708"/>
                    </a:lnTo>
                    <a:lnTo>
                      <a:pt x="461" y="706"/>
                    </a:lnTo>
                    <a:lnTo>
                      <a:pt x="463" y="708"/>
                    </a:lnTo>
                    <a:lnTo>
                      <a:pt x="463" y="706"/>
                    </a:lnTo>
                    <a:lnTo>
                      <a:pt x="465" y="706"/>
                    </a:lnTo>
                    <a:lnTo>
                      <a:pt x="467" y="708"/>
                    </a:lnTo>
                    <a:lnTo>
                      <a:pt x="469" y="706"/>
                    </a:lnTo>
                    <a:lnTo>
                      <a:pt x="471" y="708"/>
                    </a:lnTo>
                    <a:lnTo>
                      <a:pt x="471" y="706"/>
                    </a:lnTo>
                    <a:lnTo>
                      <a:pt x="473" y="708"/>
                    </a:lnTo>
                    <a:lnTo>
                      <a:pt x="475" y="706"/>
                    </a:lnTo>
                    <a:lnTo>
                      <a:pt x="476" y="708"/>
                    </a:lnTo>
                    <a:lnTo>
                      <a:pt x="478" y="706"/>
                    </a:lnTo>
                    <a:lnTo>
                      <a:pt x="480" y="708"/>
                    </a:lnTo>
                    <a:lnTo>
                      <a:pt x="482" y="706"/>
                    </a:lnTo>
                    <a:lnTo>
                      <a:pt x="484" y="708"/>
                    </a:lnTo>
                    <a:lnTo>
                      <a:pt x="486" y="708"/>
                    </a:lnTo>
                    <a:lnTo>
                      <a:pt x="486" y="706"/>
                    </a:lnTo>
                    <a:lnTo>
                      <a:pt x="488" y="706"/>
                    </a:lnTo>
                    <a:lnTo>
                      <a:pt x="490" y="706"/>
                    </a:lnTo>
                    <a:lnTo>
                      <a:pt x="492" y="708"/>
                    </a:lnTo>
                    <a:lnTo>
                      <a:pt x="494" y="706"/>
                    </a:lnTo>
                    <a:lnTo>
                      <a:pt x="494" y="708"/>
                    </a:lnTo>
                    <a:lnTo>
                      <a:pt x="496" y="706"/>
                    </a:lnTo>
                    <a:lnTo>
                      <a:pt x="497" y="708"/>
                    </a:lnTo>
                    <a:lnTo>
                      <a:pt x="497" y="706"/>
                    </a:lnTo>
                    <a:lnTo>
                      <a:pt x="499" y="708"/>
                    </a:lnTo>
                    <a:lnTo>
                      <a:pt x="501" y="706"/>
                    </a:lnTo>
                    <a:lnTo>
                      <a:pt x="503" y="708"/>
                    </a:lnTo>
                    <a:lnTo>
                      <a:pt x="505" y="706"/>
                    </a:lnTo>
                    <a:lnTo>
                      <a:pt x="507" y="708"/>
                    </a:lnTo>
                    <a:lnTo>
                      <a:pt x="509" y="706"/>
                    </a:lnTo>
                    <a:lnTo>
                      <a:pt x="509" y="708"/>
                    </a:lnTo>
                    <a:lnTo>
                      <a:pt x="513" y="708"/>
                    </a:lnTo>
                    <a:lnTo>
                      <a:pt x="513" y="706"/>
                    </a:lnTo>
                    <a:lnTo>
                      <a:pt x="515" y="708"/>
                    </a:lnTo>
                    <a:lnTo>
                      <a:pt x="517" y="706"/>
                    </a:lnTo>
                    <a:lnTo>
                      <a:pt x="519" y="708"/>
                    </a:lnTo>
                    <a:lnTo>
                      <a:pt x="520" y="708"/>
                    </a:lnTo>
                    <a:lnTo>
                      <a:pt x="522" y="706"/>
                    </a:lnTo>
                    <a:lnTo>
                      <a:pt x="524" y="708"/>
                    </a:lnTo>
                    <a:lnTo>
                      <a:pt x="526" y="706"/>
                    </a:lnTo>
                    <a:lnTo>
                      <a:pt x="528" y="708"/>
                    </a:lnTo>
                    <a:lnTo>
                      <a:pt x="530" y="706"/>
                    </a:lnTo>
                    <a:lnTo>
                      <a:pt x="532" y="708"/>
                    </a:lnTo>
                    <a:lnTo>
                      <a:pt x="532" y="706"/>
                    </a:lnTo>
                    <a:lnTo>
                      <a:pt x="536" y="708"/>
                    </a:lnTo>
                    <a:lnTo>
                      <a:pt x="536" y="706"/>
                    </a:lnTo>
                    <a:lnTo>
                      <a:pt x="538" y="708"/>
                    </a:lnTo>
                    <a:lnTo>
                      <a:pt x="540" y="706"/>
                    </a:lnTo>
                    <a:lnTo>
                      <a:pt x="542" y="708"/>
                    </a:lnTo>
                    <a:lnTo>
                      <a:pt x="542" y="706"/>
                    </a:lnTo>
                    <a:lnTo>
                      <a:pt x="543" y="706"/>
                    </a:lnTo>
                    <a:lnTo>
                      <a:pt x="545" y="708"/>
                    </a:lnTo>
                    <a:lnTo>
                      <a:pt x="547" y="706"/>
                    </a:lnTo>
                    <a:lnTo>
                      <a:pt x="549" y="708"/>
                    </a:lnTo>
                    <a:lnTo>
                      <a:pt x="549" y="706"/>
                    </a:lnTo>
                    <a:lnTo>
                      <a:pt x="551" y="708"/>
                    </a:lnTo>
                    <a:lnTo>
                      <a:pt x="553" y="708"/>
                    </a:lnTo>
                    <a:lnTo>
                      <a:pt x="553" y="706"/>
                    </a:lnTo>
                    <a:lnTo>
                      <a:pt x="555" y="708"/>
                    </a:lnTo>
                    <a:lnTo>
                      <a:pt x="559" y="706"/>
                    </a:lnTo>
                    <a:lnTo>
                      <a:pt x="561" y="708"/>
                    </a:lnTo>
                    <a:lnTo>
                      <a:pt x="563" y="706"/>
                    </a:lnTo>
                    <a:lnTo>
                      <a:pt x="563" y="708"/>
                    </a:lnTo>
                    <a:lnTo>
                      <a:pt x="565" y="708"/>
                    </a:lnTo>
                    <a:lnTo>
                      <a:pt x="566" y="706"/>
                    </a:lnTo>
                    <a:lnTo>
                      <a:pt x="568" y="708"/>
                    </a:lnTo>
                    <a:lnTo>
                      <a:pt x="568" y="706"/>
                    </a:lnTo>
                    <a:lnTo>
                      <a:pt x="570" y="708"/>
                    </a:lnTo>
                    <a:lnTo>
                      <a:pt x="572" y="706"/>
                    </a:lnTo>
                    <a:lnTo>
                      <a:pt x="574" y="706"/>
                    </a:lnTo>
                    <a:lnTo>
                      <a:pt x="574" y="708"/>
                    </a:lnTo>
                    <a:lnTo>
                      <a:pt x="576" y="706"/>
                    </a:lnTo>
                    <a:lnTo>
                      <a:pt x="578" y="708"/>
                    </a:lnTo>
                    <a:lnTo>
                      <a:pt x="580" y="708"/>
                    </a:lnTo>
                    <a:lnTo>
                      <a:pt x="580" y="706"/>
                    </a:lnTo>
                    <a:lnTo>
                      <a:pt x="582" y="708"/>
                    </a:lnTo>
                    <a:lnTo>
                      <a:pt x="586" y="706"/>
                    </a:lnTo>
                    <a:lnTo>
                      <a:pt x="586" y="708"/>
                    </a:lnTo>
                    <a:lnTo>
                      <a:pt x="588" y="706"/>
                    </a:lnTo>
                    <a:lnTo>
                      <a:pt x="591" y="708"/>
                    </a:lnTo>
                    <a:lnTo>
                      <a:pt x="591" y="706"/>
                    </a:lnTo>
                    <a:lnTo>
                      <a:pt x="591" y="708"/>
                    </a:lnTo>
                    <a:lnTo>
                      <a:pt x="595" y="708"/>
                    </a:lnTo>
                    <a:lnTo>
                      <a:pt x="595" y="706"/>
                    </a:lnTo>
                    <a:lnTo>
                      <a:pt x="597" y="706"/>
                    </a:lnTo>
                    <a:lnTo>
                      <a:pt x="597" y="708"/>
                    </a:lnTo>
                    <a:lnTo>
                      <a:pt x="599" y="708"/>
                    </a:lnTo>
                    <a:lnTo>
                      <a:pt x="601" y="706"/>
                    </a:lnTo>
                    <a:lnTo>
                      <a:pt x="603" y="706"/>
                    </a:lnTo>
                    <a:lnTo>
                      <a:pt x="603" y="708"/>
                    </a:lnTo>
                    <a:lnTo>
                      <a:pt x="605" y="708"/>
                    </a:lnTo>
                    <a:lnTo>
                      <a:pt x="609" y="706"/>
                    </a:lnTo>
                    <a:lnTo>
                      <a:pt x="609" y="708"/>
                    </a:lnTo>
                    <a:lnTo>
                      <a:pt x="610" y="706"/>
                    </a:lnTo>
                    <a:lnTo>
                      <a:pt x="612" y="708"/>
                    </a:lnTo>
                    <a:lnTo>
                      <a:pt x="614" y="708"/>
                    </a:lnTo>
                    <a:lnTo>
                      <a:pt x="616" y="706"/>
                    </a:lnTo>
                    <a:lnTo>
                      <a:pt x="618" y="706"/>
                    </a:lnTo>
                    <a:lnTo>
                      <a:pt x="620" y="706"/>
                    </a:lnTo>
                    <a:lnTo>
                      <a:pt x="622" y="708"/>
                    </a:lnTo>
                    <a:lnTo>
                      <a:pt x="624" y="708"/>
                    </a:lnTo>
                    <a:lnTo>
                      <a:pt x="628" y="706"/>
                    </a:lnTo>
                    <a:lnTo>
                      <a:pt x="628" y="708"/>
                    </a:lnTo>
                    <a:lnTo>
                      <a:pt x="630" y="706"/>
                    </a:lnTo>
                    <a:lnTo>
                      <a:pt x="630" y="708"/>
                    </a:lnTo>
                    <a:lnTo>
                      <a:pt x="632" y="708"/>
                    </a:lnTo>
                    <a:lnTo>
                      <a:pt x="633" y="706"/>
                    </a:lnTo>
                    <a:lnTo>
                      <a:pt x="635" y="706"/>
                    </a:lnTo>
                    <a:lnTo>
                      <a:pt x="637" y="706"/>
                    </a:lnTo>
                    <a:lnTo>
                      <a:pt x="637" y="708"/>
                    </a:lnTo>
                    <a:lnTo>
                      <a:pt x="639" y="706"/>
                    </a:lnTo>
                    <a:lnTo>
                      <a:pt x="641" y="708"/>
                    </a:lnTo>
                    <a:lnTo>
                      <a:pt x="643" y="706"/>
                    </a:lnTo>
                    <a:lnTo>
                      <a:pt x="645" y="706"/>
                    </a:lnTo>
                    <a:lnTo>
                      <a:pt x="645" y="708"/>
                    </a:lnTo>
                    <a:lnTo>
                      <a:pt x="647" y="708"/>
                    </a:lnTo>
                    <a:lnTo>
                      <a:pt x="647" y="706"/>
                    </a:lnTo>
                    <a:lnTo>
                      <a:pt x="651" y="708"/>
                    </a:lnTo>
                    <a:lnTo>
                      <a:pt x="651" y="706"/>
                    </a:lnTo>
                    <a:lnTo>
                      <a:pt x="653" y="708"/>
                    </a:lnTo>
                    <a:lnTo>
                      <a:pt x="655" y="706"/>
                    </a:lnTo>
                    <a:lnTo>
                      <a:pt x="656" y="706"/>
                    </a:lnTo>
                    <a:lnTo>
                      <a:pt x="658" y="708"/>
                    </a:lnTo>
                    <a:lnTo>
                      <a:pt x="660" y="706"/>
                    </a:lnTo>
                    <a:lnTo>
                      <a:pt x="662" y="708"/>
                    </a:lnTo>
                    <a:lnTo>
                      <a:pt x="664" y="708"/>
                    </a:lnTo>
                    <a:lnTo>
                      <a:pt x="666" y="706"/>
                    </a:lnTo>
                    <a:lnTo>
                      <a:pt x="668" y="706"/>
                    </a:lnTo>
                    <a:lnTo>
                      <a:pt x="670" y="708"/>
                    </a:lnTo>
                    <a:lnTo>
                      <a:pt x="670" y="706"/>
                    </a:lnTo>
                    <a:lnTo>
                      <a:pt x="672" y="708"/>
                    </a:lnTo>
                    <a:lnTo>
                      <a:pt x="674" y="708"/>
                    </a:lnTo>
                    <a:lnTo>
                      <a:pt x="674" y="706"/>
                    </a:lnTo>
                    <a:lnTo>
                      <a:pt x="676" y="706"/>
                    </a:lnTo>
                    <a:lnTo>
                      <a:pt x="678" y="708"/>
                    </a:lnTo>
                    <a:lnTo>
                      <a:pt x="679" y="706"/>
                    </a:lnTo>
                    <a:lnTo>
                      <a:pt x="681" y="708"/>
                    </a:lnTo>
                    <a:lnTo>
                      <a:pt x="683" y="706"/>
                    </a:lnTo>
                    <a:lnTo>
                      <a:pt x="685" y="706"/>
                    </a:lnTo>
                    <a:lnTo>
                      <a:pt x="685" y="708"/>
                    </a:lnTo>
                    <a:lnTo>
                      <a:pt x="687" y="708"/>
                    </a:lnTo>
                    <a:lnTo>
                      <a:pt x="689" y="706"/>
                    </a:lnTo>
                    <a:lnTo>
                      <a:pt x="691" y="708"/>
                    </a:lnTo>
                    <a:lnTo>
                      <a:pt x="693" y="706"/>
                    </a:lnTo>
                    <a:lnTo>
                      <a:pt x="693" y="708"/>
                    </a:lnTo>
                    <a:lnTo>
                      <a:pt x="695" y="706"/>
                    </a:lnTo>
                    <a:lnTo>
                      <a:pt x="697" y="708"/>
                    </a:lnTo>
                    <a:lnTo>
                      <a:pt x="699" y="706"/>
                    </a:lnTo>
                    <a:lnTo>
                      <a:pt x="700" y="708"/>
                    </a:lnTo>
                    <a:lnTo>
                      <a:pt x="702" y="706"/>
                    </a:lnTo>
                    <a:lnTo>
                      <a:pt x="702" y="708"/>
                    </a:lnTo>
                    <a:lnTo>
                      <a:pt x="704" y="706"/>
                    </a:lnTo>
                    <a:lnTo>
                      <a:pt x="706" y="708"/>
                    </a:lnTo>
                    <a:lnTo>
                      <a:pt x="706" y="706"/>
                    </a:lnTo>
                    <a:lnTo>
                      <a:pt x="708" y="708"/>
                    </a:lnTo>
                    <a:lnTo>
                      <a:pt x="710" y="706"/>
                    </a:lnTo>
                    <a:lnTo>
                      <a:pt x="714" y="706"/>
                    </a:lnTo>
                    <a:lnTo>
                      <a:pt x="714" y="708"/>
                    </a:lnTo>
                    <a:lnTo>
                      <a:pt x="716" y="706"/>
                    </a:lnTo>
                    <a:lnTo>
                      <a:pt x="718" y="708"/>
                    </a:lnTo>
                    <a:lnTo>
                      <a:pt x="720" y="706"/>
                    </a:lnTo>
                    <a:lnTo>
                      <a:pt x="720" y="708"/>
                    </a:lnTo>
                    <a:lnTo>
                      <a:pt x="722" y="706"/>
                    </a:lnTo>
                    <a:lnTo>
                      <a:pt x="723" y="706"/>
                    </a:lnTo>
                    <a:lnTo>
                      <a:pt x="725" y="708"/>
                    </a:lnTo>
                    <a:lnTo>
                      <a:pt x="727" y="706"/>
                    </a:lnTo>
                    <a:lnTo>
                      <a:pt x="727" y="708"/>
                    </a:lnTo>
                    <a:lnTo>
                      <a:pt x="729" y="706"/>
                    </a:lnTo>
                    <a:lnTo>
                      <a:pt x="729" y="708"/>
                    </a:lnTo>
                    <a:lnTo>
                      <a:pt x="733" y="706"/>
                    </a:lnTo>
                    <a:lnTo>
                      <a:pt x="735" y="706"/>
                    </a:lnTo>
                    <a:lnTo>
                      <a:pt x="739" y="706"/>
                    </a:lnTo>
                    <a:lnTo>
                      <a:pt x="739" y="708"/>
                    </a:lnTo>
                    <a:lnTo>
                      <a:pt x="741" y="708"/>
                    </a:lnTo>
                    <a:lnTo>
                      <a:pt x="743" y="706"/>
                    </a:lnTo>
                    <a:lnTo>
                      <a:pt x="745" y="706"/>
                    </a:lnTo>
                    <a:lnTo>
                      <a:pt x="746" y="708"/>
                    </a:lnTo>
                    <a:lnTo>
                      <a:pt x="746" y="706"/>
                    </a:lnTo>
                    <a:lnTo>
                      <a:pt x="748" y="708"/>
                    </a:lnTo>
                    <a:lnTo>
                      <a:pt x="750" y="708"/>
                    </a:lnTo>
                    <a:lnTo>
                      <a:pt x="750" y="706"/>
                    </a:lnTo>
                    <a:lnTo>
                      <a:pt x="752" y="706"/>
                    </a:lnTo>
                    <a:lnTo>
                      <a:pt x="754" y="706"/>
                    </a:lnTo>
                    <a:lnTo>
                      <a:pt x="756" y="706"/>
                    </a:lnTo>
                    <a:lnTo>
                      <a:pt x="756" y="708"/>
                    </a:lnTo>
                    <a:lnTo>
                      <a:pt x="758" y="708"/>
                    </a:lnTo>
                    <a:lnTo>
                      <a:pt x="760" y="706"/>
                    </a:lnTo>
                    <a:lnTo>
                      <a:pt x="762" y="706"/>
                    </a:lnTo>
                    <a:lnTo>
                      <a:pt x="764" y="708"/>
                    </a:lnTo>
                    <a:lnTo>
                      <a:pt x="766" y="706"/>
                    </a:lnTo>
                    <a:lnTo>
                      <a:pt x="766" y="708"/>
                    </a:lnTo>
                    <a:lnTo>
                      <a:pt x="768" y="706"/>
                    </a:lnTo>
                    <a:lnTo>
                      <a:pt x="769" y="706"/>
                    </a:lnTo>
                    <a:lnTo>
                      <a:pt x="769" y="708"/>
                    </a:lnTo>
                    <a:lnTo>
                      <a:pt x="771" y="706"/>
                    </a:lnTo>
                    <a:lnTo>
                      <a:pt x="773" y="708"/>
                    </a:lnTo>
                    <a:lnTo>
                      <a:pt x="775" y="706"/>
                    </a:lnTo>
                    <a:lnTo>
                      <a:pt x="777" y="706"/>
                    </a:lnTo>
                    <a:lnTo>
                      <a:pt x="777" y="708"/>
                    </a:lnTo>
                    <a:lnTo>
                      <a:pt x="779" y="706"/>
                    </a:lnTo>
                    <a:lnTo>
                      <a:pt x="783" y="706"/>
                    </a:lnTo>
                    <a:lnTo>
                      <a:pt x="783" y="708"/>
                    </a:lnTo>
                    <a:lnTo>
                      <a:pt x="785" y="706"/>
                    </a:lnTo>
                    <a:lnTo>
                      <a:pt x="787" y="708"/>
                    </a:lnTo>
                    <a:lnTo>
                      <a:pt x="789" y="708"/>
                    </a:lnTo>
                    <a:lnTo>
                      <a:pt x="790" y="706"/>
                    </a:lnTo>
                    <a:lnTo>
                      <a:pt x="792" y="706"/>
                    </a:lnTo>
                    <a:lnTo>
                      <a:pt x="794" y="706"/>
                    </a:lnTo>
                    <a:lnTo>
                      <a:pt x="796" y="708"/>
                    </a:lnTo>
                    <a:lnTo>
                      <a:pt x="796" y="706"/>
                    </a:lnTo>
                    <a:lnTo>
                      <a:pt x="798" y="708"/>
                    </a:lnTo>
                    <a:lnTo>
                      <a:pt x="800" y="706"/>
                    </a:lnTo>
                    <a:lnTo>
                      <a:pt x="802" y="706"/>
                    </a:lnTo>
                    <a:lnTo>
                      <a:pt x="802" y="708"/>
                    </a:lnTo>
                    <a:lnTo>
                      <a:pt x="806" y="706"/>
                    </a:lnTo>
                    <a:lnTo>
                      <a:pt x="806" y="708"/>
                    </a:lnTo>
                    <a:lnTo>
                      <a:pt x="806" y="706"/>
                    </a:lnTo>
                    <a:lnTo>
                      <a:pt x="810" y="706"/>
                    </a:lnTo>
                    <a:lnTo>
                      <a:pt x="812" y="708"/>
                    </a:lnTo>
                    <a:lnTo>
                      <a:pt x="812" y="706"/>
                    </a:lnTo>
                    <a:lnTo>
                      <a:pt x="813" y="708"/>
                    </a:lnTo>
                    <a:lnTo>
                      <a:pt x="815" y="706"/>
                    </a:lnTo>
                    <a:lnTo>
                      <a:pt x="819" y="706"/>
                    </a:lnTo>
                    <a:lnTo>
                      <a:pt x="821" y="706"/>
                    </a:lnTo>
                    <a:lnTo>
                      <a:pt x="823" y="706"/>
                    </a:lnTo>
                    <a:lnTo>
                      <a:pt x="827" y="706"/>
                    </a:lnTo>
                    <a:lnTo>
                      <a:pt x="829" y="706"/>
                    </a:lnTo>
                    <a:lnTo>
                      <a:pt x="831" y="708"/>
                    </a:lnTo>
                    <a:lnTo>
                      <a:pt x="833" y="708"/>
                    </a:lnTo>
                    <a:lnTo>
                      <a:pt x="835" y="706"/>
                    </a:lnTo>
                    <a:lnTo>
                      <a:pt x="836" y="706"/>
                    </a:lnTo>
                    <a:lnTo>
                      <a:pt x="838" y="706"/>
                    </a:lnTo>
                    <a:lnTo>
                      <a:pt x="842" y="706"/>
                    </a:lnTo>
                    <a:lnTo>
                      <a:pt x="842" y="708"/>
                    </a:lnTo>
                    <a:lnTo>
                      <a:pt x="844" y="706"/>
                    </a:lnTo>
                    <a:lnTo>
                      <a:pt x="846" y="706"/>
                    </a:lnTo>
                    <a:lnTo>
                      <a:pt x="848" y="708"/>
                    </a:lnTo>
                    <a:lnTo>
                      <a:pt x="850" y="706"/>
                    </a:lnTo>
                    <a:lnTo>
                      <a:pt x="852" y="708"/>
                    </a:lnTo>
                    <a:lnTo>
                      <a:pt x="852" y="706"/>
                    </a:lnTo>
                    <a:lnTo>
                      <a:pt x="856" y="708"/>
                    </a:lnTo>
                    <a:lnTo>
                      <a:pt x="856" y="706"/>
                    </a:lnTo>
                    <a:lnTo>
                      <a:pt x="858" y="706"/>
                    </a:lnTo>
                    <a:lnTo>
                      <a:pt x="859" y="706"/>
                    </a:lnTo>
                    <a:lnTo>
                      <a:pt x="861" y="706"/>
                    </a:lnTo>
                    <a:lnTo>
                      <a:pt x="861" y="708"/>
                    </a:lnTo>
                    <a:lnTo>
                      <a:pt x="863" y="706"/>
                    </a:lnTo>
                    <a:lnTo>
                      <a:pt x="865" y="706"/>
                    </a:lnTo>
                    <a:lnTo>
                      <a:pt x="867" y="708"/>
                    </a:lnTo>
                    <a:lnTo>
                      <a:pt x="869" y="706"/>
                    </a:lnTo>
                    <a:lnTo>
                      <a:pt x="871" y="706"/>
                    </a:lnTo>
                    <a:lnTo>
                      <a:pt x="871" y="708"/>
                    </a:lnTo>
                    <a:lnTo>
                      <a:pt x="873" y="706"/>
                    </a:lnTo>
                    <a:lnTo>
                      <a:pt x="875" y="706"/>
                    </a:lnTo>
                    <a:lnTo>
                      <a:pt x="877" y="708"/>
                    </a:lnTo>
                    <a:lnTo>
                      <a:pt x="877" y="706"/>
                    </a:lnTo>
                    <a:lnTo>
                      <a:pt x="879" y="708"/>
                    </a:lnTo>
                    <a:lnTo>
                      <a:pt x="880" y="706"/>
                    </a:lnTo>
                    <a:lnTo>
                      <a:pt x="882" y="706"/>
                    </a:lnTo>
                    <a:lnTo>
                      <a:pt x="884" y="706"/>
                    </a:lnTo>
                    <a:lnTo>
                      <a:pt x="886" y="706"/>
                    </a:lnTo>
                    <a:lnTo>
                      <a:pt x="888" y="706"/>
                    </a:lnTo>
                    <a:lnTo>
                      <a:pt x="890" y="708"/>
                    </a:lnTo>
                    <a:lnTo>
                      <a:pt x="892" y="706"/>
                    </a:lnTo>
                    <a:lnTo>
                      <a:pt x="894" y="706"/>
                    </a:lnTo>
                    <a:lnTo>
                      <a:pt x="898" y="706"/>
                    </a:lnTo>
                    <a:lnTo>
                      <a:pt x="900" y="706"/>
                    </a:lnTo>
                    <a:lnTo>
                      <a:pt x="902" y="706"/>
                    </a:lnTo>
                    <a:lnTo>
                      <a:pt x="903" y="706"/>
                    </a:lnTo>
                    <a:lnTo>
                      <a:pt x="905" y="706"/>
                    </a:lnTo>
                    <a:lnTo>
                      <a:pt x="907" y="706"/>
                    </a:lnTo>
                    <a:lnTo>
                      <a:pt x="909" y="704"/>
                    </a:lnTo>
                    <a:lnTo>
                      <a:pt x="911" y="698"/>
                    </a:lnTo>
                    <a:lnTo>
                      <a:pt x="911" y="691"/>
                    </a:lnTo>
                    <a:lnTo>
                      <a:pt x="913" y="626"/>
                    </a:lnTo>
                    <a:lnTo>
                      <a:pt x="915" y="595"/>
                    </a:lnTo>
                    <a:lnTo>
                      <a:pt x="917" y="408"/>
                    </a:lnTo>
                    <a:lnTo>
                      <a:pt x="917" y="296"/>
                    </a:lnTo>
                    <a:lnTo>
                      <a:pt x="919" y="97"/>
                    </a:lnTo>
                    <a:lnTo>
                      <a:pt x="921" y="0"/>
                    </a:lnTo>
                    <a:lnTo>
                      <a:pt x="923" y="124"/>
                    </a:lnTo>
                    <a:lnTo>
                      <a:pt x="923" y="213"/>
                    </a:lnTo>
                    <a:lnTo>
                      <a:pt x="925" y="395"/>
                    </a:lnTo>
                    <a:lnTo>
                      <a:pt x="926" y="458"/>
                    </a:lnTo>
                    <a:lnTo>
                      <a:pt x="928" y="584"/>
                    </a:lnTo>
                    <a:lnTo>
                      <a:pt x="928" y="626"/>
                    </a:lnTo>
                    <a:lnTo>
                      <a:pt x="930" y="668"/>
                    </a:lnTo>
                    <a:lnTo>
                      <a:pt x="932" y="679"/>
                    </a:lnTo>
                    <a:lnTo>
                      <a:pt x="934" y="694"/>
                    </a:lnTo>
                    <a:lnTo>
                      <a:pt x="934" y="698"/>
                    </a:lnTo>
                    <a:lnTo>
                      <a:pt x="938" y="702"/>
                    </a:lnTo>
                    <a:lnTo>
                      <a:pt x="940" y="704"/>
                    </a:lnTo>
                    <a:lnTo>
                      <a:pt x="942" y="704"/>
                    </a:lnTo>
                    <a:lnTo>
                      <a:pt x="944" y="706"/>
                    </a:lnTo>
                    <a:lnTo>
                      <a:pt x="946" y="706"/>
                    </a:lnTo>
                    <a:lnTo>
                      <a:pt x="948" y="706"/>
                    </a:lnTo>
                    <a:lnTo>
                      <a:pt x="949" y="706"/>
                    </a:lnTo>
                    <a:lnTo>
                      <a:pt x="951" y="706"/>
                    </a:lnTo>
                    <a:lnTo>
                      <a:pt x="953" y="706"/>
                    </a:lnTo>
                    <a:lnTo>
                      <a:pt x="955" y="706"/>
                    </a:lnTo>
                    <a:lnTo>
                      <a:pt x="957" y="706"/>
                    </a:lnTo>
                    <a:lnTo>
                      <a:pt x="959" y="706"/>
                    </a:lnTo>
                    <a:lnTo>
                      <a:pt x="961" y="706"/>
                    </a:lnTo>
                    <a:lnTo>
                      <a:pt x="963" y="706"/>
                    </a:lnTo>
                    <a:lnTo>
                      <a:pt x="965" y="706"/>
                    </a:lnTo>
                    <a:lnTo>
                      <a:pt x="967" y="706"/>
                    </a:lnTo>
                    <a:lnTo>
                      <a:pt x="969" y="706"/>
                    </a:lnTo>
                    <a:lnTo>
                      <a:pt x="970" y="706"/>
                    </a:lnTo>
                    <a:lnTo>
                      <a:pt x="974" y="706"/>
                    </a:lnTo>
                    <a:lnTo>
                      <a:pt x="976" y="706"/>
                    </a:lnTo>
                    <a:lnTo>
                      <a:pt x="978" y="706"/>
                    </a:lnTo>
                    <a:lnTo>
                      <a:pt x="980" y="706"/>
                    </a:lnTo>
                    <a:lnTo>
                      <a:pt x="982" y="706"/>
                    </a:lnTo>
                    <a:lnTo>
                      <a:pt x="984" y="706"/>
                    </a:lnTo>
                    <a:lnTo>
                      <a:pt x="988" y="706"/>
                    </a:lnTo>
                    <a:lnTo>
                      <a:pt x="990" y="706"/>
                    </a:lnTo>
                    <a:lnTo>
                      <a:pt x="992" y="706"/>
                    </a:lnTo>
                    <a:lnTo>
                      <a:pt x="993" y="706"/>
                    </a:lnTo>
                    <a:lnTo>
                      <a:pt x="995" y="706"/>
                    </a:lnTo>
                    <a:lnTo>
                      <a:pt x="997" y="706"/>
                    </a:lnTo>
                    <a:lnTo>
                      <a:pt x="1001" y="706"/>
                    </a:lnTo>
                    <a:lnTo>
                      <a:pt x="1003" y="706"/>
                    </a:lnTo>
                    <a:lnTo>
                      <a:pt x="1005" y="706"/>
                    </a:lnTo>
                    <a:lnTo>
                      <a:pt x="1007" y="706"/>
                    </a:lnTo>
                    <a:lnTo>
                      <a:pt x="1009" y="706"/>
                    </a:lnTo>
                    <a:lnTo>
                      <a:pt x="1011" y="706"/>
                    </a:lnTo>
                    <a:lnTo>
                      <a:pt x="1013" y="706"/>
                    </a:lnTo>
                    <a:lnTo>
                      <a:pt x="1015" y="706"/>
                    </a:lnTo>
                    <a:lnTo>
                      <a:pt x="1016" y="706"/>
                    </a:lnTo>
                    <a:lnTo>
                      <a:pt x="1020" y="706"/>
                    </a:lnTo>
                    <a:lnTo>
                      <a:pt x="1024" y="706"/>
                    </a:lnTo>
                    <a:lnTo>
                      <a:pt x="1028" y="706"/>
                    </a:lnTo>
                    <a:lnTo>
                      <a:pt x="1030" y="706"/>
                    </a:lnTo>
                    <a:lnTo>
                      <a:pt x="1032" y="706"/>
                    </a:lnTo>
                    <a:lnTo>
                      <a:pt x="1034" y="706"/>
                    </a:lnTo>
                    <a:lnTo>
                      <a:pt x="1036" y="706"/>
                    </a:lnTo>
                    <a:lnTo>
                      <a:pt x="1039" y="706"/>
                    </a:lnTo>
                    <a:lnTo>
                      <a:pt x="1041" y="706"/>
                    </a:lnTo>
                    <a:lnTo>
                      <a:pt x="1043" y="706"/>
                    </a:lnTo>
                    <a:lnTo>
                      <a:pt x="1045" y="706"/>
                    </a:lnTo>
                    <a:lnTo>
                      <a:pt x="1049" y="706"/>
                    </a:lnTo>
                    <a:lnTo>
                      <a:pt x="1053" y="706"/>
                    </a:lnTo>
                    <a:lnTo>
                      <a:pt x="1055" y="706"/>
                    </a:lnTo>
                    <a:lnTo>
                      <a:pt x="1057" y="706"/>
                    </a:lnTo>
                    <a:lnTo>
                      <a:pt x="1059" y="706"/>
                    </a:lnTo>
                    <a:lnTo>
                      <a:pt x="1061" y="706"/>
                    </a:lnTo>
                    <a:lnTo>
                      <a:pt x="1062" y="706"/>
                    </a:lnTo>
                    <a:lnTo>
                      <a:pt x="1064" y="706"/>
                    </a:lnTo>
                    <a:lnTo>
                      <a:pt x="1066" y="706"/>
                    </a:lnTo>
                    <a:lnTo>
                      <a:pt x="1068" y="706"/>
                    </a:lnTo>
                    <a:lnTo>
                      <a:pt x="1070" y="706"/>
                    </a:lnTo>
                    <a:lnTo>
                      <a:pt x="1072" y="706"/>
                    </a:lnTo>
                    <a:lnTo>
                      <a:pt x="1074" y="706"/>
                    </a:lnTo>
                    <a:lnTo>
                      <a:pt x="1076" y="706"/>
                    </a:lnTo>
                    <a:lnTo>
                      <a:pt x="1078" y="706"/>
                    </a:lnTo>
                    <a:lnTo>
                      <a:pt x="1080" y="706"/>
                    </a:lnTo>
                    <a:lnTo>
                      <a:pt x="1083" y="706"/>
                    </a:lnTo>
                    <a:lnTo>
                      <a:pt x="1085" y="706"/>
                    </a:lnTo>
                    <a:lnTo>
                      <a:pt x="1089" y="706"/>
                    </a:lnTo>
                    <a:lnTo>
                      <a:pt x="1091" y="706"/>
                    </a:lnTo>
                    <a:lnTo>
                      <a:pt x="1093" y="706"/>
                    </a:lnTo>
                    <a:lnTo>
                      <a:pt x="1095" y="706"/>
                    </a:lnTo>
                    <a:lnTo>
                      <a:pt x="1099" y="706"/>
                    </a:lnTo>
                    <a:lnTo>
                      <a:pt x="1101" y="706"/>
                    </a:lnTo>
                    <a:lnTo>
                      <a:pt x="1103" y="706"/>
                    </a:lnTo>
                    <a:lnTo>
                      <a:pt x="1105" y="706"/>
                    </a:lnTo>
                    <a:lnTo>
                      <a:pt x="1106" y="706"/>
                    </a:lnTo>
                    <a:lnTo>
                      <a:pt x="1108" y="706"/>
                    </a:lnTo>
                    <a:lnTo>
                      <a:pt x="1112" y="706"/>
                    </a:lnTo>
                    <a:lnTo>
                      <a:pt x="1114" y="706"/>
                    </a:lnTo>
                    <a:lnTo>
                      <a:pt x="1116" y="706"/>
                    </a:lnTo>
                    <a:lnTo>
                      <a:pt x="1118" y="706"/>
                    </a:lnTo>
                    <a:lnTo>
                      <a:pt x="1120" y="706"/>
                    </a:lnTo>
                    <a:lnTo>
                      <a:pt x="1122" y="706"/>
                    </a:lnTo>
                    <a:lnTo>
                      <a:pt x="1124" y="706"/>
                    </a:lnTo>
                    <a:lnTo>
                      <a:pt x="1126" y="706"/>
                    </a:lnTo>
                    <a:lnTo>
                      <a:pt x="1129" y="706"/>
                    </a:lnTo>
                    <a:lnTo>
                      <a:pt x="1131" y="706"/>
                    </a:lnTo>
                    <a:lnTo>
                      <a:pt x="1133" y="706"/>
                    </a:lnTo>
                    <a:lnTo>
                      <a:pt x="1135" y="706"/>
                    </a:lnTo>
                    <a:lnTo>
                      <a:pt x="1137" y="706"/>
                    </a:lnTo>
                    <a:lnTo>
                      <a:pt x="1139" y="706"/>
                    </a:lnTo>
                    <a:lnTo>
                      <a:pt x="1141" y="706"/>
                    </a:lnTo>
                    <a:lnTo>
                      <a:pt x="1143" y="706"/>
                    </a:lnTo>
                    <a:lnTo>
                      <a:pt x="1145" y="706"/>
                    </a:lnTo>
                    <a:lnTo>
                      <a:pt x="1147" y="706"/>
                    </a:lnTo>
                    <a:lnTo>
                      <a:pt x="1149" y="706"/>
                    </a:lnTo>
                    <a:lnTo>
                      <a:pt x="1151" y="706"/>
                    </a:lnTo>
                    <a:lnTo>
                      <a:pt x="1152" y="706"/>
                    </a:lnTo>
                    <a:lnTo>
                      <a:pt x="1154" y="706"/>
                    </a:lnTo>
                    <a:lnTo>
                      <a:pt x="1156" y="706"/>
                    </a:lnTo>
                    <a:lnTo>
                      <a:pt x="1158" y="706"/>
                    </a:lnTo>
                    <a:lnTo>
                      <a:pt x="1160" y="706"/>
                    </a:lnTo>
                    <a:lnTo>
                      <a:pt x="1162" y="706"/>
                    </a:lnTo>
                    <a:lnTo>
                      <a:pt x="1164" y="706"/>
                    </a:lnTo>
                    <a:lnTo>
                      <a:pt x="1166" y="706"/>
                    </a:lnTo>
                    <a:lnTo>
                      <a:pt x="1168" y="706"/>
                    </a:lnTo>
                    <a:lnTo>
                      <a:pt x="1172" y="706"/>
                    </a:lnTo>
                    <a:lnTo>
                      <a:pt x="1173" y="706"/>
                    </a:lnTo>
                    <a:lnTo>
                      <a:pt x="1175" y="706"/>
                    </a:lnTo>
                    <a:lnTo>
                      <a:pt x="1177" y="706"/>
                    </a:lnTo>
                    <a:lnTo>
                      <a:pt x="1179" y="706"/>
                    </a:lnTo>
                    <a:lnTo>
                      <a:pt x="1181" y="706"/>
                    </a:lnTo>
                    <a:lnTo>
                      <a:pt x="1183" y="706"/>
                    </a:lnTo>
                    <a:lnTo>
                      <a:pt x="1185" y="706"/>
                    </a:lnTo>
                    <a:lnTo>
                      <a:pt x="1187" y="706"/>
                    </a:lnTo>
                    <a:lnTo>
                      <a:pt x="1189" y="706"/>
                    </a:lnTo>
                    <a:lnTo>
                      <a:pt x="1191" y="706"/>
                    </a:lnTo>
                    <a:lnTo>
                      <a:pt x="1195" y="706"/>
                    </a:lnTo>
                    <a:lnTo>
                      <a:pt x="1196" y="706"/>
                    </a:lnTo>
                    <a:lnTo>
                      <a:pt x="1198" y="706"/>
                    </a:lnTo>
                    <a:lnTo>
                      <a:pt x="1200" y="706"/>
                    </a:lnTo>
                    <a:lnTo>
                      <a:pt x="1204" y="706"/>
                    </a:lnTo>
                    <a:lnTo>
                      <a:pt x="1206" y="706"/>
                    </a:lnTo>
                    <a:lnTo>
                      <a:pt x="1208" y="706"/>
                    </a:lnTo>
                    <a:lnTo>
                      <a:pt x="1210" y="706"/>
                    </a:lnTo>
                    <a:lnTo>
                      <a:pt x="1212" y="706"/>
                    </a:lnTo>
                    <a:lnTo>
                      <a:pt x="1214" y="706"/>
                    </a:lnTo>
                    <a:lnTo>
                      <a:pt x="1216" y="706"/>
                    </a:lnTo>
                    <a:lnTo>
                      <a:pt x="1218" y="706"/>
                    </a:lnTo>
                    <a:lnTo>
                      <a:pt x="1219" y="706"/>
                    </a:lnTo>
                    <a:lnTo>
                      <a:pt x="1221" y="706"/>
                    </a:lnTo>
                    <a:lnTo>
                      <a:pt x="1223" y="706"/>
                    </a:lnTo>
                    <a:lnTo>
                      <a:pt x="1225" y="706"/>
                    </a:lnTo>
                    <a:lnTo>
                      <a:pt x="1227" y="706"/>
                    </a:lnTo>
                    <a:lnTo>
                      <a:pt x="1229" y="706"/>
                    </a:lnTo>
                    <a:lnTo>
                      <a:pt x="1231" y="706"/>
                    </a:lnTo>
                    <a:lnTo>
                      <a:pt x="1233" y="706"/>
                    </a:lnTo>
                    <a:lnTo>
                      <a:pt x="1235" y="706"/>
                    </a:lnTo>
                    <a:lnTo>
                      <a:pt x="1237" y="706"/>
                    </a:lnTo>
                    <a:lnTo>
                      <a:pt x="1239" y="706"/>
                    </a:lnTo>
                    <a:lnTo>
                      <a:pt x="1242" y="706"/>
                    </a:lnTo>
                    <a:lnTo>
                      <a:pt x="1244" y="706"/>
                    </a:lnTo>
                    <a:lnTo>
                      <a:pt x="1246" y="706"/>
                    </a:lnTo>
                    <a:lnTo>
                      <a:pt x="1248" y="706"/>
                    </a:lnTo>
                    <a:lnTo>
                      <a:pt x="1250" y="706"/>
                    </a:lnTo>
                    <a:lnTo>
                      <a:pt x="1252" y="706"/>
                    </a:lnTo>
                    <a:lnTo>
                      <a:pt x="1254" y="706"/>
                    </a:lnTo>
                    <a:lnTo>
                      <a:pt x="1258" y="706"/>
                    </a:lnTo>
                    <a:lnTo>
                      <a:pt x="1260" y="706"/>
                    </a:lnTo>
                    <a:lnTo>
                      <a:pt x="1262" y="706"/>
                    </a:lnTo>
                    <a:lnTo>
                      <a:pt x="1263" y="706"/>
                    </a:lnTo>
                    <a:lnTo>
                      <a:pt x="1265" y="706"/>
                    </a:lnTo>
                    <a:lnTo>
                      <a:pt x="1267" y="706"/>
                    </a:lnTo>
                    <a:lnTo>
                      <a:pt x="1269" y="706"/>
                    </a:lnTo>
                    <a:lnTo>
                      <a:pt x="1271" y="706"/>
                    </a:lnTo>
                    <a:lnTo>
                      <a:pt x="1273" y="706"/>
                    </a:lnTo>
                    <a:lnTo>
                      <a:pt x="1275" y="706"/>
                    </a:lnTo>
                    <a:lnTo>
                      <a:pt x="1277" y="706"/>
                    </a:lnTo>
                    <a:lnTo>
                      <a:pt x="1279" y="706"/>
                    </a:lnTo>
                    <a:lnTo>
                      <a:pt x="1281" y="706"/>
                    </a:lnTo>
                    <a:lnTo>
                      <a:pt x="1283" y="706"/>
                    </a:lnTo>
                    <a:lnTo>
                      <a:pt x="1285" y="706"/>
                    </a:lnTo>
                    <a:lnTo>
                      <a:pt x="1286" y="706"/>
                    </a:lnTo>
                    <a:lnTo>
                      <a:pt x="1288" y="706"/>
                    </a:lnTo>
                    <a:lnTo>
                      <a:pt x="1290" y="706"/>
                    </a:lnTo>
                    <a:lnTo>
                      <a:pt x="1292" y="706"/>
                    </a:lnTo>
                    <a:lnTo>
                      <a:pt x="1294" y="706"/>
                    </a:lnTo>
                    <a:lnTo>
                      <a:pt x="1296" y="706"/>
                    </a:lnTo>
                    <a:lnTo>
                      <a:pt x="1300" y="706"/>
                    </a:lnTo>
                    <a:lnTo>
                      <a:pt x="1302" y="706"/>
                    </a:lnTo>
                    <a:lnTo>
                      <a:pt x="1304" y="706"/>
                    </a:lnTo>
                    <a:lnTo>
                      <a:pt x="1306" y="706"/>
                    </a:lnTo>
                    <a:lnTo>
                      <a:pt x="1308" y="706"/>
                    </a:lnTo>
                    <a:lnTo>
                      <a:pt x="1309" y="706"/>
                    </a:lnTo>
                    <a:lnTo>
                      <a:pt x="1311" y="706"/>
                    </a:lnTo>
                    <a:lnTo>
                      <a:pt x="1313" y="706"/>
                    </a:lnTo>
                    <a:lnTo>
                      <a:pt x="1315" y="706"/>
                    </a:lnTo>
                    <a:lnTo>
                      <a:pt x="1317" y="706"/>
                    </a:lnTo>
                    <a:lnTo>
                      <a:pt x="1319" y="706"/>
                    </a:lnTo>
                    <a:lnTo>
                      <a:pt x="1321" y="706"/>
                    </a:lnTo>
                    <a:lnTo>
                      <a:pt x="1323" y="706"/>
                    </a:lnTo>
                    <a:lnTo>
                      <a:pt x="1325" y="706"/>
                    </a:lnTo>
                    <a:lnTo>
                      <a:pt x="1327" y="706"/>
                    </a:lnTo>
                    <a:lnTo>
                      <a:pt x="1331" y="706"/>
                    </a:lnTo>
                    <a:lnTo>
                      <a:pt x="1332" y="706"/>
                    </a:lnTo>
                    <a:lnTo>
                      <a:pt x="1334" y="706"/>
                    </a:lnTo>
                    <a:lnTo>
                      <a:pt x="1336" y="706"/>
                    </a:lnTo>
                    <a:lnTo>
                      <a:pt x="1338" y="706"/>
                    </a:lnTo>
                    <a:lnTo>
                      <a:pt x="1340" y="706"/>
                    </a:lnTo>
                    <a:lnTo>
                      <a:pt x="1342" y="706"/>
                    </a:lnTo>
                    <a:lnTo>
                      <a:pt x="1344" y="706"/>
                    </a:lnTo>
                    <a:lnTo>
                      <a:pt x="1348" y="706"/>
                    </a:lnTo>
                    <a:lnTo>
                      <a:pt x="1350" y="706"/>
                    </a:lnTo>
                    <a:lnTo>
                      <a:pt x="1352" y="706"/>
                    </a:lnTo>
                    <a:lnTo>
                      <a:pt x="1353" y="706"/>
                    </a:lnTo>
                    <a:lnTo>
                      <a:pt x="1355" y="706"/>
                    </a:lnTo>
                    <a:lnTo>
                      <a:pt x="1357" y="706"/>
                    </a:lnTo>
                    <a:lnTo>
                      <a:pt x="1359" y="706"/>
                    </a:lnTo>
                    <a:lnTo>
                      <a:pt x="1361" y="706"/>
                    </a:lnTo>
                    <a:lnTo>
                      <a:pt x="1363" y="706"/>
                    </a:lnTo>
                    <a:lnTo>
                      <a:pt x="1365" y="706"/>
                    </a:lnTo>
                    <a:lnTo>
                      <a:pt x="1367" y="706"/>
                    </a:lnTo>
                    <a:lnTo>
                      <a:pt x="1369" y="706"/>
                    </a:lnTo>
                    <a:lnTo>
                      <a:pt x="1373" y="706"/>
                    </a:lnTo>
                    <a:lnTo>
                      <a:pt x="1375" y="706"/>
                    </a:lnTo>
                    <a:lnTo>
                      <a:pt x="1376" y="706"/>
                    </a:lnTo>
                    <a:lnTo>
                      <a:pt x="1380" y="706"/>
                    </a:lnTo>
                    <a:lnTo>
                      <a:pt x="1382" y="706"/>
                    </a:lnTo>
                    <a:lnTo>
                      <a:pt x="1386" y="706"/>
                    </a:lnTo>
                    <a:lnTo>
                      <a:pt x="1388" y="706"/>
                    </a:lnTo>
                    <a:lnTo>
                      <a:pt x="1390" y="706"/>
                    </a:lnTo>
                    <a:lnTo>
                      <a:pt x="1392" y="706"/>
                    </a:lnTo>
                    <a:lnTo>
                      <a:pt x="1394" y="706"/>
                    </a:lnTo>
                    <a:lnTo>
                      <a:pt x="1396" y="706"/>
                    </a:lnTo>
                    <a:lnTo>
                      <a:pt x="1399" y="706"/>
                    </a:lnTo>
                    <a:lnTo>
                      <a:pt x="1401" y="706"/>
                    </a:lnTo>
                    <a:lnTo>
                      <a:pt x="1403" y="706"/>
                    </a:lnTo>
                    <a:lnTo>
                      <a:pt x="1407" y="706"/>
                    </a:lnTo>
                    <a:lnTo>
                      <a:pt x="1409" y="706"/>
                    </a:lnTo>
                    <a:lnTo>
                      <a:pt x="1411" y="706"/>
                    </a:lnTo>
                    <a:lnTo>
                      <a:pt x="1413" y="706"/>
                    </a:lnTo>
                    <a:lnTo>
                      <a:pt x="1415" y="706"/>
                    </a:lnTo>
                    <a:lnTo>
                      <a:pt x="1417" y="706"/>
                    </a:lnTo>
                    <a:lnTo>
                      <a:pt x="1419" y="706"/>
                    </a:lnTo>
                    <a:lnTo>
                      <a:pt x="1421" y="706"/>
                    </a:lnTo>
                    <a:lnTo>
                      <a:pt x="1422" y="706"/>
                    </a:lnTo>
                    <a:lnTo>
                      <a:pt x="1424" y="706"/>
                    </a:lnTo>
                    <a:lnTo>
                      <a:pt x="1428" y="706"/>
                    </a:lnTo>
                    <a:lnTo>
                      <a:pt x="1430" y="706"/>
                    </a:lnTo>
                    <a:lnTo>
                      <a:pt x="1432" y="706"/>
                    </a:lnTo>
                    <a:lnTo>
                      <a:pt x="1434" y="706"/>
                    </a:lnTo>
                    <a:lnTo>
                      <a:pt x="1436" y="706"/>
                    </a:lnTo>
                    <a:lnTo>
                      <a:pt x="1438" y="706"/>
                    </a:lnTo>
                    <a:lnTo>
                      <a:pt x="1440" y="706"/>
                    </a:lnTo>
                    <a:lnTo>
                      <a:pt x="1442" y="706"/>
                    </a:lnTo>
                    <a:lnTo>
                      <a:pt x="1445" y="706"/>
                    </a:lnTo>
                    <a:lnTo>
                      <a:pt x="1447" y="706"/>
                    </a:lnTo>
                    <a:lnTo>
                      <a:pt x="1449" y="706"/>
                    </a:lnTo>
                    <a:lnTo>
                      <a:pt x="1451" y="706"/>
                    </a:lnTo>
                    <a:lnTo>
                      <a:pt x="1453" y="706"/>
                    </a:lnTo>
                    <a:lnTo>
                      <a:pt x="1457" y="706"/>
                    </a:lnTo>
                    <a:lnTo>
                      <a:pt x="1459" y="706"/>
                    </a:lnTo>
                    <a:lnTo>
                      <a:pt x="1461" y="706"/>
                    </a:lnTo>
                    <a:lnTo>
                      <a:pt x="1463" y="706"/>
                    </a:lnTo>
                    <a:lnTo>
                      <a:pt x="1465" y="706"/>
                    </a:lnTo>
                    <a:lnTo>
                      <a:pt x="1466" y="706"/>
                    </a:lnTo>
                    <a:lnTo>
                      <a:pt x="1468" y="706"/>
                    </a:lnTo>
                    <a:lnTo>
                      <a:pt x="1470" y="706"/>
                    </a:lnTo>
                    <a:lnTo>
                      <a:pt x="1472" y="706"/>
                    </a:lnTo>
                    <a:lnTo>
                      <a:pt x="1474" y="706"/>
                    </a:lnTo>
                    <a:lnTo>
                      <a:pt x="1476" y="706"/>
                    </a:lnTo>
                    <a:lnTo>
                      <a:pt x="1478" y="706"/>
                    </a:lnTo>
                    <a:lnTo>
                      <a:pt x="1482" y="706"/>
                    </a:lnTo>
                    <a:lnTo>
                      <a:pt x="1484" y="706"/>
                    </a:lnTo>
                    <a:lnTo>
                      <a:pt x="1488" y="706"/>
                    </a:lnTo>
                    <a:lnTo>
                      <a:pt x="1489" y="706"/>
                    </a:lnTo>
                    <a:lnTo>
                      <a:pt x="1491" y="706"/>
                    </a:lnTo>
                    <a:lnTo>
                      <a:pt x="1493" y="706"/>
                    </a:lnTo>
                    <a:lnTo>
                      <a:pt x="1495" y="706"/>
                    </a:lnTo>
                    <a:lnTo>
                      <a:pt x="1497" y="706"/>
                    </a:lnTo>
                    <a:lnTo>
                      <a:pt x="1499" y="706"/>
                    </a:lnTo>
                    <a:lnTo>
                      <a:pt x="1501" y="706"/>
                    </a:lnTo>
                    <a:lnTo>
                      <a:pt x="1503" y="706"/>
                    </a:lnTo>
                    <a:lnTo>
                      <a:pt x="1505" y="706"/>
                    </a:lnTo>
                    <a:lnTo>
                      <a:pt x="1507" y="706"/>
                    </a:lnTo>
                    <a:lnTo>
                      <a:pt x="1509" y="706"/>
                    </a:lnTo>
                    <a:lnTo>
                      <a:pt x="1511" y="706"/>
                    </a:lnTo>
                    <a:lnTo>
                      <a:pt x="1512" y="706"/>
                    </a:lnTo>
                    <a:lnTo>
                      <a:pt x="1514" y="706"/>
                    </a:lnTo>
                    <a:lnTo>
                      <a:pt x="1516" y="706"/>
                    </a:lnTo>
                    <a:lnTo>
                      <a:pt x="1518" y="706"/>
                    </a:lnTo>
                    <a:lnTo>
                      <a:pt x="1520" y="706"/>
                    </a:lnTo>
                    <a:lnTo>
                      <a:pt x="1522" y="706"/>
                    </a:lnTo>
                    <a:lnTo>
                      <a:pt x="1524" y="706"/>
                    </a:lnTo>
                    <a:lnTo>
                      <a:pt x="1526" y="706"/>
                    </a:lnTo>
                    <a:lnTo>
                      <a:pt x="1528" y="706"/>
                    </a:lnTo>
                    <a:lnTo>
                      <a:pt x="1530" y="706"/>
                    </a:lnTo>
                    <a:lnTo>
                      <a:pt x="1532" y="706"/>
                    </a:lnTo>
                    <a:lnTo>
                      <a:pt x="1534" y="706"/>
                    </a:lnTo>
                    <a:lnTo>
                      <a:pt x="1535" y="706"/>
                    </a:lnTo>
                    <a:lnTo>
                      <a:pt x="1537" y="706"/>
                    </a:lnTo>
                    <a:lnTo>
                      <a:pt x="1541" y="706"/>
                    </a:lnTo>
                    <a:lnTo>
                      <a:pt x="1543" y="706"/>
                    </a:lnTo>
                    <a:lnTo>
                      <a:pt x="1545" y="706"/>
                    </a:lnTo>
                    <a:lnTo>
                      <a:pt x="1547" y="706"/>
                    </a:lnTo>
                    <a:lnTo>
                      <a:pt x="1549" y="706"/>
                    </a:lnTo>
                    <a:lnTo>
                      <a:pt x="1551" y="706"/>
                    </a:lnTo>
                    <a:lnTo>
                      <a:pt x="1553" y="706"/>
                    </a:lnTo>
                    <a:lnTo>
                      <a:pt x="1556" y="706"/>
                    </a:lnTo>
                    <a:lnTo>
                      <a:pt x="1558" y="706"/>
                    </a:lnTo>
                    <a:lnTo>
                      <a:pt x="1560" y="706"/>
                    </a:lnTo>
                    <a:lnTo>
                      <a:pt x="1562" y="706"/>
                    </a:lnTo>
                    <a:lnTo>
                      <a:pt x="1564" y="706"/>
                    </a:lnTo>
                    <a:lnTo>
                      <a:pt x="1566" y="706"/>
                    </a:lnTo>
                    <a:lnTo>
                      <a:pt x="1570" y="706"/>
                    </a:lnTo>
                    <a:lnTo>
                      <a:pt x="1574" y="706"/>
                    </a:lnTo>
                    <a:lnTo>
                      <a:pt x="1576" y="706"/>
                    </a:lnTo>
                    <a:lnTo>
                      <a:pt x="1578" y="706"/>
                    </a:lnTo>
                    <a:lnTo>
                      <a:pt x="1579" y="706"/>
                    </a:lnTo>
                    <a:lnTo>
                      <a:pt x="1581" y="706"/>
                    </a:lnTo>
                    <a:lnTo>
                      <a:pt x="1583" y="706"/>
                    </a:lnTo>
                    <a:lnTo>
                      <a:pt x="1585" y="706"/>
                    </a:lnTo>
                    <a:lnTo>
                      <a:pt x="1587" y="706"/>
                    </a:lnTo>
                    <a:lnTo>
                      <a:pt x="1589" y="706"/>
                    </a:lnTo>
                    <a:lnTo>
                      <a:pt x="1591" y="706"/>
                    </a:lnTo>
                    <a:lnTo>
                      <a:pt x="1593" y="706"/>
                    </a:lnTo>
                    <a:lnTo>
                      <a:pt x="1595" y="706"/>
                    </a:lnTo>
                    <a:lnTo>
                      <a:pt x="1597" y="706"/>
                    </a:lnTo>
                    <a:lnTo>
                      <a:pt x="1601" y="706"/>
                    </a:lnTo>
                    <a:lnTo>
                      <a:pt x="1602" y="706"/>
                    </a:lnTo>
                    <a:lnTo>
                      <a:pt x="1606" y="706"/>
                    </a:lnTo>
                    <a:lnTo>
                      <a:pt x="1610" y="706"/>
                    </a:lnTo>
                    <a:lnTo>
                      <a:pt x="1614" y="706"/>
                    </a:lnTo>
                    <a:lnTo>
                      <a:pt x="1616" y="706"/>
                    </a:lnTo>
                    <a:lnTo>
                      <a:pt x="1618" y="706"/>
                    </a:lnTo>
                    <a:lnTo>
                      <a:pt x="1620" y="706"/>
                    </a:lnTo>
                    <a:lnTo>
                      <a:pt x="1622" y="706"/>
                    </a:lnTo>
                    <a:lnTo>
                      <a:pt x="1624" y="706"/>
                    </a:lnTo>
                    <a:lnTo>
                      <a:pt x="1627" y="706"/>
                    </a:lnTo>
                    <a:lnTo>
                      <a:pt x="1629" y="706"/>
                    </a:lnTo>
                    <a:lnTo>
                      <a:pt x="1631" y="706"/>
                    </a:lnTo>
                    <a:lnTo>
                      <a:pt x="1633" y="706"/>
                    </a:lnTo>
                    <a:lnTo>
                      <a:pt x="1637" y="706"/>
                    </a:lnTo>
                    <a:lnTo>
                      <a:pt x="1639" y="706"/>
                    </a:lnTo>
                    <a:lnTo>
                      <a:pt x="1641" y="706"/>
                    </a:lnTo>
                    <a:lnTo>
                      <a:pt x="1643" y="706"/>
                    </a:lnTo>
                    <a:lnTo>
                      <a:pt x="1645" y="706"/>
                    </a:lnTo>
                    <a:lnTo>
                      <a:pt x="1646" y="706"/>
                    </a:lnTo>
                    <a:lnTo>
                      <a:pt x="1648" y="706"/>
                    </a:lnTo>
                    <a:lnTo>
                      <a:pt x="1650" y="706"/>
                    </a:lnTo>
                    <a:lnTo>
                      <a:pt x="1652" y="706"/>
                    </a:lnTo>
                    <a:lnTo>
                      <a:pt x="1654" y="706"/>
                    </a:lnTo>
                    <a:lnTo>
                      <a:pt x="1656" y="706"/>
                    </a:lnTo>
                    <a:lnTo>
                      <a:pt x="1660" y="706"/>
                    </a:lnTo>
                    <a:lnTo>
                      <a:pt x="1662" y="706"/>
                    </a:lnTo>
                    <a:lnTo>
                      <a:pt x="1664" y="706"/>
                    </a:lnTo>
                    <a:lnTo>
                      <a:pt x="1666" y="706"/>
                    </a:lnTo>
                    <a:lnTo>
                      <a:pt x="1668" y="706"/>
                    </a:lnTo>
                    <a:lnTo>
                      <a:pt x="1669" y="706"/>
                    </a:lnTo>
                    <a:lnTo>
                      <a:pt x="1671" y="706"/>
                    </a:lnTo>
                    <a:lnTo>
                      <a:pt x="1675" y="706"/>
                    </a:lnTo>
                    <a:lnTo>
                      <a:pt x="1677" y="706"/>
                    </a:lnTo>
                    <a:lnTo>
                      <a:pt x="1679" y="706"/>
                    </a:lnTo>
                    <a:lnTo>
                      <a:pt x="1683" y="706"/>
                    </a:lnTo>
                    <a:lnTo>
                      <a:pt x="1687" y="706"/>
                    </a:lnTo>
                    <a:lnTo>
                      <a:pt x="1689" y="706"/>
                    </a:lnTo>
                    <a:lnTo>
                      <a:pt x="1691" y="706"/>
                    </a:lnTo>
                    <a:lnTo>
                      <a:pt x="1692" y="706"/>
                    </a:lnTo>
                    <a:lnTo>
                      <a:pt x="1694" y="706"/>
                    </a:lnTo>
                    <a:lnTo>
                      <a:pt x="1696" y="706"/>
                    </a:lnTo>
                    <a:lnTo>
                      <a:pt x="1698" y="706"/>
                    </a:lnTo>
                    <a:lnTo>
                      <a:pt x="1700" y="706"/>
                    </a:lnTo>
                    <a:lnTo>
                      <a:pt x="1702" y="706"/>
                    </a:lnTo>
                    <a:lnTo>
                      <a:pt x="1706" y="706"/>
                    </a:lnTo>
                    <a:lnTo>
                      <a:pt x="1708" y="706"/>
                    </a:lnTo>
                    <a:lnTo>
                      <a:pt x="1710" y="706"/>
                    </a:lnTo>
                    <a:lnTo>
                      <a:pt x="1712" y="706"/>
                    </a:lnTo>
                    <a:lnTo>
                      <a:pt x="1714" y="706"/>
                    </a:lnTo>
                    <a:lnTo>
                      <a:pt x="1715" y="706"/>
                    </a:lnTo>
                    <a:lnTo>
                      <a:pt x="1717" y="706"/>
                    </a:lnTo>
                    <a:lnTo>
                      <a:pt x="1719" y="706"/>
                    </a:lnTo>
                    <a:lnTo>
                      <a:pt x="1721" y="706"/>
                    </a:lnTo>
                    <a:lnTo>
                      <a:pt x="1725" y="706"/>
                    </a:lnTo>
                    <a:lnTo>
                      <a:pt x="1727" y="706"/>
                    </a:lnTo>
                    <a:lnTo>
                      <a:pt x="1729" y="706"/>
                    </a:lnTo>
                    <a:lnTo>
                      <a:pt x="1731" y="706"/>
                    </a:lnTo>
                    <a:lnTo>
                      <a:pt x="1733" y="706"/>
                    </a:lnTo>
                    <a:lnTo>
                      <a:pt x="1736" y="706"/>
                    </a:lnTo>
                    <a:lnTo>
                      <a:pt x="1738" y="706"/>
                    </a:lnTo>
                    <a:lnTo>
                      <a:pt x="1740" y="706"/>
                    </a:lnTo>
                    <a:lnTo>
                      <a:pt x="1742" y="706"/>
                    </a:lnTo>
                    <a:lnTo>
                      <a:pt x="1744" y="706"/>
                    </a:lnTo>
                    <a:lnTo>
                      <a:pt x="1748" y="706"/>
                    </a:lnTo>
                    <a:lnTo>
                      <a:pt x="1750" y="706"/>
                    </a:lnTo>
                    <a:lnTo>
                      <a:pt x="1752" y="706"/>
                    </a:lnTo>
                    <a:lnTo>
                      <a:pt x="1754" y="706"/>
                    </a:lnTo>
                    <a:lnTo>
                      <a:pt x="1756" y="706"/>
                    </a:lnTo>
                    <a:lnTo>
                      <a:pt x="1758" y="706"/>
                    </a:lnTo>
                    <a:lnTo>
                      <a:pt x="1759" y="706"/>
                    </a:lnTo>
                    <a:lnTo>
                      <a:pt x="1761" y="706"/>
                    </a:lnTo>
                    <a:lnTo>
                      <a:pt x="1763" y="706"/>
                    </a:lnTo>
                    <a:lnTo>
                      <a:pt x="1765" y="706"/>
                    </a:lnTo>
                    <a:lnTo>
                      <a:pt x="1767" y="706"/>
                    </a:lnTo>
                    <a:lnTo>
                      <a:pt x="1769" y="706"/>
                    </a:lnTo>
                    <a:lnTo>
                      <a:pt x="1771" y="706"/>
                    </a:lnTo>
                    <a:lnTo>
                      <a:pt x="1773" y="706"/>
                    </a:lnTo>
                    <a:lnTo>
                      <a:pt x="1775" y="706"/>
                    </a:lnTo>
                    <a:lnTo>
                      <a:pt x="1777" y="706"/>
                    </a:lnTo>
                    <a:lnTo>
                      <a:pt x="1779" y="706"/>
                    </a:lnTo>
                    <a:lnTo>
                      <a:pt x="1781" y="706"/>
                    </a:lnTo>
                    <a:lnTo>
                      <a:pt x="1782" y="706"/>
                    </a:lnTo>
                    <a:lnTo>
                      <a:pt x="1784" y="706"/>
                    </a:lnTo>
                    <a:lnTo>
                      <a:pt x="1786" y="706"/>
                    </a:lnTo>
                    <a:lnTo>
                      <a:pt x="1788" y="706"/>
                    </a:lnTo>
                    <a:lnTo>
                      <a:pt x="1790" y="706"/>
                    </a:lnTo>
                    <a:lnTo>
                      <a:pt x="1794" y="706"/>
                    </a:lnTo>
                    <a:lnTo>
                      <a:pt x="1796" y="706"/>
                    </a:lnTo>
                    <a:lnTo>
                      <a:pt x="1798" y="706"/>
                    </a:lnTo>
                    <a:lnTo>
                      <a:pt x="1800" y="706"/>
                    </a:lnTo>
                    <a:lnTo>
                      <a:pt x="1802" y="706"/>
                    </a:lnTo>
                    <a:lnTo>
                      <a:pt x="1804" y="706"/>
                    </a:lnTo>
                    <a:lnTo>
                      <a:pt x="1805" y="706"/>
                    </a:lnTo>
                    <a:lnTo>
                      <a:pt x="1807" y="706"/>
                    </a:lnTo>
                    <a:lnTo>
                      <a:pt x="1809" y="706"/>
                    </a:lnTo>
                    <a:lnTo>
                      <a:pt x="1811" y="706"/>
                    </a:lnTo>
                    <a:lnTo>
                      <a:pt x="1813" y="706"/>
                    </a:lnTo>
                    <a:lnTo>
                      <a:pt x="1817" y="706"/>
                    </a:lnTo>
                    <a:lnTo>
                      <a:pt x="1819" y="706"/>
                    </a:lnTo>
                    <a:lnTo>
                      <a:pt x="1821" y="706"/>
                    </a:lnTo>
                    <a:lnTo>
                      <a:pt x="1825" y="706"/>
                    </a:lnTo>
                    <a:lnTo>
                      <a:pt x="1827" y="706"/>
                    </a:lnTo>
                    <a:lnTo>
                      <a:pt x="1828" y="706"/>
                    </a:lnTo>
                    <a:lnTo>
                      <a:pt x="1830" y="706"/>
                    </a:lnTo>
                    <a:lnTo>
                      <a:pt x="1832" y="706"/>
                    </a:lnTo>
                    <a:lnTo>
                      <a:pt x="1834" y="706"/>
                    </a:lnTo>
                    <a:lnTo>
                      <a:pt x="1838" y="706"/>
                    </a:lnTo>
                    <a:lnTo>
                      <a:pt x="1840" y="706"/>
                    </a:lnTo>
                    <a:lnTo>
                      <a:pt x="1842" y="706"/>
                    </a:lnTo>
                    <a:lnTo>
                      <a:pt x="1844" y="706"/>
                    </a:lnTo>
                    <a:lnTo>
                      <a:pt x="1848" y="706"/>
                    </a:lnTo>
                    <a:lnTo>
                      <a:pt x="1849" y="706"/>
                    </a:lnTo>
                    <a:lnTo>
                      <a:pt x="1851" y="706"/>
                    </a:lnTo>
                    <a:lnTo>
                      <a:pt x="1853" y="706"/>
                    </a:lnTo>
                    <a:lnTo>
                      <a:pt x="1855" y="706"/>
                    </a:lnTo>
                    <a:lnTo>
                      <a:pt x="1857" y="706"/>
                    </a:lnTo>
                    <a:lnTo>
                      <a:pt x="1859" y="706"/>
                    </a:lnTo>
                    <a:lnTo>
                      <a:pt x="1861" y="706"/>
                    </a:lnTo>
                    <a:lnTo>
                      <a:pt x="1863" y="706"/>
                    </a:lnTo>
                    <a:lnTo>
                      <a:pt x="1865" y="706"/>
                    </a:lnTo>
                    <a:lnTo>
                      <a:pt x="1867" y="706"/>
                    </a:lnTo>
                    <a:lnTo>
                      <a:pt x="1871" y="706"/>
                    </a:lnTo>
                    <a:lnTo>
                      <a:pt x="1874" y="706"/>
                    </a:lnTo>
                    <a:lnTo>
                      <a:pt x="1876" y="706"/>
                    </a:lnTo>
                    <a:lnTo>
                      <a:pt x="1878" y="706"/>
                    </a:lnTo>
                    <a:lnTo>
                      <a:pt x="1880" y="706"/>
                    </a:lnTo>
                    <a:lnTo>
                      <a:pt x="1884" y="706"/>
                    </a:lnTo>
                    <a:lnTo>
                      <a:pt x="1886" y="706"/>
                    </a:lnTo>
                    <a:lnTo>
                      <a:pt x="1888" y="706"/>
                    </a:lnTo>
                    <a:lnTo>
                      <a:pt x="1890" y="706"/>
                    </a:lnTo>
                    <a:lnTo>
                      <a:pt x="1892" y="706"/>
                    </a:lnTo>
                    <a:lnTo>
                      <a:pt x="1894" y="706"/>
                    </a:lnTo>
                    <a:lnTo>
                      <a:pt x="1895" y="706"/>
                    </a:lnTo>
                    <a:lnTo>
                      <a:pt x="1897" y="706"/>
                    </a:lnTo>
                    <a:lnTo>
                      <a:pt x="1899" y="706"/>
                    </a:lnTo>
                    <a:lnTo>
                      <a:pt x="1901" y="706"/>
                    </a:lnTo>
                    <a:lnTo>
                      <a:pt x="1903" y="706"/>
                    </a:lnTo>
                    <a:lnTo>
                      <a:pt x="1905" y="706"/>
                    </a:lnTo>
                    <a:lnTo>
                      <a:pt x="1907" y="706"/>
                    </a:lnTo>
                    <a:lnTo>
                      <a:pt x="1909" y="706"/>
                    </a:lnTo>
                    <a:lnTo>
                      <a:pt x="1911" y="706"/>
                    </a:lnTo>
                    <a:lnTo>
                      <a:pt x="1913" y="706"/>
                    </a:lnTo>
                    <a:lnTo>
                      <a:pt x="1915" y="706"/>
                    </a:lnTo>
                    <a:lnTo>
                      <a:pt x="1917" y="706"/>
                    </a:lnTo>
                    <a:lnTo>
                      <a:pt x="1918" y="706"/>
                    </a:lnTo>
                    <a:lnTo>
                      <a:pt x="1920" y="706"/>
                    </a:lnTo>
                    <a:lnTo>
                      <a:pt x="1924" y="706"/>
                    </a:lnTo>
                    <a:lnTo>
                      <a:pt x="1926" y="706"/>
                    </a:lnTo>
                    <a:lnTo>
                      <a:pt x="1928" y="706"/>
                    </a:lnTo>
                    <a:lnTo>
                      <a:pt x="1930" y="706"/>
                    </a:lnTo>
                    <a:lnTo>
                      <a:pt x="1934" y="706"/>
                    </a:lnTo>
                    <a:lnTo>
                      <a:pt x="1936" y="706"/>
                    </a:lnTo>
                    <a:lnTo>
                      <a:pt x="1938" y="706"/>
                    </a:lnTo>
                    <a:lnTo>
                      <a:pt x="1939" y="706"/>
                    </a:lnTo>
                    <a:lnTo>
                      <a:pt x="1941" y="706"/>
                    </a:lnTo>
                    <a:lnTo>
                      <a:pt x="1943" y="706"/>
                    </a:lnTo>
                    <a:lnTo>
                      <a:pt x="1945" y="706"/>
                    </a:lnTo>
                    <a:lnTo>
                      <a:pt x="1947" y="706"/>
                    </a:lnTo>
                    <a:lnTo>
                      <a:pt x="1949" y="706"/>
                    </a:lnTo>
                    <a:lnTo>
                      <a:pt x="1951" y="706"/>
                    </a:lnTo>
                    <a:lnTo>
                      <a:pt x="1953" y="706"/>
                    </a:lnTo>
                    <a:lnTo>
                      <a:pt x="1955" y="706"/>
                    </a:lnTo>
                    <a:lnTo>
                      <a:pt x="1957" y="706"/>
                    </a:lnTo>
                    <a:lnTo>
                      <a:pt x="1959" y="706"/>
                    </a:lnTo>
                    <a:lnTo>
                      <a:pt x="1961" y="706"/>
                    </a:lnTo>
                    <a:lnTo>
                      <a:pt x="1962" y="706"/>
                    </a:lnTo>
                    <a:lnTo>
                      <a:pt x="1966" y="706"/>
                    </a:lnTo>
                    <a:lnTo>
                      <a:pt x="1968" y="706"/>
                    </a:lnTo>
                    <a:lnTo>
                      <a:pt x="1970" y="706"/>
                    </a:lnTo>
                    <a:lnTo>
                      <a:pt x="1972" y="706"/>
                    </a:lnTo>
                    <a:lnTo>
                      <a:pt x="1974" y="706"/>
                    </a:lnTo>
                    <a:lnTo>
                      <a:pt x="1976" y="706"/>
                    </a:lnTo>
                    <a:lnTo>
                      <a:pt x="1978" y="706"/>
                    </a:lnTo>
                    <a:lnTo>
                      <a:pt x="1980" y="706"/>
                    </a:lnTo>
                    <a:lnTo>
                      <a:pt x="1982" y="706"/>
                    </a:lnTo>
                    <a:lnTo>
                      <a:pt x="1984" y="706"/>
                    </a:lnTo>
                    <a:lnTo>
                      <a:pt x="1985" y="706"/>
                    </a:lnTo>
                    <a:lnTo>
                      <a:pt x="1987" y="706"/>
                    </a:lnTo>
                    <a:lnTo>
                      <a:pt x="1989" y="706"/>
                    </a:lnTo>
                    <a:lnTo>
                      <a:pt x="1991" y="706"/>
                    </a:lnTo>
                    <a:lnTo>
                      <a:pt x="1995" y="706"/>
                    </a:lnTo>
                    <a:lnTo>
                      <a:pt x="1997" y="706"/>
                    </a:lnTo>
                    <a:lnTo>
                      <a:pt x="1999" y="706"/>
                    </a:lnTo>
                    <a:lnTo>
                      <a:pt x="2001" y="706"/>
                    </a:lnTo>
                    <a:lnTo>
                      <a:pt x="2003" y="706"/>
                    </a:lnTo>
                    <a:lnTo>
                      <a:pt x="2005" y="706"/>
                    </a:lnTo>
                    <a:lnTo>
                      <a:pt x="2007" y="706"/>
                    </a:lnTo>
                    <a:lnTo>
                      <a:pt x="2008" y="706"/>
                    </a:lnTo>
                    <a:lnTo>
                      <a:pt x="2012" y="706"/>
                    </a:lnTo>
                    <a:lnTo>
                      <a:pt x="2014" y="706"/>
                    </a:lnTo>
                    <a:lnTo>
                      <a:pt x="2016" y="706"/>
                    </a:lnTo>
                    <a:lnTo>
                      <a:pt x="2018" y="706"/>
                    </a:lnTo>
                    <a:lnTo>
                      <a:pt x="2020" y="706"/>
                    </a:lnTo>
                    <a:lnTo>
                      <a:pt x="2024" y="706"/>
                    </a:lnTo>
                    <a:lnTo>
                      <a:pt x="2026" y="706"/>
                    </a:lnTo>
                    <a:lnTo>
                      <a:pt x="2028" y="706"/>
                    </a:lnTo>
                    <a:lnTo>
                      <a:pt x="2029" y="706"/>
                    </a:lnTo>
                    <a:lnTo>
                      <a:pt x="2031" y="706"/>
                    </a:lnTo>
                    <a:lnTo>
                      <a:pt x="2033" y="706"/>
                    </a:lnTo>
                    <a:lnTo>
                      <a:pt x="2035" y="706"/>
                    </a:lnTo>
                    <a:lnTo>
                      <a:pt x="2037" y="706"/>
                    </a:lnTo>
                    <a:lnTo>
                      <a:pt x="2039" y="706"/>
                    </a:lnTo>
                    <a:lnTo>
                      <a:pt x="2041" y="706"/>
                    </a:lnTo>
                    <a:lnTo>
                      <a:pt x="2045" y="706"/>
                    </a:lnTo>
                    <a:lnTo>
                      <a:pt x="2047" y="706"/>
                    </a:lnTo>
                    <a:lnTo>
                      <a:pt x="2049" y="706"/>
                    </a:lnTo>
                    <a:lnTo>
                      <a:pt x="2051" y="706"/>
                    </a:lnTo>
                    <a:lnTo>
                      <a:pt x="2052" y="706"/>
                    </a:lnTo>
                    <a:lnTo>
                      <a:pt x="2054" y="706"/>
                    </a:lnTo>
                    <a:lnTo>
                      <a:pt x="2056" y="706"/>
                    </a:lnTo>
                    <a:lnTo>
                      <a:pt x="2060" y="706"/>
                    </a:lnTo>
                    <a:lnTo>
                      <a:pt x="2062" y="706"/>
                    </a:lnTo>
                    <a:lnTo>
                      <a:pt x="2064" y="706"/>
                    </a:lnTo>
                    <a:lnTo>
                      <a:pt x="2066" y="706"/>
                    </a:lnTo>
                    <a:lnTo>
                      <a:pt x="2068" y="706"/>
                    </a:lnTo>
                    <a:lnTo>
                      <a:pt x="2070" y="706"/>
                    </a:lnTo>
                    <a:lnTo>
                      <a:pt x="2072" y="706"/>
                    </a:lnTo>
                    <a:lnTo>
                      <a:pt x="2074" y="706"/>
                    </a:lnTo>
                    <a:lnTo>
                      <a:pt x="2075" y="706"/>
                    </a:lnTo>
                    <a:lnTo>
                      <a:pt x="2077" y="706"/>
                    </a:lnTo>
                    <a:lnTo>
                      <a:pt x="2079" y="706"/>
                    </a:lnTo>
                    <a:lnTo>
                      <a:pt x="2081" y="706"/>
                    </a:lnTo>
                    <a:lnTo>
                      <a:pt x="2083" y="706"/>
                    </a:lnTo>
                    <a:lnTo>
                      <a:pt x="2085" y="706"/>
                    </a:lnTo>
                    <a:lnTo>
                      <a:pt x="2087" y="706"/>
                    </a:lnTo>
                    <a:lnTo>
                      <a:pt x="2089" y="706"/>
                    </a:lnTo>
                    <a:lnTo>
                      <a:pt x="2091" y="706"/>
                    </a:lnTo>
                    <a:lnTo>
                      <a:pt x="2093" y="706"/>
                    </a:lnTo>
                    <a:lnTo>
                      <a:pt x="2095" y="706"/>
                    </a:lnTo>
                    <a:lnTo>
                      <a:pt x="2097" y="706"/>
                    </a:lnTo>
                    <a:lnTo>
                      <a:pt x="2098" y="706"/>
                    </a:lnTo>
                    <a:lnTo>
                      <a:pt x="2100" y="706"/>
                    </a:lnTo>
                    <a:lnTo>
                      <a:pt x="2102" y="706"/>
                    </a:lnTo>
                    <a:lnTo>
                      <a:pt x="2106" y="706"/>
                    </a:lnTo>
                    <a:lnTo>
                      <a:pt x="2108" y="706"/>
                    </a:lnTo>
                    <a:lnTo>
                      <a:pt x="2110" y="706"/>
                    </a:lnTo>
                    <a:lnTo>
                      <a:pt x="2112" y="706"/>
                    </a:lnTo>
                    <a:lnTo>
                      <a:pt x="2114" y="706"/>
                    </a:lnTo>
                    <a:lnTo>
                      <a:pt x="2116" y="706"/>
                    </a:lnTo>
                    <a:lnTo>
                      <a:pt x="2118" y="706"/>
                    </a:lnTo>
                    <a:lnTo>
                      <a:pt x="2119" y="706"/>
                    </a:lnTo>
                    <a:lnTo>
                      <a:pt x="2121" y="706"/>
                    </a:lnTo>
                    <a:lnTo>
                      <a:pt x="2123" y="706"/>
                    </a:lnTo>
                    <a:lnTo>
                      <a:pt x="2125" y="706"/>
                    </a:lnTo>
                    <a:lnTo>
                      <a:pt x="2127" y="706"/>
                    </a:lnTo>
                    <a:lnTo>
                      <a:pt x="2129" y="706"/>
                    </a:lnTo>
                    <a:lnTo>
                      <a:pt x="2131" y="706"/>
                    </a:lnTo>
                    <a:lnTo>
                      <a:pt x="2133" y="706"/>
                    </a:lnTo>
                    <a:lnTo>
                      <a:pt x="2135" y="706"/>
                    </a:lnTo>
                    <a:lnTo>
                      <a:pt x="2137" y="706"/>
                    </a:lnTo>
                    <a:lnTo>
                      <a:pt x="2139" y="706"/>
                    </a:lnTo>
                    <a:lnTo>
                      <a:pt x="2141" y="706"/>
                    </a:lnTo>
                    <a:lnTo>
                      <a:pt x="2142" y="706"/>
                    </a:lnTo>
                    <a:lnTo>
                      <a:pt x="2144" y="706"/>
                    </a:lnTo>
                    <a:lnTo>
                      <a:pt x="2146" y="706"/>
                    </a:lnTo>
                    <a:lnTo>
                      <a:pt x="2148" y="706"/>
                    </a:lnTo>
                    <a:lnTo>
                      <a:pt x="2150" y="706"/>
                    </a:lnTo>
                    <a:lnTo>
                      <a:pt x="2152" y="706"/>
                    </a:lnTo>
                    <a:lnTo>
                      <a:pt x="2154" y="706"/>
                    </a:lnTo>
                    <a:lnTo>
                      <a:pt x="2156" y="706"/>
                    </a:lnTo>
                    <a:lnTo>
                      <a:pt x="2158" y="706"/>
                    </a:lnTo>
                    <a:lnTo>
                      <a:pt x="2160" y="706"/>
                    </a:lnTo>
                    <a:lnTo>
                      <a:pt x="2162" y="706"/>
                    </a:lnTo>
                    <a:lnTo>
                      <a:pt x="2164" y="706"/>
                    </a:lnTo>
                    <a:lnTo>
                      <a:pt x="2165" y="706"/>
                    </a:lnTo>
                    <a:lnTo>
                      <a:pt x="2167" y="706"/>
                    </a:lnTo>
                    <a:lnTo>
                      <a:pt x="2169" y="706"/>
                    </a:lnTo>
                    <a:lnTo>
                      <a:pt x="2171" y="706"/>
                    </a:lnTo>
                    <a:lnTo>
                      <a:pt x="2173" y="706"/>
                    </a:lnTo>
                    <a:lnTo>
                      <a:pt x="2175" y="706"/>
                    </a:lnTo>
                    <a:lnTo>
                      <a:pt x="2177" y="706"/>
                    </a:lnTo>
                    <a:lnTo>
                      <a:pt x="2179" y="706"/>
                    </a:lnTo>
                    <a:lnTo>
                      <a:pt x="2183" y="706"/>
                    </a:lnTo>
                    <a:lnTo>
                      <a:pt x="2185" y="706"/>
                    </a:lnTo>
                    <a:lnTo>
                      <a:pt x="2187" y="706"/>
                    </a:lnTo>
                    <a:lnTo>
                      <a:pt x="2188" y="706"/>
                    </a:lnTo>
                    <a:lnTo>
                      <a:pt x="2190" y="706"/>
                    </a:lnTo>
                    <a:lnTo>
                      <a:pt x="2192" y="706"/>
                    </a:lnTo>
                    <a:lnTo>
                      <a:pt x="2194" y="706"/>
                    </a:lnTo>
                    <a:lnTo>
                      <a:pt x="2196" y="706"/>
                    </a:lnTo>
                    <a:lnTo>
                      <a:pt x="2200" y="706"/>
                    </a:lnTo>
                    <a:lnTo>
                      <a:pt x="2202" y="706"/>
                    </a:lnTo>
                    <a:lnTo>
                      <a:pt x="2206" y="706"/>
                    </a:lnTo>
                    <a:lnTo>
                      <a:pt x="2210" y="706"/>
                    </a:lnTo>
                    <a:lnTo>
                      <a:pt x="2211" y="706"/>
                    </a:lnTo>
                    <a:lnTo>
                      <a:pt x="2213" y="706"/>
                    </a:lnTo>
                    <a:lnTo>
                      <a:pt x="2215" y="706"/>
                    </a:lnTo>
                    <a:lnTo>
                      <a:pt x="2217" y="706"/>
                    </a:lnTo>
                    <a:lnTo>
                      <a:pt x="2219" y="706"/>
                    </a:lnTo>
                    <a:lnTo>
                      <a:pt x="2221" y="706"/>
                    </a:lnTo>
                    <a:lnTo>
                      <a:pt x="2223" y="706"/>
                    </a:lnTo>
                    <a:lnTo>
                      <a:pt x="2225" y="706"/>
                    </a:lnTo>
                    <a:lnTo>
                      <a:pt x="2227" y="706"/>
                    </a:lnTo>
                    <a:lnTo>
                      <a:pt x="2229" y="706"/>
                    </a:lnTo>
                    <a:lnTo>
                      <a:pt x="2231" y="706"/>
                    </a:lnTo>
                    <a:lnTo>
                      <a:pt x="2232" y="706"/>
                    </a:lnTo>
                    <a:lnTo>
                      <a:pt x="2234" y="706"/>
                    </a:lnTo>
                    <a:lnTo>
                      <a:pt x="2236" y="706"/>
                    </a:lnTo>
                    <a:lnTo>
                      <a:pt x="2238" y="706"/>
                    </a:lnTo>
                    <a:lnTo>
                      <a:pt x="2240" y="706"/>
                    </a:lnTo>
                    <a:lnTo>
                      <a:pt x="2242" y="706"/>
                    </a:lnTo>
                    <a:lnTo>
                      <a:pt x="2244" y="706"/>
                    </a:lnTo>
                    <a:lnTo>
                      <a:pt x="2246" y="706"/>
                    </a:lnTo>
                    <a:lnTo>
                      <a:pt x="2248" y="706"/>
                    </a:lnTo>
                  </a:path>
                </a:pathLst>
              </a:custGeom>
              <a:grpFill/>
              <a:ln w="3175">
                <a:solidFill>
                  <a:srgbClr val="FF45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0" name="Freeform 208"/>
              <p:cNvSpPr>
                <a:spLocks/>
              </p:cNvSpPr>
              <p:nvPr/>
            </p:nvSpPr>
            <p:spPr bwMode="auto">
              <a:xfrm>
                <a:off x="3581400" y="5074103"/>
                <a:ext cx="3322638" cy="212045"/>
              </a:xfrm>
              <a:custGeom>
                <a:avLst/>
                <a:gdLst>
                  <a:gd name="T0" fmla="*/ 32 w 2093"/>
                  <a:gd name="T1" fmla="*/ 185 h 187"/>
                  <a:gd name="T2" fmla="*/ 65 w 2093"/>
                  <a:gd name="T3" fmla="*/ 185 h 187"/>
                  <a:gd name="T4" fmla="*/ 101 w 2093"/>
                  <a:gd name="T5" fmla="*/ 185 h 187"/>
                  <a:gd name="T6" fmla="*/ 134 w 2093"/>
                  <a:gd name="T7" fmla="*/ 185 h 187"/>
                  <a:gd name="T8" fmla="*/ 168 w 2093"/>
                  <a:gd name="T9" fmla="*/ 185 h 187"/>
                  <a:gd name="T10" fmla="*/ 199 w 2093"/>
                  <a:gd name="T11" fmla="*/ 185 h 187"/>
                  <a:gd name="T12" fmla="*/ 226 w 2093"/>
                  <a:gd name="T13" fmla="*/ 187 h 187"/>
                  <a:gd name="T14" fmla="*/ 252 w 2093"/>
                  <a:gd name="T15" fmla="*/ 185 h 187"/>
                  <a:gd name="T16" fmla="*/ 279 w 2093"/>
                  <a:gd name="T17" fmla="*/ 185 h 187"/>
                  <a:gd name="T18" fmla="*/ 306 w 2093"/>
                  <a:gd name="T19" fmla="*/ 185 h 187"/>
                  <a:gd name="T20" fmla="*/ 337 w 2093"/>
                  <a:gd name="T21" fmla="*/ 185 h 187"/>
                  <a:gd name="T22" fmla="*/ 365 w 2093"/>
                  <a:gd name="T23" fmla="*/ 185 h 187"/>
                  <a:gd name="T24" fmla="*/ 394 w 2093"/>
                  <a:gd name="T25" fmla="*/ 187 h 187"/>
                  <a:gd name="T26" fmla="*/ 423 w 2093"/>
                  <a:gd name="T27" fmla="*/ 187 h 187"/>
                  <a:gd name="T28" fmla="*/ 455 w 2093"/>
                  <a:gd name="T29" fmla="*/ 185 h 187"/>
                  <a:gd name="T30" fmla="*/ 484 w 2093"/>
                  <a:gd name="T31" fmla="*/ 187 h 187"/>
                  <a:gd name="T32" fmla="*/ 513 w 2093"/>
                  <a:gd name="T33" fmla="*/ 185 h 187"/>
                  <a:gd name="T34" fmla="*/ 540 w 2093"/>
                  <a:gd name="T35" fmla="*/ 185 h 187"/>
                  <a:gd name="T36" fmla="*/ 566 w 2093"/>
                  <a:gd name="T37" fmla="*/ 187 h 187"/>
                  <a:gd name="T38" fmla="*/ 595 w 2093"/>
                  <a:gd name="T39" fmla="*/ 185 h 187"/>
                  <a:gd name="T40" fmla="*/ 622 w 2093"/>
                  <a:gd name="T41" fmla="*/ 187 h 187"/>
                  <a:gd name="T42" fmla="*/ 649 w 2093"/>
                  <a:gd name="T43" fmla="*/ 187 h 187"/>
                  <a:gd name="T44" fmla="*/ 676 w 2093"/>
                  <a:gd name="T45" fmla="*/ 187 h 187"/>
                  <a:gd name="T46" fmla="*/ 706 w 2093"/>
                  <a:gd name="T47" fmla="*/ 187 h 187"/>
                  <a:gd name="T48" fmla="*/ 741 w 2093"/>
                  <a:gd name="T49" fmla="*/ 185 h 187"/>
                  <a:gd name="T50" fmla="*/ 773 w 2093"/>
                  <a:gd name="T51" fmla="*/ 185 h 187"/>
                  <a:gd name="T52" fmla="*/ 802 w 2093"/>
                  <a:gd name="T53" fmla="*/ 185 h 187"/>
                  <a:gd name="T54" fmla="*/ 836 w 2093"/>
                  <a:gd name="T55" fmla="*/ 185 h 187"/>
                  <a:gd name="T56" fmla="*/ 871 w 2093"/>
                  <a:gd name="T57" fmla="*/ 187 h 187"/>
                  <a:gd name="T58" fmla="*/ 902 w 2093"/>
                  <a:gd name="T59" fmla="*/ 185 h 187"/>
                  <a:gd name="T60" fmla="*/ 928 w 2093"/>
                  <a:gd name="T61" fmla="*/ 78 h 187"/>
                  <a:gd name="T62" fmla="*/ 959 w 2093"/>
                  <a:gd name="T63" fmla="*/ 185 h 187"/>
                  <a:gd name="T64" fmla="*/ 992 w 2093"/>
                  <a:gd name="T65" fmla="*/ 185 h 187"/>
                  <a:gd name="T66" fmla="*/ 1028 w 2093"/>
                  <a:gd name="T67" fmla="*/ 185 h 187"/>
                  <a:gd name="T68" fmla="*/ 1064 w 2093"/>
                  <a:gd name="T69" fmla="*/ 185 h 187"/>
                  <a:gd name="T70" fmla="*/ 1103 w 2093"/>
                  <a:gd name="T71" fmla="*/ 185 h 187"/>
                  <a:gd name="T72" fmla="*/ 1137 w 2093"/>
                  <a:gd name="T73" fmla="*/ 185 h 187"/>
                  <a:gd name="T74" fmla="*/ 1174 w 2093"/>
                  <a:gd name="T75" fmla="*/ 185 h 187"/>
                  <a:gd name="T76" fmla="*/ 1210 w 2093"/>
                  <a:gd name="T77" fmla="*/ 185 h 187"/>
                  <a:gd name="T78" fmla="*/ 1244 w 2093"/>
                  <a:gd name="T79" fmla="*/ 185 h 187"/>
                  <a:gd name="T80" fmla="*/ 1285 w 2093"/>
                  <a:gd name="T81" fmla="*/ 185 h 187"/>
                  <a:gd name="T82" fmla="*/ 1321 w 2093"/>
                  <a:gd name="T83" fmla="*/ 185 h 187"/>
                  <a:gd name="T84" fmla="*/ 1359 w 2093"/>
                  <a:gd name="T85" fmla="*/ 185 h 187"/>
                  <a:gd name="T86" fmla="*/ 1394 w 2093"/>
                  <a:gd name="T87" fmla="*/ 185 h 187"/>
                  <a:gd name="T88" fmla="*/ 1430 w 2093"/>
                  <a:gd name="T89" fmla="*/ 185 h 187"/>
                  <a:gd name="T90" fmla="*/ 1463 w 2093"/>
                  <a:gd name="T91" fmla="*/ 185 h 187"/>
                  <a:gd name="T92" fmla="*/ 1495 w 2093"/>
                  <a:gd name="T93" fmla="*/ 185 h 187"/>
                  <a:gd name="T94" fmla="*/ 1528 w 2093"/>
                  <a:gd name="T95" fmla="*/ 185 h 187"/>
                  <a:gd name="T96" fmla="*/ 1566 w 2093"/>
                  <a:gd name="T97" fmla="*/ 185 h 187"/>
                  <a:gd name="T98" fmla="*/ 1604 w 2093"/>
                  <a:gd name="T99" fmla="*/ 185 h 187"/>
                  <a:gd name="T100" fmla="*/ 1639 w 2093"/>
                  <a:gd name="T101" fmla="*/ 185 h 187"/>
                  <a:gd name="T102" fmla="*/ 1675 w 2093"/>
                  <a:gd name="T103" fmla="*/ 185 h 187"/>
                  <a:gd name="T104" fmla="*/ 1710 w 2093"/>
                  <a:gd name="T105" fmla="*/ 185 h 187"/>
                  <a:gd name="T106" fmla="*/ 1744 w 2093"/>
                  <a:gd name="T107" fmla="*/ 185 h 187"/>
                  <a:gd name="T108" fmla="*/ 1779 w 2093"/>
                  <a:gd name="T109" fmla="*/ 185 h 187"/>
                  <a:gd name="T110" fmla="*/ 1813 w 2093"/>
                  <a:gd name="T111" fmla="*/ 185 h 187"/>
                  <a:gd name="T112" fmla="*/ 1850 w 2093"/>
                  <a:gd name="T113" fmla="*/ 185 h 187"/>
                  <a:gd name="T114" fmla="*/ 1886 w 2093"/>
                  <a:gd name="T115" fmla="*/ 185 h 187"/>
                  <a:gd name="T116" fmla="*/ 1920 w 2093"/>
                  <a:gd name="T117" fmla="*/ 185 h 187"/>
                  <a:gd name="T118" fmla="*/ 1959 w 2093"/>
                  <a:gd name="T119" fmla="*/ 185 h 187"/>
                  <a:gd name="T120" fmla="*/ 1993 w 2093"/>
                  <a:gd name="T121" fmla="*/ 185 h 187"/>
                  <a:gd name="T122" fmla="*/ 2030 w 2093"/>
                  <a:gd name="T123" fmla="*/ 185 h 187"/>
                  <a:gd name="T124" fmla="*/ 2066 w 2093"/>
                  <a:gd name="T125" fmla="*/ 18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93" h="187">
                    <a:moveTo>
                      <a:pt x="0" y="185"/>
                    </a:moveTo>
                    <a:lnTo>
                      <a:pt x="3" y="185"/>
                    </a:lnTo>
                    <a:lnTo>
                      <a:pt x="5" y="185"/>
                    </a:lnTo>
                    <a:lnTo>
                      <a:pt x="7" y="185"/>
                    </a:lnTo>
                    <a:lnTo>
                      <a:pt x="9" y="185"/>
                    </a:lnTo>
                    <a:lnTo>
                      <a:pt x="11" y="185"/>
                    </a:lnTo>
                    <a:lnTo>
                      <a:pt x="13" y="185"/>
                    </a:lnTo>
                    <a:lnTo>
                      <a:pt x="15" y="185"/>
                    </a:lnTo>
                    <a:lnTo>
                      <a:pt x="17" y="185"/>
                    </a:lnTo>
                    <a:lnTo>
                      <a:pt x="19" y="185"/>
                    </a:lnTo>
                    <a:lnTo>
                      <a:pt x="21" y="185"/>
                    </a:lnTo>
                    <a:lnTo>
                      <a:pt x="23" y="185"/>
                    </a:lnTo>
                    <a:lnTo>
                      <a:pt x="25" y="185"/>
                    </a:lnTo>
                    <a:lnTo>
                      <a:pt x="26" y="185"/>
                    </a:lnTo>
                    <a:lnTo>
                      <a:pt x="28" y="185"/>
                    </a:lnTo>
                    <a:lnTo>
                      <a:pt x="30" y="185"/>
                    </a:lnTo>
                    <a:lnTo>
                      <a:pt x="32" y="185"/>
                    </a:lnTo>
                    <a:lnTo>
                      <a:pt x="34" y="185"/>
                    </a:lnTo>
                    <a:lnTo>
                      <a:pt x="36" y="185"/>
                    </a:lnTo>
                    <a:lnTo>
                      <a:pt x="38" y="185"/>
                    </a:lnTo>
                    <a:lnTo>
                      <a:pt x="40" y="185"/>
                    </a:lnTo>
                    <a:lnTo>
                      <a:pt x="42" y="185"/>
                    </a:lnTo>
                    <a:lnTo>
                      <a:pt x="44" y="185"/>
                    </a:lnTo>
                    <a:lnTo>
                      <a:pt x="46" y="185"/>
                    </a:lnTo>
                    <a:lnTo>
                      <a:pt x="48" y="185"/>
                    </a:lnTo>
                    <a:lnTo>
                      <a:pt x="49" y="185"/>
                    </a:lnTo>
                    <a:lnTo>
                      <a:pt x="51" y="185"/>
                    </a:lnTo>
                    <a:lnTo>
                      <a:pt x="53" y="185"/>
                    </a:lnTo>
                    <a:lnTo>
                      <a:pt x="55" y="185"/>
                    </a:lnTo>
                    <a:lnTo>
                      <a:pt x="57" y="185"/>
                    </a:lnTo>
                    <a:lnTo>
                      <a:pt x="59" y="185"/>
                    </a:lnTo>
                    <a:lnTo>
                      <a:pt x="61" y="185"/>
                    </a:lnTo>
                    <a:lnTo>
                      <a:pt x="63" y="185"/>
                    </a:lnTo>
                    <a:lnTo>
                      <a:pt x="65" y="185"/>
                    </a:lnTo>
                    <a:lnTo>
                      <a:pt x="67" y="185"/>
                    </a:lnTo>
                    <a:lnTo>
                      <a:pt x="69" y="185"/>
                    </a:lnTo>
                    <a:lnTo>
                      <a:pt x="70" y="185"/>
                    </a:lnTo>
                    <a:lnTo>
                      <a:pt x="72" y="185"/>
                    </a:lnTo>
                    <a:lnTo>
                      <a:pt x="76" y="185"/>
                    </a:lnTo>
                    <a:lnTo>
                      <a:pt x="78" y="185"/>
                    </a:lnTo>
                    <a:lnTo>
                      <a:pt x="80" y="185"/>
                    </a:lnTo>
                    <a:lnTo>
                      <a:pt x="82" y="185"/>
                    </a:lnTo>
                    <a:lnTo>
                      <a:pt x="86" y="185"/>
                    </a:lnTo>
                    <a:lnTo>
                      <a:pt x="88" y="185"/>
                    </a:lnTo>
                    <a:lnTo>
                      <a:pt x="90" y="185"/>
                    </a:lnTo>
                    <a:lnTo>
                      <a:pt x="92" y="185"/>
                    </a:lnTo>
                    <a:lnTo>
                      <a:pt x="93" y="185"/>
                    </a:lnTo>
                    <a:lnTo>
                      <a:pt x="97" y="185"/>
                    </a:lnTo>
                    <a:lnTo>
                      <a:pt x="99" y="187"/>
                    </a:lnTo>
                    <a:lnTo>
                      <a:pt x="99" y="185"/>
                    </a:lnTo>
                    <a:lnTo>
                      <a:pt x="101" y="185"/>
                    </a:lnTo>
                    <a:lnTo>
                      <a:pt x="103" y="185"/>
                    </a:lnTo>
                    <a:lnTo>
                      <a:pt x="105" y="185"/>
                    </a:lnTo>
                    <a:lnTo>
                      <a:pt x="107" y="187"/>
                    </a:lnTo>
                    <a:lnTo>
                      <a:pt x="109" y="185"/>
                    </a:lnTo>
                    <a:lnTo>
                      <a:pt x="111" y="185"/>
                    </a:lnTo>
                    <a:lnTo>
                      <a:pt x="113" y="185"/>
                    </a:lnTo>
                    <a:lnTo>
                      <a:pt x="115" y="185"/>
                    </a:lnTo>
                    <a:lnTo>
                      <a:pt x="116" y="185"/>
                    </a:lnTo>
                    <a:lnTo>
                      <a:pt x="118" y="185"/>
                    </a:lnTo>
                    <a:lnTo>
                      <a:pt x="120" y="185"/>
                    </a:lnTo>
                    <a:lnTo>
                      <a:pt x="122" y="185"/>
                    </a:lnTo>
                    <a:lnTo>
                      <a:pt x="124" y="185"/>
                    </a:lnTo>
                    <a:lnTo>
                      <a:pt x="126" y="185"/>
                    </a:lnTo>
                    <a:lnTo>
                      <a:pt x="128" y="185"/>
                    </a:lnTo>
                    <a:lnTo>
                      <a:pt x="130" y="185"/>
                    </a:lnTo>
                    <a:lnTo>
                      <a:pt x="132" y="185"/>
                    </a:lnTo>
                    <a:lnTo>
                      <a:pt x="134" y="185"/>
                    </a:lnTo>
                    <a:lnTo>
                      <a:pt x="136" y="185"/>
                    </a:lnTo>
                    <a:lnTo>
                      <a:pt x="138" y="185"/>
                    </a:lnTo>
                    <a:lnTo>
                      <a:pt x="139" y="185"/>
                    </a:lnTo>
                    <a:lnTo>
                      <a:pt x="141" y="185"/>
                    </a:lnTo>
                    <a:lnTo>
                      <a:pt x="143" y="187"/>
                    </a:lnTo>
                    <a:lnTo>
                      <a:pt x="145" y="185"/>
                    </a:lnTo>
                    <a:lnTo>
                      <a:pt x="147" y="185"/>
                    </a:lnTo>
                    <a:lnTo>
                      <a:pt x="149" y="185"/>
                    </a:lnTo>
                    <a:lnTo>
                      <a:pt x="151" y="185"/>
                    </a:lnTo>
                    <a:lnTo>
                      <a:pt x="153" y="185"/>
                    </a:lnTo>
                    <a:lnTo>
                      <a:pt x="155" y="185"/>
                    </a:lnTo>
                    <a:lnTo>
                      <a:pt x="157" y="185"/>
                    </a:lnTo>
                    <a:lnTo>
                      <a:pt x="159" y="185"/>
                    </a:lnTo>
                    <a:lnTo>
                      <a:pt x="160" y="185"/>
                    </a:lnTo>
                    <a:lnTo>
                      <a:pt x="164" y="185"/>
                    </a:lnTo>
                    <a:lnTo>
                      <a:pt x="166" y="185"/>
                    </a:lnTo>
                    <a:lnTo>
                      <a:pt x="168" y="185"/>
                    </a:lnTo>
                    <a:lnTo>
                      <a:pt x="172" y="185"/>
                    </a:lnTo>
                    <a:lnTo>
                      <a:pt x="172" y="187"/>
                    </a:lnTo>
                    <a:lnTo>
                      <a:pt x="174" y="185"/>
                    </a:lnTo>
                    <a:lnTo>
                      <a:pt x="176" y="185"/>
                    </a:lnTo>
                    <a:lnTo>
                      <a:pt x="178" y="185"/>
                    </a:lnTo>
                    <a:lnTo>
                      <a:pt x="180" y="187"/>
                    </a:lnTo>
                    <a:lnTo>
                      <a:pt x="182" y="185"/>
                    </a:lnTo>
                    <a:lnTo>
                      <a:pt x="183" y="185"/>
                    </a:lnTo>
                    <a:lnTo>
                      <a:pt x="185" y="185"/>
                    </a:lnTo>
                    <a:lnTo>
                      <a:pt x="187" y="185"/>
                    </a:lnTo>
                    <a:lnTo>
                      <a:pt x="189" y="185"/>
                    </a:lnTo>
                    <a:lnTo>
                      <a:pt x="191" y="185"/>
                    </a:lnTo>
                    <a:lnTo>
                      <a:pt x="193" y="185"/>
                    </a:lnTo>
                    <a:lnTo>
                      <a:pt x="195" y="185"/>
                    </a:lnTo>
                    <a:lnTo>
                      <a:pt x="197" y="185"/>
                    </a:lnTo>
                    <a:lnTo>
                      <a:pt x="197" y="187"/>
                    </a:lnTo>
                    <a:lnTo>
                      <a:pt x="199" y="185"/>
                    </a:lnTo>
                    <a:lnTo>
                      <a:pt x="201" y="185"/>
                    </a:lnTo>
                    <a:lnTo>
                      <a:pt x="203" y="185"/>
                    </a:lnTo>
                    <a:lnTo>
                      <a:pt x="205" y="185"/>
                    </a:lnTo>
                    <a:lnTo>
                      <a:pt x="206" y="185"/>
                    </a:lnTo>
                    <a:lnTo>
                      <a:pt x="208" y="185"/>
                    </a:lnTo>
                    <a:lnTo>
                      <a:pt x="210" y="187"/>
                    </a:lnTo>
                    <a:lnTo>
                      <a:pt x="210" y="185"/>
                    </a:lnTo>
                    <a:lnTo>
                      <a:pt x="214" y="185"/>
                    </a:lnTo>
                    <a:lnTo>
                      <a:pt x="216" y="185"/>
                    </a:lnTo>
                    <a:lnTo>
                      <a:pt x="216" y="187"/>
                    </a:lnTo>
                    <a:lnTo>
                      <a:pt x="218" y="185"/>
                    </a:lnTo>
                    <a:lnTo>
                      <a:pt x="220" y="187"/>
                    </a:lnTo>
                    <a:lnTo>
                      <a:pt x="220" y="185"/>
                    </a:lnTo>
                    <a:lnTo>
                      <a:pt x="222" y="185"/>
                    </a:lnTo>
                    <a:lnTo>
                      <a:pt x="224" y="185"/>
                    </a:lnTo>
                    <a:lnTo>
                      <a:pt x="226" y="185"/>
                    </a:lnTo>
                    <a:lnTo>
                      <a:pt x="226" y="187"/>
                    </a:lnTo>
                    <a:lnTo>
                      <a:pt x="229" y="185"/>
                    </a:lnTo>
                    <a:lnTo>
                      <a:pt x="229" y="187"/>
                    </a:lnTo>
                    <a:lnTo>
                      <a:pt x="233" y="187"/>
                    </a:lnTo>
                    <a:lnTo>
                      <a:pt x="233" y="185"/>
                    </a:lnTo>
                    <a:lnTo>
                      <a:pt x="233" y="187"/>
                    </a:lnTo>
                    <a:lnTo>
                      <a:pt x="237" y="185"/>
                    </a:lnTo>
                    <a:lnTo>
                      <a:pt x="237" y="187"/>
                    </a:lnTo>
                    <a:lnTo>
                      <a:pt x="239" y="185"/>
                    </a:lnTo>
                    <a:lnTo>
                      <a:pt x="241" y="185"/>
                    </a:lnTo>
                    <a:lnTo>
                      <a:pt x="241" y="187"/>
                    </a:lnTo>
                    <a:lnTo>
                      <a:pt x="243" y="187"/>
                    </a:lnTo>
                    <a:lnTo>
                      <a:pt x="245" y="185"/>
                    </a:lnTo>
                    <a:lnTo>
                      <a:pt x="247" y="187"/>
                    </a:lnTo>
                    <a:lnTo>
                      <a:pt x="247" y="185"/>
                    </a:lnTo>
                    <a:lnTo>
                      <a:pt x="249" y="187"/>
                    </a:lnTo>
                    <a:lnTo>
                      <a:pt x="250" y="185"/>
                    </a:lnTo>
                    <a:lnTo>
                      <a:pt x="252" y="185"/>
                    </a:lnTo>
                    <a:lnTo>
                      <a:pt x="252" y="187"/>
                    </a:lnTo>
                    <a:lnTo>
                      <a:pt x="254" y="187"/>
                    </a:lnTo>
                    <a:lnTo>
                      <a:pt x="256" y="185"/>
                    </a:lnTo>
                    <a:lnTo>
                      <a:pt x="258" y="187"/>
                    </a:lnTo>
                    <a:lnTo>
                      <a:pt x="260" y="185"/>
                    </a:lnTo>
                    <a:lnTo>
                      <a:pt x="260" y="187"/>
                    </a:lnTo>
                    <a:lnTo>
                      <a:pt x="262" y="185"/>
                    </a:lnTo>
                    <a:lnTo>
                      <a:pt x="264" y="187"/>
                    </a:lnTo>
                    <a:lnTo>
                      <a:pt x="264" y="185"/>
                    </a:lnTo>
                    <a:lnTo>
                      <a:pt x="268" y="187"/>
                    </a:lnTo>
                    <a:lnTo>
                      <a:pt x="268" y="185"/>
                    </a:lnTo>
                    <a:lnTo>
                      <a:pt x="270" y="187"/>
                    </a:lnTo>
                    <a:lnTo>
                      <a:pt x="272" y="185"/>
                    </a:lnTo>
                    <a:lnTo>
                      <a:pt x="273" y="185"/>
                    </a:lnTo>
                    <a:lnTo>
                      <a:pt x="275" y="187"/>
                    </a:lnTo>
                    <a:lnTo>
                      <a:pt x="277" y="185"/>
                    </a:lnTo>
                    <a:lnTo>
                      <a:pt x="279" y="185"/>
                    </a:lnTo>
                    <a:lnTo>
                      <a:pt x="279" y="187"/>
                    </a:lnTo>
                    <a:lnTo>
                      <a:pt x="281" y="185"/>
                    </a:lnTo>
                    <a:lnTo>
                      <a:pt x="281" y="187"/>
                    </a:lnTo>
                    <a:lnTo>
                      <a:pt x="283" y="185"/>
                    </a:lnTo>
                    <a:lnTo>
                      <a:pt x="285" y="187"/>
                    </a:lnTo>
                    <a:lnTo>
                      <a:pt x="287" y="187"/>
                    </a:lnTo>
                    <a:lnTo>
                      <a:pt x="289" y="185"/>
                    </a:lnTo>
                    <a:lnTo>
                      <a:pt x="291" y="187"/>
                    </a:lnTo>
                    <a:lnTo>
                      <a:pt x="293" y="187"/>
                    </a:lnTo>
                    <a:lnTo>
                      <a:pt x="295" y="185"/>
                    </a:lnTo>
                    <a:lnTo>
                      <a:pt x="296" y="187"/>
                    </a:lnTo>
                    <a:lnTo>
                      <a:pt x="298" y="185"/>
                    </a:lnTo>
                    <a:lnTo>
                      <a:pt x="300" y="187"/>
                    </a:lnTo>
                    <a:lnTo>
                      <a:pt x="302" y="187"/>
                    </a:lnTo>
                    <a:lnTo>
                      <a:pt x="302" y="185"/>
                    </a:lnTo>
                    <a:lnTo>
                      <a:pt x="306" y="187"/>
                    </a:lnTo>
                    <a:lnTo>
                      <a:pt x="306" y="185"/>
                    </a:lnTo>
                    <a:lnTo>
                      <a:pt x="308" y="187"/>
                    </a:lnTo>
                    <a:lnTo>
                      <a:pt x="308" y="185"/>
                    </a:lnTo>
                    <a:lnTo>
                      <a:pt x="310" y="185"/>
                    </a:lnTo>
                    <a:lnTo>
                      <a:pt x="312" y="187"/>
                    </a:lnTo>
                    <a:lnTo>
                      <a:pt x="314" y="187"/>
                    </a:lnTo>
                    <a:lnTo>
                      <a:pt x="316" y="185"/>
                    </a:lnTo>
                    <a:lnTo>
                      <a:pt x="318" y="187"/>
                    </a:lnTo>
                    <a:lnTo>
                      <a:pt x="319" y="187"/>
                    </a:lnTo>
                    <a:lnTo>
                      <a:pt x="319" y="185"/>
                    </a:lnTo>
                    <a:lnTo>
                      <a:pt x="323" y="187"/>
                    </a:lnTo>
                    <a:lnTo>
                      <a:pt x="325" y="187"/>
                    </a:lnTo>
                    <a:lnTo>
                      <a:pt x="327" y="185"/>
                    </a:lnTo>
                    <a:lnTo>
                      <a:pt x="329" y="187"/>
                    </a:lnTo>
                    <a:lnTo>
                      <a:pt x="333" y="185"/>
                    </a:lnTo>
                    <a:lnTo>
                      <a:pt x="333" y="187"/>
                    </a:lnTo>
                    <a:lnTo>
                      <a:pt x="335" y="187"/>
                    </a:lnTo>
                    <a:lnTo>
                      <a:pt x="337" y="185"/>
                    </a:lnTo>
                    <a:lnTo>
                      <a:pt x="337" y="187"/>
                    </a:lnTo>
                    <a:lnTo>
                      <a:pt x="340" y="185"/>
                    </a:lnTo>
                    <a:lnTo>
                      <a:pt x="340" y="187"/>
                    </a:lnTo>
                    <a:lnTo>
                      <a:pt x="342" y="187"/>
                    </a:lnTo>
                    <a:lnTo>
                      <a:pt x="346" y="185"/>
                    </a:lnTo>
                    <a:lnTo>
                      <a:pt x="346" y="187"/>
                    </a:lnTo>
                    <a:lnTo>
                      <a:pt x="348" y="185"/>
                    </a:lnTo>
                    <a:lnTo>
                      <a:pt x="352" y="185"/>
                    </a:lnTo>
                    <a:lnTo>
                      <a:pt x="352" y="187"/>
                    </a:lnTo>
                    <a:lnTo>
                      <a:pt x="356" y="185"/>
                    </a:lnTo>
                    <a:lnTo>
                      <a:pt x="356" y="187"/>
                    </a:lnTo>
                    <a:lnTo>
                      <a:pt x="358" y="187"/>
                    </a:lnTo>
                    <a:lnTo>
                      <a:pt x="360" y="185"/>
                    </a:lnTo>
                    <a:lnTo>
                      <a:pt x="360" y="187"/>
                    </a:lnTo>
                    <a:lnTo>
                      <a:pt x="362" y="185"/>
                    </a:lnTo>
                    <a:lnTo>
                      <a:pt x="363" y="187"/>
                    </a:lnTo>
                    <a:lnTo>
                      <a:pt x="365" y="185"/>
                    </a:lnTo>
                    <a:lnTo>
                      <a:pt x="365" y="187"/>
                    </a:lnTo>
                    <a:lnTo>
                      <a:pt x="367" y="185"/>
                    </a:lnTo>
                    <a:lnTo>
                      <a:pt x="369" y="187"/>
                    </a:lnTo>
                    <a:lnTo>
                      <a:pt x="369" y="185"/>
                    </a:lnTo>
                    <a:lnTo>
                      <a:pt x="371" y="187"/>
                    </a:lnTo>
                    <a:lnTo>
                      <a:pt x="373" y="185"/>
                    </a:lnTo>
                    <a:lnTo>
                      <a:pt x="375" y="185"/>
                    </a:lnTo>
                    <a:lnTo>
                      <a:pt x="375" y="187"/>
                    </a:lnTo>
                    <a:lnTo>
                      <a:pt x="379" y="187"/>
                    </a:lnTo>
                    <a:lnTo>
                      <a:pt x="379" y="185"/>
                    </a:lnTo>
                    <a:lnTo>
                      <a:pt x="381" y="187"/>
                    </a:lnTo>
                    <a:lnTo>
                      <a:pt x="383" y="185"/>
                    </a:lnTo>
                    <a:lnTo>
                      <a:pt x="385" y="187"/>
                    </a:lnTo>
                    <a:lnTo>
                      <a:pt x="386" y="187"/>
                    </a:lnTo>
                    <a:lnTo>
                      <a:pt x="390" y="187"/>
                    </a:lnTo>
                    <a:lnTo>
                      <a:pt x="392" y="185"/>
                    </a:lnTo>
                    <a:lnTo>
                      <a:pt x="394" y="187"/>
                    </a:lnTo>
                    <a:lnTo>
                      <a:pt x="396" y="185"/>
                    </a:lnTo>
                    <a:lnTo>
                      <a:pt x="396" y="187"/>
                    </a:lnTo>
                    <a:lnTo>
                      <a:pt x="398" y="187"/>
                    </a:lnTo>
                    <a:lnTo>
                      <a:pt x="400" y="185"/>
                    </a:lnTo>
                    <a:lnTo>
                      <a:pt x="402" y="187"/>
                    </a:lnTo>
                    <a:lnTo>
                      <a:pt x="406" y="187"/>
                    </a:lnTo>
                    <a:lnTo>
                      <a:pt x="406" y="185"/>
                    </a:lnTo>
                    <a:lnTo>
                      <a:pt x="408" y="187"/>
                    </a:lnTo>
                    <a:lnTo>
                      <a:pt x="409" y="185"/>
                    </a:lnTo>
                    <a:lnTo>
                      <a:pt x="411" y="185"/>
                    </a:lnTo>
                    <a:lnTo>
                      <a:pt x="413" y="187"/>
                    </a:lnTo>
                    <a:lnTo>
                      <a:pt x="417" y="185"/>
                    </a:lnTo>
                    <a:lnTo>
                      <a:pt x="417" y="187"/>
                    </a:lnTo>
                    <a:lnTo>
                      <a:pt x="419" y="187"/>
                    </a:lnTo>
                    <a:lnTo>
                      <a:pt x="421" y="185"/>
                    </a:lnTo>
                    <a:lnTo>
                      <a:pt x="423" y="185"/>
                    </a:lnTo>
                    <a:lnTo>
                      <a:pt x="423" y="187"/>
                    </a:lnTo>
                    <a:lnTo>
                      <a:pt x="425" y="187"/>
                    </a:lnTo>
                    <a:lnTo>
                      <a:pt x="429" y="185"/>
                    </a:lnTo>
                    <a:lnTo>
                      <a:pt x="429" y="187"/>
                    </a:lnTo>
                    <a:lnTo>
                      <a:pt x="431" y="185"/>
                    </a:lnTo>
                    <a:lnTo>
                      <a:pt x="432" y="187"/>
                    </a:lnTo>
                    <a:lnTo>
                      <a:pt x="434" y="187"/>
                    </a:lnTo>
                    <a:lnTo>
                      <a:pt x="436" y="185"/>
                    </a:lnTo>
                    <a:lnTo>
                      <a:pt x="438" y="185"/>
                    </a:lnTo>
                    <a:lnTo>
                      <a:pt x="438" y="187"/>
                    </a:lnTo>
                    <a:lnTo>
                      <a:pt x="440" y="187"/>
                    </a:lnTo>
                    <a:lnTo>
                      <a:pt x="442" y="185"/>
                    </a:lnTo>
                    <a:lnTo>
                      <a:pt x="446" y="187"/>
                    </a:lnTo>
                    <a:lnTo>
                      <a:pt x="446" y="185"/>
                    </a:lnTo>
                    <a:lnTo>
                      <a:pt x="448" y="187"/>
                    </a:lnTo>
                    <a:lnTo>
                      <a:pt x="452" y="187"/>
                    </a:lnTo>
                    <a:lnTo>
                      <a:pt x="453" y="185"/>
                    </a:lnTo>
                    <a:lnTo>
                      <a:pt x="455" y="185"/>
                    </a:lnTo>
                    <a:lnTo>
                      <a:pt x="457" y="187"/>
                    </a:lnTo>
                    <a:lnTo>
                      <a:pt x="459" y="185"/>
                    </a:lnTo>
                    <a:lnTo>
                      <a:pt x="461" y="185"/>
                    </a:lnTo>
                    <a:lnTo>
                      <a:pt x="461" y="187"/>
                    </a:lnTo>
                    <a:lnTo>
                      <a:pt x="465" y="185"/>
                    </a:lnTo>
                    <a:lnTo>
                      <a:pt x="465" y="187"/>
                    </a:lnTo>
                    <a:lnTo>
                      <a:pt x="467" y="187"/>
                    </a:lnTo>
                    <a:lnTo>
                      <a:pt x="467" y="185"/>
                    </a:lnTo>
                    <a:lnTo>
                      <a:pt x="469" y="185"/>
                    </a:lnTo>
                    <a:lnTo>
                      <a:pt x="471" y="187"/>
                    </a:lnTo>
                    <a:lnTo>
                      <a:pt x="473" y="185"/>
                    </a:lnTo>
                    <a:lnTo>
                      <a:pt x="475" y="187"/>
                    </a:lnTo>
                    <a:lnTo>
                      <a:pt x="476" y="185"/>
                    </a:lnTo>
                    <a:lnTo>
                      <a:pt x="478" y="187"/>
                    </a:lnTo>
                    <a:lnTo>
                      <a:pt x="480" y="185"/>
                    </a:lnTo>
                    <a:lnTo>
                      <a:pt x="482" y="187"/>
                    </a:lnTo>
                    <a:lnTo>
                      <a:pt x="484" y="187"/>
                    </a:lnTo>
                    <a:lnTo>
                      <a:pt x="484" y="185"/>
                    </a:lnTo>
                    <a:lnTo>
                      <a:pt x="488" y="185"/>
                    </a:lnTo>
                    <a:lnTo>
                      <a:pt x="490" y="187"/>
                    </a:lnTo>
                    <a:lnTo>
                      <a:pt x="490" y="185"/>
                    </a:lnTo>
                    <a:lnTo>
                      <a:pt x="494" y="185"/>
                    </a:lnTo>
                    <a:lnTo>
                      <a:pt x="494" y="187"/>
                    </a:lnTo>
                    <a:lnTo>
                      <a:pt x="498" y="185"/>
                    </a:lnTo>
                    <a:lnTo>
                      <a:pt x="498" y="187"/>
                    </a:lnTo>
                    <a:lnTo>
                      <a:pt x="499" y="187"/>
                    </a:lnTo>
                    <a:lnTo>
                      <a:pt x="501" y="185"/>
                    </a:lnTo>
                    <a:lnTo>
                      <a:pt x="503" y="187"/>
                    </a:lnTo>
                    <a:lnTo>
                      <a:pt x="505" y="185"/>
                    </a:lnTo>
                    <a:lnTo>
                      <a:pt x="505" y="187"/>
                    </a:lnTo>
                    <a:lnTo>
                      <a:pt x="507" y="187"/>
                    </a:lnTo>
                    <a:lnTo>
                      <a:pt x="509" y="185"/>
                    </a:lnTo>
                    <a:lnTo>
                      <a:pt x="511" y="187"/>
                    </a:lnTo>
                    <a:lnTo>
                      <a:pt x="513" y="185"/>
                    </a:lnTo>
                    <a:lnTo>
                      <a:pt x="515" y="187"/>
                    </a:lnTo>
                    <a:lnTo>
                      <a:pt x="517" y="187"/>
                    </a:lnTo>
                    <a:lnTo>
                      <a:pt x="519" y="187"/>
                    </a:lnTo>
                    <a:lnTo>
                      <a:pt x="521" y="185"/>
                    </a:lnTo>
                    <a:lnTo>
                      <a:pt x="522" y="185"/>
                    </a:lnTo>
                    <a:lnTo>
                      <a:pt x="524" y="187"/>
                    </a:lnTo>
                    <a:lnTo>
                      <a:pt x="526" y="185"/>
                    </a:lnTo>
                    <a:lnTo>
                      <a:pt x="528" y="187"/>
                    </a:lnTo>
                    <a:lnTo>
                      <a:pt x="528" y="185"/>
                    </a:lnTo>
                    <a:lnTo>
                      <a:pt x="530" y="187"/>
                    </a:lnTo>
                    <a:lnTo>
                      <a:pt x="534" y="185"/>
                    </a:lnTo>
                    <a:lnTo>
                      <a:pt x="536" y="185"/>
                    </a:lnTo>
                    <a:lnTo>
                      <a:pt x="536" y="187"/>
                    </a:lnTo>
                    <a:lnTo>
                      <a:pt x="536" y="185"/>
                    </a:lnTo>
                    <a:lnTo>
                      <a:pt x="538" y="187"/>
                    </a:lnTo>
                    <a:lnTo>
                      <a:pt x="540" y="187"/>
                    </a:lnTo>
                    <a:lnTo>
                      <a:pt x="540" y="185"/>
                    </a:lnTo>
                    <a:lnTo>
                      <a:pt x="543" y="185"/>
                    </a:lnTo>
                    <a:lnTo>
                      <a:pt x="543" y="187"/>
                    </a:lnTo>
                    <a:lnTo>
                      <a:pt x="545" y="187"/>
                    </a:lnTo>
                    <a:lnTo>
                      <a:pt x="547" y="185"/>
                    </a:lnTo>
                    <a:lnTo>
                      <a:pt x="549" y="185"/>
                    </a:lnTo>
                    <a:lnTo>
                      <a:pt x="549" y="187"/>
                    </a:lnTo>
                    <a:lnTo>
                      <a:pt x="553" y="187"/>
                    </a:lnTo>
                    <a:lnTo>
                      <a:pt x="553" y="185"/>
                    </a:lnTo>
                    <a:lnTo>
                      <a:pt x="555" y="185"/>
                    </a:lnTo>
                    <a:lnTo>
                      <a:pt x="557" y="185"/>
                    </a:lnTo>
                    <a:lnTo>
                      <a:pt x="557" y="187"/>
                    </a:lnTo>
                    <a:lnTo>
                      <a:pt x="559" y="185"/>
                    </a:lnTo>
                    <a:lnTo>
                      <a:pt x="561" y="185"/>
                    </a:lnTo>
                    <a:lnTo>
                      <a:pt x="563" y="185"/>
                    </a:lnTo>
                    <a:lnTo>
                      <a:pt x="565" y="185"/>
                    </a:lnTo>
                    <a:lnTo>
                      <a:pt x="566" y="185"/>
                    </a:lnTo>
                    <a:lnTo>
                      <a:pt x="566" y="187"/>
                    </a:lnTo>
                    <a:lnTo>
                      <a:pt x="570" y="187"/>
                    </a:lnTo>
                    <a:lnTo>
                      <a:pt x="570" y="185"/>
                    </a:lnTo>
                    <a:lnTo>
                      <a:pt x="572" y="187"/>
                    </a:lnTo>
                    <a:lnTo>
                      <a:pt x="572" y="185"/>
                    </a:lnTo>
                    <a:lnTo>
                      <a:pt x="576" y="187"/>
                    </a:lnTo>
                    <a:lnTo>
                      <a:pt x="576" y="185"/>
                    </a:lnTo>
                    <a:lnTo>
                      <a:pt x="578" y="185"/>
                    </a:lnTo>
                    <a:lnTo>
                      <a:pt x="580" y="187"/>
                    </a:lnTo>
                    <a:lnTo>
                      <a:pt x="582" y="187"/>
                    </a:lnTo>
                    <a:lnTo>
                      <a:pt x="584" y="185"/>
                    </a:lnTo>
                    <a:lnTo>
                      <a:pt x="586" y="185"/>
                    </a:lnTo>
                    <a:lnTo>
                      <a:pt x="588" y="185"/>
                    </a:lnTo>
                    <a:lnTo>
                      <a:pt x="589" y="187"/>
                    </a:lnTo>
                    <a:lnTo>
                      <a:pt x="589" y="185"/>
                    </a:lnTo>
                    <a:lnTo>
                      <a:pt x="591" y="187"/>
                    </a:lnTo>
                    <a:lnTo>
                      <a:pt x="593" y="187"/>
                    </a:lnTo>
                    <a:lnTo>
                      <a:pt x="595" y="185"/>
                    </a:lnTo>
                    <a:lnTo>
                      <a:pt x="595" y="187"/>
                    </a:lnTo>
                    <a:lnTo>
                      <a:pt x="599" y="185"/>
                    </a:lnTo>
                    <a:lnTo>
                      <a:pt x="601" y="185"/>
                    </a:lnTo>
                    <a:lnTo>
                      <a:pt x="603" y="187"/>
                    </a:lnTo>
                    <a:lnTo>
                      <a:pt x="605" y="185"/>
                    </a:lnTo>
                    <a:lnTo>
                      <a:pt x="607" y="187"/>
                    </a:lnTo>
                    <a:lnTo>
                      <a:pt x="609" y="187"/>
                    </a:lnTo>
                    <a:lnTo>
                      <a:pt x="609" y="185"/>
                    </a:lnTo>
                    <a:lnTo>
                      <a:pt x="611" y="185"/>
                    </a:lnTo>
                    <a:lnTo>
                      <a:pt x="612" y="185"/>
                    </a:lnTo>
                    <a:lnTo>
                      <a:pt x="612" y="187"/>
                    </a:lnTo>
                    <a:lnTo>
                      <a:pt x="614" y="185"/>
                    </a:lnTo>
                    <a:lnTo>
                      <a:pt x="616" y="187"/>
                    </a:lnTo>
                    <a:lnTo>
                      <a:pt x="616" y="185"/>
                    </a:lnTo>
                    <a:lnTo>
                      <a:pt x="620" y="185"/>
                    </a:lnTo>
                    <a:lnTo>
                      <a:pt x="620" y="187"/>
                    </a:lnTo>
                    <a:lnTo>
                      <a:pt x="622" y="187"/>
                    </a:lnTo>
                    <a:lnTo>
                      <a:pt x="622" y="185"/>
                    </a:lnTo>
                    <a:lnTo>
                      <a:pt x="626" y="187"/>
                    </a:lnTo>
                    <a:lnTo>
                      <a:pt x="626" y="185"/>
                    </a:lnTo>
                    <a:lnTo>
                      <a:pt x="628" y="187"/>
                    </a:lnTo>
                    <a:lnTo>
                      <a:pt x="630" y="185"/>
                    </a:lnTo>
                    <a:lnTo>
                      <a:pt x="632" y="185"/>
                    </a:lnTo>
                    <a:lnTo>
                      <a:pt x="632" y="187"/>
                    </a:lnTo>
                    <a:lnTo>
                      <a:pt x="633" y="185"/>
                    </a:lnTo>
                    <a:lnTo>
                      <a:pt x="635" y="185"/>
                    </a:lnTo>
                    <a:lnTo>
                      <a:pt x="637" y="185"/>
                    </a:lnTo>
                    <a:lnTo>
                      <a:pt x="639" y="185"/>
                    </a:lnTo>
                    <a:lnTo>
                      <a:pt x="641" y="187"/>
                    </a:lnTo>
                    <a:lnTo>
                      <a:pt x="643" y="187"/>
                    </a:lnTo>
                    <a:lnTo>
                      <a:pt x="645" y="185"/>
                    </a:lnTo>
                    <a:lnTo>
                      <a:pt x="645" y="187"/>
                    </a:lnTo>
                    <a:lnTo>
                      <a:pt x="647" y="185"/>
                    </a:lnTo>
                    <a:lnTo>
                      <a:pt x="649" y="187"/>
                    </a:lnTo>
                    <a:lnTo>
                      <a:pt x="649" y="185"/>
                    </a:lnTo>
                    <a:lnTo>
                      <a:pt x="653" y="185"/>
                    </a:lnTo>
                    <a:lnTo>
                      <a:pt x="653" y="187"/>
                    </a:lnTo>
                    <a:lnTo>
                      <a:pt x="655" y="187"/>
                    </a:lnTo>
                    <a:lnTo>
                      <a:pt x="656" y="185"/>
                    </a:lnTo>
                    <a:lnTo>
                      <a:pt x="658" y="185"/>
                    </a:lnTo>
                    <a:lnTo>
                      <a:pt x="660" y="185"/>
                    </a:lnTo>
                    <a:lnTo>
                      <a:pt x="662" y="187"/>
                    </a:lnTo>
                    <a:lnTo>
                      <a:pt x="664" y="185"/>
                    </a:lnTo>
                    <a:lnTo>
                      <a:pt x="664" y="187"/>
                    </a:lnTo>
                    <a:lnTo>
                      <a:pt x="666" y="185"/>
                    </a:lnTo>
                    <a:lnTo>
                      <a:pt x="668" y="187"/>
                    </a:lnTo>
                    <a:lnTo>
                      <a:pt x="670" y="185"/>
                    </a:lnTo>
                    <a:lnTo>
                      <a:pt x="672" y="187"/>
                    </a:lnTo>
                    <a:lnTo>
                      <a:pt x="674" y="185"/>
                    </a:lnTo>
                    <a:lnTo>
                      <a:pt x="676" y="185"/>
                    </a:lnTo>
                    <a:lnTo>
                      <a:pt x="676" y="187"/>
                    </a:lnTo>
                    <a:lnTo>
                      <a:pt x="678" y="187"/>
                    </a:lnTo>
                    <a:lnTo>
                      <a:pt x="678" y="185"/>
                    </a:lnTo>
                    <a:lnTo>
                      <a:pt x="681" y="185"/>
                    </a:lnTo>
                    <a:lnTo>
                      <a:pt x="683" y="185"/>
                    </a:lnTo>
                    <a:lnTo>
                      <a:pt x="685" y="187"/>
                    </a:lnTo>
                    <a:lnTo>
                      <a:pt x="685" y="185"/>
                    </a:lnTo>
                    <a:lnTo>
                      <a:pt x="687" y="185"/>
                    </a:lnTo>
                    <a:lnTo>
                      <a:pt x="689" y="187"/>
                    </a:lnTo>
                    <a:lnTo>
                      <a:pt x="691" y="185"/>
                    </a:lnTo>
                    <a:lnTo>
                      <a:pt x="693" y="187"/>
                    </a:lnTo>
                    <a:lnTo>
                      <a:pt x="695" y="185"/>
                    </a:lnTo>
                    <a:lnTo>
                      <a:pt x="699" y="185"/>
                    </a:lnTo>
                    <a:lnTo>
                      <a:pt x="699" y="187"/>
                    </a:lnTo>
                    <a:lnTo>
                      <a:pt x="701" y="185"/>
                    </a:lnTo>
                    <a:lnTo>
                      <a:pt x="702" y="187"/>
                    </a:lnTo>
                    <a:lnTo>
                      <a:pt x="704" y="185"/>
                    </a:lnTo>
                    <a:lnTo>
                      <a:pt x="706" y="187"/>
                    </a:lnTo>
                    <a:lnTo>
                      <a:pt x="708" y="185"/>
                    </a:lnTo>
                    <a:lnTo>
                      <a:pt x="712" y="185"/>
                    </a:lnTo>
                    <a:lnTo>
                      <a:pt x="714" y="185"/>
                    </a:lnTo>
                    <a:lnTo>
                      <a:pt x="716" y="185"/>
                    </a:lnTo>
                    <a:lnTo>
                      <a:pt x="718" y="187"/>
                    </a:lnTo>
                    <a:lnTo>
                      <a:pt x="720" y="185"/>
                    </a:lnTo>
                    <a:lnTo>
                      <a:pt x="720" y="187"/>
                    </a:lnTo>
                    <a:lnTo>
                      <a:pt x="723" y="185"/>
                    </a:lnTo>
                    <a:lnTo>
                      <a:pt x="725" y="185"/>
                    </a:lnTo>
                    <a:lnTo>
                      <a:pt x="729" y="187"/>
                    </a:lnTo>
                    <a:lnTo>
                      <a:pt x="731" y="185"/>
                    </a:lnTo>
                    <a:lnTo>
                      <a:pt x="733" y="185"/>
                    </a:lnTo>
                    <a:lnTo>
                      <a:pt x="735" y="187"/>
                    </a:lnTo>
                    <a:lnTo>
                      <a:pt x="735" y="185"/>
                    </a:lnTo>
                    <a:lnTo>
                      <a:pt x="737" y="185"/>
                    </a:lnTo>
                    <a:lnTo>
                      <a:pt x="739" y="185"/>
                    </a:lnTo>
                    <a:lnTo>
                      <a:pt x="741" y="185"/>
                    </a:lnTo>
                    <a:lnTo>
                      <a:pt x="741" y="187"/>
                    </a:lnTo>
                    <a:lnTo>
                      <a:pt x="745" y="185"/>
                    </a:lnTo>
                    <a:lnTo>
                      <a:pt x="746" y="185"/>
                    </a:lnTo>
                    <a:lnTo>
                      <a:pt x="748" y="185"/>
                    </a:lnTo>
                    <a:lnTo>
                      <a:pt x="750" y="187"/>
                    </a:lnTo>
                    <a:lnTo>
                      <a:pt x="752" y="187"/>
                    </a:lnTo>
                    <a:lnTo>
                      <a:pt x="752" y="185"/>
                    </a:lnTo>
                    <a:lnTo>
                      <a:pt x="754" y="185"/>
                    </a:lnTo>
                    <a:lnTo>
                      <a:pt x="756" y="185"/>
                    </a:lnTo>
                    <a:lnTo>
                      <a:pt x="758" y="185"/>
                    </a:lnTo>
                    <a:lnTo>
                      <a:pt x="760" y="185"/>
                    </a:lnTo>
                    <a:lnTo>
                      <a:pt x="762" y="185"/>
                    </a:lnTo>
                    <a:lnTo>
                      <a:pt x="764" y="185"/>
                    </a:lnTo>
                    <a:lnTo>
                      <a:pt x="768" y="185"/>
                    </a:lnTo>
                    <a:lnTo>
                      <a:pt x="769" y="185"/>
                    </a:lnTo>
                    <a:lnTo>
                      <a:pt x="771" y="185"/>
                    </a:lnTo>
                    <a:lnTo>
                      <a:pt x="773" y="185"/>
                    </a:lnTo>
                    <a:lnTo>
                      <a:pt x="775" y="185"/>
                    </a:lnTo>
                    <a:lnTo>
                      <a:pt x="775" y="187"/>
                    </a:lnTo>
                    <a:lnTo>
                      <a:pt x="777" y="185"/>
                    </a:lnTo>
                    <a:lnTo>
                      <a:pt x="779" y="185"/>
                    </a:lnTo>
                    <a:lnTo>
                      <a:pt x="781" y="185"/>
                    </a:lnTo>
                    <a:lnTo>
                      <a:pt x="785" y="185"/>
                    </a:lnTo>
                    <a:lnTo>
                      <a:pt x="787" y="185"/>
                    </a:lnTo>
                    <a:lnTo>
                      <a:pt x="787" y="187"/>
                    </a:lnTo>
                    <a:lnTo>
                      <a:pt x="789" y="185"/>
                    </a:lnTo>
                    <a:lnTo>
                      <a:pt x="791" y="187"/>
                    </a:lnTo>
                    <a:lnTo>
                      <a:pt x="792" y="185"/>
                    </a:lnTo>
                    <a:lnTo>
                      <a:pt x="792" y="187"/>
                    </a:lnTo>
                    <a:lnTo>
                      <a:pt x="794" y="185"/>
                    </a:lnTo>
                    <a:lnTo>
                      <a:pt x="796" y="185"/>
                    </a:lnTo>
                    <a:lnTo>
                      <a:pt x="798" y="187"/>
                    </a:lnTo>
                    <a:lnTo>
                      <a:pt x="798" y="185"/>
                    </a:lnTo>
                    <a:lnTo>
                      <a:pt x="802" y="185"/>
                    </a:lnTo>
                    <a:lnTo>
                      <a:pt x="804" y="185"/>
                    </a:lnTo>
                    <a:lnTo>
                      <a:pt x="806" y="185"/>
                    </a:lnTo>
                    <a:lnTo>
                      <a:pt x="808" y="187"/>
                    </a:lnTo>
                    <a:lnTo>
                      <a:pt x="810" y="185"/>
                    </a:lnTo>
                    <a:lnTo>
                      <a:pt x="812" y="187"/>
                    </a:lnTo>
                    <a:lnTo>
                      <a:pt x="813" y="187"/>
                    </a:lnTo>
                    <a:lnTo>
                      <a:pt x="815" y="185"/>
                    </a:lnTo>
                    <a:lnTo>
                      <a:pt x="817" y="185"/>
                    </a:lnTo>
                    <a:lnTo>
                      <a:pt x="819" y="185"/>
                    </a:lnTo>
                    <a:lnTo>
                      <a:pt x="821" y="187"/>
                    </a:lnTo>
                    <a:lnTo>
                      <a:pt x="823" y="185"/>
                    </a:lnTo>
                    <a:lnTo>
                      <a:pt x="825" y="187"/>
                    </a:lnTo>
                    <a:lnTo>
                      <a:pt x="827" y="185"/>
                    </a:lnTo>
                    <a:lnTo>
                      <a:pt x="831" y="185"/>
                    </a:lnTo>
                    <a:lnTo>
                      <a:pt x="833" y="185"/>
                    </a:lnTo>
                    <a:lnTo>
                      <a:pt x="835" y="187"/>
                    </a:lnTo>
                    <a:lnTo>
                      <a:pt x="836" y="185"/>
                    </a:lnTo>
                    <a:lnTo>
                      <a:pt x="838" y="185"/>
                    </a:lnTo>
                    <a:lnTo>
                      <a:pt x="840" y="185"/>
                    </a:lnTo>
                    <a:lnTo>
                      <a:pt x="842" y="185"/>
                    </a:lnTo>
                    <a:lnTo>
                      <a:pt x="844" y="187"/>
                    </a:lnTo>
                    <a:lnTo>
                      <a:pt x="846" y="185"/>
                    </a:lnTo>
                    <a:lnTo>
                      <a:pt x="848" y="185"/>
                    </a:lnTo>
                    <a:lnTo>
                      <a:pt x="850" y="185"/>
                    </a:lnTo>
                    <a:lnTo>
                      <a:pt x="852" y="185"/>
                    </a:lnTo>
                    <a:lnTo>
                      <a:pt x="854" y="185"/>
                    </a:lnTo>
                    <a:lnTo>
                      <a:pt x="856" y="185"/>
                    </a:lnTo>
                    <a:lnTo>
                      <a:pt x="858" y="185"/>
                    </a:lnTo>
                    <a:lnTo>
                      <a:pt x="859" y="187"/>
                    </a:lnTo>
                    <a:lnTo>
                      <a:pt x="863" y="185"/>
                    </a:lnTo>
                    <a:lnTo>
                      <a:pt x="867" y="185"/>
                    </a:lnTo>
                    <a:lnTo>
                      <a:pt x="869" y="187"/>
                    </a:lnTo>
                    <a:lnTo>
                      <a:pt x="869" y="185"/>
                    </a:lnTo>
                    <a:lnTo>
                      <a:pt x="871" y="187"/>
                    </a:lnTo>
                    <a:lnTo>
                      <a:pt x="873" y="185"/>
                    </a:lnTo>
                    <a:lnTo>
                      <a:pt x="873" y="187"/>
                    </a:lnTo>
                    <a:lnTo>
                      <a:pt x="877" y="185"/>
                    </a:lnTo>
                    <a:lnTo>
                      <a:pt x="879" y="185"/>
                    </a:lnTo>
                    <a:lnTo>
                      <a:pt x="881" y="187"/>
                    </a:lnTo>
                    <a:lnTo>
                      <a:pt x="881" y="185"/>
                    </a:lnTo>
                    <a:lnTo>
                      <a:pt x="882" y="187"/>
                    </a:lnTo>
                    <a:lnTo>
                      <a:pt x="884" y="185"/>
                    </a:lnTo>
                    <a:lnTo>
                      <a:pt x="886" y="185"/>
                    </a:lnTo>
                    <a:lnTo>
                      <a:pt x="888" y="185"/>
                    </a:lnTo>
                    <a:lnTo>
                      <a:pt x="890" y="185"/>
                    </a:lnTo>
                    <a:lnTo>
                      <a:pt x="892" y="187"/>
                    </a:lnTo>
                    <a:lnTo>
                      <a:pt x="892" y="185"/>
                    </a:lnTo>
                    <a:lnTo>
                      <a:pt x="896" y="185"/>
                    </a:lnTo>
                    <a:lnTo>
                      <a:pt x="898" y="185"/>
                    </a:lnTo>
                    <a:lnTo>
                      <a:pt x="900" y="185"/>
                    </a:lnTo>
                    <a:lnTo>
                      <a:pt x="902" y="185"/>
                    </a:lnTo>
                    <a:lnTo>
                      <a:pt x="904" y="185"/>
                    </a:lnTo>
                    <a:lnTo>
                      <a:pt x="905" y="185"/>
                    </a:lnTo>
                    <a:lnTo>
                      <a:pt x="907" y="185"/>
                    </a:lnTo>
                    <a:lnTo>
                      <a:pt x="909" y="183"/>
                    </a:lnTo>
                    <a:lnTo>
                      <a:pt x="911" y="183"/>
                    </a:lnTo>
                    <a:lnTo>
                      <a:pt x="913" y="177"/>
                    </a:lnTo>
                    <a:lnTo>
                      <a:pt x="913" y="173"/>
                    </a:lnTo>
                    <a:lnTo>
                      <a:pt x="915" y="151"/>
                    </a:lnTo>
                    <a:lnTo>
                      <a:pt x="915" y="137"/>
                    </a:lnTo>
                    <a:lnTo>
                      <a:pt x="919" y="99"/>
                    </a:lnTo>
                    <a:lnTo>
                      <a:pt x="919" y="82"/>
                    </a:lnTo>
                    <a:lnTo>
                      <a:pt x="921" y="28"/>
                    </a:lnTo>
                    <a:lnTo>
                      <a:pt x="923" y="15"/>
                    </a:lnTo>
                    <a:lnTo>
                      <a:pt x="925" y="0"/>
                    </a:lnTo>
                    <a:lnTo>
                      <a:pt x="925" y="30"/>
                    </a:lnTo>
                    <a:lnTo>
                      <a:pt x="926" y="61"/>
                    </a:lnTo>
                    <a:lnTo>
                      <a:pt x="928" y="78"/>
                    </a:lnTo>
                    <a:lnTo>
                      <a:pt x="930" y="116"/>
                    </a:lnTo>
                    <a:lnTo>
                      <a:pt x="930" y="130"/>
                    </a:lnTo>
                    <a:lnTo>
                      <a:pt x="932" y="158"/>
                    </a:lnTo>
                    <a:lnTo>
                      <a:pt x="934" y="162"/>
                    </a:lnTo>
                    <a:lnTo>
                      <a:pt x="936" y="173"/>
                    </a:lnTo>
                    <a:lnTo>
                      <a:pt x="936" y="177"/>
                    </a:lnTo>
                    <a:lnTo>
                      <a:pt x="938" y="181"/>
                    </a:lnTo>
                    <a:lnTo>
                      <a:pt x="940" y="183"/>
                    </a:lnTo>
                    <a:lnTo>
                      <a:pt x="942" y="183"/>
                    </a:lnTo>
                    <a:lnTo>
                      <a:pt x="942" y="185"/>
                    </a:lnTo>
                    <a:lnTo>
                      <a:pt x="946" y="185"/>
                    </a:lnTo>
                    <a:lnTo>
                      <a:pt x="948" y="185"/>
                    </a:lnTo>
                    <a:lnTo>
                      <a:pt x="949" y="185"/>
                    </a:lnTo>
                    <a:lnTo>
                      <a:pt x="951" y="185"/>
                    </a:lnTo>
                    <a:lnTo>
                      <a:pt x="955" y="185"/>
                    </a:lnTo>
                    <a:lnTo>
                      <a:pt x="957" y="185"/>
                    </a:lnTo>
                    <a:lnTo>
                      <a:pt x="959" y="185"/>
                    </a:lnTo>
                    <a:lnTo>
                      <a:pt x="961" y="185"/>
                    </a:lnTo>
                    <a:lnTo>
                      <a:pt x="963" y="185"/>
                    </a:lnTo>
                    <a:lnTo>
                      <a:pt x="965" y="185"/>
                    </a:lnTo>
                    <a:lnTo>
                      <a:pt x="967" y="185"/>
                    </a:lnTo>
                    <a:lnTo>
                      <a:pt x="969" y="185"/>
                    </a:lnTo>
                    <a:lnTo>
                      <a:pt x="971" y="185"/>
                    </a:lnTo>
                    <a:lnTo>
                      <a:pt x="972" y="185"/>
                    </a:lnTo>
                    <a:lnTo>
                      <a:pt x="974" y="185"/>
                    </a:lnTo>
                    <a:lnTo>
                      <a:pt x="976" y="185"/>
                    </a:lnTo>
                    <a:lnTo>
                      <a:pt x="978" y="185"/>
                    </a:lnTo>
                    <a:lnTo>
                      <a:pt x="980" y="185"/>
                    </a:lnTo>
                    <a:lnTo>
                      <a:pt x="982" y="185"/>
                    </a:lnTo>
                    <a:lnTo>
                      <a:pt x="984" y="185"/>
                    </a:lnTo>
                    <a:lnTo>
                      <a:pt x="986" y="185"/>
                    </a:lnTo>
                    <a:lnTo>
                      <a:pt x="988" y="185"/>
                    </a:lnTo>
                    <a:lnTo>
                      <a:pt x="990" y="185"/>
                    </a:lnTo>
                    <a:lnTo>
                      <a:pt x="992" y="185"/>
                    </a:lnTo>
                    <a:lnTo>
                      <a:pt x="994" y="185"/>
                    </a:lnTo>
                    <a:lnTo>
                      <a:pt x="995" y="185"/>
                    </a:lnTo>
                    <a:lnTo>
                      <a:pt x="999" y="185"/>
                    </a:lnTo>
                    <a:lnTo>
                      <a:pt x="1001" y="185"/>
                    </a:lnTo>
                    <a:lnTo>
                      <a:pt x="1003" y="185"/>
                    </a:lnTo>
                    <a:lnTo>
                      <a:pt x="1005" y="185"/>
                    </a:lnTo>
                    <a:lnTo>
                      <a:pt x="1007" y="185"/>
                    </a:lnTo>
                    <a:lnTo>
                      <a:pt x="1009" y="185"/>
                    </a:lnTo>
                    <a:lnTo>
                      <a:pt x="1011" y="185"/>
                    </a:lnTo>
                    <a:lnTo>
                      <a:pt x="1013" y="185"/>
                    </a:lnTo>
                    <a:lnTo>
                      <a:pt x="1015" y="185"/>
                    </a:lnTo>
                    <a:lnTo>
                      <a:pt x="1016" y="185"/>
                    </a:lnTo>
                    <a:lnTo>
                      <a:pt x="1018" y="185"/>
                    </a:lnTo>
                    <a:lnTo>
                      <a:pt x="1020" y="185"/>
                    </a:lnTo>
                    <a:lnTo>
                      <a:pt x="1022" y="185"/>
                    </a:lnTo>
                    <a:lnTo>
                      <a:pt x="1024" y="185"/>
                    </a:lnTo>
                    <a:lnTo>
                      <a:pt x="1028" y="185"/>
                    </a:lnTo>
                    <a:lnTo>
                      <a:pt x="1030" y="185"/>
                    </a:lnTo>
                    <a:lnTo>
                      <a:pt x="1032" y="185"/>
                    </a:lnTo>
                    <a:lnTo>
                      <a:pt x="1034" y="185"/>
                    </a:lnTo>
                    <a:lnTo>
                      <a:pt x="1038" y="185"/>
                    </a:lnTo>
                    <a:lnTo>
                      <a:pt x="1041" y="185"/>
                    </a:lnTo>
                    <a:lnTo>
                      <a:pt x="1043" y="185"/>
                    </a:lnTo>
                    <a:lnTo>
                      <a:pt x="1045" y="185"/>
                    </a:lnTo>
                    <a:lnTo>
                      <a:pt x="1047" y="185"/>
                    </a:lnTo>
                    <a:lnTo>
                      <a:pt x="1049" y="185"/>
                    </a:lnTo>
                    <a:lnTo>
                      <a:pt x="1051" y="185"/>
                    </a:lnTo>
                    <a:lnTo>
                      <a:pt x="1053" y="185"/>
                    </a:lnTo>
                    <a:lnTo>
                      <a:pt x="1055" y="185"/>
                    </a:lnTo>
                    <a:lnTo>
                      <a:pt x="1057" y="185"/>
                    </a:lnTo>
                    <a:lnTo>
                      <a:pt x="1059" y="185"/>
                    </a:lnTo>
                    <a:lnTo>
                      <a:pt x="1061" y="185"/>
                    </a:lnTo>
                    <a:lnTo>
                      <a:pt x="1062" y="185"/>
                    </a:lnTo>
                    <a:lnTo>
                      <a:pt x="1064" y="185"/>
                    </a:lnTo>
                    <a:lnTo>
                      <a:pt x="1066" y="185"/>
                    </a:lnTo>
                    <a:lnTo>
                      <a:pt x="1068" y="185"/>
                    </a:lnTo>
                    <a:lnTo>
                      <a:pt x="1070" y="185"/>
                    </a:lnTo>
                    <a:lnTo>
                      <a:pt x="1074" y="185"/>
                    </a:lnTo>
                    <a:lnTo>
                      <a:pt x="1078" y="185"/>
                    </a:lnTo>
                    <a:lnTo>
                      <a:pt x="1080" y="185"/>
                    </a:lnTo>
                    <a:lnTo>
                      <a:pt x="1082" y="185"/>
                    </a:lnTo>
                    <a:lnTo>
                      <a:pt x="1084" y="185"/>
                    </a:lnTo>
                    <a:lnTo>
                      <a:pt x="1085" y="185"/>
                    </a:lnTo>
                    <a:lnTo>
                      <a:pt x="1087" y="185"/>
                    </a:lnTo>
                    <a:lnTo>
                      <a:pt x="1089" y="185"/>
                    </a:lnTo>
                    <a:lnTo>
                      <a:pt x="1091" y="185"/>
                    </a:lnTo>
                    <a:lnTo>
                      <a:pt x="1093" y="185"/>
                    </a:lnTo>
                    <a:lnTo>
                      <a:pt x="1097" y="185"/>
                    </a:lnTo>
                    <a:lnTo>
                      <a:pt x="1099" y="185"/>
                    </a:lnTo>
                    <a:lnTo>
                      <a:pt x="1101" y="185"/>
                    </a:lnTo>
                    <a:lnTo>
                      <a:pt x="1103" y="185"/>
                    </a:lnTo>
                    <a:lnTo>
                      <a:pt x="1105" y="185"/>
                    </a:lnTo>
                    <a:lnTo>
                      <a:pt x="1106" y="185"/>
                    </a:lnTo>
                    <a:lnTo>
                      <a:pt x="1108" y="185"/>
                    </a:lnTo>
                    <a:lnTo>
                      <a:pt x="1110" y="185"/>
                    </a:lnTo>
                    <a:lnTo>
                      <a:pt x="1112" y="185"/>
                    </a:lnTo>
                    <a:lnTo>
                      <a:pt x="1114" y="185"/>
                    </a:lnTo>
                    <a:lnTo>
                      <a:pt x="1116" y="185"/>
                    </a:lnTo>
                    <a:lnTo>
                      <a:pt x="1118" y="185"/>
                    </a:lnTo>
                    <a:lnTo>
                      <a:pt x="1120" y="185"/>
                    </a:lnTo>
                    <a:lnTo>
                      <a:pt x="1122" y="185"/>
                    </a:lnTo>
                    <a:lnTo>
                      <a:pt x="1124" y="185"/>
                    </a:lnTo>
                    <a:lnTo>
                      <a:pt x="1126" y="185"/>
                    </a:lnTo>
                    <a:lnTo>
                      <a:pt x="1128" y="185"/>
                    </a:lnTo>
                    <a:lnTo>
                      <a:pt x="1129" y="185"/>
                    </a:lnTo>
                    <a:lnTo>
                      <a:pt x="1131" y="185"/>
                    </a:lnTo>
                    <a:lnTo>
                      <a:pt x="1133" y="185"/>
                    </a:lnTo>
                    <a:lnTo>
                      <a:pt x="1137" y="185"/>
                    </a:lnTo>
                    <a:lnTo>
                      <a:pt x="1139" y="185"/>
                    </a:lnTo>
                    <a:lnTo>
                      <a:pt x="1141" y="185"/>
                    </a:lnTo>
                    <a:lnTo>
                      <a:pt x="1143" y="185"/>
                    </a:lnTo>
                    <a:lnTo>
                      <a:pt x="1145" y="185"/>
                    </a:lnTo>
                    <a:lnTo>
                      <a:pt x="1147" y="185"/>
                    </a:lnTo>
                    <a:lnTo>
                      <a:pt x="1149" y="185"/>
                    </a:lnTo>
                    <a:lnTo>
                      <a:pt x="1151" y="185"/>
                    </a:lnTo>
                    <a:lnTo>
                      <a:pt x="1152" y="185"/>
                    </a:lnTo>
                    <a:lnTo>
                      <a:pt x="1154" y="185"/>
                    </a:lnTo>
                    <a:lnTo>
                      <a:pt x="1156" y="185"/>
                    </a:lnTo>
                    <a:lnTo>
                      <a:pt x="1158" y="185"/>
                    </a:lnTo>
                    <a:lnTo>
                      <a:pt x="1160" y="185"/>
                    </a:lnTo>
                    <a:lnTo>
                      <a:pt x="1164" y="185"/>
                    </a:lnTo>
                    <a:lnTo>
                      <a:pt x="1166" y="185"/>
                    </a:lnTo>
                    <a:lnTo>
                      <a:pt x="1168" y="185"/>
                    </a:lnTo>
                    <a:lnTo>
                      <a:pt x="1170" y="185"/>
                    </a:lnTo>
                    <a:lnTo>
                      <a:pt x="1174" y="185"/>
                    </a:lnTo>
                    <a:lnTo>
                      <a:pt x="1175" y="185"/>
                    </a:lnTo>
                    <a:lnTo>
                      <a:pt x="1177" y="185"/>
                    </a:lnTo>
                    <a:lnTo>
                      <a:pt x="1179" y="185"/>
                    </a:lnTo>
                    <a:lnTo>
                      <a:pt x="1181" y="185"/>
                    </a:lnTo>
                    <a:lnTo>
                      <a:pt x="1185" y="185"/>
                    </a:lnTo>
                    <a:lnTo>
                      <a:pt x="1187" y="185"/>
                    </a:lnTo>
                    <a:lnTo>
                      <a:pt x="1189" y="185"/>
                    </a:lnTo>
                    <a:lnTo>
                      <a:pt x="1191" y="185"/>
                    </a:lnTo>
                    <a:lnTo>
                      <a:pt x="1193" y="185"/>
                    </a:lnTo>
                    <a:lnTo>
                      <a:pt x="1195" y="185"/>
                    </a:lnTo>
                    <a:lnTo>
                      <a:pt x="1196" y="185"/>
                    </a:lnTo>
                    <a:lnTo>
                      <a:pt x="1198" y="185"/>
                    </a:lnTo>
                    <a:lnTo>
                      <a:pt x="1200" y="185"/>
                    </a:lnTo>
                    <a:lnTo>
                      <a:pt x="1202" y="185"/>
                    </a:lnTo>
                    <a:lnTo>
                      <a:pt x="1206" y="185"/>
                    </a:lnTo>
                    <a:lnTo>
                      <a:pt x="1208" y="185"/>
                    </a:lnTo>
                    <a:lnTo>
                      <a:pt x="1210" y="185"/>
                    </a:lnTo>
                    <a:lnTo>
                      <a:pt x="1212" y="185"/>
                    </a:lnTo>
                    <a:lnTo>
                      <a:pt x="1214" y="185"/>
                    </a:lnTo>
                    <a:lnTo>
                      <a:pt x="1216" y="185"/>
                    </a:lnTo>
                    <a:lnTo>
                      <a:pt x="1218" y="185"/>
                    </a:lnTo>
                    <a:lnTo>
                      <a:pt x="1219" y="185"/>
                    </a:lnTo>
                    <a:lnTo>
                      <a:pt x="1221" y="185"/>
                    </a:lnTo>
                    <a:lnTo>
                      <a:pt x="1223" y="185"/>
                    </a:lnTo>
                    <a:lnTo>
                      <a:pt x="1225" y="185"/>
                    </a:lnTo>
                    <a:lnTo>
                      <a:pt x="1227" y="185"/>
                    </a:lnTo>
                    <a:lnTo>
                      <a:pt x="1229" y="185"/>
                    </a:lnTo>
                    <a:lnTo>
                      <a:pt x="1231" y="185"/>
                    </a:lnTo>
                    <a:lnTo>
                      <a:pt x="1233" y="185"/>
                    </a:lnTo>
                    <a:lnTo>
                      <a:pt x="1235" y="185"/>
                    </a:lnTo>
                    <a:lnTo>
                      <a:pt x="1237" y="185"/>
                    </a:lnTo>
                    <a:lnTo>
                      <a:pt x="1239" y="185"/>
                    </a:lnTo>
                    <a:lnTo>
                      <a:pt x="1241" y="185"/>
                    </a:lnTo>
                    <a:lnTo>
                      <a:pt x="1244" y="185"/>
                    </a:lnTo>
                    <a:lnTo>
                      <a:pt x="1248" y="185"/>
                    </a:lnTo>
                    <a:lnTo>
                      <a:pt x="1250" y="185"/>
                    </a:lnTo>
                    <a:lnTo>
                      <a:pt x="1252" y="185"/>
                    </a:lnTo>
                    <a:lnTo>
                      <a:pt x="1256" y="185"/>
                    </a:lnTo>
                    <a:lnTo>
                      <a:pt x="1258" y="185"/>
                    </a:lnTo>
                    <a:lnTo>
                      <a:pt x="1262" y="185"/>
                    </a:lnTo>
                    <a:lnTo>
                      <a:pt x="1264" y="185"/>
                    </a:lnTo>
                    <a:lnTo>
                      <a:pt x="1267" y="185"/>
                    </a:lnTo>
                    <a:lnTo>
                      <a:pt x="1269" y="185"/>
                    </a:lnTo>
                    <a:lnTo>
                      <a:pt x="1271" y="185"/>
                    </a:lnTo>
                    <a:lnTo>
                      <a:pt x="1273" y="185"/>
                    </a:lnTo>
                    <a:lnTo>
                      <a:pt x="1275" y="185"/>
                    </a:lnTo>
                    <a:lnTo>
                      <a:pt x="1277" y="185"/>
                    </a:lnTo>
                    <a:lnTo>
                      <a:pt x="1279" y="185"/>
                    </a:lnTo>
                    <a:lnTo>
                      <a:pt x="1281" y="185"/>
                    </a:lnTo>
                    <a:lnTo>
                      <a:pt x="1283" y="185"/>
                    </a:lnTo>
                    <a:lnTo>
                      <a:pt x="1285" y="185"/>
                    </a:lnTo>
                    <a:lnTo>
                      <a:pt x="1287" y="185"/>
                    </a:lnTo>
                    <a:lnTo>
                      <a:pt x="1288" y="185"/>
                    </a:lnTo>
                    <a:lnTo>
                      <a:pt x="1290" y="185"/>
                    </a:lnTo>
                    <a:lnTo>
                      <a:pt x="1292" y="185"/>
                    </a:lnTo>
                    <a:lnTo>
                      <a:pt x="1294" y="185"/>
                    </a:lnTo>
                    <a:lnTo>
                      <a:pt x="1296" y="185"/>
                    </a:lnTo>
                    <a:lnTo>
                      <a:pt x="1298" y="185"/>
                    </a:lnTo>
                    <a:lnTo>
                      <a:pt x="1300" y="185"/>
                    </a:lnTo>
                    <a:lnTo>
                      <a:pt x="1302" y="185"/>
                    </a:lnTo>
                    <a:lnTo>
                      <a:pt x="1304" y="185"/>
                    </a:lnTo>
                    <a:lnTo>
                      <a:pt x="1306" y="185"/>
                    </a:lnTo>
                    <a:lnTo>
                      <a:pt x="1308" y="185"/>
                    </a:lnTo>
                    <a:lnTo>
                      <a:pt x="1311" y="185"/>
                    </a:lnTo>
                    <a:lnTo>
                      <a:pt x="1313" y="185"/>
                    </a:lnTo>
                    <a:lnTo>
                      <a:pt x="1317" y="185"/>
                    </a:lnTo>
                    <a:lnTo>
                      <a:pt x="1319" y="185"/>
                    </a:lnTo>
                    <a:lnTo>
                      <a:pt x="1321" y="185"/>
                    </a:lnTo>
                    <a:lnTo>
                      <a:pt x="1323" y="185"/>
                    </a:lnTo>
                    <a:lnTo>
                      <a:pt x="1325" y="185"/>
                    </a:lnTo>
                    <a:lnTo>
                      <a:pt x="1329" y="185"/>
                    </a:lnTo>
                    <a:lnTo>
                      <a:pt x="1331" y="185"/>
                    </a:lnTo>
                    <a:lnTo>
                      <a:pt x="1332" y="185"/>
                    </a:lnTo>
                    <a:lnTo>
                      <a:pt x="1334" y="185"/>
                    </a:lnTo>
                    <a:lnTo>
                      <a:pt x="1336" y="185"/>
                    </a:lnTo>
                    <a:lnTo>
                      <a:pt x="1338" y="185"/>
                    </a:lnTo>
                    <a:lnTo>
                      <a:pt x="1340" y="185"/>
                    </a:lnTo>
                    <a:lnTo>
                      <a:pt x="1342" y="185"/>
                    </a:lnTo>
                    <a:lnTo>
                      <a:pt x="1344" y="185"/>
                    </a:lnTo>
                    <a:lnTo>
                      <a:pt x="1348" y="185"/>
                    </a:lnTo>
                    <a:lnTo>
                      <a:pt x="1350" y="185"/>
                    </a:lnTo>
                    <a:lnTo>
                      <a:pt x="1352" y="185"/>
                    </a:lnTo>
                    <a:lnTo>
                      <a:pt x="1354" y="185"/>
                    </a:lnTo>
                    <a:lnTo>
                      <a:pt x="1357" y="185"/>
                    </a:lnTo>
                    <a:lnTo>
                      <a:pt x="1359" y="185"/>
                    </a:lnTo>
                    <a:lnTo>
                      <a:pt x="1361" y="185"/>
                    </a:lnTo>
                    <a:lnTo>
                      <a:pt x="1363" y="185"/>
                    </a:lnTo>
                    <a:lnTo>
                      <a:pt x="1365" y="185"/>
                    </a:lnTo>
                    <a:lnTo>
                      <a:pt x="1367" y="185"/>
                    </a:lnTo>
                    <a:lnTo>
                      <a:pt x="1371" y="185"/>
                    </a:lnTo>
                    <a:lnTo>
                      <a:pt x="1373" y="185"/>
                    </a:lnTo>
                    <a:lnTo>
                      <a:pt x="1375" y="185"/>
                    </a:lnTo>
                    <a:lnTo>
                      <a:pt x="1377" y="185"/>
                    </a:lnTo>
                    <a:lnTo>
                      <a:pt x="1378" y="185"/>
                    </a:lnTo>
                    <a:lnTo>
                      <a:pt x="1380" y="185"/>
                    </a:lnTo>
                    <a:lnTo>
                      <a:pt x="1382" y="185"/>
                    </a:lnTo>
                    <a:lnTo>
                      <a:pt x="1384" y="185"/>
                    </a:lnTo>
                    <a:lnTo>
                      <a:pt x="1386" y="185"/>
                    </a:lnTo>
                    <a:lnTo>
                      <a:pt x="1388" y="185"/>
                    </a:lnTo>
                    <a:lnTo>
                      <a:pt x="1390" y="185"/>
                    </a:lnTo>
                    <a:lnTo>
                      <a:pt x="1392" y="185"/>
                    </a:lnTo>
                    <a:lnTo>
                      <a:pt x="1394" y="185"/>
                    </a:lnTo>
                    <a:lnTo>
                      <a:pt x="1396" y="185"/>
                    </a:lnTo>
                    <a:lnTo>
                      <a:pt x="1398" y="185"/>
                    </a:lnTo>
                    <a:lnTo>
                      <a:pt x="1399" y="185"/>
                    </a:lnTo>
                    <a:lnTo>
                      <a:pt x="1401" y="185"/>
                    </a:lnTo>
                    <a:lnTo>
                      <a:pt x="1403" y="185"/>
                    </a:lnTo>
                    <a:lnTo>
                      <a:pt x="1407" y="185"/>
                    </a:lnTo>
                    <a:lnTo>
                      <a:pt x="1409" y="185"/>
                    </a:lnTo>
                    <a:lnTo>
                      <a:pt x="1411" y="185"/>
                    </a:lnTo>
                    <a:lnTo>
                      <a:pt x="1413" y="185"/>
                    </a:lnTo>
                    <a:lnTo>
                      <a:pt x="1417" y="185"/>
                    </a:lnTo>
                    <a:lnTo>
                      <a:pt x="1419" y="185"/>
                    </a:lnTo>
                    <a:lnTo>
                      <a:pt x="1421" y="185"/>
                    </a:lnTo>
                    <a:lnTo>
                      <a:pt x="1422" y="185"/>
                    </a:lnTo>
                    <a:lnTo>
                      <a:pt x="1424" y="185"/>
                    </a:lnTo>
                    <a:lnTo>
                      <a:pt x="1426" y="185"/>
                    </a:lnTo>
                    <a:lnTo>
                      <a:pt x="1428" y="185"/>
                    </a:lnTo>
                    <a:lnTo>
                      <a:pt x="1430" y="185"/>
                    </a:lnTo>
                    <a:lnTo>
                      <a:pt x="1432" y="185"/>
                    </a:lnTo>
                    <a:lnTo>
                      <a:pt x="1434" y="185"/>
                    </a:lnTo>
                    <a:lnTo>
                      <a:pt x="1436" y="185"/>
                    </a:lnTo>
                    <a:lnTo>
                      <a:pt x="1438" y="185"/>
                    </a:lnTo>
                    <a:lnTo>
                      <a:pt x="1440" y="185"/>
                    </a:lnTo>
                    <a:lnTo>
                      <a:pt x="1442" y="185"/>
                    </a:lnTo>
                    <a:lnTo>
                      <a:pt x="1444" y="185"/>
                    </a:lnTo>
                    <a:lnTo>
                      <a:pt x="1445" y="185"/>
                    </a:lnTo>
                    <a:lnTo>
                      <a:pt x="1447" y="185"/>
                    </a:lnTo>
                    <a:lnTo>
                      <a:pt x="1449" y="185"/>
                    </a:lnTo>
                    <a:lnTo>
                      <a:pt x="1451" y="185"/>
                    </a:lnTo>
                    <a:lnTo>
                      <a:pt x="1453" y="185"/>
                    </a:lnTo>
                    <a:lnTo>
                      <a:pt x="1455" y="185"/>
                    </a:lnTo>
                    <a:lnTo>
                      <a:pt x="1457" y="185"/>
                    </a:lnTo>
                    <a:lnTo>
                      <a:pt x="1459" y="185"/>
                    </a:lnTo>
                    <a:lnTo>
                      <a:pt x="1461" y="185"/>
                    </a:lnTo>
                    <a:lnTo>
                      <a:pt x="1463" y="185"/>
                    </a:lnTo>
                    <a:lnTo>
                      <a:pt x="1465" y="185"/>
                    </a:lnTo>
                    <a:lnTo>
                      <a:pt x="1467" y="185"/>
                    </a:lnTo>
                    <a:lnTo>
                      <a:pt x="1468" y="185"/>
                    </a:lnTo>
                    <a:lnTo>
                      <a:pt x="1470" y="185"/>
                    </a:lnTo>
                    <a:lnTo>
                      <a:pt x="1472" y="185"/>
                    </a:lnTo>
                    <a:lnTo>
                      <a:pt x="1474" y="185"/>
                    </a:lnTo>
                    <a:lnTo>
                      <a:pt x="1476" y="185"/>
                    </a:lnTo>
                    <a:lnTo>
                      <a:pt x="1478" y="185"/>
                    </a:lnTo>
                    <a:lnTo>
                      <a:pt x="1480" y="185"/>
                    </a:lnTo>
                    <a:lnTo>
                      <a:pt x="1482" y="185"/>
                    </a:lnTo>
                    <a:lnTo>
                      <a:pt x="1484" y="185"/>
                    </a:lnTo>
                    <a:lnTo>
                      <a:pt x="1486" y="185"/>
                    </a:lnTo>
                    <a:lnTo>
                      <a:pt x="1488" y="185"/>
                    </a:lnTo>
                    <a:lnTo>
                      <a:pt x="1489" y="185"/>
                    </a:lnTo>
                    <a:lnTo>
                      <a:pt x="1491" y="185"/>
                    </a:lnTo>
                    <a:lnTo>
                      <a:pt x="1493" y="185"/>
                    </a:lnTo>
                    <a:lnTo>
                      <a:pt x="1495" y="185"/>
                    </a:lnTo>
                    <a:lnTo>
                      <a:pt x="1497" y="185"/>
                    </a:lnTo>
                    <a:lnTo>
                      <a:pt x="1499" y="185"/>
                    </a:lnTo>
                    <a:lnTo>
                      <a:pt x="1501" y="185"/>
                    </a:lnTo>
                    <a:lnTo>
                      <a:pt x="1503" y="185"/>
                    </a:lnTo>
                    <a:lnTo>
                      <a:pt x="1505" y="185"/>
                    </a:lnTo>
                    <a:lnTo>
                      <a:pt x="1507" y="185"/>
                    </a:lnTo>
                    <a:lnTo>
                      <a:pt x="1509" y="185"/>
                    </a:lnTo>
                    <a:lnTo>
                      <a:pt x="1511" y="185"/>
                    </a:lnTo>
                    <a:lnTo>
                      <a:pt x="1512" y="185"/>
                    </a:lnTo>
                    <a:lnTo>
                      <a:pt x="1514" y="185"/>
                    </a:lnTo>
                    <a:lnTo>
                      <a:pt x="1516" y="185"/>
                    </a:lnTo>
                    <a:lnTo>
                      <a:pt x="1518" y="185"/>
                    </a:lnTo>
                    <a:lnTo>
                      <a:pt x="1520" y="185"/>
                    </a:lnTo>
                    <a:lnTo>
                      <a:pt x="1522" y="185"/>
                    </a:lnTo>
                    <a:lnTo>
                      <a:pt x="1524" y="185"/>
                    </a:lnTo>
                    <a:lnTo>
                      <a:pt x="1526" y="185"/>
                    </a:lnTo>
                    <a:lnTo>
                      <a:pt x="1528" y="185"/>
                    </a:lnTo>
                    <a:lnTo>
                      <a:pt x="1532" y="185"/>
                    </a:lnTo>
                    <a:lnTo>
                      <a:pt x="1534" y="185"/>
                    </a:lnTo>
                    <a:lnTo>
                      <a:pt x="1535" y="185"/>
                    </a:lnTo>
                    <a:lnTo>
                      <a:pt x="1537" y="185"/>
                    </a:lnTo>
                    <a:lnTo>
                      <a:pt x="1541" y="185"/>
                    </a:lnTo>
                    <a:lnTo>
                      <a:pt x="1543" y="185"/>
                    </a:lnTo>
                    <a:lnTo>
                      <a:pt x="1545" y="185"/>
                    </a:lnTo>
                    <a:lnTo>
                      <a:pt x="1549" y="185"/>
                    </a:lnTo>
                    <a:lnTo>
                      <a:pt x="1551" y="185"/>
                    </a:lnTo>
                    <a:lnTo>
                      <a:pt x="1553" y="185"/>
                    </a:lnTo>
                    <a:lnTo>
                      <a:pt x="1555" y="185"/>
                    </a:lnTo>
                    <a:lnTo>
                      <a:pt x="1557" y="185"/>
                    </a:lnTo>
                    <a:lnTo>
                      <a:pt x="1558" y="185"/>
                    </a:lnTo>
                    <a:lnTo>
                      <a:pt x="1560" y="185"/>
                    </a:lnTo>
                    <a:lnTo>
                      <a:pt x="1562" y="185"/>
                    </a:lnTo>
                    <a:lnTo>
                      <a:pt x="1564" y="185"/>
                    </a:lnTo>
                    <a:lnTo>
                      <a:pt x="1566" y="185"/>
                    </a:lnTo>
                    <a:lnTo>
                      <a:pt x="1568" y="185"/>
                    </a:lnTo>
                    <a:lnTo>
                      <a:pt x="1570" y="185"/>
                    </a:lnTo>
                    <a:lnTo>
                      <a:pt x="1572" y="185"/>
                    </a:lnTo>
                    <a:lnTo>
                      <a:pt x="1574" y="185"/>
                    </a:lnTo>
                    <a:lnTo>
                      <a:pt x="1578" y="185"/>
                    </a:lnTo>
                    <a:lnTo>
                      <a:pt x="1581" y="185"/>
                    </a:lnTo>
                    <a:lnTo>
                      <a:pt x="1585" y="185"/>
                    </a:lnTo>
                    <a:lnTo>
                      <a:pt x="1587" y="185"/>
                    </a:lnTo>
                    <a:lnTo>
                      <a:pt x="1589" y="185"/>
                    </a:lnTo>
                    <a:lnTo>
                      <a:pt x="1591" y="185"/>
                    </a:lnTo>
                    <a:lnTo>
                      <a:pt x="1593" y="185"/>
                    </a:lnTo>
                    <a:lnTo>
                      <a:pt x="1595" y="185"/>
                    </a:lnTo>
                    <a:lnTo>
                      <a:pt x="1597" y="185"/>
                    </a:lnTo>
                    <a:lnTo>
                      <a:pt x="1599" y="185"/>
                    </a:lnTo>
                    <a:lnTo>
                      <a:pt x="1601" y="185"/>
                    </a:lnTo>
                    <a:lnTo>
                      <a:pt x="1602" y="185"/>
                    </a:lnTo>
                    <a:lnTo>
                      <a:pt x="1604" y="185"/>
                    </a:lnTo>
                    <a:lnTo>
                      <a:pt x="1608" y="185"/>
                    </a:lnTo>
                    <a:lnTo>
                      <a:pt x="1610" y="185"/>
                    </a:lnTo>
                    <a:lnTo>
                      <a:pt x="1612" y="185"/>
                    </a:lnTo>
                    <a:lnTo>
                      <a:pt x="1614" y="185"/>
                    </a:lnTo>
                    <a:lnTo>
                      <a:pt x="1616" y="185"/>
                    </a:lnTo>
                    <a:lnTo>
                      <a:pt x="1618" y="185"/>
                    </a:lnTo>
                    <a:lnTo>
                      <a:pt x="1620" y="185"/>
                    </a:lnTo>
                    <a:lnTo>
                      <a:pt x="1622" y="185"/>
                    </a:lnTo>
                    <a:lnTo>
                      <a:pt x="1624" y="185"/>
                    </a:lnTo>
                    <a:lnTo>
                      <a:pt x="1625" y="185"/>
                    </a:lnTo>
                    <a:lnTo>
                      <a:pt x="1627" y="185"/>
                    </a:lnTo>
                    <a:lnTo>
                      <a:pt x="1629" y="185"/>
                    </a:lnTo>
                    <a:lnTo>
                      <a:pt x="1631" y="185"/>
                    </a:lnTo>
                    <a:lnTo>
                      <a:pt x="1633" y="185"/>
                    </a:lnTo>
                    <a:lnTo>
                      <a:pt x="1635" y="185"/>
                    </a:lnTo>
                    <a:lnTo>
                      <a:pt x="1637" y="185"/>
                    </a:lnTo>
                    <a:lnTo>
                      <a:pt x="1639" y="185"/>
                    </a:lnTo>
                    <a:lnTo>
                      <a:pt x="1641" y="185"/>
                    </a:lnTo>
                    <a:lnTo>
                      <a:pt x="1643" y="185"/>
                    </a:lnTo>
                    <a:lnTo>
                      <a:pt x="1645" y="185"/>
                    </a:lnTo>
                    <a:lnTo>
                      <a:pt x="1647" y="185"/>
                    </a:lnTo>
                    <a:lnTo>
                      <a:pt x="1648" y="185"/>
                    </a:lnTo>
                    <a:lnTo>
                      <a:pt x="1650" y="185"/>
                    </a:lnTo>
                    <a:lnTo>
                      <a:pt x="1652" y="185"/>
                    </a:lnTo>
                    <a:lnTo>
                      <a:pt x="1654" y="185"/>
                    </a:lnTo>
                    <a:lnTo>
                      <a:pt x="1656" y="185"/>
                    </a:lnTo>
                    <a:lnTo>
                      <a:pt x="1660" y="185"/>
                    </a:lnTo>
                    <a:lnTo>
                      <a:pt x="1664" y="185"/>
                    </a:lnTo>
                    <a:lnTo>
                      <a:pt x="1666" y="185"/>
                    </a:lnTo>
                    <a:lnTo>
                      <a:pt x="1668" y="185"/>
                    </a:lnTo>
                    <a:lnTo>
                      <a:pt x="1670" y="185"/>
                    </a:lnTo>
                    <a:lnTo>
                      <a:pt x="1671" y="185"/>
                    </a:lnTo>
                    <a:lnTo>
                      <a:pt x="1673" y="185"/>
                    </a:lnTo>
                    <a:lnTo>
                      <a:pt x="1675" y="185"/>
                    </a:lnTo>
                    <a:lnTo>
                      <a:pt x="1677" y="185"/>
                    </a:lnTo>
                    <a:lnTo>
                      <a:pt x="1679" y="185"/>
                    </a:lnTo>
                    <a:lnTo>
                      <a:pt x="1681" y="185"/>
                    </a:lnTo>
                    <a:lnTo>
                      <a:pt x="1683" y="185"/>
                    </a:lnTo>
                    <a:lnTo>
                      <a:pt x="1685" y="185"/>
                    </a:lnTo>
                    <a:lnTo>
                      <a:pt x="1687" y="185"/>
                    </a:lnTo>
                    <a:lnTo>
                      <a:pt x="1691" y="185"/>
                    </a:lnTo>
                    <a:lnTo>
                      <a:pt x="1692" y="185"/>
                    </a:lnTo>
                    <a:lnTo>
                      <a:pt x="1694" y="185"/>
                    </a:lnTo>
                    <a:lnTo>
                      <a:pt x="1696" y="185"/>
                    </a:lnTo>
                    <a:lnTo>
                      <a:pt x="1698" y="185"/>
                    </a:lnTo>
                    <a:lnTo>
                      <a:pt x="1700" y="185"/>
                    </a:lnTo>
                    <a:lnTo>
                      <a:pt x="1702" y="185"/>
                    </a:lnTo>
                    <a:lnTo>
                      <a:pt x="1704" y="185"/>
                    </a:lnTo>
                    <a:lnTo>
                      <a:pt x="1706" y="185"/>
                    </a:lnTo>
                    <a:lnTo>
                      <a:pt x="1708" y="185"/>
                    </a:lnTo>
                    <a:lnTo>
                      <a:pt x="1710" y="185"/>
                    </a:lnTo>
                    <a:lnTo>
                      <a:pt x="1714" y="185"/>
                    </a:lnTo>
                    <a:lnTo>
                      <a:pt x="1715" y="185"/>
                    </a:lnTo>
                    <a:lnTo>
                      <a:pt x="1717" y="185"/>
                    </a:lnTo>
                    <a:lnTo>
                      <a:pt x="1719" y="185"/>
                    </a:lnTo>
                    <a:lnTo>
                      <a:pt x="1721" y="185"/>
                    </a:lnTo>
                    <a:lnTo>
                      <a:pt x="1723" y="185"/>
                    </a:lnTo>
                    <a:lnTo>
                      <a:pt x="1725" y="185"/>
                    </a:lnTo>
                    <a:lnTo>
                      <a:pt x="1727" y="185"/>
                    </a:lnTo>
                    <a:lnTo>
                      <a:pt x="1729" y="185"/>
                    </a:lnTo>
                    <a:lnTo>
                      <a:pt x="1731" y="185"/>
                    </a:lnTo>
                    <a:lnTo>
                      <a:pt x="1733" y="185"/>
                    </a:lnTo>
                    <a:lnTo>
                      <a:pt x="1735" y="185"/>
                    </a:lnTo>
                    <a:lnTo>
                      <a:pt x="1737" y="185"/>
                    </a:lnTo>
                    <a:lnTo>
                      <a:pt x="1738" y="185"/>
                    </a:lnTo>
                    <a:lnTo>
                      <a:pt x="1740" y="185"/>
                    </a:lnTo>
                    <a:lnTo>
                      <a:pt x="1742" y="185"/>
                    </a:lnTo>
                    <a:lnTo>
                      <a:pt x="1744" y="185"/>
                    </a:lnTo>
                    <a:lnTo>
                      <a:pt x="1746" y="185"/>
                    </a:lnTo>
                    <a:lnTo>
                      <a:pt x="1748" y="185"/>
                    </a:lnTo>
                    <a:lnTo>
                      <a:pt x="1750" y="185"/>
                    </a:lnTo>
                    <a:lnTo>
                      <a:pt x="1752" y="185"/>
                    </a:lnTo>
                    <a:lnTo>
                      <a:pt x="1754" y="185"/>
                    </a:lnTo>
                    <a:lnTo>
                      <a:pt x="1756" y="185"/>
                    </a:lnTo>
                    <a:lnTo>
                      <a:pt x="1758" y="185"/>
                    </a:lnTo>
                    <a:lnTo>
                      <a:pt x="1760" y="185"/>
                    </a:lnTo>
                    <a:lnTo>
                      <a:pt x="1761" y="185"/>
                    </a:lnTo>
                    <a:lnTo>
                      <a:pt x="1763" y="185"/>
                    </a:lnTo>
                    <a:lnTo>
                      <a:pt x="1765" y="185"/>
                    </a:lnTo>
                    <a:lnTo>
                      <a:pt x="1767" y="185"/>
                    </a:lnTo>
                    <a:lnTo>
                      <a:pt x="1769" y="185"/>
                    </a:lnTo>
                    <a:lnTo>
                      <a:pt x="1773" y="185"/>
                    </a:lnTo>
                    <a:lnTo>
                      <a:pt x="1775" y="185"/>
                    </a:lnTo>
                    <a:lnTo>
                      <a:pt x="1777" y="185"/>
                    </a:lnTo>
                    <a:lnTo>
                      <a:pt x="1779" y="185"/>
                    </a:lnTo>
                    <a:lnTo>
                      <a:pt x="1781" y="185"/>
                    </a:lnTo>
                    <a:lnTo>
                      <a:pt x="1782" y="185"/>
                    </a:lnTo>
                    <a:lnTo>
                      <a:pt x="1784" y="185"/>
                    </a:lnTo>
                    <a:lnTo>
                      <a:pt x="1786" y="185"/>
                    </a:lnTo>
                    <a:lnTo>
                      <a:pt x="1788" y="185"/>
                    </a:lnTo>
                    <a:lnTo>
                      <a:pt x="1790" y="185"/>
                    </a:lnTo>
                    <a:lnTo>
                      <a:pt x="1792" y="185"/>
                    </a:lnTo>
                    <a:lnTo>
                      <a:pt x="1794" y="185"/>
                    </a:lnTo>
                    <a:lnTo>
                      <a:pt x="1796" y="185"/>
                    </a:lnTo>
                    <a:lnTo>
                      <a:pt x="1798" y="185"/>
                    </a:lnTo>
                    <a:lnTo>
                      <a:pt x="1800" y="185"/>
                    </a:lnTo>
                    <a:lnTo>
                      <a:pt x="1802" y="185"/>
                    </a:lnTo>
                    <a:lnTo>
                      <a:pt x="1804" y="185"/>
                    </a:lnTo>
                    <a:lnTo>
                      <a:pt x="1805" y="185"/>
                    </a:lnTo>
                    <a:lnTo>
                      <a:pt x="1807" y="185"/>
                    </a:lnTo>
                    <a:lnTo>
                      <a:pt x="1811" y="185"/>
                    </a:lnTo>
                    <a:lnTo>
                      <a:pt x="1813" y="185"/>
                    </a:lnTo>
                    <a:lnTo>
                      <a:pt x="1815" y="185"/>
                    </a:lnTo>
                    <a:lnTo>
                      <a:pt x="1819" y="185"/>
                    </a:lnTo>
                    <a:lnTo>
                      <a:pt x="1821" y="185"/>
                    </a:lnTo>
                    <a:lnTo>
                      <a:pt x="1825" y="185"/>
                    </a:lnTo>
                    <a:lnTo>
                      <a:pt x="1827" y="185"/>
                    </a:lnTo>
                    <a:lnTo>
                      <a:pt x="1828" y="185"/>
                    </a:lnTo>
                    <a:lnTo>
                      <a:pt x="1830" y="185"/>
                    </a:lnTo>
                    <a:lnTo>
                      <a:pt x="1832" y="185"/>
                    </a:lnTo>
                    <a:lnTo>
                      <a:pt x="1834" y="185"/>
                    </a:lnTo>
                    <a:lnTo>
                      <a:pt x="1836" y="185"/>
                    </a:lnTo>
                    <a:lnTo>
                      <a:pt x="1838" y="185"/>
                    </a:lnTo>
                    <a:lnTo>
                      <a:pt x="1840" y="185"/>
                    </a:lnTo>
                    <a:lnTo>
                      <a:pt x="1842" y="185"/>
                    </a:lnTo>
                    <a:lnTo>
                      <a:pt x="1844" y="185"/>
                    </a:lnTo>
                    <a:lnTo>
                      <a:pt x="1846" y="185"/>
                    </a:lnTo>
                    <a:lnTo>
                      <a:pt x="1848" y="185"/>
                    </a:lnTo>
                    <a:lnTo>
                      <a:pt x="1850" y="185"/>
                    </a:lnTo>
                    <a:lnTo>
                      <a:pt x="1851" y="185"/>
                    </a:lnTo>
                    <a:lnTo>
                      <a:pt x="1853" y="185"/>
                    </a:lnTo>
                    <a:lnTo>
                      <a:pt x="1855" y="185"/>
                    </a:lnTo>
                    <a:lnTo>
                      <a:pt x="1857" y="185"/>
                    </a:lnTo>
                    <a:lnTo>
                      <a:pt x="1859" y="185"/>
                    </a:lnTo>
                    <a:lnTo>
                      <a:pt x="1861" y="185"/>
                    </a:lnTo>
                    <a:lnTo>
                      <a:pt x="1865" y="185"/>
                    </a:lnTo>
                    <a:lnTo>
                      <a:pt x="1867" y="185"/>
                    </a:lnTo>
                    <a:lnTo>
                      <a:pt x="1869" y="185"/>
                    </a:lnTo>
                    <a:lnTo>
                      <a:pt x="1871" y="185"/>
                    </a:lnTo>
                    <a:lnTo>
                      <a:pt x="1872" y="185"/>
                    </a:lnTo>
                    <a:lnTo>
                      <a:pt x="1874" y="185"/>
                    </a:lnTo>
                    <a:lnTo>
                      <a:pt x="1876" y="185"/>
                    </a:lnTo>
                    <a:lnTo>
                      <a:pt x="1878" y="185"/>
                    </a:lnTo>
                    <a:lnTo>
                      <a:pt x="1880" y="185"/>
                    </a:lnTo>
                    <a:lnTo>
                      <a:pt x="1884" y="185"/>
                    </a:lnTo>
                    <a:lnTo>
                      <a:pt x="1886" y="185"/>
                    </a:lnTo>
                    <a:lnTo>
                      <a:pt x="1888" y="185"/>
                    </a:lnTo>
                    <a:lnTo>
                      <a:pt x="1890" y="185"/>
                    </a:lnTo>
                    <a:lnTo>
                      <a:pt x="1892" y="185"/>
                    </a:lnTo>
                    <a:lnTo>
                      <a:pt x="1894" y="185"/>
                    </a:lnTo>
                    <a:lnTo>
                      <a:pt x="1897" y="185"/>
                    </a:lnTo>
                    <a:lnTo>
                      <a:pt x="1899" y="185"/>
                    </a:lnTo>
                    <a:lnTo>
                      <a:pt x="1901" y="185"/>
                    </a:lnTo>
                    <a:lnTo>
                      <a:pt x="1903" y="185"/>
                    </a:lnTo>
                    <a:lnTo>
                      <a:pt x="1905" y="185"/>
                    </a:lnTo>
                    <a:lnTo>
                      <a:pt x="1907" y="185"/>
                    </a:lnTo>
                    <a:lnTo>
                      <a:pt x="1909" y="185"/>
                    </a:lnTo>
                    <a:lnTo>
                      <a:pt x="1911" y="185"/>
                    </a:lnTo>
                    <a:lnTo>
                      <a:pt x="1913" y="185"/>
                    </a:lnTo>
                    <a:lnTo>
                      <a:pt x="1915" y="185"/>
                    </a:lnTo>
                    <a:lnTo>
                      <a:pt x="1917" y="185"/>
                    </a:lnTo>
                    <a:lnTo>
                      <a:pt x="1918" y="187"/>
                    </a:lnTo>
                    <a:lnTo>
                      <a:pt x="1920" y="185"/>
                    </a:lnTo>
                    <a:lnTo>
                      <a:pt x="1922" y="185"/>
                    </a:lnTo>
                    <a:lnTo>
                      <a:pt x="1924" y="185"/>
                    </a:lnTo>
                    <a:lnTo>
                      <a:pt x="1926" y="187"/>
                    </a:lnTo>
                    <a:lnTo>
                      <a:pt x="1928" y="185"/>
                    </a:lnTo>
                    <a:lnTo>
                      <a:pt x="1930" y="185"/>
                    </a:lnTo>
                    <a:lnTo>
                      <a:pt x="1934" y="185"/>
                    </a:lnTo>
                    <a:lnTo>
                      <a:pt x="1938" y="185"/>
                    </a:lnTo>
                    <a:lnTo>
                      <a:pt x="1940" y="185"/>
                    </a:lnTo>
                    <a:lnTo>
                      <a:pt x="1941" y="185"/>
                    </a:lnTo>
                    <a:lnTo>
                      <a:pt x="1943" y="185"/>
                    </a:lnTo>
                    <a:lnTo>
                      <a:pt x="1945" y="185"/>
                    </a:lnTo>
                    <a:lnTo>
                      <a:pt x="1947" y="185"/>
                    </a:lnTo>
                    <a:lnTo>
                      <a:pt x="1949" y="185"/>
                    </a:lnTo>
                    <a:lnTo>
                      <a:pt x="1951" y="185"/>
                    </a:lnTo>
                    <a:lnTo>
                      <a:pt x="1955" y="185"/>
                    </a:lnTo>
                    <a:lnTo>
                      <a:pt x="1957" y="185"/>
                    </a:lnTo>
                    <a:lnTo>
                      <a:pt x="1959" y="185"/>
                    </a:lnTo>
                    <a:lnTo>
                      <a:pt x="1961" y="185"/>
                    </a:lnTo>
                    <a:lnTo>
                      <a:pt x="1962" y="185"/>
                    </a:lnTo>
                    <a:lnTo>
                      <a:pt x="1964" y="185"/>
                    </a:lnTo>
                    <a:lnTo>
                      <a:pt x="1966" y="185"/>
                    </a:lnTo>
                    <a:lnTo>
                      <a:pt x="1968" y="185"/>
                    </a:lnTo>
                    <a:lnTo>
                      <a:pt x="1970" y="185"/>
                    </a:lnTo>
                    <a:lnTo>
                      <a:pt x="1972" y="185"/>
                    </a:lnTo>
                    <a:lnTo>
                      <a:pt x="1974" y="185"/>
                    </a:lnTo>
                    <a:lnTo>
                      <a:pt x="1976" y="185"/>
                    </a:lnTo>
                    <a:lnTo>
                      <a:pt x="1978" y="185"/>
                    </a:lnTo>
                    <a:lnTo>
                      <a:pt x="1980" y="185"/>
                    </a:lnTo>
                    <a:lnTo>
                      <a:pt x="1982" y="185"/>
                    </a:lnTo>
                    <a:lnTo>
                      <a:pt x="1984" y="185"/>
                    </a:lnTo>
                    <a:lnTo>
                      <a:pt x="1987" y="185"/>
                    </a:lnTo>
                    <a:lnTo>
                      <a:pt x="1989" y="185"/>
                    </a:lnTo>
                    <a:lnTo>
                      <a:pt x="1991" y="185"/>
                    </a:lnTo>
                    <a:lnTo>
                      <a:pt x="1993" y="185"/>
                    </a:lnTo>
                    <a:lnTo>
                      <a:pt x="1995" y="185"/>
                    </a:lnTo>
                    <a:lnTo>
                      <a:pt x="1997" y="185"/>
                    </a:lnTo>
                    <a:lnTo>
                      <a:pt x="1999" y="185"/>
                    </a:lnTo>
                    <a:lnTo>
                      <a:pt x="2001" y="185"/>
                    </a:lnTo>
                    <a:lnTo>
                      <a:pt x="2003" y="185"/>
                    </a:lnTo>
                    <a:lnTo>
                      <a:pt x="2005" y="185"/>
                    </a:lnTo>
                    <a:lnTo>
                      <a:pt x="2007" y="185"/>
                    </a:lnTo>
                    <a:lnTo>
                      <a:pt x="2008" y="185"/>
                    </a:lnTo>
                    <a:lnTo>
                      <a:pt x="2010" y="185"/>
                    </a:lnTo>
                    <a:lnTo>
                      <a:pt x="2012" y="185"/>
                    </a:lnTo>
                    <a:lnTo>
                      <a:pt x="2014" y="185"/>
                    </a:lnTo>
                    <a:lnTo>
                      <a:pt x="2016" y="185"/>
                    </a:lnTo>
                    <a:lnTo>
                      <a:pt x="2020" y="185"/>
                    </a:lnTo>
                    <a:lnTo>
                      <a:pt x="2022" y="185"/>
                    </a:lnTo>
                    <a:lnTo>
                      <a:pt x="2024" y="185"/>
                    </a:lnTo>
                    <a:lnTo>
                      <a:pt x="2026" y="185"/>
                    </a:lnTo>
                    <a:lnTo>
                      <a:pt x="2030" y="185"/>
                    </a:lnTo>
                    <a:lnTo>
                      <a:pt x="2031" y="185"/>
                    </a:lnTo>
                    <a:lnTo>
                      <a:pt x="2033" y="185"/>
                    </a:lnTo>
                    <a:lnTo>
                      <a:pt x="2035" y="185"/>
                    </a:lnTo>
                    <a:lnTo>
                      <a:pt x="2037" y="185"/>
                    </a:lnTo>
                    <a:lnTo>
                      <a:pt x="2039" y="185"/>
                    </a:lnTo>
                    <a:lnTo>
                      <a:pt x="2039" y="187"/>
                    </a:lnTo>
                    <a:lnTo>
                      <a:pt x="2043" y="185"/>
                    </a:lnTo>
                    <a:lnTo>
                      <a:pt x="2045" y="185"/>
                    </a:lnTo>
                    <a:lnTo>
                      <a:pt x="2047" y="185"/>
                    </a:lnTo>
                    <a:lnTo>
                      <a:pt x="2049" y="185"/>
                    </a:lnTo>
                    <a:lnTo>
                      <a:pt x="2053" y="185"/>
                    </a:lnTo>
                    <a:lnTo>
                      <a:pt x="2054" y="185"/>
                    </a:lnTo>
                    <a:lnTo>
                      <a:pt x="2056" y="185"/>
                    </a:lnTo>
                    <a:lnTo>
                      <a:pt x="2058" y="185"/>
                    </a:lnTo>
                    <a:lnTo>
                      <a:pt x="2062" y="185"/>
                    </a:lnTo>
                    <a:lnTo>
                      <a:pt x="2064" y="185"/>
                    </a:lnTo>
                    <a:lnTo>
                      <a:pt x="2066" y="185"/>
                    </a:lnTo>
                    <a:lnTo>
                      <a:pt x="2070" y="185"/>
                    </a:lnTo>
                    <a:lnTo>
                      <a:pt x="2072" y="185"/>
                    </a:lnTo>
                    <a:lnTo>
                      <a:pt x="2074" y="185"/>
                    </a:lnTo>
                    <a:lnTo>
                      <a:pt x="2075" y="185"/>
                    </a:lnTo>
                    <a:lnTo>
                      <a:pt x="2077" y="185"/>
                    </a:lnTo>
                    <a:lnTo>
                      <a:pt x="2079" y="185"/>
                    </a:lnTo>
                    <a:lnTo>
                      <a:pt x="2081" y="185"/>
                    </a:lnTo>
                    <a:lnTo>
                      <a:pt x="2083" y="185"/>
                    </a:lnTo>
                    <a:lnTo>
                      <a:pt x="2085" y="185"/>
                    </a:lnTo>
                    <a:lnTo>
                      <a:pt x="2087" y="185"/>
                    </a:lnTo>
                    <a:lnTo>
                      <a:pt x="2091" y="185"/>
                    </a:lnTo>
                    <a:lnTo>
                      <a:pt x="2093" y="185"/>
                    </a:lnTo>
                  </a:path>
                </a:pathLst>
              </a:custGeom>
              <a:grpFill/>
              <a:ln w="3175">
                <a:solidFill>
                  <a:srgbClr val="40E0D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1" name="Freeform 209"/>
              <p:cNvSpPr>
                <a:spLocks/>
              </p:cNvSpPr>
              <p:nvPr/>
            </p:nvSpPr>
            <p:spPr bwMode="auto">
              <a:xfrm>
                <a:off x="3530601" y="4798559"/>
                <a:ext cx="3348038" cy="487589"/>
              </a:xfrm>
              <a:custGeom>
                <a:avLst/>
                <a:gdLst>
                  <a:gd name="T0" fmla="*/ 35 w 2109"/>
                  <a:gd name="T1" fmla="*/ 430 h 430"/>
                  <a:gd name="T2" fmla="*/ 71 w 2109"/>
                  <a:gd name="T3" fmla="*/ 428 h 430"/>
                  <a:gd name="T4" fmla="*/ 108 w 2109"/>
                  <a:gd name="T5" fmla="*/ 428 h 430"/>
                  <a:gd name="T6" fmla="*/ 146 w 2109"/>
                  <a:gd name="T7" fmla="*/ 428 h 430"/>
                  <a:gd name="T8" fmla="*/ 173 w 2109"/>
                  <a:gd name="T9" fmla="*/ 430 h 430"/>
                  <a:gd name="T10" fmla="*/ 211 w 2109"/>
                  <a:gd name="T11" fmla="*/ 430 h 430"/>
                  <a:gd name="T12" fmla="*/ 247 w 2109"/>
                  <a:gd name="T13" fmla="*/ 428 h 430"/>
                  <a:gd name="T14" fmla="*/ 278 w 2109"/>
                  <a:gd name="T15" fmla="*/ 428 h 430"/>
                  <a:gd name="T16" fmla="*/ 307 w 2109"/>
                  <a:gd name="T17" fmla="*/ 428 h 430"/>
                  <a:gd name="T18" fmla="*/ 337 w 2109"/>
                  <a:gd name="T19" fmla="*/ 430 h 430"/>
                  <a:gd name="T20" fmla="*/ 370 w 2109"/>
                  <a:gd name="T21" fmla="*/ 430 h 430"/>
                  <a:gd name="T22" fmla="*/ 401 w 2109"/>
                  <a:gd name="T23" fmla="*/ 428 h 430"/>
                  <a:gd name="T24" fmla="*/ 437 w 2109"/>
                  <a:gd name="T25" fmla="*/ 430 h 430"/>
                  <a:gd name="T26" fmla="*/ 466 w 2109"/>
                  <a:gd name="T27" fmla="*/ 430 h 430"/>
                  <a:gd name="T28" fmla="*/ 496 w 2109"/>
                  <a:gd name="T29" fmla="*/ 428 h 430"/>
                  <a:gd name="T30" fmla="*/ 531 w 2109"/>
                  <a:gd name="T31" fmla="*/ 428 h 430"/>
                  <a:gd name="T32" fmla="*/ 563 w 2109"/>
                  <a:gd name="T33" fmla="*/ 430 h 430"/>
                  <a:gd name="T34" fmla="*/ 598 w 2109"/>
                  <a:gd name="T35" fmla="*/ 430 h 430"/>
                  <a:gd name="T36" fmla="*/ 629 w 2109"/>
                  <a:gd name="T37" fmla="*/ 430 h 430"/>
                  <a:gd name="T38" fmla="*/ 661 w 2109"/>
                  <a:gd name="T39" fmla="*/ 430 h 430"/>
                  <a:gd name="T40" fmla="*/ 694 w 2109"/>
                  <a:gd name="T41" fmla="*/ 428 h 430"/>
                  <a:gd name="T42" fmla="*/ 722 w 2109"/>
                  <a:gd name="T43" fmla="*/ 430 h 430"/>
                  <a:gd name="T44" fmla="*/ 755 w 2109"/>
                  <a:gd name="T45" fmla="*/ 430 h 430"/>
                  <a:gd name="T46" fmla="*/ 784 w 2109"/>
                  <a:gd name="T47" fmla="*/ 428 h 430"/>
                  <a:gd name="T48" fmla="*/ 810 w 2109"/>
                  <a:gd name="T49" fmla="*/ 428 h 430"/>
                  <a:gd name="T50" fmla="*/ 843 w 2109"/>
                  <a:gd name="T51" fmla="*/ 428 h 430"/>
                  <a:gd name="T52" fmla="*/ 872 w 2109"/>
                  <a:gd name="T53" fmla="*/ 428 h 430"/>
                  <a:gd name="T54" fmla="*/ 906 w 2109"/>
                  <a:gd name="T55" fmla="*/ 428 h 430"/>
                  <a:gd name="T56" fmla="*/ 935 w 2109"/>
                  <a:gd name="T57" fmla="*/ 428 h 430"/>
                  <a:gd name="T58" fmla="*/ 969 w 2109"/>
                  <a:gd name="T59" fmla="*/ 428 h 430"/>
                  <a:gd name="T60" fmla="*/ 1002 w 2109"/>
                  <a:gd name="T61" fmla="*/ 428 h 430"/>
                  <a:gd name="T62" fmla="*/ 1034 w 2109"/>
                  <a:gd name="T63" fmla="*/ 428 h 430"/>
                  <a:gd name="T64" fmla="*/ 1067 w 2109"/>
                  <a:gd name="T65" fmla="*/ 428 h 430"/>
                  <a:gd name="T66" fmla="*/ 1107 w 2109"/>
                  <a:gd name="T67" fmla="*/ 428 h 430"/>
                  <a:gd name="T68" fmla="*/ 1144 w 2109"/>
                  <a:gd name="T69" fmla="*/ 428 h 430"/>
                  <a:gd name="T70" fmla="*/ 1180 w 2109"/>
                  <a:gd name="T71" fmla="*/ 296 h 430"/>
                  <a:gd name="T72" fmla="*/ 1207 w 2109"/>
                  <a:gd name="T73" fmla="*/ 411 h 430"/>
                  <a:gd name="T74" fmla="*/ 1243 w 2109"/>
                  <a:gd name="T75" fmla="*/ 428 h 430"/>
                  <a:gd name="T76" fmla="*/ 1282 w 2109"/>
                  <a:gd name="T77" fmla="*/ 428 h 430"/>
                  <a:gd name="T78" fmla="*/ 1318 w 2109"/>
                  <a:gd name="T79" fmla="*/ 428 h 430"/>
                  <a:gd name="T80" fmla="*/ 1354 w 2109"/>
                  <a:gd name="T81" fmla="*/ 428 h 430"/>
                  <a:gd name="T82" fmla="*/ 1393 w 2109"/>
                  <a:gd name="T83" fmla="*/ 428 h 430"/>
                  <a:gd name="T84" fmla="*/ 1435 w 2109"/>
                  <a:gd name="T85" fmla="*/ 428 h 430"/>
                  <a:gd name="T86" fmla="*/ 1477 w 2109"/>
                  <a:gd name="T87" fmla="*/ 428 h 430"/>
                  <a:gd name="T88" fmla="*/ 1511 w 2109"/>
                  <a:gd name="T89" fmla="*/ 428 h 430"/>
                  <a:gd name="T90" fmla="*/ 1548 w 2109"/>
                  <a:gd name="T91" fmla="*/ 428 h 430"/>
                  <a:gd name="T92" fmla="*/ 1584 w 2109"/>
                  <a:gd name="T93" fmla="*/ 428 h 430"/>
                  <a:gd name="T94" fmla="*/ 1619 w 2109"/>
                  <a:gd name="T95" fmla="*/ 428 h 430"/>
                  <a:gd name="T96" fmla="*/ 1657 w 2109"/>
                  <a:gd name="T97" fmla="*/ 428 h 430"/>
                  <a:gd name="T98" fmla="*/ 1695 w 2109"/>
                  <a:gd name="T99" fmla="*/ 428 h 430"/>
                  <a:gd name="T100" fmla="*/ 1735 w 2109"/>
                  <a:gd name="T101" fmla="*/ 428 h 430"/>
                  <a:gd name="T102" fmla="*/ 1772 w 2109"/>
                  <a:gd name="T103" fmla="*/ 428 h 430"/>
                  <a:gd name="T104" fmla="*/ 1814 w 2109"/>
                  <a:gd name="T105" fmla="*/ 428 h 430"/>
                  <a:gd name="T106" fmla="*/ 1850 w 2109"/>
                  <a:gd name="T107" fmla="*/ 428 h 430"/>
                  <a:gd name="T108" fmla="*/ 1887 w 2109"/>
                  <a:gd name="T109" fmla="*/ 428 h 430"/>
                  <a:gd name="T110" fmla="*/ 1923 w 2109"/>
                  <a:gd name="T111" fmla="*/ 428 h 430"/>
                  <a:gd name="T112" fmla="*/ 1961 w 2109"/>
                  <a:gd name="T113" fmla="*/ 428 h 430"/>
                  <a:gd name="T114" fmla="*/ 2002 w 2109"/>
                  <a:gd name="T115" fmla="*/ 428 h 430"/>
                  <a:gd name="T116" fmla="*/ 2042 w 2109"/>
                  <a:gd name="T117" fmla="*/ 428 h 430"/>
                  <a:gd name="T118" fmla="*/ 2084 w 2109"/>
                  <a:gd name="T119" fmla="*/ 428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09" h="430">
                    <a:moveTo>
                      <a:pt x="0" y="428"/>
                    </a:moveTo>
                    <a:lnTo>
                      <a:pt x="2" y="430"/>
                    </a:lnTo>
                    <a:lnTo>
                      <a:pt x="4" y="428"/>
                    </a:lnTo>
                    <a:lnTo>
                      <a:pt x="4" y="430"/>
                    </a:lnTo>
                    <a:lnTo>
                      <a:pt x="8" y="428"/>
                    </a:lnTo>
                    <a:lnTo>
                      <a:pt x="8" y="430"/>
                    </a:lnTo>
                    <a:lnTo>
                      <a:pt x="12" y="430"/>
                    </a:lnTo>
                    <a:lnTo>
                      <a:pt x="14" y="430"/>
                    </a:lnTo>
                    <a:lnTo>
                      <a:pt x="18" y="430"/>
                    </a:lnTo>
                    <a:lnTo>
                      <a:pt x="20" y="428"/>
                    </a:lnTo>
                    <a:lnTo>
                      <a:pt x="20" y="430"/>
                    </a:lnTo>
                    <a:lnTo>
                      <a:pt x="23" y="430"/>
                    </a:lnTo>
                    <a:lnTo>
                      <a:pt x="25" y="428"/>
                    </a:lnTo>
                    <a:lnTo>
                      <a:pt x="27" y="430"/>
                    </a:lnTo>
                    <a:lnTo>
                      <a:pt x="29" y="430"/>
                    </a:lnTo>
                    <a:lnTo>
                      <a:pt x="31" y="430"/>
                    </a:lnTo>
                    <a:lnTo>
                      <a:pt x="33" y="428"/>
                    </a:lnTo>
                    <a:lnTo>
                      <a:pt x="35" y="430"/>
                    </a:lnTo>
                    <a:lnTo>
                      <a:pt x="37" y="428"/>
                    </a:lnTo>
                    <a:lnTo>
                      <a:pt x="37" y="430"/>
                    </a:lnTo>
                    <a:lnTo>
                      <a:pt x="41" y="428"/>
                    </a:lnTo>
                    <a:lnTo>
                      <a:pt x="41" y="430"/>
                    </a:lnTo>
                    <a:lnTo>
                      <a:pt x="41" y="428"/>
                    </a:lnTo>
                    <a:lnTo>
                      <a:pt x="44" y="430"/>
                    </a:lnTo>
                    <a:lnTo>
                      <a:pt x="46" y="430"/>
                    </a:lnTo>
                    <a:lnTo>
                      <a:pt x="50" y="430"/>
                    </a:lnTo>
                    <a:lnTo>
                      <a:pt x="52" y="428"/>
                    </a:lnTo>
                    <a:lnTo>
                      <a:pt x="54" y="430"/>
                    </a:lnTo>
                    <a:lnTo>
                      <a:pt x="56" y="428"/>
                    </a:lnTo>
                    <a:lnTo>
                      <a:pt x="58" y="430"/>
                    </a:lnTo>
                    <a:lnTo>
                      <a:pt x="62" y="430"/>
                    </a:lnTo>
                    <a:lnTo>
                      <a:pt x="64" y="430"/>
                    </a:lnTo>
                    <a:lnTo>
                      <a:pt x="67" y="430"/>
                    </a:lnTo>
                    <a:lnTo>
                      <a:pt x="67" y="428"/>
                    </a:lnTo>
                    <a:lnTo>
                      <a:pt x="69" y="430"/>
                    </a:lnTo>
                    <a:lnTo>
                      <a:pt x="71" y="428"/>
                    </a:lnTo>
                    <a:lnTo>
                      <a:pt x="73" y="430"/>
                    </a:lnTo>
                    <a:lnTo>
                      <a:pt x="75" y="430"/>
                    </a:lnTo>
                    <a:lnTo>
                      <a:pt x="77" y="428"/>
                    </a:lnTo>
                    <a:lnTo>
                      <a:pt x="79" y="430"/>
                    </a:lnTo>
                    <a:lnTo>
                      <a:pt x="81" y="430"/>
                    </a:lnTo>
                    <a:lnTo>
                      <a:pt x="85" y="430"/>
                    </a:lnTo>
                    <a:lnTo>
                      <a:pt x="87" y="430"/>
                    </a:lnTo>
                    <a:lnTo>
                      <a:pt x="88" y="428"/>
                    </a:lnTo>
                    <a:lnTo>
                      <a:pt x="90" y="430"/>
                    </a:lnTo>
                    <a:lnTo>
                      <a:pt x="94" y="430"/>
                    </a:lnTo>
                    <a:lnTo>
                      <a:pt x="96" y="428"/>
                    </a:lnTo>
                    <a:lnTo>
                      <a:pt x="96" y="430"/>
                    </a:lnTo>
                    <a:lnTo>
                      <a:pt x="100" y="428"/>
                    </a:lnTo>
                    <a:lnTo>
                      <a:pt x="100" y="430"/>
                    </a:lnTo>
                    <a:lnTo>
                      <a:pt x="102" y="430"/>
                    </a:lnTo>
                    <a:lnTo>
                      <a:pt x="106" y="428"/>
                    </a:lnTo>
                    <a:lnTo>
                      <a:pt x="106" y="430"/>
                    </a:lnTo>
                    <a:lnTo>
                      <a:pt x="108" y="428"/>
                    </a:lnTo>
                    <a:lnTo>
                      <a:pt x="110" y="430"/>
                    </a:lnTo>
                    <a:lnTo>
                      <a:pt x="111" y="430"/>
                    </a:lnTo>
                    <a:lnTo>
                      <a:pt x="113" y="428"/>
                    </a:lnTo>
                    <a:lnTo>
                      <a:pt x="115" y="430"/>
                    </a:lnTo>
                    <a:lnTo>
                      <a:pt x="117" y="430"/>
                    </a:lnTo>
                    <a:lnTo>
                      <a:pt x="119" y="430"/>
                    </a:lnTo>
                    <a:lnTo>
                      <a:pt x="123" y="430"/>
                    </a:lnTo>
                    <a:lnTo>
                      <a:pt x="127" y="430"/>
                    </a:lnTo>
                    <a:lnTo>
                      <a:pt x="127" y="428"/>
                    </a:lnTo>
                    <a:lnTo>
                      <a:pt x="129" y="428"/>
                    </a:lnTo>
                    <a:lnTo>
                      <a:pt x="131" y="428"/>
                    </a:lnTo>
                    <a:lnTo>
                      <a:pt x="133" y="428"/>
                    </a:lnTo>
                    <a:lnTo>
                      <a:pt x="136" y="428"/>
                    </a:lnTo>
                    <a:lnTo>
                      <a:pt x="138" y="428"/>
                    </a:lnTo>
                    <a:lnTo>
                      <a:pt x="140" y="428"/>
                    </a:lnTo>
                    <a:lnTo>
                      <a:pt x="142" y="428"/>
                    </a:lnTo>
                    <a:lnTo>
                      <a:pt x="144" y="428"/>
                    </a:lnTo>
                    <a:lnTo>
                      <a:pt x="146" y="428"/>
                    </a:lnTo>
                    <a:lnTo>
                      <a:pt x="146" y="430"/>
                    </a:lnTo>
                    <a:lnTo>
                      <a:pt x="150" y="430"/>
                    </a:lnTo>
                    <a:lnTo>
                      <a:pt x="152" y="428"/>
                    </a:lnTo>
                    <a:lnTo>
                      <a:pt x="154" y="430"/>
                    </a:lnTo>
                    <a:lnTo>
                      <a:pt x="156" y="430"/>
                    </a:lnTo>
                    <a:lnTo>
                      <a:pt x="156" y="428"/>
                    </a:lnTo>
                    <a:lnTo>
                      <a:pt x="157" y="430"/>
                    </a:lnTo>
                    <a:lnTo>
                      <a:pt x="159" y="428"/>
                    </a:lnTo>
                    <a:lnTo>
                      <a:pt x="161" y="430"/>
                    </a:lnTo>
                    <a:lnTo>
                      <a:pt x="161" y="428"/>
                    </a:lnTo>
                    <a:lnTo>
                      <a:pt x="163" y="430"/>
                    </a:lnTo>
                    <a:lnTo>
                      <a:pt x="165" y="428"/>
                    </a:lnTo>
                    <a:lnTo>
                      <a:pt x="167" y="428"/>
                    </a:lnTo>
                    <a:lnTo>
                      <a:pt x="167" y="430"/>
                    </a:lnTo>
                    <a:lnTo>
                      <a:pt x="169" y="430"/>
                    </a:lnTo>
                    <a:lnTo>
                      <a:pt x="171" y="428"/>
                    </a:lnTo>
                    <a:lnTo>
                      <a:pt x="173" y="428"/>
                    </a:lnTo>
                    <a:lnTo>
                      <a:pt x="173" y="430"/>
                    </a:lnTo>
                    <a:lnTo>
                      <a:pt x="177" y="430"/>
                    </a:lnTo>
                    <a:lnTo>
                      <a:pt x="178" y="430"/>
                    </a:lnTo>
                    <a:lnTo>
                      <a:pt x="182" y="430"/>
                    </a:lnTo>
                    <a:lnTo>
                      <a:pt x="184" y="428"/>
                    </a:lnTo>
                    <a:lnTo>
                      <a:pt x="184" y="430"/>
                    </a:lnTo>
                    <a:lnTo>
                      <a:pt x="188" y="430"/>
                    </a:lnTo>
                    <a:lnTo>
                      <a:pt x="190" y="430"/>
                    </a:lnTo>
                    <a:lnTo>
                      <a:pt x="192" y="428"/>
                    </a:lnTo>
                    <a:lnTo>
                      <a:pt x="194" y="430"/>
                    </a:lnTo>
                    <a:lnTo>
                      <a:pt x="194" y="428"/>
                    </a:lnTo>
                    <a:lnTo>
                      <a:pt x="196" y="430"/>
                    </a:lnTo>
                    <a:lnTo>
                      <a:pt x="200" y="428"/>
                    </a:lnTo>
                    <a:lnTo>
                      <a:pt x="200" y="430"/>
                    </a:lnTo>
                    <a:lnTo>
                      <a:pt x="201" y="430"/>
                    </a:lnTo>
                    <a:lnTo>
                      <a:pt x="205" y="428"/>
                    </a:lnTo>
                    <a:lnTo>
                      <a:pt x="205" y="430"/>
                    </a:lnTo>
                    <a:lnTo>
                      <a:pt x="209" y="430"/>
                    </a:lnTo>
                    <a:lnTo>
                      <a:pt x="211" y="430"/>
                    </a:lnTo>
                    <a:lnTo>
                      <a:pt x="215" y="430"/>
                    </a:lnTo>
                    <a:lnTo>
                      <a:pt x="215" y="428"/>
                    </a:lnTo>
                    <a:lnTo>
                      <a:pt x="217" y="428"/>
                    </a:lnTo>
                    <a:lnTo>
                      <a:pt x="219" y="430"/>
                    </a:lnTo>
                    <a:lnTo>
                      <a:pt x="221" y="430"/>
                    </a:lnTo>
                    <a:lnTo>
                      <a:pt x="223" y="430"/>
                    </a:lnTo>
                    <a:lnTo>
                      <a:pt x="224" y="428"/>
                    </a:lnTo>
                    <a:lnTo>
                      <a:pt x="228" y="428"/>
                    </a:lnTo>
                    <a:lnTo>
                      <a:pt x="230" y="428"/>
                    </a:lnTo>
                    <a:lnTo>
                      <a:pt x="232" y="428"/>
                    </a:lnTo>
                    <a:lnTo>
                      <a:pt x="234" y="428"/>
                    </a:lnTo>
                    <a:lnTo>
                      <a:pt x="236" y="428"/>
                    </a:lnTo>
                    <a:lnTo>
                      <a:pt x="238" y="428"/>
                    </a:lnTo>
                    <a:lnTo>
                      <a:pt x="240" y="428"/>
                    </a:lnTo>
                    <a:lnTo>
                      <a:pt x="242" y="428"/>
                    </a:lnTo>
                    <a:lnTo>
                      <a:pt x="244" y="428"/>
                    </a:lnTo>
                    <a:lnTo>
                      <a:pt x="246" y="428"/>
                    </a:lnTo>
                    <a:lnTo>
                      <a:pt x="247" y="428"/>
                    </a:lnTo>
                    <a:lnTo>
                      <a:pt x="249" y="428"/>
                    </a:lnTo>
                    <a:lnTo>
                      <a:pt x="251" y="428"/>
                    </a:lnTo>
                    <a:lnTo>
                      <a:pt x="253" y="428"/>
                    </a:lnTo>
                    <a:lnTo>
                      <a:pt x="255" y="428"/>
                    </a:lnTo>
                    <a:lnTo>
                      <a:pt x="257" y="428"/>
                    </a:lnTo>
                    <a:lnTo>
                      <a:pt x="259" y="428"/>
                    </a:lnTo>
                    <a:lnTo>
                      <a:pt x="261" y="428"/>
                    </a:lnTo>
                    <a:lnTo>
                      <a:pt x="263" y="428"/>
                    </a:lnTo>
                    <a:lnTo>
                      <a:pt x="265" y="428"/>
                    </a:lnTo>
                    <a:lnTo>
                      <a:pt x="267" y="428"/>
                    </a:lnTo>
                    <a:lnTo>
                      <a:pt x="267" y="430"/>
                    </a:lnTo>
                    <a:lnTo>
                      <a:pt x="268" y="428"/>
                    </a:lnTo>
                    <a:lnTo>
                      <a:pt x="270" y="428"/>
                    </a:lnTo>
                    <a:lnTo>
                      <a:pt x="272" y="430"/>
                    </a:lnTo>
                    <a:lnTo>
                      <a:pt x="272" y="428"/>
                    </a:lnTo>
                    <a:lnTo>
                      <a:pt x="274" y="430"/>
                    </a:lnTo>
                    <a:lnTo>
                      <a:pt x="276" y="430"/>
                    </a:lnTo>
                    <a:lnTo>
                      <a:pt x="278" y="428"/>
                    </a:lnTo>
                    <a:lnTo>
                      <a:pt x="282" y="428"/>
                    </a:lnTo>
                    <a:lnTo>
                      <a:pt x="284" y="430"/>
                    </a:lnTo>
                    <a:lnTo>
                      <a:pt x="286" y="428"/>
                    </a:lnTo>
                    <a:lnTo>
                      <a:pt x="288" y="428"/>
                    </a:lnTo>
                    <a:lnTo>
                      <a:pt x="290" y="430"/>
                    </a:lnTo>
                    <a:lnTo>
                      <a:pt x="291" y="430"/>
                    </a:lnTo>
                    <a:lnTo>
                      <a:pt x="291" y="428"/>
                    </a:lnTo>
                    <a:lnTo>
                      <a:pt x="293" y="428"/>
                    </a:lnTo>
                    <a:lnTo>
                      <a:pt x="295" y="430"/>
                    </a:lnTo>
                    <a:lnTo>
                      <a:pt x="297" y="430"/>
                    </a:lnTo>
                    <a:lnTo>
                      <a:pt x="297" y="428"/>
                    </a:lnTo>
                    <a:lnTo>
                      <a:pt x="299" y="428"/>
                    </a:lnTo>
                    <a:lnTo>
                      <a:pt x="299" y="430"/>
                    </a:lnTo>
                    <a:lnTo>
                      <a:pt x="301" y="428"/>
                    </a:lnTo>
                    <a:lnTo>
                      <a:pt x="305" y="430"/>
                    </a:lnTo>
                    <a:lnTo>
                      <a:pt x="305" y="428"/>
                    </a:lnTo>
                    <a:lnTo>
                      <a:pt x="305" y="430"/>
                    </a:lnTo>
                    <a:lnTo>
                      <a:pt x="307" y="428"/>
                    </a:lnTo>
                    <a:lnTo>
                      <a:pt x="311" y="428"/>
                    </a:lnTo>
                    <a:lnTo>
                      <a:pt x="311" y="430"/>
                    </a:lnTo>
                    <a:lnTo>
                      <a:pt x="311" y="428"/>
                    </a:lnTo>
                    <a:lnTo>
                      <a:pt x="314" y="430"/>
                    </a:lnTo>
                    <a:lnTo>
                      <a:pt x="314" y="428"/>
                    </a:lnTo>
                    <a:lnTo>
                      <a:pt x="316" y="430"/>
                    </a:lnTo>
                    <a:lnTo>
                      <a:pt x="318" y="428"/>
                    </a:lnTo>
                    <a:lnTo>
                      <a:pt x="320" y="430"/>
                    </a:lnTo>
                    <a:lnTo>
                      <a:pt x="320" y="428"/>
                    </a:lnTo>
                    <a:lnTo>
                      <a:pt x="322" y="430"/>
                    </a:lnTo>
                    <a:lnTo>
                      <a:pt x="326" y="428"/>
                    </a:lnTo>
                    <a:lnTo>
                      <a:pt x="326" y="430"/>
                    </a:lnTo>
                    <a:lnTo>
                      <a:pt x="328" y="430"/>
                    </a:lnTo>
                    <a:lnTo>
                      <a:pt x="330" y="428"/>
                    </a:lnTo>
                    <a:lnTo>
                      <a:pt x="332" y="430"/>
                    </a:lnTo>
                    <a:lnTo>
                      <a:pt x="334" y="430"/>
                    </a:lnTo>
                    <a:lnTo>
                      <a:pt x="336" y="428"/>
                    </a:lnTo>
                    <a:lnTo>
                      <a:pt x="337" y="430"/>
                    </a:lnTo>
                    <a:lnTo>
                      <a:pt x="341" y="430"/>
                    </a:lnTo>
                    <a:lnTo>
                      <a:pt x="343" y="428"/>
                    </a:lnTo>
                    <a:lnTo>
                      <a:pt x="343" y="430"/>
                    </a:lnTo>
                    <a:lnTo>
                      <a:pt x="347" y="430"/>
                    </a:lnTo>
                    <a:lnTo>
                      <a:pt x="349" y="428"/>
                    </a:lnTo>
                    <a:lnTo>
                      <a:pt x="349" y="430"/>
                    </a:lnTo>
                    <a:lnTo>
                      <a:pt x="351" y="428"/>
                    </a:lnTo>
                    <a:lnTo>
                      <a:pt x="353" y="428"/>
                    </a:lnTo>
                    <a:lnTo>
                      <a:pt x="353" y="430"/>
                    </a:lnTo>
                    <a:lnTo>
                      <a:pt x="355" y="430"/>
                    </a:lnTo>
                    <a:lnTo>
                      <a:pt x="357" y="428"/>
                    </a:lnTo>
                    <a:lnTo>
                      <a:pt x="358" y="428"/>
                    </a:lnTo>
                    <a:lnTo>
                      <a:pt x="358" y="430"/>
                    </a:lnTo>
                    <a:lnTo>
                      <a:pt x="360" y="430"/>
                    </a:lnTo>
                    <a:lnTo>
                      <a:pt x="364" y="428"/>
                    </a:lnTo>
                    <a:lnTo>
                      <a:pt x="366" y="430"/>
                    </a:lnTo>
                    <a:lnTo>
                      <a:pt x="368" y="428"/>
                    </a:lnTo>
                    <a:lnTo>
                      <a:pt x="370" y="430"/>
                    </a:lnTo>
                    <a:lnTo>
                      <a:pt x="372" y="428"/>
                    </a:lnTo>
                    <a:lnTo>
                      <a:pt x="374" y="428"/>
                    </a:lnTo>
                    <a:lnTo>
                      <a:pt x="374" y="430"/>
                    </a:lnTo>
                    <a:lnTo>
                      <a:pt x="376" y="430"/>
                    </a:lnTo>
                    <a:lnTo>
                      <a:pt x="378" y="430"/>
                    </a:lnTo>
                    <a:lnTo>
                      <a:pt x="380" y="428"/>
                    </a:lnTo>
                    <a:lnTo>
                      <a:pt x="381" y="430"/>
                    </a:lnTo>
                    <a:lnTo>
                      <a:pt x="381" y="428"/>
                    </a:lnTo>
                    <a:lnTo>
                      <a:pt x="383" y="428"/>
                    </a:lnTo>
                    <a:lnTo>
                      <a:pt x="385" y="430"/>
                    </a:lnTo>
                    <a:lnTo>
                      <a:pt x="387" y="430"/>
                    </a:lnTo>
                    <a:lnTo>
                      <a:pt x="389" y="430"/>
                    </a:lnTo>
                    <a:lnTo>
                      <a:pt x="391" y="428"/>
                    </a:lnTo>
                    <a:lnTo>
                      <a:pt x="393" y="430"/>
                    </a:lnTo>
                    <a:lnTo>
                      <a:pt x="393" y="428"/>
                    </a:lnTo>
                    <a:lnTo>
                      <a:pt x="397" y="430"/>
                    </a:lnTo>
                    <a:lnTo>
                      <a:pt x="399" y="430"/>
                    </a:lnTo>
                    <a:lnTo>
                      <a:pt x="401" y="428"/>
                    </a:lnTo>
                    <a:lnTo>
                      <a:pt x="403" y="430"/>
                    </a:lnTo>
                    <a:lnTo>
                      <a:pt x="404" y="430"/>
                    </a:lnTo>
                    <a:lnTo>
                      <a:pt x="408" y="430"/>
                    </a:lnTo>
                    <a:lnTo>
                      <a:pt x="410" y="428"/>
                    </a:lnTo>
                    <a:lnTo>
                      <a:pt x="412" y="430"/>
                    </a:lnTo>
                    <a:lnTo>
                      <a:pt x="414" y="430"/>
                    </a:lnTo>
                    <a:lnTo>
                      <a:pt x="416" y="430"/>
                    </a:lnTo>
                    <a:lnTo>
                      <a:pt x="418" y="428"/>
                    </a:lnTo>
                    <a:lnTo>
                      <a:pt x="420" y="430"/>
                    </a:lnTo>
                    <a:lnTo>
                      <a:pt x="424" y="428"/>
                    </a:lnTo>
                    <a:lnTo>
                      <a:pt x="424" y="430"/>
                    </a:lnTo>
                    <a:lnTo>
                      <a:pt x="426" y="430"/>
                    </a:lnTo>
                    <a:lnTo>
                      <a:pt x="429" y="430"/>
                    </a:lnTo>
                    <a:lnTo>
                      <a:pt x="429" y="428"/>
                    </a:lnTo>
                    <a:lnTo>
                      <a:pt x="431" y="430"/>
                    </a:lnTo>
                    <a:lnTo>
                      <a:pt x="433" y="428"/>
                    </a:lnTo>
                    <a:lnTo>
                      <a:pt x="435" y="430"/>
                    </a:lnTo>
                    <a:lnTo>
                      <a:pt x="437" y="430"/>
                    </a:lnTo>
                    <a:lnTo>
                      <a:pt x="439" y="428"/>
                    </a:lnTo>
                    <a:lnTo>
                      <a:pt x="441" y="430"/>
                    </a:lnTo>
                    <a:lnTo>
                      <a:pt x="441" y="428"/>
                    </a:lnTo>
                    <a:lnTo>
                      <a:pt x="443" y="430"/>
                    </a:lnTo>
                    <a:lnTo>
                      <a:pt x="445" y="428"/>
                    </a:lnTo>
                    <a:lnTo>
                      <a:pt x="447" y="430"/>
                    </a:lnTo>
                    <a:lnTo>
                      <a:pt x="447" y="428"/>
                    </a:lnTo>
                    <a:lnTo>
                      <a:pt x="449" y="430"/>
                    </a:lnTo>
                    <a:lnTo>
                      <a:pt x="450" y="428"/>
                    </a:lnTo>
                    <a:lnTo>
                      <a:pt x="452" y="428"/>
                    </a:lnTo>
                    <a:lnTo>
                      <a:pt x="454" y="430"/>
                    </a:lnTo>
                    <a:lnTo>
                      <a:pt x="456" y="430"/>
                    </a:lnTo>
                    <a:lnTo>
                      <a:pt x="456" y="428"/>
                    </a:lnTo>
                    <a:lnTo>
                      <a:pt x="458" y="430"/>
                    </a:lnTo>
                    <a:lnTo>
                      <a:pt x="460" y="430"/>
                    </a:lnTo>
                    <a:lnTo>
                      <a:pt x="464" y="430"/>
                    </a:lnTo>
                    <a:lnTo>
                      <a:pt x="466" y="428"/>
                    </a:lnTo>
                    <a:lnTo>
                      <a:pt x="466" y="430"/>
                    </a:lnTo>
                    <a:lnTo>
                      <a:pt x="468" y="428"/>
                    </a:lnTo>
                    <a:lnTo>
                      <a:pt x="470" y="430"/>
                    </a:lnTo>
                    <a:lnTo>
                      <a:pt x="471" y="430"/>
                    </a:lnTo>
                    <a:lnTo>
                      <a:pt x="473" y="428"/>
                    </a:lnTo>
                    <a:lnTo>
                      <a:pt x="475" y="430"/>
                    </a:lnTo>
                    <a:lnTo>
                      <a:pt x="475" y="428"/>
                    </a:lnTo>
                    <a:lnTo>
                      <a:pt x="479" y="430"/>
                    </a:lnTo>
                    <a:lnTo>
                      <a:pt x="481" y="430"/>
                    </a:lnTo>
                    <a:lnTo>
                      <a:pt x="483" y="428"/>
                    </a:lnTo>
                    <a:lnTo>
                      <a:pt x="485" y="430"/>
                    </a:lnTo>
                    <a:lnTo>
                      <a:pt x="489" y="430"/>
                    </a:lnTo>
                    <a:lnTo>
                      <a:pt x="489" y="428"/>
                    </a:lnTo>
                    <a:lnTo>
                      <a:pt x="491" y="430"/>
                    </a:lnTo>
                    <a:lnTo>
                      <a:pt x="491" y="428"/>
                    </a:lnTo>
                    <a:lnTo>
                      <a:pt x="493" y="428"/>
                    </a:lnTo>
                    <a:lnTo>
                      <a:pt x="494" y="430"/>
                    </a:lnTo>
                    <a:lnTo>
                      <a:pt x="496" y="430"/>
                    </a:lnTo>
                    <a:lnTo>
                      <a:pt x="496" y="428"/>
                    </a:lnTo>
                    <a:lnTo>
                      <a:pt x="498" y="428"/>
                    </a:lnTo>
                    <a:lnTo>
                      <a:pt x="500" y="430"/>
                    </a:lnTo>
                    <a:lnTo>
                      <a:pt x="502" y="430"/>
                    </a:lnTo>
                    <a:lnTo>
                      <a:pt x="502" y="428"/>
                    </a:lnTo>
                    <a:lnTo>
                      <a:pt x="506" y="430"/>
                    </a:lnTo>
                    <a:lnTo>
                      <a:pt x="508" y="430"/>
                    </a:lnTo>
                    <a:lnTo>
                      <a:pt x="510" y="428"/>
                    </a:lnTo>
                    <a:lnTo>
                      <a:pt x="512" y="428"/>
                    </a:lnTo>
                    <a:lnTo>
                      <a:pt x="512" y="430"/>
                    </a:lnTo>
                    <a:lnTo>
                      <a:pt x="514" y="430"/>
                    </a:lnTo>
                    <a:lnTo>
                      <a:pt x="517" y="430"/>
                    </a:lnTo>
                    <a:lnTo>
                      <a:pt x="519" y="430"/>
                    </a:lnTo>
                    <a:lnTo>
                      <a:pt x="521" y="428"/>
                    </a:lnTo>
                    <a:lnTo>
                      <a:pt x="523" y="430"/>
                    </a:lnTo>
                    <a:lnTo>
                      <a:pt x="523" y="428"/>
                    </a:lnTo>
                    <a:lnTo>
                      <a:pt x="525" y="430"/>
                    </a:lnTo>
                    <a:lnTo>
                      <a:pt x="529" y="430"/>
                    </a:lnTo>
                    <a:lnTo>
                      <a:pt x="531" y="428"/>
                    </a:lnTo>
                    <a:lnTo>
                      <a:pt x="533" y="430"/>
                    </a:lnTo>
                    <a:lnTo>
                      <a:pt x="535" y="430"/>
                    </a:lnTo>
                    <a:lnTo>
                      <a:pt x="535" y="428"/>
                    </a:lnTo>
                    <a:lnTo>
                      <a:pt x="537" y="430"/>
                    </a:lnTo>
                    <a:lnTo>
                      <a:pt x="539" y="428"/>
                    </a:lnTo>
                    <a:lnTo>
                      <a:pt x="540" y="430"/>
                    </a:lnTo>
                    <a:lnTo>
                      <a:pt x="540" y="428"/>
                    </a:lnTo>
                    <a:lnTo>
                      <a:pt x="542" y="430"/>
                    </a:lnTo>
                    <a:lnTo>
                      <a:pt x="544" y="428"/>
                    </a:lnTo>
                    <a:lnTo>
                      <a:pt x="546" y="428"/>
                    </a:lnTo>
                    <a:lnTo>
                      <a:pt x="548" y="430"/>
                    </a:lnTo>
                    <a:lnTo>
                      <a:pt x="552" y="430"/>
                    </a:lnTo>
                    <a:lnTo>
                      <a:pt x="554" y="430"/>
                    </a:lnTo>
                    <a:lnTo>
                      <a:pt x="556" y="428"/>
                    </a:lnTo>
                    <a:lnTo>
                      <a:pt x="558" y="430"/>
                    </a:lnTo>
                    <a:lnTo>
                      <a:pt x="561" y="428"/>
                    </a:lnTo>
                    <a:lnTo>
                      <a:pt x="561" y="430"/>
                    </a:lnTo>
                    <a:lnTo>
                      <a:pt x="563" y="430"/>
                    </a:lnTo>
                    <a:lnTo>
                      <a:pt x="567" y="428"/>
                    </a:lnTo>
                    <a:lnTo>
                      <a:pt x="567" y="430"/>
                    </a:lnTo>
                    <a:lnTo>
                      <a:pt x="569" y="430"/>
                    </a:lnTo>
                    <a:lnTo>
                      <a:pt x="571" y="428"/>
                    </a:lnTo>
                    <a:lnTo>
                      <a:pt x="573" y="428"/>
                    </a:lnTo>
                    <a:lnTo>
                      <a:pt x="573" y="430"/>
                    </a:lnTo>
                    <a:lnTo>
                      <a:pt x="575" y="430"/>
                    </a:lnTo>
                    <a:lnTo>
                      <a:pt x="579" y="428"/>
                    </a:lnTo>
                    <a:lnTo>
                      <a:pt x="581" y="430"/>
                    </a:lnTo>
                    <a:lnTo>
                      <a:pt x="581" y="428"/>
                    </a:lnTo>
                    <a:lnTo>
                      <a:pt x="583" y="430"/>
                    </a:lnTo>
                    <a:lnTo>
                      <a:pt x="584" y="430"/>
                    </a:lnTo>
                    <a:lnTo>
                      <a:pt x="588" y="430"/>
                    </a:lnTo>
                    <a:lnTo>
                      <a:pt x="590" y="428"/>
                    </a:lnTo>
                    <a:lnTo>
                      <a:pt x="590" y="430"/>
                    </a:lnTo>
                    <a:lnTo>
                      <a:pt x="594" y="428"/>
                    </a:lnTo>
                    <a:lnTo>
                      <a:pt x="596" y="430"/>
                    </a:lnTo>
                    <a:lnTo>
                      <a:pt x="598" y="430"/>
                    </a:lnTo>
                    <a:lnTo>
                      <a:pt x="598" y="428"/>
                    </a:lnTo>
                    <a:lnTo>
                      <a:pt x="600" y="428"/>
                    </a:lnTo>
                    <a:lnTo>
                      <a:pt x="602" y="430"/>
                    </a:lnTo>
                    <a:lnTo>
                      <a:pt x="606" y="430"/>
                    </a:lnTo>
                    <a:lnTo>
                      <a:pt x="607" y="428"/>
                    </a:lnTo>
                    <a:lnTo>
                      <a:pt x="609" y="430"/>
                    </a:lnTo>
                    <a:lnTo>
                      <a:pt x="611" y="430"/>
                    </a:lnTo>
                    <a:lnTo>
                      <a:pt x="613" y="428"/>
                    </a:lnTo>
                    <a:lnTo>
                      <a:pt x="615" y="430"/>
                    </a:lnTo>
                    <a:lnTo>
                      <a:pt x="617" y="430"/>
                    </a:lnTo>
                    <a:lnTo>
                      <a:pt x="619" y="428"/>
                    </a:lnTo>
                    <a:lnTo>
                      <a:pt x="621" y="430"/>
                    </a:lnTo>
                    <a:lnTo>
                      <a:pt x="623" y="428"/>
                    </a:lnTo>
                    <a:lnTo>
                      <a:pt x="623" y="430"/>
                    </a:lnTo>
                    <a:lnTo>
                      <a:pt x="625" y="428"/>
                    </a:lnTo>
                    <a:lnTo>
                      <a:pt x="627" y="430"/>
                    </a:lnTo>
                    <a:lnTo>
                      <a:pt x="629" y="428"/>
                    </a:lnTo>
                    <a:lnTo>
                      <a:pt x="629" y="430"/>
                    </a:lnTo>
                    <a:lnTo>
                      <a:pt x="630" y="430"/>
                    </a:lnTo>
                    <a:lnTo>
                      <a:pt x="632" y="428"/>
                    </a:lnTo>
                    <a:lnTo>
                      <a:pt x="634" y="430"/>
                    </a:lnTo>
                    <a:lnTo>
                      <a:pt x="638" y="430"/>
                    </a:lnTo>
                    <a:lnTo>
                      <a:pt x="640" y="428"/>
                    </a:lnTo>
                    <a:lnTo>
                      <a:pt x="642" y="430"/>
                    </a:lnTo>
                    <a:lnTo>
                      <a:pt x="644" y="428"/>
                    </a:lnTo>
                    <a:lnTo>
                      <a:pt x="646" y="430"/>
                    </a:lnTo>
                    <a:lnTo>
                      <a:pt x="648" y="428"/>
                    </a:lnTo>
                    <a:lnTo>
                      <a:pt x="650" y="430"/>
                    </a:lnTo>
                    <a:lnTo>
                      <a:pt x="650" y="428"/>
                    </a:lnTo>
                    <a:lnTo>
                      <a:pt x="651" y="430"/>
                    </a:lnTo>
                    <a:lnTo>
                      <a:pt x="653" y="428"/>
                    </a:lnTo>
                    <a:lnTo>
                      <a:pt x="655" y="428"/>
                    </a:lnTo>
                    <a:lnTo>
                      <a:pt x="655" y="430"/>
                    </a:lnTo>
                    <a:lnTo>
                      <a:pt x="657" y="430"/>
                    </a:lnTo>
                    <a:lnTo>
                      <a:pt x="661" y="428"/>
                    </a:lnTo>
                    <a:lnTo>
                      <a:pt x="661" y="430"/>
                    </a:lnTo>
                    <a:lnTo>
                      <a:pt x="663" y="430"/>
                    </a:lnTo>
                    <a:lnTo>
                      <a:pt x="665" y="428"/>
                    </a:lnTo>
                    <a:lnTo>
                      <a:pt x="667" y="430"/>
                    </a:lnTo>
                    <a:lnTo>
                      <a:pt x="671" y="430"/>
                    </a:lnTo>
                    <a:lnTo>
                      <a:pt x="671" y="428"/>
                    </a:lnTo>
                    <a:lnTo>
                      <a:pt x="673" y="430"/>
                    </a:lnTo>
                    <a:lnTo>
                      <a:pt x="674" y="428"/>
                    </a:lnTo>
                    <a:lnTo>
                      <a:pt x="676" y="428"/>
                    </a:lnTo>
                    <a:lnTo>
                      <a:pt x="676" y="430"/>
                    </a:lnTo>
                    <a:lnTo>
                      <a:pt x="678" y="430"/>
                    </a:lnTo>
                    <a:lnTo>
                      <a:pt x="682" y="430"/>
                    </a:lnTo>
                    <a:lnTo>
                      <a:pt x="682" y="428"/>
                    </a:lnTo>
                    <a:lnTo>
                      <a:pt x="684" y="430"/>
                    </a:lnTo>
                    <a:lnTo>
                      <a:pt x="686" y="428"/>
                    </a:lnTo>
                    <a:lnTo>
                      <a:pt x="688" y="430"/>
                    </a:lnTo>
                    <a:lnTo>
                      <a:pt x="690" y="430"/>
                    </a:lnTo>
                    <a:lnTo>
                      <a:pt x="692" y="428"/>
                    </a:lnTo>
                    <a:lnTo>
                      <a:pt x="694" y="428"/>
                    </a:lnTo>
                    <a:lnTo>
                      <a:pt x="696" y="430"/>
                    </a:lnTo>
                    <a:lnTo>
                      <a:pt x="697" y="428"/>
                    </a:lnTo>
                    <a:lnTo>
                      <a:pt x="699" y="428"/>
                    </a:lnTo>
                    <a:lnTo>
                      <a:pt x="699" y="430"/>
                    </a:lnTo>
                    <a:lnTo>
                      <a:pt x="701" y="428"/>
                    </a:lnTo>
                    <a:lnTo>
                      <a:pt x="703" y="430"/>
                    </a:lnTo>
                    <a:lnTo>
                      <a:pt x="705" y="428"/>
                    </a:lnTo>
                    <a:lnTo>
                      <a:pt x="705" y="430"/>
                    </a:lnTo>
                    <a:lnTo>
                      <a:pt x="707" y="430"/>
                    </a:lnTo>
                    <a:lnTo>
                      <a:pt x="709" y="428"/>
                    </a:lnTo>
                    <a:lnTo>
                      <a:pt x="711" y="428"/>
                    </a:lnTo>
                    <a:lnTo>
                      <a:pt x="711" y="430"/>
                    </a:lnTo>
                    <a:lnTo>
                      <a:pt x="713" y="430"/>
                    </a:lnTo>
                    <a:lnTo>
                      <a:pt x="717" y="430"/>
                    </a:lnTo>
                    <a:lnTo>
                      <a:pt x="717" y="428"/>
                    </a:lnTo>
                    <a:lnTo>
                      <a:pt x="720" y="430"/>
                    </a:lnTo>
                    <a:lnTo>
                      <a:pt x="720" y="428"/>
                    </a:lnTo>
                    <a:lnTo>
                      <a:pt x="722" y="430"/>
                    </a:lnTo>
                    <a:lnTo>
                      <a:pt x="726" y="428"/>
                    </a:lnTo>
                    <a:lnTo>
                      <a:pt x="726" y="430"/>
                    </a:lnTo>
                    <a:lnTo>
                      <a:pt x="728" y="428"/>
                    </a:lnTo>
                    <a:lnTo>
                      <a:pt x="730" y="430"/>
                    </a:lnTo>
                    <a:lnTo>
                      <a:pt x="732" y="430"/>
                    </a:lnTo>
                    <a:lnTo>
                      <a:pt x="732" y="428"/>
                    </a:lnTo>
                    <a:lnTo>
                      <a:pt x="734" y="430"/>
                    </a:lnTo>
                    <a:lnTo>
                      <a:pt x="738" y="430"/>
                    </a:lnTo>
                    <a:lnTo>
                      <a:pt x="740" y="428"/>
                    </a:lnTo>
                    <a:lnTo>
                      <a:pt x="741" y="430"/>
                    </a:lnTo>
                    <a:lnTo>
                      <a:pt x="743" y="428"/>
                    </a:lnTo>
                    <a:lnTo>
                      <a:pt x="745" y="428"/>
                    </a:lnTo>
                    <a:lnTo>
                      <a:pt x="747" y="430"/>
                    </a:lnTo>
                    <a:lnTo>
                      <a:pt x="749" y="428"/>
                    </a:lnTo>
                    <a:lnTo>
                      <a:pt x="751" y="430"/>
                    </a:lnTo>
                    <a:lnTo>
                      <a:pt x="753" y="428"/>
                    </a:lnTo>
                    <a:lnTo>
                      <a:pt x="753" y="430"/>
                    </a:lnTo>
                    <a:lnTo>
                      <a:pt x="755" y="430"/>
                    </a:lnTo>
                    <a:lnTo>
                      <a:pt x="755" y="428"/>
                    </a:lnTo>
                    <a:lnTo>
                      <a:pt x="759" y="430"/>
                    </a:lnTo>
                    <a:lnTo>
                      <a:pt x="761" y="428"/>
                    </a:lnTo>
                    <a:lnTo>
                      <a:pt x="763" y="430"/>
                    </a:lnTo>
                    <a:lnTo>
                      <a:pt x="764" y="430"/>
                    </a:lnTo>
                    <a:lnTo>
                      <a:pt x="764" y="428"/>
                    </a:lnTo>
                    <a:lnTo>
                      <a:pt x="766" y="428"/>
                    </a:lnTo>
                    <a:lnTo>
                      <a:pt x="768" y="430"/>
                    </a:lnTo>
                    <a:lnTo>
                      <a:pt x="770" y="430"/>
                    </a:lnTo>
                    <a:lnTo>
                      <a:pt x="770" y="428"/>
                    </a:lnTo>
                    <a:lnTo>
                      <a:pt x="772" y="430"/>
                    </a:lnTo>
                    <a:lnTo>
                      <a:pt x="772" y="428"/>
                    </a:lnTo>
                    <a:lnTo>
                      <a:pt x="776" y="430"/>
                    </a:lnTo>
                    <a:lnTo>
                      <a:pt x="776" y="428"/>
                    </a:lnTo>
                    <a:lnTo>
                      <a:pt x="778" y="430"/>
                    </a:lnTo>
                    <a:lnTo>
                      <a:pt x="780" y="428"/>
                    </a:lnTo>
                    <a:lnTo>
                      <a:pt x="782" y="428"/>
                    </a:lnTo>
                    <a:lnTo>
                      <a:pt x="784" y="428"/>
                    </a:lnTo>
                    <a:lnTo>
                      <a:pt x="786" y="428"/>
                    </a:lnTo>
                    <a:lnTo>
                      <a:pt x="787" y="428"/>
                    </a:lnTo>
                    <a:lnTo>
                      <a:pt x="787" y="430"/>
                    </a:lnTo>
                    <a:lnTo>
                      <a:pt x="789" y="428"/>
                    </a:lnTo>
                    <a:lnTo>
                      <a:pt x="791" y="428"/>
                    </a:lnTo>
                    <a:lnTo>
                      <a:pt x="793" y="428"/>
                    </a:lnTo>
                    <a:lnTo>
                      <a:pt x="793" y="430"/>
                    </a:lnTo>
                    <a:lnTo>
                      <a:pt x="795" y="428"/>
                    </a:lnTo>
                    <a:lnTo>
                      <a:pt x="797" y="430"/>
                    </a:lnTo>
                    <a:lnTo>
                      <a:pt x="801" y="428"/>
                    </a:lnTo>
                    <a:lnTo>
                      <a:pt x="801" y="430"/>
                    </a:lnTo>
                    <a:lnTo>
                      <a:pt x="803" y="430"/>
                    </a:lnTo>
                    <a:lnTo>
                      <a:pt x="803" y="428"/>
                    </a:lnTo>
                    <a:lnTo>
                      <a:pt x="805" y="430"/>
                    </a:lnTo>
                    <a:lnTo>
                      <a:pt x="807" y="428"/>
                    </a:lnTo>
                    <a:lnTo>
                      <a:pt x="809" y="428"/>
                    </a:lnTo>
                    <a:lnTo>
                      <a:pt x="809" y="430"/>
                    </a:lnTo>
                    <a:lnTo>
                      <a:pt x="810" y="428"/>
                    </a:lnTo>
                    <a:lnTo>
                      <a:pt x="812" y="428"/>
                    </a:lnTo>
                    <a:lnTo>
                      <a:pt x="814" y="428"/>
                    </a:lnTo>
                    <a:lnTo>
                      <a:pt x="818" y="428"/>
                    </a:lnTo>
                    <a:lnTo>
                      <a:pt x="818" y="430"/>
                    </a:lnTo>
                    <a:lnTo>
                      <a:pt x="820" y="430"/>
                    </a:lnTo>
                    <a:lnTo>
                      <a:pt x="822" y="428"/>
                    </a:lnTo>
                    <a:lnTo>
                      <a:pt x="824" y="430"/>
                    </a:lnTo>
                    <a:lnTo>
                      <a:pt x="826" y="430"/>
                    </a:lnTo>
                    <a:lnTo>
                      <a:pt x="828" y="428"/>
                    </a:lnTo>
                    <a:lnTo>
                      <a:pt x="830" y="430"/>
                    </a:lnTo>
                    <a:lnTo>
                      <a:pt x="831" y="430"/>
                    </a:lnTo>
                    <a:lnTo>
                      <a:pt x="831" y="428"/>
                    </a:lnTo>
                    <a:lnTo>
                      <a:pt x="835" y="430"/>
                    </a:lnTo>
                    <a:lnTo>
                      <a:pt x="835" y="428"/>
                    </a:lnTo>
                    <a:lnTo>
                      <a:pt x="837" y="430"/>
                    </a:lnTo>
                    <a:lnTo>
                      <a:pt x="839" y="428"/>
                    </a:lnTo>
                    <a:lnTo>
                      <a:pt x="841" y="430"/>
                    </a:lnTo>
                    <a:lnTo>
                      <a:pt x="843" y="428"/>
                    </a:lnTo>
                    <a:lnTo>
                      <a:pt x="843" y="430"/>
                    </a:lnTo>
                    <a:lnTo>
                      <a:pt x="845" y="428"/>
                    </a:lnTo>
                    <a:lnTo>
                      <a:pt x="847" y="430"/>
                    </a:lnTo>
                    <a:lnTo>
                      <a:pt x="849" y="428"/>
                    </a:lnTo>
                    <a:lnTo>
                      <a:pt x="851" y="430"/>
                    </a:lnTo>
                    <a:lnTo>
                      <a:pt x="853" y="430"/>
                    </a:lnTo>
                    <a:lnTo>
                      <a:pt x="854" y="428"/>
                    </a:lnTo>
                    <a:lnTo>
                      <a:pt x="854" y="430"/>
                    </a:lnTo>
                    <a:lnTo>
                      <a:pt x="856" y="428"/>
                    </a:lnTo>
                    <a:lnTo>
                      <a:pt x="858" y="428"/>
                    </a:lnTo>
                    <a:lnTo>
                      <a:pt x="860" y="430"/>
                    </a:lnTo>
                    <a:lnTo>
                      <a:pt x="862" y="428"/>
                    </a:lnTo>
                    <a:lnTo>
                      <a:pt x="864" y="428"/>
                    </a:lnTo>
                    <a:lnTo>
                      <a:pt x="864" y="430"/>
                    </a:lnTo>
                    <a:lnTo>
                      <a:pt x="866" y="428"/>
                    </a:lnTo>
                    <a:lnTo>
                      <a:pt x="868" y="428"/>
                    </a:lnTo>
                    <a:lnTo>
                      <a:pt x="870" y="430"/>
                    </a:lnTo>
                    <a:lnTo>
                      <a:pt x="872" y="428"/>
                    </a:lnTo>
                    <a:lnTo>
                      <a:pt x="874" y="430"/>
                    </a:lnTo>
                    <a:lnTo>
                      <a:pt x="876" y="428"/>
                    </a:lnTo>
                    <a:lnTo>
                      <a:pt x="876" y="430"/>
                    </a:lnTo>
                    <a:lnTo>
                      <a:pt x="877" y="430"/>
                    </a:lnTo>
                    <a:lnTo>
                      <a:pt x="881" y="428"/>
                    </a:lnTo>
                    <a:lnTo>
                      <a:pt x="881" y="430"/>
                    </a:lnTo>
                    <a:lnTo>
                      <a:pt x="885" y="428"/>
                    </a:lnTo>
                    <a:lnTo>
                      <a:pt x="887" y="428"/>
                    </a:lnTo>
                    <a:lnTo>
                      <a:pt x="889" y="430"/>
                    </a:lnTo>
                    <a:lnTo>
                      <a:pt x="891" y="428"/>
                    </a:lnTo>
                    <a:lnTo>
                      <a:pt x="893" y="428"/>
                    </a:lnTo>
                    <a:lnTo>
                      <a:pt x="895" y="430"/>
                    </a:lnTo>
                    <a:lnTo>
                      <a:pt x="897" y="428"/>
                    </a:lnTo>
                    <a:lnTo>
                      <a:pt x="899" y="428"/>
                    </a:lnTo>
                    <a:lnTo>
                      <a:pt x="900" y="430"/>
                    </a:lnTo>
                    <a:lnTo>
                      <a:pt x="902" y="428"/>
                    </a:lnTo>
                    <a:lnTo>
                      <a:pt x="904" y="428"/>
                    </a:lnTo>
                    <a:lnTo>
                      <a:pt x="906" y="428"/>
                    </a:lnTo>
                    <a:lnTo>
                      <a:pt x="908" y="428"/>
                    </a:lnTo>
                    <a:lnTo>
                      <a:pt x="908" y="430"/>
                    </a:lnTo>
                    <a:lnTo>
                      <a:pt x="910" y="428"/>
                    </a:lnTo>
                    <a:lnTo>
                      <a:pt x="912" y="428"/>
                    </a:lnTo>
                    <a:lnTo>
                      <a:pt x="914" y="428"/>
                    </a:lnTo>
                    <a:lnTo>
                      <a:pt x="918" y="430"/>
                    </a:lnTo>
                    <a:lnTo>
                      <a:pt x="920" y="428"/>
                    </a:lnTo>
                    <a:lnTo>
                      <a:pt x="920" y="430"/>
                    </a:lnTo>
                    <a:lnTo>
                      <a:pt x="922" y="428"/>
                    </a:lnTo>
                    <a:lnTo>
                      <a:pt x="923" y="430"/>
                    </a:lnTo>
                    <a:lnTo>
                      <a:pt x="923" y="428"/>
                    </a:lnTo>
                    <a:lnTo>
                      <a:pt x="925" y="428"/>
                    </a:lnTo>
                    <a:lnTo>
                      <a:pt x="927" y="428"/>
                    </a:lnTo>
                    <a:lnTo>
                      <a:pt x="929" y="428"/>
                    </a:lnTo>
                    <a:lnTo>
                      <a:pt x="931" y="430"/>
                    </a:lnTo>
                    <a:lnTo>
                      <a:pt x="931" y="428"/>
                    </a:lnTo>
                    <a:lnTo>
                      <a:pt x="933" y="428"/>
                    </a:lnTo>
                    <a:lnTo>
                      <a:pt x="935" y="428"/>
                    </a:lnTo>
                    <a:lnTo>
                      <a:pt x="939" y="428"/>
                    </a:lnTo>
                    <a:lnTo>
                      <a:pt x="941" y="428"/>
                    </a:lnTo>
                    <a:lnTo>
                      <a:pt x="943" y="428"/>
                    </a:lnTo>
                    <a:lnTo>
                      <a:pt x="944" y="430"/>
                    </a:lnTo>
                    <a:lnTo>
                      <a:pt x="946" y="428"/>
                    </a:lnTo>
                    <a:lnTo>
                      <a:pt x="948" y="428"/>
                    </a:lnTo>
                    <a:lnTo>
                      <a:pt x="950" y="428"/>
                    </a:lnTo>
                    <a:lnTo>
                      <a:pt x="952" y="430"/>
                    </a:lnTo>
                    <a:lnTo>
                      <a:pt x="952" y="428"/>
                    </a:lnTo>
                    <a:lnTo>
                      <a:pt x="954" y="430"/>
                    </a:lnTo>
                    <a:lnTo>
                      <a:pt x="956" y="428"/>
                    </a:lnTo>
                    <a:lnTo>
                      <a:pt x="958" y="428"/>
                    </a:lnTo>
                    <a:lnTo>
                      <a:pt x="960" y="430"/>
                    </a:lnTo>
                    <a:lnTo>
                      <a:pt x="964" y="428"/>
                    </a:lnTo>
                    <a:lnTo>
                      <a:pt x="964" y="430"/>
                    </a:lnTo>
                    <a:lnTo>
                      <a:pt x="966" y="428"/>
                    </a:lnTo>
                    <a:lnTo>
                      <a:pt x="967" y="428"/>
                    </a:lnTo>
                    <a:lnTo>
                      <a:pt x="969" y="428"/>
                    </a:lnTo>
                    <a:lnTo>
                      <a:pt x="971" y="430"/>
                    </a:lnTo>
                    <a:lnTo>
                      <a:pt x="973" y="428"/>
                    </a:lnTo>
                    <a:lnTo>
                      <a:pt x="975" y="428"/>
                    </a:lnTo>
                    <a:lnTo>
                      <a:pt x="977" y="428"/>
                    </a:lnTo>
                    <a:lnTo>
                      <a:pt x="979" y="428"/>
                    </a:lnTo>
                    <a:lnTo>
                      <a:pt x="981" y="430"/>
                    </a:lnTo>
                    <a:lnTo>
                      <a:pt x="983" y="428"/>
                    </a:lnTo>
                    <a:lnTo>
                      <a:pt x="987" y="428"/>
                    </a:lnTo>
                    <a:lnTo>
                      <a:pt x="987" y="430"/>
                    </a:lnTo>
                    <a:lnTo>
                      <a:pt x="989" y="428"/>
                    </a:lnTo>
                    <a:lnTo>
                      <a:pt x="990" y="428"/>
                    </a:lnTo>
                    <a:lnTo>
                      <a:pt x="992" y="430"/>
                    </a:lnTo>
                    <a:lnTo>
                      <a:pt x="994" y="428"/>
                    </a:lnTo>
                    <a:lnTo>
                      <a:pt x="996" y="428"/>
                    </a:lnTo>
                    <a:lnTo>
                      <a:pt x="996" y="430"/>
                    </a:lnTo>
                    <a:lnTo>
                      <a:pt x="996" y="428"/>
                    </a:lnTo>
                    <a:lnTo>
                      <a:pt x="1000" y="428"/>
                    </a:lnTo>
                    <a:lnTo>
                      <a:pt x="1002" y="428"/>
                    </a:lnTo>
                    <a:lnTo>
                      <a:pt x="1004" y="428"/>
                    </a:lnTo>
                    <a:lnTo>
                      <a:pt x="1006" y="428"/>
                    </a:lnTo>
                    <a:lnTo>
                      <a:pt x="1008" y="430"/>
                    </a:lnTo>
                    <a:lnTo>
                      <a:pt x="1010" y="428"/>
                    </a:lnTo>
                    <a:lnTo>
                      <a:pt x="1012" y="428"/>
                    </a:lnTo>
                    <a:lnTo>
                      <a:pt x="1013" y="428"/>
                    </a:lnTo>
                    <a:lnTo>
                      <a:pt x="1015" y="430"/>
                    </a:lnTo>
                    <a:lnTo>
                      <a:pt x="1017" y="428"/>
                    </a:lnTo>
                    <a:lnTo>
                      <a:pt x="1017" y="430"/>
                    </a:lnTo>
                    <a:lnTo>
                      <a:pt x="1019" y="428"/>
                    </a:lnTo>
                    <a:lnTo>
                      <a:pt x="1021" y="428"/>
                    </a:lnTo>
                    <a:lnTo>
                      <a:pt x="1023" y="428"/>
                    </a:lnTo>
                    <a:lnTo>
                      <a:pt x="1025" y="428"/>
                    </a:lnTo>
                    <a:lnTo>
                      <a:pt x="1027" y="430"/>
                    </a:lnTo>
                    <a:lnTo>
                      <a:pt x="1029" y="430"/>
                    </a:lnTo>
                    <a:lnTo>
                      <a:pt x="1029" y="428"/>
                    </a:lnTo>
                    <a:lnTo>
                      <a:pt x="1033" y="428"/>
                    </a:lnTo>
                    <a:lnTo>
                      <a:pt x="1034" y="428"/>
                    </a:lnTo>
                    <a:lnTo>
                      <a:pt x="1036" y="428"/>
                    </a:lnTo>
                    <a:lnTo>
                      <a:pt x="1038" y="428"/>
                    </a:lnTo>
                    <a:lnTo>
                      <a:pt x="1040" y="428"/>
                    </a:lnTo>
                    <a:lnTo>
                      <a:pt x="1040" y="430"/>
                    </a:lnTo>
                    <a:lnTo>
                      <a:pt x="1042" y="428"/>
                    </a:lnTo>
                    <a:lnTo>
                      <a:pt x="1044" y="428"/>
                    </a:lnTo>
                    <a:lnTo>
                      <a:pt x="1046" y="430"/>
                    </a:lnTo>
                    <a:lnTo>
                      <a:pt x="1048" y="428"/>
                    </a:lnTo>
                    <a:lnTo>
                      <a:pt x="1050" y="428"/>
                    </a:lnTo>
                    <a:lnTo>
                      <a:pt x="1052" y="428"/>
                    </a:lnTo>
                    <a:lnTo>
                      <a:pt x="1056" y="428"/>
                    </a:lnTo>
                    <a:lnTo>
                      <a:pt x="1059" y="428"/>
                    </a:lnTo>
                    <a:lnTo>
                      <a:pt x="1059" y="430"/>
                    </a:lnTo>
                    <a:lnTo>
                      <a:pt x="1061" y="428"/>
                    </a:lnTo>
                    <a:lnTo>
                      <a:pt x="1063" y="430"/>
                    </a:lnTo>
                    <a:lnTo>
                      <a:pt x="1065" y="428"/>
                    </a:lnTo>
                    <a:lnTo>
                      <a:pt x="1065" y="430"/>
                    </a:lnTo>
                    <a:lnTo>
                      <a:pt x="1067" y="428"/>
                    </a:lnTo>
                    <a:lnTo>
                      <a:pt x="1067" y="430"/>
                    </a:lnTo>
                    <a:lnTo>
                      <a:pt x="1069" y="428"/>
                    </a:lnTo>
                    <a:lnTo>
                      <a:pt x="1071" y="428"/>
                    </a:lnTo>
                    <a:lnTo>
                      <a:pt x="1075" y="428"/>
                    </a:lnTo>
                    <a:lnTo>
                      <a:pt x="1077" y="430"/>
                    </a:lnTo>
                    <a:lnTo>
                      <a:pt x="1080" y="428"/>
                    </a:lnTo>
                    <a:lnTo>
                      <a:pt x="1082" y="428"/>
                    </a:lnTo>
                    <a:lnTo>
                      <a:pt x="1084" y="428"/>
                    </a:lnTo>
                    <a:lnTo>
                      <a:pt x="1088" y="428"/>
                    </a:lnTo>
                    <a:lnTo>
                      <a:pt x="1090" y="430"/>
                    </a:lnTo>
                    <a:lnTo>
                      <a:pt x="1092" y="428"/>
                    </a:lnTo>
                    <a:lnTo>
                      <a:pt x="1094" y="428"/>
                    </a:lnTo>
                    <a:lnTo>
                      <a:pt x="1098" y="428"/>
                    </a:lnTo>
                    <a:lnTo>
                      <a:pt x="1100" y="428"/>
                    </a:lnTo>
                    <a:lnTo>
                      <a:pt x="1102" y="430"/>
                    </a:lnTo>
                    <a:lnTo>
                      <a:pt x="1102" y="428"/>
                    </a:lnTo>
                    <a:lnTo>
                      <a:pt x="1105" y="428"/>
                    </a:lnTo>
                    <a:lnTo>
                      <a:pt x="1107" y="428"/>
                    </a:lnTo>
                    <a:lnTo>
                      <a:pt x="1109" y="430"/>
                    </a:lnTo>
                    <a:lnTo>
                      <a:pt x="1111" y="428"/>
                    </a:lnTo>
                    <a:lnTo>
                      <a:pt x="1113" y="428"/>
                    </a:lnTo>
                    <a:lnTo>
                      <a:pt x="1115" y="428"/>
                    </a:lnTo>
                    <a:lnTo>
                      <a:pt x="1117" y="428"/>
                    </a:lnTo>
                    <a:lnTo>
                      <a:pt x="1119" y="428"/>
                    </a:lnTo>
                    <a:lnTo>
                      <a:pt x="1121" y="428"/>
                    </a:lnTo>
                    <a:lnTo>
                      <a:pt x="1123" y="428"/>
                    </a:lnTo>
                    <a:lnTo>
                      <a:pt x="1124" y="428"/>
                    </a:lnTo>
                    <a:lnTo>
                      <a:pt x="1126" y="428"/>
                    </a:lnTo>
                    <a:lnTo>
                      <a:pt x="1128" y="428"/>
                    </a:lnTo>
                    <a:lnTo>
                      <a:pt x="1132" y="428"/>
                    </a:lnTo>
                    <a:lnTo>
                      <a:pt x="1134" y="428"/>
                    </a:lnTo>
                    <a:lnTo>
                      <a:pt x="1136" y="428"/>
                    </a:lnTo>
                    <a:lnTo>
                      <a:pt x="1138" y="428"/>
                    </a:lnTo>
                    <a:lnTo>
                      <a:pt x="1140" y="428"/>
                    </a:lnTo>
                    <a:lnTo>
                      <a:pt x="1142" y="428"/>
                    </a:lnTo>
                    <a:lnTo>
                      <a:pt x="1144" y="428"/>
                    </a:lnTo>
                    <a:lnTo>
                      <a:pt x="1146" y="428"/>
                    </a:lnTo>
                    <a:lnTo>
                      <a:pt x="1147" y="428"/>
                    </a:lnTo>
                    <a:lnTo>
                      <a:pt x="1149" y="428"/>
                    </a:lnTo>
                    <a:lnTo>
                      <a:pt x="1153" y="428"/>
                    </a:lnTo>
                    <a:lnTo>
                      <a:pt x="1155" y="428"/>
                    </a:lnTo>
                    <a:lnTo>
                      <a:pt x="1157" y="428"/>
                    </a:lnTo>
                    <a:lnTo>
                      <a:pt x="1161" y="428"/>
                    </a:lnTo>
                    <a:lnTo>
                      <a:pt x="1163" y="428"/>
                    </a:lnTo>
                    <a:lnTo>
                      <a:pt x="1165" y="428"/>
                    </a:lnTo>
                    <a:lnTo>
                      <a:pt x="1167" y="428"/>
                    </a:lnTo>
                    <a:lnTo>
                      <a:pt x="1169" y="428"/>
                    </a:lnTo>
                    <a:lnTo>
                      <a:pt x="1170" y="424"/>
                    </a:lnTo>
                    <a:lnTo>
                      <a:pt x="1172" y="422"/>
                    </a:lnTo>
                    <a:lnTo>
                      <a:pt x="1174" y="411"/>
                    </a:lnTo>
                    <a:lnTo>
                      <a:pt x="1174" y="403"/>
                    </a:lnTo>
                    <a:lnTo>
                      <a:pt x="1178" y="369"/>
                    </a:lnTo>
                    <a:lnTo>
                      <a:pt x="1178" y="353"/>
                    </a:lnTo>
                    <a:lnTo>
                      <a:pt x="1180" y="296"/>
                    </a:lnTo>
                    <a:lnTo>
                      <a:pt x="1180" y="260"/>
                    </a:lnTo>
                    <a:lnTo>
                      <a:pt x="1184" y="168"/>
                    </a:lnTo>
                    <a:lnTo>
                      <a:pt x="1184" y="144"/>
                    </a:lnTo>
                    <a:lnTo>
                      <a:pt x="1186" y="27"/>
                    </a:lnTo>
                    <a:lnTo>
                      <a:pt x="1188" y="40"/>
                    </a:lnTo>
                    <a:lnTo>
                      <a:pt x="1188" y="8"/>
                    </a:lnTo>
                    <a:lnTo>
                      <a:pt x="1190" y="0"/>
                    </a:lnTo>
                    <a:lnTo>
                      <a:pt x="1192" y="86"/>
                    </a:lnTo>
                    <a:lnTo>
                      <a:pt x="1193" y="71"/>
                    </a:lnTo>
                    <a:lnTo>
                      <a:pt x="1195" y="187"/>
                    </a:lnTo>
                    <a:lnTo>
                      <a:pt x="1195" y="197"/>
                    </a:lnTo>
                    <a:lnTo>
                      <a:pt x="1197" y="283"/>
                    </a:lnTo>
                    <a:lnTo>
                      <a:pt x="1199" y="315"/>
                    </a:lnTo>
                    <a:lnTo>
                      <a:pt x="1201" y="355"/>
                    </a:lnTo>
                    <a:lnTo>
                      <a:pt x="1201" y="365"/>
                    </a:lnTo>
                    <a:lnTo>
                      <a:pt x="1203" y="394"/>
                    </a:lnTo>
                    <a:lnTo>
                      <a:pt x="1205" y="399"/>
                    </a:lnTo>
                    <a:lnTo>
                      <a:pt x="1207" y="411"/>
                    </a:lnTo>
                    <a:lnTo>
                      <a:pt x="1207" y="415"/>
                    </a:lnTo>
                    <a:lnTo>
                      <a:pt x="1211" y="420"/>
                    </a:lnTo>
                    <a:lnTo>
                      <a:pt x="1211" y="422"/>
                    </a:lnTo>
                    <a:lnTo>
                      <a:pt x="1213" y="424"/>
                    </a:lnTo>
                    <a:lnTo>
                      <a:pt x="1214" y="424"/>
                    </a:lnTo>
                    <a:lnTo>
                      <a:pt x="1216" y="426"/>
                    </a:lnTo>
                    <a:lnTo>
                      <a:pt x="1218" y="428"/>
                    </a:lnTo>
                    <a:lnTo>
                      <a:pt x="1220" y="428"/>
                    </a:lnTo>
                    <a:lnTo>
                      <a:pt x="1222" y="428"/>
                    </a:lnTo>
                    <a:lnTo>
                      <a:pt x="1224" y="428"/>
                    </a:lnTo>
                    <a:lnTo>
                      <a:pt x="1226" y="428"/>
                    </a:lnTo>
                    <a:lnTo>
                      <a:pt x="1230" y="428"/>
                    </a:lnTo>
                    <a:lnTo>
                      <a:pt x="1232" y="428"/>
                    </a:lnTo>
                    <a:lnTo>
                      <a:pt x="1234" y="428"/>
                    </a:lnTo>
                    <a:lnTo>
                      <a:pt x="1236" y="428"/>
                    </a:lnTo>
                    <a:lnTo>
                      <a:pt x="1237" y="428"/>
                    </a:lnTo>
                    <a:lnTo>
                      <a:pt x="1239" y="428"/>
                    </a:lnTo>
                    <a:lnTo>
                      <a:pt x="1243" y="428"/>
                    </a:lnTo>
                    <a:lnTo>
                      <a:pt x="1245" y="428"/>
                    </a:lnTo>
                    <a:lnTo>
                      <a:pt x="1247" y="428"/>
                    </a:lnTo>
                    <a:lnTo>
                      <a:pt x="1249" y="428"/>
                    </a:lnTo>
                    <a:lnTo>
                      <a:pt x="1251" y="428"/>
                    </a:lnTo>
                    <a:lnTo>
                      <a:pt x="1253" y="428"/>
                    </a:lnTo>
                    <a:lnTo>
                      <a:pt x="1255" y="428"/>
                    </a:lnTo>
                    <a:lnTo>
                      <a:pt x="1257" y="428"/>
                    </a:lnTo>
                    <a:lnTo>
                      <a:pt x="1259" y="428"/>
                    </a:lnTo>
                    <a:lnTo>
                      <a:pt x="1260" y="428"/>
                    </a:lnTo>
                    <a:lnTo>
                      <a:pt x="1262" y="428"/>
                    </a:lnTo>
                    <a:lnTo>
                      <a:pt x="1264" y="428"/>
                    </a:lnTo>
                    <a:lnTo>
                      <a:pt x="1268" y="428"/>
                    </a:lnTo>
                    <a:lnTo>
                      <a:pt x="1270" y="428"/>
                    </a:lnTo>
                    <a:lnTo>
                      <a:pt x="1272" y="428"/>
                    </a:lnTo>
                    <a:lnTo>
                      <a:pt x="1274" y="428"/>
                    </a:lnTo>
                    <a:lnTo>
                      <a:pt x="1276" y="428"/>
                    </a:lnTo>
                    <a:lnTo>
                      <a:pt x="1280" y="428"/>
                    </a:lnTo>
                    <a:lnTo>
                      <a:pt x="1282" y="428"/>
                    </a:lnTo>
                    <a:lnTo>
                      <a:pt x="1283" y="428"/>
                    </a:lnTo>
                    <a:lnTo>
                      <a:pt x="1285" y="428"/>
                    </a:lnTo>
                    <a:lnTo>
                      <a:pt x="1287" y="428"/>
                    </a:lnTo>
                    <a:lnTo>
                      <a:pt x="1289" y="428"/>
                    </a:lnTo>
                    <a:lnTo>
                      <a:pt x="1291" y="428"/>
                    </a:lnTo>
                    <a:lnTo>
                      <a:pt x="1293" y="428"/>
                    </a:lnTo>
                    <a:lnTo>
                      <a:pt x="1295" y="428"/>
                    </a:lnTo>
                    <a:lnTo>
                      <a:pt x="1297" y="428"/>
                    </a:lnTo>
                    <a:lnTo>
                      <a:pt x="1299" y="428"/>
                    </a:lnTo>
                    <a:lnTo>
                      <a:pt x="1301" y="428"/>
                    </a:lnTo>
                    <a:lnTo>
                      <a:pt x="1303" y="428"/>
                    </a:lnTo>
                    <a:lnTo>
                      <a:pt x="1305" y="428"/>
                    </a:lnTo>
                    <a:lnTo>
                      <a:pt x="1306" y="428"/>
                    </a:lnTo>
                    <a:lnTo>
                      <a:pt x="1308" y="428"/>
                    </a:lnTo>
                    <a:lnTo>
                      <a:pt x="1310" y="428"/>
                    </a:lnTo>
                    <a:lnTo>
                      <a:pt x="1312" y="428"/>
                    </a:lnTo>
                    <a:lnTo>
                      <a:pt x="1314" y="428"/>
                    </a:lnTo>
                    <a:lnTo>
                      <a:pt x="1318" y="428"/>
                    </a:lnTo>
                    <a:lnTo>
                      <a:pt x="1320" y="428"/>
                    </a:lnTo>
                    <a:lnTo>
                      <a:pt x="1322" y="428"/>
                    </a:lnTo>
                    <a:lnTo>
                      <a:pt x="1324" y="428"/>
                    </a:lnTo>
                    <a:lnTo>
                      <a:pt x="1326" y="428"/>
                    </a:lnTo>
                    <a:lnTo>
                      <a:pt x="1327" y="428"/>
                    </a:lnTo>
                    <a:lnTo>
                      <a:pt x="1329" y="428"/>
                    </a:lnTo>
                    <a:lnTo>
                      <a:pt x="1331" y="428"/>
                    </a:lnTo>
                    <a:lnTo>
                      <a:pt x="1333" y="428"/>
                    </a:lnTo>
                    <a:lnTo>
                      <a:pt x="1335" y="428"/>
                    </a:lnTo>
                    <a:lnTo>
                      <a:pt x="1337" y="428"/>
                    </a:lnTo>
                    <a:lnTo>
                      <a:pt x="1339" y="428"/>
                    </a:lnTo>
                    <a:lnTo>
                      <a:pt x="1341" y="428"/>
                    </a:lnTo>
                    <a:lnTo>
                      <a:pt x="1343" y="428"/>
                    </a:lnTo>
                    <a:lnTo>
                      <a:pt x="1345" y="428"/>
                    </a:lnTo>
                    <a:lnTo>
                      <a:pt x="1349" y="428"/>
                    </a:lnTo>
                    <a:lnTo>
                      <a:pt x="1350" y="428"/>
                    </a:lnTo>
                    <a:lnTo>
                      <a:pt x="1352" y="428"/>
                    </a:lnTo>
                    <a:lnTo>
                      <a:pt x="1354" y="428"/>
                    </a:lnTo>
                    <a:lnTo>
                      <a:pt x="1356" y="428"/>
                    </a:lnTo>
                    <a:lnTo>
                      <a:pt x="1358" y="428"/>
                    </a:lnTo>
                    <a:lnTo>
                      <a:pt x="1360" y="428"/>
                    </a:lnTo>
                    <a:lnTo>
                      <a:pt x="1362" y="428"/>
                    </a:lnTo>
                    <a:lnTo>
                      <a:pt x="1366" y="428"/>
                    </a:lnTo>
                    <a:lnTo>
                      <a:pt x="1368" y="428"/>
                    </a:lnTo>
                    <a:lnTo>
                      <a:pt x="1370" y="428"/>
                    </a:lnTo>
                    <a:lnTo>
                      <a:pt x="1372" y="428"/>
                    </a:lnTo>
                    <a:lnTo>
                      <a:pt x="1373" y="428"/>
                    </a:lnTo>
                    <a:lnTo>
                      <a:pt x="1375" y="428"/>
                    </a:lnTo>
                    <a:lnTo>
                      <a:pt x="1379" y="428"/>
                    </a:lnTo>
                    <a:lnTo>
                      <a:pt x="1381" y="428"/>
                    </a:lnTo>
                    <a:lnTo>
                      <a:pt x="1383" y="428"/>
                    </a:lnTo>
                    <a:lnTo>
                      <a:pt x="1385" y="428"/>
                    </a:lnTo>
                    <a:lnTo>
                      <a:pt x="1387" y="428"/>
                    </a:lnTo>
                    <a:lnTo>
                      <a:pt x="1389" y="428"/>
                    </a:lnTo>
                    <a:lnTo>
                      <a:pt x="1391" y="428"/>
                    </a:lnTo>
                    <a:lnTo>
                      <a:pt x="1393" y="428"/>
                    </a:lnTo>
                    <a:lnTo>
                      <a:pt x="1395" y="428"/>
                    </a:lnTo>
                    <a:lnTo>
                      <a:pt x="1396" y="428"/>
                    </a:lnTo>
                    <a:lnTo>
                      <a:pt x="1398" y="428"/>
                    </a:lnTo>
                    <a:lnTo>
                      <a:pt x="1402" y="428"/>
                    </a:lnTo>
                    <a:lnTo>
                      <a:pt x="1404" y="428"/>
                    </a:lnTo>
                    <a:lnTo>
                      <a:pt x="1406" y="428"/>
                    </a:lnTo>
                    <a:lnTo>
                      <a:pt x="1408" y="428"/>
                    </a:lnTo>
                    <a:lnTo>
                      <a:pt x="1412" y="428"/>
                    </a:lnTo>
                    <a:lnTo>
                      <a:pt x="1414" y="428"/>
                    </a:lnTo>
                    <a:lnTo>
                      <a:pt x="1417" y="428"/>
                    </a:lnTo>
                    <a:lnTo>
                      <a:pt x="1421" y="428"/>
                    </a:lnTo>
                    <a:lnTo>
                      <a:pt x="1423" y="428"/>
                    </a:lnTo>
                    <a:lnTo>
                      <a:pt x="1425" y="428"/>
                    </a:lnTo>
                    <a:lnTo>
                      <a:pt x="1427" y="428"/>
                    </a:lnTo>
                    <a:lnTo>
                      <a:pt x="1429" y="428"/>
                    </a:lnTo>
                    <a:lnTo>
                      <a:pt x="1431" y="428"/>
                    </a:lnTo>
                    <a:lnTo>
                      <a:pt x="1433" y="428"/>
                    </a:lnTo>
                    <a:lnTo>
                      <a:pt x="1435" y="428"/>
                    </a:lnTo>
                    <a:lnTo>
                      <a:pt x="1439" y="428"/>
                    </a:lnTo>
                    <a:lnTo>
                      <a:pt x="1440" y="428"/>
                    </a:lnTo>
                    <a:lnTo>
                      <a:pt x="1442" y="428"/>
                    </a:lnTo>
                    <a:lnTo>
                      <a:pt x="1444" y="428"/>
                    </a:lnTo>
                    <a:lnTo>
                      <a:pt x="1448" y="428"/>
                    </a:lnTo>
                    <a:lnTo>
                      <a:pt x="1450" y="428"/>
                    </a:lnTo>
                    <a:lnTo>
                      <a:pt x="1452" y="428"/>
                    </a:lnTo>
                    <a:lnTo>
                      <a:pt x="1454" y="428"/>
                    </a:lnTo>
                    <a:lnTo>
                      <a:pt x="1456" y="428"/>
                    </a:lnTo>
                    <a:lnTo>
                      <a:pt x="1458" y="428"/>
                    </a:lnTo>
                    <a:lnTo>
                      <a:pt x="1460" y="428"/>
                    </a:lnTo>
                    <a:lnTo>
                      <a:pt x="1462" y="428"/>
                    </a:lnTo>
                    <a:lnTo>
                      <a:pt x="1463" y="428"/>
                    </a:lnTo>
                    <a:lnTo>
                      <a:pt x="1465" y="428"/>
                    </a:lnTo>
                    <a:lnTo>
                      <a:pt x="1467" y="428"/>
                    </a:lnTo>
                    <a:lnTo>
                      <a:pt x="1471" y="428"/>
                    </a:lnTo>
                    <a:lnTo>
                      <a:pt x="1473" y="428"/>
                    </a:lnTo>
                    <a:lnTo>
                      <a:pt x="1477" y="428"/>
                    </a:lnTo>
                    <a:lnTo>
                      <a:pt x="1479" y="428"/>
                    </a:lnTo>
                    <a:lnTo>
                      <a:pt x="1481" y="428"/>
                    </a:lnTo>
                    <a:lnTo>
                      <a:pt x="1483" y="428"/>
                    </a:lnTo>
                    <a:lnTo>
                      <a:pt x="1485" y="428"/>
                    </a:lnTo>
                    <a:lnTo>
                      <a:pt x="1486" y="428"/>
                    </a:lnTo>
                    <a:lnTo>
                      <a:pt x="1488" y="428"/>
                    </a:lnTo>
                    <a:lnTo>
                      <a:pt x="1490" y="428"/>
                    </a:lnTo>
                    <a:lnTo>
                      <a:pt x="1492" y="428"/>
                    </a:lnTo>
                    <a:lnTo>
                      <a:pt x="1494" y="428"/>
                    </a:lnTo>
                    <a:lnTo>
                      <a:pt x="1496" y="428"/>
                    </a:lnTo>
                    <a:lnTo>
                      <a:pt x="1498" y="428"/>
                    </a:lnTo>
                    <a:lnTo>
                      <a:pt x="1500" y="428"/>
                    </a:lnTo>
                    <a:lnTo>
                      <a:pt x="1502" y="428"/>
                    </a:lnTo>
                    <a:lnTo>
                      <a:pt x="1504" y="428"/>
                    </a:lnTo>
                    <a:lnTo>
                      <a:pt x="1506" y="428"/>
                    </a:lnTo>
                    <a:lnTo>
                      <a:pt x="1507" y="428"/>
                    </a:lnTo>
                    <a:lnTo>
                      <a:pt x="1509" y="428"/>
                    </a:lnTo>
                    <a:lnTo>
                      <a:pt x="1511" y="428"/>
                    </a:lnTo>
                    <a:lnTo>
                      <a:pt x="1513" y="428"/>
                    </a:lnTo>
                    <a:lnTo>
                      <a:pt x="1515" y="428"/>
                    </a:lnTo>
                    <a:lnTo>
                      <a:pt x="1517" y="428"/>
                    </a:lnTo>
                    <a:lnTo>
                      <a:pt x="1519" y="428"/>
                    </a:lnTo>
                    <a:lnTo>
                      <a:pt x="1521" y="428"/>
                    </a:lnTo>
                    <a:lnTo>
                      <a:pt x="1523" y="428"/>
                    </a:lnTo>
                    <a:lnTo>
                      <a:pt x="1525" y="428"/>
                    </a:lnTo>
                    <a:lnTo>
                      <a:pt x="1527" y="428"/>
                    </a:lnTo>
                    <a:lnTo>
                      <a:pt x="1529" y="428"/>
                    </a:lnTo>
                    <a:lnTo>
                      <a:pt x="1532" y="428"/>
                    </a:lnTo>
                    <a:lnTo>
                      <a:pt x="1534" y="428"/>
                    </a:lnTo>
                    <a:lnTo>
                      <a:pt x="1536" y="428"/>
                    </a:lnTo>
                    <a:lnTo>
                      <a:pt x="1538" y="428"/>
                    </a:lnTo>
                    <a:lnTo>
                      <a:pt x="1540" y="428"/>
                    </a:lnTo>
                    <a:lnTo>
                      <a:pt x="1542" y="428"/>
                    </a:lnTo>
                    <a:lnTo>
                      <a:pt x="1544" y="428"/>
                    </a:lnTo>
                    <a:lnTo>
                      <a:pt x="1546" y="428"/>
                    </a:lnTo>
                    <a:lnTo>
                      <a:pt x="1548" y="428"/>
                    </a:lnTo>
                    <a:lnTo>
                      <a:pt x="1550" y="428"/>
                    </a:lnTo>
                    <a:lnTo>
                      <a:pt x="1552" y="428"/>
                    </a:lnTo>
                    <a:lnTo>
                      <a:pt x="1553" y="428"/>
                    </a:lnTo>
                    <a:lnTo>
                      <a:pt x="1555" y="428"/>
                    </a:lnTo>
                    <a:lnTo>
                      <a:pt x="1557" y="428"/>
                    </a:lnTo>
                    <a:lnTo>
                      <a:pt x="1559" y="428"/>
                    </a:lnTo>
                    <a:lnTo>
                      <a:pt x="1561" y="428"/>
                    </a:lnTo>
                    <a:lnTo>
                      <a:pt x="1565" y="428"/>
                    </a:lnTo>
                    <a:lnTo>
                      <a:pt x="1567" y="428"/>
                    </a:lnTo>
                    <a:lnTo>
                      <a:pt x="1569" y="428"/>
                    </a:lnTo>
                    <a:lnTo>
                      <a:pt x="1571" y="428"/>
                    </a:lnTo>
                    <a:lnTo>
                      <a:pt x="1573" y="428"/>
                    </a:lnTo>
                    <a:lnTo>
                      <a:pt x="1575" y="428"/>
                    </a:lnTo>
                    <a:lnTo>
                      <a:pt x="1576" y="428"/>
                    </a:lnTo>
                    <a:lnTo>
                      <a:pt x="1578" y="428"/>
                    </a:lnTo>
                    <a:lnTo>
                      <a:pt x="1580" y="428"/>
                    </a:lnTo>
                    <a:lnTo>
                      <a:pt x="1582" y="428"/>
                    </a:lnTo>
                    <a:lnTo>
                      <a:pt x="1584" y="428"/>
                    </a:lnTo>
                    <a:lnTo>
                      <a:pt x="1586" y="428"/>
                    </a:lnTo>
                    <a:lnTo>
                      <a:pt x="1588" y="428"/>
                    </a:lnTo>
                    <a:lnTo>
                      <a:pt x="1590" y="428"/>
                    </a:lnTo>
                    <a:lnTo>
                      <a:pt x="1592" y="428"/>
                    </a:lnTo>
                    <a:lnTo>
                      <a:pt x="1594" y="428"/>
                    </a:lnTo>
                    <a:lnTo>
                      <a:pt x="1596" y="428"/>
                    </a:lnTo>
                    <a:lnTo>
                      <a:pt x="1597" y="428"/>
                    </a:lnTo>
                    <a:lnTo>
                      <a:pt x="1599" y="428"/>
                    </a:lnTo>
                    <a:lnTo>
                      <a:pt x="1601" y="428"/>
                    </a:lnTo>
                    <a:lnTo>
                      <a:pt x="1603" y="428"/>
                    </a:lnTo>
                    <a:lnTo>
                      <a:pt x="1605" y="428"/>
                    </a:lnTo>
                    <a:lnTo>
                      <a:pt x="1607" y="428"/>
                    </a:lnTo>
                    <a:lnTo>
                      <a:pt x="1609" y="428"/>
                    </a:lnTo>
                    <a:lnTo>
                      <a:pt x="1611" y="428"/>
                    </a:lnTo>
                    <a:lnTo>
                      <a:pt x="1613" y="428"/>
                    </a:lnTo>
                    <a:lnTo>
                      <a:pt x="1615" y="428"/>
                    </a:lnTo>
                    <a:lnTo>
                      <a:pt x="1617" y="428"/>
                    </a:lnTo>
                    <a:lnTo>
                      <a:pt x="1619" y="428"/>
                    </a:lnTo>
                    <a:lnTo>
                      <a:pt x="1622" y="428"/>
                    </a:lnTo>
                    <a:lnTo>
                      <a:pt x="1624" y="428"/>
                    </a:lnTo>
                    <a:lnTo>
                      <a:pt x="1626" y="428"/>
                    </a:lnTo>
                    <a:lnTo>
                      <a:pt x="1628" y="428"/>
                    </a:lnTo>
                    <a:lnTo>
                      <a:pt x="1630" y="428"/>
                    </a:lnTo>
                    <a:lnTo>
                      <a:pt x="1632" y="428"/>
                    </a:lnTo>
                    <a:lnTo>
                      <a:pt x="1634" y="428"/>
                    </a:lnTo>
                    <a:lnTo>
                      <a:pt x="1636" y="428"/>
                    </a:lnTo>
                    <a:lnTo>
                      <a:pt x="1638" y="428"/>
                    </a:lnTo>
                    <a:lnTo>
                      <a:pt x="1640" y="428"/>
                    </a:lnTo>
                    <a:lnTo>
                      <a:pt x="1642" y="428"/>
                    </a:lnTo>
                    <a:lnTo>
                      <a:pt x="1643" y="428"/>
                    </a:lnTo>
                    <a:lnTo>
                      <a:pt x="1647" y="428"/>
                    </a:lnTo>
                    <a:lnTo>
                      <a:pt x="1649" y="428"/>
                    </a:lnTo>
                    <a:lnTo>
                      <a:pt x="1651" y="428"/>
                    </a:lnTo>
                    <a:lnTo>
                      <a:pt x="1653" y="428"/>
                    </a:lnTo>
                    <a:lnTo>
                      <a:pt x="1655" y="428"/>
                    </a:lnTo>
                    <a:lnTo>
                      <a:pt x="1657" y="428"/>
                    </a:lnTo>
                    <a:lnTo>
                      <a:pt x="1659" y="428"/>
                    </a:lnTo>
                    <a:lnTo>
                      <a:pt x="1661" y="428"/>
                    </a:lnTo>
                    <a:lnTo>
                      <a:pt x="1663" y="428"/>
                    </a:lnTo>
                    <a:lnTo>
                      <a:pt x="1665" y="428"/>
                    </a:lnTo>
                    <a:lnTo>
                      <a:pt x="1666" y="428"/>
                    </a:lnTo>
                    <a:lnTo>
                      <a:pt x="1668" y="428"/>
                    </a:lnTo>
                    <a:lnTo>
                      <a:pt x="1670" y="428"/>
                    </a:lnTo>
                    <a:lnTo>
                      <a:pt x="1672" y="428"/>
                    </a:lnTo>
                    <a:lnTo>
                      <a:pt x="1676" y="428"/>
                    </a:lnTo>
                    <a:lnTo>
                      <a:pt x="1678" y="428"/>
                    </a:lnTo>
                    <a:lnTo>
                      <a:pt x="1680" y="428"/>
                    </a:lnTo>
                    <a:lnTo>
                      <a:pt x="1682" y="428"/>
                    </a:lnTo>
                    <a:lnTo>
                      <a:pt x="1684" y="428"/>
                    </a:lnTo>
                    <a:lnTo>
                      <a:pt x="1686" y="428"/>
                    </a:lnTo>
                    <a:lnTo>
                      <a:pt x="1688" y="428"/>
                    </a:lnTo>
                    <a:lnTo>
                      <a:pt x="1691" y="428"/>
                    </a:lnTo>
                    <a:lnTo>
                      <a:pt x="1693" y="428"/>
                    </a:lnTo>
                    <a:lnTo>
                      <a:pt x="1695" y="428"/>
                    </a:lnTo>
                    <a:lnTo>
                      <a:pt x="1697" y="428"/>
                    </a:lnTo>
                    <a:lnTo>
                      <a:pt x="1699" y="428"/>
                    </a:lnTo>
                    <a:lnTo>
                      <a:pt x="1701" y="428"/>
                    </a:lnTo>
                    <a:lnTo>
                      <a:pt x="1703" y="428"/>
                    </a:lnTo>
                    <a:lnTo>
                      <a:pt x="1705" y="428"/>
                    </a:lnTo>
                    <a:lnTo>
                      <a:pt x="1709" y="428"/>
                    </a:lnTo>
                    <a:lnTo>
                      <a:pt x="1710" y="428"/>
                    </a:lnTo>
                    <a:lnTo>
                      <a:pt x="1714" y="428"/>
                    </a:lnTo>
                    <a:lnTo>
                      <a:pt x="1716" y="428"/>
                    </a:lnTo>
                    <a:lnTo>
                      <a:pt x="1718" y="428"/>
                    </a:lnTo>
                    <a:lnTo>
                      <a:pt x="1720" y="428"/>
                    </a:lnTo>
                    <a:lnTo>
                      <a:pt x="1724" y="428"/>
                    </a:lnTo>
                    <a:lnTo>
                      <a:pt x="1726" y="428"/>
                    </a:lnTo>
                    <a:lnTo>
                      <a:pt x="1728" y="428"/>
                    </a:lnTo>
                    <a:lnTo>
                      <a:pt x="1730" y="428"/>
                    </a:lnTo>
                    <a:lnTo>
                      <a:pt x="1732" y="428"/>
                    </a:lnTo>
                    <a:lnTo>
                      <a:pt x="1733" y="428"/>
                    </a:lnTo>
                    <a:lnTo>
                      <a:pt x="1735" y="428"/>
                    </a:lnTo>
                    <a:lnTo>
                      <a:pt x="1737" y="428"/>
                    </a:lnTo>
                    <a:lnTo>
                      <a:pt x="1739" y="428"/>
                    </a:lnTo>
                    <a:lnTo>
                      <a:pt x="1741" y="428"/>
                    </a:lnTo>
                    <a:lnTo>
                      <a:pt x="1743" y="428"/>
                    </a:lnTo>
                    <a:lnTo>
                      <a:pt x="1745" y="428"/>
                    </a:lnTo>
                    <a:lnTo>
                      <a:pt x="1747" y="428"/>
                    </a:lnTo>
                    <a:lnTo>
                      <a:pt x="1749" y="428"/>
                    </a:lnTo>
                    <a:lnTo>
                      <a:pt x="1753" y="428"/>
                    </a:lnTo>
                    <a:lnTo>
                      <a:pt x="1755" y="428"/>
                    </a:lnTo>
                    <a:lnTo>
                      <a:pt x="1756" y="428"/>
                    </a:lnTo>
                    <a:lnTo>
                      <a:pt x="1758" y="428"/>
                    </a:lnTo>
                    <a:lnTo>
                      <a:pt x="1760" y="428"/>
                    </a:lnTo>
                    <a:lnTo>
                      <a:pt x="1762" y="428"/>
                    </a:lnTo>
                    <a:lnTo>
                      <a:pt x="1764" y="428"/>
                    </a:lnTo>
                    <a:lnTo>
                      <a:pt x="1766" y="428"/>
                    </a:lnTo>
                    <a:lnTo>
                      <a:pt x="1768" y="428"/>
                    </a:lnTo>
                    <a:lnTo>
                      <a:pt x="1770" y="428"/>
                    </a:lnTo>
                    <a:lnTo>
                      <a:pt x="1772" y="428"/>
                    </a:lnTo>
                    <a:lnTo>
                      <a:pt x="1774" y="428"/>
                    </a:lnTo>
                    <a:lnTo>
                      <a:pt x="1776" y="428"/>
                    </a:lnTo>
                    <a:lnTo>
                      <a:pt x="1778" y="428"/>
                    </a:lnTo>
                    <a:lnTo>
                      <a:pt x="1781" y="428"/>
                    </a:lnTo>
                    <a:lnTo>
                      <a:pt x="1783" y="428"/>
                    </a:lnTo>
                    <a:lnTo>
                      <a:pt x="1785" y="428"/>
                    </a:lnTo>
                    <a:lnTo>
                      <a:pt x="1787" y="428"/>
                    </a:lnTo>
                    <a:lnTo>
                      <a:pt x="1791" y="428"/>
                    </a:lnTo>
                    <a:lnTo>
                      <a:pt x="1795" y="428"/>
                    </a:lnTo>
                    <a:lnTo>
                      <a:pt x="1797" y="428"/>
                    </a:lnTo>
                    <a:lnTo>
                      <a:pt x="1799" y="428"/>
                    </a:lnTo>
                    <a:lnTo>
                      <a:pt x="1800" y="428"/>
                    </a:lnTo>
                    <a:lnTo>
                      <a:pt x="1802" y="428"/>
                    </a:lnTo>
                    <a:lnTo>
                      <a:pt x="1804" y="428"/>
                    </a:lnTo>
                    <a:lnTo>
                      <a:pt x="1806" y="428"/>
                    </a:lnTo>
                    <a:lnTo>
                      <a:pt x="1808" y="428"/>
                    </a:lnTo>
                    <a:lnTo>
                      <a:pt x="1810" y="428"/>
                    </a:lnTo>
                    <a:lnTo>
                      <a:pt x="1814" y="428"/>
                    </a:lnTo>
                    <a:lnTo>
                      <a:pt x="1816" y="428"/>
                    </a:lnTo>
                    <a:lnTo>
                      <a:pt x="1818" y="428"/>
                    </a:lnTo>
                    <a:lnTo>
                      <a:pt x="1820" y="428"/>
                    </a:lnTo>
                    <a:lnTo>
                      <a:pt x="1822" y="428"/>
                    </a:lnTo>
                    <a:lnTo>
                      <a:pt x="1823" y="428"/>
                    </a:lnTo>
                    <a:lnTo>
                      <a:pt x="1825" y="428"/>
                    </a:lnTo>
                    <a:lnTo>
                      <a:pt x="1827" y="428"/>
                    </a:lnTo>
                    <a:lnTo>
                      <a:pt x="1829" y="428"/>
                    </a:lnTo>
                    <a:lnTo>
                      <a:pt x="1831" y="428"/>
                    </a:lnTo>
                    <a:lnTo>
                      <a:pt x="1833" y="428"/>
                    </a:lnTo>
                    <a:lnTo>
                      <a:pt x="1835" y="428"/>
                    </a:lnTo>
                    <a:lnTo>
                      <a:pt x="1837" y="428"/>
                    </a:lnTo>
                    <a:lnTo>
                      <a:pt x="1839" y="428"/>
                    </a:lnTo>
                    <a:lnTo>
                      <a:pt x="1841" y="428"/>
                    </a:lnTo>
                    <a:lnTo>
                      <a:pt x="1843" y="428"/>
                    </a:lnTo>
                    <a:lnTo>
                      <a:pt x="1846" y="428"/>
                    </a:lnTo>
                    <a:lnTo>
                      <a:pt x="1848" y="428"/>
                    </a:lnTo>
                    <a:lnTo>
                      <a:pt x="1850" y="428"/>
                    </a:lnTo>
                    <a:lnTo>
                      <a:pt x="1852" y="428"/>
                    </a:lnTo>
                    <a:lnTo>
                      <a:pt x="1854" y="428"/>
                    </a:lnTo>
                    <a:lnTo>
                      <a:pt x="1856" y="428"/>
                    </a:lnTo>
                    <a:lnTo>
                      <a:pt x="1858" y="428"/>
                    </a:lnTo>
                    <a:lnTo>
                      <a:pt x="1860" y="428"/>
                    </a:lnTo>
                    <a:lnTo>
                      <a:pt x="1862" y="428"/>
                    </a:lnTo>
                    <a:lnTo>
                      <a:pt x="1864" y="428"/>
                    </a:lnTo>
                    <a:lnTo>
                      <a:pt x="1868" y="428"/>
                    </a:lnTo>
                    <a:lnTo>
                      <a:pt x="1869" y="428"/>
                    </a:lnTo>
                    <a:lnTo>
                      <a:pt x="1871" y="428"/>
                    </a:lnTo>
                    <a:lnTo>
                      <a:pt x="1873" y="428"/>
                    </a:lnTo>
                    <a:lnTo>
                      <a:pt x="1875" y="428"/>
                    </a:lnTo>
                    <a:lnTo>
                      <a:pt x="1877" y="428"/>
                    </a:lnTo>
                    <a:lnTo>
                      <a:pt x="1879" y="428"/>
                    </a:lnTo>
                    <a:lnTo>
                      <a:pt x="1881" y="428"/>
                    </a:lnTo>
                    <a:lnTo>
                      <a:pt x="1883" y="428"/>
                    </a:lnTo>
                    <a:lnTo>
                      <a:pt x="1885" y="428"/>
                    </a:lnTo>
                    <a:lnTo>
                      <a:pt x="1887" y="428"/>
                    </a:lnTo>
                    <a:lnTo>
                      <a:pt x="1889" y="428"/>
                    </a:lnTo>
                    <a:lnTo>
                      <a:pt x="1890" y="428"/>
                    </a:lnTo>
                    <a:lnTo>
                      <a:pt x="1892" y="428"/>
                    </a:lnTo>
                    <a:lnTo>
                      <a:pt x="1894" y="428"/>
                    </a:lnTo>
                    <a:lnTo>
                      <a:pt x="1896" y="428"/>
                    </a:lnTo>
                    <a:lnTo>
                      <a:pt x="1898" y="428"/>
                    </a:lnTo>
                    <a:lnTo>
                      <a:pt x="1902" y="428"/>
                    </a:lnTo>
                    <a:lnTo>
                      <a:pt x="1904" y="428"/>
                    </a:lnTo>
                    <a:lnTo>
                      <a:pt x="1906" y="428"/>
                    </a:lnTo>
                    <a:lnTo>
                      <a:pt x="1908" y="428"/>
                    </a:lnTo>
                    <a:lnTo>
                      <a:pt x="1910" y="428"/>
                    </a:lnTo>
                    <a:lnTo>
                      <a:pt x="1912" y="428"/>
                    </a:lnTo>
                    <a:lnTo>
                      <a:pt x="1913" y="428"/>
                    </a:lnTo>
                    <a:lnTo>
                      <a:pt x="1915" y="428"/>
                    </a:lnTo>
                    <a:lnTo>
                      <a:pt x="1917" y="428"/>
                    </a:lnTo>
                    <a:lnTo>
                      <a:pt x="1919" y="428"/>
                    </a:lnTo>
                    <a:lnTo>
                      <a:pt x="1921" y="428"/>
                    </a:lnTo>
                    <a:lnTo>
                      <a:pt x="1923" y="428"/>
                    </a:lnTo>
                    <a:lnTo>
                      <a:pt x="1925" y="428"/>
                    </a:lnTo>
                    <a:lnTo>
                      <a:pt x="1927" y="428"/>
                    </a:lnTo>
                    <a:lnTo>
                      <a:pt x="1929" y="428"/>
                    </a:lnTo>
                    <a:lnTo>
                      <a:pt x="1931" y="428"/>
                    </a:lnTo>
                    <a:lnTo>
                      <a:pt x="1933" y="428"/>
                    </a:lnTo>
                    <a:lnTo>
                      <a:pt x="1935" y="428"/>
                    </a:lnTo>
                    <a:lnTo>
                      <a:pt x="1936" y="428"/>
                    </a:lnTo>
                    <a:lnTo>
                      <a:pt x="1938" y="428"/>
                    </a:lnTo>
                    <a:lnTo>
                      <a:pt x="1940" y="428"/>
                    </a:lnTo>
                    <a:lnTo>
                      <a:pt x="1942" y="428"/>
                    </a:lnTo>
                    <a:lnTo>
                      <a:pt x="1946" y="428"/>
                    </a:lnTo>
                    <a:lnTo>
                      <a:pt x="1948" y="428"/>
                    </a:lnTo>
                    <a:lnTo>
                      <a:pt x="1950" y="428"/>
                    </a:lnTo>
                    <a:lnTo>
                      <a:pt x="1952" y="428"/>
                    </a:lnTo>
                    <a:lnTo>
                      <a:pt x="1954" y="428"/>
                    </a:lnTo>
                    <a:lnTo>
                      <a:pt x="1956" y="428"/>
                    </a:lnTo>
                    <a:lnTo>
                      <a:pt x="1958" y="428"/>
                    </a:lnTo>
                    <a:lnTo>
                      <a:pt x="1961" y="428"/>
                    </a:lnTo>
                    <a:lnTo>
                      <a:pt x="1963" y="428"/>
                    </a:lnTo>
                    <a:lnTo>
                      <a:pt x="1965" y="428"/>
                    </a:lnTo>
                    <a:lnTo>
                      <a:pt x="1967" y="428"/>
                    </a:lnTo>
                    <a:lnTo>
                      <a:pt x="1969" y="428"/>
                    </a:lnTo>
                    <a:lnTo>
                      <a:pt x="1973" y="428"/>
                    </a:lnTo>
                    <a:lnTo>
                      <a:pt x="1975" y="428"/>
                    </a:lnTo>
                    <a:lnTo>
                      <a:pt x="1977" y="428"/>
                    </a:lnTo>
                    <a:lnTo>
                      <a:pt x="1979" y="428"/>
                    </a:lnTo>
                    <a:lnTo>
                      <a:pt x="1982" y="428"/>
                    </a:lnTo>
                    <a:lnTo>
                      <a:pt x="1984" y="428"/>
                    </a:lnTo>
                    <a:lnTo>
                      <a:pt x="1986" y="428"/>
                    </a:lnTo>
                    <a:lnTo>
                      <a:pt x="1988" y="428"/>
                    </a:lnTo>
                    <a:lnTo>
                      <a:pt x="1990" y="428"/>
                    </a:lnTo>
                    <a:lnTo>
                      <a:pt x="1992" y="428"/>
                    </a:lnTo>
                    <a:lnTo>
                      <a:pt x="1994" y="428"/>
                    </a:lnTo>
                    <a:lnTo>
                      <a:pt x="1996" y="428"/>
                    </a:lnTo>
                    <a:lnTo>
                      <a:pt x="1998" y="428"/>
                    </a:lnTo>
                    <a:lnTo>
                      <a:pt x="2002" y="428"/>
                    </a:lnTo>
                    <a:lnTo>
                      <a:pt x="2005" y="428"/>
                    </a:lnTo>
                    <a:lnTo>
                      <a:pt x="2007" y="428"/>
                    </a:lnTo>
                    <a:lnTo>
                      <a:pt x="2011" y="428"/>
                    </a:lnTo>
                    <a:lnTo>
                      <a:pt x="2013" y="428"/>
                    </a:lnTo>
                    <a:lnTo>
                      <a:pt x="2015" y="428"/>
                    </a:lnTo>
                    <a:lnTo>
                      <a:pt x="2017" y="428"/>
                    </a:lnTo>
                    <a:lnTo>
                      <a:pt x="2019" y="428"/>
                    </a:lnTo>
                    <a:lnTo>
                      <a:pt x="2021" y="428"/>
                    </a:lnTo>
                    <a:lnTo>
                      <a:pt x="2023" y="428"/>
                    </a:lnTo>
                    <a:lnTo>
                      <a:pt x="2025" y="428"/>
                    </a:lnTo>
                    <a:lnTo>
                      <a:pt x="2026" y="428"/>
                    </a:lnTo>
                    <a:lnTo>
                      <a:pt x="2028" y="428"/>
                    </a:lnTo>
                    <a:lnTo>
                      <a:pt x="2032" y="428"/>
                    </a:lnTo>
                    <a:lnTo>
                      <a:pt x="2034" y="428"/>
                    </a:lnTo>
                    <a:lnTo>
                      <a:pt x="2036" y="428"/>
                    </a:lnTo>
                    <a:lnTo>
                      <a:pt x="2038" y="428"/>
                    </a:lnTo>
                    <a:lnTo>
                      <a:pt x="2040" y="428"/>
                    </a:lnTo>
                    <a:lnTo>
                      <a:pt x="2042" y="428"/>
                    </a:lnTo>
                    <a:lnTo>
                      <a:pt x="2044" y="428"/>
                    </a:lnTo>
                    <a:lnTo>
                      <a:pt x="2046" y="428"/>
                    </a:lnTo>
                    <a:lnTo>
                      <a:pt x="2048" y="428"/>
                    </a:lnTo>
                    <a:lnTo>
                      <a:pt x="2049" y="428"/>
                    </a:lnTo>
                    <a:lnTo>
                      <a:pt x="2051" y="428"/>
                    </a:lnTo>
                    <a:lnTo>
                      <a:pt x="2053" y="428"/>
                    </a:lnTo>
                    <a:lnTo>
                      <a:pt x="2055" y="428"/>
                    </a:lnTo>
                    <a:lnTo>
                      <a:pt x="2059" y="428"/>
                    </a:lnTo>
                    <a:lnTo>
                      <a:pt x="2061" y="428"/>
                    </a:lnTo>
                    <a:lnTo>
                      <a:pt x="2063" y="428"/>
                    </a:lnTo>
                    <a:lnTo>
                      <a:pt x="2067" y="428"/>
                    </a:lnTo>
                    <a:lnTo>
                      <a:pt x="2071" y="428"/>
                    </a:lnTo>
                    <a:lnTo>
                      <a:pt x="2072" y="428"/>
                    </a:lnTo>
                    <a:lnTo>
                      <a:pt x="2074" y="428"/>
                    </a:lnTo>
                    <a:lnTo>
                      <a:pt x="2076" y="428"/>
                    </a:lnTo>
                    <a:lnTo>
                      <a:pt x="2078" y="428"/>
                    </a:lnTo>
                    <a:lnTo>
                      <a:pt x="2082" y="428"/>
                    </a:lnTo>
                    <a:lnTo>
                      <a:pt x="2084" y="428"/>
                    </a:lnTo>
                    <a:lnTo>
                      <a:pt x="2086" y="428"/>
                    </a:lnTo>
                    <a:lnTo>
                      <a:pt x="2088" y="428"/>
                    </a:lnTo>
                    <a:lnTo>
                      <a:pt x="2090" y="428"/>
                    </a:lnTo>
                    <a:lnTo>
                      <a:pt x="2092" y="428"/>
                    </a:lnTo>
                    <a:lnTo>
                      <a:pt x="2093" y="428"/>
                    </a:lnTo>
                    <a:lnTo>
                      <a:pt x="2095" y="428"/>
                    </a:lnTo>
                    <a:lnTo>
                      <a:pt x="2097" y="428"/>
                    </a:lnTo>
                    <a:lnTo>
                      <a:pt x="2099" y="428"/>
                    </a:lnTo>
                    <a:lnTo>
                      <a:pt x="2101" y="428"/>
                    </a:lnTo>
                    <a:lnTo>
                      <a:pt x="2103" y="428"/>
                    </a:lnTo>
                    <a:lnTo>
                      <a:pt x="2107" y="428"/>
                    </a:lnTo>
                    <a:lnTo>
                      <a:pt x="2109" y="428"/>
                    </a:lnTo>
                  </a:path>
                </a:pathLst>
              </a:custGeom>
              <a:grpFill/>
              <a:ln w="3175">
                <a:solidFill>
                  <a:srgbClr val="FF69B4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2" name="Freeform 210"/>
              <p:cNvSpPr>
                <a:spLocks/>
              </p:cNvSpPr>
              <p:nvPr/>
            </p:nvSpPr>
            <p:spPr bwMode="auto">
              <a:xfrm>
                <a:off x="3805238" y="5121533"/>
                <a:ext cx="3076575" cy="164616"/>
              </a:xfrm>
              <a:custGeom>
                <a:avLst/>
                <a:gdLst>
                  <a:gd name="T0" fmla="*/ 28 w 1938"/>
                  <a:gd name="T1" fmla="*/ 75 h 75"/>
                  <a:gd name="T2" fmla="*/ 55 w 1938"/>
                  <a:gd name="T3" fmla="*/ 75 h 75"/>
                  <a:gd name="T4" fmla="*/ 86 w 1938"/>
                  <a:gd name="T5" fmla="*/ 75 h 75"/>
                  <a:gd name="T6" fmla="*/ 117 w 1938"/>
                  <a:gd name="T7" fmla="*/ 73 h 75"/>
                  <a:gd name="T8" fmla="*/ 147 w 1938"/>
                  <a:gd name="T9" fmla="*/ 73 h 75"/>
                  <a:gd name="T10" fmla="*/ 180 w 1938"/>
                  <a:gd name="T11" fmla="*/ 73 h 75"/>
                  <a:gd name="T12" fmla="*/ 214 w 1938"/>
                  <a:gd name="T13" fmla="*/ 73 h 75"/>
                  <a:gd name="T14" fmla="*/ 245 w 1938"/>
                  <a:gd name="T15" fmla="*/ 73 h 75"/>
                  <a:gd name="T16" fmla="*/ 276 w 1938"/>
                  <a:gd name="T17" fmla="*/ 73 h 75"/>
                  <a:gd name="T18" fmla="*/ 306 w 1938"/>
                  <a:gd name="T19" fmla="*/ 73 h 75"/>
                  <a:gd name="T20" fmla="*/ 337 w 1938"/>
                  <a:gd name="T21" fmla="*/ 75 h 75"/>
                  <a:gd name="T22" fmla="*/ 366 w 1938"/>
                  <a:gd name="T23" fmla="*/ 73 h 75"/>
                  <a:gd name="T24" fmla="*/ 394 w 1938"/>
                  <a:gd name="T25" fmla="*/ 73 h 75"/>
                  <a:gd name="T26" fmla="*/ 425 w 1938"/>
                  <a:gd name="T27" fmla="*/ 75 h 75"/>
                  <a:gd name="T28" fmla="*/ 452 w 1938"/>
                  <a:gd name="T29" fmla="*/ 73 h 75"/>
                  <a:gd name="T30" fmla="*/ 478 w 1938"/>
                  <a:gd name="T31" fmla="*/ 73 h 75"/>
                  <a:gd name="T32" fmla="*/ 505 w 1938"/>
                  <a:gd name="T33" fmla="*/ 73 h 75"/>
                  <a:gd name="T34" fmla="*/ 538 w 1938"/>
                  <a:gd name="T35" fmla="*/ 73 h 75"/>
                  <a:gd name="T36" fmla="*/ 565 w 1938"/>
                  <a:gd name="T37" fmla="*/ 73 h 75"/>
                  <a:gd name="T38" fmla="*/ 597 w 1938"/>
                  <a:gd name="T39" fmla="*/ 73 h 75"/>
                  <a:gd name="T40" fmla="*/ 632 w 1938"/>
                  <a:gd name="T41" fmla="*/ 73 h 75"/>
                  <a:gd name="T42" fmla="*/ 664 w 1938"/>
                  <a:gd name="T43" fmla="*/ 73 h 75"/>
                  <a:gd name="T44" fmla="*/ 701 w 1938"/>
                  <a:gd name="T45" fmla="*/ 73 h 75"/>
                  <a:gd name="T46" fmla="*/ 733 w 1938"/>
                  <a:gd name="T47" fmla="*/ 73 h 75"/>
                  <a:gd name="T48" fmla="*/ 762 w 1938"/>
                  <a:gd name="T49" fmla="*/ 73 h 75"/>
                  <a:gd name="T50" fmla="*/ 794 w 1938"/>
                  <a:gd name="T51" fmla="*/ 73 h 75"/>
                  <a:gd name="T52" fmla="*/ 829 w 1938"/>
                  <a:gd name="T53" fmla="*/ 73 h 75"/>
                  <a:gd name="T54" fmla="*/ 861 w 1938"/>
                  <a:gd name="T55" fmla="*/ 73 h 75"/>
                  <a:gd name="T56" fmla="*/ 894 w 1938"/>
                  <a:gd name="T57" fmla="*/ 73 h 75"/>
                  <a:gd name="T58" fmla="*/ 927 w 1938"/>
                  <a:gd name="T59" fmla="*/ 73 h 75"/>
                  <a:gd name="T60" fmla="*/ 959 w 1938"/>
                  <a:gd name="T61" fmla="*/ 73 h 75"/>
                  <a:gd name="T62" fmla="*/ 992 w 1938"/>
                  <a:gd name="T63" fmla="*/ 73 h 75"/>
                  <a:gd name="T64" fmla="*/ 1022 w 1938"/>
                  <a:gd name="T65" fmla="*/ 73 h 75"/>
                  <a:gd name="T66" fmla="*/ 1053 w 1938"/>
                  <a:gd name="T67" fmla="*/ 73 h 75"/>
                  <a:gd name="T68" fmla="*/ 1082 w 1938"/>
                  <a:gd name="T69" fmla="*/ 73 h 75"/>
                  <a:gd name="T70" fmla="*/ 1114 w 1938"/>
                  <a:gd name="T71" fmla="*/ 73 h 75"/>
                  <a:gd name="T72" fmla="*/ 1147 w 1938"/>
                  <a:gd name="T73" fmla="*/ 73 h 75"/>
                  <a:gd name="T74" fmla="*/ 1181 w 1938"/>
                  <a:gd name="T75" fmla="*/ 73 h 75"/>
                  <a:gd name="T76" fmla="*/ 1212 w 1938"/>
                  <a:gd name="T77" fmla="*/ 73 h 75"/>
                  <a:gd name="T78" fmla="*/ 1244 w 1938"/>
                  <a:gd name="T79" fmla="*/ 73 h 75"/>
                  <a:gd name="T80" fmla="*/ 1279 w 1938"/>
                  <a:gd name="T81" fmla="*/ 73 h 75"/>
                  <a:gd name="T82" fmla="*/ 1310 w 1938"/>
                  <a:gd name="T83" fmla="*/ 73 h 75"/>
                  <a:gd name="T84" fmla="*/ 1340 w 1938"/>
                  <a:gd name="T85" fmla="*/ 73 h 75"/>
                  <a:gd name="T86" fmla="*/ 1367 w 1938"/>
                  <a:gd name="T87" fmla="*/ 58 h 75"/>
                  <a:gd name="T88" fmla="*/ 1388 w 1938"/>
                  <a:gd name="T89" fmla="*/ 0 h 75"/>
                  <a:gd name="T90" fmla="*/ 1409 w 1938"/>
                  <a:gd name="T91" fmla="*/ 58 h 75"/>
                  <a:gd name="T92" fmla="*/ 1444 w 1938"/>
                  <a:gd name="T93" fmla="*/ 73 h 75"/>
                  <a:gd name="T94" fmla="*/ 1476 w 1938"/>
                  <a:gd name="T95" fmla="*/ 73 h 75"/>
                  <a:gd name="T96" fmla="*/ 1507 w 1938"/>
                  <a:gd name="T97" fmla="*/ 73 h 75"/>
                  <a:gd name="T98" fmla="*/ 1537 w 1938"/>
                  <a:gd name="T99" fmla="*/ 73 h 75"/>
                  <a:gd name="T100" fmla="*/ 1568 w 1938"/>
                  <a:gd name="T101" fmla="*/ 73 h 75"/>
                  <a:gd name="T102" fmla="*/ 1597 w 1938"/>
                  <a:gd name="T103" fmla="*/ 73 h 75"/>
                  <a:gd name="T104" fmla="*/ 1627 w 1938"/>
                  <a:gd name="T105" fmla="*/ 73 h 75"/>
                  <a:gd name="T106" fmla="*/ 1656 w 1938"/>
                  <a:gd name="T107" fmla="*/ 73 h 75"/>
                  <a:gd name="T108" fmla="*/ 1685 w 1938"/>
                  <a:gd name="T109" fmla="*/ 73 h 75"/>
                  <a:gd name="T110" fmla="*/ 1716 w 1938"/>
                  <a:gd name="T111" fmla="*/ 73 h 75"/>
                  <a:gd name="T112" fmla="*/ 1746 w 1938"/>
                  <a:gd name="T113" fmla="*/ 73 h 75"/>
                  <a:gd name="T114" fmla="*/ 1777 w 1938"/>
                  <a:gd name="T115" fmla="*/ 73 h 75"/>
                  <a:gd name="T116" fmla="*/ 1811 w 1938"/>
                  <a:gd name="T117" fmla="*/ 73 h 75"/>
                  <a:gd name="T118" fmla="*/ 1842 w 1938"/>
                  <a:gd name="T119" fmla="*/ 73 h 75"/>
                  <a:gd name="T120" fmla="*/ 1873 w 1938"/>
                  <a:gd name="T121" fmla="*/ 73 h 75"/>
                  <a:gd name="T122" fmla="*/ 1907 w 1938"/>
                  <a:gd name="T12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38" h="75">
                    <a:moveTo>
                      <a:pt x="0" y="75"/>
                    </a:moveTo>
                    <a:lnTo>
                      <a:pt x="0" y="73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5" y="73"/>
                    </a:lnTo>
                    <a:lnTo>
                      <a:pt x="9" y="75"/>
                    </a:lnTo>
                    <a:lnTo>
                      <a:pt x="11" y="75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9" y="73"/>
                    </a:lnTo>
                    <a:lnTo>
                      <a:pt x="21" y="75"/>
                    </a:lnTo>
                    <a:lnTo>
                      <a:pt x="23" y="75"/>
                    </a:lnTo>
                    <a:lnTo>
                      <a:pt x="27" y="75"/>
                    </a:lnTo>
                    <a:lnTo>
                      <a:pt x="27" y="73"/>
                    </a:lnTo>
                    <a:lnTo>
                      <a:pt x="28" y="75"/>
                    </a:lnTo>
                    <a:lnTo>
                      <a:pt x="32" y="75"/>
                    </a:lnTo>
                    <a:lnTo>
                      <a:pt x="34" y="73"/>
                    </a:lnTo>
                    <a:lnTo>
                      <a:pt x="36" y="75"/>
                    </a:lnTo>
                    <a:lnTo>
                      <a:pt x="36" y="73"/>
                    </a:lnTo>
                    <a:lnTo>
                      <a:pt x="38" y="75"/>
                    </a:lnTo>
                    <a:lnTo>
                      <a:pt x="40" y="73"/>
                    </a:lnTo>
                    <a:lnTo>
                      <a:pt x="42" y="75"/>
                    </a:lnTo>
                    <a:lnTo>
                      <a:pt x="44" y="75"/>
                    </a:lnTo>
                    <a:lnTo>
                      <a:pt x="46" y="73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50" y="75"/>
                    </a:lnTo>
                    <a:lnTo>
                      <a:pt x="51" y="75"/>
                    </a:lnTo>
                    <a:lnTo>
                      <a:pt x="53" y="73"/>
                    </a:lnTo>
                    <a:lnTo>
                      <a:pt x="55" y="75"/>
                    </a:lnTo>
                    <a:lnTo>
                      <a:pt x="57" y="73"/>
                    </a:lnTo>
                    <a:lnTo>
                      <a:pt x="59" y="75"/>
                    </a:lnTo>
                    <a:lnTo>
                      <a:pt x="61" y="75"/>
                    </a:lnTo>
                    <a:lnTo>
                      <a:pt x="63" y="73"/>
                    </a:lnTo>
                    <a:lnTo>
                      <a:pt x="65" y="73"/>
                    </a:lnTo>
                    <a:lnTo>
                      <a:pt x="67" y="75"/>
                    </a:lnTo>
                    <a:lnTo>
                      <a:pt x="71" y="75"/>
                    </a:lnTo>
                    <a:lnTo>
                      <a:pt x="73" y="73"/>
                    </a:lnTo>
                    <a:lnTo>
                      <a:pt x="73" y="75"/>
                    </a:lnTo>
                    <a:lnTo>
                      <a:pt x="76" y="75"/>
                    </a:lnTo>
                    <a:lnTo>
                      <a:pt x="78" y="75"/>
                    </a:lnTo>
                    <a:lnTo>
                      <a:pt x="82" y="73"/>
                    </a:lnTo>
                    <a:lnTo>
                      <a:pt x="82" y="75"/>
                    </a:lnTo>
                    <a:lnTo>
                      <a:pt x="86" y="73"/>
                    </a:lnTo>
                    <a:lnTo>
                      <a:pt x="86" y="75"/>
                    </a:lnTo>
                    <a:lnTo>
                      <a:pt x="88" y="75"/>
                    </a:lnTo>
                    <a:lnTo>
                      <a:pt x="92" y="73"/>
                    </a:lnTo>
                    <a:lnTo>
                      <a:pt x="92" y="75"/>
                    </a:lnTo>
                    <a:lnTo>
                      <a:pt x="94" y="75"/>
                    </a:lnTo>
                    <a:lnTo>
                      <a:pt x="97" y="75"/>
                    </a:lnTo>
                    <a:lnTo>
                      <a:pt x="99" y="73"/>
                    </a:lnTo>
                    <a:lnTo>
                      <a:pt x="101" y="75"/>
                    </a:lnTo>
                    <a:lnTo>
                      <a:pt x="103" y="75"/>
                    </a:lnTo>
                    <a:lnTo>
                      <a:pt x="105" y="73"/>
                    </a:lnTo>
                    <a:lnTo>
                      <a:pt x="105" y="75"/>
                    </a:lnTo>
                    <a:lnTo>
                      <a:pt x="109" y="75"/>
                    </a:lnTo>
                    <a:lnTo>
                      <a:pt x="111" y="73"/>
                    </a:lnTo>
                    <a:lnTo>
                      <a:pt x="113" y="73"/>
                    </a:lnTo>
                    <a:lnTo>
                      <a:pt x="115" y="75"/>
                    </a:lnTo>
                    <a:lnTo>
                      <a:pt x="117" y="73"/>
                    </a:lnTo>
                    <a:lnTo>
                      <a:pt x="118" y="73"/>
                    </a:lnTo>
                    <a:lnTo>
                      <a:pt x="122" y="73"/>
                    </a:lnTo>
                    <a:lnTo>
                      <a:pt x="124" y="73"/>
                    </a:lnTo>
                    <a:lnTo>
                      <a:pt x="126" y="73"/>
                    </a:lnTo>
                    <a:lnTo>
                      <a:pt x="128" y="71"/>
                    </a:lnTo>
                    <a:lnTo>
                      <a:pt x="128" y="69"/>
                    </a:lnTo>
                    <a:lnTo>
                      <a:pt x="132" y="65"/>
                    </a:lnTo>
                    <a:lnTo>
                      <a:pt x="134" y="58"/>
                    </a:lnTo>
                    <a:lnTo>
                      <a:pt x="136" y="56"/>
                    </a:lnTo>
                    <a:lnTo>
                      <a:pt x="138" y="63"/>
                    </a:lnTo>
                    <a:lnTo>
                      <a:pt x="140" y="69"/>
                    </a:lnTo>
                    <a:lnTo>
                      <a:pt x="141" y="69"/>
                    </a:lnTo>
                    <a:lnTo>
                      <a:pt x="143" y="73"/>
                    </a:lnTo>
                    <a:lnTo>
                      <a:pt x="145" y="73"/>
                    </a:lnTo>
                    <a:lnTo>
                      <a:pt x="147" y="73"/>
                    </a:lnTo>
                    <a:lnTo>
                      <a:pt x="151" y="73"/>
                    </a:lnTo>
                    <a:lnTo>
                      <a:pt x="153" y="73"/>
                    </a:lnTo>
                    <a:lnTo>
                      <a:pt x="155" y="73"/>
                    </a:lnTo>
                    <a:lnTo>
                      <a:pt x="157" y="73"/>
                    </a:lnTo>
                    <a:lnTo>
                      <a:pt x="161" y="73"/>
                    </a:lnTo>
                    <a:lnTo>
                      <a:pt x="163" y="73"/>
                    </a:lnTo>
                    <a:lnTo>
                      <a:pt x="164" y="73"/>
                    </a:lnTo>
                    <a:lnTo>
                      <a:pt x="166" y="73"/>
                    </a:lnTo>
                    <a:lnTo>
                      <a:pt x="168" y="73"/>
                    </a:lnTo>
                    <a:lnTo>
                      <a:pt x="170" y="73"/>
                    </a:lnTo>
                    <a:lnTo>
                      <a:pt x="172" y="73"/>
                    </a:lnTo>
                    <a:lnTo>
                      <a:pt x="174" y="73"/>
                    </a:lnTo>
                    <a:lnTo>
                      <a:pt x="176" y="73"/>
                    </a:lnTo>
                    <a:lnTo>
                      <a:pt x="178" y="73"/>
                    </a:lnTo>
                    <a:lnTo>
                      <a:pt x="180" y="73"/>
                    </a:lnTo>
                    <a:lnTo>
                      <a:pt x="182" y="73"/>
                    </a:lnTo>
                    <a:lnTo>
                      <a:pt x="184" y="73"/>
                    </a:lnTo>
                    <a:lnTo>
                      <a:pt x="187" y="73"/>
                    </a:lnTo>
                    <a:lnTo>
                      <a:pt x="189" y="73"/>
                    </a:lnTo>
                    <a:lnTo>
                      <a:pt x="191" y="73"/>
                    </a:lnTo>
                    <a:lnTo>
                      <a:pt x="193" y="73"/>
                    </a:lnTo>
                    <a:lnTo>
                      <a:pt x="197" y="73"/>
                    </a:lnTo>
                    <a:lnTo>
                      <a:pt x="199" y="73"/>
                    </a:lnTo>
                    <a:lnTo>
                      <a:pt x="201" y="73"/>
                    </a:lnTo>
                    <a:lnTo>
                      <a:pt x="203" y="73"/>
                    </a:lnTo>
                    <a:lnTo>
                      <a:pt x="205" y="73"/>
                    </a:lnTo>
                    <a:lnTo>
                      <a:pt x="207" y="73"/>
                    </a:lnTo>
                    <a:lnTo>
                      <a:pt x="208" y="73"/>
                    </a:lnTo>
                    <a:lnTo>
                      <a:pt x="212" y="73"/>
                    </a:lnTo>
                    <a:lnTo>
                      <a:pt x="214" y="73"/>
                    </a:lnTo>
                    <a:lnTo>
                      <a:pt x="216" y="73"/>
                    </a:lnTo>
                    <a:lnTo>
                      <a:pt x="218" y="73"/>
                    </a:lnTo>
                    <a:lnTo>
                      <a:pt x="220" y="73"/>
                    </a:lnTo>
                    <a:lnTo>
                      <a:pt x="222" y="73"/>
                    </a:lnTo>
                    <a:lnTo>
                      <a:pt x="224" y="73"/>
                    </a:lnTo>
                    <a:lnTo>
                      <a:pt x="226" y="73"/>
                    </a:lnTo>
                    <a:lnTo>
                      <a:pt x="228" y="73"/>
                    </a:lnTo>
                    <a:lnTo>
                      <a:pt x="230" y="73"/>
                    </a:lnTo>
                    <a:lnTo>
                      <a:pt x="231" y="73"/>
                    </a:lnTo>
                    <a:lnTo>
                      <a:pt x="233" y="73"/>
                    </a:lnTo>
                    <a:lnTo>
                      <a:pt x="235" y="73"/>
                    </a:lnTo>
                    <a:lnTo>
                      <a:pt x="237" y="73"/>
                    </a:lnTo>
                    <a:lnTo>
                      <a:pt x="241" y="73"/>
                    </a:lnTo>
                    <a:lnTo>
                      <a:pt x="243" y="73"/>
                    </a:lnTo>
                    <a:lnTo>
                      <a:pt x="245" y="73"/>
                    </a:lnTo>
                    <a:lnTo>
                      <a:pt x="247" y="73"/>
                    </a:lnTo>
                    <a:lnTo>
                      <a:pt x="251" y="73"/>
                    </a:lnTo>
                    <a:lnTo>
                      <a:pt x="253" y="73"/>
                    </a:lnTo>
                    <a:lnTo>
                      <a:pt x="254" y="73"/>
                    </a:lnTo>
                    <a:lnTo>
                      <a:pt x="256" y="73"/>
                    </a:lnTo>
                    <a:lnTo>
                      <a:pt x="258" y="73"/>
                    </a:lnTo>
                    <a:lnTo>
                      <a:pt x="260" y="73"/>
                    </a:lnTo>
                    <a:lnTo>
                      <a:pt x="262" y="73"/>
                    </a:lnTo>
                    <a:lnTo>
                      <a:pt x="264" y="73"/>
                    </a:lnTo>
                    <a:lnTo>
                      <a:pt x="266" y="73"/>
                    </a:lnTo>
                    <a:lnTo>
                      <a:pt x="268" y="73"/>
                    </a:lnTo>
                    <a:lnTo>
                      <a:pt x="270" y="73"/>
                    </a:lnTo>
                    <a:lnTo>
                      <a:pt x="272" y="73"/>
                    </a:lnTo>
                    <a:lnTo>
                      <a:pt x="274" y="73"/>
                    </a:lnTo>
                    <a:lnTo>
                      <a:pt x="276" y="73"/>
                    </a:lnTo>
                    <a:lnTo>
                      <a:pt x="277" y="73"/>
                    </a:lnTo>
                    <a:lnTo>
                      <a:pt x="279" y="73"/>
                    </a:lnTo>
                    <a:lnTo>
                      <a:pt x="281" y="73"/>
                    </a:lnTo>
                    <a:lnTo>
                      <a:pt x="283" y="73"/>
                    </a:lnTo>
                    <a:lnTo>
                      <a:pt x="285" y="73"/>
                    </a:lnTo>
                    <a:lnTo>
                      <a:pt x="287" y="75"/>
                    </a:lnTo>
                    <a:lnTo>
                      <a:pt x="289" y="73"/>
                    </a:lnTo>
                    <a:lnTo>
                      <a:pt x="293" y="73"/>
                    </a:lnTo>
                    <a:lnTo>
                      <a:pt x="295" y="73"/>
                    </a:lnTo>
                    <a:lnTo>
                      <a:pt x="297" y="73"/>
                    </a:lnTo>
                    <a:lnTo>
                      <a:pt x="298" y="73"/>
                    </a:lnTo>
                    <a:lnTo>
                      <a:pt x="300" y="73"/>
                    </a:lnTo>
                    <a:lnTo>
                      <a:pt x="302" y="73"/>
                    </a:lnTo>
                    <a:lnTo>
                      <a:pt x="304" y="73"/>
                    </a:lnTo>
                    <a:lnTo>
                      <a:pt x="306" y="73"/>
                    </a:lnTo>
                    <a:lnTo>
                      <a:pt x="308" y="73"/>
                    </a:lnTo>
                    <a:lnTo>
                      <a:pt x="310" y="73"/>
                    </a:lnTo>
                    <a:lnTo>
                      <a:pt x="312" y="73"/>
                    </a:lnTo>
                    <a:lnTo>
                      <a:pt x="314" y="73"/>
                    </a:lnTo>
                    <a:lnTo>
                      <a:pt x="316" y="73"/>
                    </a:lnTo>
                    <a:lnTo>
                      <a:pt x="318" y="73"/>
                    </a:lnTo>
                    <a:lnTo>
                      <a:pt x="320" y="73"/>
                    </a:lnTo>
                    <a:lnTo>
                      <a:pt x="321" y="73"/>
                    </a:lnTo>
                    <a:lnTo>
                      <a:pt x="323" y="73"/>
                    </a:lnTo>
                    <a:lnTo>
                      <a:pt x="325" y="73"/>
                    </a:lnTo>
                    <a:lnTo>
                      <a:pt x="327" y="73"/>
                    </a:lnTo>
                    <a:lnTo>
                      <a:pt x="329" y="73"/>
                    </a:lnTo>
                    <a:lnTo>
                      <a:pt x="333" y="73"/>
                    </a:lnTo>
                    <a:lnTo>
                      <a:pt x="335" y="73"/>
                    </a:lnTo>
                    <a:lnTo>
                      <a:pt x="337" y="75"/>
                    </a:lnTo>
                    <a:lnTo>
                      <a:pt x="339" y="73"/>
                    </a:lnTo>
                    <a:lnTo>
                      <a:pt x="341" y="73"/>
                    </a:lnTo>
                    <a:lnTo>
                      <a:pt x="343" y="73"/>
                    </a:lnTo>
                    <a:lnTo>
                      <a:pt x="344" y="73"/>
                    </a:lnTo>
                    <a:lnTo>
                      <a:pt x="344" y="75"/>
                    </a:lnTo>
                    <a:lnTo>
                      <a:pt x="348" y="75"/>
                    </a:lnTo>
                    <a:lnTo>
                      <a:pt x="348" y="73"/>
                    </a:lnTo>
                    <a:lnTo>
                      <a:pt x="350" y="73"/>
                    </a:lnTo>
                    <a:lnTo>
                      <a:pt x="352" y="73"/>
                    </a:lnTo>
                    <a:lnTo>
                      <a:pt x="356" y="73"/>
                    </a:lnTo>
                    <a:lnTo>
                      <a:pt x="358" y="73"/>
                    </a:lnTo>
                    <a:lnTo>
                      <a:pt x="360" y="73"/>
                    </a:lnTo>
                    <a:lnTo>
                      <a:pt x="362" y="73"/>
                    </a:lnTo>
                    <a:lnTo>
                      <a:pt x="364" y="73"/>
                    </a:lnTo>
                    <a:lnTo>
                      <a:pt x="366" y="73"/>
                    </a:lnTo>
                    <a:lnTo>
                      <a:pt x="367" y="73"/>
                    </a:lnTo>
                    <a:lnTo>
                      <a:pt x="369" y="73"/>
                    </a:lnTo>
                    <a:lnTo>
                      <a:pt x="371" y="73"/>
                    </a:lnTo>
                    <a:lnTo>
                      <a:pt x="373" y="73"/>
                    </a:lnTo>
                    <a:lnTo>
                      <a:pt x="375" y="75"/>
                    </a:lnTo>
                    <a:lnTo>
                      <a:pt x="375" y="73"/>
                    </a:lnTo>
                    <a:lnTo>
                      <a:pt x="377" y="73"/>
                    </a:lnTo>
                    <a:lnTo>
                      <a:pt x="379" y="73"/>
                    </a:lnTo>
                    <a:lnTo>
                      <a:pt x="381" y="73"/>
                    </a:lnTo>
                    <a:lnTo>
                      <a:pt x="385" y="73"/>
                    </a:lnTo>
                    <a:lnTo>
                      <a:pt x="387" y="73"/>
                    </a:lnTo>
                    <a:lnTo>
                      <a:pt x="388" y="73"/>
                    </a:lnTo>
                    <a:lnTo>
                      <a:pt x="392" y="73"/>
                    </a:lnTo>
                    <a:lnTo>
                      <a:pt x="392" y="75"/>
                    </a:lnTo>
                    <a:lnTo>
                      <a:pt x="394" y="73"/>
                    </a:lnTo>
                    <a:lnTo>
                      <a:pt x="396" y="75"/>
                    </a:lnTo>
                    <a:lnTo>
                      <a:pt x="398" y="73"/>
                    </a:lnTo>
                    <a:lnTo>
                      <a:pt x="400" y="73"/>
                    </a:lnTo>
                    <a:lnTo>
                      <a:pt x="402" y="73"/>
                    </a:lnTo>
                    <a:lnTo>
                      <a:pt x="406" y="73"/>
                    </a:lnTo>
                    <a:lnTo>
                      <a:pt x="408" y="75"/>
                    </a:lnTo>
                    <a:lnTo>
                      <a:pt x="408" y="73"/>
                    </a:lnTo>
                    <a:lnTo>
                      <a:pt x="411" y="73"/>
                    </a:lnTo>
                    <a:lnTo>
                      <a:pt x="413" y="75"/>
                    </a:lnTo>
                    <a:lnTo>
                      <a:pt x="415" y="73"/>
                    </a:lnTo>
                    <a:lnTo>
                      <a:pt x="417" y="73"/>
                    </a:lnTo>
                    <a:lnTo>
                      <a:pt x="419" y="73"/>
                    </a:lnTo>
                    <a:lnTo>
                      <a:pt x="421" y="73"/>
                    </a:lnTo>
                    <a:lnTo>
                      <a:pt x="423" y="73"/>
                    </a:lnTo>
                    <a:lnTo>
                      <a:pt x="425" y="75"/>
                    </a:lnTo>
                    <a:lnTo>
                      <a:pt x="425" y="73"/>
                    </a:lnTo>
                    <a:lnTo>
                      <a:pt x="427" y="73"/>
                    </a:lnTo>
                    <a:lnTo>
                      <a:pt x="429" y="73"/>
                    </a:lnTo>
                    <a:lnTo>
                      <a:pt x="431" y="73"/>
                    </a:lnTo>
                    <a:lnTo>
                      <a:pt x="433" y="75"/>
                    </a:lnTo>
                    <a:lnTo>
                      <a:pt x="434" y="73"/>
                    </a:lnTo>
                    <a:lnTo>
                      <a:pt x="436" y="73"/>
                    </a:lnTo>
                    <a:lnTo>
                      <a:pt x="438" y="75"/>
                    </a:lnTo>
                    <a:lnTo>
                      <a:pt x="440" y="73"/>
                    </a:lnTo>
                    <a:lnTo>
                      <a:pt x="442" y="73"/>
                    </a:lnTo>
                    <a:lnTo>
                      <a:pt x="444" y="73"/>
                    </a:lnTo>
                    <a:lnTo>
                      <a:pt x="446" y="73"/>
                    </a:lnTo>
                    <a:lnTo>
                      <a:pt x="448" y="73"/>
                    </a:lnTo>
                    <a:lnTo>
                      <a:pt x="450" y="73"/>
                    </a:lnTo>
                    <a:lnTo>
                      <a:pt x="452" y="73"/>
                    </a:lnTo>
                    <a:lnTo>
                      <a:pt x="452" y="75"/>
                    </a:lnTo>
                    <a:lnTo>
                      <a:pt x="454" y="73"/>
                    </a:lnTo>
                    <a:lnTo>
                      <a:pt x="456" y="73"/>
                    </a:lnTo>
                    <a:lnTo>
                      <a:pt x="459" y="73"/>
                    </a:lnTo>
                    <a:lnTo>
                      <a:pt x="461" y="73"/>
                    </a:lnTo>
                    <a:lnTo>
                      <a:pt x="461" y="75"/>
                    </a:lnTo>
                    <a:lnTo>
                      <a:pt x="465" y="73"/>
                    </a:lnTo>
                    <a:lnTo>
                      <a:pt x="465" y="75"/>
                    </a:lnTo>
                    <a:lnTo>
                      <a:pt x="467" y="73"/>
                    </a:lnTo>
                    <a:lnTo>
                      <a:pt x="469" y="73"/>
                    </a:lnTo>
                    <a:lnTo>
                      <a:pt x="471" y="73"/>
                    </a:lnTo>
                    <a:lnTo>
                      <a:pt x="473" y="73"/>
                    </a:lnTo>
                    <a:lnTo>
                      <a:pt x="475" y="73"/>
                    </a:lnTo>
                    <a:lnTo>
                      <a:pt x="477" y="73"/>
                    </a:lnTo>
                    <a:lnTo>
                      <a:pt x="478" y="73"/>
                    </a:lnTo>
                    <a:lnTo>
                      <a:pt x="480" y="73"/>
                    </a:lnTo>
                    <a:lnTo>
                      <a:pt x="484" y="75"/>
                    </a:lnTo>
                    <a:lnTo>
                      <a:pt x="484" y="73"/>
                    </a:lnTo>
                    <a:lnTo>
                      <a:pt x="486" y="75"/>
                    </a:lnTo>
                    <a:lnTo>
                      <a:pt x="488" y="73"/>
                    </a:lnTo>
                    <a:lnTo>
                      <a:pt x="490" y="73"/>
                    </a:lnTo>
                    <a:lnTo>
                      <a:pt x="490" y="75"/>
                    </a:lnTo>
                    <a:lnTo>
                      <a:pt x="490" y="73"/>
                    </a:lnTo>
                    <a:lnTo>
                      <a:pt x="492" y="73"/>
                    </a:lnTo>
                    <a:lnTo>
                      <a:pt x="494" y="73"/>
                    </a:lnTo>
                    <a:lnTo>
                      <a:pt x="498" y="73"/>
                    </a:lnTo>
                    <a:lnTo>
                      <a:pt x="500" y="73"/>
                    </a:lnTo>
                    <a:lnTo>
                      <a:pt x="501" y="73"/>
                    </a:lnTo>
                    <a:lnTo>
                      <a:pt x="503" y="73"/>
                    </a:lnTo>
                    <a:lnTo>
                      <a:pt x="505" y="73"/>
                    </a:lnTo>
                    <a:lnTo>
                      <a:pt x="507" y="73"/>
                    </a:lnTo>
                    <a:lnTo>
                      <a:pt x="509" y="73"/>
                    </a:lnTo>
                    <a:lnTo>
                      <a:pt x="511" y="73"/>
                    </a:lnTo>
                    <a:lnTo>
                      <a:pt x="513" y="73"/>
                    </a:lnTo>
                    <a:lnTo>
                      <a:pt x="515" y="73"/>
                    </a:lnTo>
                    <a:lnTo>
                      <a:pt x="517" y="73"/>
                    </a:lnTo>
                    <a:lnTo>
                      <a:pt x="521" y="73"/>
                    </a:lnTo>
                    <a:lnTo>
                      <a:pt x="523" y="73"/>
                    </a:lnTo>
                    <a:lnTo>
                      <a:pt x="526" y="73"/>
                    </a:lnTo>
                    <a:lnTo>
                      <a:pt x="528" y="73"/>
                    </a:lnTo>
                    <a:lnTo>
                      <a:pt x="530" y="73"/>
                    </a:lnTo>
                    <a:lnTo>
                      <a:pt x="532" y="73"/>
                    </a:lnTo>
                    <a:lnTo>
                      <a:pt x="534" y="73"/>
                    </a:lnTo>
                    <a:lnTo>
                      <a:pt x="536" y="73"/>
                    </a:lnTo>
                    <a:lnTo>
                      <a:pt x="538" y="73"/>
                    </a:lnTo>
                    <a:lnTo>
                      <a:pt x="540" y="73"/>
                    </a:lnTo>
                    <a:lnTo>
                      <a:pt x="542" y="73"/>
                    </a:lnTo>
                    <a:lnTo>
                      <a:pt x="544" y="75"/>
                    </a:lnTo>
                    <a:lnTo>
                      <a:pt x="546" y="73"/>
                    </a:lnTo>
                    <a:lnTo>
                      <a:pt x="547" y="73"/>
                    </a:lnTo>
                    <a:lnTo>
                      <a:pt x="549" y="75"/>
                    </a:lnTo>
                    <a:lnTo>
                      <a:pt x="549" y="73"/>
                    </a:lnTo>
                    <a:lnTo>
                      <a:pt x="553" y="73"/>
                    </a:lnTo>
                    <a:lnTo>
                      <a:pt x="555" y="75"/>
                    </a:lnTo>
                    <a:lnTo>
                      <a:pt x="555" y="73"/>
                    </a:lnTo>
                    <a:lnTo>
                      <a:pt x="557" y="73"/>
                    </a:lnTo>
                    <a:lnTo>
                      <a:pt x="559" y="73"/>
                    </a:lnTo>
                    <a:lnTo>
                      <a:pt x="561" y="73"/>
                    </a:lnTo>
                    <a:lnTo>
                      <a:pt x="563" y="73"/>
                    </a:lnTo>
                    <a:lnTo>
                      <a:pt x="565" y="73"/>
                    </a:lnTo>
                    <a:lnTo>
                      <a:pt x="567" y="73"/>
                    </a:lnTo>
                    <a:lnTo>
                      <a:pt x="568" y="73"/>
                    </a:lnTo>
                    <a:lnTo>
                      <a:pt x="570" y="73"/>
                    </a:lnTo>
                    <a:lnTo>
                      <a:pt x="572" y="73"/>
                    </a:lnTo>
                    <a:lnTo>
                      <a:pt x="574" y="73"/>
                    </a:lnTo>
                    <a:lnTo>
                      <a:pt x="576" y="73"/>
                    </a:lnTo>
                    <a:lnTo>
                      <a:pt x="580" y="73"/>
                    </a:lnTo>
                    <a:lnTo>
                      <a:pt x="582" y="73"/>
                    </a:lnTo>
                    <a:lnTo>
                      <a:pt x="584" y="73"/>
                    </a:lnTo>
                    <a:lnTo>
                      <a:pt x="586" y="75"/>
                    </a:lnTo>
                    <a:lnTo>
                      <a:pt x="588" y="73"/>
                    </a:lnTo>
                    <a:lnTo>
                      <a:pt x="590" y="73"/>
                    </a:lnTo>
                    <a:lnTo>
                      <a:pt x="591" y="73"/>
                    </a:lnTo>
                    <a:lnTo>
                      <a:pt x="595" y="73"/>
                    </a:lnTo>
                    <a:lnTo>
                      <a:pt x="597" y="73"/>
                    </a:lnTo>
                    <a:lnTo>
                      <a:pt x="601" y="73"/>
                    </a:lnTo>
                    <a:lnTo>
                      <a:pt x="603" y="73"/>
                    </a:lnTo>
                    <a:lnTo>
                      <a:pt x="605" y="73"/>
                    </a:lnTo>
                    <a:lnTo>
                      <a:pt x="607" y="73"/>
                    </a:lnTo>
                    <a:lnTo>
                      <a:pt x="609" y="73"/>
                    </a:lnTo>
                    <a:lnTo>
                      <a:pt x="611" y="73"/>
                    </a:lnTo>
                    <a:lnTo>
                      <a:pt x="613" y="73"/>
                    </a:lnTo>
                    <a:lnTo>
                      <a:pt x="616" y="73"/>
                    </a:lnTo>
                    <a:lnTo>
                      <a:pt x="618" y="73"/>
                    </a:lnTo>
                    <a:lnTo>
                      <a:pt x="620" y="73"/>
                    </a:lnTo>
                    <a:lnTo>
                      <a:pt x="622" y="73"/>
                    </a:lnTo>
                    <a:lnTo>
                      <a:pt x="624" y="73"/>
                    </a:lnTo>
                    <a:lnTo>
                      <a:pt x="628" y="73"/>
                    </a:lnTo>
                    <a:lnTo>
                      <a:pt x="630" y="73"/>
                    </a:lnTo>
                    <a:lnTo>
                      <a:pt x="632" y="73"/>
                    </a:lnTo>
                    <a:lnTo>
                      <a:pt x="634" y="73"/>
                    </a:lnTo>
                    <a:lnTo>
                      <a:pt x="636" y="73"/>
                    </a:lnTo>
                    <a:lnTo>
                      <a:pt x="639" y="73"/>
                    </a:lnTo>
                    <a:lnTo>
                      <a:pt x="641" y="73"/>
                    </a:lnTo>
                    <a:lnTo>
                      <a:pt x="643" y="73"/>
                    </a:lnTo>
                    <a:lnTo>
                      <a:pt x="645" y="73"/>
                    </a:lnTo>
                    <a:lnTo>
                      <a:pt x="647" y="73"/>
                    </a:lnTo>
                    <a:lnTo>
                      <a:pt x="649" y="73"/>
                    </a:lnTo>
                    <a:lnTo>
                      <a:pt x="651" y="73"/>
                    </a:lnTo>
                    <a:lnTo>
                      <a:pt x="653" y="73"/>
                    </a:lnTo>
                    <a:lnTo>
                      <a:pt x="657" y="73"/>
                    </a:lnTo>
                    <a:lnTo>
                      <a:pt x="658" y="73"/>
                    </a:lnTo>
                    <a:lnTo>
                      <a:pt x="660" y="73"/>
                    </a:lnTo>
                    <a:lnTo>
                      <a:pt x="662" y="73"/>
                    </a:lnTo>
                    <a:lnTo>
                      <a:pt x="664" y="73"/>
                    </a:lnTo>
                    <a:lnTo>
                      <a:pt x="668" y="73"/>
                    </a:lnTo>
                    <a:lnTo>
                      <a:pt x="672" y="73"/>
                    </a:lnTo>
                    <a:lnTo>
                      <a:pt x="674" y="73"/>
                    </a:lnTo>
                    <a:lnTo>
                      <a:pt x="676" y="73"/>
                    </a:lnTo>
                    <a:lnTo>
                      <a:pt x="678" y="73"/>
                    </a:lnTo>
                    <a:lnTo>
                      <a:pt x="680" y="73"/>
                    </a:lnTo>
                    <a:lnTo>
                      <a:pt x="681" y="73"/>
                    </a:lnTo>
                    <a:lnTo>
                      <a:pt x="683" y="73"/>
                    </a:lnTo>
                    <a:lnTo>
                      <a:pt x="685" y="73"/>
                    </a:lnTo>
                    <a:lnTo>
                      <a:pt x="689" y="73"/>
                    </a:lnTo>
                    <a:lnTo>
                      <a:pt x="691" y="73"/>
                    </a:lnTo>
                    <a:lnTo>
                      <a:pt x="695" y="73"/>
                    </a:lnTo>
                    <a:lnTo>
                      <a:pt x="697" y="73"/>
                    </a:lnTo>
                    <a:lnTo>
                      <a:pt x="699" y="73"/>
                    </a:lnTo>
                    <a:lnTo>
                      <a:pt x="701" y="73"/>
                    </a:lnTo>
                    <a:lnTo>
                      <a:pt x="703" y="73"/>
                    </a:lnTo>
                    <a:lnTo>
                      <a:pt x="706" y="73"/>
                    </a:lnTo>
                    <a:lnTo>
                      <a:pt x="708" y="73"/>
                    </a:lnTo>
                    <a:lnTo>
                      <a:pt x="710" y="73"/>
                    </a:lnTo>
                    <a:lnTo>
                      <a:pt x="712" y="73"/>
                    </a:lnTo>
                    <a:lnTo>
                      <a:pt x="714" y="73"/>
                    </a:lnTo>
                    <a:lnTo>
                      <a:pt x="716" y="73"/>
                    </a:lnTo>
                    <a:lnTo>
                      <a:pt x="718" y="73"/>
                    </a:lnTo>
                    <a:lnTo>
                      <a:pt x="720" y="73"/>
                    </a:lnTo>
                    <a:lnTo>
                      <a:pt x="722" y="73"/>
                    </a:lnTo>
                    <a:lnTo>
                      <a:pt x="724" y="73"/>
                    </a:lnTo>
                    <a:lnTo>
                      <a:pt x="726" y="73"/>
                    </a:lnTo>
                    <a:lnTo>
                      <a:pt x="729" y="73"/>
                    </a:lnTo>
                    <a:lnTo>
                      <a:pt x="731" y="73"/>
                    </a:lnTo>
                    <a:lnTo>
                      <a:pt x="733" y="73"/>
                    </a:lnTo>
                    <a:lnTo>
                      <a:pt x="735" y="73"/>
                    </a:lnTo>
                    <a:lnTo>
                      <a:pt x="737" y="73"/>
                    </a:lnTo>
                    <a:lnTo>
                      <a:pt x="739" y="73"/>
                    </a:lnTo>
                    <a:lnTo>
                      <a:pt x="741" y="73"/>
                    </a:lnTo>
                    <a:lnTo>
                      <a:pt x="743" y="73"/>
                    </a:lnTo>
                    <a:lnTo>
                      <a:pt x="745" y="73"/>
                    </a:lnTo>
                    <a:lnTo>
                      <a:pt x="747" y="73"/>
                    </a:lnTo>
                    <a:lnTo>
                      <a:pt x="749" y="73"/>
                    </a:lnTo>
                    <a:lnTo>
                      <a:pt x="750" y="73"/>
                    </a:lnTo>
                    <a:lnTo>
                      <a:pt x="752" y="73"/>
                    </a:lnTo>
                    <a:lnTo>
                      <a:pt x="754" y="73"/>
                    </a:lnTo>
                    <a:lnTo>
                      <a:pt x="756" y="73"/>
                    </a:lnTo>
                    <a:lnTo>
                      <a:pt x="758" y="73"/>
                    </a:lnTo>
                    <a:lnTo>
                      <a:pt x="760" y="73"/>
                    </a:lnTo>
                    <a:lnTo>
                      <a:pt x="762" y="73"/>
                    </a:lnTo>
                    <a:lnTo>
                      <a:pt x="764" y="73"/>
                    </a:lnTo>
                    <a:lnTo>
                      <a:pt x="768" y="73"/>
                    </a:lnTo>
                    <a:lnTo>
                      <a:pt x="771" y="73"/>
                    </a:lnTo>
                    <a:lnTo>
                      <a:pt x="773" y="73"/>
                    </a:lnTo>
                    <a:lnTo>
                      <a:pt x="775" y="73"/>
                    </a:lnTo>
                    <a:lnTo>
                      <a:pt x="777" y="73"/>
                    </a:lnTo>
                    <a:lnTo>
                      <a:pt x="779" y="73"/>
                    </a:lnTo>
                    <a:lnTo>
                      <a:pt x="781" y="73"/>
                    </a:lnTo>
                    <a:lnTo>
                      <a:pt x="783" y="73"/>
                    </a:lnTo>
                    <a:lnTo>
                      <a:pt x="785" y="73"/>
                    </a:lnTo>
                    <a:lnTo>
                      <a:pt x="787" y="73"/>
                    </a:lnTo>
                    <a:lnTo>
                      <a:pt x="789" y="73"/>
                    </a:lnTo>
                    <a:lnTo>
                      <a:pt x="791" y="73"/>
                    </a:lnTo>
                    <a:lnTo>
                      <a:pt x="793" y="73"/>
                    </a:lnTo>
                    <a:lnTo>
                      <a:pt x="794" y="73"/>
                    </a:lnTo>
                    <a:lnTo>
                      <a:pt x="796" y="73"/>
                    </a:lnTo>
                    <a:lnTo>
                      <a:pt x="798" y="73"/>
                    </a:lnTo>
                    <a:lnTo>
                      <a:pt x="800" y="73"/>
                    </a:lnTo>
                    <a:lnTo>
                      <a:pt x="802" y="73"/>
                    </a:lnTo>
                    <a:lnTo>
                      <a:pt x="804" y="73"/>
                    </a:lnTo>
                    <a:lnTo>
                      <a:pt x="806" y="73"/>
                    </a:lnTo>
                    <a:lnTo>
                      <a:pt x="810" y="73"/>
                    </a:lnTo>
                    <a:lnTo>
                      <a:pt x="812" y="73"/>
                    </a:lnTo>
                    <a:lnTo>
                      <a:pt x="814" y="73"/>
                    </a:lnTo>
                    <a:lnTo>
                      <a:pt x="817" y="73"/>
                    </a:lnTo>
                    <a:lnTo>
                      <a:pt x="819" y="73"/>
                    </a:lnTo>
                    <a:lnTo>
                      <a:pt x="821" y="73"/>
                    </a:lnTo>
                    <a:lnTo>
                      <a:pt x="823" y="73"/>
                    </a:lnTo>
                    <a:lnTo>
                      <a:pt x="827" y="73"/>
                    </a:lnTo>
                    <a:lnTo>
                      <a:pt x="829" y="73"/>
                    </a:lnTo>
                    <a:lnTo>
                      <a:pt x="831" y="73"/>
                    </a:lnTo>
                    <a:lnTo>
                      <a:pt x="833" y="73"/>
                    </a:lnTo>
                    <a:lnTo>
                      <a:pt x="835" y="73"/>
                    </a:lnTo>
                    <a:lnTo>
                      <a:pt x="837" y="73"/>
                    </a:lnTo>
                    <a:lnTo>
                      <a:pt x="840" y="73"/>
                    </a:lnTo>
                    <a:lnTo>
                      <a:pt x="842" y="73"/>
                    </a:lnTo>
                    <a:lnTo>
                      <a:pt x="844" y="73"/>
                    </a:lnTo>
                    <a:lnTo>
                      <a:pt x="846" y="73"/>
                    </a:lnTo>
                    <a:lnTo>
                      <a:pt x="850" y="73"/>
                    </a:lnTo>
                    <a:lnTo>
                      <a:pt x="852" y="73"/>
                    </a:lnTo>
                    <a:lnTo>
                      <a:pt x="854" y="73"/>
                    </a:lnTo>
                    <a:lnTo>
                      <a:pt x="856" y="73"/>
                    </a:lnTo>
                    <a:lnTo>
                      <a:pt x="858" y="73"/>
                    </a:lnTo>
                    <a:lnTo>
                      <a:pt x="860" y="73"/>
                    </a:lnTo>
                    <a:lnTo>
                      <a:pt x="861" y="73"/>
                    </a:lnTo>
                    <a:lnTo>
                      <a:pt x="863" y="73"/>
                    </a:lnTo>
                    <a:lnTo>
                      <a:pt x="865" y="73"/>
                    </a:lnTo>
                    <a:lnTo>
                      <a:pt x="867" y="73"/>
                    </a:lnTo>
                    <a:lnTo>
                      <a:pt x="869" y="73"/>
                    </a:lnTo>
                    <a:lnTo>
                      <a:pt x="871" y="73"/>
                    </a:lnTo>
                    <a:lnTo>
                      <a:pt x="873" y="73"/>
                    </a:lnTo>
                    <a:lnTo>
                      <a:pt x="875" y="73"/>
                    </a:lnTo>
                    <a:lnTo>
                      <a:pt x="877" y="73"/>
                    </a:lnTo>
                    <a:lnTo>
                      <a:pt x="879" y="73"/>
                    </a:lnTo>
                    <a:lnTo>
                      <a:pt x="881" y="73"/>
                    </a:lnTo>
                    <a:lnTo>
                      <a:pt x="883" y="73"/>
                    </a:lnTo>
                    <a:lnTo>
                      <a:pt x="886" y="73"/>
                    </a:lnTo>
                    <a:lnTo>
                      <a:pt x="888" y="73"/>
                    </a:lnTo>
                    <a:lnTo>
                      <a:pt x="892" y="73"/>
                    </a:lnTo>
                    <a:lnTo>
                      <a:pt x="894" y="73"/>
                    </a:lnTo>
                    <a:lnTo>
                      <a:pt x="898" y="73"/>
                    </a:lnTo>
                    <a:lnTo>
                      <a:pt x="900" y="73"/>
                    </a:lnTo>
                    <a:lnTo>
                      <a:pt x="902" y="73"/>
                    </a:lnTo>
                    <a:lnTo>
                      <a:pt x="904" y="73"/>
                    </a:lnTo>
                    <a:lnTo>
                      <a:pt x="906" y="73"/>
                    </a:lnTo>
                    <a:lnTo>
                      <a:pt x="909" y="73"/>
                    </a:lnTo>
                    <a:lnTo>
                      <a:pt x="911" y="73"/>
                    </a:lnTo>
                    <a:lnTo>
                      <a:pt x="913" y="73"/>
                    </a:lnTo>
                    <a:lnTo>
                      <a:pt x="913" y="75"/>
                    </a:lnTo>
                    <a:lnTo>
                      <a:pt x="915" y="73"/>
                    </a:lnTo>
                    <a:lnTo>
                      <a:pt x="917" y="73"/>
                    </a:lnTo>
                    <a:lnTo>
                      <a:pt x="919" y="73"/>
                    </a:lnTo>
                    <a:lnTo>
                      <a:pt x="921" y="73"/>
                    </a:lnTo>
                    <a:lnTo>
                      <a:pt x="923" y="73"/>
                    </a:lnTo>
                    <a:lnTo>
                      <a:pt x="927" y="73"/>
                    </a:lnTo>
                    <a:lnTo>
                      <a:pt x="929" y="73"/>
                    </a:lnTo>
                    <a:lnTo>
                      <a:pt x="932" y="73"/>
                    </a:lnTo>
                    <a:lnTo>
                      <a:pt x="934" y="73"/>
                    </a:lnTo>
                    <a:lnTo>
                      <a:pt x="936" y="73"/>
                    </a:lnTo>
                    <a:lnTo>
                      <a:pt x="938" y="73"/>
                    </a:lnTo>
                    <a:lnTo>
                      <a:pt x="940" y="73"/>
                    </a:lnTo>
                    <a:lnTo>
                      <a:pt x="942" y="73"/>
                    </a:lnTo>
                    <a:lnTo>
                      <a:pt x="944" y="73"/>
                    </a:lnTo>
                    <a:lnTo>
                      <a:pt x="946" y="73"/>
                    </a:lnTo>
                    <a:lnTo>
                      <a:pt x="948" y="73"/>
                    </a:lnTo>
                    <a:lnTo>
                      <a:pt x="951" y="73"/>
                    </a:lnTo>
                    <a:lnTo>
                      <a:pt x="953" y="73"/>
                    </a:lnTo>
                    <a:lnTo>
                      <a:pt x="955" y="73"/>
                    </a:lnTo>
                    <a:lnTo>
                      <a:pt x="957" y="73"/>
                    </a:lnTo>
                    <a:lnTo>
                      <a:pt x="959" y="73"/>
                    </a:lnTo>
                    <a:lnTo>
                      <a:pt x="961" y="73"/>
                    </a:lnTo>
                    <a:lnTo>
                      <a:pt x="963" y="73"/>
                    </a:lnTo>
                    <a:lnTo>
                      <a:pt x="965" y="73"/>
                    </a:lnTo>
                    <a:lnTo>
                      <a:pt x="969" y="73"/>
                    </a:lnTo>
                    <a:lnTo>
                      <a:pt x="971" y="73"/>
                    </a:lnTo>
                    <a:lnTo>
                      <a:pt x="973" y="73"/>
                    </a:lnTo>
                    <a:lnTo>
                      <a:pt x="974" y="73"/>
                    </a:lnTo>
                    <a:lnTo>
                      <a:pt x="976" y="73"/>
                    </a:lnTo>
                    <a:lnTo>
                      <a:pt x="978" y="73"/>
                    </a:lnTo>
                    <a:lnTo>
                      <a:pt x="982" y="73"/>
                    </a:lnTo>
                    <a:lnTo>
                      <a:pt x="984" y="73"/>
                    </a:lnTo>
                    <a:lnTo>
                      <a:pt x="986" y="73"/>
                    </a:lnTo>
                    <a:lnTo>
                      <a:pt x="988" y="73"/>
                    </a:lnTo>
                    <a:lnTo>
                      <a:pt x="990" y="73"/>
                    </a:lnTo>
                    <a:lnTo>
                      <a:pt x="992" y="73"/>
                    </a:lnTo>
                    <a:lnTo>
                      <a:pt x="994" y="73"/>
                    </a:lnTo>
                    <a:lnTo>
                      <a:pt x="996" y="73"/>
                    </a:lnTo>
                    <a:lnTo>
                      <a:pt x="997" y="73"/>
                    </a:lnTo>
                    <a:lnTo>
                      <a:pt x="999" y="73"/>
                    </a:lnTo>
                    <a:lnTo>
                      <a:pt x="1001" y="73"/>
                    </a:lnTo>
                    <a:lnTo>
                      <a:pt x="1003" y="73"/>
                    </a:lnTo>
                    <a:lnTo>
                      <a:pt x="1005" y="73"/>
                    </a:lnTo>
                    <a:lnTo>
                      <a:pt x="1007" y="73"/>
                    </a:lnTo>
                    <a:lnTo>
                      <a:pt x="1009" y="73"/>
                    </a:lnTo>
                    <a:lnTo>
                      <a:pt x="1011" y="73"/>
                    </a:lnTo>
                    <a:lnTo>
                      <a:pt x="1015" y="73"/>
                    </a:lnTo>
                    <a:lnTo>
                      <a:pt x="1017" y="73"/>
                    </a:lnTo>
                    <a:lnTo>
                      <a:pt x="1019" y="73"/>
                    </a:lnTo>
                    <a:lnTo>
                      <a:pt x="1020" y="73"/>
                    </a:lnTo>
                    <a:lnTo>
                      <a:pt x="1022" y="73"/>
                    </a:lnTo>
                    <a:lnTo>
                      <a:pt x="1024" y="73"/>
                    </a:lnTo>
                    <a:lnTo>
                      <a:pt x="1026" y="73"/>
                    </a:lnTo>
                    <a:lnTo>
                      <a:pt x="1028" y="73"/>
                    </a:lnTo>
                    <a:lnTo>
                      <a:pt x="1030" y="73"/>
                    </a:lnTo>
                    <a:lnTo>
                      <a:pt x="1032" y="73"/>
                    </a:lnTo>
                    <a:lnTo>
                      <a:pt x="1036" y="73"/>
                    </a:lnTo>
                    <a:lnTo>
                      <a:pt x="1038" y="73"/>
                    </a:lnTo>
                    <a:lnTo>
                      <a:pt x="1040" y="73"/>
                    </a:lnTo>
                    <a:lnTo>
                      <a:pt x="1041" y="73"/>
                    </a:lnTo>
                    <a:lnTo>
                      <a:pt x="1043" y="73"/>
                    </a:lnTo>
                    <a:lnTo>
                      <a:pt x="1045" y="73"/>
                    </a:lnTo>
                    <a:lnTo>
                      <a:pt x="1047" y="73"/>
                    </a:lnTo>
                    <a:lnTo>
                      <a:pt x="1049" y="73"/>
                    </a:lnTo>
                    <a:lnTo>
                      <a:pt x="1051" y="73"/>
                    </a:lnTo>
                    <a:lnTo>
                      <a:pt x="1053" y="73"/>
                    </a:lnTo>
                    <a:lnTo>
                      <a:pt x="1055" y="73"/>
                    </a:lnTo>
                    <a:lnTo>
                      <a:pt x="1057" y="73"/>
                    </a:lnTo>
                    <a:lnTo>
                      <a:pt x="1059" y="73"/>
                    </a:lnTo>
                    <a:lnTo>
                      <a:pt x="1061" y="73"/>
                    </a:lnTo>
                    <a:lnTo>
                      <a:pt x="1063" y="73"/>
                    </a:lnTo>
                    <a:lnTo>
                      <a:pt x="1064" y="73"/>
                    </a:lnTo>
                    <a:lnTo>
                      <a:pt x="1066" y="73"/>
                    </a:lnTo>
                    <a:lnTo>
                      <a:pt x="1068" y="73"/>
                    </a:lnTo>
                    <a:lnTo>
                      <a:pt x="1070" y="73"/>
                    </a:lnTo>
                    <a:lnTo>
                      <a:pt x="1072" y="73"/>
                    </a:lnTo>
                    <a:lnTo>
                      <a:pt x="1074" y="73"/>
                    </a:lnTo>
                    <a:lnTo>
                      <a:pt x="1076" y="73"/>
                    </a:lnTo>
                    <a:lnTo>
                      <a:pt x="1078" y="73"/>
                    </a:lnTo>
                    <a:lnTo>
                      <a:pt x="1080" y="73"/>
                    </a:lnTo>
                    <a:lnTo>
                      <a:pt x="1082" y="73"/>
                    </a:lnTo>
                    <a:lnTo>
                      <a:pt x="1086" y="73"/>
                    </a:lnTo>
                    <a:lnTo>
                      <a:pt x="1087" y="73"/>
                    </a:lnTo>
                    <a:lnTo>
                      <a:pt x="1089" y="73"/>
                    </a:lnTo>
                    <a:lnTo>
                      <a:pt x="1091" y="73"/>
                    </a:lnTo>
                    <a:lnTo>
                      <a:pt x="1093" y="73"/>
                    </a:lnTo>
                    <a:lnTo>
                      <a:pt x="1095" y="73"/>
                    </a:lnTo>
                    <a:lnTo>
                      <a:pt x="1097" y="73"/>
                    </a:lnTo>
                    <a:lnTo>
                      <a:pt x="1101" y="73"/>
                    </a:lnTo>
                    <a:lnTo>
                      <a:pt x="1103" y="73"/>
                    </a:lnTo>
                    <a:lnTo>
                      <a:pt x="1105" y="73"/>
                    </a:lnTo>
                    <a:lnTo>
                      <a:pt x="1107" y="73"/>
                    </a:lnTo>
                    <a:lnTo>
                      <a:pt x="1109" y="73"/>
                    </a:lnTo>
                    <a:lnTo>
                      <a:pt x="1110" y="73"/>
                    </a:lnTo>
                    <a:lnTo>
                      <a:pt x="1112" y="73"/>
                    </a:lnTo>
                    <a:lnTo>
                      <a:pt x="1114" y="73"/>
                    </a:lnTo>
                    <a:lnTo>
                      <a:pt x="1116" y="73"/>
                    </a:lnTo>
                    <a:lnTo>
                      <a:pt x="1118" y="73"/>
                    </a:lnTo>
                    <a:lnTo>
                      <a:pt x="1120" y="73"/>
                    </a:lnTo>
                    <a:lnTo>
                      <a:pt x="1122" y="73"/>
                    </a:lnTo>
                    <a:lnTo>
                      <a:pt x="1124" y="73"/>
                    </a:lnTo>
                    <a:lnTo>
                      <a:pt x="1126" y="73"/>
                    </a:lnTo>
                    <a:lnTo>
                      <a:pt x="1130" y="73"/>
                    </a:lnTo>
                    <a:lnTo>
                      <a:pt x="1133" y="73"/>
                    </a:lnTo>
                    <a:lnTo>
                      <a:pt x="1135" y="73"/>
                    </a:lnTo>
                    <a:lnTo>
                      <a:pt x="1137" y="73"/>
                    </a:lnTo>
                    <a:lnTo>
                      <a:pt x="1139" y="73"/>
                    </a:lnTo>
                    <a:lnTo>
                      <a:pt x="1141" y="73"/>
                    </a:lnTo>
                    <a:lnTo>
                      <a:pt x="1143" y="73"/>
                    </a:lnTo>
                    <a:lnTo>
                      <a:pt x="1145" y="73"/>
                    </a:lnTo>
                    <a:lnTo>
                      <a:pt x="1147" y="73"/>
                    </a:lnTo>
                    <a:lnTo>
                      <a:pt x="1149" y="73"/>
                    </a:lnTo>
                    <a:lnTo>
                      <a:pt x="1151" y="73"/>
                    </a:lnTo>
                    <a:lnTo>
                      <a:pt x="1153" y="73"/>
                    </a:lnTo>
                    <a:lnTo>
                      <a:pt x="1154" y="73"/>
                    </a:lnTo>
                    <a:lnTo>
                      <a:pt x="1156" y="73"/>
                    </a:lnTo>
                    <a:lnTo>
                      <a:pt x="1160" y="73"/>
                    </a:lnTo>
                    <a:lnTo>
                      <a:pt x="1162" y="73"/>
                    </a:lnTo>
                    <a:lnTo>
                      <a:pt x="1166" y="73"/>
                    </a:lnTo>
                    <a:lnTo>
                      <a:pt x="1168" y="73"/>
                    </a:lnTo>
                    <a:lnTo>
                      <a:pt x="1170" y="73"/>
                    </a:lnTo>
                    <a:lnTo>
                      <a:pt x="1172" y="73"/>
                    </a:lnTo>
                    <a:lnTo>
                      <a:pt x="1174" y="73"/>
                    </a:lnTo>
                    <a:lnTo>
                      <a:pt x="1176" y="73"/>
                    </a:lnTo>
                    <a:lnTo>
                      <a:pt x="1179" y="73"/>
                    </a:lnTo>
                    <a:lnTo>
                      <a:pt x="1181" y="73"/>
                    </a:lnTo>
                    <a:lnTo>
                      <a:pt x="1183" y="73"/>
                    </a:lnTo>
                    <a:lnTo>
                      <a:pt x="1185" y="73"/>
                    </a:lnTo>
                    <a:lnTo>
                      <a:pt x="1187" y="73"/>
                    </a:lnTo>
                    <a:lnTo>
                      <a:pt x="1189" y="73"/>
                    </a:lnTo>
                    <a:lnTo>
                      <a:pt x="1191" y="73"/>
                    </a:lnTo>
                    <a:lnTo>
                      <a:pt x="1193" y="73"/>
                    </a:lnTo>
                    <a:lnTo>
                      <a:pt x="1195" y="73"/>
                    </a:lnTo>
                    <a:lnTo>
                      <a:pt x="1197" y="73"/>
                    </a:lnTo>
                    <a:lnTo>
                      <a:pt x="1199" y="73"/>
                    </a:lnTo>
                    <a:lnTo>
                      <a:pt x="1200" y="73"/>
                    </a:lnTo>
                    <a:lnTo>
                      <a:pt x="1202" y="73"/>
                    </a:lnTo>
                    <a:lnTo>
                      <a:pt x="1204" y="73"/>
                    </a:lnTo>
                    <a:lnTo>
                      <a:pt x="1206" y="73"/>
                    </a:lnTo>
                    <a:lnTo>
                      <a:pt x="1208" y="73"/>
                    </a:lnTo>
                    <a:lnTo>
                      <a:pt x="1212" y="73"/>
                    </a:lnTo>
                    <a:lnTo>
                      <a:pt x="1214" y="73"/>
                    </a:lnTo>
                    <a:lnTo>
                      <a:pt x="1216" y="73"/>
                    </a:lnTo>
                    <a:lnTo>
                      <a:pt x="1218" y="73"/>
                    </a:lnTo>
                    <a:lnTo>
                      <a:pt x="1220" y="73"/>
                    </a:lnTo>
                    <a:lnTo>
                      <a:pt x="1222" y="73"/>
                    </a:lnTo>
                    <a:lnTo>
                      <a:pt x="1223" y="73"/>
                    </a:lnTo>
                    <a:lnTo>
                      <a:pt x="1225" y="73"/>
                    </a:lnTo>
                    <a:lnTo>
                      <a:pt x="1229" y="73"/>
                    </a:lnTo>
                    <a:lnTo>
                      <a:pt x="1231" y="73"/>
                    </a:lnTo>
                    <a:lnTo>
                      <a:pt x="1233" y="73"/>
                    </a:lnTo>
                    <a:lnTo>
                      <a:pt x="1235" y="73"/>
                    </a:lnTo>
                    <a:lnTo>
                      <a:pt x="1239" y="73"/>
                    </a:lnTo>
                    <a:lnTo>
                      <a:pt x="1241" y="73"/>
                    </a:lnTo>
                    <a:lnTo>
                      <a:pt x="1243" y="73"/>
                    </a:lnTo>
                    <a:lnTo>
                      <a:pt x="1244" y="73"/>
                    </a:lnTo>
                    <a:lnTo>
                      <a:pt x="1248" y="73"/>
                    </a:lnTo>
                    <a:lnTo>
                      <a:pt x="1252" y="73"/>
                    </a:lnTo>
                    <a:lnTo>
                      <a:pt x="1254" y="73"/>
                    </a:lnTo>
                    <a:lnTo>
                      <a:pt x="1258" y="73"/>
                    </a:lnTo>
                    <a:lnTo>
                      <a:pt x="1260" y="73"/>
                    </a:lnTo>
                    <a:lnTo>
                      <a:pt x="1262" y="73"/>
                    </a:lnTo>
                    <a:lnTo>
                      <a:pt x="1264" y="73"/>
                    </a:lnTo>
                    <a:lnTo>
                      <a:pt x="1266" y="73"/>
                    </a:lnTo>
                    <a:lnTo>
                      <a:pt x="1267" y="73"/>
                    </a:lnTo>
                    <a:lnTo>
                      <a:pt x="1269" y="73"/>
                    </a:lnTo>
                    <a:lnTo>
                      <a:pt x="1271" y="73"/>
                    </a:lnTo>
                    <a:lnTo>
                      <a:pt x="1273" y="73"/>
                    </a:lnTo>
                    <a:lnTo>
                      <a:pt x="1275" y="73"/>
                    </a:lnTo>
                    <a:lnTo>
                      <a:pt x="1277" y="73"/>
                    </a:lnTo>
                    <a:lnTo>
                      <a:pt x="1279" y="73"/>
                    </a:lnTo>
                    <a:lnTo>
                      <a:pt x="1281" y="73"/>
                    </a:lnTo>
                    <a:lnTo>
                      <a:pt x="1283" y="73"/>
                    </a:lnTo>
                    <a:lnTo>
                      <a:pt x="1285" y="73"/>
                    </a:lnTo>
                    <a:lnTo>
                      <a:pt x="1287" y="73"/>
                    </a:lnTo>
                    <a:lnTo>
                      <a:pt x="1289" y="73"/>
                    </a:lnTo>
                    <a:lnTo>
                      <a:pt x="1292" y="73"/>
                    </a:lnTo>
                    <a:lnTo>
                      <a:pt x="1294" y="73"/>
                    </a:lnTo>
                    <a:lnTo>
                      <a:pt x="1296" y="73"/>
                    </a:lnTo>
                    <a:lnTo>
                      <a:pt x="1298" y="73"/>
                    </a:lnTo>
                    <a:lnTo>
                      <a:pt x="1300" y="73"/>
                    </a:lnTo>
                    <a:lnTo>
                      <a:pt x="1302" y="73"/>
                    </a:lnTo>
                    <a:lnTo>
                      <a:pt x="1304" y="73"/>
                    </a:lnTo>
                    <a:lnTo>
                      <a:pt x="1306" y="73"/>
                    </a:lnTo>
                    <a:lnTo>
                      <a:pt x="1308" y="73"/>
                    </a:lnTo>
                    <a:lnTo>
                      <a:pt x="1310" y="73"/>
                    </a:lnTo>
                    <a:lnTo>
                      <a:pt x="1312" y="73"/>
                    </a:lnTo>
                    <a:lnTo>
                      <a:pt x="1313" y="73"/>
                    </a:lnTo>
                    <a:lnTo>
                      <a:pt x="1315" y="73"/>
                    </a:lnTo>
                    <a:lnTo>
                      <a:pt x="1317" y="73"/>
                    </a:lnTo>
                    <a:lnTo>
                      <a:pt x="1319" y="73"/>
                    </a:lnTo>
                    <a:lnTo>
                      <a:pt x="1321" y="73"/>
                    </a:lnTo>
                    <a:lnTo>
                      <a:pt x="1323" y="73"/>
                    </a:lnTo>
                    <a:lnTo>
                      <a:pt x="1325" y="73"/>
                    </a:lnTo>
                    <a:lnTo>
                      <a:pt x="1327" y="73"/>
                    </a:lnTo>
                    <a:lnTo>
                      <a:pt x="1329" y="73"/>
                    </a:lnTo>
                    <a:lnTo>
                      <a:pt x="1333" y="73"/>
                    </a:lnTo>
                    <a:lnTo>
                      <a:pt x="1334" y="73"/>
                    </a:lnTo>
                    <a:lnTo>
                      <a:pt x="1336" y="73"/>
                    </a:lnTo>
                    <a:lnTo>
                      <a:pt x="1338" y="73"/>
                    </a:lnTo>
                    <a:lnTo>
                      <a:pt x="1340" y="73"/>
                    </a:lnTo>
                    <a:lnTo>
                      <a:pt x="1342" y="73"/>
                    </a:lnTo>
                    <a:lnTo>
                      <a:pt x="1344" y="73"/>
                    </a:lnTo>
                    <a:lnTo>
                      <a:pt x="1346" y="73"/>
                    </a:lnTo>
                    <a:lnTo>
                      <a:pt x="1348" y="73"/>
                    </a:lnTo>
                    <a:lnTo>
                      <a:pt x="1350" y="73"/>
                    </a:lnTo>
                    <a:lnTo>
                      <a:pt x="1352" y="73"/>
                    </a:lnTo>
                    <a:lnTo>
                      <a:pt x="1354" y="73"/>
                    </a:lnTo>
                    <a:lnTo>
                      <a:pt x="1356" y="71"/>
                    </a:lnTo>
                    <a:lnTo>
                      <a:pt x="1357" y="71"/>
                    </a:lnTo>
                    <a:lnTo>
                      <a:pt x="1357" y="69"/>
                    </a:lnTo>
                    <a:lnTo>
                      <a:pt x="1359" y="67"/>
                    </a:lnTo>
                    <a:lnTo>
                      <a:pt x="1361" y="65"/>
                    </a:lnTo>
                    <a:lnTo>
                      <a:pt x="1363" y="63"/>
                    </a:lnTo>
                    <a:lnTo>
                      <a:pt x="1363" y="61"/>
                    </a:lnTo>
                    <a:lnTo>
                      <a:pt x="1367" y="58"/>
                    </a:lnTo>
                    <a:lnTo>
                      <a:pt x="1367" y="54"/>
                    </a:lnTo>
                    <a:lnTo>
                      <a:pt x="1369" y="44"/>
                    </a:lnTo>
                    <a:lnTo>
                      <a:pt x="1371" y="46"/>
                    </a:lnTo>
                    <a:lnTo>
                      <a:pt x="1373" y="40"/>
                    </a:lnTo>
                    <a:lnTo>
                      <a:pt x="1373" y="39"/>
                    </a:lnTo>
                    <a:lnTo>
                      <a:pt x="1375" y="27"/>
                    </a:lnTo>
                    <a:lnTo>
                      <a:pt x="1377" y="27"/>
                    </a:lnTo>
                    <a:lnTo>
                      <a:pt x="1377" y="21"/>
                    </a:lnTo>
                    <a:lnTo>
                      <a:pt x="1380" y="19"/>
                    </a:lnTo>
                    <a:lnTo>
                      <a:pt x="1380" y="12"/>
                    </a:lnTo>
                    <a:lnTo>
                      <a:pt x="1382" y="10"/>
                    </a:lnTo>
                    <a:lnTo>
                      <a:pt x="1384" y="4"/>
                    </a:lnTo>
                    <a:lnTo>
                      <a:pt x="1386" y="10"/>
                    </a:lnTo>
                    <a:lnTo>
                      <a:pt x="1386" y="4"/>
                    </a:lnTo>
                    <a:lnTo>
                      <a:pt x="1388" y="0"/>
                    </a:lnTo>
                    <a:lnTo>
                      <a:pt x="1390" y="4"/>
                    </a:lnTo>
                    <a:lnTo>
                      <a:pt x="1390" y="14"/>
                    </a:lnTo>
                    <a:lnTo>
                      <a:pt x="1392" y="10"/>
                    </a:lnTo>
                    <a:lnTo>
                      <a:pt x="1394" y="14"/>
                    </a:lnTo>
                    <a:lnTo>
                      <a:pt x="1396" y="21"/>
                    </a:lnTo>
                    <a:lnTo>
                      <a:pt x="1396" y="27"/>
                    </a:lnTo>
                    <a:lnTo>
                      <a:pt x="1398" y="21"/>
                    </a:lnTo>
                    <a:lnTo>
                      <a:pt x="1400" y="23"/>
                    </a:lnTo>
                    <a:lnTo>
                      <a:pt x="1402" y="35"/>
                    </a:lnTo>
                    <a:lnTo>
                      <a:pt x="1402" y="37"/>
                    </a:lnTo>
                    <a:lnTo>
                      <a:pt x="1403" y="46"/>
                    </a:lnTo>
                    <a:lnTo>
                      <a:pt x="1405" y="48"/>
                    </a:lnTo>
                    <a:lnTo>
                      <a:pt x="1407" y="52"/>
                    </a:lnTo>
                    <a:lnTo>
                      <a:pt x="1407" y="54"/>
                    </a:lnTo>
                    <a:lnTo>
                      <a:pt x="1409" y="58"/>
                    </a:lnTo>
                    <a:lnTo>
                      <a:pt x="1411" y="60"/>
                    </a:lnTo>
                    <a:lnTo>
                      <a:pt x="1413" y="63"/>
                    </a:lnTo>
                    <a:lnTo>
                      <a:pt x="1417" y="67"/>
                    </a:lnTo>
                    <a:lnTo>
                      <a:pt x="1419" y="69"/>
                    </a:lnTo>
                    <a:lnTo>
                      <a:pt x="1423" y="71"/>
                    </a:lnTo>
                    <a:lnTo>
                      <a:pt x="1424" y="71"/>
                    </a:lnTo>
                    <a:lnTo>
                      <a:pt x="1426" y="71"/>
                    </a:lnTo>
                    <a:lnTo>
                      <a:pt x="1428" y="73"/>
                    </a:lnTo>
                    <a:lnTo>
                      <a:pt x="1430" y="73"/>
                    </a:lnTo>
                    <a:lnTo>
                      <a:pt x="1432" y="73"/>
                    </a:lnTo>
                    <a:lnTo>
                      <a:pt x="1434" y="73"/>
                    </a:lnTo>
                    <a:lnTo>
                      <a:pt x="1436" y="73"/>
                    </a:lnTo>
                    <a:lnTo>
                      <a:pt x="1438" y="73"/>
                    </a:lnTo>
                    <a:lnTo>
                      <a:pt x="1440" y="73"/>
                    </a:lnTo>
                    <a:lnTo>
                      <a:pt x="1444" y="73"/>
                    </a:lnTo>
                    <a:lnTo>
                      <a:pt x="1446" y="73"/>
                    </a:lnTo>
                    <a:lnTo>
                      <a:pt x="1447" y="73"/>
                    </a:lnTo>
                    <a:lnTo>
                      <a:pt x="1449" y="73"/>
                    </a:lnTo>
                    <a:lnTo>
                      <a:pt x="1453" y="73"/>
                    </a:lnTo>
                    <a:lnTo>
                      <a:pt x="1455" y="73"/>
                    </a:lnTo>
                    <a:lnTo>
                      <a:pt x="1457" y="73"/>
                    </a:lnTo>
                    <a:lnTo>
                      <a:pt x="1459" y="73"/>
                    </a:lnTo>
                    <a:lnTo>
                      <a:pt x="1461" y="73"/>
                    </a:lnTo>
                    <a:lnTo>
                      <a:pt x="1463" y="73"/>
                    </a:lnTo>
                    <a:lnTo>
                      <a:pt x="1465" y="73"/>
                    </a:lnTo>
                    <a:lnTo>
                      <a:pt x="1467" y="73"/>
                    </a:lnTo>
                    <a:lnTo>
                      <a:pt x="1469" y="73"/>
                    </a:lnTo>
                    <a:lnTo>
                      <a:pt x="1470" y="73"/>
                    </a:lnTo>
                    <a:lnTo>
                      <a:pt x="1472" y="73"/>
                    </a:lnTo>
                    <a:lnTo>
                      <a:pt x="1476" y="73"/>
                    </a:lnTo>
                    <a:lnTo>
                      <a:pt x="1478" y="73"/>
                    </a:lnTo>
                    <a:lnTo>
                      <a:pt x="1480" y="73"/>
                    </a:lnTo>
                    <a:lnTo>
                      <a:pt x="1482" y="73"/>
                    </a:lnTo>
                    <a:lnTo>
                      <a:pt x="1484" y="73"/>
                    </a:lnTo>
                    <a:lnTo>
                      <a:pt x="1486" y="73"/>
                    </a:lnTo>
                    <a:lnTo>
                      <a:pt x="1488" y="73"/>
                    </a:lnTo>
                    <a:lnTo>
                      <a:pt x="1490" y="73"/>
                    </a:lnTo>
                    <a:lnTo>
                      <a:pt x="1492" y="73"/>
                    </a:lnTo>
                    <a:lnTo>
                      <a:pt x="1495" y="73"/>
                    </a:lnTo>
                    <a:lnTo>
                      <a:pt x="1497" y="73"/>
                    </a:lnTo>
                    <a:lnTo>
                      <a:pt x="1499" y="73"/>
                    </a:lnTo>
                    <a:lnTo>
                      <a:pt x="1501" y="73"/>
                    </a:lnTo>
                    <a:lnTo>
                      <a:pt x="1503" y="73"/>
                    </a:lnTo>
                    <a:lnTo>
                      <a:pt x="1505" y="73"/>
                    </a:lnTo>
                    <a:lnTo>
                      <a:pt x="1507" y="73"/>
                    </a:lnTo>
                    <a:lnTo>
                      <a:pt x="1509" y="73"/>
                    </a:lnTo>
                    <a:lnTo>
                      <a:pt x="1513" y="73"/>
                    </a:lnTo>
                    <a:lnTo>
                      <a:pt x="1515" y="73"/>
                    </a:lnTo>
                    <a:lnTo>
                      <a:pt x="1516" y="73"/>
                    </a:lnTo>
                    <a:lnTo>
                      <a:pt x="1518" y="73"/>
                    </a:lnTo>
                    <a:lnTo>
                      <a:pt x="1520" y="73"/>
                    </a:lnTo>
                    <a:lnTo>
                      <a:pt x="1522" y="73"/>
                    </a:lnTo>
                    <a:lnTo>
                      <a:pt x="1524" y="73"/>
                    </a:lnTo>
                    <a:lnTo>
                      <a:pt x="1526" y="73"/>
                    </a:lnTo>
                    <a:lnTo>
                      <a:pt x="1528" y="73"/>
                    </a:lnTo>
                    <a:lnTo>
                      <a:pt x="1530" y="73"/>
                    </a:lnTo>
                    <a:lnTo>
                      <a:pt x="1532" y="73"/>
                    </a:lnTo>
                    <a:lnTo>
                      <a:pt x="1534" y="73"/>
                    </a:lnTo>
                    <a:lnTo>
                      <a:pt x="1536" y="73"/>
                    </a:lnTo>
                    <a:lnTo>
                      <a:pt x="1537" y="73"/>
                    </a:lnTo>
                    <a:lnTo>
                      <a:pt x="1539" y="73"/>
                    </a:lnTo>
                    <a:lnTo>
                      <a:pt x="1541" y="73"/>
                    </a:lnTo>
                    <a:lnTo>
                      <a:pt x="1543" y="73"/>
                    </a:lnTo>
                    <a:lnTo>
                      <a:pt x="1545" y="73"/>
                    </a:lnTo>
                    <a:lnTo>
                      <a:pt x="1547" y="73"/>
                    </a:lnTo>
                    <a:lnTo>
                      <a:pt x="1549" y="73"/>
                    </a:lnTo>
                    <a:lnTo>
                      <a:pt x="1551" y="73"/>
                    </a:lnTo>
                    <a:lnTo>
                      <a:pt x="1553" y="73"/>
                    </a:lnTo>
                    <a:lnTo>
                      <a:pt x="1555" y="73"/>
                    </a:lnTo>
                    <a:lnTo>
                      <a:pt x="1559" y="73"/>
                    </a:lnTo>
                    <a:lnTo>
                      <a:pt x="1560" y="73"/>
                    </a:lnTo>
                    <a:lnTo>
                      <a:pt x="1562" y="73"/>
                    </a:lnTo>
                    <a:lnTo>
                      <a:pt x="1564" y="73"/>
                    </a:lnTo>
                    <a:lnTo>
                      <a:pt x="1566" y="73"/>
                    </a:lnTo>
                    <a:lnTo>
                      <a:pt x="1568" y="73"/>
                    </a:lnTo>
                    <a:lnTo>
                      <a:pt x="1570" y="73"/>
                    </a:lnTo>
                    <a:lnTo>
                      <a:pt x="1572" y="73"/>
                    </a:lnTo>
                    <a:lnTo>
                      <a:pt x="1574" y="73"/>
                    </a:lnTo>
                    <a:lnTo>
                      <a:pt x="1576" y="73"/>
                    </a:lnTo>
                    <a:lnTo>
                      <a:pt x="1578" y="73"/>
                    </a:lnTo>
                    <a:lnTo>
                      <a:pt x="1580" y="73"/>
                    </a:lnTo>
                    <a:lnTo>
                      <a:pt x="1582" y="73"/>
                    </a:lnTo>
                    <a:lnTo>
                      <a:pt x="1583" y="73"/>
                    </a:lnTo>
                    <a:lnTo>
                      <a:pt x="1585" y="73"/>
                    </a:lnTo>
                    <a:lnTo>
                      <a:pt x="1587" y="73"/>
                    </a:lnTo>
                    <a:lnTo>
                      <a:pt x="1589" y="73"/>
                    </a:lnTo>
                    <a:lnTo>
                      <a:pt x="1591" y="73"/>
                    </a:lnTo>
                    <a:lnTo>
                      <a:pt x="1593" y="73"/>
                    </a:lnTo>
                    <a:lnTo>
                      <a:pt x="1595" y="73"/>
                    </a:lnTo>
                    <a:lnTo>
                      <a:pt x="1597" y="73"/>
                    </a:lnTo>
                    <a:lnTo>
                      <a:pt x="1599" y="73"/>
                    </a:lnTo>
                    <a:lnTo>
                      <a:pt x="1601" y="73"/>
                    </a:lnTo>
                    <a:lnTo>
                      <a:pt x="1603" y="73"/>
                    </a:lnTo>
                    <a:lnTo>
                      <a:pt x="1605" y="73"/>
                    </a:lnTo>
                    <a:lnTo>
                      <a:pt x="1606" y="73"/>
                    </a:lnTo>
                    <a:lnTo>
                      <a:pt x="1608" y="73"/>
                    </a:lnTo>
                    <a:lnTo>
                      <a:pt x="1610" y="73"/>
                    </a:lnTo>
                    <a:lnTo>
                      <a:pt x="1614" y="73"/>
                    </a:lnTo>
                    <a:lnTo>
                      <a:pt x="1616" y="73"/>
                    </a:lnTo>
                    <a:lnTo>
                      <a:pt x="1618" y="73"/>
                    </a:lnTo>
                    <a:lnTo>
                      <a:pt x="1620" y="73"/>
                    </a:lnTo>
                    <a:lnTo>
                      <a:pt x="1622" y="73"/>
                    </a:lnTo>
                    <a:lnTo>
                      <a:pt x="1624" y="73"/>
                    </a:lnTo>
                    <a:lnTo>
                      <a:pt x="1626" y="73"/>
                    </a:lnTo>
                    <a:lnTo>
                      <a:pt x="1627" y="73"/>
                    </a:lnTo>
                    <a:lnTo>
                      <a:pt x="1629" y="73"/>
                    </a:lnTo>
                    <a:lnTo>
                      <a:pt x="1631" y="73"/>
                    </a:lnTo>
                    <a:lnTo>
                      <a:pt x="1633" y="73"/>
                    </a:lnTo>
                    <a:lnTo>
                      <a:pt x="1635" y="73"/>
                    </a:lnTo>
                    <a:lnTo>
                      <a:pt x="1637" y="73"/>
                    </a:lnTo>
                    <a:lnTo>
                      <a:pt x="1639" y="73"/>
                    </a:lnTo>
                    <a:lnTo>
                      <a:pt x="1641" y="73"/>
                    </a:lnTo>
                    <a:lnTo>
                      <a:pt x="1643" y="73"/>
                    </a:lnTo>
                    <a:lnTo>
                      <a:pt x="1645" y="73"/>
                    </a:lnTo>
                    <a:lnTo>
                      <a:pt x="1647" y="73"/>
                    </a:lnTo>
                    <a:lnTo>
                      <a:pt x="1649" y="73"/>
                    </a:lnTo>
                    <a:lnTo>
                      <a:pt x="1650" y="73"/>
                    </a:lnTo>
                    <a:lnTo>
                      <a:pt x="1652" y="73"/>
                    </a:lnTo>
                    <a:lnTo>
                      <a:pt x="1654" y="73"/>
                    </a:lnTo>
                    <a:lnTo>
                      <a:pt x="1656" y="73"/>
                    </a:lnTo>
                    <a:lnTo>
                      <a:pt x="1658" y="73"/>
                    </a:lnTo>
                    <a:lnTo>
                      <a:pt x="1660" y="73"/>
                    </a:lnTo>
                    <a:lnTo>
                      <a:pt x="1662" y="73"/>
                    </a:lnTo>
                    <a:lnTo>
                      <a:pt x="1664" y="73"/>
                    </a:lnTo>
                    <a:lnTo>
                      <a:pt x="1666" y="73"/>
                    </a:lnTo>
                    <a:lnTo>
                      <a:pt x="1668" y="73"/>
                    </a:lnTo>
                    <a:lnTo>
                      <a:pt x="1670" y="73"/>
                    </a:lnTo>
                    <a:lnTo>
                      <a:pt x="1672" y="73"/>
                    </a:lnTo>
                    <a:lnTo>
                      <a:pt x="1673" y="73"/>
                    </a:lnTo>
                    <a:lnTo>
                      <a:pt x="1675" y="73"/>
                    </a:lnTo>
                    <a:lnTo>
                      <a:pt x="1677" y="73"/>
                    </a:lnTo>
                    <a:lnTo>
                      <a:pt x="1679" y="73"/>
                    </a:lnTo>
                    <a:lnTo>
                      <a:pt x="1681" y="73"/>
                    </a:lnTo>
                    <a:lnTo>
                      <a:pt x="1683" y="73"/>
                    </a:lnTo>
                    <a:lnTo>
                      <a:pt x="1685" y="73"/>
                    </a:lnTo>
                    <a:lnTo>
                      <a:pt x="1687" y="73"/>
                    </a:lnTo>
                    <a:lnTo>
                      <a:pt x="1689" y="73"/>
                    </a:lnTo>
                    <a:lnTo>
                      <a:pt x="1691" y="73"/>
                    </a:lnTo>
                    <a:lnTo>
                      <a:pt x="1693" y="73"/>
                    </a:lnTo>
                    <a:lnTo>
                      <a:pt x="1695" y="73"/>
                    </a:lnTo>
                    <a:lnTo>
                      <a:pt x="1696" y="73"/>
                    </a:lnTo>
                    <a:lnTo>
                      <a:pt x="1698" y="73"/>
                    </a:lnTo>
                    <a:lnTo>
                      <a:pt x="1700" y="73"/>
                    </a:lnTo>
                    <a:lnTo>
                      <a:pt x="1702" y="73"/>
                    </a:lnTo>
                    <a:lnTo>
                      <a:pt x="1704" y="73"/>
                    </a:lnTo>
                    <a:lnTo>
                      <a:pt x="1706" y="73"/>
                    </a:lnTo>
                    <a:lnTo>
                      <a:pt x="1708" y="73"/>
                    </a:lnTo>
                    <a:lnTo>
                      <a:pt x="1710" y="73"/>
                    </a:lnTo>
                    <a:lnTo>
                      <a:pt x="1714" y="73"/>
                    </a:lnTo>
                    <a:lnTo>
                      <a:pt x="1716" y="73"/>
                    </a:lnTo>
                    <a:lnTo>
                      <a:pt x="1717" y="73"/>
                    </a:lnTo>
                    <a:lnTo>
                      <a:pt x="1719" y="73"/>
                    </a:lnTo>
                    <a:lnTo>
                      <a:pt x="1721" y="73"/>
                    </a:lnTo>
                    <a:lnTo>
                      <a:pt x="1723" y="73"/>
                    </a:lnTo>
                    <a:lnTo>
                      <a:pt x="1725" y="73"/>
                    </a:lnTo>
                    <a:lnTo>
                      <a:pt x="1727" y="73"/>
                    </a:lnTo>
                    <a:lnTo>
                      <a:pt x="1729" y="73"/>
                    </a:lnTo>
                    <a:lnTo>
                      <a:pt x="1731" y="73"/>
                    </a:lnTo>
                    <a:lnTo>
                      <a:pt x="1733" y="73"/>
                    </a:lnTo>
                    <a:lnTo>
                      <a:pt x="1737" y="73"/>
                    </a:lnTo>
                    <a:lnTo>
                      <a:pt x="1739" y="73"/>
                    </a:lnTo>
                    <a:lnTo>
                      <a:pt x="1740" y="73"/>
                    </a:lnTo>
                    <a:lnTo>
                      <a:pt x="1742" y="73"/>
                    </a:lnTo>
                    <a:lnTo>
                      <a:pt x="1744" y="73"/>
                    </a:lnTo>
                    <a:lnTo>
                      <a:pt x="1746" y="73"/>
                    </a:lnTo>
                    <a:lnTo>
                      <a:pt x="1748" y="73"/>
                    </a:lnTo>
                    <a:lnTo>
                      <a:pt x="1750" y="73"/>
                    </a:lnTo>
                    <a:lnTo>
                      <a:pt x="1752" y="73"/>
                    </a:lnTo>
                    <a:lnTo>
                      <a:pt x="1754" y="73"/>
                    </a:lnTo>
                    <a:lnTo>
                      <a:pt x="1756" y="73"/>
                    </a:lnTo>
                    <a:lnTo>
                      <a:pt x="1758" y="73"/>
                    </a:lnTo>
                    <a:lnTo>
                      <a:pt x="1760" y="73"/>
                    </a:lnTo>
                    <a:lnTo>
                      <a:pt x="1762" y="73"/>
                    </a:lnTo>
                    <a:lnTo>
                      <a:pt x="1763" y="73"/>
                    </a:lnTo>
                    <a:lnTo>
                      <a:pt x="1765" y="73"/>
                    </a:lnTo>
                    <a:lnTo>
                      <a:pt x="1767" y="73"/>
                    </a:lnTo>
                    <a:lnTo>
                      <a:pt x="1769" y="73"/>
                    </a:lnTo>
                    <a:lnTo>
                      <a:pt x="1771" y="73"/>
                    </a:lnTo>
                    <a:lnTo>
                      <a:pt x="1773" y="73"/>
                    </a:lnTo>
                    <a:lnTo>
                      <a:pt x="1777" y="73"/>
                    </a:lnTo>
                    <a:lnTo>
                      <a:pt x="1779" y="73"/>
                    </a:lnTo>
                    <a:lnTo>
                      <a:pt x="1783" y="73"/>
                    </a:lnTo>
                    <a:lnTo>
                      <a:pt x="1785" y="73"/>
                    </a:lnTo>
                    <a:lnTo>
                      <a:pt x="1786" y="73"/>
                    </a:lnTo>
                    <a:lnTo>
                      <a:pt x="1788" y="73"/>
                    </a:lnTo>
                    <a:lnTo>
                      <a:pt x="1790" y="73"/>
                    </a:lnTo>
                    <a:lnTo>
                      <a:pt x="1792" y="73"/>
                    </a:lnTo>
                    <a:lnTo>
                      <a:pt x="1794" y="73"/>
                    </a:lnTo>
                    <a:lnTo>
                      <a:pt x="1796" y="73"/>
                    </a:lnTo>
                    <a:lnTo>
                      <a:pt x="1800" y="73"/>
                    </a:lnTo>
                    <a:lnTo>
                      <a:pt x="1802" y="73"/>
                    </a:lnTo>
                    <a:lnTo>
                      <a:pt x="1806" y="73"/>
                    </a:lnTo>
                    <a:lnTo>
                      <a:pt x="1807" y="73"/>
                    </a:lnTo>
                    <a:lnTo>
                      <a:pt x="1809" y="73"/>
                    </a:lnTo>
                    <a:lnTo>
                      <a:pt x="1811" y="73"/>
                    </a:lnTo>
                    <a:lnTo>
                      <a:pt x="1813" y="73"/>
                    </a:lnTo>
                    <a:lnTo>
                      <a:pt x="1815" y="73"/>
                    </a:lnTo>
                    <a:lnTo>
                      <a:pt x="1817" y="73"/>
                    </a:lnTo>
                    <a:lnTo>
                      <a:pt x="1819" y="73"/>
                    </a:lnTo>
                    <a:lnTo>
                      <a:pt x="1821" y="73"/>
                    </a:lnTo>
                    <a:lnTo>
                      <a:pt x="1823" y="73"/>
                    </a:lnTo>
                    <a:lnTo>
                      <a:pt x="1825" y="73"/>
                    </a:lnTo>
                    <a:lnTo>
                      <a:pt x="1829" y="73"/>
                    </a:lnTo>
                    <a:lnTo>
                      <a:pt x="1830" y="73"/>
                    </a:lnTo>
                    <a:lnTo>
                      <a:pt x="1832" y="73"/>
                    </a:lnTo>
                    <a:lnTo>
                      <a:pt x="1834" y="73"/>
                    </a:lnTo>
                    <a:lnTo>
                      <a:pt x="1836" y="73"/>
                    </a:lnTo>
                    <a:lnTo>
                      <a:pt x="1838" y="73"/>
                    </a:lnTo>
                    <a:lnTo>
                      <a:pt x="1840" y="73"/>
                    </a:lnTo>
                    <a:lnTo>
                      <a:pt x="1842" y="73"/>
                    </a:lnTo>
                    <a:lnTo>
                      <a:pt x="1844" y="73"/>
                    </a:lnTo>
                    <a:lnTo>
                      <a:pt x="1846" y="73"/>
                    </a:lnTo>
                    <a:lnTo>
                      <a:pt x="1848" y="73"/>
                    </a:lnTo>
                    <a:lnTo>
                      <a:pt x="1850" y="73"/>
                    </a:lnTo>
                    <a:lnTo>
                      <a:pt x="1852" y="73"/>
                    </a:lnTo>
                    <a:lnTo>
                      <a:pt x="1853" y="73"/>
                    </a:lnTo>
                    <a:lnTo>
                      <a:pt x="1855" y="73"/>
                    </a:lnTo>
                    <a:lnTo>
                      <a:pt x="1857" y="73"/>
                    </a:lnTo>
                    <a:lnTo>
                      <a:pt x="1861" y="73"/>
                    </a:lnTo>
                    <a:lnTo>
                      <a:pt x="1863" y="73"/>
                    </a:lnTo>
                    <a:lnTo>
                      <a:pt x="1865" y="73"/>
                    </a:lnTo>
                    <a:lnTo>
                      <a:pt x="1867" y="73"/>
                    </a:lnTo>
                    <a:lnTo>
                      <a:pt x="1869" y="73"/>
                    </a:lnTo>
                    <a:lnTo>
                      <a:pt x="1871" y="73"/>
                    </a:lnTo>
                    <a:lnTo>
                      <a:pt x="1873" y="73"/>
                    </a:lnTo>
                    <a:lnTo>
                      <a:pt x="1875" y="73"/>
                    </a:lnTo>
                    <a:lnTo>
                      <a:pt x="1876" y="73"/>
                    </a:lnTo>
                    <a:lnTo>
                      <a:pt x="1878" y="73"/>
                    </a:lnTo>
                    <a:lnTo>
                      <a:pt x="1880" y="73"/>
                    </a:lnTo>
                    <a:lnTo>
                      <a:pt x="1882" y="73"/>
                    </a:lnTo>
                    <a:lnTo>
                      <a:pt x="1884" y="73"/>
                    </a:lnTo>
                    <a:lnTo>
                      <a:pt x="1888" y="73"/>
                    </a:lnTo>
                    <a:lnTo>
                      <a:pt x="1890" y="73"/>
                    </a:lnTo>
                    <a:lnTo>
                      <a:pt x="1892" y="73"/>
                    </a:lnTo>
                    <a:lnTo>
                      <a:pt x="1894" y="73"/>
                    </a:lnTo>
                    <a:lnTo>
                      <a:pt x="1898" y="73"/>
                    </a:lnTo>
                    <a:lnTo>
                      <a:pt x="1901" y="73"/>
                    </a:lnTo>
                    <a:lnTo>
                      <a:pt x="1903" y="73"/>
                    </a:lnTo>
                    <a:lnTo>
                      <a:pt x="1905" y="73"/>
                    </a:lnTo>
                    <a:lnTo>
                      <a:pt x="1907" y="73"/>
                    </a:lnTo>
                    <a:lnTo>
                      <a:pt x="1909" y="73"/>
                    </a:lnTo>
                    <a:lnTo>
                      <a:pt x="1911" y="73"/>
                    </a:lnTo>
                    <a:lnTo>
                      <a:pt x="1913" y="73"/>
                    </a:lnTo>
                    <a:lnTo>
                      <a:pt x="1915" y="73"/>
                    </a:lnTo>
                    <a:lnTo>
                      <a:pt x="1917" y="73"/>
                    </a:lnTo>
                    <a:lnTo>
                      <a:pt x="1920" y="73"/>
                    </a:lnTo>
                    <a:lnTo>
                      <a:pt x="1924" y="73"/>
                    </a:lnTo>
                    <a:lnTo>
                      <a:pt x="1926" y="73"/>
                    </a:lnTo>
                    <a:lnTo>
                      <a:pt x="1928" y="73"/>
                    </a:lnTo>
                    <a:lnTo>
                      <a:pt x="1930" y="73"/>
                    </a:lnTo>
                    <a:lnTo>
                      <a:pt x="1932" y="73"/>
                    </a:lnTo>
                    <a:lnTo>
                      <a:pt x="1934" y="73"/>
                    </a:lnTo>
                    <a:lnTo>
                      <a:pt x="1936" y="73"/>
                    </a:lnTo>
                    <a:lnTo>
                      <a:pt x="1938" y="73"/>
                    </a:lnTo>
                  </a:path>
                </a:pathLst>
              </a:custGeom>
              <a:grpFill/>
              <a:ln w="3175">
                <a:solidFill>
                  <a:srgbClr val="9932CC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3" name="Freeform 211"/>
              <p:cNvSpPr>
                <a:spLocks/>
              </p:cNvSpPr>
              <p:nvPr/>
            </p:nvSpPr>
            <p:spPr bwMode="auto">
              <a:xfrm>
                <a:off x="2503488" y="5162550"/>
                <a:ext cx="4375150" cy="123599"/>
              </a:xfrm>
              <a:custGeom>
                <a:avLst/>
                <a:gdLst>
                  <a:gd name="T0" fmla="*/ 46 w 2756"/>
                  <a:gd name="T1" fmla="*/ 107 h 109"/>
                  <a:gd name="T2" fmla="*/ 92 w 2756"/>
                  <a:gd name="T3" fmla="*/ 109 h 109"/>
                  <a:gd name="T4" fmla="*/ 130 w 2756"/>
                  <a:gd name="T5" fmla="*/ 107 h 109"/>
                  <a:gd name="T6" fmla="*/ 165 w 2756"/>
                  <a:gd name="T7" fmla="*/ 107 h 109"/>
                  <a:gd name="T8" fmla="*/ 203 w 2756"/>
                  <a:gd name="T9" fmla="*/ 107 h 109"/>
                  <a:gd name="T10" fmla="*/ 241 w 2756"/>
                  <a:gd name="T11" fmla="*/ 107 h 109"/>
                  <a:gd name="T12" fmla="*/ 282 w 2756"/>
                  <a:gd name="T13" fmla="*/ 107 h 109"/>
                  <a:gd name="T14" fmla="*/ 324 w 2756"/>
                  <a:gd name="T15" fmla="*/ 107 h 109"/>
                  <a:gd name="T16" fmla="*/ 368 w 2756"/>
                  <a:gd name="T17" fmla="*/ 107 h 109"/>
                  <a:gd name="T18" fmla="*/ 412 w 2756"/>
                  <a:gd name="T19" fmla="*/ 107 h 109"/>
                  <a:gd name="T20" fmla="*/ 456 w 2756"/>
                  <a:gd name="T21" fmla="*/ 107 h 109"/>
                  <a:gd name="T22" fmla="*/ 504 w 2756"/>
                  <a:gd name="T23" fmla="*/ 109 h 109"/>
                  <a:gd name="T24" fmla="*/ 546 w 2756"/>
                  <a:gd name="T25" fmla="*/ 107 h 109"/>
                  <a:gd name="T26" fmla="*/ 584 w 2756"/>
                  <a:gd name="T27" fmla="*/ 107 h 109"/>
                  <a:gd name="T28" fmla="*/ 626 w 2756"/>
                  <a:gd name="T29" fmla="*/ 107 h 109"/>
                  <a:gd name="T30" fmla="*/ 665 w 2756"/>
                  <a:gd name="T31" fmla="*/ 107 h 109"/>
                  <a:gd name="T32" fmla="*/ 703 w 2756"/>
                  <a:gd name="T33" fmla="*/ 107 h 109"/>
                  <a:gd name="T34" fmla="*/ 747 w 2756"/>
                  <a:gd name="T35" fmla="*/ 107 h 109"/>
                  <a:gd name="T36" fmla="*/ 789 w 2756"/>
                  <a:gd name="T37" fmla="*/ 107 h 109"/>
                  <a:gd name="T38" fmla="*/ 833 w 2756"/>
                  <a:gd name="T39" fmla="*/ 107 h 109"/>
                  <a:gd name="T40" fmla="*/ 877 w 2756"/>
                  <a:gd name="T41" fmla="*/ 107 h 109"/>
                  <a:gd name="T42" fmla="*/ 921 w 2756"/>
                  <a:gd name="T43" fmla="*/ 107 h 109"/>
                  <a:gd name="T44" fmla="*/ 963 w 2756"/>
                  <a:gd name="T45" fmla="*/ 107 h 109"/>
                  <a:gd name="T46" fmla="*/ 1004 w 2756"/>
                  <a:gd name="T47" fmla="*/ 107 h 109"/>
                  <a:gd name="T48" fmla="*/ 1042 w 2756"/>
                  <a:gd name="T49" fmla="*/ 107 h 109"/>
                  <a:gd name="T50" fmla="*/ 1086 w 2756"/>
                  <a:gd name="T51" fmla="*/ 107 h 109"/>
                  <a:gd name="T52" fmla="*/ 1136 w 2756"/>
                  <a:gd name="T53" fmla="*/ 107 h 109"/>
                  <a:gd name="T54" fmla="*/ 1182 w 2756"/>
                  <a:gd name="T55" fmla="*/ 107 h 109"/>
                  <a:gd name="T56" fmla="*/ 1220 w 2756"/>
                  <a:gd name="T57" fmla="*/ 107 h 109"/>
                  <a:gd name="T58" fmla="*/ 1264 w 2756"/>
                  <a:gd name="T59" fmla="*/ 107 h 109"/>
                  <a:gd name="T60" fmla="*/ 1310 w 2756"/>
                  <a:gd name="T61" fmla="*/ 107 h 109"/>
                  <a:gd name="T62" fmla="*/ 1356 w 2756"/>
                  <a:gd name="T63" fmla="*/ 107 h 109"/>
                  <a:gd name="T64" fmla="*/ 1402 w 2756"/>
                  <a:gd name="T65" fmla="*/ 107 h 109"/>
                  <a:gd name="T66" fmla="*/ 1446 w 2756"/>
                  <a:gd name="T67" fmla="*/ 107 h 109"/>
                  <a:gd name="T68" fmla="*/ 1496 w 2756"/>
                  <a:gd name="T69" fmla="*/ 107 h 109"/>
                  <a:gd name="T70" fmla="*/ 1546 w 2756"/>
                  <a:gd name="T71" fmla="*/ 107 h 109"/>
                  <a:gd name="T72" fmla="*/ 1591 w 2756"/>
                  <a:gd name="T73" fmla="*/ 107 h 109"/>
                  <a:gd name="T74" fmla="*/ 1639 w 2756"/>
                  <a:gd name="T75" fmla="*/ 107 h 109"/>
                  <a:gd name="T76" fmla="*/ 1687 w 2756"/>
                  <a:gd name="T77" fmla="*/ 107 h 109"/>
                  <a:gd name="T78" fmla="*/ 1737 w 2756"/>
                  <a:gd name="T79" fmla="*/ 107 h 109"/>
                  <a:gd name="T80" fmla="*/ 1785 w 2756"/>
                  <a:gd name="T81" fmla="*/ 107 h 109"/>
                  <a:gd name="T82" fmla="*/ 1829 w 2756"/>
                  <a:gd name="T83" fmla="*/ 107 h 109"/>
                  <a:gd name="T84" fmla="*/ 1879 w 2756"/>
                  <a:gd name="T85" fmla="*/ 107 h 109"/>
                  <a:gd name="T86" fmla="*/ 1927 w 2756"/>
                  <a:gd name="T87" fmla="*/ 107 h 109"/>
                  <a:gd name="T88" fmla="*/ 1969 w 2756"/>
                  <a:gd name="T89" fmla="*/ 107 h 109"/>
                  <a:gd name="T90" fmla="*/ 2015 w 2756"/>
                  <a:gd name="T91" fmla="*/ 107 h 109"/>
                  <a:gd name="T92" fmla="*/ 2063 w 2756"/>
                  <a:gd name="T93" fmla="*/ 107 h 109"/>
                  <a:gd name="T94" fmla="*/ 2107 w 2756"/>
                  <a:gd name="T95" fmla="*/ 107 h 109"/>
                  <a:gd name="T96" fmla="*/ 2154 w 2756"/>
                  <a:gd name="T97" fmla="*/ 107 h 109"/>
                  <a:gd name="T98" fmla="*/ 2200 w 2756"/>
                  <a:gd name="T99" fmla="*/ 107 h 109"/>
                  <a:gd name="T100" fmla="*/ 2244 w 2756"/>
                  <a:gd name="T101" fmla="*/ 107 h 109"/>
                  <a:gd name="T102" fmla="*/ 2296 w 2756"/>
                  <a:gd name="T103" fmla="*/ 107 h 109"/>
                  <a:gd name="T104" fmla="*/ 2344 w 2756"/>
                  <a:gd name="T105" fmla="*/ 107 h 109"/>
                  <a:gd name="T106" fmla="*/ 2394 w 2756"/>
                  <a:gd name="T107" fmla="*/ 107 h 109"/>
                  <a:gd name="T108" fmla="*/ 2438 w 2756"/>
                  <a:gd name="T109" fmla="*/ 107 h 109"/>
                  <a:gd name="T110" fmla="*/ 2480 w 2756"/>
                  <a:gd name="T111" fmla="*/ 107 h 109"/>
                  <a:gd name="T112" fmla="*/ 2522 w 2756"/>
                  <a:gd name="T113" fmla="*/ 107 h 109"/>
                  <a:gd name="T114" fmla="*/ 2570 w 2756"/>
                  <a:gd name="T115" fmla="*/ 105 h 109"/>
                  <a:gd name="T116" fmla="*/ 2603 w 2756"/>
                  <a:gd name="T117" fmla="*/ 48 h 109"/>
                  <a:gd name="T118" fmla="*/ 2635 w 2756"/>
                  <a:gd name="T119" fmla="*/ 0 h 109"/>
                  <a:gd name="T120" fmla="*/ 2670 w 2756"/>
                  <a:gd name="T121" fmla="*/ 82 h 109"/>
                  <a:gd name="T122" fmla="*/ 2718 w 2756"/>
                  <a:gd name="T123" fmla="*/ 107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56" h="109">
                    <a:moveTo>
                      <a:pt x="0" y="107"/>
                    </a:moveTo>
                    <a:lnTo>
                      <a:pt x="2" y="107"/>
                    </a:lnTo>
                    <a:lnTo>
                      <a:pt x="4" y="107"/>
                    </a:lnTo>
                    <a:lnTo>
                      <a:pt x="6" y="107"/>
                    </a:lnTo>
                    <a:lnTo>
                      <a:pt x="8" y="107"/>
                    </a:lnTo>
                    <a:lnTo>
                      <a:pt x="10" y="107"/>
                    </a:lnTo>
                    <a:lnTo>
                      <a:pt x="12" y="107"/>
                    </a:lnTo>
                    <a:lnTo>
                      <a:pt x="15" y="107"/>
                    </a:lnTo>
                    <a:lnTo>
                      <a:pt x="17" y="107"/>
                    </a:lnTo>
                    <a:lnTo>
                      <a:pt x="19" y="107"/>
                    </a:lnTo>
                    <a:lnTo>
                      <a:pt x="21" y="107"/>
                    </a:lnTo>
                    <a:lnTo>
                      <a:pt x="23" y="107"/>
                    </a:lnTo>
                    <a:lnTo>
                      <a:pt x="25" y="107"/>
                    </a:lnTo>
                    <a:lnTo>
                      <a:pt x="27" y="107"/>
                    </a:lnTo>
                    <a:lnTo>
                      <a:pt x="31" y="107"/>
                    </a:lnTo>
                    <a:lnTo>
                      <a:pt x="33" y="109"/>
                    </a:lnTo>
                    <a:lnTo>
                      <a:pt x="33" y="107"/>
                    </a:lnTo>
                    <a:lnTo>
                      <a:pt x="35" y="107"/>
                    </a:lnTo>
                    <a:lnTo>
                      <a:pt x="38" y="107"/>
                    </a:lnTo>
                    <a:lnTo>
                      <a:pt x="42" y="107"/>
                    </a:lnTo>
                    <a:lnTo>
                      <a:pt x="44" y="107"/>
                    </a:lnTo>
                    <a:lnTo>
                      <a:pt x="46" y="107"/>
                    </a:lnTo>
                    <a:lnTo>
                      <a:pt x="48" y="107"/>
                    </a:lnTo>
                    <a:lnTo>
                      <a:pt x="50" y="107"/>
                    </a:lnTo>
                    <a:lnTo>
                      <a:pt x="52" y="107"/>
                    </a:lnTo>
                    <a:lnTo>
                      <a:pt x="54" y="107"/>
                    </a:lnTo>
                    <a:lnTo>
                      <a:pt x="56" y="107"/>
                    </a:lnTo>
                    <a:lnTo>
                      <a:pt x="59" y="107"/>
                    </a:lnTo>
                    <a:lnTo>
                      <a:pt x="61" y="107"/>
                    </a:lnTo>
                    <a:lnTo>
                      <a:pt x="63" y="107"/>
                    </a:lnTo>
                    <a:lnTo>
                      <a:pt x="65" y="107"/>
                    </a:lnTo>
                    <a:lnTo>
                      <a:pt x="67" y="107"/>
                    </a:lnTo>
                    <a:lnTo>
                      <a:pt x="69" y="107"/>
                    </a:lnTo>
                    <a:lnTo>
                      <a:pt x="71" y="109"/>
                    </a:lnTo>
                    <a:lnTo>
                      <a:pt x="71" y="107"/>
                    </a:lnTo>
                    <a:lnTo>
                      <a:pt x="73" y="107"/>
                    </a:lnTo>
                    <a:lnTo>
                      <a:pt x="75" y="109"/>
                    </a:lnTo>
                    <a:lnTo>
                      <a:pt x="77" y="107"/>
                    </a:lnTo>
                    <a:lnTo>
                      <a:pt x="81" y="109"/>
                    </a:lnTo>
                    <a:lnTo>
                      <a:pt x="81" y="107"/>
                    </a:lnTo>
                    <a:lnTo>
                      <a:pt x="82" y="107"/>
                    </a:lnTo>
                    <a:lnTo>
                      <a:pt x="84" y="107"/>
                    </a:lnTo>
                    <a:lnTo>
                      <a:pt x="88" y="107"/>
                    </a:lnTo>
                    <a:lnTo>
                      <a:pt x="92" y="109"/>
                    </a:lnTo>
                    <a:lnTo>
                      <a:pt x="92" y="107"/>
                    </a:lnTo>
                    <a:lnTo>
                      <a:pt x="94" y="107"/>
                    </a:lnTo>
                    <a:lnTo>
                      <a:pt x="96" y="107"/>
                    </a:lnTo>
                    <a:lnTo>
                      <a:pt x="98" y="107"/>
                    </a:lnTo>
                    <a:lnTo>
                      <a:pt x="100" y="107"/>
                    </a:lnTo>
                    <a:lnTo>
                      <a:pt x="102" y="109"/>
                    </a:lnTo>
                    <a:lnTo>
                      <a:pt x="102" y="107"/>
                    </a:lnTo>
                    <a:lnTo>
                      <a:pt x="104" y="107"/>
                    </a:lnTo>
                    <a:lnTo>
                      <a:pt x="105" y="107"/>
                    </a:lnTo>
                    <a:lnTo>
                      <a:pt x="107" y="109"/>
                    </a:lnTo>
                    <a:lnTo>
                      <a:pt x="107" y="107"/>
                    </a:lnTo>
                    <a:lnTo>
                      <a:pt x="111" y="107"/>
                    </a:lnTo>
                    <a:lnTo>
                      <a:pt x="113" y="109"/>
                    </a:lnTo>
                    <a:lnTo>
                      <a:pt x="115" y="107"/>
                    </a:lnTo>
                    <a:lnTo>
                      <a:pt x="117" y="109"/>
                    </a:lnTo>
                    <a:lnTo>
                      <a:pt x="119" y="107"/>
                    </a:lnTo>
                    <a:lnTo>
                      <a:pt x="121" y="107"/>
                    </a:lnTo>
                    <a:lnTo>
                      <a:pt x="123" y="109"/>
                    </a:lnTo>
                    <a:lnTo>
                      <a:pt x="125" y="107"/>
                    </a:lnTo>
                    <a:lnTo>
                      <a:pt x="127" y="107"/>
                    </a:lnTo>
                    <a:lnTo>
                      <a:pt x="127" y="109"/>
                    </a:lnTo>
                    <a:lnTo>
                      <a:pt x="130" y="107"/>
                    </a:lnTo>
                    <a:lnTo>
                      <a:pt x="132" y="109"/>
                    </a:lnTo>
                    <a:lnTo>
                      <a:pt x="132" y="107"/>
                    </a:lnTo>
                    <a:lnTo>
                      <a:pt x="134" y="109"/>
                    </a:lnTo>
                    <a:lnTo>
                      <a:pt x="136" y="107"/>
                    </a:lnTo>
                    <a:lnTo>
                      <a:pt x="138" y="107"/>
                    </a:lnTo>
                    <a:lnTo>
                      <a:pt x="140" y="109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9"/>
                    </a:lnTo>
                    <a:lnTo>
                      <a:pt x="148" y="107"/>
                    </a:lnTo>
                    <a:lnTo>
                      <a:pt x="148" y="109"/>
                    </a:lnTo>
                    <a:lnTo>
                      <a:pt x="151" y="107"/>
                    </a:lnTo>
                    <a:lnTo>
                      <a:pt x="153" y="107"/>
                    </a:lnTo>
                    <a:lnTo>
                      <a:pt x="153" y="109"/>
                    </a:lnTo>
                    <a:lnTo>
                      <a:pt x="155" y="109"/>
                    </a:lnTo>
                    <a:lnTo>
                      <a:pt x="157" y="107"/>
                    </a:lnTo>
                    <a:lnTo>
                      <a:pt x="157" y="109"/>
                    </a:lnTo>
                    <a:lnTo>
                      <a:pt x="159" y="107"/>
                    </a:lnTo>
                    <a:lnTo>
                      <a:pt x="161" y="107"/>
                    </a:lnTo>
                    <a:lnTo>
                      <a:pt x="163" y="109"/>
                    </a:lnTo>
                    <a:lnTo>
                      <a:pt x="165" y="107"/>
                    </a:lnTo>
                    <a:lnTo>
                      <a:pt x="167" y="109"/>
                    </a:lnTo>
                    <a:lnTo>
                      <a:pt x="169" y="107"/>
                    </a:lnTo>
                    <a:lnTo>
                      <a:pt x="171" y="107"/>
                    </a:lnTo>
                    <a:lnTo>
                      <a:pt x="171" y="109"/>
                    </a:lnTo>
                    <a:lnTo>
                      <a:pt x="172" y="107"/>
                    </a:lnTo>
                    <a:lnTo>
                      <a:pt x="174" y="107"/>
                    </a:lnTo>
                    <a:lnTo>
                      <a:pt x="176" y="107"/>
                    </a:lnTo>
                    <a:lnTo>
                      <a:pt x="176" y="109"/>
                    </a:lnTo>
                    <a:lnTo>
                      <a:pt x="178" y="107"/>
                    </a:lnTo>
                    <a:lnTo>
                      <a:pt x="180" y="109"/>
                    </a:lnTo>
                    <a:lnTo>
                      <a:pt x="182" y="107"/>
                    </a:lnTo>
                    <a:lnTo>
                      <a:pt x="184" y="107"/>
                    </a:lnTo>
                    <a:lnTo>
                      <a:pt x="186" y="107"/>
                    </a:lnTo>
                    <a:lnTo>
                      <a:pt x="188" y="109"/>
                    </a:lnTo>
                    <a:lnTo>
                      <a:pt x="190" y="107"/>
                    </a:lnTo>
                    <a:lnTo>
                      <a:pt x="190" y="109"/>
                    </a:lnTo>
                    <a:lnTo>
                      <a:pt x="192" y="107"/>
                    </a:lnTo>
                    <a:lnTo>
                      <a:pt x="194" y="107"/>
                    </a:lnTo>
                    <a:lnTo>
                      <a:pt x="197" y="107"/>
                    </a:lnTo>
                    <a:lnTo>
                      <a:pt x="199" y="107"/>
                    </a:lnTo>
                    <a:lnTo>
                      <a:pt x="201" y="109"/>
                    </a:lnTo>
                    <a:lnTo>
                      <a:pt x="203" y="107"/>
                    </a:lnTo>
                    <a:lnTo>
                      <a:pt x="205" y="107"/>
                    </a:lnTo>
                    <a:lnTo>
                      <a:pt x="207" y="107"/>
                    </a:lnTo>
                    <a:lnTo>
                      <a:pt x="209" y="107"/>
                    </a:lnTo>
                    <a:lnTo>
                      <a:pt x="211" y="109"/>
                    </a:lnTo>
                    <a:lnTo>
                      <a:pt x="213" y="107"/>
                    </a:lnTo>
                    <a:lnTo>
                      <a:pt x="215" y="107"/>
                    </a:lnTo>
                    <a:lnTo>
                      <a:pt x="217" y="107"/>
                    </a:lnTo>
                    <a:lnTo>
                      <a:pt x="218" y="107"/>
                    </a:lnTo>
                    <a:lnTo>
                      <a:pt x="220" y="109"/>
                    </a:lnTo>
                    <a:lnTo>
                      <a:pt x="222" y="107"/>
                    </a:lnTo>
                    <a:lnTo>
                      <a:pt x="222" y="109"/>
                    </a:lnTo>
                    <a:lnTo>
                      <a:pt x="224" y="107"/>
                    </a:lnTo>
                    <a:lnTo>
                      <a:pt x="226" y="109"/>
                    </a:lnTo>
                    <a:lnTo>
                      <a:pt x="228" y="107"/>
                    </a:lnTo>
                    <a:lnTo>
                      <a:pt x="230" y="107"/>
                    </a:lnTo>
                    <a:lnTo>
                      <a:pt x="232" y="107"/>
                    </a:lnTo>
                    <a:lnTo>
                      <a:pt x="234" y="107"/>
                    </a:lnTo>
                    <a:lnTo>
                      <a:pt x="236" y="109"/>
                    </a:lnTo>
                    <a:lnTo>
                      <a:pt x="236" y="107"/>
                    </a:lnTo>
                    <a:lnTo>
                      <a:pt x="238" y="107"/>
                    </a:lnTo>
                    <a:lnTo>
                      <a:pt x="239" y="107"/>
                    </a:lnTo>
                    <a:lnTo>
                      <a:pt x="241" y="107"/>
                    </a:lnTo>
                    <a:lnTo>
                      <a:pt x="243" y="107"/>
                    </a:lnTo>
                    <a:lnTo>
                      <a:pt x="245" y="107"/>
                    </a:lnTo>
                    <a:lnTo>
                      <a:pt x="247" y="107"/>
                    </a:lnTo>
                    <a:lnTo>
                      <a:pt x="249" y="107"/>
                    </a:lnTo>
                    <a:lnTo>
                      <a:pt x="251" y="107"/>
                    </a:lnTo>
                    <a:lnTo>
                      <a:pt x="253" y="107"/>
                    </a:lnTo>
                    <a:lnTo>
                      <a:pt x="257" y="107"/>
                    </a:lnTo>
                    <a:lnTo>
                      <a:pt x="259" y="109"/>
                    </a:lnTo>
                    <a:lnTo>
                      <a:pt x="261" y="107"/>
                    </a:lnTo>
                    <a:lnTo>
                      <a:pt x="262" y="107"/>
                    </a:lnTo>
                    <a:lnTo>
                      <a:pt x="264" y="109"/>
                    </a:lnTo>
                    <a:lnTo>
                      <a:pt x="266" y="107"/>
                    </a:lnTo>
                    <a:lnTo>
                      <a:pt x="266" y="109"/>
                    </a:lnTo>
                    <a:lnTo>
                      <a:pt x="268" y="107"/>
                    </a:lnTo>
                    <a:lnTo>
                      <a:pt x="270" y="107"/>
                    </a:lnTo>
                    <a:lnTo>
                      <a:pt x="272" y="107"/>
                    </a:lnTo>
                    <a:lnTo>
                      <a:pt x="274" y="109"/>
                    </a:lnTo>
                    <a:lnTo>
                      <a:pt x="276" y="107"/>
                    </a:lnTo>
                    <a:lnTo>
                      <a:pt x="278" y="107"/>
                    </a:lnTo>
                    <a:lnTo>
                      <a:pt x="280" y="109"/>
                    </a:lnTo>
                    <a:lnTo>
                      <a:pt x="280" y="107"/>
                    </a:lnTo>
                    <a:lnTo>
                      <a:pt x="282" y="107"/>
                    </a:lnTo>
                    <a:lnTo>
                      <a:pt x="285" y="107"/>
                    </a:lnTo>
                    <a:lnTo>
                      <a:pt x="285" y="109"/>
                    </a:lnTo>
                    <a:lnTo>
                      <a:pt x="287" y="107"/>
                    </a:lnTo>
                    <a:lnTo>
                      <a:pt x="289" y="107"/>
                    </a:lnTo>
                    <a:lnTo>
                      <a:pt x="291" y="109"/>
                    </a:lnTo>
                    <a:lnTo>
                      <a:pt x="291" y="107"/>
                    </a:lnTo>
                    <a:lnTo>
                      <a:pt x="295" y="109"/>
                    </a:lnTo>
                    <a:lnTo>
                      <a:pt x="295" y="107"/>
                    </a:lnTo>
                    <a:lnTo>
                      <a:pt x="297" y="109"/>
                    </a:lnTo>
                    <a:lnTo>
                      <a:pt x="299" y="107"/>
                    </a:lnTo>
                    <a:lnTo>
                      <a:pt x="303" y="109"/>
                    </a:lnTo>
                    <a:lnTo>
                      <a:pt x="303" y="107"/>
                    </a:lnTo>
                    <a:lnTo>
                      <a:pt x="307" y="107"/>
                    </a:lnTo>
                    <a:lnTo>
                      <a:pt x="308" y="107"/>
                    </a:lnTo>
                    <a:lnTo>
                      <a:pt x="310" y="107"/>
                    </a:lnTo>
                    <a:lnTo>
                      <a:pt x="312" y="107"/>
                    </a:lnTo>
                    <a:lnTo>
                      <a:pt x="314" y="107"/>
                    </a:lnTo>
                    <a:lnTo>
                      <a:pt x="316" y="107"/>
                    </a:lnTo>
                    <a:lnTo>
                      <a:pt x="318" y="107"/>
                    </a:lnTo>
                    <a:lnTo>
                      <a:pt x="320" y="107"/>
                    </a:lnTo>
                    <a:lnTo>
                      <a:pt x="322" y="107"/>
                    </a:lnTo>
                    <a:lnTo>
                      <a:pt x="324" y="107"/>
                    </a:lnTo>
                    <a:lnTo>
                      <a:pt x="326" y="107"/>
                    </a:lnTo>
                    <a:lnTo>
                      <a:pt x="330" y="107"/>
                    </a:lnTo>
                    <a:lnTo>
                      <a:pt x="331" y="107"/>
                    </a:lnTo>
                    <a:lnTo>
                      <a:pt x="331" y="109"/>
                    </a:lnTo>
                    <a:lnTo>
                      <a:pt x="335" y="107"/>
                    </a:lnTo>
                    <a:lnTo>
                      <a:pt x="337" y="107"/>
                    </a:lnTo>
                    <a:lnTo>
                      <a:pt x="339" y="107"/>
                    </a:lnTo>
                    <a:lnTo>
                      <a:pt x="339" y="109"/>
                    </a:lnTo>
                    <a:lnTo>
                      <a:pt x="341" y="109"/>
                    </a:lnTo>
                    <a:lnTo>
                      <a:pt x="343" y="107"/>
                    </a:lnTo>
                    <a:lnTo>
                      <a:pt x="345" y="107"/>
                    </a:lnTo>
                    <a:lnTo>
                      <a:pt x="347" y="107"/>
                    </a:lnTo>
                    <a:lnTo>
                      <a:pt x="349" y="107"/>
                    </a:lnTo>
                    <a:lnTo>
                      <a:pt x="352" y="107"/>
                    </a:lnTo>
                    <a:lnTo>
                      <a:pt x="356" y="107"/>
                    </a:lnTo>
                    <a:lnTo>
                      <a:pt x="358" y="109"/>
                    </a:lnTo>
                    <a:lnTo>
                      <a:pt x="360" y="107"/>
                    </a:lnTo>
                    <a:lnTo>
                      <a:pt x="362" y="109"/>
                    </a:lnTo>
                    <a:lnTo>
                      <a:pt x="362" y="107"/>
                    </a:lnTo>
                    <a:lnTo>
                      <a:pt x="364" y="107"/>
                    </a:lnTo>
                    <a:lnTo>
                      <a:pt x="366" y="107"/>
                    </a:lnTo>
                    <a:lnTo>
                      <a:pt x="368" y="107"/>
                    </a:lnTo>
                    <a:lnTo>
                      <a:pt x="370" y="107"/>
                    </a:lnTo>
                    <a:lnTo>
                      <a:pt x="372" y="109"/>
                    </a:lnTo>
                    <a:lnTo>
                      <a:pt x="374" y="107"/>
                    </a:lnTo>
                    <a:lnTo>
                      <a:pt x="375" y="107"/>
                    </a:lnTo>
                    <a:lnTo>
                      <a:pt x="377" y="107"/>
                    </a:lnTo>
                    <a:lnTo>
                      <a:pt x="379" y="107"/>
                    </a:lnTo>
                    <a:lnTo>
                      <a:pt x="383" y="109"/>
                    </a:lnTo>
                    <a:lnTo>
                      <a:pt x="385" y="107"/>
                    </a:lnTo>
                    <a:lnTo>
                      <a:pt x="387" y="109"/>
                    </a:lnTo>
                    <a:lnTo>
                      <a:pt x="389" y="107"/>
                    </a:lnTo>
                    <a:lnTo>
                      <a:pt x="391" y="107"/>
                    </a:lnTo>
                    <a:lnTo>
                      <a:pt x="393" y="107"/>
                    </a:lnTo>
                    <a:lnTo>
                      <a:pt x="395" y="107"/>
                    </a:lnTo>
                    <a:lnTo>
                      <a:pt x="397" y="107"/>
                    </a:lnTo>
                    <a:lnTo>
                      <a:pt x="398" y="107"/>
                    </a:lnTo>
                    <a:lnTo>
                      <a:pt x="400" y="107"/>
                    </a:lnTo>
                    <a:lnTo>
                      <a:pt x="402" y="109"/>
                    </a:lnTo>
                    <a:lnTo>
                      <a:pt x="404" y="107"/>
                    </a:lnTo>
                    <a:lnTo>
                      <a:pt x="406" y="107"/>
                    </a:lnTo>
                    <a:lnTo>
                      <a:pt x="410" y="109"/>
                    </a:lnTo>
                    <a:lnTo>
                      <a:pt x="410" y="107"/>
                    </a:lnTo>
                    <a:lnTo>
                      <a:pt x="412" y="107"/>
                    </a:lnTo>
                    <a:lnTo>
                      <a:pt x="414" y="107"/>
                    </a:lnTo>
                    <a:lnTo>
                      <a:pt x="418" y="109"/>
                    </a:lnTo>
                    <a:lnTo>
                      <a:pt x="418" y="107"/>
                    </a:lnTo>
                    <a:lnTo>
                      <a:pt x="421" y="107"/>
                    </a:lnTo>
                    <a:lnTo>
                      <a:pt x="423" y="107"/>
                    </a:lnTo>
                    <a:lnTo>
                      <a:pt x="425" y="107"/>
                    </a:lnTo>
                    <a:lnTo>
                      <a:pt x="427" y="107"/>
                    </a:lnTo>
                    <a:lnTo>
                      <a:pt x="429" y="107"/>
                    </a:lnTo>
                    <a:lnTo>
                      <a:pt x="431" y="109"/>
                    </a:lnTo>
                    <a:lnTo>
                      <a:pt x="433" y="107"/>
                    </a:lnTo>
                    <a:lnTo>
                      <a:pt x="435" y="107"/>
                    </a:lnTo>
                    <a:lnTo>
                      <a:pt x="437" y="107"/>
                    </a:lnTo>
                    <a:lnTo>
                      <a:pt x="439" y="107"/>
                    </a:lnTo>
                    <a:lnTo>
                      <a:pt x="441" y="107"/>
                    </a:lnTo>
                    <a:lnTo>
                      <a:pt x="444" y="107"/>
                    </a:lnTo>
                    <a:lnTo>
                      <a:pt x="446" y="107"/>
                    </a:lnTo>
                    <a:lnTo>
                      <a:pt x="446" y="109"/>
                    </a:lnTo>
                    <a:lnTo>
                      <a:pt x="450" y="107"/>
                    </a:lnTo>
                    <a:lnTo>
                      <a:pt x="452" y="109"/>
                    </a:lnTo>
                    <a:lnTo>
                      <a:pt x="452" y="107"/>
                    </a:lnTo>
                    <a:lnTo>
                      <a:pt x="454" y="107"/>
                    </a:lnTo>
                    <a:lnTo>
                      <a:pt x="456" y="107"/>
                    </a:lnTo>
                    <a:lnTo>
                      <a:pt x="458" y="109"/>
                    </a:lnTo>
                    <a:lnTo>
                      <a:pt x="460" y="107"/>
                    </a:lnTo>
                    <a:lnTo>
                      <a:pt x="462" y="107"/>
                    </a:lnTo>
                    <a:lnTo>
                      <a:pt x="464" y="107"/>
                    </a:lnTo>
                    <a:lnTo>
                      <a:pt x="465" y="107"/>
                    </a:lnTo>
                    <a:lnTo>
                      <a:pt x="467" y="107"/>
                    </a:lnTo>
                    <a:lnTo>
                      <a:pt x="471" y="107"/>
                    </a:lnTo>
                    <a:lnTo>
                      <a:pt x="473" y="107"/>
                    </a:lnTo>
                    <a:lnTo>
                      <a:pt x="475" y="107"/>
                    </a:lnTo>
                    <a:lnTo>
                      <a:pt x="477" y="107"/>
                    </a:lnTo>
                    <a:lnTo>
                      <a:pt x="481" y="107"/>
                    </a:lnTo>
                    <a:lnTo>
                      <a:pt x="483" y="107"/>
                    </a:lnTo>
                    <a:lnTo>
                      <a:pt x="485" y="107"/>
                    </a:lnTo>
                    <a:lnTo>
                      <a:pt x="487" y="107"/>
                    </a:lnTo>
                    <a:lnTo>
                      <a:pt x="488" y="107"/>
                    </a:lnTo>
                    <a:lnTo>
                      <a:pt x="490" y="107"/>
                    </a:lnTo>
                    <a:lnTo>
                      <a:pt x="492" y="107"/>
                    </a:lnTo>
                    <a:lnTo>
                      <a:pt x="494" y="109"/>
                    </a:lnTo>
                    <a:lnTo>
                      <a:pt x="496" y="107"/>
                    </a:lnTo>
                    <a:lnTo>
                      <a:pt x="500" y="107"/>
                    </a:lnTo>
                    <a:lnTo>
                      <a:pt x="502" y="107"/>
                    </a:lnTo>
                    <a:lnTo>
                      <a:pt x="504" y="109"/>
                    </a:lnTo>
                    <a:lnTo>
                      <a:pt x="506" y="107"/>
                    </a:lnTo>
                    <a:lnTo>
                      <a:pt x="508" y="107"/>
                    </a:lnTo>
                    <a:lnTo>
                      <a:pt x="510" y="107"/>
                    </a:lnTo>
                    <a:lnTo>
                      <a:pt x="511" y="109"/>
                    </a:lnTo>
                    <a:lnTo>
                      <a:pt x="513" y="107"/>
                    </a:lnTo>
                    <a:lnTo>
                      <a:pt x="515" y="107"/>
                    </a:lnTo>
                    <a:lnTo>
                      <a:pt x="519" y="107"/>
                    </a:lnTo>
                    <a:lnTo>
                      <a:pt x="521" y="107"/>
                    </a:lnTo>
                    <a:lnTo>
                      <a:pt x="523" y="109"/>
                    </a:lnTo>
                    <a:lnTo>
                      <a:pt x="525" y="107"/>
                    </a:lnTo>
                    <a:lnTo>
                      <a:pt x="527" y="109"/>
                    </a:lnTo>
                    <a:lnTo>
                      <a:pt x="529" y="107"/>
                    </a:lnTo>
                    <a:lnTo>
                      <a:pt x="531" y="107"/>
                    </a:lnTo>
                    <a:lnTo>
                      <a:pt x="532" y="107"/>
                    </a:lnTo>
                    <a:lnTo>
                      <a:pt x="534" y="109"/>
                    </a:lnTo>
                    <a:lnTo>
                      <a:pt x="534" y="107"/>
                    </a:lnTo>
                    <a:lnTo>
                      <a:pt x="536" y="107"/>
                    </a:lnTo>
                    <a:lnTo>
                      <a:pt x="538" y="107"/>
                    </a:lnTo>
                    <a:lnTo>
                      <a:pt x="540" y="107"/>
                    </a:lnTo>
                    <a:lnTo>
                      <a:pt x="542" y="107"/>
                    </a:lnTo>
                    <a:lnTo>
                      <a:pt x="544" y="107"/>
                    </a:lnTo>
                    <a:lnTo>
                      <a:pt x="546" y="107"/>
                    </a:lnTo>
                    <a:lnTo>
                      <a:pt x="548" y="107"/>
                    </a:lnTo>
                    <a:lnTo>
                      <a:pt x="550" y="107"/>
                    </a:lnTo>
                    <a:lnTo>
                      <a:pt x="552" y="107"/>
                    </a:lnTo>
                    <a:lnTo>
                      <a:pt x="554" y="107"/>
                    </a:lnTo>
                    <a:lnTo>
                      <a:pt x="554" y="109"/>
                    </a:lnTo>
                    <a:lnTo>
                      <a:pt x="555" y="107"/>
                    </a:lnTo>
                    <a:lnTo>
                      <a:pt x="557" y="109"/>
                    </a:lnTo>
                    <a:lnTo>
                      <a:pt x="559" y="107"/>
                    </a:lnTo>
                    <a:lnTo>
                      <a:pt x="561" y="107"/>
                    </a:lnTo>
                    <a:lnTo>
                      <a:pt x="563" y="107"/>
                    </a:lnTo>
                    <a:lnTo>
                      <a:pt x="565" y="107"/>
                    </a:lnTo>
                    <a:lnTo>
                      <a:pt x="567" y="107"/>
                    </a:lnTo>
                    <a:lnTo>
                      <a:pt x="569" y="107"/>
                    </a:lnTo>
                    <a:lnTo>
                      <a:pt x="571" y="107"/>
                    </a:lnTo>
                    <a:lnTo>
                      <a:pt x="573" y="107"/>
                    </a:lnTo>
                    <a:lnTo>
                      <a:pt x="575" y="107"/>
                    </a:lnTo>
                    <a:lnTo>
                      <a:pt x="577" y="107"/>
                    </a:lnTo>
                    <a:lnTo>
                      <a:pt x="578" y="107"/>
                    </a:lnTo>
                    <a:lnTo>
                      <a:pt x="580" y="107"/>
                    </a:lnTo>
                    <a:lnTo>
                      <a:pt x="582" y="107"/>
                    </a:lnTo>
                    <a:lnTo>
                      <a:pt x="582" y="109"/>
                    </a:lnTo>
                    <a:lnTo>
                      <a:pt x="584" y="107"/>
                    </a:lnTo>
                    <a:lnTo>
                      <a:pt x="586" y="107"/>
                    </a:lnTo>
                    <a:lnTo>
                      <a:pt x="588" y="107"/>
                    </a:lnTo>
                    <a:lnTo>
                      <a:pt x="590" y="107"/>
                    </a:lnTo>
                    <a:lnTo>
                      <a:pt x="592" y="107"/>
                    </a:lnTo>
                    <a:lnTo>
                      <a:pt x="592" y="109"/>
                    </a:lnTo>
                    <a:lnTo>
                      <a:pt x="596" y="107"/>
                    </a:lnTo>
                    <a:lnTo>
                      <a:pt x="596" y="109"/>
                    </a:lnTo>
                    <a:lnTo>
                      <a:pt x="598" y="107"/>
                    </a:lnTo>
                    <a:lnTo>
                      <a:pt x="600" y="107"/>
                    </a:lnTo>
                    <a:lnTo>
                      <a:pt x="601" y="107"/>
                    </a:lnTo>
                    <a:lnTo>
                      <a:pt x="603" y="107"/>
                    </a:lnTo>
                    <a:lnTo>
                      <a:pt x="605" y="107"/>
                    </a:lnTo>
                    <a:lnTo>
                      <a:pt x="607" y="107"/>
                    </a:lnTo>
                    <a:lnTo>
                      <a:pt x="609" y="107"/>
                    </a:lnTo>
                    <a:lnTo>
                      <a:pt x="611" y="107"/>
                    </a:lnTo>
                    <a:lnTo>
                      <a:pt x="613" y="107"/>
                    </a:lnTo>
                    <a:lnTo>
                      <a:pt x="615" y="107"/>
                    </a:lnTo>
                    <a:lnTo>
                      <a:pt x="619" y="107"/>
                    </a:lnTo>
                    <a:lnTo>
                      <a:pt x="621" y="107"/>
                    </a:lnTo>
                    <a:lnTo>
                      <a:pt x="622" y="107"/>
                    </a:lnTo>
                    <a:lnTo>
                      <a:pt x="624" y="109"/>
                    </a:lnTo>
                    <a:lnTo>
                      <a:pt x="626" y="107"/>
                    </a:lnTo>
                    <a:lnTo>
                      <a:pt x="628" y="107"/>
                    </a:lnTo>
                    <a:lnTo>
                      <a:pt x="630" y="107"/>
                    </a:lnTo>
                    <a:lnTo>
                      <a:pt x="632" y="107"/>
                    </a:lnTo>
                    <a:lnTo>
                      <a:pt x="634" y="107"/>
                    </a:lnTo>
                    <a:lnTo>
                      <a:pt x="636" y="107"/>
                    </a:lnTo>
                    <a:lnTo>
                      <a:pt x="638" y="107"/>
                    </a:lnTo>
                    <a:lnTo>
                      <a:pt x="640" y="107"/>
                    </a:lnTo>
                    <a:lnTo>
                      <a:pt x="642" y="107"/>
                    </a:lnTo>
                    <a:lnTo>
                      <a:pt x="644" y="109"/>
                    </a:lnTo>
                    <a:lnTo>
                      <a:pt x="645" y="107"/>
                    </a:lnTo>
                    <a:lnTo>
                      <a:pt x="647" y="107"/>
                    </a:lnTo>
                    <a:lnTo>
                      <a:pt x="649" y="109"/>
                    </a:lnTo>
                    <a:lnTo>
                      <a:pt x="649" y="107"/>
                    </a:lnTo>
                    <a:lnTo>
                      <a:pt x="651" y="107"/>
                    </a:lnTo>
                    <a:lnTo>
                      <a:pt x="653" y="107"/>
                    </a:lnTo>
                    <a:lnTo>
                      <a:pt x="655" y="107"/>
                    </a:lnTo>
                    <a:lnTo>
                      <a:pt x="657" y="107"/>
                    </a:lnTo>
                    <a:lnTo>
                      <a:pt x="659" y="107"/>
                    </a:lnTo>
                    <a:lnTo>
                      <a:pt x="661" y="107"/>
                    </a:lnTo>
                    <a:lnTo>
                      <a:pt x="661" y="109"/>
                    </a:lnTo>
                    <a:lnTo>
                      <a:pt x="661" y="107"/>
                    </a:lnTo>
                    <a:lnTo>
                      <a:pt x="665" y="107"/>
                    </a:lnTo>
                    <a:lnTo>
                      <a:pt x="667" y="107"/>
                    </a:lnTo>
                    <a:lnTo>
                      <a:pt x="668" y="107"/>
                    </a:lnTo>
                    <a:lnTo>
                      <a:pt x="670" y="107"/>
                    </a:lnTo>
                    <a:lnTo>
                      <a:pt x="672" y="107"/>
                    </a:lnTo>
                    <a:lnTo>
                      <a:pt x="672" y="109"/>
                    </a:lnTo>
                    <a:lnTo>
                      <a:pt x="674" y="107"/>
                    </a:lnTo>
                    <a:lnTo>
                      <a:pt x="678" y="107"/>
                    </a:lnTo>
                    <a:lnTo>
                      <a:pt x="678" y="109"/>
                    </a:lnTo>
                    <a:lnTo>
                      <a:pt x="678" y="107"/>
                    </a:lnTo>
                    <a:lnTo>
                      <a:pt x="682" y="107"/>
                    </a:lnTo>
                    <a:lnTo>
                      <a:pt x="682" y="109"/>
                    </a:lnTo>
                    <a:lnTo>
                      <a:pt x="684" y="107"/>
                    </a:lnTo>
                    <a:lnTo>
                      <a:pt x="688" y="109"/>
                    </a:lnTo>
                    <a:lnTo>
                      <a:pt x="688" y="107"/>
                    </a:lnTo>
                    <a:lnTo>
                      <a:pt x="691" y="107"/>
                    </a:lnTo>
                    <a:lnTo>
                      <a:pt x="693" y="107"/>
                    </a:lnTo>
                    <a:lnTo>
                      <a:pt x="695" y="109"/>
                    </a:lnTo>
                    <a:lnTo>
                      <a:pt x="697" y="107"/>
                    </a:lnTo>
                    <a:lnTo>
                      <a:pt x="699" y="107"/>
                    </a:lnTo>
                    <a:lnTo>
                      <a:pt x="701" y="107"/>
                    </a:lnTo>
                    <a:lnTo>
                      <a:pt x="703" y="109"/>
                    </a:lnTo>
                    <a:lnTo>
                      <a:pt x="703" y="107"/>
                    </a:lnTo>
                    <a:lnTo>
                      <a:pt x="705" y="109"/>
                    </a:lnTo>
                    <a:lnTo>
                      <a:pt x="707" y="107"/>
                    </a:lnTo>
                    <a:lnTo>
                      <a:pt x="709" y="107"/>
                    </a:lnTo>
                    <a:lnTo>
                      <a:pt x="711" y="107"/>
                    </a:lnTo>
                    <a:lnTo>
                      <a:pt x="714" y="109"/>
                    </a:lnTo>
                    <a:lnTo>
                      <a:pt x="716" y="107"/>
                    </a:lnTo>
                    <a:lnTo>
                      <a:pt x="718" y="107"/>
                    </a:lnTo>
                    <a:lnTo>
                      <a:pt x="720" y="109"/>
                    </a:lnTo>
                    <a:lnTo>
                      <a:pt x="720" y="107"/>
                    </a:lnTo>
                    <a:lnTo>
                      <a:pt x="722" y="107"/>
                    </a:lnTo>
                    <a:lnTo>
                      <a:pt x="724" y="107"/>
                    </a:lnTo>
                    <a:lnTo>
                      <a:pt x="726" y="107"/>
                    </a:lnTo>
                    <a:lnTo>
                      <a:pt x="728" y="107"/>
                    </a:lnTo>
                    <a:lnTo>
                      <a:pt x="730" y="107"/>
                    </a:lnTo>
                    <a:lnTo>
                      <a:pt x="732" y="107"/>
                    </a:lnTo>
                    <a:lnTo>
                      <a:pt x="734" y="107"/>
                    </a:lnTo>
                    <a:lnTo>
                      <a:pt x="735" y="107"/>
                    </a:lnTo>
                    <a:lnTo>
                      <a:pt x="737" y="107"/>
                    </a:lnTo>
                    <a:lnTo>
                      <a:pt x="739" y="109"/>
                    </a:lnTo>
                    <a:lnTo>
                      <a:pt x="741" y="107"/>
                    </a:lnTo>
                    <a:lnTo>
                      <a:pt x="745" y="107"/>
                    </a:lnTo>
                    <a:lnTo>
                      <a:pt x="747" y="107"/>
                    </a:lnTo>
                    <a:lnTo>
                      <a:pt x="749" y="107"/>
                    </a:lnTo>
                    <a:lnTo>
                      <a:pt x="751" y="109"/>
                    </a:lnTo>
                    <a:lnTo>
                      <a:pt x="753" y="107"/>
                    </a:lnTo>
                    <a:lnTo>
                      <a:pt x="755" y="107"/>
                    </a:lnTo>
                    <a:lnTo>
                      <a:pt x="757" y="107"/>
                    </a:lnTo>
                    <a:lnTo>
                      <a:pt x="758" y="107"/>
                    </a:lnTo>
                    <a:lnTo>
                      <a:pt x="762" y="107"/>
                    </a:lnTo>
                    <a:lnTo>
                      <a:pt x="764" y="107"/>
                    </a:lnTo>
                    <a:lnTo>
                      <a:pt x="768" y="107"/>
                    </a:lnTo>
                    <a:lnTo>
                      <a:pt x="770" y="109"/>
                    </a:lnTo>
                    <a:lnTo>
                      <a:pt x="770" y="107"/>
                    </a:lnTo>
                    <a:lnTo>
                      <a:pt x="772" y="107"/>
                    </a:lnTo>
                    <a:lnTo>
                      <a:pt x="774" y="107"/>
                    </a:lnTo>
                    <a:lnTo>
                      <a:pt x="776" y="107"/>
                    </a:lnTo>
                    <a:lnTo>
                      <a:pt x="778" y="107"/>
                    </a:lnTo>
                    <a:lnTo>
                      <a:pt x="780" y="107"/>
                    </a:lnTo>
                    <a:lnTo>
                      <a:pt x="781" y="107"/>
                    </a:lnTo>
                    <a:lnTo>
                      <a:pt x="781" y="109"/>
                    </a:lnTo>
                    <a:lnTo>
                      <a:pt x="783" y="107"/>
                    </a:lnTo>
                    <a:lnTo>
                      <a:pt x="785" y="107"/>
                    </a:lnTo>
                    <a:lnTo>
                      <a:pt x="787" y="107"/>
                    </a:lnTo>
                    <a:lnTo>
                      <a:pt x="789" y="107"/>
                    </a:lnTo>
                    <a:lnTo>
                      <a:pt x="791" y="107"/>
                    </a:lnTo>
                    <a:lnTo>
                      <a:pt x="793" y="107"/>
                    </a:lnTo>
                    <a:lnTo>
                      <a:pt x="795" y="107"/>
                    </a:lnTo>
                    <a:lnTo>
                      <a:pt x="797" y="107"/>
                    </a:lnTo>
                    <a:lnTo>
                      <a:pt x="799" y="109"/>
                    </a:lnTo>
                    <a:lnTo>
                      <a:pt x="801" y="107"/>
                    </a:lnTo>
                    <a:lnTo>
                      <a:pt x="803" y="107"/>
                    </a:lnTo>
                    <a:lnTo>
                      <a:pt x="806" y="107"/>
                    </a:lnTo>
                    <a:lnTo>
                      <a:pt x="808" y="107"/>
                    </a:lnTo>
                    <a:lnTo>
                      <a:pt x="810" y="107"/>
                    </a:lnTo>
                    <a:lnTo>
                      <a:pt x="810" y="109"/>
                    </a:lnTo>
                    <a:lnTo>
                      <a:pt x="812" y="107"/>
                    </a:lnTo>
                    <a:lnTo>
                      <a:pt x="814" y="107"/>
                    </a:lnTo>
                    <a:lnTo>
                      <a:pt x="816" y="107"/>
                    </a:lnTo>
                    <a:lnTo>
                      <a:pt x="818" y="107"/>
                    </a:lnTo>
                    <a:lnTo>
                      <a:pt x="820" y="107"/>
                    </a:lnTo>
                    <a:lnTo>
                      <a:pt x="822" y="107"/>
                    </a:lnTo>
                    <a:lnTo>
                      <a:pt x="824" y="107"/>
                    </a:lnTo>
                    <a:lnTo>
                      <a:pt x="825" y="107"/>
                    </a:lnTo>
                    <a:lnTo>
                      <a:pt x="829" y="107"/>
                    </a:lnTo>
                    <a:lnTo>
                      <a:pt x="831" y="107"/>
                    </a:lnTo>
                    <a:lnTo>
                      <a:pt x="833" y="107"/>
                    </a:lnTo>
                    <a:lnTo>
                      <a:pt x="835" y="107"/>
                    </a:lnTo>
                    <a:lnTo>
                      <a:pt x="839" y="107"/>
                    </a:lnTo>
                    <a:lnTo>
                      <a:pt x="841" y="109"/>
                    </a:lnTo>
                    <a:lnTo>
                      <a:pt x="843" y="107"/>
                    </a:lnTo>
                    <a:lnTo>
                      <a:pt x="845" y="107"/>
                    </a:lnTo>
                    <a:lnTo>
                      <a:pt x="847" y="107"/>
                    </a:lnTo>
                    <a:lnTo>
                      <a:pt x="848" y="109"/>
                    </a:lnTo>
                    <a:lnTo>
                      <a:pt x="848" y="107"/>
                    </a:lnTo>
                    <a:lnTo>
                      <a:pt x="850" y="107"/>
                    </a:lnTo>
                    <a:lnTo>
                      <a:pt x="852" y="107"/>
                    </a:lnTo>
                    <a:lnTo>
                      <a:pt x="856" y="107"/>
                    </a:lnTo>
                    <a:lnTo>
                      <a:pt x="858" y="107"/>
                    </a:lnTo>
                    <a:lnTo>
                      <a:pt x="860" y="107"/>
                    </a:lnTo>
                    <a:lnTo>
                      <a:pt x="862" y="107"/>
                    </a:lnTo>
                    <a:lnTo>
                      <a:pt x="864" y="107"/>
                    </a:lnTo>
                    <a:lnTo>
                      <a:pt x="866" y="107"/>
                    </a:lnTo>
                    <a:lnTo>
                      <a:pt x="868" y="107"/>
                    </a:lnTo>
                    <a:lnTo>
                      <a:pt x="870" y="107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7"/>
                    </a:lnTo>
                    <a:lnTo>
                      <a:pt x="877" y="107"/>
                    </a:lnTo>
                    <a:lnTo>
                      <a:pt x="879" y="107"/>
                    </a:lnTo>
                    <a:lnTo>
                      <a:pt x="883" y="107"/>
                    </a:lnTo>
                    <a:lnTo>
                      <a:pt x="885" y="107"/>
                    </a:lnTo>
                    <a:lnTo>
                      <a:pt x="887" y="107"/>
                    </a:lnTo>
                    <a:lnTo>
                      <a:pt x="889" y="107"/>
                    </a:lnTo>
                    <a:lnTo>
                      <a:pt x="891" y="107"/>
                    </a:lnTo>
                    <a:lnTo>
                      <a:pt x="893" y="107"/>
                    </a:lnTo>
                    <a:lnTo>
                      <a:pt x="894" y="107"/>
                    </a:lnTo>
                    <a:lnTo>
                      <a:pt x="896" y="107"/>
                    </a:lnTo>
                    <a:lnTo>
                      <a:pt x="898" y="109"/>
                    </a:lnTo>
                    <a:lnTo>
                      <a:pt x="898" y="107"/>
                    </a:lnTo>
                    <a:lnTo>
                      <a:pt x="900" y="107"/>
                    </a:lnTo>
                    <a:lnTo>
                      <a:pt x="902" y="107"/>
                    </a:lnTo>
                    <a:lnTo>
                      <a:pt x="906" y="107"/>
                    </a:lnTo>
                    <a:lnTo>
                      <a:pt x="908" y="107"/>
                    </a:lnTo>
                    <a:lnTo>
                      <a:pt x="910" y="107"/>
                    </a:lnTo>
                    <a:lnTo>
                      <a:pt x="912" y="107"/>
                    </a:lnTo>
                    <a:lnTo>
                      <a:pt x="914" y="107"/>
                    </a:lnTo>
                    <a:lnTo>
                      <a:pt x="915" y="107"/>
                    </a:lnTo>
                    <a:lnTo>
                      <a:pt x="917" y="107"/>
                    </a:lnTo>
                    <a:lnTo>
                      <a:pt x="919" y="107"/>
                    </a:lnTo>
                    <a:lnTo>
                      <a:pt x="921" y="107"/>
                    </a:lnTo>
                    <a:lnTo>
                      <a:pt x="923" y="107"/>
                    </a:lnTo>
                    <a:lnTo>
                      <a:pt x="925" y="107"/>
                    </a:lnTo>
                    <a:lnTo>
                      <a:pt x="927" y="107"/>
                    </a:lnTo>
                    <a:lnTo>
                      <a:pt x="929" y="107"/>
                    </a:lnTo>
                    <a:lnTo>
                      <a:pt x="931" y="107"/>
                    </a:lnTo>
                    <a:lnTo>
                      <a:pt x="933" y="107"/>
                    </a:lnTo>
                    <a:lnTo>
                      <a:pt x="935" y="107"/>
                    </a:lnTo>
                    <a:lnTo>
                      <a:pt x="937" y="107"/>
                    </a:lnTo>
                    <a:lnTo>
                      <a:pt x="938" y="107"/>
                    </a:lnTo>
                    <a:lnTo>
                      <a:pt x="940" y="107"/>
                    </a:lnTo>
                    <a:lnTo>
                      <a:pt x="942" y="107"/>
                    </a:lnTo>
                    <a:lnTo>
                      <a:pt x="944" y="107"/>
                    </a:lnTo>
                    <a:lnTo>
                      <a:pt x="946" y="107"/>
                    </a:lnTo>
                    <a:lnTo>
                      <a:pt x="948" y="107"/>
                    </a:lnTo>
                    <a:lnTo>
                      <a:pt x="950" y="107"/>
                    </a:lnTo>
                    <a:lnTo>
                      <a:pt x="952" y="107"/>
                    </a:lnTo>
                    <a:lnTo>
                      <a:pt x="954" y="107"/>
                    </a:lnTo>
                    <a:lnTo>
                      <a:pt x="956" y="107"/>
                    </a:lnTo>
                    <a:lnTo>
                      <a:pt x="958" y="107"/>
                    </a:lnTo>
                    <a:lnTo>
                      <a:pt x="960" y="107"/>
                    </a:lnTo>
                    <a:lnTo>
                      <a:pt x="961" y="107"/>
                    </a:lnTo>
                    <a:lnTo>
                      <a:pt x="963" y="107"/>
                    </a:lnTo>
                    <a:lnTo>
                      <a:pt x="965" y="107"/>
                    </a:lnTo>
                    <a:lnTo>
                      <a:pt x="967" y="107"/>
                    </a:lnTo>
                    <a:lnTo>
                      <a:pt x="969" y="107"/>
                    </a:lnTo>
                    <a:lnTo>
                      <a:pt x="971" y="107"/>
                    </a:lnTo>
                    <a:lnTo>
                      <a:pt x="973" y="107"/>
                    </a:lnTo>
                    <a:lnTo>
                      <a:pt x="975" y="107"/>
                    </a:lnTo>
                    <a:lnTo>
                      <a:pt x="977" y="107"/>
                    </a:lnTo>
                    <a:lnTo>
                      <a:pt x="979" y="107"/>
                    </a:lnTo>
                    <a:lnTo>
                      <a:pt x="981" y="107"/>
                    </a:lnTo>
                    <a:lnTo>
                      <a:pt x="983" y="107"/>
                    </a:lnTo>
                    <a:lnTo>
                      <a:pt x="984" y="107"/>
                    </a:lnTo>
                    <a:lnTo>
                      <a:pt x="986" y="107"/>
                    </a:lnTo>
                    <a:lnTo>
                      <a:pt x="988" y="107"/>
                    </a:lnTo>
                    <a:lnTo>
                      <a:pt x="990" y="107"/>
                    </a:lnTo>
                    <a:lnTo>
                      <a:pt x="992" y="107"/>
                    </a:lnTo>
                    <a:lnTo>
                      <a:pt x="994" y="107"/>
                    </a:lnTo>
                    <a:lnTo>
                      <a:pt x="996" y="107"/>
                    </a:lnTo>
                    <a:lnTo>
                      <a:pt x="998" y="107"/>
                    </a:lnTo>
                    <a:lnTo>
                      <a:pt x="1000" y="107"/>
                    </a:lnTo>
                    <a:lnTo>
                      <a:pt x="1000" y="109"/>
                    </a:lnTo>
                    <a:lnTo>
                      <a:pt x="1002" y="107"/>
                    </a:lnTo>
                    <a:lnTo>
                      <a:pt x="1004" y="107"/>
                    </a:lnTo>
                    <a:lnTo>
                      <a:pt x="1005" y="107"/>
                    </a:lnTo>
                    <a:lnTo>
                      <a:pt x="1007" y="107"/>
                    </a:lnTo>
                    <a:lnTo>
                      <a:pt x="1009" y="107"/>
                    </a:lnTo>
                    <a:lnTo>
                      <a:pt x="1011" y="107"/>
                    </a:lnTo>
                    <a:lnTo>
                      <a:pt x="1013" y="107"/>
                    </a:lnTo>
                    <a:lnTo>
                      <a:pt x="1015" y="107"/>
                    </a:lnTo>
                    <a:lnTo>
                      <a:pt x="1015" y="109"/>
                    </a:lnTo>
                    <a:lnTo>
                      <a:pt x="1017" y="107"/>
                    </a:lnTo>
                    <a:lnTo>
                      <a:pt x="1019" y="109"/>
                    </a:lnTo>
                    <a:lnTo>
                      <a:pt x="1021" y="107"/>
                    </a:lnTo>
                    <a:lnTo>
                      <a:pt x="1023" y="107"/>
                    </a:lnTo>
                    <a:lnTo>
                      <a:pt x="1025" y="107"/>
                    </a:lnTo>
                    <a:lnTo>
                      <a:pt x="1027" y="107"/>
                    </a:lnTo>
                    <a:lnTo>
                      <a:pt x="1028" y="107"/>
                    </a:lnTo>
                    <a:lnTo>
                      <a:pt x="1030" y="107"/>
                    </a:lnTo>
                    <a:lnTo>
                      <a:pt x="1032" y="107"/>
                    </a:lnTo>
                    <a:lnTo>
                      <a:pt x="1034" y="107"/>
                    </a:lnTo>
                    <a:lnTo>
                      <a:pt x="1036" y="107"/>
                    </a:lnTo>
                    <a:lnTo>
                      <a:pt x="1038" y="107"/>
                    </a:lnTo>
                    <a:lnTo>
                      <a:pt x="1040" y="107"/>
                    </a:lnTo>
                    <a:lnTo>
                      <a:pt x="1040" y="109"/>
                    </a:lnTo>
                    <a:lnTo>
                      <a:pt x="1042" y="107"/>
                    </a:lnTo>
                    <a:lnTo>
                      <a:pt x="1044" y="107"/>
                    </a:lnTo>
                    <a:lnTo>
                      <a:pt x="1046" y="107"/>
                    </a:lnTo>
                    <a:lnTo>
                      <a:pt x="1048" y="107"/>
                    </a:lnTo>
                    <a:lnTo>
                      <a:pt x="1050" y="107"/>
                    </a:lnTo>
                    <a:lnTo>
                      <a:pt x="1051" y="107"/>
                    </a:lnTo>
                    <a:lnTo>
                      <a:pt x="1053" y="107"/>
                    </a:lnTo>
                    <a:lnTo>
                      <a:pt x="1055" y="107"/>
                    </a:lnTo>
                    <a:lnTo>
                      <a:pt x="1057" y="107"/>
                    </a:lnTo>
                    <a:lnTo>
                      <a:pt x="1061" y="107"/>
                    </a:lnTo>
                    <a:lnTo>
                      <a:pt x="1063" y="109"/>
                    </a:lnTo>
                    <a:lnTo>
                      <a:pt x="1065" y="107"/>
                    </a:lnTo>
                    <a:lnTo>
                      <a:pt x="1067" y="107"/>
                    </a:lnTo>
                    <a:lnTo>
                      <a:pt x="1069" y="107"/>
                    </a:lnTo>
                    <a:lnTo>
                      <a:pt x="1071" y="107"/>
                    </a:lnTo>
                    <a:lnTo>
                      <a:pt x="1073" y="107"/>
                    </a:lnTo>
                    <a:lnTo>
                      <a:pt x="1074" y="107"/>
                    </a:lnTo>
                    <a:lnTo>
                      <a:pt x="1076" y="107"/>
                    </a:lnTo>
                    <a:lnTo>
                      <a:pt x="1078" y="107"/>
                    </a:lnTo>
                    <a:lnTo>
                      <a:pt x="1080" y="107"/>
                    </a:lnTo>
                    <a:lnTo>
                      <a:pt x="1082" y="107"/>
                    </a:lnTo>
                    <a:lnTo>
                      <a:pt x="1084" y="107"/>
                    </a:lnTo>
                    <a:lnTo>
                      <a:pt x="1086" y="107"/>
                    </a:lnTo>
                    <a:lnTo>
                      <a:pt x="1088" y="107"/>
                    </a:lnTo>
                    <a:lnTo>
                      <a:pt x="1092" y="107"/>
                    </a:lnTo>
                    <a:lnTo>
                      <a:pt x="1094" y="107"/>
                    </a:lnTo>
                    <a:lnTo>
                      <a:pt x="1096" y="107"/>
                    </a:lnTo>
                    <a:lnTo>
                      <a:pt x="1099" y="107"/>
                    </a:lnTo>
                    <a:lnTo>
                      <a:pt x="1101" y="107"/>
                    </a:lnTo>
                    <a:lnTo>
                      <a:pt x="1103" y="107"/>
                    </a:lnTo>
                    <a:lnTo>
                      <a:pt x="1105" y="107"/>
                    </a:lnTo>
                    <a:lnTo>
                      <a:pt x="1107" y="107"/>
                    </a:lnTo>
                    <a:lnTo>
                      <a:pt x="1109" y="107"/>
                    </a:lnTo>
                    <a:lnTo>
                      <a:pt x="1113" y="107"/>
                    </a:lnTo>
                    <a:lnTo>
                      <a:pt x="1115" y="107"/>
                    </a:lnTo>
                    <a:lnTo>
                      <a:pt x="1117" y="107"/>
                    </a:lnTo>
                    <a:lnTo>
                      <a:pt x="1118" y="107"/>
                    </a:lnTo>
                    <a:lnTo>
                      <a:pt x="1120" y="107"/>
                    </a:lnTo>
                    <a:lnTo>
                      <a:pt x="1122" y="107"/>
                    </a:lnTo>
                    <a:lnTo>
                      <a:pt x="1124" y="107"/>
                    </a:lnTo>
                    <a:lnTo>
                      <a:pt x="1126" y="107"/>
                    </a:lnTo>
                    <a:lnTo>
                      <a:pt x="1128" y="107"/>
                    </a:lnTo>
                    <a:lnTo>
                      <a:pt x="1130" y="107"/>
                    </a:lnTo>
                    <a:lnTo>
                      <a:pt x="1132" y="107"/>
                    </a:lnTo>
                    <a:lnTo>
                      <a:pt x="1136" y="107"/>
                    </a:lnTo>
                    <a:lnTo>
                      <a:pt x="1138" y="107"/>
                    </a:lnTo>
                    <a:lnTo>
                      <a:pt x="1141" y="107"/>
                    </a:lnTo>
                    <a:lnTo>
                      <a:pt x="1143" y="107"/>
                    </a:lnTo>
                    <a:lnTo>
                      <a:pt x="1145" y="107"/>
                    </a:lnTo>
                    <a:lnTo>
                      <a:pt x="1147" y="107"/>
                    </a:lnTo>
                    <a:lnTo>
                      <a:pt x="1149" y="107"/>
                    </a:lnTo>
                    <a:lnTo>
                      <a:pt x="1153" y="107"/>
                    </a:lnTo>
                    <a:lnTo>
                      <a:pt x="1155" y="107"/>
                    </a:lnTo>
                    <a:lnTo>
                      <a:pt x="1157" y="107"/>
                    </a:lnTo>
                    <a:lnTo>
                      <a:pt x="1159" y="107"/>
                    </a:lnTo>
                    <a:lnTo>
                      <a:pt x="1161" y="107"/>
                    </a:lnTo>
                    <a:lnTo>
                      <a:pt x="1163" y="107"/>
                    </a:lnTo>
                    <a:lnTo>
                      <a:pt x="1164" y="107"/>
                    </a:lnTo>
                    <a:lnTo>
                      <a:pt x="1166" y="107"/>
                    </a:lnTo>
                    <a:lnTo>
                      <a:pt x="1168" y="107"/>
                    </a:lnTo>
                    <a:lnTo>
                      <a:pt x="1170" y="107"/>
                    </a:lnTo>
                    <a:lnTo>
                      <a:pt x="1172" y="107"/>
                    </a:lnTo>
                    <a:lnTo>
                      <a:pt x="1174" y="107"/>
                    </a:lnTo>
                    <a:lnTo>
                      <a:pt x="1176" y="107"/>
                    </a:lnTo>
                    <a:lnTo>
                      <a:pt x="1178" y="107"/>
                    </a:lnTo>
                    <a:lnTo>
                      <a:pt x="1180" y="107"/>
                    </a:lnTo>
                    <a:lnTo>
                      <a:pt x="1182" y="107"/>
                    </a:lnTo>
                    <a:lnTo>
                      <a:pt x="1186" y="107"/>
                    </a:lnTo>
                    <a:lnTo>
                      <a:pt x="1187" y="107"/>
                    </a:lnTo>
                    <a:lnTo>
                      <a:pt x="1189" y="107"/>
                    </a:lnTo>
                    <a:lnTo>
                      <a:pt x="1191" y="107"/>
                    </a:lnTo>
                    <a:lnTo>
                      <a:pt x="1193" y="107"/>
                    </a:lnTo>
                    <a:lnTo>
                      <a:pt x="1195" y="105"/>
                    </a:lnTo>
                    <a:lnTo>
                      <a:pt x="1195" y="103"/>
                    </a:lnTo>
                    <a:lnTo>
                      <a:pt x="1199" y="88"/>
                    </a:lnTo>
                    <a:lnTo>
                      <a:pt x="1199" y="76"/>
                    </a:lnTo>
                    <a:lnTo>
                      <a:pt x="1201" y="57"/>
                    </a:lnTo>
                    <a:lnTo>
                      <a:pt x="1201" y="78"/>
                    </a:lnTo>
                    <a:lnTo>
                      <a:pt x="1203" y="53"/>
                    </a:lnTo>
                    <a:lnTo>
                      <a:pt x="1205" y="74"/>
                    </a:lnTo>
                    <a:lnTo>
                      <a:pt x="1207" y="90"/>
                    </a:lnTo>
                    <a:lnTo>
                      <a:pt x="1208" y="92"/>
                    </a:lnTo>
                    <a:lnTo>
                      <a:pt x="1210" y="103"/>
                    </a:lnTo>
                    <a:lnTo>
                      <a:pt x="1210" y="105"/>
                    </a:lnTo>
                    <a:lnTo>
                      <a:pt x="1212" y="107"/>
                    </a:lnTo>
                    <a:lnTo>
                      <a:pt x="1214" y="107"/>
                    </a:lnTo>
                    <a:lnTo>
                      <a:pt x="1216" y="107"/>
                    </a:lnTo>
                    <a:lnTo>
                      <a:pt x="1218" y="107"/>
                    </a:lnTo>
                    <a:lnTo>
                      <a:pt x="1220" y="107"/>
                    </a:lnTo>
                    <a:lnTo>
                      <a:pt x="1222" y="107"/>
                    </a:lnTo>
                    <a:lnTo>
                      <a:pt x="1224" y="107"/>
                    </a:lnTo>
                    <a:lnTo>
                      <a:pt x="1226" y="107"/>
                    </a:lnTo>
                    <a:lnTo>
                      <a:pt x="1228" y="107"/>
                    </a:lnTo>
                    <a:lnTo>
                      <a:pt x="1230" y="107"/>
                    </a:lnTo>
                    <a:lnTo>
                      <a:pt x="1231" y="107"/>
                    </a:lnTo>
                    <a:lnTo>
                      <a:pt x="1235" y="107"/>
                    </a:lnTo>
                    <a:lnTo>
                      <a:pt x="1237" y="107"/>
                    </a:lnTo>
                    <a:lnTo>
                      <a:pt x="1239" y="107"/>
                    </a:lnTo>
                    <a:lnTo>
                      <a:pt x="1241" y="107"/>
                    </a:lnTo>
                    <a:lnTo>
                      <a:pt x="1243" y="107"/>
                    </a:lnTo>
                    <a:lnTo>
                      <a:pt x="1245" y="107"/>
                    </a:lnTo>
                    <a:lnTo>
                      <a:pt x="1247" y="107"/>
                    </a:lnTo>
                    <a:lnTo>
                      <a:pt x="1249" y="107"/>
                    </a:lnTo>
                    <a:lnTo>
                      <a:pt x="1251" y="107"/>
                    </a:lnTo>
                    <a:lnTo>
                      <a:pt x="1253" y="107"/>
                    </a:lnTo>
                    <a:lnTo>
                      <a:pt x="1254" y="107"/>
                    </a:lnTo>
                    <a:lnTo>
                      <a:pt x="1256" y="107"/>
                    </a:lnTo>
                    <a:lnTo>
                      <a:pt x="1258" y="107"/>
                    </a:lnTo>
                    <a:lnTo>
                      <a:pt x="1260" y="107"/>
                    </a:lnTo>
                    <a:lnTo>
                      <a:pt x="1262" y="107"/>
                    </a:lnTo>
                    <a:lnTo>
                      <a:pt x="1264" y="107"/>
                    </a:lnTo>
                    <a:lnTo>
                      <a:pt x="1266" y="107"/>
                    </a:lnTo>
                    <a:lnTo>
                      <a:pt x="1268" y="107"/>
                    </a:lnTo>
                    <a:lnTo>
                      <a:pt x="1270" y="107"/>
                    </a:lnTo>
                    <a:lnTo>
                      <a:pt x="1272" y="107"/>
                    </a:lnTo>
                    <a:lnTo>
                      <a:pt x="1274" y="107"/>
                    </a:lnTo>
                    <a:lnTo>
                      <a:pt x="1277" y="107"/>
                    </a:lnTo>
                    <a:lnTo>
                      <a:pt x="1279" y="107"/>
                    </a:lnTo>
                    <a:lnTo>
                      <a:pt x="1281" y="107"/>
                    </a:lnTo>
                    <a:lnTo>
                      <a:pt x="1283" y="107"/>
                    </a:lnTo>
                    <a:lnTo>
                      <a:pt x="1285" y="107"/>
                    </a:lnTo>
                    <a:lnTo>
                      <a:pt x="1287" y="107"/>
                    </a:lnTo>
                    <a:lnTo>
                      <a:pt x="1289" y="107"/>
                    </a:lnTo>
                    <a:lnTo>
                      <a:pt x="1291" y="107"/>
                    </a:lnTo>
                    <a:lnTo>
                      <a:pt x="1293" y="107"/>
                    </a:lnTo>
                    <a:lnTo>
                      <a:pt x="1295" y="107"/>
                    </a:lnTo>
                    <a:lnTo>
                      <a:pt x="1297" y="107"/>
                    </a:lnTo>
                    <a:lnTo>
                      <a:pt x="1298" y="107"/>
                    </a:lnTo>
                    <a:lnTo>
                      <a:pt x="1300" y="107"/>
                    </a:lnTo>
                    <a:lnTo>
                      <a:pt x="1302" y="107"/>
                    </a:lnTo>
                    <a:lnTo>
                      <a:pt x="1304" y="107"/>
                    </a:lnTo>
                    <a:lnTo>
                      <a:pt x="1308" y="107"/>
                    </a:lnTo>
                    <a:lnTo>
                      <a:pt x="1310" y="107"/>
                    </a:lnTo>
                    <a:lnTo>
                      <a:pt x="1312" y="107"/>
                    </a:lnTo>
                    <a:lnTo>
                      <a:pt x="1314" y="107"/>
                    </a:lnTo>
                    <a:lnTo>
                      <a:pt x="1316" y="107"/>
                    </a:lnTo>
                    <a:lnTo>
                      <a:pt x="1318" y="107"/>
                    </a:lnTo>
                    <a:lnTo>
                      <a:pt x="1321" y="107"/>
                    </a:lnTo>
                    <a:lnTo>
                      <a:pt x="1323" y="107"/>
                    </a:lnTo>
                    <a:lnTo>
                      <a:pt x="1325" y="107"/>
                    </a:lnTo>
                    <a:lnTo>
                      <a:pt x="1327" y="107"/>
                    </a:lnTo>
                    <a:lnTo>
                      <a:pt x="1329" y="107"/>
                    </a:lnTo>
                    <a:lnTo>
                      <a:pt x="1331" y="107"/>
                    </a:lnTo>
                    <a:lnTo>
                      <a:pt x="1333" y="107"/>
                    </a:lnTo>
                    <a:lnTo>
                      <a:pt x="1337" y="107"/>
                    </a:lnTo>
                    <a:lnTo>
                      <a:pt x="1339" y="107"/>
                    </a:lnTo>
                    <a:lnTo>
                      <a:pt x="1341" y="107"/>
                    </a:lnTo>
                    <a:lnTo>
                      <a:pt x="1343" y="107"/>
                    </a:lnTo>
                    <a:lnTo>
                      <a:pt x="1344" y="107"/>
                    </a:lnTo>
                    <a:lnTo>
                      <a:pt x="1346" y="107"/>
                    </a:lnTo>
                    <a:lnTo>
                      <a:pt x="1348" y="107"/>
                    </a:lnTo>
                    <a:lnTo>
                      <a:pt x="1350" y="107"/>
                    </a:lnTo>
                    <a:lnTo>
                      <a:pt x="1352" y="107"/>
                    </a:lnTo>
                    <a:lnTo>
                      <a:pt x="1354" y="107"/>
                    </a:lnTo>
                    <a:lnTo>
                      <a:pt x="1356" y="107"/>
                    </a:lnTo>
                    <a:lnTo>
                      <a:pt x="1358" y="107"/>
                    </a:lnTo>
                    <a:lnTo>
                      <a:pt x="1360" y="107"/>
                    </a:lnTo>
                    <a:lnTo>
                      <a:pt x="1362" y="107"/>
                    </a:lnTo>
                    <a:lnTo>
                      <a:pt x="1364" y="107"/>
                    </a:lnTo>
                    <a:lnTo>
                      <a:pt x="1367" y="107"/>
                    </a:lnTo>
                    <a:lnTo>
                      <a:pt x="1369" y="107"/>
                    </a:lnTo>
                    <a:lnTo>
                      <a:pt x="1373" y="107"/>
                    </a:lnTo>
                    <a:lnTo>
                      <a:pt x="1375" y="107"/>
                    </a:lnTo>
                    <a:lnTo>
                      <a:pt x="1377" y="107"/>
                    </a:lnTo>
                    <a:lnTo>
                      <a:pt x="1379" y="107"/>
                    </a:lnTo>
                    <a:lnTo>
                      <a:pt x="1381" y="107"/>
                    </a:lnTo>
                    <a:lnTo>
                      <a:pt x="1383" y="107"/>
                    </a:lnTo>
                    <a:lnTo>
                      <a:pt x="1385" y="107"/>
                    </a:lnTo>
                    <a:lnTo>
                      <a:pt x="1387" y="107"/>
                    </a:lnTo>
                    <a:lnTo>
                      <a:pt x="1388" y="107"/>
                    </a:lnTo>
                    <a:lnTo>
                      <a:pt x="1390" y="107"/>
                    </a:lnTo>
                    <a:lnTo>
                      <a:pt x="1392" y="107"/>
                    </a:lnTo>
                    <a:lnTo>
                      <a:pt x="1394" y="107"/>
                    </a:lnTo>
                    <a:lnTo>
                      <a:pt x="1396" y="107"/>
                    </a:lnTo>
                    <a:lnTo>
                      <a:pt x="1398" y="107"/>
                    </a:lnTo>
                    <a:lnTo>
                      <a:pt x="1400" y="107"/>
                    </a:lnTo>
                    <a:lnTo>
                      <a:pt x="1402" y="107"/>
                    </a:lnTo>
                    <a:lnTo>
                      <a:pt x="1406" y="107"/>
                    </a:lnTo>
                    <a:lnTo>
                      <a:pt x="1408" y="107"/>
                    </a:lnTo>
                    <a:lnTo>
                      <a:pt x="1410" y="107"/>
                    </a:lnTo>
                    <a:lnTo>
                      <a:pt x="1411" y="107"/>
                    </a:lnTo>
                    <a:lnTo>
                      <a:pt x="1413" y="107"/>
                    </a:lnTo>
                    <a:lnTo>
                      <a:pt x="1415" y="107"/>
                    </a:lnTo>
                    <a:lnTo>
                      <a:pt x="1417" y="107"/>
                    </a:lnTo>
                    <a:lnTo>
                      <a:pt x="1419" y="107"/>
                    </a:lnTo>
                    <a:lnTo>
                      <a:pt x="1421" y="107"/>
                    </a:lnTo>
                    <a:lnTo>
                      <a:pt x="1423" y="107"/>
                    </a:lnTo>
                    <a:lnTo>
                      <a:pt x="1425" y="107"/>
                    </a:lnTo>
                    <a:lnTo>
                      <a:pt x="1427" y="107"/>
                    </a:lnTo>
                    <a:lnTo>
                      <a:pt x="1429" y="107"/>
                    </a:lnTo>
                    <a:lnTo>
                      <a:pt x="1431" y="107"/>
                    </a:lnTo>
                    <a:lnTo>
                      <a:pt x="1433" y="107"/>
                    </a:lnTo>
                    <a:lnTo>
                      <a:pt x="1434" y="107"/>
                    </a:lnTo>
                    <a:lnTo>
                      <a:pt x="1436" y="107"/>
                    </a:lnTo>
                    <a:lnTo>
                      <a:pt x="1438" y="107"/>
                    </a:lnTo>
                    <a:lnTo>
                      <a:pt x="1440" y="107"/>
                    </a:lnTo>
                    <a:lnTo>
                      <a:pt x="1442" y="107"/>
                    </a:lnTo>
                    <a:lnTo>
                      <a:pt x="1444" y="107"/>
                    </a:lnTo>
                    <a:lnTo>
                      <a:pt x="1446" y="107"/>
                    </a:lnTo>
                    <a:lnTo>
                      <a:pt x="1448" y="107"/>
                    </a:lnTo>
                    <a:lnTo>
                      <a:pt x="1450" y="107"/>
                    </a:lnTo>
                    <a:lnTo>
                      <a:pt x="1454" y="107"/>
                    </a:lnTo>
                    <a:lnTo>
                      <a:pt x="1456" y="107"/>
                    </a:lnTo>
                    <a:lnTo>
                      <a:pt x="1459" y="107"/>
                    </a:lnTo>
                    <a:lnTo>
                      <a:pt x="1461" y="107"/>
                    </a:lnTo>
                    <a:lnTo>
                      <a:pt x="1463" y="107"/>
                    </a:lnTo>
                    <a:lnTo>
                      <a:pt x="1465" y="107"/>
                    </a:lnTo>
                    <a:lnTo>
                      <a:pt x="1469" y="107"/>
                    </a:lnTo>
                    <a:lnTo>
                      <a:pt x="1471" y="107"/>
                    </a:lnTo>
                    <a:lnTo>
                      <a:pt x="1473" y="107"/>
                    </a:lnTo>
                    <a:lnTo>
                      <a:pt x="1475" y="107"/>
                    </a:lnTo>
                    <a:lnTo>
                      <a:pt x="1477" y="107"/>
                    </a:lnTo>
                    <a:lnTo>
                      <a:pt x="1478" y="107"/>
                    </a:lnTo>
                    <a:lnTo>
                      <a:pt x="1480" y="107"/>
                    </a:lnTo>
                    <a:lnTo>
                      <a:pt x="1482" y="107"/>
                    </a:lnTo>
                    <a:lnTo>
                      <a:pt x="1484" y="107"/>
                    </a:lnTo>
                    <a:lnTo>
                      <a:pt x="1486" y="107"/>
                    </a:lnTo>
                    <a:lnTo>
                      <a:pt x="1488" y="107"/>
                    </a:lnTo>
                    <a:lnTo>
                      <a:pt x="1492" y="107"/>
                    </a:lnTo>
                    <a:lnTo>
                      <a:pt x="1494" y="107"/>
                    </a:lnTo>
                    <a:lnTo>
                      <a:pt x="1496" y="107"/>
                    </a:lnTo>
                    <a:lnTo>
                      <a:pt x="1498" y="107"/>
                    </a:lnTo>
                    <a:lnTo>
                      <a:pt x="1501" y="107"/>
                    </a:lnTo>
                    <a:lnTo>
                      <a:pt x="1505" y="107"/>
                    </a:lnTo>
                    <a:lnTo>
                      <a:pt x="1507" y="107"/>
                    </a:lnTo>
                    <a:lnTo>
                      <a:pt x="1509" y="107"/>
                    </a:lnTo>
                    <a:lnTo>
                      <a:pt x="1511" y="107"/>
                    </a:lnTo>
                    <a:lnTo>
                      <a:pt x="1513" y="107"/>
                    </a:lnTo>
                    <a:lnTo>
                      <a:pt x="1515" y="107"/>
                    </a:lnTo>
                    <a:lnTo>
                      <a:pt x="1517" y="107"/>
                    </a:lnTo>
                    <a:lnTo>
                      <a:pt x="1519" y="107"/>
                    </a:lnTo>
                    <a:lnTo>
                      <a:pt x="1521" y="107"/>
                    </a:lnTo>
                    <a:lnTo>
                      <a:pt x="1523" y="107"/>
                    </a:lnTo>
                    <a:lnTo>
                      <a:pt x="1524" y="107"/>
                    </a:lnTo>
                    <a:lnTo>
                      <a:pt x="1528" y="107"/>
                    </a:lnTo>
                    <a:lnTo>
                      <a:pt x="1530" y="107"/>
                    </a:lnTo>
                    <a:lnTo>
                      <a:pt x="1532" y="107"/>
                    </a:lnTo>
                    <a:lnTo>
                      <a:pt x="1534" y="107"/>
                    </a:lnTo>
                    <a:lnTo>
                      <a:pt x="1536" y="107"/>
                    </a:lnTo>
                    <a:lnTo>
                      <a:pt x="1538" y="107"/>
                    </a:lnTo>
                    <a:lnTo>
                      <a:pt x="1542" y="107"/>
                    </a:lnTo>
                    <a:lnTo>
                      <a:pt x="1544" y="107"/>
                    </a:lnTo>
                    <a:lnTo>
                      <a:pt x="1546" y="107"/>
                    </a:lnTo>
                    <a:lnTo>
                      <a:pt x="1547" y="107"/>
                    </a:lnTo>
                    <a:lnTo>
                      <a:pt x="1549" y="107"/>
                    </a:lnTo>
                    <a:lnTo>
                      <a:pt x="1553" y="107"/>
                    </a:lnTo>
                    <a:lnTo>
                      <a:pt x="1555" y="107"/>
                    </a:lnTo>
                    <a:lnTo>
                      <a:pt x="1557" y="107"/>
                    </a:lnTo>
                    <a:lnTo>
                      <a:pt x="1559" y="107"/>
                    </a:lnTo>
                    <a:lnTo>
                      <a:pt x="1561" y="107"/>
                    </a:lnTo>
                    <a:lnTo>
                      <a:pt x="1563" y="107"/>
                    </a:lnTo>
                    <a:lnTo>
                      <a:pt x="1565" y="107"/>
                    </a:lnTo>
                    <a:lnTo>
                      <a:pt x="1567" y="107"/>
                    </a:lnTo>
                    <a:lnTo>
                      <a:pt x="1569" y="107"/>
                    </a:lnTo>
                    <a:lnTo>
                      <a:pt x="1570" y="107"/>
                    </a:lnTo>
                    <a:lnTo>
                      <a:pt x="1574" y="107"/>
                    </a:lnTo>
                    <a:lnTo>
                      <a:pt x="1576" y="107"/>
                    </a:lnTo>
                    <a:lnTo>
                      <a:pt x="1578" y="107"/>
                    </a:lnTo>
                    <a:lnTo>
                      <a:pt x="1580" y="107"/>
                    </a:lnTo>
                    <a:lnTo>
                      <a:pt x="1582" y="107"/>
                    </a:lnTo>
                    <a:lnTo>
                      <a:pt x="1584" y="107"/>
                    </a:lnTo>
                    <a:lnTo>
                      <a:pt x="1586" y="107"/>
                    </a:lnTo>
                    <a:lnTo>
                      <a:pt x="1588" y="107"/>
                    </a:lnTo>
                    <a:lnTo>
                      <a:pt x="1590" y="107"/>
                    </a:lnTo>
                    <a:lnTo>
                      <a:pt x="1591" y="107"/>
                    </a:lnTo>
                    <a:lnTo>
                      <a:pt x="1593" y="107"/>
                    </a:lnTo>
                    <a:lnTo>
                      <a:pt x="1597" y="107"/>
                    </a:lnTo>
                    <a:lnTo>
                      <a:pt x="1599" y="107"/>
                    </a:lnTo>
                    <a:lnTo>
                      <a:pt x="1601" y="107"/>
                    </a:lnTo>
                    <a:lnTo>
                      <a:pt x="1603" y="107"/>
                    </a:lnTo>
                    <a:lnTo>
                      <a:pt x="1605" y="107"/>
                    </a:lnTo>
                    <a:lnTo>
                      <a:pt x="1607" y="107"/>
                    </a:lnTo>
                    <a:lnTo>
                      <a:pt x="1609" y="107"/>
                    </a:lnTo>
                    <a:lnTo>
                      <a:pt x="1611" y="107"/>
                    </a:lnTo>
                    <a:lnTo>
                      <a:pt x="1613" y="107"/>
                    </a:lnTo>
                    <a:lnTo>
                      <a:pt x="1614" y="107"/>
                    </a:lnTo>
                    <a:lnTo>
                      <a:pt x="1616" y="107"/>
                    </a:lnTo>
                    <a:lnTo>
                      <a:pt x="1618" y="107"/>
                    </a:lnTo>
                    <a:lnTo>
                      <a:pt x="1620" y="107"/>
                    </a:lnTo>
                    <a:lnTo>
                      <a:pt x="1624" y="107"/>
                    </a:lnTo>
                    <a:lnTo>
                      <a:pt x="1626" y="107"/>
                    </a:lnTo>
                    <a:lnTo>
                      <a:pt x="1630" y="107"/>
                    </a:lnTo>
                    <a:lnTo>
                      <a:pt x="1632" y="107"/>
                    </a:lnTo>
                    <a:lnTo>
                      <a:pt x="1634" y="107"/>
                    </a:lnTo>
                    <a:lnTo>
                      <a:pt x="1636" y="107"/>
                    </a:lnTo>
                    <a:lnTo>
                      <a:pt x="1637" y="107"/>
                    </a:lnTo>
                    <a:lnTo>
                      <a:pt x="1639" y="107"/>
                    </a:lnTo>
                    <a:lnTo>
                      <a:pt x="1641" y="107"/>
                    </a:lnTo>
                    <a:lnTo>
                      <a:pt x="1643" y="107"/>
                    </a:lnTo>
                    <a:lnTo>
                      <a:pt x="1647" y="107"/>
                    </a:lnTo>
                    <a:lnTo>
                      <a:pt x="1649" y="107"/>
                    </a:lnTo>
                    <a:lnTo>
                      <a:pt x="1651" y="107"/>
                    </a:lnTo>
                    <a:lnTo>
                      <a:pt x="1653" y="107"/>
                    </a:lnTo>
                    <a:lnTo>
                      <a:pt x="1655" y="107"/>
                    </a:lnTo>
                    <a:lnTo>
                      <a:pt x="1657" y="107"/>
                    </a:lnTo>
                    <a:lnTo>
                      <a:pt x="1660" y="107"/>
                    </a:lnTo>
                    <a:lnTo>
                      <a:pt x="1662" y="107"/>
                    </a:lnTo>
                    <a:lnTo>
                      <a:pt x="1664" y="107"/>
                    </a:lnTo>
                    <a:lnTo>
                      <a:pt x="1666" y="107"/>
                    </a:lnTo>
                    <a:lnTo>
                      <a:pt x="1668" y="107"/>
                    </a:lnTo>
                    <a:lnTo>
                      <a:pt x="1670" y="107"/>
                    </a:lnTo>
                    <a:lnTo>
                      <a:pt x="1674" y="107"/>
                    </a:lnTo>
                    <a:lnTo>
                      <a:pt x="1676" y="107"/>
                    </a:lnTo>
                    <a:lnTo>
                      <a:pt x="1678" y="107"/>
                    </a:lnTo>
                    <a:lnTo>
                      <a:pt x="1680" y="107"/>
                    </a:lnTo>
                    <a:lnTo>
                      <a:pt x="1681" y="107"/>
                    </a:lnTo>
                    <a:lnTo>
                      <a:pt x="1683" y="107"/>
                    </a:lnTo>
                    <a:lnTo>
                      <a:pt x="1685" y="107"/>
                    </a:lnTo>
                    <a:lnTo>
                      <a:pt x="1687" y="107"/>
                    </a:lnTo>
                    <a:lnTo>
                      <a:pt x="1689" y="107"/>
                    </a:lnTo>
                    <a:lnTo>
                      <a:pt x="1691" y="107"/>
                    </a:lnTo>
                    <a:lnTo>
                      <a:pt x="1693" y="107"/>
                    </a:lnTo>
                    <a:lnTo>
                      <a:pt x="1695" y="107"/>
                    </a:lnTo>
                    <a:lnTo>
                      <a:pt x="1697" y="107"/>
                    </a:lnTo>
                    <a:lnTo>
                      <a:pt x="1699" y="107"/>
                    </a:lnTo>
                    <a:lnTo>
                      <a:pt x="1703" y="107"/>
                    </a:lnTo>
                    <a:lnTo>
                      <a:pt x="1706" y="107"/>
                    </a:lnTo>
                    <a:lnTo>
                      <a:pt x="1708" y="107"/>
                    </a:lnTo>
                    <a:lnTo>
                      <a:pt x="1712" y="107"/>
                    </a:lnTo>
                    <a:lnTo>
                      <a:pt x="1714" y="107"/>
                    </a:lnTo>
                    <a:lnTo>
                      <a:pt x="1716" y="107"/>
                    </a:lnTo>
                    <a:lnTo>
                      <a:pt x="1718" y="107"/>
                    </a:lnTo>
                    <a:lnTo>
                      <a:pt x="1720" y="107"/>
                    </a:lnTo>
                    <a:lnTo>
                      <a:pt x="1722" y="107"/>
                    </a:lnTo>
                    <a:lnTo>
                      <a:pt x="1724" y="107"/>
                    </a:lnTo>
                    <a:lnTo>
                      <a:pt x="1726" y="107"/>
                    </a:lnTo>
                    <a:lnTo>
                      <a:pt x="1727" y="107"/>
                    </a:lnTo>
                    <a:lnTo>
                      <a:pt x="1729" y="107"/>
                    </a:lnTo>
                    <a:lnTo>
                      <a:pt x="1733" y="107"/>
                    </a:lnTo>
                    <a:lnTo>
                      <a:pt x="1735" y="107"/>
                    </a:lnTo>
                    <a:lnTo>
                      <a:pt x="1737" y="107"/>
                    </a:lnTo>
                    <a:lnTo>
                      <a:pt x="1739" y="107"/>
                    </a:lnTo>
                    <a:lnTo>
                      <a:pt x="1741" y="107"/>
                    </a:lnTo>
                    <a:lnTo>
                      <a:pt x="1743" y="107"/>
                    </a:lnTo>
                    <a:lnTo>
                      <a:pt x="1745" y="107"/>
                    </a:lnTo>
                    <a:lnTo>
                      <a:pt x="1747" y="107"/>
                    </a:lnTo>
                    <a:lnTo>
                      <a:pt x="1749" y="107"/>
                    </a:lnTo>
                    <a:lnTo>
                      <a:pt x="1750" y="107"/>
                    </a:lnTo>
                    <a:lnTo>
                      <a:pt x="1752" y="107"/>
                    </a:lnTo>
                    <a:lnTo>
                      <a:pt x="1756" y="107"/>
                    </a:lnTo>
                    <a:lnTo>
                      <a:pt x="1758" y="107"/>
                    </a:lnTo>
                    <a:lnTo>
                      <a:pt x="1762" y="107"/>
                    </a:lnTo>
                    <a:lnTo>
                      <a:pt x="1764" y="107"/>
                    </a:lnTo>
                    <a:lnTo>
                      <a:pt x="1766" y="107"/>
                    </a:lnTo>
                    <a:lnTo>
                      <a:pt x="1768" y="107"/>
                    </a:lnTo>
                    <a:lnTo>
                      <a:pt x="1770" y="107"/>
                    </a:lnTo>
                    <a:lnTo>
                      <a:pt x="1771" y="107"/>
                    </a:lnTo>
                    <a:lnTo>
                      <a:pt x="1773" y="107"/>
                    </a:lnTo>
                    <a:lnTo>
                      <a:pt x="1775" y="107"/>
                    </a:lnTo>
                    <a:lnTo>
                      <a:pt x="1777" y="107"/>
                    </a:lnTo>
                    <a:lnTo>
                      <a:pt x="1779" y="107"/>
                    </a:lnTo>
                    <a:lnTo>
                      <a:pt x="1781" y="107"/>
                    </a:lnTo>
                    <a:lnTo>
                      <a:pt x="1785" y="107"/>
                    </a:lnTo>
                    <a:lnTo>
                      <a:pt x="1787" y="107"/>
                    </a:lnTo>
                    <a:lnTo>
                      <a:pt x="1789" y="107"/>
                    </a:lnTo>
                    <a:lnTo>
                      <a:pt x="1791" y="107"/>
                    </a:lnTo>
                    <a:lnTo>
                      <a:pt x="1793" y="107"/>
                    </a:lnTo>
                    <a:lnTo>
                      <a:pt x="1794" y="107"/>
                    </a:lnTo>
                    <a:lnTo>
                      <a:pt x="1796" y="107"/>
                    </a:lnTo>
                    <a:lnTo>
                      <a:pt x="1798" y="107"/>
                    </a:lnTo>
                    <a:lnTo>
                      <a:pt x="1800" y="107"/>
                    </a:lnTo>
                    <a:lnTo>
                      <a:pt x="1802" y="107"/>
                    </a:lnTo>
                    <a:lnTo>
                      <a:pt x="1804" y="107"/>
                    </a:lnTo>
                    <a:lnTo>
                      <a:pt x="1806" y="107"/>
                    </a:lnTo>
                    <a:lnTo>
                      <a:pt x="1808" y="107"/>
                    </a:lnTo>
                    <a:lnTo>
                      <a:pt x="1810" y="107"/>
                    </a:lnTo>
                    <a:lnTo>
                      <a:pt x="1812" y="107"/>
                    </a:lnTo>
                    <a:lnTo>
                      <a:pt x="1814" y="107"/>
                    </a:lnTo>
                    <a:lnTo>
                      <a:pt x="1816" y="107"/>
                    </a:lnTo>
                    <a:lnTo>
                      <a:pt x="1817" y="107"/>
                    </a:lnTo>
                    <a:lnTo>
                      <a:pt x="1819" y="107"/>
                    </a:lnTo>
                    <a:lnTo>
                      <a:pt x="1823" y="107"/>
                    </a:lnTo>
                    <a:lnTo>
                      <a:pt x="1825" y="107"/>
                    </a:lnTo>
                    <a:lnTo>
                      <a:pt x="1827" y="107"/>
                    </a:lnTo>
                    <a:lnTo>
                      <a:pt x="1829" y="107"/>
                    </a:lnTo>
                    <a:lnTo>
                      <a:pt x="1831" y="107"/>
                    </a:lnTo>
                    <a:lnTo>
                      <a:pt x="1833" y="107"/>
                    </a:lnTo>
                    <a:lnTo>
                      <a:pt x="1835" y="107"/>
                    </a:lnTo>
                    <a:lnTo>
                      <a:pt x="1839" y="107"/>
                    </a:lnTo>
                    <a:lnTo>
                      <a:pt x="1840" y="107"/>
                    </a:lnTo>
                    <a:lnTo>
                      <a:pt x="1842" y="107"/>
                    </a:lnTo>
                    <a:lnTo>
                      <a:pt x="1844" y="107"/>
                    </a:lnTo>
                    <a:lnTo>
                      <a:pt x="1846" y="107"/>
                    </a:lnTo>
                    <a:lnTo>
                      <a:pt x="1848" y="107"/>
                    </a:lnTo>
                    <a:lnTo>
                      <a:pt x="1850" y="107"/>
                    </a:lnTo>
                    <a:lnTo>
                      <a:pt x="1854" y="107"/>
                    </a:lnTo>
                    <a:lnTo>
                      <a:pt x="1858" y="107"/>
                    </a:lnTo>
                    <a:lnTo>
                      <a:pt x="1860" y="107"/>
                    </a:lnTo>
                    <a:lnTo>
                      <a:pt x="1861" y="107"/>
                    </a:lnTo>
                    <a:lnTo>
                      <a:pt x="1863" y="107"/>
                    </a:lnTo>
                    <a:lnTo>
                      <a:pt x="1865" y="107"/>
                    </a:lnTo>
                    <a:lnTo>
                      <a:pt x="1867" y="107"/>
                    </a:lnTo>
                    <a:lnTo>
                      <a:pt x="1869" y="107"/>
                    </a:lnTo>
                    <a:lnTo>
                      <a:pt x="1871" y="107"/>
                    </a:lnTo>
                    <a:lnTo>
                      <a:pt x="1873" y="107"/>
                    </a:lnTo>
                    <a:lnTo>
                      <a:pt x="1877" y="107"/>
                    </a:lnTo>
                    <a:lnTo>
                      <a:pt x="1879" y="107"/>
                    </a:lnTo>
                    <a:lnTo>
                      <a:pt x="1881" y="107"/>
                    </a:lnTo>
                    <a:lnTo>
                      <a:pt x="1883" y="107"/>
                    </a:lnTo>
                    <a:lnTo>
                      <a:pt x="1884" y="107"/>
                    </a:lnTo>
                    <a:lnTo>
                      <a:pt x="1886" y="107"/>
                    </a:lnTo>
                    <a:lnTo>
                      <a:pt x="1890" y="107"/>
                    </a:lnTo>
                    <a:lnTo>
                      <a:pt x="1892" y="107"/>
                    </a:lnTo>
                    <a:lnTo>
                      <a:pt x="1894" y="107"/>
                    </a:lnTo>
                    <a:lnTo>
                      <a:pt x="1896" y="107"/>
                    </a:lnTo>
                    <a:lnTo>
                      <a:pt x="1898" y="107"/>
                    </a:lnTo>
                    <a:lnTo>
                      <a:pt x="1900" y="107"/>
                    </a:lnTo>
                    <a:lnTo>
                      <a:pt x="1902" y="107"/>
                    </a:lnTo>
                    <a:lnTo>
                      <a:pt x="1904" y="107"/>
                    </a:lnTo>
                    <a:lnTo>
                      <a:pt x="1906" y="107"/>
                    </a:lnTo>
                    <a:lnTo>
                      <a:pt x="1909" y="107"/>
                    </a:lnTo>
                    <a:lnTo>
                      <a:pt x="1913" y="107"/>
                    </a:lnTo>
                    <a:lnTo>
                      <a:pt x="1915" y="107"/>
                    </a:lnTo>
                    <a:lnTo>
                      <a:pt x="1917" y="107"/>
                    </a:lnTo>
                    <a:lnTo>
                      <a:pt x="1919" y="107"/>
                    </a:lnTo>
                    <a:lnTo>
                      <a:pt x="1921" y="107"/>
                    </a:lnTo>
                    <a:lnTo>
                      <a:pt x="1923" y="107"/>
                    </a:lnTo>
                    <a:lnTo>
                      <a:pt x="1925" y="107"/>
                    </a:lnTo>
                    <a:lnTo>
                      <a:pt x="1927" y="107"/>
                    </a:lnTo>
                    <a:lnTo>
                      <a:pt x="1929" y="107"/>
                    </a:lnTo>
                    <a:lnTo>
                      <a:pt x="1930" y="107"/>
                    </a:lnTo>
                    <a:lnTo>
                      <a:pt x="1932" y="107"/>
                    </a:lnTo>
                    <a:lnTo>
                      <a:pt x="1934" y="107"/>
                    </a:lnTo>
                    <a:lnTo>
                      <a:pt x="1936" y="107"/>
                    </a:lnTo>
                    <a:lnTo>
                      <a:pt x="1938" y="107"/>
                    </a:lnTo>
                    <a:lnTo>
                      <a:pt x="1940" y="107"/>
                    </a:lnTo>
                    <a:lnTo>
                      <a:pt x="1942" y="107"/>
                    </a:lnTo>
                    <a:lnTo>
                      <a:pt x="1944" y="107"/>
                    </a:lnTo>
                    <a:lnTo>
                      <a:pt x="1946" y="107"/>
                    </a:lnTo>
                    <a:lnTo>
                      <a:pt x="1948" y="107"/>
                    </a:lnTo>
                    <a:lnTo>
                      <a:pt x="1950" y="107"/>
                    </a:lnTo>
                    <a:lnTo>
                      <a:pt x="1952" y="107"/>
                    </a:lnTo>
                    <a:lnTo>
                      <a:pt x="1953" y="107"/>
                    </a:lnTo>
                    <a:lnTo>
                      <a:pt x="1955" y="107"/>
                    </a:lnTo>
                    <a:lnTo>
                      <a:pt x="1957" y="107"/>
                    </a:lnTo>
                    <a:lnTo>
                      <a:pt x="1959" y="107"/>
                    </a:lnTo>
                    <a:lnTo>
                      <a:pt x="1961" y="107"/>
                    </a:lnTo>
                    <a:lnTo>
                      <a:pt x="1963" y="107"/>
                    </a:lnTo>
                    <a:lnTo>
                      <a:pt x="1965" y="107"/>
                    </a:lnTo>
                    <a:lnTo>
                      <a:pt x="1967" y="107"/>
                    </a:lnTo>
                    <a:lnTo>
                      <a:pt x="1969" y="107"/>
                    </a:lnTo>
                    <a:lnTo>
                      <a:pt x="1971" y="107"/>
                    </a:lnTo>
                    <a:lnTo>
                      <a:pt x="1973" y="107"/>
                    </a:lnTo>
                    <a:lnTo>
                      <a:pt x="1974" y="107"/>
                    </a:lnTo>
                    <a:lnTo>
                      <a:pt x="1976" y="107"/>
                    </a:lnTo>
                    <a:lnTo>
                      <a:pt x="1978" y="107"/>
                    </a:lnTo>
                    <a:lnTo>
                      <a:pt x="1980" y="107"/>
                    </a:lnTo>
                    <a:lnTo>
                      <a:pt x="1982" y="107"/>
                    </a:lnTo>
                    <a:lnTo>
                      <a:pt x="1986" y="107"/>
                    </a:lnTo>
                    <a:lnTo>
                      <a:pt x="1988" y="107"/>
                    </a:lnTo>
                    <a:lnTo>
                      <a:pt x="1990" y="107"/>
                    </a:lnTo>
                    <a:lnTo>
                      <a:pt x="1992" y="107"/>
                    </a:lnTo>
                    <a:lnTo>
                      <a:pt x="1994" y="107"/>
                    </a:lnTo>
                    <a:lnTo>
                      <a:pt x="1997" y="107"/>
                    </a:lnTo>
                    <a:lnTo>
                      <a:pt x="1999" y="107"/>
                    </a:lnTo>
                    <a:lnTo>
                      <a:pt x="2001" y="107"/>
                    </a:lnTo>
                    <a:lnTo>
                      <a:pt x="2003" y="107"/>
                    </a:lnTo>
                    <a:lnTo>
                      <a:pt x="2005" y="107"/>
                    </a:lnTo>
                    <a:lnTo>
                      <a:pt x="2007" y="107"/>
                    </a:lnTo>
                    <a:lnTo>
                      <a:pt x="2009" y="107"/>
                    </a:lnTo>
                    <a:lnTo>
                      <a:pt x="2011" y="107"/>
                    </a:lnTo>
                    <a:lnTo>
                      <a:pt x="2013" y="107"/>
                    </a:lnTo>
                    <a:lnTo>
                      <a:pt x="2015" y="107"/>
                    </a:lnTo>
                    <a:lnTo>
                      <a:pt x="2017" y="107"/>
                    </a:lnTo>
                    <a:lnTo>
                      <a:pt x="2019" y="107"/>
                    </a:lnTo>
                    <a:lnTo>
                      <a:pt x="2020" y="107"/>
                    </a:lnTo>
                    <a:lnTo>
                      <a:pt x="2022" y="107"/>
                    </a:lnTo>
                    <a:lnTo>
                      <a:pt x="2024" y="107"/>
                    </a:lnTo>
                    <a:lnTo>
                      <a:pt x="2026" y="107"/>
                    </a:lnTo>
                    <a:lnTo>
                      <a:pt x="2028" y="107"/>
                    </a:lnTo>
                    <a:lnTo>
                      <a:pt x="2030" y="107"/>
                    </a:lnTo>
                    <a:lnTo>
                      <a:pt x="2032" y="107"/>
                    </a:lnTo>
                    <a:lnTo>
                      <a:pt x="2036" y="107"/>
                    </a:lnTo>
                    <a:lnTo>
                      <a:pt x="2040" y="107"/>
                    </a:lnTo>
                    <a:lnTo>
                      <a:pt x="2042" y="107"/>
                    </a:lnTo>
                    <a:lnTo>
                      <a:pt x="2045" y="107"/>
                    </a:lnTo>
                    <a:lnTo>
                      <a:pt x="2047" y="107"/>
                    </a:lnTo>
                    <a:lnTo>
                      <a:pt x="2049" y="107"/>
                    </a:lnTo>
                    <a:lnTo>
                      <a:pt x="2051" y="107"/>
                    </a:lnTo>
                    <a:lnTo>
                      <a:pt x="2053" y="107"/>
                    </a:lnTo>
                    <a:lnTo>
                      <a:pt x="2055" y="107"/>
                    </a:lnTo>
                    <a:lnTo>
                      <a:pt x="2057" y="107"/>
                    </a:lnTo>
                    <a:lnTo>
                      <a:pt x="2059" y="107"/>
                    </a:lnTo>
                    <a:lnTo>
                      <a:pt x="2061" y="107"/>
                    </a:lnTo>
                    <a:lnTo>
                      <a:pt x="2063" y="107"/>
                    </a:lnTo>
                    <a:lnTo>
                      <a:pt x="2064" y="107"/>
                    </a:lnTo>
                    <a:lnTo>
                      <a:pt x="2066" y="107"/>
                    </a:lnTo>
                    <a:lnTo>
                      <a:pt x="2070" y="107"/>
                    </a:lnTo>
                    <a:lnTo>
                      <a:pt x="2072" y="107"/>
                    </a:lnTo>
                    <a:lnTo>
                      <a:pt x="2074" y="107"/>
                    </a:lnTo>
                    <a:lnTo>
                      <a:pt x="2076" y="107"/>
                    </a:lnTo>
                    <a:lnTo>
                      <a:pt x="2078" y="107"/>
                    </a:lnTo>
                    <a:lnTo>
                      <a:pt x="2080" y="107"/>
                    </a:lnTo>
                    <a:lnTo>
                      <a:pt x="2082" y="107"/>
                    </a:lnTo>
                    <a:lnTo>
                      <a:pt x="2084" y="107"/>
                    </a:lnTo>
                    <a:lnTo>
                      <a:pt x="2086" y="107"/>
                    </a:lnTo>
                    <a:lnTo>
                      <a:pt x="2087" y="107"/>
                    </a:lnTo>
                    <a:lnTo>
                      <a:pt x="2089" y="107"/>
                    </a:lnTo>
                    <a:lnTo>
                      <a:pt x="2091" y="107"/>
                    </a:lnTo>
                    <a:lnTo>
                      <a:pt x="2093" y="107"/>
                    </a:lnTo>
                    <a:lnTo>
                      <a:pt x="2095" y="107"/>
                    </a:lnTo>
                    <a:lnTo>
                      <a:pt x="2097" y="107"/>
                    </a:lnTo>
                    <a:lnTo>
                      <a:pt x="2099" y="107"/>
                    </a:lnTo>
                    <a:lnTo>
                      <a:pt x="2101" y="107"/>
                    </a:lnTo>
                    <a:lnTo>
                      <a:pt x="2103" y="107"/>
                    </a:lnTo>
                    <a:lnTo>
                      <a:pt x="2105" y="107"/>
                    </a:lnTo>
                    <a:lnTo>
                      <a:pt x="2107" y="107"/>
                    </a:lnTo>
                    <a:lnTo>
                      <a:pt x="2109" y="107"/>
                    </a:lnTo>
                    <a:lnTo>
                      <a:pt x="2110" y="107"/>
                    </a:lnTo>
                    <a:lnTo>
                      <a:pt x="2112" y="107"/>
                    </a:lnTo>
                    <a:lnTo>
                      <a:pt x="2114" y="107"/>
                    </a:lnTo>
                    <a:lnTo>
                      <a:pt x="2118" y="107"/>
                    </a:lnTo>
                    <a:lnTo>
                      <a:pt x="2120" y="107"/>
                    </a:lnTo>
                    <a:lnTo>
                      <a:pt x="2122" y="107"/>
                    </a:lnTo>
                    <a:lnTo>
                      <a:pt x="2124" y="107"/>
                    </a:lnTo>
                    <a:lnTo>
                      <a:pt x="2126" y="107"/>
                    </a:lnTo>
                    <a:lnTo>
                      <a:pt x="2128" y="107"/>
                    </a:lnTo>
                    <a:lnTo>
                      <a:pt x="2130" y="107"/>
                    </a:lnTo>
                    <a:lnTo>
                      <a:pt x="2132" y="107"/>
                    </a:lnTo>
                    <a:lnTo>
                      <a:pt x="2133" y="107"/>
                    </a:lnTo>
                    <a:lnTo>
                      <a:pt x="2137" y="107"/>
                    </a:lnTo>
                    <a:lnTo>
                      <a:pt x="2139" y="107"/>
                    </a:lnTo>
                    <a:lnTo>
                      <a:pt x="2141" y="107"/>
                    </a:lnTo>
                    <a:lnTo>
                      <a:pt x="2143" y="107"/>
                    </a:lnTo>
                    <a:lnTo>
                      <a:pt x="2147" y="107"/>
                    </a:lnTo>
                    <a:lnTo>
                      <a:pt x="2149" y="107"/>
                    </a:lnTo>
                    <a:lnTo>
                      <a:pt x="2151" y="107"/>
                    </a:lnTo>
                    <a:lnTo>
                      <a:pt x="2153" y="107"/>
                    </a:lnTo>
                    <a:lnTo>
                      <a:pt x="2154" y="107"/>
                    </a:lnTo>
                    <a:lnTo>
                      <a:pt x="2156" y="107"/>
                    </a:lnTo>
                    <a:lnTo>
                      <a:pt x="2158" y="107"/>
                    </a:lnTo>
                    <a:lnTo>
                      <a:pt x="2160" y="107"/>
                    </a:lnTo>
                    <a:lnTo>
                      <a:pt x="2162" y="107"/>
                    </a:lnTo>
                    <a:lnTo>
                      <a:pt x="2164" y="107"/>
                    </a:lnTo>
                    <a:lnTo>
                      <a:pt x="2166" y="107"/>
                    </a:lnTo>
                    <a:lnTo>
                      <a:pt x="2168" y="107"/>
                    </a:lnTo>
                    <a:lnTo>
                      <a:pt x="2170" y="107"/>
                    </a:lnTo>
                    <a:lnTo>
                      <a:pt x="2172" y="107"/>
                    </a:lnTo>
                    <a:lnTo>
                      <a:pt x="2174" y="107"/>
                    </a:lnTo>
                    <a:lnTo>
                      <a:pt x="2176" y="107"/>
                    </a:lnTo>
                    <a:lnTo>
                      <a:pt x="2179" y="107"/>
                    </a:lnTo>
                    <a:lnTo>
                      <a:pt x="2181" y="107"/>
                    </a:lnTo>
                    <a:lnTo>
                      <a:pt x="2183" y="107"/>
                    </a:lnTo>
                    <a:lnTo>
                      <a:pt x="2187" y="107"/>
                    </a:lnTo>
                    <a:lnTo>
                      <a:pt x="2189" y="107"/>
                    </a:lnTo>
                    <a:lnTo>
                      <a:pt x="2191" y="107"/>
                    </a:lnTo>
                    <a:lnTo>
                      <a:pt x="2193" y="107"/>
                    </a:lnTo>
                    <a:lnTo>
                      <a:pt x="2195" y="107"/>
                    </a:lnTo>
                    <a:lnTo>
                      <a:pt x="2197" y="107"/>
                    </a:lnTo>
                    <a:lnTo>
                      <a:pt x="2199" y="107"/>
                    </a:lnTo>
                    <a:lnTo>
                      <a:pt x="2200" y="107"/>
                    </a:lnTo>
                    <a:lnTo>
                      <a:pt x="2202" y="107"/>
                    </a:lnTo>
                    <a:lnTo>
                      <a:pt x="2204" y="107"/>
                    </a:lnTo>
                    <a:lnTo>
                      <a:pt x="2206" y="107"/>
                    </a:lnTo>
                    <a:lnTo>
                      <a:pt x="2208" y="107"/>
                    </a:lnTo>
                    <a:lnTo>
                      <a:pt x="2210" y="107"/>
                    </a:lnTo>
                    <a:lnTo>
                      <a:pt x="2212" y="107"/>
                    </a:lnTo>
                    <a:lnTo>
                      <a:pt x="2214" y="107"/>
                    </a:lnTo>
                    <a:lnTo>
                      <a:pt x="2216" y="107"/>
                    </a:lnTo>
                    <a:lnTo>
                      <a:pt x="2218" y="107"/>
                    </a:lnTo>
                    <a:lnTo>
                      <a:pt x="2220" y="107"/>
                    </a:lnTo>
                    <a:lnTo>
                      <a:pt x="2222" y="107"/>
                    </a:lnTo>
                    <a:lnTo>
                      <a:pt x="2223" y="107"/>
                    </a:lnTo>
                    <a:lnTo>
                      <a:pt x="2225" y="107"/>
                    </a:lnTo>
                    <a:lnTo>
                      <a:pt x="2227" y="107"/>
                    </a:lnTo>
                    <a:lnTo>
                      <a:pt x="2229" y="107"/>
                    </a:lnTo>
                    <a:lnTo>
                      <a:pt x="2233" y="107"/>
                    </a:lnTo>
                    <a:lnTo>
                      <a:pt x="2235" y="107"/>
                    </a:lnTo>
                    <a:lnTo>
                      <a:pt x="2237" y="107"/>
                    </a:lnTo>
                    <a:lnTo>
                      <a:pt x="2239" y="107"/>
                    </a:lnTo>
                    <a:lnTo>
                      <a:pt x="2241" y="107"/>
                    </a:lnTo>
                    <a:lnTo>
                      <a:pt x="2243" y="107"/>
                    </a:lnTo>
                    <a:lnTo>
                      <a:pt x="2244" y="107"/>
                    </a:lnTo>
                    <a:lnTo>
                      <a:pt x="2246" y="107"/>
                    </a:lnTo>
                    <a:lnTo>
                      <a:pt x="2248" y="107"/>
                    </a:lnTo>
                    <a:lnTo>
                      <a:pt x="2250" y="107"/>
                    </a:lnTo>
                    <a:lnTo>
                      <a:pt x="2252" y="107"/>
                    </a:lnTo>
                    <a:lnTo>
                      <a:pt x="2256" y="107"/>
                    </a:lnTo>
                    <a:lnTo>
                      <a:pt x="2260" y="107"/>
                    </a:lnTo>
                    <a:lnTo>
                      <a:pt x="2262" y="107"/>
                    </a:lnTo>
                    <a:lnTo>
                      <a:pt x="2266" y="107"/>
                    </a:lnTo>
                    <a:lnTo>
                      <a:pt x="2267" y="107"/>
                    </a:lnTo>
                    <a:lnTo>
                      <a:pt x="2269" y="107"/>
                    </a:lnTo>
                    <a:lnTo>
                      <a:pt x="2271" y="107"/>
                    </a:lnTo>
                    <a:lnTo>
                      <a:pt x="2273" y="107"/>
                    </a:lnTo>
                    <a:lnTo>
                      <a:pt x="2275" y="107"/>
                    </a:lnTo>
                    <a:lnTo>
                      <a:pt x="2279" y="107"/>
                    </a:lnTo>
                    <a:lnTo>
                      <a:pt x="2283" y="107"/>
                    </a:lnTo>
                    <a:lnTo>
                      <a:pt x="2285" y="107"/>
                    </a:lnTo>
                    <a:lnTo>
                      <a:pt x="2287" y="107"/>
                    </a:lnTo>
                    <a:lnTo>
                      <a:pt x="2289" y="107"/>
                    </a:lnTo>
                    <a:lnTo>
                      <a:pt x="2290" y="107"/>
                    </a:lnTo>
                    <a:lnTo>
                      <a:pt x="2292" y="107"/>
                    </a:lnTo>
                    <a:lnTo>
                      <a:pt x="2294" y="107"/>
                    </a:lnTo>
                    <a:lnTo>
                      <a:pt x="2296" y="107"/>
                    </a:lnTo>
                    <a:lnTo>
                      <a:pt x="2298" y="107"/>
                    </a:lnTo>
                    <a:lnTo>
                      <a:pt x="2300" y="107"/>
                    </a:lnTo>
                    <a:lnTo>
                      <a:pt x="2302" y="107"/>
                    </a:lnTo>
                    <a:lnTo>
                      <a:pt x="2304" y="107"/>
                    </a:lnTo>
                    <a:lnTo>
                      <a:pt x="2306" y="107"/>
                    </a:lnTo>
                    <a:lnTo>
                      <a:pt x="2308" y="107"/>
                    </a:lnTo>
                    <a:lnTo>
                      <a:pt x="2310" y="107"/>
                    </a:lnTo>
                    <a:lnTo>
                      <a:pt x="2312" y="107"/>
                    </a:lnTo>
                    <a:lnTo>
                      <a:pt x="2313" y="107"/>
                    </a:lnTo>
                    <a:lnTo>
                      <a:pt x="2317" y="107"/>
                    </a:lnTo>
                    <a:lnTo>
                      <a:pt x="2319" y="107"/>
                    </a:lnTo>
                    <a:lnTo>
                      <a:pt x="2321" y="107"/>
                    </a:lnTo>
                    <a:lnTo>
                      <a:pt x="2325" y="107"/>
                    </a:lnTo>
                    <a:lnTo>
                      <a:pt x="2327" y="107"/>
                    </a:lnTo>
                    <a:lnTo>
                      <a:pt x="2329" y="107"/>
                    </a:lnTo>
                    <a:lnTo>
                      <a:pt x="2331" y="107"/>
                    </a:lnTo>
                    <a:lnTo>
                      <a:pt x="2333" y="107"/>
                    </a:lnTo>
                    <a:lnTo>
                      <a:pt x="2335" y="107"/>
                    </a:lnTo>
                    <a:lnTo>
                      <a:pt x="2336" y="107"/>
                    </a:lnTo>
                    <a:lnTo>
                      <a:pt x="2338" y="107"/>
                    </a:lnTo>
                    <a:lnTo>
                      <a:pt x="2340" y="107"/>
                    </a:lnTo>
                    <a:lnTo>
                      <a:pt x="2344" y="107"/>
                    </a:lnTo>
                    <a:lnTo>
                      <a:pt x="2346" y="107"/>
                    </a:lnTo>
                    <a:lnTo>
                      <a:pt x="2348" y="107"/>
                    </a:lnTo>
                    <a:lnTo>
                      <a:pt x="2352" y="107"/>
                    </a:lnTo>
                    <a:lnTo>
                      <a:pt x="2354" y="107"/>
                    </a:lnTo>
                    <a:lnTo>
                      <a:pt x="2356" y="107"/>
                    </a:lnTo>
                    <a:lnTo>
                      <a:pt x="2359" y="107"/>
                    </a:lnTo>
                    <a:lnTo>
                      <a:pt x="2361" y="107"/>
                    </a:lnTo>
                    <a:lnTo>
                      <a:pt x="2365" y="107"/>
                    </a:lnTo>
                    <a:lnTo>
                      <a:pt x="2369" y="107"/>
                    </a:lnTo>
                    <a:lnTo>
                      <a:pt x="2371" y="107"/>
                    </a:lnTo>
                    <a:lnTo>
                      <a:pt x="2373" y="107"/>
                    </a:lnTo>
                    <a:lnTo>
                      <a:pt x="2375" y="107"/>
                    </a:lnTo>
                    <a:lnTo>
                      <a:pt x="2377" y="107"/>
                    </a:lnTo>
                    <a:lnTo>
                      <a:pt x="2379" y="107"/>
                    </a:lnTo>
                    <a:lnTo>
                      <a:pt x="2380" y="107"/>
                    </a:lnTo>
                    <a:lnTo>
                      <a:pt x="2382" y="107"/>
                    </a:lnTo>
                    <a:lnTo>
                      <a:pt x="2384" y="107"/>
                    </a:lnTo>
                    <a:lnTo>
                      <a:pt x="2386" y="107"/>
                    </a:lnTo>
                    <a:lnTo>
                      <a:pt x="2388" y="107"/>
                    </a:lnTo>
                    <a:lnTo>
                      <a:pt x="2390" y="107"/>
                    </a:lnTo>
                    <a:lnTo>
                      <a:pt x="2392" y="107"/>
                    </a:lnTo>
                    <a:lnTo>
                      <a:pt x="2394" y="107"/>
                    </a:lnTo>
                    <a:lnTo>
                      <a:pt x="2396" y="107"/>
                    </a:lnTo>
                    <a:lnTo>
                      <a:pt x="2398" y="107"/>
                    </a:lnTo>
                    <a:lnTo>
                      <a:pt x="2400" y="107"/>
                    </a:lnTo>
                    <a:lnTo>
                      <a:pt x="2402" y="107"/>
                    </a:lnTo>
                    <a:lnTo>
                      <a:pt x="2403" y="107"/>
                    </a:lnTo>
                    <a:lnTo>
                      <a:pt x="2405" y="107"/>
                    </a:lnTo>
                    <a:lnTo>
                      <a:pt x="2407" y="107"/>
                    </a:lnTo>
                    <a:lnTo>
                      <a:pt x="2409" y="107"/>
                    </a:lnTo>
                    <a:lnTo>
                      <a:pt x="2411" y="107"/>
                    </a:lnTo>
                    <a:lnTo>
                      <a:pt x="2413" y="107"/>
                    </a:lnTo>
                    <a:lnTo>
                      <a:pt x="2415" y="107"/>
                    </a:lnTo>
                    <a:lnTo>
                      <a:pt x="2417" y="107"/>
                    </a:lnTo>
                    <a:lnTo>
                      <a:pt x="2419" y="107"/>
                    </a:lnTo>
                    <a:lnTo>
                      <a:pt x="2421" y="107"/>
                    </a:lnTo>
                    <a:lnTo>
                      <a:pt x="2423" y="107"/>
                    </a:lnTo>
                    <a:lnTo>
                      <a:pt x="2426" y="107"/>
                    </a:lnTo>
                    <a:lnTo>
                      <a:pt x="2428" y="107"/>
                    </a:lnTo>
                    <a:lnTo>
                      <a:pt x="2430" y="107"/>
                    </a:lnTo>
                    <a:lnTo>
                      <a:pt x="2432" y="107"/>
                    </a:lnTo>
                    <a:lnTo>
                      <a:pt x="2434" y="107"/>
                    </a:lnTo>
                    <a:lnTo>
                      <a:pt x="2436" y="107"/>
                    </a:lnTo>
                    <a:lnTo>
                      <a:pt x="2438" y="107"/>
                    </a:lnTo>
                    <a:lnTo>
                      <a:pt x="2440" y="107"/>
                    </a:lnTo>
                    <a:lnTo>
                      <a:pt x="2442" y="107"/>
                    </a:lnTo>
                    <a:lnTo>
                      <a:pt x="2444" y="107"/>
                    </a:lnTo>
                    <a:lnTo>
                      <a:pt x="2446" y="107"/>
                    </a:lnTo>
                    <a:lnTo>
                      <a:pt x="2447" y="107"/>
                    </a:lnTo>
                    <a:lnTo>
                      <a:pt x="2449" y="107"/>
                    </a:lnTo>
                    <a:lnTo>
                      <a:pt x="2451" y="107"/>
                    </a:lnTo>
                    <a:lnTo>
                      <a:pt x="2453" y="107"/>
                    </a:lnTo>
                    <a:lnTo>
                      <a:pt x="2455" y="107"/>
                    </a:lnTo>
                    <a:lnTo>
                      <a:pt x="2457" y="107"/>
                    </a:lnTo>
                    <a:lnTo>
                      <a:pt x="2459" y="107"/>
                    </a:lnTo>
                    <a:lnTo>
                      <a:pt x="2461" y="107"/>
                    </a:lnTo>
                    <a:lnTo>
                      <a:pt x="2463" y="107"/>
                    </a:lnTo>
                    <a:lnTo>
                      <a:pt x="2465" y="107"/>
                    </a:lnTo>
                    <a:lnTo>
                      <a:pt x="2467" y="107"/>
                    </a:lnTo>
                    <a:lnTo>
                      <a:pt x="2469" y="107"/>
                    </a:lnTo>
                    <a:lnTo>
                      <a:pt x="2470" y="107"/>
                    </a:lnTo>
                    <a:lnTo>
                      <a:pt x="2472" y="107"/>
                    </a:lnTo>
                    <a:lnTo>
                      <a:pt x="2474" y="107"/>
                    </a:lnTo>
                    <a:lnTo>
                      <a:pt x="2476" y="107"/>
                    </a:lnTo>
                    <a:lnTo>
                      <a:pt x="2478" y="107"/>
                    </a:lnTo>
                    <a:lnTo>
                      <a:pt x="2480" y="107"/>
                    </a:lnTo>
                    <a:lnTo>
                      <a:pt x="2482" y="107"/>
                    </a:lnTo>
                    <a:lnTo>
                      <a:pt x="2484" y="107"/>
                    </a:lnTo>
                    <a:lnTo>
                      <a:pt x="2486" y="107"/>
                    </a:lnTo>
                    <a:lnTo>
                      <a:pt x="2488" y="107"/>
                    </a:lnTo>
                    <a:lnTo>
                      <a:pt x="2490" y="107"/>
                    </a:lnTo>
                    <a:lnTo>
                      <a:pt x="2492" y="107"/>
                    </a:lnTo>
                    <a:lnTo>
                      <a:pt x="2493" y="107"/>
                    </a:lnTo>
                    <a:lnTo>
                      <a:pt x="2495" y="107"/>
                    </a:lnTo>
                    <a:lnTo>
                      <a:pt x="2497" y="107"/>
                    </a:lnTo>
                    <a:lnTo>
                      <a:pt x="2499" y="107"/>
                    </a:lnTo>
                    <a:lnTo>
                      <a:pt x="2501" y="107"/>
                    </a:lnTo>
                    <a:lnTo>
                      <a:pt x="2503" y="107"/>
                    </a:lnTo>
                    <a:lnTo>
                      <a:pt x="2505" y="107"/>
                    </a:lnTo>
                    <a:lnTo>
                      <a:pt x="2507" y="107"/>
                    </a:lnTo>
                    <a:lnTo>
                      <a:pt x="2509" y="107"/>
                    </a:lnTo>
                    <a:lnTo>
                      <a:pt x="2511" y="107"/>
                    </a:lnTo>
                    <a:lnTo>
                      <a:pt x="2513" y="107"/>
                    </a:lnTo>
                    <a:lnTo>
                      <a:pt x="2515" y="107"/>
                    </a:lnTo>
                    <a:lnTo>
                      <a:pt x="2516" y="107"/>
                    </a:lnTo>
                    <a:lnTo>
                      <a:pt x="2518" y="107"/>
                    </a:lnTo>
                    <a:lnTo>
                      <a:pt x="2520" y="107"/>
                    </a:lnTo>
                    <a:lnTo>
                      <a:pt x="2522" y="107"/>
                    </a:lnTo>
                    <a:lnTo>
                      <a:pt x="2526" y="107"/>
                    </a:lnTo>
                    <a:lnTo>
                      <a:pt x="2528" y="107"/>
                    </a:lnTo>
                    <a:lnTo>
                      <a:pt x="2530" y="107"/>
                    </a:lnTo>
                    <a:lnTo>
                      <a:pt x="2532" y="107"/>
                    </a:lnTo>
                    <a:lnTo>
                      <a:pt x="2534" y="107"/>
                    </a:lnTo>
                    <a:lnTo>
                      <a:pt x="2536" y="107"/>
                    </a:lnTo>
                    <a:lnTo>
                      <a:pt x="2537" y="107"/>
                    </a:lnTo>
                    <a:lnTo>
                      <a:pt x="2539" y="107"/>
                    </a:lnTo>
                    <a:lnTo>
                      <a:pt x="2541" y="107"/>
                    </a:lnTo>
                    <a:lnTo>
                      <a:pt x="2543" y="107"/>
                    </a:lnTo>
                    <a:lnTo>
                      <a:pt x="2545" y="107"/>
                    </a:lnTo>
                    <a:lnTo>
                      <a:pt x="2547" y="107"/>
                    </a:lnTo>
                    <a:lnTo>
                      <a:pt x="2549" y="107"/>
                    </a:lnTo>
                    <a:lnTo>
                      <a:pt x="2553" y="107"/>
                    </a:lnTo>
                    <a:lnTo>
                      <a:pt x="2555" y="107"/>
                    </a:lnTo>
                    <a:lnTo>
                      <a:pt x="2557" y="107"/>
                    </a:lnTo>
                    <a:lnTo>
                      <a:pt x="2559" y="107"/>
                    </a:lnTo>
                    <a:lnTo>
                      <a:pt x="2560" y="107"/>
                    </a:lnTo>
                    <a:lnTo>
                      <a:pt x="2562" y="107"/>
                    </a:lnTo>
                    <a:lnTo>
                      <a:pt x="2566" y="107"/>
                    </a:lnTo>
                    <a:lnTo>
                      <a:pt x="2568" y="105"/>
                    </a:lnTo>
                    <a:lnTo>
                      <a:pt x="2570" y="105"/>
                    </a:lnTo>
                    <a:lnTo>
                      <a:pt x="2572" y="105"/>
                    </a:lnTo>
                    <a:lnTo>
                      <a:pt x="2572" y="103"/>
                    </a:lnTo>
                    <a:lnTo>
                      <a:pt x="2574" y="103"/>
                    </a:lnTo>
                    <a:lnTo>
                      <a:pt x="2576" y="103"/>
                    </a:lnTo>
                    <a:lnTo>
                      <a:pt x="2578" y="101"/>
                    </a:lnTo>
                    <a:lnTo>
                      <a:pt x="2580" y="97"/>
                    </a:lnTo>
                    <a:lnTo>
                      <a:pt x="2582" y="97"/>
                    </a:lnTo>
                    <a:lnTo>
                      <a:pt x="2583" y="95"/>
                    </a:lnTo>
                    <a:lnTo>
                      <a:pt x="2583" y="94"/>
                    </a:lnTo>
                    <a:lnTo>
                      <a:pt x="2585" y="92"/>
                    </a:lnTo>
                    <a:lnTo>
                      <a:pt x="2587" y="90"/>
                    </a:lnTo>
                    <a:lnTo>
                      <a:pt x="2589" y="84"/>
                    </a:lnTo>
                    <a:lnTo>
                      <a:pt x="2589" y="82"/>
                    </a:lnTo>
                    <a:lnTo>
                      <a:pt x="2591" y="80"/>
                    </a:lnTo>
                    <a:lnTo>
                      <a:pt x="2593" y="78"/>
                    </a:lnTo>
                    <a:lnTo>
                      <a:pt x="2595" y="73"/>
                    </a:lnTo>
                    <a:lnTo>
                      <a:pt x="2597" y="71"/>
                    </a:lnTo>
                    <a:lnTo>
                      <a:pt x="2599" y="63"/>
                    </a:lnTo>
                    <a:lnTo>
                      <a:pt x="2601" y="61"/>
                    </a:lnTo>
                    <a:lnTo>
                      <a:pt x="2601" y="55"/>
                    </a:lnTo>
                    <a:lnTo>
                      <a:pt x="2603" y="57"/>
                    </a:lnTo>
                    <a:lnTo>
                      <a:pt x="2603" y="48"/>
                    </a:lnTo>
                    <a:lnTo>
                      <a:pt x="2605" y="50"/>
                    </a:lnTo>
                    <a:lnTo>
                      <a:pt x="2605" y="38"/>
                    </a:lnTo>
                    <a:lnTo>
                      <a:pt x="2606" y="38"/>
                    </a:lnTo>
                    <a:lnTo>
                      <a:pt x="2608" y="34"/>
                    </a:lnTo>
                    <a:lnTo>
                      <a:pt x="2610" y="27"/>
                    </a:lnTo>
                    <a:lnTo>
                      <a:pt x="2610" y="32"/>
                    </a:lnTo>
                    <a:lnTo>
                      <a:pt x="2612" y="29"/>
                    </a:lnTo>
                    <a:lnTo>
                      <a:pt x="2614" y="13"/>
                    </a:lnTo>
                    <a:lnTo>
                      <a:pt x="2616" y="23"/>
                    </a:lnTo>
                    <a:lnTo>
                      <a:pt x="2618" y="15"/>
                    </a:lnTo>
                    <a:lnTo>
                      <a:pt x="2620" y="21"/>
                    </a:lnTo>
                    <a:lnTo>
                      <a:pt x="2620" y="11"/>
                    </a:lnTo>
                    <a:lnTo>
                      <a:pt x="2622" y="17"/>
                    </a:lnTo>
                    <a:lnTo>
                      <a:pt x="2624" y="10"/>
                    </a:lnTo>
                    <a:lnTo>
                      <a:pt x="2626" y="11"/>
                    </a:lnTo>
                    <a:lnTo>
                      <a:pt x="2627" y="0"/>
                    </a:lnTo>
                    <a:lnTo>
                      <a:pt x="2627" y="13"/>
                    </a:lnTo>
                    <a:lnTo>
                      <a:pt x="2629" y="2"/>
                    </a:lnTo>
                    <a:lnTo>
                      <a:pt x="2631" y="11"/>
                    </a:lnTo>
                    <a:lnTo>
                      <a:pt x="2633" y="2"/>
                    </a:lnTo>
                    <a:lnTo>
                      <a:pt x="2635" y="21"/>
                    </a:lnTo>
                    <a:lnTo>
                      <a:pt x="2635" y="0"/>
                    </a:lnTo>
                    <a:lnTo>
                      <a:pt x="2637" y="8"/>
                    </a:lnTo>
                    <a:lnTo>
                      <a:pt x="2639" y="25"/>
                    </a:lnTo>
                    <a:lnTo>
                      <a:pt x="2641" y="15"/>
                    </a:lnTo>
                    <a:lnTo>
                      <a:pt x="2641" y="23"/>
                    </a:lnTo>
                    <a:lnTo>
                      <a:pt x="2643" y="32"/>
                    </a:lnTo>
                    <a:lnTo>
                      <a:pt x="2643" y="23"/>
                    </a:lnTo>
                    <a:lnTo>
                      <a:pt x="2647" y="36"/>
                    </a:lnTo>
                    <a:lnTo>
                      <a:pt x="2649" y="25"/>
                    </a:lnTo>
                    <a:lnTo>
                      <a:pt x="2650" y="34"/>
                    </a:lnTo>
                    <a:lnTo>
                      <a:pt x="2650" y="36"/>
                    </a:lnTo>
                    <a:lnTo>
                      <a:pt x="2652" y="38"/>
                    </a:lnTo>
                    <a:lnTo>
                      <a:pt x="2654" y="48"/>
                    </a:lnTo>
                    <a:lnTo>
                      <a:pt x="2654" y="53"/>
                    </a:lnTo>
                    <a:lnTo>
                      <a:pt x="2658" y="55"/>
                    </a:lnTo>
                    <a:lnTo>
                      <a:pt x="2658" y="59"/>
                    </a:lnTo>
                    <a:lnTo>
                      <a:pt x="2660" y="63"/>
                    </a:lnTo>
                    <a:lnTo>
                      <a:pt x="2662" y="67"/>
                    </a:lnTo>
                    <a:lnTo>
                      <a:pt x="2664" y="67"/>
                    </a:lnTo>
                    <a:lnTo>
                      <a:pt x="2666" y="76"/>
                    </a:lnTo>
                    <a:lnTo>
                      <a:pt x="2666" y="74"/>
                    </a:lnTo>
                    <a:lnTo>
                      <a:pt x="2668" y="80"/>
                    </a:lnTo>
                    <a:lnTo>
                      <a:pt x="2670" y="82"/>
                    </a:lnTo>
                    <a:lnTo>
                      <a:pt x="2672" y="84"/>
                    </a:lnTo>
                    <a:lnTo>
                      <a:pt x="2675" y="90"/>
                    </a:lnTo>
                    <a:lnTo>
                      <a:pt x="2677" y="94"/>
                    </a:lnTo>
                    <a:lnTo>
                      <a:pt x="2681" y="95"/>
                    </a:lnTo>
                    <a:lnTo>
                      <a:pt x="2683" y="97"/>
                    </a:lnTo>
                    <a:lnTo>
                      <a:pt x="2685" y="99"/>
                    </a:lnTo>
                    <a:lnTo>
                      <a:pt x="2687" y="99"/>
                    </a:lnTo>
                    <a:lnTo>
                      <a:pt x="2687" y="101"/>
                    </a:lnTo>
                    <a:lnTo>
                      <a:pt x="2689" y="101"/>
                    </a:lnTo>
                    <a:lnTo>
                      <a:pt x="2691" y="103"/>
                    </a:lnTo>
                    <a:lnTo>
                      <a:pt x="2693" y="103"/>
                    </a:lnTo>
                    <a:lnTo>
                      <a:pt x="2695" y="103"/>
                    </a:lnTo>
                    <a:lnTo>
                      <a:pt x="2698" y="105"/>
                    </a:lnTo>
                    <a:lnTo>
                      <a:pt x="2700" y="105"/>
                    </a:lnTo>
                    <a:lnTo>
                      <a:pt x="2704" y="105"/>
                    </a:lnTo>
                    <a:lnTo>
                      <a:pt x="2706" y="107"/>
                    </a:lnTo>
                    <a:lnTo>
                      <a:pt x="2708" y="107"/>
                    </a:lnTo>
                    <a:lnTo>
                      <a:pt x="2710" y="107"/>
                    </a:lnTo>
                    <a:lnTo>
                      <a:pt x="2712" y="107"/>
                    </a:lnTo>
                    <a:lnTo>
                      <a:pt x="2714" y="107"/>
                    </a:lnTo>
                    <a:lnTo>
                      <a:pt x="2716" y="107"/>
                    </a:lnTo>
                    <a:lnTo>
                      <a:pt x="2718" y="107"/>
                    </a:lnTo>
                    <a:lnTo>
                      <a:pt x="2719" y="107"/>
                    </a:lnTo>
                    <a:lnTo>
                      <a:pt x="2721" y="107"/>
                    </a:lnTo>
                    <a:lnTo>
                      <a:pt x="2723" y="107"/>
                    </a:lnTo>
                    <a:lnTo>
                      <a:pt x="2725" y="107"/>
                    </a:lnTo>
                    <a:lnTo>
                      <a:pt x="2727" y="107"/>
                    </a:lnTo>
                    <a:lnTo>
                      <a:pt x="2729" y="107"/>
                    </a:lnTo>
                    <a:lnTo>
                      <a:pt x="2731" y="107"/>
                    </a:lnTo>
                    <a:lnTo>
                      <a:pt x="2733" y="107"/>
                    </a:lnTo>
                    <a:lnTo>
                      <a:pt x="2735" y="107"/>
                    </a:lnTo>
                    <a:lnTo>
                      <a:pt x="2737" y="107"/>
                    </a:lnTo>
                    <a:lnTo>
                      <a:pt x="2739" y="107"/>
                    </a:lnTo>
                    <a:lnTo>
                      <a:pt x="2740" y="107"/>
                    </a:lnTo>
                    <a:lnTo>
                      <a:pt x="2742" y="107"/>
                    </a:lnTo>
                    <a:lnTo>
                      <a:pt x="2744" y="107"/>
                    </a:lnTo>
                    <a:lnTo>
                      <a:pt x="2746" y="107"/>
                    </a:lnTo>
                    <a:lnTo>
                      <a:pt x="2748" y="107"/>
                    </a:lnTo>
                    <a:lnTo>
                      <a:pt x="2750" y="107"/>
                    </a:lnTo>
                    <a:lnTo>
                      <a:pt x="2752" y="107"/>
                    </a:lnTo>
                    <a:lnTo>
                      <a:pt x="2754" y="107"/>
                    </a:lnTo>
                    <a:lnTo>
                      <a:pt x="2756" y="107"/>
                    </a:lnTo>
                  </a:path>
                </a:pathLst>
              </a:custGeom>
              <a:grpFill/>
              <a:ln w="3175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4" name="Freeform 212"/>
              <p:cNvSpPr>
                <a:spLocks/>
              </p:cNvSpPr>
              <p:nvPr/>
            </p:nvSpPr>
            <p:spPr bwMode="auto">
              <a:xfrm>
                <a:off x="2503488" y="4667023"/>
                <a:ext cx="4378325" cy="619125"/>
              </a:xfrm>
              <a:custGeom>
                <a:avLst/>
                <a:gdLst>
                  <a:gd name="T0" fmla="*/ 37 w 2758"/>
                  <a:gd name="T1" fmla="*/ 546 h 546"/>
                  <a:gd name="T2" fmla="*/ 71 w 2758"/>
                  <a:gd name="T3" fmla="*/ 544 h 546"/>
                  <a:gd name="T4" fmla="*/ 111 w 2758"/>
                  <a:gd name="T5" fmla="*/ 544 h 546"/>
                  <a:gd name="T6" fmla="*/ 153 w 2758"/>
                  <a:gd name="T7" fmla="*/ 544 h 546"/>
                  <a:gd name="T8" fmla="*/ 186 w 2758"/>
                  <a:gd name="T9" fmla="*/ 546 h 546"/>
                  <a:gd name="T10" fmla="*/ 224 w 2758"/>
                  <a:gd name="T11" fmla="*/ 544 h 546"/>
                  <a:gd name="T12" fmla="*/ 261 w 2758"/>
                  <a:gd name="T13" fmla="*/ 546 h 546"/>
                  <a:gd name="T14" fmla="*/ 293 w 2758"/>
                  <a:gd name="T15" fmla="*/ 546 h 546"/>
                  <a:gd name="T16" fmla="*/ 331 w 2758"/>
                  <a:gd name="T17" fmla="*/ 546 h 546"/>
                  <a:gd name="T18" fmla="*/ 372 w 2758"/>
                  <a:gd name="T19" fmla="*/ 546 h 546"/>
                  <a:gd name="T20" fmla="*/ 412 w 2758"/>
                  <a:gd name="T21" fmla="*/ 546 h 546"/>
                  <a:gd name="T22" fmla="*/ 450 w 2758"/>
                  <a:gd name="T23" fmla="*/ 546 h 546"/>
                  <a:gd name="T24" fmla="*/ 487 w 2758"/>
                  <a:gd name="T25" fmla="*/ 544 h 546"/>
                  <a:gd name="T26" fmla="*/ 523 w 2758"/>
                  <a:gd name="T27" fmla="*/ 544 h 546"/>
                  <a:gd name="T28" fmla="*/ 557 w 2758"/>
                  <a:gd name="T29" fmla="*/ 546 h 546"/>
                  <a:gd name="T30" fmla="*/ 592 w 2758"/>
                  <a:gd name="T31" fmla="*/ 546 h 546"/>
                  <a:gd name="T32" fmla="*/ 634 w 2758"/>
                  <a:gd name="T33" fmla="*/ 546 h 546"/>
                  <a:gd name="T34" fmla="*/ 672 w 2758"/>
                  <a:gd name="T35" fmla="*/ 544 h 546"/>
                  <a:gd name="T36" fmla="*/ 711 w 2758"/>
                  <a:gd name="T37" fmla="*/ 544 h 546"/>
                  <a:gd name="T38" fmla="*/ 749 w 2758"/>
                  <a:gd name="T39" fmla="*/ 544 h 546"/>
                  <a:gd name="T40" fmla="*/ 789 w 2758"/>
                  <a:gd name="T41" fmla="*/ 544 h 546"/>
                  <a:gd name="T42" fmla="*/ 835 w 2758"/>
                  <a:gd name="T43" fmla="*/ 544 h 546"/>
                  <a:gd name="T44" fmla="*/ 885 w 2758"/>
                  <a:gd name="T45" fmla="*/ 544 h 546"/>
                  <a:gd name="T46" fmla="*/ 929 w 2758"/>
                  <a:gd name="T47" fmla="*/ 544 h 546"/>
                  <a:gd name="T48" fmla="*/ 979 w 2758"/>
                  <a:gd name="T49" fmla="*/ 544 h 546"/>
                  <a:gd name="T50" fmla="*/ 1023 w 2758"/>
                  <a:gd name="T51" fmla="*/ 544 h 546"/>
                  <a:gd name="T52" fmla="*/ 1074 w 2758"/>
                  <a:gd name="T53" fmla="*/ 544 h 546"/>
                  <a:gd name="T54" fmla="*/ 1120 w 2758"/>
                  <a:gd name="T55" fmla="*/ 544 h 546"/>
                  <a:gd name="T56" fmla="*/ 1172 w 2758"/>
                  <a:gd name="T57" fmla="*/ 544 h 546"/>
                  <a:gd name="T58" fmla="*/ 1218 w 2758"/>
                  <a:gd name="T59" fmla="*/ 544 h 546"/>
                  <a:gd name="T60" fmla="*/ 1264 w 2758"/>
                  <a:gd name="T61" fmla="*/ 544 h 546"/>
                  <a:gd name="T62" fmla="*/ 1310 w 2758"/>
                  <a:gd name="T63" fmla="*/ 544 h 546"/>
                  <a:gd name="T64" fmla="*/ 1354 w 2758"/>
                  <a:gd name="T65" fmla="*/ 544 h 546"/>
                  <a:gd name="T66" fmla="*/ 1402 w 2758"/>
                  <a:gd name="T67" fmla="*/ 544 h 546"/>
                  <a:gd name="T68" fmla="*/ 1448 w 2758"/>
                  <a:gd name="T69" fmla="*/ 544 h 546"/>
                  <a:gd name="T70" fmla="*/ 1498 w 2758"/>
                  <a:gd name="T71" fmla="*/ 544 h 546"/>
                  <a:gd name="T72" fmla="*/ 1540 w 2758"/>
                  <a:gd name="T73" fmla="*/ 490 h 546"/>
                  <a:gd name="T74" fmla="*/ 1574 w 2758"/>
                  <a:gd name="T75" fmla="*/ 544 h 546"/>
                  <a:gd name="T76" fmla="*/ 1616 w 2758"/>
                  <a:gd name="T77" fmla="*/ 544 h 546"/>
                  <a:gd name="T78" fmla="*/ 1664 w 2758"/>
                  <a:gd name="T79" fmla="*/ 544 h 546"/>
                  <a:gd name="T80" fmla="*/ 1716 w 2758"/>
                  <a:gd name="T81" fmla="*/ 544 h 546"/>
                  <a:gd name="T82" fmla="*/ 1758 w 2758"/>
                  <a:gd name="T83" fmla="*/ 544 h 546"/>
                  <a:gd name="T84" fmla="*/ 1804 w 2758"/>
                  <a:gd name="T85" fmla="*/ 544 h 546"/>
                  <a:gd name="T86" fmla="*/ 1848 w 2758"/>
                  <a:gd name="T87" fmla="*/ 544 h 546"/>
                  <a:gd name="T88" fmla="*/ 1890 w 2758"/>
                  <a:gd name="T89" fmla="*/ 544 h 546"/>
                  <a:gd name="T90" fmla="*/ 1940 w 2758"/>
                  <a:gd name="T91" fmla="*/ 544 h 546"/>
                  <a:gd name="T92" fmla="*/ 1986 w 2758"/>
                  <a:gd name="T93" fmla="*/ 544 h 546"/>
                  <a:gd name="T94" fmla="*/ 2032 w 2758"/>
                  <a:gd name="T95" fmla="*/ 544 h 546"/>
                  <a:gd name="T96" fmla="*/ 2076 w 2758"/>
                  <a:gd name="T97" fmla="*/ 544 h 546"/>
                  <a:gd name="T98" fmla="*/ 2118 w 2758"/>
                  <a:gd name="T99" fmla="*/ 544 h 546"/>
                  <a:gd name="T100" fmla="*/ 2164 w 2758"/>
                  <a:gd name="T101" fmla="*/ 544 h 546"/>
                  <a:gd name="T102" fmla="*/ 2210 w 2758"/>
                  <a:gd name="T103" fmla="*/ 544 h 546"/>
                  <a:gd name="T104" fmla="*/ 2258 w 2758"/>
                  <a:gd name="T105" fmla="*/ 544 h 546"/>
                  <a:gd name="T106" fmla="*/ 2302 w 2758"/>
                  <a:gd name="T107" fmla="*/ 544 h 546"/>
                  <a:gd name="T108" fmla="*/ 2346 w 2758"/>
                  <a:gd name="T109" fmla="*/ 544 h 546"/>
                  <a:gd name="T110" fmla="*/ 2394 w 2758"/>
                  <a:gd name="T111" fmla="*/ 544 h 546"/>
                  <a:gd name="T112" fmla="*/ 2442 w 2758"/>
                  <a:gd name="T113" fmla="*/ 544 h 546"/>
                  <a:gd name="T114" fmla="*/ 2488 w 2758"/>
                  <a:gd name="T115" fmla="*/ 544 h 546"/>
                  <a:gd name="T116" fmla="*/ 2534 w 2758"/>
                  <a:gd name="T117" fmla="*/ 544 h 546"/>
                  <a:gd name="T118" fmla="*/ 2580 w 2758"/>
                  <a:gd name="T119" fmla="*/ 544 h 546"/>
                  <a:gd name="T120" fmla="*/ 2626 w 2758"/>
                  <a:gd name="T121" fmla="*/ 544 h 546"/>
                  <a:gd name="T122" fmla="*/ 2675 w 2758"/>
                  <a:gd name="T123" fmla="*/ 544 h 546"/>
                  <a:gd name="T124" fmla="*/ 2723 w 2758"/>
                  <a:gd name="T125" fmla="*/ 544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758" h="546">
                    <a:moveTo>
                      <a:pt x="0" y="544"/>
                    </a:moveTo>
                    <a:lnTo>
                      <a:pt x="2" y="544"/>
                    </a:lnTo>
                    <a:lnTo>
                      <a:pt x="6" y="544"/>
                    </a:lnTo>
                    <a:lnTo>
                      <a:pt x="8" y="544"/>
                    </a:lnTo>
                    <a:lnTo>
                      <a:pt x="10" y="546"/>
                    </a:lnTo>
                    <a:lnTo>
                      <a:pt x="12" y="544"/>
                    </a:lnTo>
                    <a:lnTo>
                      <a:pt x="14" y="546"/>
                    </a:lnTo>
                    <a:lnTo>
                      <a:pt x="14" y="544"/>
                    </a:lnTo>
                    <a:lnTo>
                      <a:pt x="15" y="544"/>
                    </a:lnTo>
                    <a:lnTo>
                      <a:pt x="17" y="544"/>
                    </a:lnTo>
                    <a:lnTo>
                      <a:pt x="17" y="546"/>
                    </a:lnTo>
                    <a:lnTo>
                      <a:pt x="19" y="544"/>
                    </a:lnTo>
                    <a:lnTo>
                      <a:pt x="21" y="544"/>
                    </a:lnTo>
                    <a:lnTo>
                      <a:pt x="23" y="546"/>
                    </a:lnTo>
                    <a:lnTo>
                      <a:pt x="23" y="544"/>
                    </a:lnTo>
                    <a:lnTo>
                      <a:pt x="25" y="544"/>
                    </a:lnTo>
                    <a:lnTo>
                      <a:pt x="27" y="546"/>
                    </a:lnTo>
                    <a:lnTo>
                      <a:pt x="29" y="544"/>
                    </a:lnTo>
                    <a:lnTo>
                      <a:pt x="33" y="544"/>
                    </a:lnTo>
                    <a:lnTo>
                      <a:pt x="33" y="546"/>
                    </a:lnTo>
                    <a:lnTo>
                      <a:pt x="35" y="544"/>
                    </a:lnTo>
                    <a:lnTo>
                      <a:pt x="37" y="546"/>
                    </a:lnTo>
                    <a:lnTo>
                      <a:pt x="38" y="544"/>
                    </a:lnTo>
                    <a:lnTo>
                      <a:pt x="40" y="546"/>
                    </a:lnTo>
                    <a:lnTo>
                      <a:pt x="40" y="544"/>
                    </a:lnTo>
                    <a:lnTo>
                      <a:pt x="42" y="544"/>
                    </a:lnTo>
                    <a:lnTo>
                      <a:pt x="44" y="546"/>
                    </a:lnTo>
                    <a:lnTo>
                      <a:pt x="46" y="544"/>
                    </a:lnTo>
                    <a:lnTo>
                      <a:pt x="48" y="546"/>
                    </a:lnTo>
                    <a:lnTo>
                      <a:pt x="48" y="544"/>
                    </a:lnTo>
                    <a:lnTo>
                      <a:pt x="50" y="544"/>
                    </a:lnTo>
                    <a:lnTo>
                      <a:pt x="52" y="546"/>
                    </a:lnTo>
                    <a:lnTo>
                      <a:pt x="54" y="546"/>
                    </a:lnTo>
                    <a:lnTo>
                      <a:pt x="54" y="544"/>
                    </a:lnTo>
                    <a:lnTo>
                      <a:pt x="56" y="544"/>
                    </a:lnTo>
                    <a:lnTo>
                      <a:pt x="59" y="546"/>
                    </a:lnTo>
                    <a:lnTo>
                      <a:pt x="61" y="544"/>
                    </a:lnTo>
                    <a:lnTo>
                      <a:pt x="63" y="546"/>
                    </a:lnTo>
                    <a:lnTo>
                      <a:pt x="65" y="544"/>
                    </a:lnTo>
                    <a:lnTo>
                      <a:pt x="65" y="546"/>
                    </a:lnTo>
                    <a:lnTo>
                      <a:pt x="67" y="546"/>
                    </a:lnTo>
                    <a:lnTo>
                      <a:pt x="69" y="544"/>
                    </a:lnTo>
                    <a:lnTo>
                      <a:pt x="71" y="546"/>
                    </a:lnTo>
                    <a:lnTo>
                      <a:pt x="71" y="544"/>
                    </a:lnTo>
                    <a:lnTo>
                      <a:pt x="73" y="546"/>
                    </a:lnTo>
                    <a:lnTo>
                      <a:pt x="75" y="544"/>
                    </a:lnTo>
                    <a:lnTo>
                      <a:pt x="77" y="544"/>
                    </a:lnTo>
                    <a:lnTo>
                      <a:pt x="79" y="546"/>
                    </a:lnTo>
                    <a:lnTo>
                      <a:pt x="82" y="544"/>
                    </a:lnTo>
                    <a:lnTo>
                      <a:pt x="82" y="546"/>
                    </a:lnTo>
                    <a:lnTo>
                      <a:pt x="86" y="546"/>
                    </a:lnTo>
                    <a:lnTo>
                      <a:pt x="86" y="544"/>
                    </a:lnTo>
                    <a:lnTo>
                      <a:pt x="88" y="544"/>
                    </a:lnTo>
                    <a:lnTo>
                      <a:pt x="90" y="544"/>
                    </a:lnTo>
                    <a:lnTo>
                      <a:pt x="92" y="546"/>
                    </a:lnTo>
                    <a:lnTo>
                      <a:pt x="94" y="546"/>
                    </a:lnTo>
                    <a:lnTo>
                      <a:pt x="94" y="544"/>
                    </a:lnTo>
                    <a:lnTo>
                      <a:pt x="96" y="546"/>
                    </a:lnTo>
                    <a:lnTo>
                      <a:pt x="98" y="544"/>
                    </a:lnTo>
                    <a:lnTo>
                      <a:pt x="100" y="544"/>
                    </a:lnTo>
                    <a:lnTo>
                      <a:pt x="102" y="546"/>
                    </a:lnTo>
                    <a:lnTo>
                      <a:pt x="104" y="544"/>
                    </a:lnTo>
                    <a:lnTo>
                      <a:pt x="105" y="546"/>
                    </a:lnTo>
                    <a:lnTo>
                      <a:pt x="107" y="544"/>
                    </a:lnTo>
                    <a:lnTo>
                      <a:pt x="109" y="546"/>
                    </a:lnTo>
                    <a:lnTo>
                      <a:pt x="111" y="544"/>
                    </a:lnTo>
                    <a:lnTo>
                      <a:pt x="111" y="546"/>
                    </a:lnTo>
                    <a:lnTo>
                      <a:pt x="115" y="544"/>
                    </a:lnTo>
                    <a:lnTo>
                      <a:pt x="115" y="546"/>
                    </a:lnTo>
                    <a:lnTo>
                      <a:pt x="117" y="546"/>
                    </a:lnTo>
                    <a:lnTo>
                      <a:pt x="121" y="544"/>
                    </a:lnTo>
                    <a:lnTo>
                      <a:pt x="123" y="544"/>
                    </a:lnTo>
                    <a:lnTo>
                      <a:pt x="123" y="546"/>
                    </a:lnTo>
                    <a:lnTo>
                      <a:pt x="127" y="546"/>
                    </a:lnTo>
                    <a:lnTo>
                      <a:pt x="128" y="546"/>
                    </a:lnTo>
                    <a:lnTo>
                      <a:pt x="130" y="544"/>
                    </a:lnTo>
                    <a:lnTo>
                      <a:pt x="134" y="546"/>
                    </a:lnTo>
                    <a:lnTo>
                      <a:pt x="134" y="544"/>
                    </a:lnTo>
                    <a:lnTo>
                      <a:pt x="134" y="546"/>
                    </a:lnTo>
                    <a:lnTo>
                      <a:pt x="138" y="544"/>
                    </a:lnTo>
                    <a:lnTo>
                      <a:pt x="140" y="546"/>
                    </a:lnTo>
                    <a:lnTo>
                      <a:pt x="140" y="544"/>
                    </a:lnTo>
                    <a:lnTo>
                      <a:pt x="144" y="544"/>
                    </a:lnTo>
                    <a:lnTo>
                      <a:pt x="146" y="546"/>
                    </a:lnTo>
                    <a:lnTo>
                      <a:pt x="148" y="546"/>
                    </a:lnTo>
                    <a:lnTo>
                      <a:pt x="148" y="544"/>
                    </a:lnTo>
                    <a:lnTo>
                      <a:pt x="149" y="546"/>
                    </a:lnTo>
                    <a:lnTo>
                      <a:pt x="153" y="544"/>
                    </a:lnTo>
                    <a:lnTo>
                      <a:pt x="153" y="546"/>
                    </a:lnTo>
                    <a:lnTo>
                      <a:pt x="155" y="546"/>
                    </a:lnTo>
                    <a:lnTo>
                      <a:pt x="157" y="544"/>
                    </a:lnTo>
                    <a:lnTo>
                      <a:pt x="157" y="546"/>
                    </a:lnTo>
                    <a:lnTo>
                      <a:pt x="159" y="544"/>
                    </a:lnTo>
                    <a:lnTo>
                      <a:pt x="161" y="544"/>
                    </a:lnTo>
                    <a:lnTo>
                      <a:pt x="161" y="546"/>
                    </a:lnTo>
                    <a:lnTo>
                      <a:pt x="165" y="544"/>
                    </a:lnTo>
                    <a:lnTo>
                      <a:pt x="165" y="546"/>
                    </a:lnTo>
                    <a:lnTo>
                      <a:pt x="167" y="544"/>
                    </a:lnTo>
                    <a:lnTo>
                      <a:pt x="167" y="546"/>
                    </a:lnTo>
                    <a:lnTo>
                      <a:pt x="171" y="546"/>
                    </a:lnTo>
                    <a:lnTo>
                      <a:pt x="171" y="544"/>
                    </a:lnTo>
                    <a:lnTo>
                      <a:pt x="172" y="546"/>
                    </a:lnTo>
                    <a:lnTo>
                      <a:pt x="174" y="544"/>
                    </a:lnTo>
                    <a:lnTo>
                      <a:pt x="176" y="544"/>
                    </a:lnTo>
                    <a:lnTo>
                      <a:pt x="176" y="546"/>
                    </a:lnTo>
                    <a:lnTo>
                      <a:pt x="178" y="546"/>
                    </a:lnTo>
                    <a:lnTo>
                      <a:pt x="180" y="544"/>
                    </a:lnTo>
                    <a:lnTo>
                      <a:pt x="182" y="546"/>
                    </a:lnTo>
                    <a:lnTo>
                      <a:pt x="184" y="544"/>
                    </a:lnTo>
                    <a:lnTo>
                      <a:pt x="186" y="546"/>
                    </a:lnTo>
                    <a:lnTo>
                      <a:pt x="188" y="544"/>
                    </a:lnTo>
                    <a:lnTo>
                      <a:pt x="188" y="546"/>
                    </a:lnTo>
                    <a:lnTo>
                      <a:pt x="190" y="544"/>
                    </a:lnTo>
                    <a:lnTo>
                      <a:pt x="192" y="546"/>
                    </a:lnTo>
                    <a:lnTo>
                      <a:pt x="194" y="546"/>
                    </a:lnTo>
                    <a:lnTo>
                      <a:pt x="197" y="546"/>
                    </a:lnTo>
                    <a:lnTo>
                      <a:pt x="197" y="544"/>
                    </a:lnTo>
                    <a:lnTo>
                      <a:pt x="199" y="546"/>
                    </a:lnTo>
                    <a:lnTo>
                      <a:pt x="201" y="544"/>
                    </a:lnTo>
                    <a:lnTo>
                      <a:pt x="203" y="546"/>
                    </a:lnTo>
                    <a:lnTo>
                      <a:pt x="205" y="544"/>
                    </a:lnTo>
                    <a:lnTo>
                      <a:pt x="207" y="546"/>
                    </a:lnTo>
                    <a:lnTo>
                      <a:pt x="209" y="544"/>
                    </a:lnTo>
                    <a:lnTo>
                      <a:pt x="211" y="546"/>
                    </a:lnTo>
                    <a:lnTo>
                      <a:pt x="213" y="544"/>
                    </a:lnTo>
                    <a:lnTo>
                      <a:pt x="215" y="546"/>
                    </a:lnTo>
                    <a:lnTo>
                      <a:pt x="215" y="544"/>
                    </a:lnTo>
                    <a:lnTo>
                      <a:pt x="217" y="546"/>
                    </a:lnTo>
                    <a:lnTo>
                      <a:pt x="220" y="544"/>
                    </a:lnTo>
                    <a:lnTo>
                      <a:pt x="220" y="546"/>
                    </a:lnTo>
                    <a:lnTo>
                      <a:pt x="222" y="546"/>
                    </a:lnTo>
                    <a:lnTo>
                      <a:pt x="224" y="544"/>
                    </a:lnTo>
                    <a:lnTo>
                      <a:pt x="226" y="546"/>
                    </a:lnTo>
                    <a:lnTo>
                      <a:pt x="230" y="546"/>
                    </a:lnTo>
                    <a:lnTo>
                      <a:pt x="232" y="544"/>
                    </a:lnTo>
                    <a:lnTo>
                      <a:pt x="234" y="546"/>
                    </a:lnTo>
                    <a:lnTo>
                      <a:pt x="234" y="544"/>
                    </a:lnTo>
                    <a:lnTo>
                      <a:pt x="236" y="546"/>
                    </a:lnTo>
                    <a:lnTo>
                      <a:pt x="236" y="544"/>
                    </a:lnTo>
                    <a:lnTo>
                      <a:pt x="238" y="544"/>
                    </a:lnTo>
                    <a:lnTo>
                      <a:pt x="239" y="546"/>
                    </a:lnTo>
                    <a:lnTo>
                      <a:pt x="239" y="544"/>
                    </a:lnTo>
                    <a:lnTo>
                      <a:pt x="241" y="546"/>
                    </a:lnTo>
                    <a:lnTo>
                      <a:pt x="243" y="546"/>
                    </a:lnTo>
                    <a:lnTo>
                      <a:pt x="247" y="544"/>
                    </a:lnTo>
                    <a:lnTo>
                      <a:pt x="247" y="546"/>
                    </a:lnTo>
                    <a:lnTo>
                      <a:pt x="249" y="546"/>
                    </a:lnTo>
                    <a:lnTo>
                      <a:pt x="251" y="544"/>
                    </a:lnTo>
                    <a:lnTo>
                      <a:pt x="253" y="546"/>
                    </a:lnTo>
                    <a:lnTo>
                      <a:pt x="257" y="546"/>
                    </a:lnTo>
                    <a:lnTo>
                      <a:pt x="257" y="544"/>
                    </a:lnTo>
                    <a:lnTo>
                      <a:pt x="259" y="544"/>
                    </a:lnTo>
                    <a:lnTo>
                      <a:pt x="259" y="546"/>
                    </a:lnTo>
                    <a:lnTo>
                      <a:pt x="261" y="546"/>
                    </a:lnTo>
                    <a:lnTo>
                      <a:pt x="262" y="544"/>
                    </a:lnTo>
                    <a:lnTo>
                      <a:pt x="264" y="546"/>
                    </a:lnTo>
                    <a:lnTo>
                      <a:pt x="264" y="544"/>
                    </a:lnTo>
                    <a:lnTo>
                      <a:pt x="266" y="546"/>
                    </a:lnTo>
                    <a:lnTo>
                      <a:pt x="268" y="544"/>
                    </a:lnTo>
                    <a:lnTo>
                      <a:pt x="270" y="544"/>
                    </a:lnTo>
                    <a:lnTo>
                      <a:pt x="272" y="546"/>
                    </a:lnTo>
                    <a:lnTo>
                      <a:pt x="274" y="544"/>
                    </a:lnTo>
                    <a:lnTo>
                      <a:pt x="274" y="546"/>
                    </a:lnTo>
                    <a:lnTo>
                      <a:pt x="276" y="546"/>
                    </a:lnTo>
                    <a:lnTo>
                      <a:pt x="276" y="544"/>
                    </a:lnTo>
                    <a:lnTo>
                      <a:pt x="280" y="544"/>
                    </a:lnTo>
                    <a:lnTo>
                      <a:pt x="280" y="546"/>
                    </a:lnTo>
                    <a:lnTo>
                      <a:pt x="282" y="544"/>
                    </a:lnTo>
                    <a:lnTo>
                      <a:pt x="282" y="546"/>
                    </a:lnTo>
                    <a:lnTo>
                      <a:pt x="285" y="546"/>
                    </a:lnTo>
                    <a:lnTo>
                      <a:pt x="285" y="544"/>
                    </a:lnTo>
                    <a:lnTo>
                      <a:pt x="287" y="546"/>
                    </a:lnTo>
                    <a:lnTo>
                      <a:pt x="289" y="544"/>
                    </a:lnTo>
                    <a:lnTo>
                      <a:pt x="291" y="546"/>
                    </a:lnTo>
                    <a:lnTo>
                      <a:pt x="291" y="544"/>
                    </a:lnTo>
                    <a:lnTo>
                      <a:pt x="293" y="546"/>
                    </a:lnTo>
                    <a:lnTo>
                      <a:pt x="297" y="544"/>
                    </a:lnTo>
                    <a:lnTo>
                      <a:pt x="297" y="546"/>
                    </a:lnTo>
                    <a:lnTo>
                      <a:pt x="299" y="546"/>
                    </a:lnTo>
                    <a:lnTo>
                      <a:pt x="303" y="544"/>
                    </a:lnTo>
                    <a:lnTo>
                      <a:pt x="303" y="546"/>
                    </a:lnTo>
                    <a:lnTo>
                      <a:pt x="307" y="546"/>
                    </a:lnTo>
                    <a:lnTo>
                      <a:pt x="308" y="546"/>
                    </a:lnTo>
                    <a:lnTo>
                      <a:pt x="308" y="544"/>
                    </a:lnTo>
                    <a:lnTo>
                      <a:pt x="312" y="544"/>
                    </a:lnTo>
                    <a:lnTo>
                      <a:pt x="312" y="546"/>
                    </a:lnTo>
                    <a:lnTo>
                      <a:pt x="314" y="546"/>
                    </a:lnTo>
                    <a:lnTo>
                      <a:pt x="316" y="544"/>
                    </a:lnTo>
                    <a:lnTo>
                      <a:pt x="318" y="546"/>
                    </a:lnTo>
                    <a:lnTo>
                      <a:pt x="318" y="544"/>
                    </a:lnTo>
                    <a:lnTo>
                      <a:pt x="320" y="546"/>
                    </a:lnTo>
                    <a:lnTo>
                      <a:pt x="322" y="544"/>
                    </a:lnTo>
                    <a:lnTo>
                      <a:pt x="322" y="546"/>
                    </a:lnTo>
                    <a:lnTo>
                      <a:pt x="324" y="544"/>
                    </a:lnTo>
                    <a:lnTo>
                      <a:pt x="326" y="546"/>
                    </a:lnTo>
                    <a:lnTo>
                      <a:pt x="330" y="546"/>
                    </a:lnTo>
                    <a:lnTo>
                      <a:pt x="331" y="544"/>
                    </a:lnTo>
                    <a:lnTo>
                      <a:pt x="331" y="546"/>
                    </a:lnTo>
                    <a:lnTo>
                      <a:pt x="331" y="544"/>
                    </a:lnTo>
                    <a:lnTo>
                      <a:pt x="335" y="546"/>
                    </a:lnTo>
                    <a:lnTo>
                      <a:pt x="337" y="544"/>
                    </a:lnTo>
                    <a:lnTo>
                      <a:pt x="339" y="546"/>
                    </a:lnTo>
                    <a:lnTo>
                      <a:pt x="341" y="546"/>
                    </a:lnTo>
                    <a:lnTo>
                      <a:pt x="343" y="544"/>
                    </a:lnTo>
                    <a:lnTo>
                      <a:pt x="345" y="546"/>
                    </a:lnTo>
                    <a:lnTo>
                      <a:pt x="347" y="546"/>
                    </a:lnTo>
                    <a:lnTo>
                      <a:pt x="351" y="546"/>
                    </a:lnTo>
                    <a:lnTo>
                      <a:pt x="352" y="544"/>
                    </a:lnTo>
                    <a:lnTo>
                      <a:pt x="352" y="546"/>
                    </a:lnTo>
                    <a:lnTo>
                      <a:pt x="354" y="546"/>
                    </a:lnTo>
                    <a:lnTo>
                      <a:pt x="356" y="544"/>
                    </a:lnTo>
                    <a:lnTo>
                      <a:pt x="358" y="546"/>
                    </a:lnTo>
                    <a:lnTo>
                      <a:pt x="362" y="546"/>
                    </a:lnTo>
                    <a:lnTo>
                      <a:pt x="362" y="544"/>
                    </a:lnTo>
                    <a:lnTo>
                      <a:pt x="364" y="544"/>
                    </a:lnTo>
                    <a:lnTo>
                      <a:pt x="364" y="546"/>
                    </a:lnTo>
                    <a:lnTo>
                      <a:pt x="368" y="544"/>
                    </a:lnTo>
                    <a:lnTo>
                      <a:pt x="368" y="546"/>
                    </a:lnTo>
                    <a:lnTo>
                      <a:pt x="370" y="544"/>
                    </a:lnTo>
                    <a:lnTo>
                      <a:pt x="372" y="546"/>
                    </a:lnTo>
                    <a:lnTo>
                      <a:pt x="374" y="544"/>
                    </a:lnTo>
                    <a:lnTo>
                      <a:pt x="375" y="546"/>
                    </a:lnTo>
                    <a:lnTo>
                      <a:pt x="377" y="544"/>
                    </a:lnTo>
                    <a:lnTo>
                      <a:pt x="379" y="546"/>
                    </a:lnTo>
                    <a:lnTo>
                      <a:pt x="381" y="546"/>
                    </a:lnTo>
                    <a:lnTo>
                      <a:pt x="385" y="546"/>
                    </a:lnTo>
                    <a:lnTo>
                      <a:pt x="385" y="544"/>
                    </a:lnTo>
                    <a:lnTo>
                      <a:pt x="389" y="546"/>
                    </a:lnTo>
                    <a:lnTo>
                      <a:pt x="391" y="544"/>
                    </a:lnTo>
                    <a:lnTo>
                      <a:pt x="391" y="546"/>
                    </a:lnTo>
                    <a:lnTo>
                      <a:pt x="395" y="544"/>
                    </a:lnTo>
                    <a:lnTo>
                      <a:pt x="397" y="546"/>
                    </a:lnTo>
                    <a:lnTo>
                      <a:pt x="398" y="544"/>
                    </a:lnTo>
                    <a:lnTo>
                      <a:pt x="398" y="546"/>
                    </a:lnTo>
                    <a:lnTo>
                      <a:pt x="400" y="544"/>
                    </a:lnTo>
                    <a:lnTo>
                      <a:pt x="402" y="546"/>
                    </a:lnTo>
                    <a:lnTo>
                      <a:pt x="404" y="544"/>
                    </a:lnTo>
                    <a:lnTo>
                      <a:pt x="404" y="546"/>
                    </a:lnTo>
                    <a:lnTo>
                      <a:pt x="408" y="544"/>
                    </a:lnTo>
                    <a:lnTo>
                      <a:pt x="410" y="546"/>
                    </a:lnTo>
                    <a:lnTo>
                      <a:pt x="412" y="544"/>
                    </a:lnTo>
                    <a:lnTo>
                      <a:pt x="412" y="546"/>
                    </a:lnTo>
                    <a:lnTo>
                      <a:pt x="414" y="546"/>
                    </a:lnTo>
                    <a:lnTo>
                      <a:pt x="414" y="544"/>
                    </a:lnTo>
                    <a:lnTo>
                      <a:pt x="418" y="546"/>
                    </a:lnTo>
                    <a:lnTo>
                      <a:pt x="418" y="544"/>
                    </a:lnTo>
                    <a:lnTo>
                      <a:pt x="420" y="544"/>
                    </a:lnTo>
                    <a:lnTo>
                      <a:pt x="421" y="546"/>
                    </a:lnTo>
                    <a:lnTo>
                      <a:pt x="423" y="546"/>
                    </a:lnTo>
                    <a:lnTo>
                      <a:pt x="427" y="544"/>
                    </a:lnTo>
                    <a:lnTo>
                      <a:pt x="427" y="546"/>
                    </a:lnTo>
                    <a:lnTo>
                      <a:pt x="429" y="546"/>
                    </a:lnTo>
                    <a:lnTo>
                      <a:pt x="431" y="544"/>
                    </a:lnTo>
                    <a:lnTo>
                      <a:pt x="431" y="546"/>
                    </a:lnTo>
                    <a:lnTo>
                      <a:pt x="433" y="544"/>
                    </a:lnTo>
                    <a:lnTo>
                      <a:pt x="435" y="544"/>
                    </a:lnTo>
                    <a:lnTo>
                      <a:pt x="435" y="546"/>
                    </a:lnTo>
                    <a:lnTo>
                      <a:pt x="437" y="546"/>
                    </a:lnTo>
                    <a:lnTo>
                      <a:pt x="441" y="544"/>
                    </a:lnTo>
                    <a:lnTo>
                      <a:pt x="442" y="546"/>
                    </a:lnTo>
                    <a:lnTo>
                      <a:pt x="444" y="544"/>
                    </a:lnTo>
                    <a:lnTo>
                      <a:pt x="444" y="546"/>
                    </a:lnTo>
                    <a:lnTo>
                      <a:pt x="446" y="546"/>
                    </a:lnTo>
                    <a:lnTo>
                      <a:pt x="450" y="546"/>
                    </a:lnTo>
                    <a:lnTo>
                      <a:pt x="452" y="544"/>
                    </a:lnTo>
                    <a:lnTo>
                      <a:pt x="452" y="546"/>
                    </a:lnTo>
                    <a:lnTo>
                      <a:pt x="454" y="544"/>
                    </a:lnTo>
                    <a:lnTo>
                      <a:pt x="456" y="544"/>
                    </a:lnTo>
                    <a:lnTo>
                      <a:pt x="458" y="546"/>
                    </a:lnTo>
                    <a:lnTo>
                      <a:pt x="460" y="544"/>
                    </a:lnTo>
                    <a:lnTo>
                      <a:pt x="462" y="544"/>
                    </a:lnTo>
                    <a:lnTo>
                      <a:pt x="462" y="546"/>
                    </a:lnTo>
                    <a:lnTo>
                      <a:pt x="464" y="546"/>
                    </a:lnTo>
                    <a:lnTo>
                      <a:pt x="465" y="544"/>
                    </a:lnTo>
                    <a:lnTo>
                      <a:pt x="467" y="544"/>
                    </a:lnTo>
                    <a:lnTo>
                      <a:pt x="469" y="544"/>
                    </a:lnTo>
                    <a:lnTo>
                      <a:pt x="471" y="544"/>
                    </a:lnTo>
                    <a:lnTo>
                      <a:pt x="473" y="544"/>
                    </a:lnTo>
                    <a:lnTo>
                      <a:pt x="475" y="544"/>
                    </a:lnTo>
                    <a:lnTo>
                      <a:pt x="477" y="544"/>
                    </a:lnTo>
                    <a:lnTo>
                      <a:pt x="479" y="546"/>
                    </a:lnTo>
                    <a:lnTo>
                      <a:pt x="479" y="544"/>
                    </a:lnTo>
                    <a:lnTo>
                      <a:pt x="481" y="544"/>
                    </a:lnTo>
                    <a:lnTo>
                      <a:pt x="483" y="546"/>
                    </a:lnTo>
                    <a:lnTo>
                      <a:pt x="485" y="546"/>
                    </a:lnTo>
                    <a:lnTo>
                      <a:pt x="487" y="544"/>
                    </a:lnTo>
                    <a:lnTo>
                      <a:pt x="490" y="546"/>
                    </a:lnTo>
                    <a:lnTo>
                      <a:pt x="490" y="544"/>
                    </a:lnTo>
                    <a:lnTo>
                      <a:pt x="494" y="544"/>
                    </a:lnTo>
                    <a:lnTo>
                      <a:pt x="494" y="546"/>
                    </a:lnTo>
                    <a:lnTo>
                      <a:pt x="496" y="544"/>
                    </a:lnTo>
                    <a:lnTo>
                      <a:pt x="498" y="546"/>
                    </a:lnTo>
                    <a:lnTo>
                      <a:pt x="500" y="546"/>
                    </a:lnTo>
                    <a:lnTo>
                      <a:pt x="500" y="544"/>
                    </a:lnTo>
                    <a:lnTo>
                      <a:pt x="504" y="546"/>
                    </a:lnTo>
                    <a:lnTo>
                      <a:pt x="504" y="544"/>
                    </a:lnTo>
                    <a:lnTo>
                      <a:pt x="506" y="546"/>
                    </a:lnTo>
                    <a:lnTo>
                      <a:pt x="506" y="544"/>
                    </a:lnTo>
                    <a:lnTo>
                      <a:pt x="508" y="546"/>
                    </a:lnTo>
                    <a:lnTo>
                      <a:pt x="510" y="544"/>
                    </a:lnTo>
                    <a:lnTo>
                      <a:pt x="511" y="544"/>
                    </a:lnTo>
                    <a:lnTo>
                      <a:pt x="513" y="544"/>
                    </a:lnTo>
                    <a:lnTo>
                      <a:pt x="515" y="544"/>
                    </a:lnTo>
                    <a:lnTo>
                      <a:pt x="517" y="546"/>
                    </a:lnTo>
                    <a:lnTo>
                      <a:pt x="517" y="544"/>
                    </a:lnTo>
                    <a:lnTo>
                      <a:pt x="519" y="546"/>
                    </a:lnTo>
                    <a:lnTo>
                      <a:pt x="521" y="544"/>
                    </a:lnTo>
                    <a:lnTo>
                      <a:pt x="523" y="544"/>
                    </a:lnTo>
                    <a:lnTo>
                      <a:pt x="525" y="546"/>
                    </a:lnTo>
                    <a:lnTo>
                      <a:pt x="527" y="544"/>
                    </a:lnTo>
                    <a:lnTo>
                      <a:pt x="529" y="544"/>
                    </a:lnTo>
                    <a:lnTo>
                      <a:pt x="531" y="544"/>
                    </a:lnTo>
                    <a:lnTo>
                      <a:pt x="531" y="546"/>
                    </a:lnTo>
                    <a:lnTo>
                      <a:pt x="532" y="544"/>
                    </a:lnTo>
                    <a:lnTo>
                      <a:pt x="532" y="546"/>
                    </a:lnTo>
                    <a:lnTo>
                      <a:pt x="534" y="546"/>
                    </a:lnTo>
                    <a:lnTo>
                      <a:pt x="536" y="544"/>
                    </a:lnTo>
                    <a:lnTo>
                      <a:pt x="538" y="544"/>
                    </a:lnTo>
                    <a:lnTo>
                      <a:pt x="540" y="544"/>
                    </a:lnTo>
                    <a:lnTo>
                      <a:pt x="542" y="546"/>
                    </a:lnTo>
                    <a:lnTo>
                      <a:pt x="542" y="544"/>
                    </a:lnTo>
                    <a:lnTo>
                      <a:pt x="544" y="546"/>
                    </a:lnTo>
                    <a:lnTo>
                      <a:pt x="546" y="544"/>
                    </a:lnTo>
                    <a:lnTo>
                      <a:pt x="546" y="546"/>
                    </a:lnTo>
                    <a:lnTo>
                      <a:pt x="548" y="544"/>
                    </a:lnTo>
                    <a:lnTo>
                      <a:pt x="550" y="546"/>
                    </a:lnTo>
                    <a:lnTo>
                      <a:pt x="552" y="544"/>
                    </a:lnTo>
                    <a:lnTo>
                      <a:pt x="554" y="544"/>
                    </a:lnTo>
                    <a:lnTo>
                      <a:pt x="555" y="544"/>
                    </a:lnTo>
                    <a:lnTo>
                      <a:pt x="557" y="546"/>
                    </a:lnTo>
                    <a:lnTo>
                      <a:pt x="557" y="544"/>
                    </a:lnTo>
                    <a:lnTo>
                      <a:pt x="559" y="544"/>
                    </a:lnTo>
                    <a:lnTo>
                      <a:pt x="561" y="544"/>
                    </a:lnTo>
                    <a:lnTo>
                      <a:pt x="563" y="546"/>
                    </a:lnTo>
                    <a:lnTo>
                      <a:pt x="565" y="544"/>
                    </a:lnTo>
                    <a:lnTo>
                      <a:pt x="567" y="546"/>
                    </a:lnTo>
                    <a:lnTo>
                      <a:pt x="567" y="544"/>
                    </a:lnTo>
                    <a:lnTo>
                      <a:pt x="569" y="544"/>
                    </a:lnTo>
                    <a:lnTo>
                      <a:pt x="571" y="544"/>
                    </a:lnTo>
                    <a:lnTo>
                      <a:pt x="573" y="544"/>
                    </a:lnTo>
                    <a:lnTo>
                      <a:pt x="575" y="544"/>
                    </a:lnTo>
                    <a:lnTo>
                      <a:pt x="577" y="544"/>
                    </a:lnTo>
                    <a:lnTo>
                      <a:pt x="577" y="546"/>
                    </a:lnTo>
                    <a:lnTo>
                      <a:pt x="578" y="544"/>
                    </a:lnTo>
                    <a:lnTo>
                      <a:pt x="580" y="544"/>
                    </a:lnTo>
                    <a:lnTo>
                      <a:pt x="582" y="546"/>
                    </a:lnTo>
                    <a:lnTo>
                      <a:pt x="584" y="544"/>
                    </a:lnTo>
                    <a:lnTo>
                      <a:pt x="586" y="544"/>
                    </a:lnTo>
                    <a:lnTo>
                      <a:pt x="588" y="544"/>
                    </a:lnTo>
                    <a:lnTo>
                      <a:pt x="590" y="546"/>
                    </a:lnTo>
                    <a:lnTo>
                      <a:pt x="590" y="544"/>
                    </a:lnTo>
                    <a:lnTo>
                      <a:pt x="592" y="546"/>
                    </a:lnTo>
                    <a:lnTo>
                      <a:pt x="596" y="544"/>
                    </a:lnTo>
                    <a:lnTo>
                      <a:pt x="596" y="546"/>
                    </a:lnTo>
                    <a:lnTo>
                      <a:pt x="600" y="544"/>
                    </a:lnTo>
                    <a:lnTo>
                      <a:pt x="601" y="544"/>
                    </a:lnTo>
                    <a:lnTo>
                      <a:pt x="603" y="546"/>
                    </a:lnTo>
                    <a:lnTo>
                      <a:pt x="605" y="544"/>
                    </a:lnTo>
                    <a:lnTo>
                      <a:pt x="607" y="544"/>
                    </a:lnTo>
                    <a:lnTo>
                      <a:pt x="609" y="544"/>
                    </a:lnTo>
                    <a:lnTo>
                      <a:pt x="613" y="546"/>
                    </a:lnTo>
                    <a:lnTo>
                      <a:pt x="613" y="544"/>
                    </a:lnTo>
                    <a:lnTo>
                      <a:pt x="615" y="546"/>
                    </a:lnTo>
                    <a:lnTo>
                      <a:pt x="617" y="544"/>
                    </a:lnTo>
                    <a:lnTo>
                      <a:pt x="619" y="546"/>
                    </a:lnTo>
                    <a:lnTo>
                      <a:pt x="621" y="544"/>
                    </a:lnTo>
                    <a:lnTo>
                      <a:pt x="621" y="546"/>
                    </a:lnTo>
                    <a:lnTo>
                      <a:pt x="624" y="544"/>
                    </a:lnTo>
                    <a:lnTo>
                      <a:pt x="624" y="546"/>
                    </a:lnTo>
                    <a:lnTo>
                      <a:pt x="626" y="544"/>
                    </a:lnTo>
                    <a:lnTo>
                      <a:pt x="630" y="546"/>
                    </a:lnTo>
                    <a:lnTo>
                      <a:pt x="630" y="544"/>
                    </a:lnTo>
                    <a:lnTo>
                      <a:pt x="632" y="544"/>
                    </a:lnTo>
                    <a:lnTo>
                      <a:pt x="634" y="546"/>
                    </a:lnTo>
                    <a:lnTo>
                      <a:pt x="636" y="544"/>
                    </a:lnTo>
                    <a:lnTo>
                      <a:pt x="636" y="546"/>
                    </a:lnTo>
                    <a:lnTo>
                      <a:pt x="638" y="544"/>
                    </a:lnTo>
                    <a:lnTo>
                      <a:pt x="642" y="544"/>
                    </a:lnTo>
                    <a:lnTo>
                      <a:pt x="644" y="546"/>
                    </a:lnTo>
                    <a:lnTo>
                      <a:pt x="644" y="544"/>
                    </a:lnTo>
                    <a:lnTo>
                      <a:pt x="645" y="544"/>
                    </a:lnTo>
                    <a:lnTo>
                      <a:pt x="647" y="546"/>
                    </a:lnTo>
                    <a:lnTo>
                      <a:pt x="649" y="544"/>
                    </a:lnTo>
                    <a:lnTo>
                      <a:pt x="651" y="544"/>
                    </a:lnTo>
                    <a:lnTo>
                      <a:pt x="653" y="544"/>
                    </a:lnTo>
                    <a:lnTo>
                      <a:pt x="655" y="544"/>
                    </a:lnTo>
                    <a:lnTo>
                      <a:pt x="655" y="546"/>
                    </a:lnTo>
                    <a:lnTo>
                      <a:pt x="659" y="544"/>
                    </a:lnTo>
                    <a:lnTo>
                      <a:pt x="661" y="546"/>
                    </a:lnTo>
                    <a:lnTo>
                      <a:pt x="661" y="544"/>
                    </a:lnTo>
                    <a:lnTo>
                      <a:pt x="665" y="544"/>
                    </a:lnTo>
                    <a:lnTo>
                      <a:pt x="665" y="546"/>
                    </a:lnTo>
                    <a:lnTo>
                      <a:pt x="667" y="544"/>
                    </a:lnTo>
                    <a:lnTo>
                      <a:pt x="668" y="544"/>
                    </a:lnTo>
                    <a:lnTo>
                      <a:pt x="670" y="544"/>
                    </a:lnTo>
                    <a:lnTo>
                      <a:pt x="672" y="544"/>
                    </a:lnTo>
                    <a:lnTo>
                      <a:pt x="674" y="544"/>
                    </a:lnTo>
                    <a:lnTo>
                      <a:pt x="678" y="544"/>
                    </a:lnTo>
                    <a:lnTo>
                      <a:pt x="678" y="546"/>
                    </a:lnTo>
                    <a:lnTo>
                      <a:pt x="680" y="544"/>
                    </a:lnTo>
                    <a:lnTo>
                      <a:pt x="682" y="546"/>
                    </a:lnTo>
                    <a:lnTo>
                      <a:pt x="684" y="544"/>
                    </a:lnTo>
                    <a:lnTo>
                      <a:pt x="686" y="544"/>
                    </a:lnTo>
                    <a:lnTo>
                      <a:pt x="688" y="544"/>
                    </a:lnTo>
                    <a:lnTo>
                      <a:pt x="690" y="544"/>
                    </a:lnTo>
                    <a:lnTo>
                      <a:pt x="691" y="544"/>
                    </a:lnTo>
                    <a:lnTo>
                      <a:pt x="693" y="544"/>
                    </a:lnTo>
                    <a:lnTo>
                      <a:pt x="695" y="544"/>
                    </a:lnTo>
                    <a:lnTo>
                      <a:pt x="697" y="544"/>
                    </a:lnTo>
                    <a:lnTo>
                      <a:pt x="699" y="544"/>
                    </a:lnTo>
                    <a:lnTo>
                      <a:pt x="701" y="546"/>
                    </a:lnTo>
                    <a:lnTo>
                      <a:pt x="703" y="544"/>
                    </a:lnTo>
                    <a:lnTo>
                      <a:pt x="705" y="544"/>
                    </a:lnTo>
                    <a:lnTo>
                      <a:pt x="705" y="546"/>
                    </a:lnTo>
                    <a:lnTo>
                      <a:pt x="707" y="544"/>
                    </a:lnTo>
                    <a:lnTo>
                      <a:pt x="709" y="544"/>
                    </a:lnTo>
                    <a:lnTo>
                      <a:pt x="709" y="546"/>
                    </a:lnTo>
                    <a:lnTo>
                      <a:pt x="711" y="544"/>
                    </a:lnTo>
                    <a:lnTo>
                      <a:pt x="713" y="544"/>
                    </a:lnTo>
                    <a:lnTo>
                      <a:pt x="714" y="546"/>
                    </a:lnTo>
                    <a:lnTo>
                      <a:pt x="714" y="544"/>
                    </a:lnTo>
                    <a:lnTo>
                      <a:pt x="716" y="544"/>
                    </a:lnTo>
                    <a:lnTo>
                      <a:pt x="718" y="544"/>
                    </a:lnTo>
                    <a:lnTo>
                      <a:pt x="720" y="544"/>
                    </a:lnTo>
                    <a:lnTo>
                      <a:pt x="722" y="544"/>
                    </a:lnTo>
                    <a:lnTo>
                      <a:pt x="722" y="546"/>
                    </a:lnTo>
                    <a:lnTo>
                      <a:pt x="724" y="544"/>
                    </a:lnTo>
                    <a:lnTo>
                      <a:pt x="726" y="544"/>
                    </a:lnTo>
                    <a:lnTo>
                      <a:pt x="728" y="544"/>
                    </a:lnTo>
                    <a:lnTo>
                      <a:pt x="730" y="544"/>
                    </a:lnTo>
                    <a:lnTo>
                      <a:pt x="732" y="544"/>
                    </a:lnTo>
                    <a:lnTo>
                      <a:pt x="734" y="544"/>
                    </a:lnTo>
                    <a:lnTo>
                      <a:pt x="735" y="546"/>
                    </a:lnTo>
                    <a:lnTo>
                      <a:pt x="737" y="544"/>
                    </a:lnTo>
                    <a:lnTo>
                      <a:pt x="739" y="544"/>
                    </a:lnTo>
                    <a:lnTo>
                      <a:pt x="741" y="544"/>
                    </a:lnTo>
                    <a:lnTo>
                      <a:pt x="743" y="544"/>
                    </a:lnTo>
                    <a:lnTo>
                      <a:pt x="745" y="544"/>
                    </a:lnTo>
                    <a:lnTo>
                      <a:pt x="747" y="544"/>
                    </a:lnTo>
                    <a:lnTo>
                      <a:pt x="749" y="544"/>
                    </a:lnTo>
                    <a:lnTo>
                      <a:pt x="751" y="544"/>
                    </a:lnTo>
                    <a:lnTo>
                      <a:pt x="753" y="544"/>
                    </a:lnTo>
                    <a:lnTo>
                      <a:pt x="755" y="544"/>
                    </a:lnTo>
                    <a:lnTo>
                      <a:pt x="757" y="544"/>
                    </a:lnTo>
                    <a:lnTo>
                      <a:pt x="758" y="544"/>
                    </a:lnTo>
                    <a:lnTo>
                      <a:pt x="760" y="546"/>
                    </a:lnTo>
                    <a:lnTo>
                      <a:pt x="760" y="544"/>
                    </a:lnTo>
                    <a:lnTo>
                      <a:pt x="762" y="544"/>
                    </a:lnTo>
                    <a:lnTo>
                      <a:pt x="764" y="544"/>
                    </a:lnTo>
                    <a:lnTo>
                      <a:pt x="766" y="544"/>
                    </a:lnTo>
                    <a:lnTo>
                      <a:pt x="768" y="544"/>
                    </a:lnTo>
                    <a:lnTo>
                      <a:pt x="770" y="544"/>
                    </a:lnTo>
                    <a:lnTo>
                      <a:pt x="772" y="544"/>
                    </a:lnTo>
                    <a:lnTo>
                      <a:pt x="774" y="544"/>
                    </a:lnTo>
                    <a:lnTo>
                      <a:pt x="776" y="544"/>
                    </a:lnTo>
                    <a:lnTo>
                      <a:pt x="778" y="544"/>
                    </a:lnTo>
                    <a:lnTo>
                      <a:pt x="780" y="544"/>
                    </a:lnTo>
                    <a:lnTo>
                      <a:pt x="781" y="544"/>
                    </a:lnTo>
                    <a:lnTo>
                      <a:pt x="783" y="544"/>
                    </a:lnTo>
                    <a:lnTo>
                      <a:pt x="785" y="544"/>
                    </a:lnTo>
                    <a:lnTo>
                      <a:pt x="787" y="544"/>
                    </a:lnTo>
                    <a:lnTo>
                      <a:pt x="789" y="544"/>
                    </a:lnTo>
                    <a:lnTo>
                      <a:pt x="791" y="544"/>
                    </a:lnTo>
                    <a:lnTo>
                      <a:pt x="793" y="544"/>
                    </a:lnTo>
                    <a:lnTo>
                      <a:pt x="797" y="544"/>
                    </a:lnTo>
                    <a:lnTo>
                      <a:pt x="799" y="544"/>
                    </a:lnTo>
                    <a:lnTo>
                      <a:pt x="801" y="544"/>
                    </a:lnTo>
                    <a:lnTo>
                      <a:pt x="803" y="544"/>
                    </a:lnTo>
                    <a:lnTo>
                      <a:pt x="804" y="544"/>
                    </a:lnTo>
                    <a:lnTo>
                      <a:pt x="806" y="544"/>
                    </a:lnTo>
                    <a:lnTo>
                      <a:pt x="808" y="544"/>
                    </a:lnTo>
                    <a:lnTo>
                      <a:pt x="810" y="544"/>
                    </a:lnTo>
                    <a:lnTo>
                      <a:pt x="812" y="544"/>
                    </a:lnTo>
                    <a:lnTo>
                      <a:pt x="814" y="544"/>
                    </a:lnTo>
                    <a:lnTo>
                      <a:pt x="816" y="544"/>
                    </a:lnTo>
                    <a:lnTo>
                      <a:pt x="818" y="544"/>
                    </a:lnTo>
                    <a:lnTo>
                      <a:pt x="820" y="544"/>
                    </a:lnTo>
                    <a:lnTo>
                      <a:pt x="824" y="544"/>
                    </a:lnTo>
                    <a:lnTo>
                      <a:pt x="825" y="544"/>
                    </a:lnTo>
                    <a:lnTo>
                      <a:pt x="827" y="544"/>
                    </a:lnTo>
                    <a:lnTo>
                      <a:pt x="829" y="544"/>
                    </a:lnTo>
                    <a:lnTo>
                      <a:pt x="831" y="544"/>
                    </a:lnTo>
                    <a:lnTo>
                      <a:pt x="833" y="544"/>
                    </a:lnTo>
                    <a:lnTo>
                      <a:pt x="835" y="544"/>
                    </a:lnTo>
                    <a:lnTo>
                      <a:pt x="837" y="544"/>
                    </a:lnTo>
                    <a:lnTo>
                      <a:pt x="839" y="544"/>
                    </a:lnTo>
                    <a:lnTo>
                      <a:pt x="841" y="544"/>
                    </a:lnTo>
                    <a:lnTo>
                      <a:pt x="843" y="544"/>
                    </a:lnTo>
                    <a:lnTo>
                      <a:pt x="845" y="544"/>
                    </a:lnTo>
                    <a:lnTo>
                      <a:pt x="847" y="544"/>
                    </a:lnTo>
                    <a:lnTo>
                      <a:pt x="850" y="544"/>
                    </a:lnTo>
                    <a:lnTo>
                      <a:pt x="854" y="544"/>
                    </a:lnTo>
                    <a:lnTo>
                      <a:pt x="856" y="544"/>
                    </a:lnTo>
                    <a:lnTo>
                      <a:pt x="860" y="544"/>
                    </a:lnTo>
                    <a:lnTo>
                      <a:pt x="862" y="544"/>
                    </a:lnTo>
                    <a:lnTo>
                      <a:pt x="864" y="544"/>
                    </a:lnTo>
                    <a:lnTo>
                      <a:pt x="866" y="544"/>
                    </a:lnTo>
                    <a:lnTo>
                      <a:pt x="868" y="544"/>
                    </a:lnTo>
                    <a:lnTo>
                      <a:pt x="870" y="544"/>
                    </a:lnTo>
                    <a:lnTo>
                      <a:pt x="873" y="544"/>
                    </a:lnTo>
                    <a:lnTo>
                      <a:pt x="875" y="544"/>
                    </a:lnTo>
                    <a:lnTo>
                      <a:pt x="877" y="544"/>
                    </a:lnTo>
                    <a:lnTo>
                      <a:pt x="879" y="544"/>
                    </a:lnTo>
                    <a:lnTo>
                      <a:pt x="881" y="544"/>
                    </a:lnTo>
                    <a:lnTo>
                      <a:pt x="883" y="544"/>
                    </a:lnTo>
                    <a:lnTo>
                      <a:pt x="885" y="544"/>
                    </a:lnTo>
                    <a:lnTo>
                      <a:pt x="889" y="544"/>
                    </a:lnTo>
                    <a:lnTo>
                      <a:pt x="891" y="544"/>
                    </a:lnTo>
                    <a:lnTo>
                      <a:pt x="893" y="544"/>
                    </a:lnTo>
                    <a:lnTo>
                      <a:pt x="894" y="544"/>
                    </a:lnTo>
                    <a:lnTo>
                      <a:pt x="896" y="544"/>
                    </a:lnTo>
                    <a:lnTo>
                      <a:pt x="898" y="544"/>
                    </a:lnTo>
                    <a:lnTo>
                      <a:pt x="900" y="544"/>
                    </a:lnTo>
                    <a:lnTo>
                      <a:pt x="902" y="544"/>
                    </a:lnTo>
                    <a:lnTo>
                      <a:pt x="904" y="544"/>
                    </a:lnTo>
                    <a:lnTo>
                      <a:pt x="906" y="544"/>
                    </a:lnTo>
                    <a:lnTo>
                      <a:pt x="908" y="544"/>
                    </a:lnTo>
                    <a:lnTo>
                      <a:pt x="910" y="544"/>
                    </a:lnTo>
                    <a:lnTo>
                      <a:pt x="912" y="544"/>
                    </a:lnTo>
                    <a:lnTo>
                      <a:pt x="914" y="544"/>
                    </a:lnTo>
                    <a:lnTo>
                      <a:pt x="915" y="544"/>
                    </a:lnTo>
                    <a:lnTo>
                      <a:pt x="917" y="544"/>
                    </a:lnTo>
                    <a:lnTo>
                      <a:pt x="919" y="544"/>
                    </a:lnTo>
                    <a:lnTo>
                      <a:pt x="921" y="544"/>
                    </a:lnTo>
                    <a:lnTo>
                      <a:pt x="923" y="544"/>
                    </a:lnTo>
                    <a:lnTo>
                      <a:pt x="925" y="544"/>
                    </a:lnTo>
                    <a:lnTo>
                      <a:pt x="927" y="544"/>
                    </a:lnTo>
                    <a:lnTo>
                      <a:pt x="929" y="544"/>
                    </a:lnTo>
                    <a:lnTo>
                      <a:pt x="931" y="544"/>
                    </a:lnTo>
                    <a:lnTo>
                      <a:pt x="933" y="544"/>
                    </a:lnTo>
                    <a:lnTo>
                      <a:pt x="935" y="544"/>
                    </a:lnTo>
                    <a:lnTo>
                      <a:pt x="937" y="544"/>
                    </a:lnTo>
                    <a:lnTo>
                      <a:pt x="938" y="544"/>
                    </a:lnTo>
                    <a:lnTo>
                      <a:pt x="942" y="544"/>
                    </a:lnTo>
                    <a:lnTo>
                      <a:pt x="944" y="544"/>
                    </a:lnTo>
                    <a:lnTo>
                      <a:pt x="946" y="544"/>
                    </a:lnTo>
                    <a:lnTo>
                      <a:pt x="948" y="544"/>
                    </a:lnTo>
                    <a:lnTo>
                      <a:pt x="950" y="544"/>
                    </a:lnTo>
                    <a:lnTo>
                      <a:pt x="954" y="544"/>
                    </a:lnTo>
                    <a:lnTo>
                      <a:pt x="956" y="544"/>
                    </a:lnTo>
                    <a:lnTo>
                      <a:pt x="958" y="544"/>
                    </a:lnTo>
                    <a:lnTo>
                      <a:pt x="961" y="544"/>
                    </a:lnTo>
                    <a:lnTo>
                      <a:pt x="963" y="544"/>
                    </a:lnTo>
                    <a:lnTo>
                      <a:pt x="965" y="544"/>
                    </a:lnTo>
                    <a:lnTo>
                      <a:pt x="967" y="544"/>
                    </a:lnTo>
                    <a:lnTo>
                      <a:pt x="971" y="544"/>
                    </a:lnTo>
                    <a:lnTo>
                      <a:pt x="973" y="544"/>
                    </a:lnTo>
                    <a:lnTo>
                      <a:pt x="975" y="544"/>
                    </a:lnTo>
                    <a:lnTo>
                      <a:pt x="977" y="544"/>
                    </a:lnTo>
                    <a:lnTo>
                      <a:pt x="979" y="544"/>
                    </a:lnTo>
                    <a:lnTo>
                      <a:pt x="981" y="544"/>
                    </a:lnTo>
                    <a:lnTo>
                      <a:pt x="983" y="544"/>
                    </a:lnTo>
                    <a:lnTo>
                      <a:pt x="984" y="544"/>
                    </a:lnTo>
                    <a:lnTo>
                      <a:pt x="986" y="544"/>
                    </a:lnTo>
                    <a:lnTo>
                      <a:pt x="988" y="544"/>
                    </a:lnTo>
                    <a:lnTo>
                      <a:pt x="990" y="544"/>
                    </a:lnTo>
                    <a:lnTo>
                      <a:pt x="992" y="544"/>
                    </a:lnTo>
                    <a:lnTo>
                      <a:pt x="994" y="544"/>
                    </a:lnTo>
                    <a:lnTo>
                      <a:pt x="996" y="544"/>
                    </a:lnTo>
                    <a:lnTo>
                      <a:pt x="998" y="544"/>
                    </a:lnTo>
                    <a:lnTo>
                      <a:pt x="1002" y="544"/>
                    </a:lnTo>
                    <a:lnTo>
                      <a:pt x="1004" y="544"/>
                    </a:lnTo>
                    <a:lnTo>
                      <a:pt x="1005" y="544"/>
                    </a:lnTo>
                    <a:lnTo>
                      <a:pt x="1007" y="544"/>
                    </a:lnTo>
                    <a:lnTo>
                      <a:pt x="1009" y="544"/>
                    </a:lnTo>
                    <a:lnTo>
                      <a:pt x="1011" y="544"/>
                    </a:lnTo>
                    <a:lnTo>
                      <a:pt x="1013" y="544"/>
                    </a:lnTo>
                    <a:lnTo>
                      <a:pt x="1015" y="544"/>
                    </a:lnTo>
                    <a:lnTo>
                      <a:pt x="1017" y="544"/>
                    </a:lnTo>
                    <a:lnTo>
                      <a:pt x="1019" y="544"/>
                    </a:lnTo>
                    <a:lnTo>
                      <a:pt x="1021" y="544"/>
                    </a:lnTo>
                    <a:lnTo>
                      <a:pt x="1023" y="544"/>
                    </a:lnTo>
                    <a:lnTo>
                      <a:pt x="1025" y="544"/>
                    </a:lnTo>
                    <a:lnTo>
                      <a:pt x="1027" y="546"/>
                    </a:lnTo>
                    <a:lnTo>
                      <a:pt x="1028" y="544"/>
                    </a:lnTo>
                    <a:lnTo>
                      <a:pt x="1030" y="544"/>
                    </a:lnTo>
                    <a:lnTo>
                      <a:pt x="1032" y="544"/>
                    </a:lnTo>
                    <a:lnTo>
                      <a:pt x="1034" y="544"/>
                    </a:lnTo>
                    <a:lnTo>
                      <a:pt x="1036" y="544"/>
                    </a:lnTo>
                    <a:lnTo>
                      <a:pt x="1038" y="544"/>
                    </a:lnTo>
                    <a:lnTo>
                      <a:pt x="1040" y="544"/>
                    </a:lnTo>
                    <a:lnTo>
                      <a:pt x="1044" y="544"/>
                    </a:lnTo>
                    <a:lnTo>
                      <a:pt x="1046" y="544"/>
                    </a:lnTo>
                    <a:lnTo>
                      <a:pt x="1048" y="544"/>
                    </a:lnTo>
                    <a:lnTo>
                      <a:pt x="1050" y="544"/>
                    </a:lnTo>
                    <a:lnTo>
                      <a:pt x="1053" y="544"/>
                    </a:lnTo>
                    <a:lnTo>
                      <a:pt x="1057" y="544"/>
                    </a:lnTo>
                    <a:lnTo>
                      <a:pt x="1059" y="544"/>
                    </a:lnTo>
                    <a:lnTo>
                      <a:pt x="1063" y="544"/>
                    </a:lnTo>
                    <a:lnTo>
                      <a:pt x="1065" y="544"/>
                    </a:lnTo>
                    <a:lnTo>
                      <a:pt x="1067" y="544"/>
                    </a:lnTo>
                    <a:lnTo>
                      <a:pt x="1071" y="544"/>
                    </a:lnTo>
                    <a:lnTo>
                      <a:pt x="1073" y="544"/>
                    </a:lnTo>
                    <a:lnTo>
                      <a:pt x="1074" y="544"/>
                    </a:lnTo>
                    <a:lnTo>
                      <a:pt x="1076" y="544"/>
                    </a:lnTo>
                    <a:lnTo>
                      <a:pt x="1078" y="544"/>
                    </a:lnTo>
                    <a:lnTo>
                      <a:pt x="1080" y="544"/>
                    </a:lnTo>
                    <a:lnTo>
                      <a:pt x="1082" y="544"/>
                    </a:lnTo>
                    <a:lnTo>
                      <a:pt x="1084" y="544"/>
                    </a:lnTo>
                    <a:lnTo>
                      <a:pt x="1086" y="544"/>
                    </a:lnTo>
                    <a:lnTo>
                      <a:pt x="1088" y="544"/>
                    </a:lnTo>
                    <a:lnTo>
                      <a:pt x="1090" y="544"/>
                    </a:lnTo>
                    <a:lnTo>
                      <a:pt x="1092" y="544"/>
                    </a:lnTo>
                    <a:lnTo>
                      <a:pt x="1094" y="544"/>
                    </a:lnTo>
                    <a:lnTo>
                      <a:pt x="1096" y="544"/>
                    </a:lnTo>
                    <a:lnTo>
                      <a:pt x="1097" y="544"/>
                    </a:lnTo>
                    <a:lnTo>
                      <a:pt x="1099" y="544"/>
                    </a:lnTo>
                    <a:lnTo>
                      <a:pt x="1101" y="544"/>
                    </a:lnTo>
                    <a:lnTo>
                      <a:pt x="1103" y="544"/>
                    </a:lnTo>
                    <a:lnTo>
                      <a:pt x="1107" y="544"/>
                    </a:lnTo>
                    <a:lnTo>
                      <a:pt x="1109" y="544"/>
                    </a:lnTo>
                    <a:lnTo>
                      <a:pt x="1111" y="544"/>
                    </a:lnTo>
                    <a:lnTo>
                      <a:pt x="1113" y="544"/>
                    </a:lnTo>
                    <a:lnTo>
                      <a:pt x="1115" y="544"/>
                    </a:lnTo>
                    <a:lnTo>
                      <a:pt x="1117" y="544"/>
                    </a:lnTo>
                    <a:lnTo>
                      <a:pt x="1120" y="544"/>
                    </a:lnTo>
                    <a:lnTo>
                      <a:pt x="1122" y="544"/>
                    </a:lnTo>
                    <a:lnTo>
                      <a:pt x="1124" y="544"/>
                    </a:lnTo>
                    <a:lnTo>
                      <a:pt x="1126" y="544"/>
                    </a:lnTo>
                    <a:lnTo>
                      <a:pt x="1128" y="544"/>
                    </a:lnTo>
                    <a:lnTo>
                      <a:pt x="1130" y="544"/>
                    </a:lnTo>
                    <a:lnTo>
                      <a:pt x="1132" y="544"/>
                    </a:lnTo>
                    <a:lnTo>
                      <a:pt x="1134" y="544"/>
                    </a:lnTo>
                    <a:lnTo>
                      <a:pt x="1136" y="544"/>
                    </a:lnTo>
                    <a:lnTo>
                      <a:pt x="1138" y="544"/>
                    </a:lnTo>
                    <a:lnTo>
                      <a:pt x="1141" y="544"/>
                    </a:lnTo>
                    <a:lnTo>
                      <a:pt x="1143" y="544"/>
                    </a:lnTo>
                    <a:lnTo>
                      <a:pt x="1145" y="544"/>
                    </a:lnTo>
                    <a:lnTo>
                      <a:pt x="1149" y="544"/>
                    </a:lnTo>
                    <a:lnTo>
                      <a:pt x="1151" y="544"/>
                    </a:lnTo>
                    <a:lnTo>
                      <a:pt x="1153" y="544"/>
                    </a:lnTo>
                    <a:lnTo>
                      <a:pt x="1155" y="544"/>
                    </a:lnTo>
                    <a:lnTo>
                      <a:pt x="1159" y="544"/>
                    </a:lnTo>
                    <a:lnTo>
                      <a:pt x="1163" y="544"/>
                    </a:lnTo>
                    <a:lnTo>
                      <a:pt x="1166" y="544"/>
                    </a:lnTo>
                    <a:lnTo>
                      <a:pt x="1168" y="544"/>
                    </a:lnTo>
                    <a:lnTo>
                      <a:pt x="1170" y="544"/>
                    </a:lnTo>
                    <a:lnTo>
                      <a:pt x="1172" y="544"/>
                    </a:lnTo>
                    <a:lnTo>
                      <a:pt x="1174" y="544"/>
                    </a:lnTo>
                    <a:lnTo>
                      <a:pt x="1176" y="544"/>
                    </a:lnTo>
                    <a:lnTo>
                      <a:pt x="1178" y="544"/>
                    </a:lnTo>
                    <a:lnTo>
                      <a:pt x="1182" y="544"/>
                    </a:lnTo>
                    <a:lnTo>
                      <a:pt x="1184" y="544"/>
                    </a:lnTo>
                    <a:lnTo>
                      <a:pt x="1186" y="544"/>
                    </a:lnTo>
                    <a:lnTo>
                      <a:pt x="1187" y="544"/>
                    </a:lnTo>
                    <a:lnTo>
                      <a:pt x="1189" y="544"/>
                    </a:lnTo>
                    <a:lnTo>
                      <a:pt x="1191" y="544"/>
                    </a:lnTo>
                    <a:lnTo>
                      <a:pt x="1193" y="544"/>
                    </a:lnTo>
                    <a:lnTo>
                      <a:pt x="1195" y="544"/>
                    </a:lnTo>
                    <a:lnTo>
                      <a:pt x="1197" y="544"/>
                    </a:lnTo>
                    <a:lnTo>
                      <a:pt x="1199" y="544"/>
                    </a:lnTo>
                    <a:lnTo>
                      <a:pt x="1201" y="544"/>
                    </a:lnTo>
                    <a:lnTo>
                      <a:pt x="1203" y="544"/>
                    </a:lnTo>
                    <a:lnTo>
                      <a:pt x="1205" y="544"/>
                    </a:lnTo>
                    <a:lnTo>
                      <a:pt x="1208" y="544"/>
                    </a:lnTo>
                    <a:lnTo>
                      <a:pt x="1210" y="544"/>
                    </a:lnTo>
                    <a:lnTo>
                      <a:pt x="1212" y="544"/>
                    </a:lnTo>
                    <a:lnTo>
                      <a:pt x="1214" y="544"/>
                    </a:lnTo>
                    <a:lnTo>
                      <a:pt x="1216" y="544"/>
                    </a:lnTo>
                    <a:lnTo>
                      <a:pt x="1218" y="544"/>
                    </a:lnTo>
                    <a:lnTo>
                      <a:pt x="1220" y="544"/>
                    </a:lnTo>
                    <a:lnTo>
                      <a:pt x="1222" y="544"/>
                    </a:lnTo>
                    <a:lnTo>
                      <a:pt x="1224" y="544"/>
                    </a:lnTo>
                    <a:lnTo>
                      <a:pt x="1226" y="544"/>
                    </a:lnTo>
                    <a:lnTo>
                      <a:pt x="1228" y="544"/>
                    </a:lnTo>
                    <a:lnTo>
                      <a:pt x="1230" y="544"/>
                    </a:lnTo>
                    <a:lnTo>
                      <a:pt x="1231" y="544"/>
                    </a:lnTo>
                    <a:lnTo>
                      <a:pt x="1233" y="544"/>
                    </a:lnTo>
                    <a:lnTo>
                      <a:pt x="1235" y="544"/>
                    </a:lnTo>
                    <a:lnTo>
                      <a:pt x="1237" y="544"/>
                    </a:lnTo>
                    <a:lnTo>
                      <a:pt x="1241" y="544"/>
                    </a:lnTo>
                    <a:lnTo>
                      <a:pt x="1245" y="544"/>
                    </a:lnTo>
                    <a:lnTo>
                      <a:pt x="1247" y="544"/>
                    </a:lnTo>
                    <a:lnTo>
                      <a:pt x="1249" y="544"/>
                    </a:lnTo>
                    <a:lnTo>
                      <a:pt x="1251" y="544"/>
                    </a:lnTo>
                    <a:lnTo>
                      <a:pt x="1253" y="544"/>
                    </a:lnTo>
                    <a:lnTo>
                      <a:pt x="1254" y="544"/>
                    </a:lnTo>
                    <a:lnTo>
                      <a:pt x="1256" y="544"/>
                    </a:lnTo>
                    <a:lnTo>
                      <a:pt x="1258" y="544"/>
                    </a:lnTo>
                    <a:lnTo>
                      <a:pt x="1260" y="544"/>
                    </a:lnTo>
                    <a:lnTo>
                      <a:pt x="1262" y="544"/>
                    </a:lnTo>
                    <a:lnTo>
                      <a:pt x="1264" y="544"/>
                    </a:lnTo>
                    <a:lnTo>
                      <a:pt x="1266" y="544"/>
                    </a:lnTo>
                    <a:lnTo>
                      <a:pt x="1268" y="544"/>
                    </a:lnTo>
                    <a:lnTo>
                      <a:pt x="1270" y="544"/>
                    </a:lnTo>
                    <a:lnTo>
                      <a:pt x="1272" y="544"/>
                    </a:lnTo>
                    <a:lnTo>
                      <a:pt x="1274" y="544"/>
                    </a:lnTo>
                    <a:lnTo>
                      <a:pt x="1276" y="544"/>
                    </a:lnTo>
                    <a:lnTo>
                      <a:pt x="1279" y="544"/>
                    </a:lnTo>
                    <a:lnTo>
                      <a:pt x="1281" y="544"/>
                    </a:lnTo>
                    <a:lnTo>
                      <a:pt x="1283" y="544"/>
                    </a:lnTo>
                    <a:lnTo>
                      <a:pt x="1285" y="544"/>
                    </a:lnTo>
                    <a:lnTo>
                      <a:pt x="1287" y="544"/>
                    </a:lnTo>
                    <a:lnTo>
                      <a:pt x="1289" y="544"/>
                    </a:lnTo>
                    <a:lnTo>
                      <a:pt x="1291" y="544"/>
                    </a:lnTo>
                    <a:lnTo>
                      <a:pt x="1295" y="544"/>
                    </a:lnTo>
                    <a:lnTo>
                      <a:pt x="1297" y="544"/>
                    </a:lnTo>
                    <a:lnTo>
                      <a:pt x="1298" y="544"/>
                    </a:lnTo>
                    <a:lnTo>
                      <a:pt x="1300" y="544"/>
                    </a:lnTo>
                    <a:lnTo>
                      <a:pt x="1302" y="544"/>
                    </a:lnTo>
                    <a:lnTo>
                      <a:pt x="1304" y="544"/>
                    </a:lnTo>
                    <a:lnTo>
                      <a:pt x="1306" y="544"/>
                    </a:lnTo>
                    <a:lnTo>
                      <a:pt x="1308" y="544"/>
                    </a:lnTo>
                    <a:lnTo>
                      <a:pt x="1310" y="544"/>
                    </a:lnTo>
                    <a:lnTo>
                      <a:pt x="1312" y="544"/>
                    </a:lnTo>
                    <a:lnTo>
                      <a:pt x="1314" y="544"/>
                    </a:lnTo>
                    <a:lnTo>
                      <a:pt x="1316" y="544"/>
                    </a:lnTo>
                    <a:lnTo>
                      <a:pt x="1318" y="544"/>
                    </a:lnTo>
                    <a:lnTo>
                      <a:pt x="1320" y="544"/>
                    </a:lnTo>
                    <a:lnTo>
                      <a:pt x="1321" y="544"/>
                    </a:lnTo>
                    <a:lnTo>
                      <a:pt x="1323" y="544"/>
                    </a:lnTo>
                    <a:lnTo>
                      <a:pt x="1325" y="544"/>
                    </a:lnTo>
                    <a:lnTo>
                      <a:pt x="1327" y="544"/>
                    </a:lnTo>
                    <a:lnTo>
                      <a:pt x="1329" y="544"/>
                    </a:lnTo>
                    <a:lnTo>
                      <a:pt x="1331" y="544"/>
                    </a:lnTo>
                    <a:lnTo>
                      <a:pt x="1333" y="544"/>
                    </a:lnTo>
                    <a:lnTo>
                      <a:pt x="1335" y="544"/>
                    </a:lnTo>
                    <a:lnTo>
                      <a:pt x="1337" y="544"/>
                    </a:lnTo>
                    <a:lnTo>
                      <a:pt x="1339" y="544"/>
                    </a:lnTo>
                    <a:lnTo>
                      <a:pt x="1341" y="544"/>
                    </a:lnTo>
                    <a:lnTo>
                      <a:pt x="1343" y="544"/>
                    </a:lnTo>
                    <a:lnTo>
                      <a:pt x="1344" y="544"/>
                    </a:lnTo>
                    <a:lnTo>
                      <a:pt x="1346" y="544"/>
                    </a:lnTo>
                    <a:lnTo>
                      <a:pt x="1348" y="544"/>
                    </a:lnTo>
                    <a:lnTo>
                      <a:pt x="1350" y="544"/>
                    </a:lnTo>
                    <a:lnTo>
                      <a:pt x="1354" y="544"/>
                    </a:lnTo>
                    <a:lnTo>
                      <a:pt x="1356" y="544"/>
                    </a:lnTo>
                    <a:lnTo>
                      <a:pt x="1360" y="544"/>
                    </a:lnTo>
                    <a:lnTo>
                      <a:pt x="1362" y="544"/>
                    </a:lnTo>
                    <a:lnTo>
                      <a:pt x="1364" y="544"/>
                    </a:lnTo>
                    <a:lnTo>
                      <a:pt x="1366" y="544"/>
                    </a:lnTo>
                    <a:lnTo>
                      <a:pt x="1367" y="544"/>
                    </a:lnTo>
                    <a:lnTo>
                      <a:pt x="1369" y="544"/>
                    </a:lnTo>
                    <a:lnTo>
                      <a:pt x="1371" y="544"/>
                    </a:lnTo>
                    <a:lnTo>
                      <a:pt x="1373" y="544"/>
                    </a:lnTo>
                    <a:lnTo>
                      <a:pt x="1377" y="544"/>
                    </a:lnTo>
                    <a:lnTo>
                      <a:pt x="1379" y="544"/>
                    </a:lnTo>
                    <a:lnTo>
                      <a:pt x="1383" y="544"/>
                    </a:lnTo>
                    <a:lnTo>
                      <a:pt x="1385" y="544"/>
                    </a:lnTo>
                    <a:lnTo>
                      <a:pt x="1387" y="544"/>
                    </a:lnTo>
                    <a:lnTo>
                      <a:pt x="1388" y="544"/>
                    </a:lnTo>
                    <a:lnTo>
                      <a:pt x="1390" y="544"/>
                    </a:lnTo>
                    <a:lnTo>
                      <a:pt x="1392" y="544"/>
                    </a:lnTo>
                    <a:lnTo>
                      <a:pt x="1394" y="544"/>
                    </a:lnTo>
                    <a:lnTo>
                      <a:pt x="1396" y="544"/>
                    </a:lnTo>
                    <a:lnTo>
                      <a:pt x="1398" y="544"/>
                    </a:lnTo>
                    <a:lnTo>
                      <a:pt x="1400" y="544"/>
                    </a:lnTo>
                    <a:lnTo>
                      <a:pt x="1402" y="544"/>
                    </a:lnTo>
                    <a:lnTo>
                      <a:pt x="1406" y="544"/>
                    </a:lnTo>
                    <a:lnTo>
                      <a:pt x="1408" y="544"/>
                    </a:lnTo>
                    <a:lnTo>
                      <a:pt x="1410" y="544"/>
                    </a:lnTo>
                    <a:lnTo>
                      <a:pt x="1413" y="544"/>
                    </a:lnTo>
                    <a:lnTo>
                      <a:pt x="1415" y="544"/>
                    </a:lnTo>
                    <a:lnTo>
                      <a:pt x="1417" y="544"/>
                    </a:lnTo>
                    <a:lnTo>
                      <a:pt x="1419" y="544"/>
                    </a:lnTo>
                    <a:lnTo>
                      <a:pt x="1421" y="544"/>
                    </a:lnTo>
                    <a:lnTo>
                      <a:pt x="1423" y="544"/>
                    </a:lnTo>
                    <a:lnTo>
                      <a:pt x="1425" y="544"/>
                    </a:lnTo>
                    <a:lnTo>
                      <a:pt x="1427" y="544"/>
                    </a:lnTo>
                    <a:lnTo>
                      <a:pt x="1429" y="544"/>
                    </a:lnTo>
                    <a:lnTo>
                      <a:pt x="1431" y="544"/>
                    </a:lnTo>
                    <a:lnTo>
                      <a:pt x="1433" y="544"/>
                    </a:lnTo>
                    <a:lnTo>
                      <a:pt x="1434" y="544"/>
                    </a:lnTo>
                    <a:lnTo>
                      <a:pt x="1436" y="544"/>
                    </a:lnTo>
                    <a:lnTo>
                      <a:pt x="1438" y="544"/>
                    </a:lnTo>
                    <a:lnTo>
                      <a:pt x="1440" y="544"/>
                    </a:lnTo>
                    <a:lnTo>
                      <a:pt x="1442" y="544"/>
                    </a:lnTo>
                    <a:lnTo>
                      <a:pt x="1444" y="544"/>
                    </a:lnTo>
                    <a:lnTo>
                      <a:pt x="1446" y="544"/>
                    </a:lnTo>
                    <a:lnTo>
                      <a:pt x="1448" y="544"/>
                    </a:lnTo>
                    <a:lnTo>
                      <a:pt x="1450" y="544"/>
                    </a:lnTo>
                    <a:lnTo>
                      <a:pt x="1452" y="544"/>
                    </a:lnTo>
                    <a:lnTo>
                      <a:pt x="1456" y="544"/>
                    </a:lnTo>
                    <a:lnTo>
                      <a:pt x="1459" y="544"/>
                    </a:lnTo>
                    <a:lnTo>
                      <a:pt x="1461" y="544"/>
                    </a:lnTo>
                    <a:lnTo>
                      <a:pt x="1463" y="544"/>
                    </a:lnTo>
                    <a:lnTo>
                      <a:pt x="1465" y="544"/>
                    </a:lnTo>
                    <a:lnTo>
                      <a:pt x="1469" y="544"/>
                    </a:lnTo>
                    <a:lnTo>
                      <a:pt x="1471" y="544"/>
                    </a:lnTo>
                    <a:lnTo>
                      <a:pt x="1473" y="544"/>
                    </a:lnTo>
                    <a:lnTo>
                      <a:pt x="1475" y="544"/>
                    </a:lnTo>
                    <a:lnTo>
                      <a:pt x="1477" y="544"/>
                    </a:lnTo>
                    <a:lnTo>
                      <a:pt x="1478" y="544"/>
                    </a:lnTo>
                    <a:lnTo>
                      <a:pt x="1482" y="544"/>
                    </a:lnTo>
                    <a:lnTo>
                      <a:pt x="1484" y="544"/>
                    </a:lnTo>
                    <a:lnTo>
                      <a:pt x="1486" y="544"/>
                    </a:lnTo>
                    <a:lnTo>
                      <a:pt x="1488" y="544"/>
                    </a:lnTo>
                    <a:lnTo>
                      <a:pt x="1490" y="544"/>
                    </a:lnTo>
                    <a:lnTo>
                      <a:pt x="1492" y="544"/>
                    </a:lnTo>
                    <a:lnTo>
                      <a:pt x="1494" y="544"/>
                    </a:lnTo>
                    <a:lnTo>
                      <a:pt x="1496" y="544"/>
                    </a:lnTo>
                    <a:lnTo>
                      <a:pt x="1498" y="544"/>
                    </a:lnTo>
                    <a:lnTo>
                      <a:pt x="1500" y="544"/>
                    </a:lnTo>
                    <a:lnTo>
                      <a:pt x="1501" y="544"/>
                    </a:lnTo>
                    <a:lnTo>
                      <a:pt x="1503" y="544"/>
                    </a:lnTo>
                    <a:lnTo>
                      <a:pt x="1505" y="544"/>
                    </a:lnTo>
                    <a:lnTo>
                      <a:pt x="1507" y="544"/>
                    </a:lnTo>
                    <a:lnTo>
                      <a:pt x="1509" y="544"/>
                    </a:lnTo>
                    <a:lnTo>
                      <a:pt x="1511" y="544"/>
                    </a:lnTo>
                    <a:lnTo>
                      <a:pt x="1513" y="544"/>
                    </a:lnTo>
                    <a:lnTo>
                      <a:pt x="1515" y="544"/>
                    </a:lnTo>
                    <a:lnTo>
                      <a:pt x="1519" y="544"/>
                    </a:lnTo>
                    <a:lnTo>
                      <a:pt x="1521" y="544"/>
                    </a:lnTo>
                    <a:lnTo>
                      <a:pt x="1523" y="544"/>
                    </a:lnTo>
                    <a:lnTo>
                      <a:pt x="1524" y="544"/>
                    </a:lnTo>
                    <a:lnTo>
                      <a:pt x="1526" y="544"/>
                    </a:lnTo>
                    <a:lnTo>
                      <a:pt x="1528" y="544"/>
                    </a:lnTo>
                    <a:lnTo>
                      <a:pt x="1530" y="544"/>
                    </a:lnTo>
                    <a:lnTo>
                      <a:pt x="1532" y="544"/>
                    </a:lnTo>
                    <a:lnTo>
                      <a:pt x="1534" y="544"/>
                    </a:lnTo>
                    <a:lnTo>
                      <a:pt x="1536" y="540"/>
                    </a:lnTo>
                    <a:lnTo>
                      <a:pt x="1538" y="536"/>
                    </a:lnTo>
                    <a:lnTo>
                      <a:pt x="1540" y="508"/>
                    </a:lnTo>
                    <a:lnTo>
                      <a:pt x="1540" y="490"/>
                    </a:lnTo>
                    <a:lnTo>
                      <a:pt x="1542" y="405"/>
                    </a:lnTo>
                    <a:lnTo>
                      <a:pt x="1544" y="353"/>
                    </a:lnTo>
                    <a:lnTo>
                      <a:pt x="1546" y="189"/>
                    </a:lnTo>
                    <a:lnTo>
                      <a:pt x="1546" y="113"/>
                    </a:lnTo>
                    <a:lnTo>
                      <a:pt x="1547" y="9"/>
                    </a:lnTo>
                    <a:lnTo>
                      <a:pt x="1549" y="0"/>
                    </a:lnTo>
                    <a:lnTo>
                      <a:pt x="1551" y="80"/>
                    </a:lnTo>
                    <a:lnTo>
                      <a:pt x="1551" y="111"/>
                    </a:lnTo>
                    <a:lnTo>
                      <a:pt x="1555" y="254"/>
                    </a:lnTo>
                    <a:lnTo>
                      <a:pt x="1555" y="319"/>
                    </a:lnTo>
                    <a:lnTo>
                      <a:pt x="1557" y="433"/>
                    </a:lnTo>
                    <a:lnTo>
                      <a:pt x="1557" y="454"/>
                    </a:lnTo>
                    <a:lnTo>
                      <a:pt x="1561" y="504"/>
                    </a:lnTo>
                    <a:lnTo>
                      <a:pt x="1561" y="511"/>
                    </a:lnTo>
                    <a:lnTo>
                      <a:pt x="1563" y="529"/>
                    </a:lnTo>
                    <a:lnTo>
                      <a:pt x="1565" y="532"/>
                    </a:lnTo>
                    <a:lnTo>
                      <a:pt x="1567" y="538"/>
                    </a:lnTo>
                    <a:lnTo>
                      <a:pt x="1569" y="542"/>
                    </a:lnTo>
                    <a:lnTo>
                      <a:pt x="1570" y="542"/>
                    </a:lnTo>
                    <a:lnTo>
                      <a:pt x="1572" y="542"/>
                    </a:lnTo>
                    <a:lnTo>
                      <a:pt x="1572" y="544"/>
                    </a:lnTo>
                    <a:lnTo>
                      <a:pt x="1574" y="544"/>
                    </a:lnTo>
                    <a:lnTo>
                      <a:pt x="1576" y="544"/>
                    </a:lnTo>
                    <a:lnTo>
                      <a:pt x="1578" y="544"/>
                    </a:lnTo>
                    <a:lnTo>
                      <a:pt x="1580" y="544"/>
                    </a:lnTo>
                    <a:lnTo>
                      <a:pt x="1582" y="544"/>
                    </a:lnTo>
                    <a:lnTo>
                      <a:pt x="1584" y="544"/>
                    </a:lnTo>
                    <a:lnTo>
                      <a:pt x="1586" y="544"/>
                    </a:lnTo>
                    <a:lnTo>
                      <a:pt x="1588" y="544"/>
                    </a:lnTo>
                    <a:lnTo>
                      <a:pt x="1590" y="544"/>
                    </a:lnTo>
                    <a:lnTo>
                      <a:pt x="1591" y="544"/>
                    </a:lnTo>
                    <a:lnTo>
                      <a:pt x="1593" y="544"/>
                    </a:lnTo>
                    <a:lnTo>
                      <a:pt x="1595" y="544"/>
                    </a:lnTo>
                    <a:lnTo>
                      <a:pt x="1597" y="544"/>
                    </a:lnTo>
                    <a:lnTo>
                      <a:pt x="1599" y="544"/>
                    </a:lnTo>
                    <a:lnTo>
                      <a:pt x="1601" y="544"/>
                    </a:lnTo>
                    <a:lnTo>
                      <a:pt x="1603" y="544"/>
                    </a:lnTo>
                    <a:lnTo>
                      <a:pt x="1605" y="544"/>
                    </a:lnTo>
                    <a:lnTo>
                      <a:pt x="1607" y="544"/>
                    </a:lnTo>
                    <a:lnTo>
                      <a:pt x="1609" y="544"/>
                    </a:lnTo>
                    <a:lnTo>
                      <a:pt x="1611" y="544"/>
                    </a:lnTo>
                    <a:lnTo>
                      <a:pt x="1613" y="544"/>
                    </a:lnTo>
                    <a:lnTo>
                      <a:pt x="1614" y="544"/>
                    </a:lnTo>
                    <a:lnTo>
                      <a:pt x="1616" y="544"/>
                    </a:lnTo>
                    <a:lnTo>
                      <a:pt x="1618" y="544"/>
                    </a:lnTo>
                    <a:lnTo>
                      <a:pt x="1620" y="544"/>
                    </a:lnTo>
                    <a:lnTo>
                      <a:pt x="1622" y="544"/>
                    </a:lnTo>
                    <a:lnTo>
                      <a:pt x="1624" y="544"/>
                    </a:lnTo>
                    <a:lnTo>
                      <a:pt x="1626" y="544"/>
                    </a:lnTo>
                    <a:lnTo>
                      <a:pt x="1628" y="544"/>
                    </a:lnTo>
                    <a:lnTo>
                      <a:pt x="1630" y="544"/>
                    </a:lnTo>
                    <a:lnTo>
                      <a:pt x="1632" y="544"/>
                    </a:lnTo>
                    <a:lnTo>
                      <a:pt x="1634" y="544"/>
                    </a:lnTo>
                    <a:lnTo>
                      <a:pt x="1636" y="544"/>
                    </a:lnTo>
                    <a:lnTo>
                      <a:pt x="1639" y="544"/>
                    </a:lnTo>
                    <a:lnTo>
                      <a:pt x="1643" y="544"/>
                    </a:lnTo>
                    <a:lnTo>
                      <a:pt x="1645" y="544"/>
                    </a:lnTo>
                    <a:lnTo>
                      <a:pt x="1647" y="544"/>
                    </a:lnTo>
                    <a:lnTo>
                      <a:pt x="1649" y="544"/>
                    </a:lnTo>
                    <a:lnTo>
                      <a:pt x="1651" y="544"/>
                    </a:lnTo>
                    <a:lnTo>
                      <a:pt x="1653" y="544"/>
                    </a:lnTo>
                    <a:lnTo>
                      <a:pt x="1657" y="544"/>
                    </a:lnTo>
                    <a:lnTo>
                      <a:pt x="1659" y="544"/>
                    </a:lnTo>
                    <a:lnTo>
                      <a:pt x="1660" y="544"/>
                    </a:lnTo>
                    <a:lnTo>
                      <a:pt x="1662" y="544"/>
                    </a:lnTo>
                    <a:lnTo>
                      <a:pt x="1664" y="544"/>
                    </a:lnTo>
                    <a:lnTo>
                      <a:pt x="1666" y="544"/>
                    </a:lnTo>
                    <a:lnTo>
                      <a:pt x="1670" y="544"/>
                    </a:lnTo>
                    <a:lnTo>
                      <a:pt x="1672" y="544"/>
                    </a:lnTo>
                    <a:lnTo>
                      <a:pt x="1674" y="544"/>
                    </a:lnTo>
                    <a:lnTo>
                      <a:pt x="1676" y="544"/>
                    </a:lnTo>
                    <a:lnTo>
                      <a:pt x="1680" y="544"/>
                    </a:lnTo>
                    <a:lnTo>
                      <a:pt x="1681" y="544"/>
                    </a:lnTo>
                    <a:lnTo>
                      <a:pt x="1683" y="544"/>
                    </a:lnTo>
                    <a:lnTo>
                      <a:pt x="1685" y="544"/>
                    </a:lnTo>
                    <a:lnTo>
                      <a:pt x="1687" y="544"/>
                    </a:lnTo>
                    <a:lnTo>
                      <a:pt x="1689" y="544"/>
                    </a:lnTo>
                    <a:lnTo>
                      <a:pt x="1693" y="544"/>
                    </a:lnTo>
                    <a:lnTo>
                      <a:pt x="1695" y="544"/>
                    </a:lnTo>
                    <a:lnTo>
                      <a:pt x="1697" y="544"/>
                    </a:lnTo>
                    <a:lnTo>
                      <a:pt x="1699" y="544"/>
                    </a:lnTo>
                    <a:lnTo>
                      <a:pt x="1701" y="544"/>
                    </a:lnTo>
                    <a:lnTo>
                      <a:pt x="1703" y="544"/>
                    </a:lnTo>
                    <a:lnTo>
                      <a:pt x="1704" y="544"/>
                    </a:lnTo>
                    <a:lnTo>
                      <a:pt x="1706" y="544"/>
                    </a:lnTo>
                    <a:lnTo>
                      <a:pt x="1708" y="544"/>
                    </a:lnTo>
                    <a:lnTo>
                      <a:pt x="1712" y="544"/>
                    </a:lnTo>
                    <a:lnTo>
                      <a:pt x="1716" y="544"/>
                    </a:lnTo>
                    <a:lnTo>
                      <a:pt x="1718" y="544"/>
                    </a:lnTo>
                    <a:lnTo>
                      <a:pt x="1720" y="544"/>
                    </a:lnTo>
                    <a:lnTo>
                      <a:pt x="1722" y="544"/>
                    </a:lnTo>
                    <a:lnTo>
                      <a:pt x="1724" y="544"/>
                    </a:lnTo>
                    <a:lnTo>
                      <a:pt x="1726" y="544"/>
                    </a:lnTo>
                    <a:lnTo>
                      <a:pt x="1727" y="544"/>
                    </a:lnTo>
                    <a:lnTo>
                      <a:pt x="1729" y="544"/>
                    </a:lnTo>
                    <a:lnTo>
                      <a:pt x="1731" y="544"/>
                    </a:lnTo>
                    <a:lnTo>
                      <a:pt x="1733" y="544"/>
                    </a:lnTo>
                    <a:lnTo>
                      <a:pt x="1735" y="544"/>
                    </a:lnTo>
                    <a:lnTo>
                      <a:pt x="1737" y="544"/>
                    </a:lnTo>
                    <a:lnTo>
                      <a:pt x="1739" y="544"/>
                    </a:lnTo>
                    <a:lnTo>
                      <a:pt x="1741" y="544"/>
                    </a:lnTo>
                    <a:lnTo>
                      <a:pt x="1743" y="544"/>
                    </a:lnTo>
                    <a:lnTo>
                      <a:pt x="1745" y="544"/>
                    </a:lnTo>
                    <a:lnTo>
                      <a:pt x="1747" y="544"/>
                    </a:lnTo>
                    <a:lnTo>
                      <a:pt x="1749" y="544"/>
                    </a:lnTo>
                    <a:lnTo>
                      <a:pt x="1750" y="544"/>
                    </a:lnTo>
                    <a:lnTo>
                      <a:pt x="1752" y="544"/>
                    </a:lnTo>
                    <a:lnTo>
                      <a:pt x="1754" y="544"/>
                    </a:lnTo>
                    <a:lnTo>
                      <a:pt x="1756" y="544"/>
                    </a:lnTo>
                    <a:lnTo>
                      <a:pt x="1758" y="544"/>
                    </a:lnTo>
                    <a:lnTo>
                      <a:pt x="1760" y="544"/>
                    </a:lnTo>
                    <a:lnTo>
                      <a:pt x="1762" y="544"/>
                    </a:lnTo>
                    <a:lnTo>
                      <a:pt x="1764" y="544"/>
                    </a:lnTo>
                    <a:lnTo>
                      <a:pt x="1766" y="544"/>
                    </a:lnTo>
                    <a:lnTo>
                      <a:pt x="1768" y="544"/>
                    </a:lnTo>
                    <a:lnTo>
                      <a:pt x="1770" y="544"/>
                    </a:lnTo>
                    <a:lnTo>
                      <a:pt x="1771" y="544"/>
                    </a:lnTo>
                    <a:lnTo>
                      <a:pt x="1775" y="544"/>
                    </a:lnTo>
                    <a:lnTo>
                      <a:pt x="1777" y="544"/>
                    </a:lnTo>
                    <a:lnTo>
                      <a:pt x="1779" y="544"/>
                    </a:lnTo>
                    <a:lnTo>
                      <a:pt x="1781" y="544"/>
                    </a:lnTo>
                    <a:lnTo>
                      <a:pt x="1785" y="544"/>
                    </a:lnTo>
                    <a:lnTo>
                      <a:pt x="1787" y="544"/>
                    </a:lnTo>
                    <a:lnTo>
                      <a:pt x="1789" y="544"/>
                    </a:lnTo>
                    <a:lnTo>
                      <a:pt x="1791" y="544"/>
                    </a:lnTo>
                    <a:lnTo>
                      <a:pt x="1793" y="544"/>
                    </a:lnTo>
                    <a:lnTo>
                      <a:pt x="1794" y="544"/>
                    </a:lnTo>
                    <a:lnTo>
                      <a:pt x="1796" y="544"/>
                    </a:lnTo>
                    <a:lnTo>
                      <a:pt x="1798" y="544"/>
                    </a:lnTo>
                    <a:lnTo>
                      <a:pt x="1800" y="544"/>
                    </a:lnTo>
                    <a:lnTo>
                      <a:pt x="1802" y="544"/>
                    </a:lnTo>
                    <a:lnTo>
                      <a:pt x="1804" y="544"/>
                    </a:lnTo>
                    <a:lnTo>
                      <a:pt x="1806" y="544"/>
                    </a:lnTo>
                    <a:lnTo>
                      <a:pt x="1808" y="544"/>
                    </a:lnTo>
                    <a:lnTo>
                      <a:pt x="1810" y="544"/>
                    </a:lnTo>
                    <a:lnTo>
                      <a:pt x="1812" y="544"/>
                    </a:lnTo>
                    <a:lnTo>
                      <a:pt x="1814" y="544"/>
                    </a:lnTo>
                    <a:lnTo>
                      <a:pt x="1816" y="544"/>
                    </a:lnTo>
                    <a:lnTo>
                      <a:pt x="1817" y="544"/>
                    </a:lnTo>
                    <a:lnTo>
                      <a:pt x="1821" y="544"/>
                    </a:lnTo>
                    <a:lnTo>
                      <a:pt x="1823" y="544"/>
                    </a:lnTo>
                    <a:lnTo>
                      <a:pt x="1825" y="544"/>
                    </a:lnTo>
                    <a:lnTo>
                      <a:pt x="1827" y="544"/>
                    </a:lnTo>
                    <a:lnTo>
                      <a:pt x="1829" y="544"/>
                    </a:lnTo>
                    <a:lnTo>
                      <a:pt x="1831" y="544"/>
                    </a:lnTo>
                    <a:lnTo>
                      <a:pt x="1833" y="544"/>
                    </a:lnTo>
                    <a:lnTo>
                      <a:pt x="1835" y="544"/>
                    </a:lnTo>
                    <a:lnTo>
                      <a:pt x="1837" y="544"/>
                    </a:lnTo>
                    <a:lnTo>
                      <a:pt x="1839" y="544"/>
                    </a:lnTo>
                    <a:lnTo>
                      <a:pt x="1840" y="544"/>
                    </a:lnTo>
                    <a:lnTo>
                      <a:pt x="1842" y="544"/>
                    </a:lnTo>
                    <a:lnTo>
                      <a:pt x="1844" y="544"/>
                    </a:lnTo>
                    <a:lnTo>
                      <a:pt x="1846" y="544"/>
                    </a:lnTo>
                    <a:lnTo>
                      <a:pt x="1848" y="544"/>
                    </a:lnTo>
                    <a:lnTo>
                      <a:pt x="1850" y="544"/>
                    </a:lnTo>
                    <a:lnTo>
                      <a:pt x="1852" y="544"/>
                    </a:lnTo>
                    <a:lnTo>
                      <a:pt x="1854" y="544"/>
                    </a:lnTo>
                    <a:lnTo>
                      <a:pt x="1856" y="544"/>
                    </a:lnTo>
                    <a:lnTo>
                      <a:pt x="1858" y="544"/>
                    </a:lnTo>
                    <a:lnTo>
                      <a:pt x="1860" y="544"/>
                    </a:lnTo>
                    <a:lnTo>
                      <a:pt x="1861" y="544"/>
                    </a:lnTo>
                    <a:lnTo>
                      <a:pt x="1863" y="544"/>
                    </a:lnTo>
                    <a:lnTo>
                      <a:pt x="1865" y="544"/>
                    </a:lnTo>
                    <a:lnTo>
                      <a:pt x="1867" y="544"/>
                    </a:lnTo>
                    <a:lnTo>
                      <a:pt x="1869" y="544"/>
                    </a:lnTo>
                    <a:lnTo>
                      <a:pt x="1871" y="544"/>
                    </a:lnTo>
                    <a:lnTo>
                      <a:pt x="1873" y="544"/>
                    </a:lnTo>
                    <a:lnTo>
                      <a:pt x="1875" y="544"/>
                    </a:lnTo>
                    <a:lnTo>
                      <a:pt x="1877" y="544"/>
                    </a:lnTo>
                    <a:lnTo>
                      <a:pt x="1879" y="544"/>
                    </a:lnTo>
                    <a:lnTo>
                      <a:pt x="1881" y="544"/>
                    </a:lnTo>
                    <a:lnTo>
                      <a:pt x="1883" y="544"/>
                    </a:lnTo>
                    <a:lnTo>
                      <a:pt x="1884" y="544"/>
                    </a:lnTo>
                    <a:lnTo>
                      <a:pt x="1886" y="544"/>
                    </a:lnTo>
                    <a:lnTo>
                      <a:pt x="1888" y="544"/>
                    </a:lnTo>
                    <a:lnTo>
                      <a:pt x="1890" y="544"/>
                    </a:lnTo>
                    <a:lnTo>
                      <a:pt x="1894" y="544"/>
                    </a:lnTo>
                    <a:lnTo>
                      <a:pt x="1896" y="544"/>
                    </a:lnTo>
                    <a:lnTo>
                      <a:pt x="1898" y="544"/>
                    </a:lnTo>
                    <a:lnTo>
                      <a:pt x="1900" y="544"/>
                    </a:lnTo>
                    <a:lnTo>
                      <a:pt x="1902" y="544"/>
                    </a:lnTo>
                    <a:lnTo>
                      <a:pt x="1904" y="544"/>
                    </a:lnTo>
                    <a:lnTo>
                      <a:pt x="1906" y="544"/>
                    </a:lnTo>
                    <a:lnTo>
                      <a:pt x="1907" y="544"/>
                    </a:lnTo>
                    <a:lnTo>
                      <a:pt x="1909" y="544"/>
                    </a:lnTo>
                    <a:lnTo>
                      <a:pt x="1911" y="544"/>
                    </a:lnTo>
                    <a:lnTo>
                      <a:pt x="1913" y="544"/>
                    </a:lnTo>
                    <a:lnTo>
                      <a:pt x="1915" y="544"/>
                    </a:lnTo>
                    <a:lnTo>
                      <a:pt x="1917" y="544"/>
                    </a:lnTo>
                    <a:lnTo>
                      <a:pt x="1921" y="544"/>
                    </a:lnTo>
                    <a:lnTo>
                      <a:pt x="1923" y="544"/>
                    </a:lnTo>
                    <a:lnTo>
                      <a:pt x="1927" y="544"/>
                    </a:lnTo>
                    <a:lnTo>
                      <a:pt x="1930" y="544"/>
                    </a:lnTo>
                    <a:lnTo>
                      <a:pt x="1932" y="544"/>
                    </a:lnTo>
                    <a:lnTo>
                      <a:pt x="1934" y="544"/>
                    </a:lnTo>
                    <a:lnTo>
                      <a:pt x="1936" y="544"/>
                    </a:lnTo>
                    <a:lnTo>
                      <a:pt x="1938" y="544"/>
                    </a:lnTo>
                    <a:lnTo>
                      <a:pt x="1940" y="544"/>
                    </a:lnTo>
                    <a:lnTo>
                      <a:pt x="1942" y="544"/>
                    </a:lnTo>
                    <a:lnTo>
                      <a:pt x="1944" y="544"/>
                    </a:lnTo>
                    <a:lnTo>
                      <a:pt x="1946" y="544"/>
                    </a:lnTo>
                    <a:lnTo>
                      <a:pt x="1948" y="544"/>
                    </a:lnTo>
                    <a:lnTo>
                      <a:pt x="1950" y="544"/>
                    </a:lnTo>
                    <a:lnTo>
                      <a:pt x="1952" y="544"/>
                    </a:lnTo>
                    <a:lnTo>
                      <a:pt x="1953" y="544"/>
                    </a:lnTo>
                    <a:lnTo>
                      <a:pt x="1955" y="544"/>
                    </a:lnTo>
                    <a:lnTo>
                      <a:pt x="1959" y="544"/>
                    </a:lnTo>
                    <a:lnTo>
                      <a:pt x="1961" y="544"/>
                    </a:lnTo>
                    <a:lnTo>
                      <a:pt x="1963" y="544"/>
                    </a:lnTo>
                    <a:lnTo>
                      <a:pt x="1965" y="544"/>
                    </a:lnTo>
                    <a:lnTo>
                      <a:pt x="1967" y="544"/>
                    </a:lnTo>
                    <a:lnTo>
                      <a:pt x="1969" y="544"/>
                    </a:lnTo>
                    <a:lnTo>
                      <a:pt x="1971" y="544"/>
                    </a:lnTo>
                    <a:lnTo>
                      <a:pt x="1973" y="544"/>
                    </a:lnTo>
                    <a:lnTo>
                      <a:pt x="1976" y="544"/>
                    </a:lnTo>
                    <a:lnTo>
                      <a:pt x="1978" y="544"/>
                    </a:lnTo>
                    <a:lnTo>
                      <a:pt x="1980" y="544"/>
                    </a:lnTo>
                    <a:lnTo>
                      <a:pt x="1982" y="544"/>
                    </a:lnTo>
                    <a:lnTo>
                      <a:pt x="1984" y="544"/>
                    </a:lnTo>
                    <a:lnTo>
                      <a:pt x="1986" y="544"/>
                    </a:lnTo>
                    <a:lnTo>
                      <a:pt x="1988" y="544"/>
                    </a:lnTo>
                    <a:lnTo>
                      <a:pt x="1990" y="544"/>
                    </a:lnTo>
                    <a:lnTo>
                      <a:pt x="1992" y="544"/>
                    </a:lnTo>
                    <a:lnTo>
                      <a:pt x="1994" y="544"/>
                    </a:lnTo>
                    <a:lnTo>
                      <a:pt x="1997" y="544"/>
                    </a:lnTo>
                    <a:lnTo>
                      <a:pt x="1999" y="544"/>
                    </a:lnTo>
                    <a:lnTo>
                      <a:pt x="2003" y="544"/>
                    </a:lnTo>
                    <a:lnTo>
                      <a:pt x="2005" y="544"/>
                    </a:lnTo>
                    <a:lnTo>
                      <a:pt x="2007" y="544"/>
                    </a:lnTo>
                    <a:lnTo>
                      <a:pt x="2009" y="544"/>
                    </a:lnTo>
                    <a:lnTo>
                      <a:pt x="2011" y="544"/>
                    </a:lnTo>
                    <a:lnTo>
                      <a:pt x="2013" y="544"/>
                    </a:lnTo>
                    <a:lnTo>
                      <a:pt x="2015" y="544"/>
                    </a:lnTo>
                    <a:lnTo>
                      <a:pt x="2017" y="544"/>
                    </a:lnTo>
                    <a:lnTo>
                      <a:pt x="2019" y="544"/>
                    </a:lnTo>
                    <a:lnTo>
                      <a:pt x="2020" y="544"/>
                    </a:lnTo>
                    <a:lnTo>
                      <a:pt x="2022" y="544"/>
                    </a:lnTo>
                    <a:lnTo>
                      <a:pt x="2024" y="544"/>
                    </a:lnTo>
                    <a:lnTo>
                      <a:pt x="2026" y="544"/>
                    </a:lnTo>
                    <a:lnTo>
                      <a:pt x="2028" y="544"/>
                    </a:lnTo>
                    <a:lnTo>
                      <a:pt x="2030" y="544"/>
                    </a:lnTo>
                    <a:lnTo>
                      <a:pt x="2032" y="544"/>
                    </a:lnTo>
                    <a:lnTo>
                      <a:pt x="2034" y="544"/>
                    </a:lnTo>
                    <a:lnTo>
                      <a:pt x="2036" y="544"/>
                    </a:lnTo>
                    <a:lnTo>
                      <a:pt x="2038" y="544"/>
                    </a:lnTo>
                    <a:lnTo>
                      <a:pt x="2040" y="544"/>
                    </a:lnTo>
                    <a:lnTo>
                      <a:pt x="2042" y="544"/>
                    </a:lnTo>
                    <a:lnTo>
                      <a:pt x="2043" y="544"/>
                    </a:lnTo>
                    <a:lnTo>
                      <a:pt x="2045" y="544"/>
                    </a:lnTo>
                    <a:lnTo>
                      <a:pt x="2047" y="544"/>
                    </a:lnTo>
                    <a:lnTo>
                      <a:pt x="2049" y="544"/>
                    </a:lnTo>
                    <a:lnTo>
                      <a:pt x="2051" y="544"/>
                    </a:lnTo>
                    <a:lnTo>
                      <a:pt x="2053" y="544"/>
                    </a:lnTo>
                    <a:lnTo>
                      <a:pt x="2055" y="544"/>
                    </a:lnTo>
                    <a:lnTo>
                      <a:pt x="2057" y="544"/>
                    </a:lnTo>
                    <a:lnTo>
                      <a:pt x="2059" y="544"/>
                    </a:lnTo>
                    <a:lnTo>
                      <a:pt x="2063" y="544"/>
                    </a:lnTo>
                    <a:lnTo>
                      <a:pt x="2064" y="544"/>
                    </a:lnTo>
                    <a:lnTo>
                      <a:pt x="2066" y="544"/>
                    </a:lnTo>
                    <a:lnTo>
                      <a:pt x="2068" y="544"/>
                    </a:lnTo>
                    <a:lnTo>
                      <a:pt x="2070" y="544"/>
                    </a:lnTo>
                    <a:lnTo>
                      <a:pt x="2072" y="544"/>
                    </a:lnTo>
                    <a:lnTo>
                      <a:pt x="2074" y="544"/>
                    </a:lnTo>
                    <a:lnTo>
                      <a:pt x="2076" y="544"/>
                    </a:lnTo>
                    <a:lnTo>
                      <a:pt x="2078" y="544"/>
                    </a:lnTo>
                    <a:lnTo>
                      <a:pt x="2080" y="544"/>
                    </a:lnTo>
                    <a:lnTo>
                      <a:pt x="2082" y="544"/>
                    </a:lnTo>
                    <a:lnTo>
                      <a:pt x="2084" y="544"/>
                    </a:lnTo>
                    <a:lnTo>
                      <a:pt x="2086" y="544"/>
                    </a:lnTo>
                    <a:lnTo>
                      <a:pt x="2087" y="544"/>
                    </a:lnTo>
                    <a:lnTo>
                      <a:pt x="2089" y="544"/>
                    </a:lnTo>
                    <a:lnTo>
                      <a:pt x="2091" y="544"/>
                    </a:lnTo>
                    <a:lnTo>
                      <a:pt x="2093" y="544"/>
                    </a:lnTo>
                    <a:lnTo>
                      <a:pt x="2095" y="544"/>
                    </a:lnTo>
                    <a:lnTo>
                      <a:pt x="2097" y="544"/>
                    </a:lnTo>
                    <a:lnTo>
                      <a:pt x="2099" y="544"/>
                    </a:lnTo>
                    <a:lnTo>
                      <a:pt x="2101" y="544"/>
                    </a:lnTo>
                    <a:lnTo>
                      <a:pt x="2103" y="544"/>
                    </a:lnTo>
                    <a:lnTo>
                      <a:pt x="2105" y="544"/>
                    </a:lnTo>
                    <a:lnTo>
                      <a:pt x="2107" y="544"/>
                    </a:lnTo>
                    <a:lnTo>
                      <a:pt x="2109" y="544"/>
                    </a:lnTo>
                    <a:lnTo>
                      <a:pt x="2110" y="544"/>
                    </a:lnTo>
                    <a:lnTo>
                      <a:pt x="2112" y="544"/>
                    </a:lnTo>
                    <a:lnTo>
                      <a:pt x="2114" y="544"/>
                    </a:lnTo>
                    <a:lnTo>
                      <a:pt x="2116" y="544"/>
                    </a:lnTo>
                    <a:lnTo>
                      <a:pt x="2118" y="544"/>
                    </a:lnTo>
                    <a:lnTo>
                      <a:pt x="2122" y="544"/>
                    </a:lnTo>
                    <a:lnTo>
                      <a:pt x="2124" y="544"/>
                    </a:lnTo>
                    <a:lnTo>
                      <a:pt x="2126" y="544"/>
                    </a:lnTo>
                    <a:lnTo>
                      <a:pt x="2128" y="544"/>
                    </a:lnTo>
                    <a:lnTo>
                      <a:pt x="2130" y="544"/>
                    </a:lnTo>
                    <a:lnTo>
                      <a:pt x="2132" y="544"/>
                    </a:lnTo>
                    <a:lnTo>
                      <a:pt x="2133" y="544"/>
                    </a:lnTo>
                    <a:lnTo>
                      <a:pt x="2135" y="544"/>
                    </a:lnTo>
                    <a:lnTo>
                      <a:pt x="2137" y="544"/>
                    </a:lnTo>
                    <a:lnTo>
                      <a:pt x="2139" y="544"/>
                    </a:lnTo>
                    <a:lnTo>
                      <a:pt x="2141" y="544"/>
                    </a:lnTo>
                    <a:lnTo>
                      <a:pt x="2143" y="544"/>
                    </a:lnTo>
                    <a:lnTo>
                      <a:pt x="2145" y="544"/>
                    </a:lnTo>
                    <a:lnTo>
                      <a:pt x="2147" y="544"/>
                    </a:lnTo>
                    <a:lnTo>
                      <a:pt x="2151" y="544"/>
                    </a:lnTo>
                    <a:lnTo>
                      <a:pt x="2153" y="544"/>
                    </a:lnTo>
                    <a:lnTo>
                      <a:pt x="2154" y="544"/>
                    </a:lnTo>
                    <a:lnTo>
                      <a:pt x="2156" y="544"/>
                    </a:lnTo>
                    <a:lnTo>
                      <a:pt x="2158" y="544"/>
                    </a:lnTo>
                    <a:lnTo>
                      <a:pt x="2160" y="544"/>
                    </a:lnTo>
                    <a:lnTo>
                      <a:pt x="2162" y="544"/>
                    </a:lnTo>
                    <a:lnTo>
                      <a:pt x="2164" y="544"/>
                    </a:lnTo>
                    <a:lnTo>
                      <a:pt x="2166" y="544"/>
                    </a:lnTo>
                    <a:lnTo>
                      <a:pt x="2168" y="544"/>
                    </a:lnTo>
                    <a:lnTo>
                      <a:pt x="2170" y="544"/>
                    </a:lnTo>
                    <a:lnTo>
                      <a:pt x="2172" y="544"/>
                    </a:lnTo>
                    <a:lnTo>
                      <a:pt x="2174" y="544"/>
                    </a:lnTo>
                    <a:lnTo>
                      <a:pt x="2177" y="544"/>
                    </a:lnTo>
                    <a:lnTo>
                      <a:pt x="2179" y="544"/>
                    </a:lnTo>
                    <a:lnTo>
                      <a:pt x="2181" y="544"/>
                    </a:lnTo>
                    <a:lnTo>
                      <a:pt x="2183" y="544"/>
                    </a:lnTo>
                    <a:lnTo>
                      <a:pt x="2185" y="544"/>
                    </a:lnTo>
                    <a:lnTo>
                      <a:pt x="2187" y="544"/>
                    </a:lnTo>
                    <a:lnTo>
                      <a:pt x="2189" y="544"/>
                    </a:lnTo>
                    <a:lnTo>
                      <a:pt x="2191" y="544"/>
                    </a:lnTo>
                    <a:lnTo>
                      <a:pt x="2193" y="544"/>
                    </a:lnTo>
                    <a:lnTo>
                      <a:pt x="2197" y="544"/>
                    </a:lnTo>
                    <a:lnTo>
                      <a:pt x="2199" y="544"/>
                    </a:lnTo>
                    <a:lnTo>
                      <a:pt x="2200" y="544"/>
                    </a:lnTo>
                    <a:lnTo>
                      <a:pt x="2202" y="544"/>
                    </a:lnTo>
                    <a:lnTo>
                      <a:pt x="2204" y="544"/>
                    </a:lnTo>
                    <a:lnTo>
                      <a:pt x="2206" y="544"/>
                    </a:lnTo>
                    <a:lnTo>
                      <a:pt x="2208" y="544"/>
                    </a:lnTo>
                    <a:lnTo>
                      <a:pt x="2210" y="544"/>
                    </a:lnTo>
                    <a:lnTo>
                      <a:pt x="2214" y="544"/>
                    </a:lnTo>
                    <a:lnTo>
                      <a:pt x="2218" y="544"/>
                    </a:lnTo>
                    <a:lnTo>
                      <a:pt x="2220" y="544"/>
                    </a:lnTo>
                    <a:lnTo>
                      <a:pt x="2222" y="544"/>
                    </a:lnTo>
                    <a:lnTo>
                      <a:pt x="2223" y="544"/>
                    </a:lnTo>
                    <a:lnTo>
                      <a:pt x="2225" y="544"/>
                    </a:lnTo>
                    <a:lnTo>
                      <a:pt x="2227" y="544"/>
                    </a:lnTo>
                    <a:lnTo>
                      <a:pt x="2229" y="544"/>
                    </a:lnTo>
                    <a:lnTo>
                      <a:pt x="2231" y="544"/>
                    </a:lnTo>
                    <a:lnTo>
                      <a:pt x="2233" y="544"/>
                    </a:lnTo>
                    <a:lnTo>
                      <a:pt x="2237" y="544"/>
                    </a:lnTo>
                    <a:lnTo>
                      <a:pt x="2239" y="544"/>
                    </a:lnTo>
                    <a:lnTo>
                      <a:pt x="2241" y="544"/>
                    </a:lnTo>
                    <a:lnTo>
                      <a:pt x="2243" y="544"/>
                    </a:lnTo>
                    <a:lnTo>
                      <a:pt x="2244" y="544"/>
                    </a:lnTo>
                    <a:lnTo>
                      <a:pt x="2246" y="544"/>
                    </a:lnTo>
                    <a:lnTo>
                      <a:pt x="2248" y="544"/>
                    </a:lnTo>
                    <a:lnTo>
                      <a:pt x="2250" y="544"/>
                    </a:lnTo>
                    <a:lnTo>
                      <a:pt x="2252" y="544"/>
                    </a:lnTo>
                    <a:lnTo>
                      <a:pt x="2254" y="544"/>
                    </a:lnTo>
                    <a:lnTo>
                      <a:pt x="2256" y="544"/>
                    </a:lnTo>
                    <a:lnTo>
                      <a:pt x="2258" y="544"/>
                    </a:lnTo>
                    <a:lnTo>
                      <a:pt x="2260" y="544"/>
                    </a:lnTo>
                    <a:lnTo>
                      <a:pt x="2262" y="544"/>
                    </a:lnTo>
                    <a:lnTo>
                      <a:pt x="2264" y="544"/>
                    </a:lnTo>
                    <a:lnTo>
                      <a:pt x="2266" y="544"/>
                    </a:lnTo>
                    <a:lnTo>
                      <a:pt x="2267" y="544"/>
                    </a:lnTo>
                    <a:lnTo>
                      <a:pt x="2269" y="544"/>
                    </a:lnTo>
                    <a:lnTo>
                      <a:pt x="2271" y="544"/>
                    </a:lnTo>
                    <a:lnTo>
                      <a:pt x="2273" y="544"/>
                    </a:lnTo>
                    <a:lnTo>
                      <a:pt x="2275" y="544"/>
                    </a:lnTo>
                    <a:lnTo>
                      <a:pt x="2279" y="544"/>
                    </a:lnTo>
                    <a:lnTo>
                      <a:pt x="2281" y="544"/>
                    </a:lnTo>
                    <a:lnTo>
                      <a:pt x="2283" y="544"/>
                    </a:lnTo>
                    <a:lnTo>
                      <a:pt x="2285" y="544"/>
                    </a:lnTo>
                    <a:lnTo>
                      <a:pt x="2287" y="544"/>
                    </a:lnTo>
                    <a:lnTo>
                      <a:pt x="2289" y="544"/>
                    </a:lnTo>
                    <a:lnTo>
                      <a:pt x="2290" y="544"/>
                    </a:lnTo>
                    <a:lnTo>
                      <a:pt x="2292" y="544"/>
                    </a:lnTo>
                    <a:lnTo>
                      <a:pt x="2294" y="544"/>
                    </a:lnTo>
                    <a:lnTo>
                      <a:pt x="2296" y="544"/>
                    </a:lnTo>
                    <a:lnTo>
                      <a:pt x="2298" y="544"/>
                    </a:lnTo>
                    <a:lnTo>
                      <a:pt x="2300" y="544"/>
                    </a:lnTo>
                    <a:lnTo>
                      <a:pt x="2302" y="544"/>
                    </a:lnTo>
                    <a:lnTo>
                      <a:pt x="2306" y="544"/>
                    </a:lnTo>
                    <a:lnTo>
                      <a:pt x="2308" y="544"/>
                    </a:lnTo>
                    <a:lnTo>
                      <a:pt x="2310" y="544"/>
                    </a:lnTo>
                    <a:lnTo>
                      <a:pt x="2312" y="544"/>
                    </a:lnTo>
                    <a:lnTo>
                      <a:pt x="2313" y="544"/>
                    </a:lnTo>
                    <a:lnTo>
                      <a:pt x="2315" y="544"/>
                    </a:lnTo>
                    <a:lnTo>
                      <a:pt x="2317" y="544"/>
                    </a:lnTo>
                    <a:lnTo>
                      <a:pt x="2319" y="544"/>
                    </a:lnTo>
                    <a:lnTo>
                      <a:pt x="2321" y="544"/>
                    </a:lnTo>
                    <a:lnTo>
                      <a:pt x="2323" y="544"/>
                    </a:lnTo>
                    <a:lnTo>
                      <a:pt x="2325" y="544"/>
                    </a:lnTo>
                    <a:lnTo>
                      <a:pt x="2327" y="544"/>
                    </a:lnTo>
                    <a:lnTo>
                      <a:pt x="2329" y="544"/>
                    </a:lnTo>
                    <a:lnTo>
                      <a:pt x="2331" y="544"/>
                    </a:lnTo>
                    <a:lnTo>
                      <a:pt x="2333" y="544"/>
                    </a:lnTo>
                    <a:lnTo>
                      <a:pt x="2335" y="544"/>
                    </a:lnTo>
                    <a:lnTo>
                      <a:pt x="2336" y="544"/>
                    </a:lnTo>
                    <a:lnTo>
                      <a:pt x="2338" y="544"/>
                    </a:lnTo>
                    <a:lnTo>
                      <a:pt x="2340" y="544"/>
                    </a:lnTo>
                    <a:lnTo>
                      <a:pt x="2342" y="544"/>
                    </a:lnTo>
                    <a:lnTo>
                      <a:pt x="2344" y="544"/>
                    </a:lnTo>
                    <a:lnTo>
                      <a:pt x="2346" y="544"/>
                    </a:lnTo>
                    <a:lnTo>
                      <a:pt x="2348" y="544"/>
                    </a:lnTo>
                    <a:lnTo>
                      <a:pt x="2350" y="544"/>
                    </a:lnTo>
                    <a:lnTo>
                      <a:pt x="2352" y="544"/>
                    </a:lnTo>
                    <a:lnTo>
                      <a:pt x="2354" y="544"/>
                    </a:lnTo>
                    <a:lnTo>
                      <a:pt x="2356" y="544"/>
                    </a:lnTo>
                    <a:lnTo>
                      <a:pt x="2357" y="544"/>
                    </a:lnTo>
                    <a:lnTo>
                      <a:pt x="2359" y="544"/>
                    </a:lnTo>
                    <a:lnTo>
                      <a:pt x="2361" y="544"/>
                    </a:lnTo>
                    <a:lnTo>
                      <a:pt x="2365" y="544"/>
                    </a:lnTo>
                    <a:lnTo>
                      <a:pt x="2369" y="544"/>
                    </a:lnTo>
                    <a:lnTo>
                      <a:pt x="2371" y="544"/>
                    </a:lnTo>
                    <a:lnTo>
                      <a:pt x="2373" y="544"/>
                    </a:lnTo>
                    <a:lnTo>
                      <a:pt x="2375" y="544"/>
                    </a:lnTo>
                    <a:lnTo>
                      <a:pt x="2377" y="544"/>
                    </a:lnTo>
                    <a:lnTo>
                      <a:pt x="2379" y="544"/>
                    </a:lnTo>
                    <a:lnTo>
                      <a:pt x="2380" y="544"/>
                    </a:lnTo>
                    <a:lnTo>
                      <a:pt x="2382" y="544"/>
                    </a:lnTo>
                    <a:lnTo>
                      <a:pt x="2384" y="544"/>
                    </a:lnTo>
                    <a:lnTo>
                      <a:pt x="2386" y="544"/>
                    </a:lnTo>
                    <a:lnTo>
                      <a:pt x="2388" y="544"/>
                    </a:lnTo>
                    <a:lnTo>
                      <a:pt x="2390" y="544"/>
                    </a:lnTo>
                    <a:lnTo>
                      <a:pt x="2394" y="544"/>
                    </a:lnTo>
                    <a:lnTo>
                      <a:pt x="2396" y="544"/>
                    </a:lnTo>
                    <a:lnTo>
                      <a:pt x="2398" y="544"/>
                    </a:lnTo>
                    <a:lnTo>
                      <a:pt x="2400" y="544"/>
                    </a:lnTo>
                    <a:lnTo>
                      <a:pt x="2402" y="544"/>
                    </a:lnTo>
                    <a:lnTo>
                      <a:pt x="2403" y="544"/>
                    </a:lnTo>
                    <a:lnTo>
                      <a:pt x="2405" y="544"/>
                    </a:lnTo>
                    <a:lnTo>
                      <a:pt x="2407" y="544"/>
                    </a:lnTo>
                    <a:lnTo>
                      <a:pt x="2411" y="544"/>
                    </a:lnTo>
                    <a:lnTo>
                      <a:pt x="2413" y="544"/>
                    </a:lnTo>
                    <a:lnTo>
                      <a:pt x="2415" y="544"/>
                    </a:lnTo>
                    <a:lnTo>
                      <a:pt x="2417" y="544"/>
                    </a:lnTo>
                    <a:lnTo>
                      <a:pt x="2419" y="544"/>
                    </a:lnTo>
                    <a:lnTo>
                      <a:pt x="2421" y="544"/>
                    </a:lnTo>
                    <a:lnTo>
                      <a:pt x="2423" y="544"/>
                    </a:lnTo>
                    <a:lnTo>
                      <a:pt x="2425" y="544"/>
                    </a:lnTo>
                    <a:lnTo>
                      <a:pt x="2426" y="544"/>
                    </a:lnTo>
                    <a:lnTo>
                      <a:pt x="2428" y="544"/>
                    </a:lnTo>
                    <a:lnTo>
                      <a:pt x="2430" y="544"/>
                    </a:lnTo>
                    <a:lnTo>
                      <a:pt x="2434" y="544"/>
                    </a:lnTo>
                    <a:lnTo>
                      <a:pt x="2436" y="544"/>
                    </a:lnTo>
                    <a:lnTo>
                      <a:pt x="2438" y="544"/>
                    </a:lnTo>
                    <a:lnTo>
                      <a:pt x="2442" y="544"/>
                    </a:lnTo>
                    <a:lnTo>
                      <a:pt x="2444" y="544"/>
                    </a:lnTo>
                    <a:lnTo>
                      <a:pt x="2446" y="544"/>
                    </a:lnTo>
                    <a:lnTo>
                      <a:pt x="2447" y="544"/>
                    </a:lnTo>
                    <a:lnTo>
                      <a:pt x="2449" y="544"/>
                    </a:lnTo>
                    <a:lnTo>
                      <a:pt x="2453" y="544"/>
                    </a:lnTo>
                    <a:lnTo>
                      <a:pt x="2457" y="544"/>
                    </a:lnTo>
                    <a:lnTo>
                      <a:pt x="2459" y="544"/>
                    </a:lnTo>
                    <a:lnTo>
                      <a:pt x="2461" y="544"/>
                    </a:lnTo>
                    <a:lnTo>
                      <a:pt x="2463" y="544"/>
                    </a:lnTo>
                    <a:lnTo>
                      <a:pt x="2465" y="544"/>
                    </a:lnTo>
                    <a:lnTo>
                      <a:pt x="2467" y="544"/>
                    </a:lnTo>
                    <a:lnTo>
                      <a:pt x="2469" y="544"/>
                    </a:lnTo>
                    <a:lnTo>
                      <a:pt x="2470" y="544"/>
                    </a:lnTo>
                    <a:lnTo>
                      <a:pt x="2472" y="544"/>
                    </a:lnTo>
                    <a:lnTo>
                      <a:pt x="2474" y="544"/>
                    </a:lnTo>
                    <a:lnTo>
                      <a:pt x="2476" y="544"/>
                    </a:lnTo>
                    <a:lnTo>
                      <a:pt x="2478" y="544"/>
                    </a:lnTo>
                    <a:lnTo>
                      <a:pt x="2480" y="544"/>
                    </a:lnTo>
                    <a:lnTo>
                      <a:pt x="2482" y="544"/>
                    </a:lnTo>
                    <a:lnTo>
                      <a:pt x="2484" y="544"/>
                    </a:lnTo>
                    <a:lnTo>
                      <a:pt x="2486" y="544"/>
                    </a:lnTo>
                    <a:lnTo>
                      <a:pt x="2488" y="544"/>
                    </a:lnTo>
                    <a:lnTo>
                      <a:pt x="2490" y="544"/>
                    </a:lnTo>
                    <a:lnTo>
                      <a:pt x="2492" y="544"/>
                    </a:lnTo>
                    <a:lnTo>
                      <a:pt x="2493" y="544"/>
                    </a:lnTo>
                    <a:lnTo>
                      <a:pt x="2497" y="544"/>
                    </a:lnTo>
                    <a:lnTo>
                      <a:pt x="2499" y="544"/>
                    </a:lnTo>
                    <a:lnTo>
                      <a:pt x="2503" y="544"/>
                    </a:lnTo>
                    <a:lnTo>
                      <a:pt x="2505" y="544"/>
                    </a:lnTo>
                    <a:lnTo>
                      <a:pt x="2507" y="544"/>
                    </a:lnTo>
                    <a:lnTo>
                      <a:pt x="2509" y="544"/>
                    </a:lnTo>
                    <a:lnTo>
                      <a:pt x="2511" y="544"/>
                    </a:lnTo>
                    <a:lnTo>
                      <a:pt x="2513" y="544"/>
                    </a:lnTo>
                    <a:lnTo>
                      <a:pt x="2515" y="544"/>
                    </a:lnTo>
                    <a:lnTo>
                      <a:pt x="2516" y="544"/>
                    </a:lnTo>
                    <a:lnTo>
                      <a:pt x="2518" y="544"/>
                    </a:lnTo>
                    <a:lnTo>
                      <a:pt x="2520" y="544"/>
                    </a:lnTo>
                    <a:lnTo>
                      <a:pt x="2522" y="544"/>
                    </a:lnTo>
                    <a:lnTo>
                      <a:pt x="2524" y="544"/>
                    </a:lnTo>
                    <a:lnTo>
                      <a:pt x="2526" y="544"/>
                    </a:lnTo>
                    <a:lnTo>
                      <a:pt x="2528" y="544"/>
                    </a:lnTo>
                    <a:lnTo>
                      <a:pt x="2530" y="544"/>
                    </a:lnTo>
                    <a:lnTo>
                      <a:pt x="2532" y="544"/>
                    </a:lnTo>
                    <a:lnTo>
                      <a:pt x="2534" y="544"/>
                    </a:lnTo>
                    <a:lnTo>
                      <a:pt x="2536" y="544"/>
                    </a:lnTo>
                    <a:lnTo>
                      <a:pt x="2539" y="544"/>
                    </a:lnTo>
                    <a:lnTo>
                      <a:pt x="2541" y="544"/>
                    </a:lnTo>
                    <a:lnTo>
                      <a:pt x="2543" y="544"/>
                    </a:lnTo>
                    <a:lnTo>
                      <a:pt x="2545" y="544"/>
                    </a:lnTo>
                    <a:lnTo>
                      <a:pt x="2549" y="544"/>
                    </a:lnTo>
                    <a:lnTo>
                      <a:pt x="2551" y="544"/>
                    </a:lnTo>
                    <a:lnTo>
                      <a:pt x="2553" y="544"/>
                    </a:lnTo>
                    <a:lnTo>
                      <a:pt x="2555" y="544"/>
                    </a:lnTo>
                    <a:lnTo>
                      <a:pt x="2557" y="544"/>
                    </a:lnTo>
                    <a:lnTo>
                      <a:pt x="2559" y="544"/>
                    </a:lnTo>
                    <a:lnTo>
                      <a:pt x="2560" y="544"/>
                    </a:lnTo>
                    <a:lnTo>
                      <a:pt x="2562" y="544"/>
                    </a:lnTo>
                    <a:lnTo>
                      <a:pt x="2564" y="544"/>
                    </a:lnTo>
                    <a:lnTo>
                      <a:pt x="2566" y="544"/>
                    </a:lnTo>
                    <a:lnTo>
                      <a:pt x="2568" y="544"/>
                    </a:lnTo>
                    <a:lnTo>
                      <a:pt x="2570" y="544"/>
                    </a:lnTo>
                    <a:lnTo>
                      <a:pt x="2572" y="544"/>
                    </a:lnTo>
                    <a:lnTo>
                      <a:pt x="2574" y="544"/>
                    </a:lnTo>
                    <a:lnTo>
                      <a:pt x="2576" y="544"/>
                    </a:lnTo>
                    <a:lnTo>
                      <a:pt x="2578" y="544"/>
                    </a:lnTo>
                    <a:lnTo>
                      <a:pt x="2580" y="544"/>
                    </a:lnTo>
                    <a:lnTo>
                      <a:pt x="2582" y="544"/>
                    </a:lnTo>
                    <a:lnTo>
                      <a:pt x="2583" y="544"/>
                    </a:lnTo>
                    <a:lnTo>
                      <a:pt x="2585" y="544"/>
                    </a:lnTo>
                    <a:lnTo>
                      <a:pt x="2587" y="544"/>
                    </a:lnTo>
                    <a:lnTo>
                      <a:pt x="2589" y="544"/>
                    </a:lnTo>
                    <a:lnTo>
                      <a:pt x="2591" y="544"/>
                    </a:lnTo>
                    <a:lnTo>
                      <a:pt x="2593" y="544"/>
                    </a:lnTo>
                    <a:lnTo>
                      <a:pt x="2595" y="544"/>
                    </a:lnTo>
                    <a:lnTo>
                      <a:pt x="2597" y="544"/>
                    </a:lnTo>
                    <a:lnTo>
                      <a:pt x="2599" y="544"/>
                    </a:lnTo>
                    <a:lnTo>
                      <a:pt x="2601" y="544"/>
                    </a:lnTo>
                    <a:lnTo>
                      <a:pt x="2603" y="544"/>
                    </a:lnTo>
                    <a:lnTo>
                      <a:pt x="2605" y="544"/>
                    </a:lnTo>
                    <a:lnTo>
                      <a:pt x="2608" y="544"/>
                    </a:lnTo>
                    <a:lnTo>
                      <a:pt x="2610" y="544"/>
                    </a:lnTo>
                    <a:lnTo>
                      <a:pt x="2612" y="544"/>
                    </a:lnTo>
                    <a:lnTo>
                      <a:pt x="2614" y="544"/>
                    </a:lnTo>
                    <a:lnTo>
                      <a:pt x="2618" y="544"/>
                    </a:lnTo>
                    <a:lnTo>
                      <a:pt x="2620" y="544"/>
                    </a:lnTo>
                    <a:lnTo>
                      <a:pt x="2622" y="544"/>
                    </a:lnTo>
                    <a:lnTo>
                      <a:pt x="2624" y="544"/>
                    </a:lnTo>
                    <a:lnTo>
                      <a:pt x="2626" y="544"/>
                    </a:lnTo>
                    <a:lnTo>
                      <a:pt x="2627" y="544"/>
                    </a:lnTo>
                    <a:lnTo>
                      <a:pt x="2629" y="544"/>
                    </a:lnTo>
                    <a:lnTo>
                      <a:pt x="2631" y="544"/>
                    </a:lnTo>
                    <a:lnTo>
                      <a:pt x="2635" y="544"/>
                    </a:lnTo>
                    <a:lnTo>
                      <a:pt x="2637" y="544"/>
                    </a:lnTo>
                    <a:lnTo>
                      <a:pt x="2639" y="544"/>
                    </a:lnTo>
                    <a:lnTo>
                      <a:pt x="2641" y="544"/>
                    </a:lnTo>
                    <a:lnTo>
                      <a:pt x="2643" y="544"/>
                    </a:lnTo>
                    <a:lnTo>
                      <a:pt x="2645" y="544"/>
                    </a:lnTo>
                    <a:lnTo>
                      <a:pt x="2647" y="544"/>
                    </a:lnTo>
                    <a:lnTo>
                      <a:pt x="2649" y="544"/>
                    </a:lnTo>
                    <a:lnTo>
                      <a:pt x="2652" y="544"/>
                    </a:lnTo>
                    <a:lnTo>
                      <a:pt x="2654" y="544"/>
                    </a:lnTo>
                    <a:lnTo>
                      <a:pt x="2658" y="544"/>
                    </a:lnTo>
                    <a:lnTo>
                      <a:pt x="2660" y="544"/>
                    </a:lnTo>
                    <a:lnTo>
                      <a:pt x="2662" y="544"/>
                    </a:lnTo>
                    <a:lnTo>
                      <a:pt x="2664" y="544"/>
                    </a:lnTo>
                    <a:lnTo>
                      <a:pt x="2668" y="544"/>
                    </a:lnTo>
                    <a:lnTo>
                      <a:pt x="2670" y="544"/>
                    </a:lnTo>
                    <a:lnTo>
                      <a:pt x="2672" y="544"/>
                    </a:lnTo>
                    <a:lnTo>
                      <a:pt x="2673" y="544"/>
                    </a:lnTo>
                    <a:lnTo>
                      <a:pt x="2675" y="544"/>
                    </a:lnTo>
                    <a:lnTo>
                      <a:pt x="2677" y="544"/>
                    </a:lnTo>
                    <a:lnTo>
                      <a:pt x="2679" y="544"/>
                    </a:lnTo>
                    <a:lnTo>
                      <a:pt x="2681" y="544"/>
                    </a:lnTo>
                    <a:lnTo>
                      <a:pt x="2683" y="544"/>
                    </a:lnTo>
                    <a:lnTo>
                      <a:pt x="2685" y="544"/>
                    </a:lnTo>
                    <a:lnTo>
                      <a:pt x="2687" y="544"/>
                    </a:lnTo>
                    <a:lnTo>
                      <a:pt x="2691" y="544"/>
                    </a:lnTo>
                    <a:lnTo>
                      <a:pt x="2693" y="544"/>
                    </a:lnTo>
                    <a:lnTo>
                      <a:pt x="2695" y="544"/>
                    </a:lnTo>
                    <a:lnTo>
                      <a:pt x="2696" y="544"/>
                    </a:lnTo>
                    <a:lnTo>
                      <a:pt x="2698" y="544"/>
                    </a:lnTo>
                    <a:lnTo>
                      <a:pt x="2700" y="544"/>
                    </a:lnTo>
                    <a:lnTo>
                      <a:pt x="2702" y="544"/>
                    </a:lnTo>
                    <a:lnTo>
                      <a:pt x="2704" y="544"/>
                    </a:lnTo>
                    <a:lnTo>
                      <a:pt x="2706" y="544"/>
                    </a:lnTo>
                    <a:lnTo>
                      <a:pt x="2708" y="544"/>
                    </a:lnTo>
                    <a:lnTo>
                      <a:pt x="2712" y="544"/>
                    </a:lnTo>
                    <a:lnTo>
                      <a:pt x="2714" y="544"/>
                    </a:lnTo>
                    <a:lnTo>
                      <a:pt x="2718" y="544"/>
                    </a:lnTo>
                    <a:lnTo>
                      <a:pt x="2719" y="544"/>
                    </a:lnTo>
                    <a:lnTo>
                      <a:pt x="2721" y="544"/>
                    </a:lnTo>
                    <a:lnTo>
                      <a:pt x="2723" y="544"/>
                    </a:lnTo>
                    <a:lnTo>
                      <a:pt x="2725" y="544"/>
                    </a:lnTo>
                    <a:lnTo>
                      <a:pt x="2727" y="544"/>
                    </a:lnTo>
                    <a:lnTo>
                      <a:pt x="2729" y="544"/>
                    </a:lnTo>
                    <a:lnTo>
                      <a:pt x="2731" y="544"/>
                    </a:lnTo>
                    <a:lnTo>
                      <a:pt x="2733" y="544"/>
                    </a:lnTo>
                    <a:lnTo>
                      <a:pt x="2735" y="544"/>
                    </a:lnTo>
                    <a:lnTo>
                      <a:pt x="2739" y="544"/>
                    </a:lnTo>
                    <a:lnTo>
                      <a:pt x="2740" y="544"/>
                    </a:lnTo>
                    <a:lnTo>
                      <a:pt x="2744" y="544"/>
                    </a:lnTo>
                    <a:lnTo>
                      <a:pt x="2746" y="544"/>
                    </a:lnTo>
                    <a:lnTo>
                      <a:pt x="2750" y="544"/>
                    </a:lnTo>
                    <a:lnTo>
                      <a:pt x="2752" y="544"/>
                    </a:lnTo>
                    <a:lnTo>
                      <a:pt x="2754" y="544"/>
                    </a:lnTo>
                    <a:lnTo>
                      <a:pt x="2758" y="544"/>
                    </a:lnTo>
                  </a:path>
                </a:pathLst>
              </a:cu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5" name="Line 230"/>
              <p:cNvSpPr>
                <a:spLocks noChangeShapeType="1"/>
              </p:cNvSpPr>
              <p:nvPr/>
            </p:nvSpPr>
            <p:spPr bwMode="auto">
              <a:xfrm flipH="1">
                <a:off x="2430463" y="5286149"/>
                <a:ext cx="73025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6" name="Rectangle 231"/>
              <p:cNvSpPr>
                <a:spLocks noChangeArrowheads="1"/>
              </p:cNvSpPr>
              <p:nvPr/>
            </p:nvSpPr>
            <p:spPr bwMode="auto">
              <a:xfrm>
                <a:off x="2379662" y="5239589"/>
                <a:ext cx="57708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Line 232"/>
              <p:cNvSpPr>
                <a:spLocks noChangeShapeType="1"/>
              </p:cNvSpPr>
              <p:nvPr/>
            </p:nvSpPr>
            <p:spPr bwMode="auto">
              <a:xfrm flipH="1">
                <a:off x="2414588" y="5058228"/>
                <a:ext cx="100012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68" name="Rectangle 233"/>
              <p:cNvSpPr>
                <a:spLocks noChangeArrowheads="1"/>
              </p:cNvSpPr>
              <p:nvPr/>
            </p:nvSpPr>
            <p:spPr bwMode="auto">
              <a:xfrm>
                <a:off x="2286000" y="4999877"/>
                <a:ext cx="142668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5M</a:t>
                </a:r>
                <a:endParaRPr kumimoji="0" lang="nb-NO" altLang="nb-NO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Line 236"/>
              <p:cNvSpPr>
                <a:spLocks noChangeShapeType="1"/>
              </p:cNvSpPr>
              <p:nvPr/>
            </p:nvSpPr>
            <p:spPr bwMode="auto">
              <a:xfrm flipH="1">
                <a:off x="2414588" y="4605791"/>
                <a:ext cx="100012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0" name="Rectangle 237"/>
              <p:cNvSpPr>
                <a:spLocks noChangeArrowheads="1"/>
              </p:cNvSpPr>
              <p:nvPr/>
            </p:nvSpPr>
            <p:spPr bwMode="auto">
              <a:xfrm>
                <a:off x="2209800" y="4542677"/>
                <a:ext cx="20037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15M</a:t>
                </a:r>
                <a:endParaRPr kumimoji="0" lang="nb-NO" altLang="nb-NO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Line 240"/>
              <p:cNvSpPr>
                <a:spLocks noChangeShapeType="1"/>
              </p:cNvSpPr>
              <p:nvPr/>
            </p:nvSpPr>
            <p:spPr bwMode="auto">
              <a:xfrm flipH="1">
                <a:off x="2414588" y="4154488"/>
                <a:ext cx="100012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2" name="Rectangle 241"/>
              <p:cNvSpPr>
                <a:spLocks noChangeArrowheads="1"/>
              </p:cNvSpPr>
              <p:nvPr/>
            </p:nvSpPr>
            <p:spPr bwMode="auto">
              <a:xfrm>
                <a:off x="2209800" y="4085477"/>
                <a:ext cx="20037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25M</a:t>
                </a:r>
                <a:endParaRPr kumimoji="0" lang="nb-NO" altLang="nb-NO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Rectangle 243"/>
              <p:cNvSpPr>
                <a:spLocks noChangeArrowheads="1"/>
              </p:cNvSpPr>
              <p:nvPr/>
            </p:nvSpPr>
            <p:spPr bwMode="auto">
              <a:xfrm>
                <a:off x="2508721" y="5369991"/>
                <a:ext cx="57708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4" name="Line 244"/>
              <p:cNvSpPr>
                <a:spLocks noChangeShapeType="1"/>
              </p:cNvSpPr>
              <p:nvPr/>
            </p:nvSpPr>
            <p:spPr bwMode="auto">
              <a:xfrm>
                <a:off x="3440113" y="5254399"/>
                <a:ext cx="0" cy="105456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5" name="Rectangle 245"/>
              <p:cNvSpPr>
                <a:spLocks noChangeArrowheads="1"/>
              </p:cNvSpPr>
              <p:nvPr/>
            </p:nvSpPr>
            <p:spPr bwMode="auto">
              <a:xfrm>
                <a:off x="3394546" y="5369991"/>
                <a:ext cx="11541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" name="Line 246"/>
              <p:cNvSpPr>
                <a:spLocks noChangeShapeType="1"/>
              </p:cNvSpPr>
              <p:nvPr/>
            </p:nvSpPr>
            <p:spPr bwMode="auto">
              <a:xfrm>
                <a:off x="4379913" y="5286149"/>
                <a:ext cx="0" cy="73706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7" name="Rectangle 247"/>
              <p:cNvSpPr>
                <a:spLocks noChangeArrowheads="1"/>
              </p:cNvSpPr>
              <p:nvPr/>
            </p:nvSpPr>
            <p:spPr bwMode="auto">
              <a:xfrm>
                <a:off x="4334346" y="5369991"/>
                <a:ext cx="11541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Line 248"/>
              <p:cNvSpPr>
                <a:spLocks noChangeShapeType="1"/>
              </p:cNvSpPr>
              <p:nvPr/>
            </p:nvSpPr>
            <p:spPr bwMode="auto">
              <a:xfrm>
                <a:off x="5318126" y="5286149"/>
                <a:ext cx="0" cy="73706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79" name="Rectangle 249"/>
              <p:cNvSpPr>
                <a:spLocks noChangeArrowheads="1"/>
              </p:cNvSpPr>
              <p:nvPr/>
            </p:nvSpPr>
            <p:spPr bwMode="auto">
              <a:xfrm>
                <a:off x="5272559" y="5369991"/>
                <a:ext cx="11541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Line 250"/>
              <p:cNvSpPr>
                <a:spLocks noChangeShapeType="1"/>
              </p:cNvSpPr>
              <p:nvPr/>
            </p:nvSpPr>
            <p:spPr bwMode="auto">
              <a:xfrm>
                <a:off x="6254751" y="5286149"/>
                <a:ext cx="0" cy="73706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1" name="Rectangle 251"/>
              <p:cNvSpPr>
                <a:spLocks noChangeArrowheads="1"/>
              </p:cNvSpPr>
              <p:nvPr/>
            </p:nvSpPr>
            <p:spPr bwMode="auto">
              <a:xfrm>
                <a:off x="6209184" y="5369991"/>
                <a:ext cx="115416" cy="1231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nb-NO" altLang="nb-NO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Rectangle 255"/>
              <p:cNvSpPr>
                <a:spLocks noChangeArrowheads="1"/>
              </p:cNvSpPr>
              <p:nvPr/>
            </p:nvSpPr>
            <p:spPr bwMode="auto">
              <a:xfrm>
                <a:off x="4191000" y="5482679"/>
                <a:ext cx="635856" cy="20705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1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altLang="nb-NO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Time (min)</a:t>
                </a:r>
                <a:endParaRPr kumimoji="0" lang="nb-NO" altLang="nb-NO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" name="Line 244"/>
              <p:cNvSpPr>
                <a:spLocks noChangeShapeType="1"/>
              </p:cNvSpPr>
              <p:nvPr/>
            </p:nvSpPr>
            <p:spPr bwMode="auto">
              <a:xfrm>
                <a:off x="2971800" y="5257800"/>
                <a:ext cx="0" cy="51594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4" name="Line 244"/>
              <p:cNvSpPr>
                <a:spLocks noChangeShapeType="1"/>
              </p:cNvSpPr>
              <p:nvPr/>
            </p:nvSpPr>
            <p:spPr bwMode="auto">
              <a:xfrm>
                <a:off x="3886200" y="5268573"/>
                <a:ext cx="0" cy="51594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5" name="Line 244"/>
              <p:cNvSpPr>
                <a:spLocks noChangeShapeType="1"/>
              </p:cNvSpPr>
              <p:nvPr/>
            </p:nvSpPr>
            <p:spPr bwMode="auto">
              <a:xfrm>
                <a:off x="4800600" y="5268573"/>
                <a:ext cx="0" cy="51594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6" name="Line 244"/>
              <p:cNvSpPr>
                <a:spLocks noChangeShapeType="1"/>
              </p:cNvSpPr>
              <p:nvPr/>
            </p:nvSpPr>
            <p:spPr bwMode="auto">
              <a:xfrm>
                <a:off x="5791200" y="5268573"/>
                <a:ext cx="0" cy="51594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287" name="Line 244"/>
              <p:cNvSpPr>
                <a:spLocks noChangeShapeType="1"/>
              </p:cNvSpPr>
              <p:nvPr/>
            </p:nvSpPr>
            <p:spPr bwMode="auto">
              <a:xfrm>
                <a:off x="6705600" y="5271407"/>
                <a:ext cx="0" cy="51594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1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cxnSp>
            <p:nvCxnSpPr>
              <p:cNvPr id="288" name="Straight Connector 287"/>
              <p:cNvCxnSpPr/>
              <p:nvPr/>
            </p:nvCxnSpPr>
            <p:spPr>
              <a:xfrm flipH="1">
                <a:off x="2503488" y="3971925"/>
                <a:ext cx="11112" cy="138112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>
                <a:stCxn id="264" idx="0"/>
              </p:cNvCxnSpPr>
              <p:nvPr/>
            </p:nvCxnSpPr>
            <p:spPr>
              <a:xfrm>
                <a:off x="2562226" y="5286149"/>
                <a:ext cx="4341812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0" name="TextBox 289"/>
              <p:cNvSpPr txBox="1"/>
              <p:nvPr/>
            </p:nvSpPr>
            <p:spPr>
              <a:xfrm>
                <a:off x="3158148" y="4147544"/>
                <a:ext cx="25210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242630" y="4334251"/>
                <a:ext cx="25331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3307663" y="3894513"/>
                <a:ext cx="24241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3294569" y="4888048"/>
                <a:ext cx="369332" cy="254833"/>
              </a:xfrm>
              <a:prstGeom prst="rect">
                <a:avLst/>
              </a:prstGeom>
              <a:grpFill/>
            </p:spPr>
            <p:txBody>
              <a:bodyPr vert="horz" wrap="squar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3609201" y="4762032"/>
                <a:ext cx="273901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3787675" y="4586064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3896459" y="4917803"/>
                <a:ext cx="267846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4269445" y="4155379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4491851" y="4865641"/>
                <a:ext cx="25815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4656418" y="4298027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4877098" y="4458647"/>
                <a:ext cx="209724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4948870" y="4895243"/>
                <a:ext cx="24726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285601" y="4580314"/>
                <a:ext cx="28479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5886543" y="4901525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>
                <a:off x="6555445" y="4993580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TextBox 304"/>
              <p:cNvSpPr txBox="1"/>
              <p:nvPr/>
            </p:nvSpPr>
            <p:spPr>
              <a:xfrm>
                <a:off x="6226409" y="4380335"/>
                <a:ext cx="553613" cy="286688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HDEHP</a:t>
                </a:r>
                <a:endParaRPr lang="nb-NO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133600" y="475360"/>
              <a:ext cx="4828937" cy="1505840"/>
              <a:chOff x="2063751" y="422877"/>
              <a:chExt cx="4828937" cy="1505840"/>
            </a:xfrm>
            <a:noFill/>
          </p:grpSpPr>
          <p:grpSp>
            <p:nvGrpSpPr>
              <p:cNvPr id="119" name="Group 118"/>
              <p:cNvGrpSpPr/>
              <p:nvPr/>
            </p:nvGrpSpPr>
            <p:grpSpPr>
              <a:xfrm>
                <a:off x="2063751" y="508969"/>
                <a:ext cx="4828937" cy="1419748"/>
                <a:chOff x="1847850" y="3114675"/>
                <a:chExt cx="5022849" cy="1987647"/>
              </a:xfrm>
              <a:grpFill/>
            </p:grpSpPr>
            <p:sp>
              <p:nvSpPr>
                <p:cNvPr id="136" name="Line 214"/>
                <p:cNvSpPr>
                  <a:spLocks noChangeShapeType="1"/>
                </p:cNvSpPr>
                <p:nvPr/>
              </p:nvSpPr>
              <p:spPr bwMode="auto">
                <a:xfrm>
                  <a:off x="2262187" y="4884738"/>
                  <a:ext cx="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37" name="Line 215"/>
                <p:cNvSpPr>
                  <a:spLocks noChangeShapeType="1"/>
                </p:cNvSpPr>
                <p:nvPr/>
              </p:nvSpPr>
              <p:spPr bwMode="auto">
                <a:xfrm>
                  <a:off x="2235200" y="4830763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38" name="Line 216"/>
                <p:cNvSpPr>
                  <a:spLocks noChangeShapeType="1"/>
                </p:cNvSpPr>
                <p:nvPr/>
              </p:nvSpPr>
              <p:spPr bwMode="auto">
                <a:xfrm>
                  <a:off x="2235200" y="477837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39" name="Line 217"/>
                <p:cNvSpPr>
                  <a:spLocks noChangeShapeType="1"/>
                </p:cNvSpPr>
                <p:nvPr/>
              </p:nvSpPr>
              <p:spPr bwMode="auto">
                <a:xfrm>
                  <a:off x="2235200" y="472757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0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2235200" y="46751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1" name="Line 219"/>
                <p:cNvSpPr>
                  <a:spLocks noChangeShapeType="1"/>
                </p:cNvSpPr>
                <p:nvPr/>
              </p:nvSpPr>
              <p:spPr bwMode="auto">
                <a:xfrm>
                  <a:off x="2235200" y="46243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2" name="Line 220"/>
                <p:cNvSpPr>
                  <a:spLocks noChangeShapeType="1"/>
                </p:cNvSpPr>
                <p:nvPr/>
              </p:nvSpPr>
              <p:spPr bwMode="auto">
                <a:xfrm>
                  <a:off x="2235200" y="4570413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3" name="Line 221"/>
                <p:cNvSpPr>
                  <a:spLocks noChangeShapeType="1"/>
                </p:cNvSpPr>
                <p:nvPr/>
              </p:nvSpPr>
              <p:spPr bwMode="auto">
                <a:xfrm>
                  <a:off x="2235200" y="451802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4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2235200" y="446722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5" name="Line 223"/>
                <p:cNvSpPr>
                  <a:spLocks noChangeShapeType="1"/>
                </p:cNvSpPr>
                <p:nvPr/>
              </p:nvSpPr>
              <p:spPr bwMode="auto">
                <a:xfrm>
                  <a:off x="2235200" y="44148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6" name="Line 224"/>
                <p:cNvSpPr>
                  <a:spLocks noChangeShapeType="1"/>
                </p:cNvSpPr>
                <p:nvPr/>
              </p:nvSpPr>
              <p:spPr bwMode="auto">
                <a:xfrm>
                  <a:off x="2235200" y="43640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7" name="Line 225"/>
                <p:cNvSpPr>
                  <a:spLocks noChangeShapeType="1"/>
                </p:cNvSpPr>
                <p:nvPr/>
              </p:nvSpPr>
              <p:spPr bwMode="auto">
                <a:xfrm>
                  <a:off x="2235200" y="4310063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8" name="Line 226"/>
                <p:cNvSpPr>
                  <a:spLocks noChangeShapeType="1"/>
                </p:cNvSpPr>
                <p:nvPr/>
              </p:nvSpPr>
              <p:spPr bwMode="auto">
                <a:xfrm flipH="1">
                  <a:off x="2235200" y="425767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49" name="Line 227"/>
                <p:cNvSpPr>
                  <a:spLocks noChangeShapeType="1"/>
                </p:cNvSpPr>
                <p:nvPr/>
              </p:nvSpPr>
              <p:spPr bwMode="auto">
                <a:xfrm>
                  <a:off x="2235200" y="420687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0" name="Line 228"/>
                <p:cNvSpPr>
                  <a:spLocks noChangeShapeType="1"/>
                </p:cNvSpPr>
                <p:nvPr/>
              </p:nvSpPr>
              <p:spPr bwMode="auto">
                <a:xfrm>
                  <a:off x="2235200" y="41544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1" name="Line 229"/>
                <p:cNvSpPr>
                  <a:spLocks noChangeShapeType="1"/>
                </p:cNvSpPr>
                <p:nvPr/>
              </p:nvSpPr>
              <p:spPr bwMode="auto">
                <a:xfrm>
                  <a:off x="2235200" y="41036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2" name="Line 230"/>
                <p:cNvSpPr>
                  <a:spLocks noChangeShapeType="1"/>
                </p:cNvSpPr>
                <p:nvPr/>
              </p:nvSpPr>
              <p:spPr bwMode="auto">
                <a:xfrm flipH="1">
                  <a:off x="2235200" y="405130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3" name="Line 231"/>
                <p:cNvSpPr>
                  <a:spLocks noChangeShapeType="1"/>
                </p:cNvSpPr>
                <p:nvPr/>
              </p:nvSpPr>
              <p:spPr bwMode="auto">
                <a:xfrm>
                  <a:off x="2235200" y="399732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4" name="Line 232"/>
                <p:cNvSpPr>
                  <a:spLocks noChangeShapeType="1"/>
                </p:cNvSpPr>
                <p:nvPr/>
              </p:nvSpPr>
              <p:spPr bwMode="auto">
                <a:xfrm>
                  <a:off x="2235200" y="39449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5" name="Line 233"/>
                <p:cNvSpPr>
                  <a:spLocks noChangeShapeType="1"/>
                </p:cNvSpPr>
                <p:nvPr/>
              </p:nvSpPr>
              <p:spPr bwMode="auto">
                <a:xfrm>
                  <a:off x="2235200" y="38941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6" name="Line 234"/>
                <p:cNvSpPr>
                  <a:spLocks noChangeShapeType="1"/>
                </p:cNvSpPr>
                <p:nvPr/>
              </p:nvSpPr>
              <p:spPr bwMode="auto">
                <a:xfrm flipH="1">
                  <a:off x="2235200" y="38433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7" name="Line 235"/>
                <p:cNvSpPr>
                  <a:spLocks noChangeShapeType="1"/>
                </p:cNvSpPr>
                <p:nvPr/>
              </p:nvSpPr>
              <p:spPr bwMode="auto">
                <a:xfrm>
                  <a:off x="2235200" y="379095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8" name="Line 236"/>
                <p:cNvSpPr>
                  <a:spLocks noChangeShapeType="1"/>
                </p:cNvSpPr>
                <p:nvPr/>
              </p:nvSpPr>
              <p:spPr bwMode="auto">
                <a:xfrm>
                  <a:off x="2235200" y="3736975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59" name="Line 237"/>
                <p:cNvSpPr>
                  <a:spLocks noChangeShapeType="1"/>
                </p:cNvSpPr>
                <p:nvPr/>
              </p:nvSpPr>
              <p:spPr bwMode="auto">
                <a:xfrm>
                  <a:off x="2235200" y="36845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0" name="Line 238"/>
                <p:cNvSpPr>
                  <a:spLocks noChangeShapeType="1"/>
                </p:cNvSpPr>
                <p:nvPr/>
              </p:nvSpPr>
              <p:spPr bwMode="auto">
                <a:xfrm flipH="1">
                  <a:off x="2235200" y="36337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1" name="Line 239"/>
                <p:cNvSpPr>
                  <a:spLocks noChangeShapeType="1"/>
                </p:cNvSpPr>
                <p:nvPr/>
              </p:nvSpPr>
              <p:spPr bwMode="auto">
                <a:xfrm>
                  <a:off x="2235200" y="358140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2" name="Line 240"/>
                <p:cNvSpPr>
                  <a:spLocks noChangeShapeType="1"/>
                </p:cNvSpPr>
                <p:nvPr/>
              </p:nvSpPr>
              <p:spPr bwMode="auto">
                <a:xfrm>
                  <a:off x="2235200" y="353060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3" name="Line 241"/>
                <p:cNvSpPr>
                  <a:spLocks noChangeShapeType="1"/>
                </p:cNvSpPr>
                <p:nvPr/>
              </p:nvSpPr>
              <p:spPr bwMode="auto">
                <a:xfrm>
                  <a:off x="2235200" y="3478213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4" name="Line 242"/>
                <p:cNvSpPr>
                  <a:spLocks noChangeShapeType="1"/>
                </p:cNvSpPr>
                <p:nvPr/>
              </p:nvSpPr>
              <p:spPr bwMode="auto">
                <a:xfrm flipH="1">
                  <a:off x="2235200" y="34242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5" name="Line 243"/>
                <p:cNvSpPr>
                  <a:spLocks noChangeShapeType="1"/>
                </p:cNvSpPr>
                <p:nvPr/>
              </p:nvSpPr>
              <p:spPr bwMode="auto">
                <a:xfrm>
                  <a:off x="2235200" y="337343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6" name="Line 244"/>
                <p:cNvSpPr>
                  <a:spLocks noChangeShapeType="1"/>
                </p:cNvSpPr>
                <p:nvPr/>
              </p:nvSpPr>
              <p:spPr bwMode="auto">
                <a:xfrm>
                  <a:off x="2235200" y="332105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7" name="Line 245"/>
                <p:cNvSpPr>
                  <a:spLocks noChangeShapeType="1"/>
                </p:cNvSpPr>
                <p:nvPr/>
              </p:nvSpPr>
              <p:spPr bwMode="auto">
                <a:xfrm>
                  <a:off x="2235200" y="3270250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8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2235200" y="3217863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69" name="Line 247"/>
                <p:cNvSpPr>
                  <a:spLocks noChangeShapeType="1"/>
                </p:cNvSpPr>
                <p:nvPr/>
              </p:nvSpPr>
              <p:spPr bwMode="auto">
                <a:xfrm>
                  <a:off x="2235200" y="3163888"/>
                  <a:ext cx="5080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0" name="Freeform 291"/>
                <p:cNvSpPr>
                  <a:spLocks/>
                </p:cNvSpPr>
                <p:nvPr/>
              </p:nvSpPr>
              <p:spPr bwMode="auto">
                <a:xfrm>
                  <a:off x="2262187" y="3197225"/>
                  <a:ext cx="4608512" cy="1687512"/>
                </a:xfrm>
                <a:custGeom>
                  <a:avLst/>
                  <a:gdLst>
                    <a:gd name="T0" fmla="*/ 48 w 2903"/>
                    <a:gd name="T1" fmla="*/ 1061 h 1063"/>
                    <a:gd name="T2" fmla="*/ 99 w 2903"/>
                    <a:gd name="T3" fmla="*/ 1061 h 1063"/>
                    <a:gd name="T4" fmla="*/ 151 w 2903"/>
                    <a:gd name="T5" fmla="*/ 1061 h 1063"/>
                    <a:gd name="T6" fmla="*/ 201 w 2903"/>
                    <a:gd name="T7" fmla="*/ 1061 h 1063"/>
                    <a:gd name="T8" fmla="*/ 252 w 2903"/>
                    <a:gd name="T9" fmla="*/ 1061 h 1063"/>
                    <a:gd name="T10" fmla="*/ 300 w 2903"/>
                    <a:gd name="T11" fmla="*/ 1061 h 1063"/>
                    <a:gd name="T12" fmla="*/ 348 w 2903"/>
                    <a:gd name="T13" fmla="*/ 1061 h 1063"/>
                    <a:gd name="T14" fmla="*/ 394 w 2903"/>
                    <a:gd name="T15" fmla="*/ 1061 h 1063"/>
                    <a:gd name="T16" fmla="*/ 446 w 2903"/>
                    <a:gd name="T17" fmla="*/ 1061 h 1063"/>
                    <a:gd name="T18" fmla="*/ 490 w 2903"/>
                    <a:gd name="T19" fmla="*/ 1061 h 1063"/>
                    <a:gd name="T20" fmla="*/ 536 w 2903"/>
                    <a:gd name="T21" fmla="*/ 309 h 1063"/>
                    <a:gd name="T22" fmla="*/ 580 w 2903"/>
                    <a:gd name="T23" fmla="*/ 1056 h 1063"/>
                    <a:gd name="T24" fmla="*/ 626 w 2903"/>
                    <a:gd name="T25" fmla="*/ 1059 h 1063"/>
                    <a:gd name="T26" fmla="*/ 672 w 2903"/>
                    <a:gd name="T27" fmla="*/ 1061 h 1063"/>
                    <a:gd name="T28" fmla="*/ 718 w 2903"/>
                    <a:gd name="T29" fmla="*/ 1061 h 1063"/>
                    <a:gd name="T30" fmla="*/ 764 w 2903"/>
                    <a:gd name="T31" fmla="*/ 1061 h 1063"/>
                    <a:gd name="T32" fmla="*/ 810 w 2903"/>
                    <a:gd name="T33" fmla="*/ 1061 h 1063"/>
                    <a:gd name="T34" fmla="*/ 856 w 2903"/>
                    <a:gd name="T35" fmla="*/ 1061 h 1063"/>
                    <a:gd name="T36" fmla="*/ 902 w 2903"/>
                    <a:gd name="T37" fmla="*/ 1061 h 1063"/>
                    <a:gd name="T38" fmla="*/ 948 w 2903"/>
                    <a:gd name="T39" fmla="*/ 1061 h 1063"/>
                    <a:gd name="T40" fmla="*/ 994 w 2903"/>
                    <a:gd name="T41" fmla="*/ 1061 h 1063"/>
                    <a:gd name="T42" fmla="*/ 1039 w 2903"/>
                    <a:gd name="T43" fmla="*/ 1061 h 1063"/>
                    <a:gd name="T44" fmla="*/ 1085 w 2903"/>
                    <a:gd name="T45" fmla="*/ 1061 h 1063"/>
                    <a:gd name="T46" fmla="*/ 1131 w 2903"/>
                    <a:gd name="T47" fmla="*/ 1061 h 1063"/>
                    <a:gd name="T48" fmla="*/ 1177 w 2903"/>
                    <a:gd name="T49" fmla="*/ 1061 h 1063"/>
                    <a:gd name="T50" fmla="*/ 1225 w 2903"/>
                    <a:gd name="T51" fmla="*/ 1061 h 1063"/>
                    <a:gd name="T52" fmla="*/ 1271 w 2903"/>
                    <a:gd name="T53" fmla="*/ 1061 h 1063"/>
                    <a:gd name="T54" fmla="*/ 1317 w 2903"/>
                    <a:gd name="T55" fmla="*/ 1061 h 1063"/>
                    <a:gd name="T56" fmla="*/ 1363 w 2903"/>
                    <a:gd name="T57" fmla="*/ 1061 h 1063"/>
                    <a:gd name="T58" fmla="*/ 1409 w 2903"/>
                    <a:gd name="T59" fmla="*/ 1061 h 1063"/>
                    <a:gd name="T60" fmla="*/ 1455 w 2903"/>
                    <a:gd name="T61" fmla="*/ 1061 h 1063"/>
                    <a:gd name="T62" fmla="*/ 1503 w 2903"/>
                    <a:gd name="T63" fmla="*/ 1061 h 1063"/>
                    <a:gd name="T64" fmla="*/ 1549 w 2903"/>
                    <a:gd name="T65" fmla="*/ 1061 h 1063"/>
                    <a:gd name="T66" fmla="*/ 1595 w 2903"/>
                    <a:gd name="T67" fmla="*/ 1061 h 1063"/>
                    <a:gd name="T68" fmla="*/ 1641 w 2903"/>
                    <a:gd name="T69" fmla="*/ 1061 h 1063"/>
                    <a:gd name="T70" fmla="*/ 1687 w 2903"/>
                    <a:gd name="T71" fmla="*/ 1061 h 1063"/>
                    <a:gd name="T72" fmla="*/ 1733 w 2903"/>
                    <a:gd name="T73" fmla="*/ 1061 h 1063"/>
                    <a:gd name="T74" fmla="*/ 1779 w 2903"/>
                    <a:gd name="T75" fmla="*/ 1061 h 1063"/>
                    <a:gd name="T76" fmla="*/ 1825 w 2903"/>
                    <a:gd name="T77" fmla="*/ 1061 h 1063"/>
                    <a:gd name="T78" fmla="*/ 1871 w 2903"/>
                    <a:gd name="T79" fmla="*/ 1061 h 1063"/>
                    <a:gd name="T80" fmla="*/ 1918 w 2903"/>
                    <a:gd name="T81" fmla="*/ 1061 h 1063"/>
                    <a:gd name="T82" fmla="*/ 1966 w 2903"/>
                    <a:gd name="T83" fmla="*/ 1061 h 1063"/>
                    <a:gd name="T84" fmla="*/ 2012 w 2903"/>
                    <a:gd name="T85" fmla="*/ 1061 h 1063"/>
                    <a:gd name="T86" fmla="*/ 2058 w 2903"/>
                    <a:gd name="T87" fmla="*/ 1061 h 1063"/>
                    <a:gd name="T88" fmla="*/ 2104 w 2903"/>
                    <a:gd name="T89" fmla="*/ 1061 h 1063"/>
                    <a:gd name="T90" fmla="*/ 2152 w 2903"/>
                    <a:gd name="T91" fmla="*/ 1061 h 1063"/>
                    <a:gd name="T92" fmla="*/ 2200 w 2903"/>
                    <a:gd name="T93" fmla="*/ 1061 h 1063"/>
                    <a:gd name="T94" fmla="*/ 2246 w 2903"/>
                    <a:gd name="T95" fmla="*/ 1061 h 1063"/>
                    <a:gd name="T96" fmla="*/ 2292 w 2903"/>
                    <a:gd name="T97" fmla="*/ 1061 h 1063"/>
                    <a:gd name="T98" fmla="*/ 2338 w 2903"/>
                    <a:gd name="T99" fmla="*/ 1061 h 1063"/>
                    <a:gd name="T100" fmla="*/ 2384 w 2903"/>
                    <a:gd name="T101" fmla="*/ 1061 h 1063"/>
                    <a:gd name="T102" fmla="*/ 2430 w 2903"/>
                    <a:gd name="T103" fmla="*/ 1061 h 1063"/>
                    <a:gd name="T104" fmla="*/ 2476 w 2903"/>
                    <a:gd name="T105" fmla="*/ 1061 h 1063"/>
                    <a:gd name="T106" fmla="*/ 2522 w 2903"/>
                    <a:gd name="T107" fmla="*/ 1061 h 1063"/>
                    <a:gd name="T108" fmla="*/ 2568 w 2903"/>
                    <a:gd name="T109" fmla="*/ 1061 h 1063"/>
                    <a:gd name="T110" fmla="*/ 2616 w 2903"/>
                    <a:gd name="T111" fmla="*/ 1061 h 1063"/>
                    <a:gd name="T112" fmla="*/ 2661 w 2903"/>
                    <a:gd name="T113" fmla="*/ 1061 h 1063"/>
                    <a:gd name="T114" fmla="*/ 2707 w 2903"/>
                    <a:gd name="T115" fmla="*/ 1061 h 1063"/>
                    <a:gd name="T116" fmla="*/ 2753 w 2903"/>
                    <a:gd name="T117" fmla="*/ 1061 h 1063"/>
                    <a:gd name="T118" fmla="*/ 2799 w 2903"/>
                    <a:gd name="T119" fmla="*/ 1061 h 1063"/>
                    <a:gd name="T120" fmla="*/ 2845 w 2903"/>
                    <a:gd name="T121" fmla="*/ 1061 h 1063"/>
                    <a:gd name="T122" fmla="*/ 2891 w 2903"/>
                    <a:gd name="T123" fmla="*/ 1061 h 10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3" h="1063">
                      <a:moveTo>
                        <a:pt x="0" y="1061"/>
                      </a:moveTo>
                      <a:lnTo>
                        <a:pt x="2" y="1061"/>
                      </a:lnTo>
                      <a:lnTo>
                        <a:pt x="3" y="1063"/>
                      </a:lnTo>
                      <a:lnTo>
                        <a:pt x="5" y="1061"/>
                      </a:lnTo>
                      <a:lnTo>
                        <a:pt x="7" y="1061"/>
                      </a:lnTo>
                      <a:lnTo>
                        <a:pt x="9" y="1061"/>
                      </a:lnTo>
                      <a:lnTo>
                        <a:pt x="11" y="1061"/>
                      </a:lnTo>
                      <a:lnTo>
                        <a:pt x="15" y="1063"/>
                      </a:lnTo>
                      <a:lnTo>
                        <a:pt x="17" y="1061"/>
                      </a:lnTo>
                      <a:lnTo>
                        <a:pt x="19" y="1061"/>
                      </a:lnTo>
                      <a:lnTo>
                        <a:pt x="21" y="1061"/>
                      </a:lnTo>
                      <a:lnTo>
                        <a:pt x="23" y="1063"/>
                      </a:lnTo>
                      <a:lnTo>
                        <a:pt x="25" y="1061"/>
                      </a:lnTo>
                      <a:lnTo>
                        <a:pt x="26" y="1063"/>
                      </a:lnTo>
                      <a:lnTo>
                        <a:pt x="28" y="1061"/>
                      </a:lnTo>
                      <a:lnTo>
                        <a:pt x="32" y="1063"/>
                      </a:lnTo>
                      <a:lnTo>
                        <a:pt x="32" y="1061"/>
                      </a:lnTo>
                      <a:lnTo>
                        <a:pt x="36" y="1061"/>
                      </a:lnTo>
                      <a:lnTo>
                        <a:pt x="38" y="1061"/>
                      </a:lnTo>
                      <a:lnTo>
                        <a:pt x="40" y="1061"/>
                      </a:lnTo>
                      <a:lnTo>
                        <a:pt x="42" y="1061"/>
                      </a:lnTo>
                      <a:lnTo>
                        <a:pt x="44" y="1063"/>
                      </a:lnTo>
                      <a:lnTo>
                        <a:pt x="46" y="1061"/>
                      </a:lnTo>
                      <a:lnTo>
                        <a:pt x="48" y="1061"/>
                      </a:lnTo>
                      <a:lnTo>
                        <a:pt x="49" y="1061"/>
                      </a:lnTo>
                      <a:lnTo>
                        <a:pt x="53" y="1061"/>
                      </a:lnTo>
                      <a:lnTo>
                        <a:pt x="55" y="1061"/>
                      </a:lnTo>
                      <a:lnTo>
                        <a:pt x="57" y="1061"/>
                      </a:lnTo>
                      <a:lnTo>
                        <a:pt x="59" y="1061"/>
                      </a:lnTo>
                      <a:lnTo>
                        <a:pt x="61" y="1061"/>
                      </a:lnTo>
                      <a:lnTo>
                        <a:pt x="63" y="1061"/>
                      </a:lnTo>
                      <a:lnTo>
                        <a:pt x="65" y="1061"/>
                      </a:lnTo>
                      <a:lnTo>
                        <a:pt x="67" y="1061"/>
                      </a:lnTo>
                      <a:lnTo>
                        <a:pt x="70" y="1061"/>
                      </a:lnTo>
                      <a:lnTo>
                        <a:pt x="74" y="1061"/>
                      </a:lnTo>
                      <a:lnTo>
                        <a:pt x="76" y="1061"/>
                      </a:lnTo>
                      <a:lnTo>
                        <a:pt x="78" y="1061"/>
                      </a:lnTo>
                      <a:lnTo>
                        <a:pt x="80" y="1061"/>
                      </a:lnTo>
                      <a:lnTo>
                        <a:pt x="82" y="1061"/>
                      </a:lnTo>
                      <a:lnTo>
                        <a:pt x="84" y="1061"/>
                      </a:lnTo>
                      <a:lnTo>
                        <a:pt x="86" y="1061"/>
                      </a:lnTo>
                      <a:lnTo>
                        <a:pt x="88" y="1061"/>
                      </a:lnTo>
                      <a:lnTo>
                        <a:pt x="90" y="1061"/>
                      </a:lnTo>
                      <a:lnTo>
                        <a:pt x="92" y="1061"/>
                      </a:lnTo>
                      <a:lnTo>
                        <a:pt x="93" y="1061"/>
                      </a:lnTo>
                      <a:lnTo>
                        <a:pt x="97" y="1061"/>
                      </a:lnTo>
                      <a:lnTo>
                        <a:pt x="97" y="1063"/>
                      </a:lnTo>
                      <a:lnTo>
                        <a:pt x="99" y="1061"/>
                      </a:lnTo>
                      <a:lnTo>
                        <a:pt x="101" y="1061"/>
                      </a:lnTo>
                      <a:lnTo>
                        <a:pt x="103" y="1061"/>
                      </a:lnTo>
                      <a:lnTo>
                        <a:pt x="105" y="1061"/>
                      </a:lnTo>
                      <a:lnTo>
                        <a:pt x="107" y="1061"/>
                      </a:lnTo>
                      <a:lnTo>
                        <a:pt x="109" y="1061"/>
                      </a:lnTo>
                      <a:lnTo>
                        <a:pt x="111" y="1061"/>
                      </a:lnTo>
                      <a:lnTo>
                        <a:pt x="113" y="1061"/>
                      </a:lnTo>
                      <a:lnTo>
                        <a:pt x="115" y="1061"/>
                      </a:lnTo>
                      <a:lnTo>
                        <a:pt x="116" y="1061"/>
                      </a:lnTo>
                      <a:lnTo>
                        <a:pt x="118" y="1061"/>
                      </a:lnTo>
                      <a:lnTo>
                        <a:pt x="120" y="1061"/>
                      </a:lnTo>
                      <a:lnTo>
                        <a:pt x="124" y="1061"/>
                      </a:lnTo>
                      <a:lnTo>
                        <a:pt x="126" y="1061"/>
                      </a:lnTo>
                      <a:lnTo>
                        <a:pt x="128" y="1061"/>
                      </a:lnTo>
                      <a:lnTo>
                        <a:pt x="130" y="1061"/>
                      </a:lnTo>
                      <a:lnTo>
                        <a:pt x="132" y="1061"/>
                      </a:lnTo>
                      <a:lnTo>
                        <a:pt x="136" y="1061"/>
                      </a:lnTo>
                      <a:lnTo>
                        <a:pt x="138" y="1061"/>
                      </a:lnTo>
                      <a:lnTo>
                        <a:pt x="139" y="1063"/>
                      </a:lnTo>
                      <a:lnTo>
                        <a:pt x="141" y="1061"/>
                      </a:lnTo>
                      <a:lnTo>
                        <a:pt x="145" y="1061"/>
                      </a:lnTo>
                      <a:lnTo>
                        <a:pt x="147" y="1061"/>
                      </a:lnTo>
                      <a:lnTo>
                        <a:pt x="149" y="1063"/>
                      </a:lnTo>
                      <a:lnTo>
                        <a:pt x="151" y="1061"/>
                      </a:lnTo>
                      <a:lnTo>
                        <a:pt x="153" y="1061"/>
                      </a:lnTo>
                      <a:lnTo>
                        <a:pt x="155" y="1061"/>
                      </a:lnTo>
                      <a:lnTo>
                        <a:pt x="157" y="1061"/>
                      </a:lnTo>
                      <a:lnTo>
                        <a:pt x="159" y="1061"/>
                      </a:lnTo>
                      <a:lnTo>
                        <a:pt x="160" y="1061"/>
                      </a:lnTo>
                      <a:lnTo>
                        <a:pt x="162" y="1061"/>
                      </a:lnTo>
                      <a:lnTo>
                        <a:pt x="166" y="1061"/>
                      </a:lnTo>
                      <a:lnTo>
                        <a:pt x="168" y="1063"/>
                      </a:lnTo>
                      <a:lnTo>
                        <a:pt x="170" y="1061"/>
                      </a:lnTo>
                      <a:lnTo>
                        <a:pt x="172" y="1063"/>
                      </a:lnTo>
                      <a:lnTo>
                        <a:pt x="174" y="1061"/>
                      </a:lnTo>
                      <a:lnTo>
                        <a:pt x="176" y="1061"/>
                      </a:lnTo>
                      <a:lnTo>
                        <a:pt x="178" y="1061"/>
                      </a:lnTo>
                      <a:lnTo>
                        <a:pt x="180" y="1061"/>
                      </a:lnTo>
                      <a:lnTo>
                        <a:pt x="182" y="1061"/>
                      </a:lnTo>
                      <a:lnTo>
                        <a:pt x="183" y="1061"/>
                      </a:lnTo>
                      <a:lnTo>
                        <a:pt x="185" y="1061"/>
                      </a:lnTo>
                      <a:lnTo>
                        <a:pt x="187" y="1061"/>
                      </a:lnTo>
                      <a:lnTo>
                        <a:pt x="189" y="1061"/>
                      </a:lnTo>
                      <a:lnTo>
                        <a:pt x="191" y="1061"/>
                      </a:lnTo>
                      <a:lnTo>
                        <a:pt x="193" y="1061"/>
                      </a:lnTo>
                      <a:lnTo>
                        <a:pt x="195" y="1061"/>
                      </a:lnTo>
                      <a:lnTo>
                        <a:pt x="197" y="1061"/>
                      </a:lnTo>
                      <a:lnTo>
                        <a:pt x="201" y="1061"/>
                      </a:lnTo>
                      <a:lnTo>
                        <a:pt x="203" y="1061"/>
                      </a:lnTo>
                      <a:lnTo>
                        <a:pt x="205" y="1061"/>
                      </a:lnTo>
                      <a:lnTo>
                        <a:pt x="206" y="1061"/>
                      </a:lnTo>
                      <a:lnTo>
                        <a:pt x="208" y="1061"/>
                      </a:lnTo>
                      <a:lnTo>
                        <a:pt x="210" y="1061"/>
                      </a:lnTo>
                      <a:lnTo>
                        <a:pt x="212" y="1061"/>
                      </a:lnTo>
                      <a:lnTo>
                        <a:pt x="214" y="1061"/>
                      </a:lnTo>
                      <a:lnTo>
                        <a:pt x="216" y="1061"/>
                      </a:lnTo>
                      <a:lnTo>
                        <a:pt x="220" y="1061"/>
                      </a:lnTo>
                      <a:lnTo>
                        <a:pt x="222" y="1061"/>
                      </a:lnTo>
                      <a:lnTo>
                        <a:pt x="224" y="1061"/>
                      </a:lnTo>
                      <a:lnTo>
                        <a:pt x="226" y="1061"/>
                      </a:lnTo>
                      <a:lnTo>
                        <a:pt x="228" y="1061"/>
                      </a:lnTo>
                      <a:lnTo>
                        <a:pt x="231" y="1061"/>
                      </a:lnTo>
                      <a:lnTo>
                        <a:pt x="233" y="1061"/>
                      </a:lnTo>
                      <a:lnTo>
                        <a:pt x="235" y="1061"/>
                      </a:lnTo>
                      <a:lnTo>
                        <a:pt x="237" y="1061"/>
                      </a:lnTo>
                      <a:lnTo>
                        <a:pt x="239" y="1061"/>
                      </a:lnTo>
                      <a:lnTo>
                        <a:pt x="241" y="1061"/>
                      </a:lnTo>
                      <a:lnTo>
                        <a:pt x="245" y="1061"/>
                      </a:lnTo>
                      <a:lnTo>
                        <a:pt x="247" y="1061"/>
                      </a:lnTo>
                      <a:lnTo>
                        <a:pt x="249" y="1061"/>
                      </a:lnTo>
                      <a:lnTo>
                        <a:pt x="250" y="1061"/>
                      </a:lnTo>
                      <a:lnTo>
                        <a:pt x="252" y="1061"/>
                      </a:lnTo>
                      <a:lnTo>
                        <a:pt x="254" y="1061"/>
                      </a:lnTo>
                      <a:lnTo>
                        <a:pt x="256" y="1061"/>
                      </a:lnTo>
                      <a:lnTo>
                        <a:pt x="258" y="1063"/>
                      </a:lnTo>
                      <a:lnTo>
                        <a:pt x="260" y="1061"/>
                      </a:lnTo>
                      <a:lnTo>
                        <a:pt x="262" y="1061"/>
                      </a:lnTo>
                      <a:lnTo>
                        <a:pt x="264" y="1061"/>
                      </a:lnTo>
                      <a:lnTo>
                        <a:pt x="266" y="1061"/>
                      </a:lnTo>
                      <a:lnTo>
                        <a:pt x="268" y="1061"/>
                      </a:lnTo>
                      <a:lnTo>
                        <a:pt x="270" y="1061"/>
                      </a:lnTo>
                      <a:lnTo>
                        <a:pt x="272" y="1063"/>
                      </a:lnTo>
                      <a:lnTo>
                        <a:pt x="273" y="1061"/>
                      </a:lnTo>
                      <a:lnTo>
                        <a:pt x="275" y="1061"/>
                      </a:lnTo>
                      <a:lnTo>
                        <a:pt x="277" y="1061"/>
                      </a:lnTo>
                      <a:lnTo>
                        <a:pt x="279" y="1061"/>
                      </a:lnTo>
                      <a:lnTo>
                        <a:pt x="281" y="1061"/>
                      </a:lnTo>
                      <a:lnTo>
                        <a:pt x="283" y="1063"/>
                      </a:lnTo>
                      <a:lnTo>
                        <a:pt x="285" y="1061"/>
                      </a:lnTo>
                      <a:lnTo>
                        <a:pt x="289" y="1061"/>
                      </a:lnTo>
                      <a:lnTo>
                        <a:pt x="291" y="1063"/>
                      </a:lnTo>
                      <a:lnTo>
                        <a:pt x="293" y="1061"/>
                      </a:lnTo>
                      <a:lnTo>
                        <a:pt x="295" y="1061"/>
                      </a:lnTo>
                      <a:lnTo>
                        <a:pt x="296" y="1061"/>
                      </a:lnTo>
                      <a:lnTo>
                        <a:pt x="298" y="1061"/>
                      </a:lnTo>
                      <a:lnTo>
                        <a:pt x="300" y="1061"/>
                      </a:lnTo>
                      <a:lnTo>
                        <a:pt x="302" y="1061"/>
                      </a:lnTo>
                      <a:lnTo>
                        <a:pt x="304" y="1061"/>
                      </a:lnTo>
                      <a:lnTo>
                        <a:pt x="306" y="1061"/>
                      </a:lnTo>
                      <a:lnTo>
                        <a:pt x="308" y="1061"/>
                      </a:lnTo>
                      <a:lnTo>
                        <a:pt x="310" y="1063"/>
                      </a:lnTo>
                      <a:lnTo>
                        <a:pt x="312" y="1061"/>
                      </a:lnTo>
                      <a:lnTo>
                        <a:pt x="314" y="1061"/>
                      </a:lnTo>
                      <a:lnTo>
                        <a:pt x="316" y="1061"/>
                      </a:lnTo>
                      <a:lnTo>
                        <a:pt x="318" y="1063"/>
                      </a:lnTo>
                      <a:lnTo>
                        <a:pt x="319" y="1061"/>
                      </a:lnTo>
                      <a:lnTo>
                        <a:pt x="321" y="1061"/>
                      </a:lnTo>
                      <a:lnTo>
                        <a:pt x="323" y="1061"/>
                      </a:lnTo>
                      <a:lnTo>
                        <a:pt x="325" y="1061"/>
                      </a:lnTo>
                      <a:lnTo>
                        <a:pt x="327" y="1061"/>
                      </a:lnTo>
                      <a:lnTo>
                        <a:pt x="329" y="1061"/>
                      </a:lnTo>
                      <a:lnTo>
                        <a:pt x="331" y="1061"/>
                      </a:lnTo>
                      <a:lnTo>
                        <a:pt x="333" y="1061"/>
                      </a:lnTo>
                      <a:lnTo>
                        <a:pt x="335" y="1061"/>
                      </a:lnTo>
                      <a:lnTo>
                        <a:pt x="337" y="1061"/>
                      </a:lnTo>
                      <a:lnTo>
                        <a:pt x="340" y="1063"/>
                      </a:lnTo>
                      <a:lnTo>
                        <a:pt x="342" y="1061"/>
                      </a:lnTo>
                      <a:lnTo>
                        <a:pt x="344" y="1061"/>
                      </a:lnTo>
                      <a:lnTo>
                        <a:pt x="346" y="1061"/>
                      </a:lnTo>
                      <a:lnTo>
                        <a:pt x="348" y="1061"/>
                      </a:lnTo>
                      <a:lnTo>
                        <a:pt x="350" y="1061"/>
                      </a:lnTo>
                      <a:lnTo>
                        <a:pt x="352" y="1061"/>
                      </a:lnTo>
                      <a:lnTo>
                        <a:pt x="354" y="1061"/>
                      </a:lnTo>
                      <a:lnTo>
                        <a:pt x="356" y="1061"/>
                      </a:lnTo>
                      <a:lnTo>
                        <a:pt x="358" y="1061"/>
                      </a:lnTo>
                      <a:lnTo>
                        <a:pt x="360" y="1061"/>
                      </a:lnTo>
                      <a:lnTo>
                        <a:pt x="362" y="1061"/>
                      </a:lnTo>
                      <a:lnTo>
                        <a:pt x="363" y="1061"/>
                      </a:lnTo>
                      <a:lnTo>
                        <a:pt x="365" y="1061"/>
                      </a:lnTo>
                      <a:lnTo>
                        <a:pt x="367" y="1061"/>
                      </a:lnTo>
                      <a:lnTo>
                        <a:pt x="369" y="1061"/>
                      </a:lnTo>
                      <a:lnTo>
                        <a:pt x="371" y="1061"/>
                      </a:lnTo>
                      <a:lnTo>
                        <a:pt x="373" y="1063"/>
                      </a:lnTo>
                      <a:lnTo>
                        <a:pt x="375" y="1061"/>
                      </a:lnTo>
                      <a:lnTo>
                        <a:pt x="377" y="1061"/>
                      </a:lnTo>
                      <a:lnTo>
                        <a:pt x="379" y="1061"/>
                      </a:lnTo>
                      <a:lnTo>
                        <a:pt x="381" y="1061"/>
                      </a:lnTo>
                      <a:lnTo>
                        <a:pt x="383" y="1061"/>
                      </a:lnTo>
                      <a:lnTo>
                        <a:pt x="385" y="1061"/>
                      </a:lnTo>
                      <a:lnTo>
                        <a:pt x="386" y="1061"/>
                      </a:lnTo>
                      <a:lnTo>
                        <a:pt x="388" y="1061"/>
                      </a:lnTo>
                      <a:lnTo>
                        <a:pt x="390" y="1061"/>
                      </a:lnTo>
                      <a:lnTo>
                        <a:pt x="392" y="1061"/>
                      </a:lnTo>
                      <a:lnTo>
                        <a:pt x="394" y="1061"/>
                      </a:lnTo>
                      <a:lnTo>
                        <a:pt x="396" y="1061"/>
                      </a:lnTo>
                      <a:lnTo>
                        <a:pt x="398" y="1061"/>
                      </a:lnTo>
                      <a:lnTo>
                        <a:pt x="400" y="1061"/>
                      </a:lnTo>
                      <a:lnTo>
                        <a:pt x="402" y="1061"/>
                      </a:lnTo>
                      <a:lnTo>
                        <a:pt x="404" y="1061"/>
                      </a:lnTo>
                      <a:lnTo>
                        <a:pt x="406" y="1061"/>
                      </a:lnTo>
                      <a:lnTo>
                        <a:pt x="408" y="1061"/>
                      </a:lnTo>
                      <a:lnTo>
                        <a:pt x="409" y="1061"/>
                      </a:lnTo>
                      <a:lnTo>
                        <a:pt x="411" y="1061"/>
                      </a:lnTo>
                      <a:lnTo>
                        <a:pt x="415" y="1061"/>
                      </a:lnTo>
                      <a:lnTo>
                        <a:pt x="417" y="1061"/>
                      </a:lnTo>
                      <a:lnTo>
                        <a:pt x="421" y="1061"/>
                      </a:lnTo>
                      <a:lnTo>
                        <a:pt x="423" y="1061"/>
                      </a:lnTo>
                      <a:lnTo>
                        <a:pt x="425" y="1061"/>
                      </a:lnTo>
                      <a:lnTo>
                        <a:pt x="427" y="1061"/>
                      </a:lnTo>
                      <a:lnTo>
                        <a:pt x="429" y="1061"/>
                      </a:lnTo>
                      <a:lnTo>
                        <a:pt x="430" y="1061"/>
                      </a:lnTo>
                      <a:lnTo>
                        <a:pt x="432" y="1061"/>
                      </a:lnTo>
                      <a:lnTo>
                        <a:pt x="434" y="1061"/>
                      </a:lnTo>
                      <a:lnTo>
                        <a:pt x="436" y="1061"/>
                      </a:lnTo>
                      <a:lnTo>
                        <a:pt x="438" y="1061"/>
                      </a:lnTo>
                      <a:lnTo>
                        <a:pt x="442" y="1061"/>
                      </a:lnTo>
                      <a:lnTo>
                        <a:pt x="444" y="1061"/>
                      </a:lnTo>
                      <a:lnTo>
                        <a:pt x="446" y="1061"/>
                      </a:lnTo>
                      <a:lnTo>
                        <a:pt x="448" y="1061"/>
                      </a:lnTo>
                      <a:lnTo>
                        <a:pt x="450" y="1061"/>
                      </a:lnTo>
                      <a:lnTo>
                        <a:pt x="452" y="1061"/>
                      </a:lnTo>
                      <a:lnTo>
                        <a:pt x="453" y="1061"/>
                      </a:lnTo>
                      <a:lnTo>
                        <a:pt x="455" y="1061"/>
                      </a:lnTo>
                      <a:lnTo>
                        <a:pt x="457" y="1063"/>
                      </a:lnTo>
                      <a:lnTo>
                        <a:pt x="457" y="1061"/>
                      </a:lnTo>
                      <a:lnTo>
                        <a:pt x="459" y="1061"/>
                      </a:lnTo>
                      <a:lnTo>
                        <a:pt x="461" y="1061"/>
                      </a:lnTo>
                      <a:lnTo>
                        <a:pt x="463" y="1061"/>
                      </a:lnTo>
                      <a:lnTo>
                        <a:pt x="465" y="1063"/>
                      </a:lnTo>
                      <a:lnTo>
                        <a:pt x="467" y="1061"/>
                      </a:lnTo>
                      <a:lnTo>
                        <a:pt x="469" y="1061"/>
                      </a:lnTo>
                      <a:lnTo>
                        <a:pt x="471" y="1061"/>
                      </a:lnTo>
                      <a:lnTo>
                        <a:pt x="473" y="1061"/>
                      </a:lnTo>
                      <a:lnTo>
                        <a:pt x="475" y="1061"/>
                      </a:lnTo>
                      <a:lnTo>
                        <a:pt x="476" y="1063"/>
                      </a:lnTo>
                      <a:lnTo>
                        <a:pt x="478" y="1061"/>
                      </a:lnTo>
                      <a:lnTo>
                        <a:pt x="480" y="1061"/>
                      </a:lnTo>
                      <a:lnTo>
                        <a:pt x="482" y="1061"/>
                      </a:lnTo>
                      <a:lnTo>
                        <a:pt x="484" y="1061"/>
                      </a:lnTo>
                      <a:lnTo>
                        <a:pt x="486" y="1061"/>
                      </a:lnTo>
                      <a:lnTo>
                        <a:pt x="488" y="1061"/>
                      </a:lnTo>
                      <a:lnTo>
                        <a:pt x="490" y="1061"/>
                      </a:lnTo>
                      <a:lnTo>
                        <a:pt x="492" y="1061"/>
                      </a:lnTo>
                      <a:lnTo>
                        <a:pt x="494" y="1061"/>
                      </a:lnTo>
                      <a:lnTo>
                        <a:pt x="496" y="1061"/>
                      </a:lnTo>
                      <a:lnTo>
                        <a:pt x="498" y="1061"/>
                      </a:lnTo>
                      <a:lnTo>
                        <a:pt x="499" y="1061"/>
                      </a:lnTo>
                      <a:lnTo>
                        <a:pt x="501" y="1061"/>
                      </a:lnTo>
                      <a:lnTo>
                        <a:pt x="503" y="1061"/>
                      </a:lnTo>
                      <a:lnTo>
                        <a:pt x="505" y="1061"/>
                      </a:lnTo>
                      <a:lnTo>
                        <a:pt x="507" y="1061"/>
                      </a:lnTo>
                      <a:lnTo>
                        <a:pt x="509" y="1061"/>
                      </a:lnTo>
                      <a:lnTo>
                        <a:pt x="511" y="1061"/>
                      </a:lnTo>
                      <a:lnTo>
                        <a:pt x="513" y="1061"/>
                      </a:lnTo>
                      <a:lnTo>
                        <a:pt x="515" y="1061"/>
                      </a:lnTo>
                      <a:lnTo>
                        <a:pt x="517" y="1061"/>
                      </a:lnTo>
                      <a:lnTo>
                        <a:pt x="519" y="1061"/>
                      </a:lnTo>
                      <a:lnTo>
                        <a:pt x="521" y="1061"/>
                      </a:lnTo>
                      <a:lnTo>
                        <a:pt x="522" y="1061"/>
                      </a:lnTo>
                      <a:lnTo>
                        <a:pt x="524" y="1061"/>
                      </a:lnTo>
                      <a:lnTo>
                        <a:pt x="526" y="1061"/>
                      </a:lnTo>
                      <a:lnTo>
                        <a:pt x="528" y="1061"/>
                      </a:lnTo>
                      <a:lnTo>
                        <a:pt x="530" y="1061"/>
                      </a:lnTo>
                      <a:lnTo>
                        <a:pt x="532" y="1054"/>
                      </a:lnTo>
                      <a:lnTo>
                        <a:pt x="534" y="886"/>
                      </a:lnTo>
                      <a:lnTo>
                        <a:pt x="536" y="309"/>
                      </a:lnTo>
                      <a:lnTo>
                        <a:pt x="538" y="0"/>
                      </a:lnTo>
                      <a:lnTo>
                        <a:pt x="540" y="210"/>
                      </a:lnTo>
                      <a:lnTo>
                        <a:pt x="542" y="548"/>
                      </a:lnTo>
                      <a:lnTo>
                        <a:pt x="543" y="748"/>
                      </a:lnTo>
                      <a:lnTo>
                        <a:pt x="545" y="899"/>
                      </a:lnTo>
                      <a:lnTo>
                        <a:pt x="547" y="949"/>
                      </a:lnTo>
                      <a:lnTo>
                        <a:pt x="549" y="968"/>
                      </a:lnTo>
                      <a:lnTo>
                        <a:pt x="551" y="998"/>
                      </a:lnTo>
                      <a:lnTo>
                        <a:pt x="553" y="1021"/>
                      </a:lnTo>
                      <a:lnTo>
                        <a:pt x="555" y="1027"/>
                      </a:lnTo>
                      <a:lnTo>
                        <a:pt x="555" y="1033"/>
                      </a:lnTo>
                      <a:lnTo>
                        <a:pt x="557" y="1042"/>
                      </a:lnTo>
                      <a:lnTo>
                        <a:pt x="559" y="1042"/>
                      </a:lnTo>
                      <a:lnTo>
                        <a:pt x="561" y="1046"/>
                      </a:lnTo>
                      <a:lnTo>
                        <a:pt x="563" y="1046"/>
                      </a:lnTo>
                      <a:lnTo>
                        <a:pt x="565" y="1048"/>
                      </a:lnTo>
                      <a:lnTo>
                        <a:pt x="566" y="1050"/>
                      </a:lnTo>
                      <a:lnTo>
                        <a:pt x="568" y="1052"/>
                      </a:lnTo>
                      <a:lnTo>
                        <a:pt x="570" y="1052"/>
                      </a:lnTo>
                      <a:lnTo>
                        <a:pt x="572" y="1054"/>
                      </a:lnTo>
                      <a:lnTo>
                        <a:pt x="574" y="1054"/>
                      </a:lnTo>
                      <a:lnTo>
                        <a:pt x="576" y="1054"/>
                      </a:lnTo>
                      <a:lnTo>
                        <a:pt x="578" y="1056"/>
                      </a:lnTo>
                      <a:lnTo>
                        <a:pt x="580" y="1056"/>
                      </a:lnTo>
                      <a:lnTo>
                        <a:pt x="582" y="1056"/>
                      </a:lnTo>
                      <a:lnTo>
                        <a:pt x="584" y="1057"/>
                      </a:lnTo>
                      <a:lnTo>
                        <a:pt x="586" y="1057"/>
                      </a:lnTo>
                      <a:lnTo>
                        <a:pt x="588" y="1057"/>
                      </a:lnTo>
                      <a:lnTo>
                        <a:pt x="589" y="1059"/>
                      </a:lnTo>
                      <a:lnTo>
                        <a:pt x="591" y="1057"/>
                      </a:lnTo>
                      <a:lnTo>
                        <a:pt x="593" y="1057"/>
                      </a:lnTo>
                      <a:lnTo>
                        <a:pt x="595" y="1057"/>
                      </a:lnTo>
                      <a:lnTo>
                        <a:pt x="597" y="1059"/>
                      </a:lnTo>
                      <a:lnTo>
                        <a:pt x="599" y="1059"/>
                      </a:lnTo>
                      <a:lnTo>
                        <a:pt x="601" y="1059"/>
                      </a:lnTo>
                      <a:lnTo>
                        <a:pt x="603" y="1059"/>
                      </a:lnTo>
                      <a:lnTo>
                        <a:pt x="605" y="1059"/>
                      </a:lnTo>
                      <a:lnTo>
                        <a:pt x="607" y="1059"/>
                      </a:lnTo>
                      <a:lnTo>
                        <a:pt x="609" y="1059"/>
                      </a:lnTo>
                      <a:lnTo>
                        <a:pt x="611" y="1059"/>
                      </a:lnTo>
                      <a:lnTo>
                        <a:pt x="612" y="1059"/>
                      </a:lnTo>
                      <a:lnTo>
                        <a:pt x="614" y="1059"/>
                      </a:lnTo>
                      <a:lnTo>
                        <a:pt x="616" y="1059"/>
                      </a:lnTo>
                      <a:lnTo>
                        <a:pt x="618" y="1059"/>
                      </a:lnTo>
                      <a:lnTo>
                        <a:pt x="620" y="1059"/>
                      </a:lnTo>
                      <a:lnTo>
                        <a:pt x="622" y="1059"/>
                      </a:lnTo>
                      <a:lnTo>
                        <a:pt x="624" y="1059"/>
                      </a:lnTo>
                      <a:lnTo>
                        <a:pt x="626" y="1059"/>
                      </a:lnTo>
                      <a:lnTo>
                        <a:pt x="628" y="1061"/>
                      </a:lnTo>
                      <a:lnTo>
                        <a:pt x="630" y="1059"/>
                      </a:lnTo>
                      <a:lnTo>
                        <a:pt x="632" y="1061"/>
                      </a:lnTo>
                      <a:lnTo>
                        <a:pt x="633" y="1059"/>
                      </a:lnTo>
                      <a:lnTo>
                        <a:pt x="635" y="1061"/>
                      </a:lnTo>
                      <a:lnTo>
                        <a:pt x="637" y="1061"/>
                      </a:lnTo>
                      <a:lnTo>
                        <a:pt x="639" y="1061"/>
                      </a:lnTo>
                      <a:lnTo>
                        <a:pt x="641" y="1061"/>
                      </a:lnTo>
                      <a:lnTo>
                        <a:pt x="643" y="1061"/>
                      </a:lnTo>
                      <a:lnTo>
                        <a:pt x="645" y="1061"/>
                      </a:lnTo>
                      <a:lnTo>
                        <a:pt x="647" y="1061"/>
                      </a:lnTo>
                      <a:lnTo>
                        <a:pt x="649" y="1061"/>
                      </a:lnTo>
                      <a:lnTo>
                        <a:pt x="651" y="1061"/>
                      </a:lnTo>
                      <a:lnTo>
                        <a:pt x="653" y="1061"/>
                      </a:lnTo>
                      <a:lnTo>
                        <a:pt x="655" y="1061"/>
                      </a:lnTo>
                      <a:lnTo>
                        <a:pt x="656" y="1061"/>
                      </a:lnTo>
                      <a:lnTo>
                        <a:pt x="658" y="1061"/>
                      </a:lnTo>
                      <a:lnTo>
                        <a:pt x="660" y="1061"/>
                      </a:lnTo>
                      <a:lnTo>
                        <a:pt x="662" y="1061"/>
                      </a:lnTo>
                      <a:lnTo>
                        <a:pt x="664" y="1061"/>
                      </a:lnTo>
                      <a:lnTo>
                        <a:pt x="666" y="1061"/>
                      </a:lnTo>
                      <a:lnTo>
                        <a:pt x="668" y="1061"/>
                      </a:lnTo>
                      <a:lnTo>
                        <a:pt x="670" y="1061"/>
                      </a:lnTo>
                      <a:lnTo>
                        <a:pt x="672" y="1061"/>
                      </a:lnTo>
                      <a:lnTo>
                        <a:pt x="674" y="1061"/>
                      </a:lnTo>
                      <a:lnTo>
                        <a:pt x="676" y="1061"/>
                      </a:lnTo>
                      <a:lnTo>
                        <a:pt x="678" y="1061"/>
                      </a:lnTo>
                      <a:lnTo>
                        <a:pt x="679" y="1061"/>
                      </a:lnTo>
                      <a:lnTo>
                        <a:pt x="681" y="1061"/>
                      </a:lnTo>
                      <a:lnTo>
                        <a:pt x="683" y="1061"/>
                      </a:lnTo>
                      <a:lnTo>
                        <a:pt x="685" y="1061"/>
                      </a:lnTo>
                      <a:lnTo>
                        <a:pt x="687" y="1061"/>
                      </a:lnTo>
                      <a:lnTo>
                        <a:pt x="689" y="1061"/>
                      </a:lnTo>
                      <a:lnTo>
                        <a:pt x="691" y="1061"/>
                      </a:lnTo>
                      <a:lnTo>
                        <a:pt x="693" y="1061"/>
                      </a:lnTo>
                      <a:lnTo>
                        <a:pt x="695" y="1061"/>
                      </a:lnTo>
                      <a:lnTo>
                        <a:pt x="697" y="1061"/>
                      </a:lnTo>
                      <a:lnTo>
                        <a:pt x="699" y="1061"/>
                      </a:lnTo>
                      <a:lnTo>
                        <a:pt x="701" y="1061"/>
                      </a:lnTo>
                      <a:lnTo>
                        <a:pt x="702" y="1061"/>
                      </a:lnTo>
                      <a:lnTo>
                        <a:pt x="704" y="1061"/>
                      </a:lnTo>
                      <a:lnTo>
                        <a:pt x="706" y="1061"/>
                      </a:lnTo>
                      <a:lnTo>
                        <a:pt x="708" y="1061"/>
                      </a:lnTo>
                      <a:lnTo>
                        <a:pt x="710" y="1061"/>
                      </a:lnTo>
                      <a:lnTo>
                        <a:pt x="712" y="1061"/>
                      </a:lnTo>
                      <a:lnTo>
                        <a:pt x="714" y="1061"/>
                      </a:lnTo>
                      <a:lnTo>
                        <a:pt x="716" y="1061"/>
                      </a:lnTo>
                      <a:lnTo>
                        <a:pt x="718" y="1061"/>
                      </a:lnTo>
                      <a:lnTo>
                        <a:pt x="720" y="1061"/>
                      </a:lnTo>
                      <a:lnTo>
                        <a:pt x="722" y="1061"/>
                      </a:lnTo>
                      <a:lnTo>
                        <a:pt x="723" y="1061"/>
                      </a:lnTo>
                      <a:lnTo>
                        <a:pt x="725" y="1061"/>
                      </a:lnTo>
                      <a:lnTo>
                        <a:pt x="727" y="1061"/>
                      </a:lnTo>
                      <a:lnTo>
                        <a:pt x="729" y="1061"/>
                      </a:lnTo>
                      <a:lnTo>
                        <a:pt x="731" y="1061"/>
                      </a:lnTo>
                      <a:lnTo>
                        <a:pt x="733" y="1061"/>
                      </a:lnTo>
                      <a:lnTo>
                        <a:pt x="735" y="1061"/>
                      </a:lnTo>
                      <a:lnTo>
                        <a:pt x="737" y="1061"/>
                      </a:lnTo>
                      <a:lnTo>
                        <a:pt x="739" y="1061"/>
                      </a:lnTo>
                      <a:lnTo>
                        <a:pt x="741" y="1061"/>
                      </a:lnTo>
                      <a:lnTo>
                        <a:pt x="743" y="1061"/>
                      </a:lnTo>
                      <a:lnTo>
                        <a:pt x="745" y="1061"/>
                      </a:lnTo>
                      <a:lnTo>
                        <a:pt x="746" y="1061"/>
                      </a:lnTo>
                      <a:lnTo>
                        <a:pt x="748" y="1061"/>
                      </a:lnTo>
                      <a:lnTo>
                        <a:pt x="750" y="1061"/>
                      </a:lnTo>
                      <a:lnTo>
                        <a:pt x="752" y="1061"/>
                      </a:lnTo>
                      <a:lnTo>
                        <a:pt x="754" y="1061"/>
                      </a:lnTo>
                      <a:lnTo>
                        <a:pt x="756" y="1061"/>
                      </a:lnTo>
                      <a:lnTo>
                        <a:pt x="758" y="1061"/>
                      </a:lnTo>
                      <a:lnTo>
                        <a:pt x="760" y="1061"/>
                      </a:lnTo>
                      <a:lnTo>
                        <a:pt x="762" y="1061"/>
                      </a:lnTo>
                      <a:lnTo>
                        <a:pt x="764" y="1061"/>
                      </a:lnTo>
                      <a:lnTo>
                        <a:pt x="766" y="1061"/>
                      </a:lnTo>
                      <a:lnTo>
                        <a:pt x="768" y="1061"/>
                      </a:lnTo>
                      <a:lnTo>
                        <a:pt x="769" y="1061"/>
                      </a:lnTo>
                      <a:lnTo>
                        <a:pt x="771" y="1061"/>
                      </a:lnTo>
                      <a:lnTo>
                        <a:pt x="773" y="1061"/>
                      </a:lnTo>
                      <a:lnTo>
                        <a:pt x="775" y="1061"/>
                      </a:lnTo>
                      <a:lnTo>
                        <a:pt x="777" y="1061"/>
                      </a:lnTo>
                      <a:lnTo>
                        <a:pt x="779" y="1061"/>
                      </a:lnTo>
                      <a:lnTo>
                        <a:pt x="781" y="1061"/>
                      </a:lnTo>
                      <a:lnTo>
                        <a:pt x="783" y="1061"/>
                      </a:lnTo>
                      <a:lnTo>
                        <a:pt x="785" y="1061"/>
                      </a:lnTo>
                      <a:lnTo>
                        <a:pt x="787" y="1061"/>
                      </a:lnTo>
                      <a:lnTo>
                        <a:pt x="789" y="1061"/>
                      </a:lnTo>
                      <a:lnTo>
                        <a:pt x="791" y="1061"/>
                      </a:lnTo>
                      <a:lnTo>
                        <a:pt x="792" y="1061"/>
                      </a:lnTo>
                      <a:lnTo>
                        <a:pt x="794" y="1061"/>
                      </a:lnTo>
                      <a:lnTo>
                        <a:pt x="796" y="1061"/>
                      </a:lnTo>
                      <a:lnTo>
                        <a:pt x="798" y="1061"/>
                      </a:lnTo>
                      <a:lnTo>
                        <a:pt x="800" y="1061"/>
                      </a:lnTo>
                      <a:lnTo>
                        <a:pt x="802" y="1061"/>
                      </a:lnTo>
                      <a:lnTo>
                        <a:pt x="804" y="1061"/>
                      </a:lnTo>
                      <a:lnTo>
                        <a:pt x="806" y="1061"/>
                      </a:lnTo>
                      <a:lnTo>
                        <a:pt x="808" y="1061"/>
                      </a:lnTo>
                      <a:lnTo>
                        <a:pt x="810" y="1061"/>
                      </a:lnTo>
                      <a:lnTo>
                        <a:pt x="812" y="1061"/>
                      </a:lnTo>
                      <a:lnTo>
                        <a:pt x="813" y="1061"/>
                      </a:lnTo>
                      <a:lnTo>
                        <a:pt x="815" y="1061"/>
                      </a:lnTo>
                      <a:lnTo>
                        <a:pt x="817" y="1061"/>
                      </a:lnTo>
                      <a:lnTo>
                        <a:pt x="819" y="1061"/>
                      </a:lnTo>
                      <a:lnTo>
                        <a:pt x="821" y="1061"/>
                      </a:lnTo>
                      <a:lnTo>
                        <a:pt x="823" y="1061"/>
                      </a:lnTo>
                      <a:lnTo>
                        <a:pt x="825" y="1061"/>
                      </a:lnTo>
                      <a:lnTo>
                        <a:pt x="827" y="1061"/>
                      </a:lnTo>
                      <a:lnTo>
                        <a:pt x="829" y="1061"/>
                      </a:lnTo>
                      <a:lnTo>
                        <a:pt x="831" y="1061"/>
                      </a:lnTo>
                      <a:lnTo>
                        <a:pt x="833" y="1061"/>
                      </a:lnTo>
                      <a:lnTo>
                        <a:pt x="835" y="1061"/>
                      </a:lnTo>
                      <a:lnTo>
                        <a:pt x="836" y="1061"/>
                      </a:lnTo>
                      <a:lnTo>
                        <a:pt x="838" y="1061"/>
                      </a:lnTo>
                      <a:lnTo>
                        <a:pt x="840" y="1061"/>
                      </a:lnTo>
                      <a:lnTo>
                        <a:pt x="842" y="1061"/>
                      </a:lnTo>
                      <a:lnTo>
                        <a:pt x="844" y="1061"/>
                      </a:lnTo>
                      <a:lnTo>
                        <a:pt x="846" y="1061"/>
                      </a:lnTo>
                      <a:lnTo>
                        <a:pt x="848" y="1061"/>
                      </a:lnTo>
                      <a:lnTo>
                        <a:pt x="850" y="1061"/>
                      </a:lnTo>
                      <a:lnTo>
                        <a:pt x="852" y="1061"/>
                      </a:lnTo>
                      <a:lnTo>
                        <a:pt x="854" y="1061"/>
                      </a:lnTo>
                      <a:lnTo>
                        <a:pt x="856" y="1061"/>
                      </a:lnTo>
                      <a:lnTo>
                        <a:pt x="858" y="1061"/>
                      </a:lnTo>
                      <a:lnTo>
                        <a:pt x="859" y="1061"/>
                      </a:lnTo>
                      <a:lnTo>
                        <a:pt x="861" y="1061"/>
                      </a:lnTo>
                      <a:lnTo>
                        <a:pt x="863" y="1061"/>
                      </a:lnTo>
                      <a:lnTo>
                        <a:pt x="865" y="1061"/>
                      </a:lnTo>
                      <a:lnTo>
                        <a:pt x="867" y="1061"/>
                      </a:lnTo>
                      <a:lnTo>
                        <a:pt x="869" y="1061"/>
                      </a:lnTo>
                      <a:lnTo>
                        <a:pt x="871" y="1061"/>
                      </a:lnTo>
                      <a:lnTo>
                        <a:pt x="873" y="1061"/>
                      </a:lnTo>
                      <a:lnTo>
                        <a:pt x="875" y="1061"/>
                      </a:lnTo>
                      <a:lnTo>
                        <a:pt x="877" y="1061"/>
                      </a:lnTo>
                      <a:lnTo>
                        <a:pt x="879" y="1061"/>
                      </a:lnTo>
                      <a:lnTo>
                        <a:pt x="881" y="1061"/>
                      </a:lnTo>
                      <a:lnTo>
                        <a:pt x="882" y="1061"/>
                      </a:lnTo>
                      <a:lnTo>
                        <a:pt x="884" y="1061"/>
                      </a:lnTo>
                      <a:lnTo>
                        <a:pt x="886" y="1061"/>
                      </a:lnTo>
                      <a:lnTo>
                        <a:pt x="888" y="1061"/>
                      </a:lnTo>
                      <a:lnTo>
                        <a:pt x="890" y="1061"/>
                      </a:lnTo>
                      <a:lnTo>
                        <a:pt x="892" y="1061"/>
                      </a:lnTo>
                      <a:lnTo>
                        <a:pt x="894" y="1061"/>
                      </a:lnTo>
                      <a:lnTo>
                        <a:pt x="896" y="1061"/>
                      </a:lnTo>
                      <a:lnTo>
                        <a:pt x="898" y="1061"/>
                      </a:lnTo>
                      <a:lnTo>
                        <a:pt x="900" y="1061"/>
                      </a:lnTo>
                      <a:lnTo>
                        <a:pt x="902" y="1061"/>
                      </a:lnTo>
                      <a:lnTo>
                        <a:pt x="904" y="1061"/>
                      </a:lnTo>
                      <a:lnTo>
                        <a:pt x="905" y="1061"/>
                      </a:lnTo>
                      <a:lnTo>
                        <a:pt x="907" y="1061"/>
                      </a:lnTo>
                      <a:lnTo>
                        <a:pt x="909" y="1061"/>
                      </a:lnTo>
                      <a:lnTo>
                        <a:pt x="911" y="1061"/>
                      </a:lnTo>
                      <a:lnTo>
                        <a:pt x="913" y="1061"/>
                      </a:lnTo>
                      <a:lnTo>
                        <a:pt x="915" y="1061"/>
                      </a:lnTo>
                      <a:lnTo>
                        <a:pt x="917" y="1061"/>
                      </a:lnTo>
                      <a:lnTo>
                        <a:pt x="919" y="1061"/>
                      </a:lnTo>
                      <a:lnTo>
                        <a:pt x="921" y="1061"/>
                      </a:lnTo>
                      <a:lnTo>
                        <a:pt x="923" y="1061"/>
                      </a:lnTo>
                      <a:lnTo>
                        <a:pt x="925" y="1061"/>
                      </a:lnTo>
                      <a:lnTo>
                        <a:pt x="926" y="1061"/>
                      </a:lnTo>
                      <a:lnTo>
                        <a:pt x="928" y="1061"/>
                      </a:lnTo>
                      <a:lnTo>
                        <a:pt x="930" y="1061"/>
                      </a:lnTo>
                      <a:lnTo>
                        <a:pt x="932" y="1061"/>
                      </a:lnTo>
                      <a:lnTo>
                        <a:pt x="934" y="1061"/>
                      </a:lnTo>
                      <a:lnTo>
                        <a:pt x="936" y="1061"/>
                      </a:lnTo>
                      <a:lnTo>
                        <a:pt x="938" y="1061"/>
                      </a:lnTo>
                      <a:lnTo>
                        <a:pt x="940" y="1061"/>
                      </a:lnTo>
                      <a:lnTo>
                        <a:pt x="942" y="1061"/>
                      </a:lnTo>
                      <a:lnTo>
                        <a:pt x="944" y="1061"/>
                      </a:lnTo>
                      <a:lnTo>
                        <a:pt x="946" y="1061"/>
                      </a:lnTo>
                      <a:lnTo>
                        <a:pt x="948" y="1061"/>
                      </a:lnTo>
                      <a:lnTo>
                        <a:pt x="949" y="1061"/>
                      </a:lnTo>
                      <a:lnTo>
                        <a:pt x="951" y="1061"/>
                      </a:lnTo>
                      <a:lnTo>
                        <a:pt x="953" y="1061"/>
                      </a:lnTo>
                      <a:lnTo>
                        <a:pt x="955" y="1061"/>
                      </a:lnTo>
                      <a:lnTo>
                        <a:pt x="957" y="1061"/>
                      </a:lnTo>
                      <a:lnTo>
                        <a:pt x="959" y="1061"/>
                      </a:lnTo>
                      <a:lnTo>
                        <a:pt x="961" y="1061"/>
                      </a:lnTo>
                      <a:lnTo>
                        <a:pt x="963" y="1061"/>
                      </a:lnTo>
                      <a:lnTo>
                        <a:pt x="965" y="1061"/>
                      </a:lnTo>
                      <a:lnTo>
                        <a:pt x="967" y="1061"/>
                      </a:lnTo>
                      <a:lnTo>
                        <a:pt x="969" y="1061"/>
                      </a:lnTo>
                      <a:lnTo>
                        <a:pt x="971" y="1061"/>
                      </a:lnTo>
                      <a:lnTo>
                        <a:pt x="972" y="1061"/>
                      </a:lnTo>
                      <a:lnTo>
                        <a:pt x="974" y="1061"/>
                      </a:lnTo>
                      <a:lnTo>
                        <a:pt x="976" y="1061"/>
                      </a:lnTo>
                      <a:lnTo>
                        <a:pt x="978" y="1061"/>
                      </a:lnTo>
                      <a:lnTo>
                        <a:pt x="980" y="1061"/>
                      </a:lnTo>
                      <a:lnTo>
                        <a:pt x="982" y="1061"/>
                      </a:lnTo>
                      <a:lnTo>
                        <a:pt x="984" y="1061"/>
                      </a:lnTo>
                      <a:lnTo>
                        <a:pt x="986" y="1061"/>
                      </a:lnTo>
                      <a:lnTo>
                        <a:pt x="988" y="1061"/>
                      </a:lnTo>
                      <a:lnTo>
                        <a:pt x="990" y="1061"/>
                      </a:lnTo>
                      <a:lnTo>
                        <a:pt x="992" y="1061"/>
                      </a:lnTo>
                      <a:lnTo>
                        <a:pt x="994" y="1061"/>
                      </a:lnTo>
                      <a:lnTo>
                        <a:pt x="995" y="1061"/>
                      </a:lnTo>
                      <a:lnTo>
                        <a:pt x="997" y="1061"/>
                      </a:lnTo>
                      <a:lnTo>
                        <a:pt x="999" y="1061"/>
                      </a:lnTo>
                      <a:lnTo>
                        <a:pt x="1001" y="1061"/>
                      </a:lnTo>
                      <a:lnTo>
                        <a:pt x="1003" y="1061"/>
                      </a:lnTo>
                      <a:lnTo>
                        <a:pt x="1005" y="1061"/>
                      </a:lnTo>
                      <a:lnTo>
                        <a:pt x="1007" y="1061"/>
                      </a:lnTo>
                      <a:lnTo>
                        <a:pt x="1009" y="1061"/>
                      </a:lnTo>
                      <a:lnTo>
                        <a:pt x="1011" y="1061"/>
                      </a:lnTo>
                      <a:lnTo>
                        <a:pt x="1013" y="1061"/>
                      </a:lnTo>
                      <a:lnTo>
                        <a:pt x="1015" y="1061"/>
                      </a:lnTo>
                      <a:lnTo>
                        <a:pt x="1016" y="1061"/>
                      </a:lnTo>
                      <a:lnTo>
                        <a:pt x="1018" y="1061"/>
                      </a:lnTo>
                      <a:lnTo>
                        <a:pt x="1020" y="1061"/>
                      </a:lnTo>
                      <a:lnTo>
                        <a:pt x="1022" y="1061"/>
                      </a:lnTo>
                      <a:lnTo>
                        <a:pt x="1024" y="1061"/>
                      </a:lnTo>
                      <a:lnTo>
                        <a:pt x="1026" y="1061"/>
                      </a:lnTo>
                      <a:lnTo>
                        <a:pt x="1028" y="1061"/>
                      </a:lnTo>
                      <a:lnTo>
                        <a:pt x="1030" y="1061"/>
                      </a:lnTo>
                      <a:lnTo>
                        <a:pt x="1032" y="1061"/>
                      </a:lnTo>
                      <a:lnTo>
                        <a:pt x="1034" y="1061"/>
                      </a:lnTo>
                      <a:lnTo>
                        <a:pt x="1036" y="1061"/>
                      </a:lnTo>
                      <a:lnTo>
                        <a:pt x="1038" y="1061"/>
                      </a:lnTo>
                      <a:lnTo>
                        <a:pt x="1039" y="1061"/>
                      </a:lnTo>
                      <a:lnTo>
                        <a:pt x="1041" y="1061"/>
                      </a:lnTo>
                      <a:lnTo>
                        <a:pt x="1043" y="1061"/>
                      </a:lnTo>
                      <a:lnTo>
                        <a:pt x="1045" y="1061"/>
                      </a:lnTo>
                      <a:lnTo>
                        <a:pt x="1047" y="1061"/>
                      </a:lnTo>
                      <a:lnTo>
                        <a:pt x="1049" y="1061"/>
                      </a:lnTo>
                      <a:lnTo>
                        <a:pt x="1051" y="1061"/>
                      </a:lnTo>
                      <a:lnTo>
                        <a:pt x="1053" y="1061"/>
                      </a:lnTo>
                      <a:lnTo>
                        <a:pt x="1055" y="1061"/>
                      </a:lnTo>
                      <a:lnTo>
                        <a:pt x="1057" y="1061"/>
                      </a:lnTo>
                      <a:lnTo>
                        <a:pt x="1059" y="1061"/>
                      </a:lnTo>
                      <a:lnTo>
                        <a:pt x="1061" y="1061"/>
                      </a:lnTo>
                      <a:lnTo>
                        <a:pt x="1062" y="1061"/>
                      </a:lnTo>
                      <a:lnTo>
                        <a:pt x="1064" y="1061"/>
                      </a:lnTo>
                      <a:lnTo>
                        <a:pt x="1066" y="1061"/>
                      </a:lnTo>
                      <a:lnTo>
                        <a:pt x="1068" y="1061"/>
                      </a:lnTo>
                      <a:lnTo>
                        <a:pt x="1070" y="1061"/>
                      </a:lnTo>
                      <a:lnTo>
                        <a:pt x="1072" y="1061"/>
                      </a:lnTo>
                      <a:lnTo>
                        <a:pt x="1074" y="1061"/>
                      </a:lnTo>
                      <a:lnTo>
                        <a:pt x="1076" y="1061"/>
                      </a:lnTo>
                      <a:lnTo>
                        <a:pt x="1078" y="1061"/>
                      </a:lnTo>
                      <a:lnTo>
                        <a:pt x="1080" y="1061"/>
                      </a:lnTo>
                      <a:lnTo>
                        <a:pt x="1082" y="1061"/>
                      </a:lnTo>
                      <a:lnTo>
                        <a:pt x="1084" y="1061"/>
                      </a:lnTo>
                      <a:lnTo>
                        <a:pt x="1085" y="1061"/>
                      </a:lnTo>
                      <a:lnTo>
                        <a:pt x="1087" y="1061"/>
                      </a:lnTo>
                      <a:lnTo>
                        <a:pt x="1089" y="1061"/>
                      </a:lnTo>
                      <a:lnTo>
                        <a:pt x="1091" y="1061"/>
                      </a:lnTo>
                      <a:lnTo>
                        <a:pt x="1093" y="1061"/>
                      </a:lnTo>
                      <a:lnTo>
                        <a:pt x="1095" y="1061"/>
                      </a:lnTo>
                      <a:lnTo>
                        <a:pt x="1097" y="1061"/>
                      </a:lnTo>
                      <a:lnTo>
                        <a:pt x="1099" y="1061"/>
                      </a:lnTo>
                      <a:lnTo>
                        <a:pt x="1101" y="1061"/>
                      </a:lnTo>
                      <a:lnTo>
                        <a:pt x="1103" y="1061"/>
                      </a:lnTo>
                      <a:lnTo>
                        <a:pt x="1105" y="1061"/>
                      </a:lnTo>
                      <a:lnTo>
                        <a:pt x="1106" y="1061"/>
                      </a:lnTo>
                      <a:lnTo>
                        <a:pt x="1108" y="1061"/>
                      </a:lnTo>
                      <a:lnTo>
                        <a:pt x="1110" y="1061"/>
                      </a:lnTo>
                      <a:lnTo>
                        <a:pt x="1112" y="1061"/>
                      </a:lnTo>
                      <a:lnTo>
                        <a:pt x="1114" y="1061"/>
                      </a:lnTo>
                      <a:lnTo>
                        <a:pt x="1116" y="1061"/>
                      </a:lnTo>
                      <a:lnTo>
                        <a:pt x="1118" y="1061"/>
                      </a:lnTo>
                      <a:lnTo>
                        <a:pt x="1120" y="1061"/>
                      </a:lnTo>
                      <a:lnTo>
                        <a:pt x="1122" y="1061"/>
                      </a:lnTo>
                      <a:lnTo>
                        <a:pt x="1124" y="1061"/>
                      </a:lnTo>
                      <a:lnTo>
                        <a:pt x="1126" y="1061"/>
                      </a:lnTo>
                      <a:lnTo>
                        <a:pt x="1128" y="1061"/>
                      </a:lnTo>
                      <a:lnTo>
                        <a:pt x="1129" y="1061"/>
                      </a:lnTo>
                      <a:lnTo>
                        <a:pt x="1131" y="1061"/>
                      </a:lnTo>
                      <a:lnTo>
                        <a:pt x="1133" y="1061"/>
                      </a:lnTo>
                      <a:lnTo>
                        <a:pt x="1135" y="1061"/>
                      </a:lnTo>
                      <a:lnTo>
                        <a:pt x="1137" y="1061"/>
                      </a:lnTo>
                      <a:lnTo>
                        <a:pt x="1139" y="1061"/>
                      </a:lnTo>
                      <a:lnTo>
                        <a:pt x="1141" y="1061"/>
                      </a:lnTo>
                      <a:lnTo>
                        <a:pt x="1143" y="1061"/>
                      </a:lnTo>
                      <a:lnTo>
                        <a:pt x="1145" y="1061"/>
                      </a:lnTo>
                      <a:lnTo>
                        <a:pt x="1147" y="1061"/>
                      </a:lnTo>
                      <a:lnTo>
                        <a:pt x="1149" y="1061"/>
                      </a:lnTo>
                      <a:lnTo>
                        <a:pt x="1151" y="1061"/>
                      </a:lnTo>
                      <a:lnTo>
                        <a:pt x="1152" y="1061"/>
                      </a:lnTo>
                      <a:lnTo>
                        <a:pt x="1154" y="1061"/>
                      </a:lnTo>
                      <a:lnTo>
                        <a:pt x="1156" y="1061"/>
                      </a:lnTo>
                      <a:lnTo>
                        <a:pt x="1158" y="1061"/>
                      </a:lnTo>
                      <a:lnTo>
                        <a:pt x="1160" y="1061"/>
                      </a:lnTo>
                      <a:lnTo>
                        <a:pt x="1162" y="1061"/>
                      </a:lnTo>
                      <a:lnTo>
                        <a:pt x="1164" y="1061"/>
                      </a:lnTo>
                      <a:lnTo>
                        <a:pt x="1166" y="1061"/>
                      </a:lnTo>
                      <a:lnTo>
                        <a:pt x="1168" y="1061"/>
                      </a:lnTo>
                      <a:lnTo>
                        <a:pt x="1170" y="1061"/>
                      </a:lnTo>
                      <a:lnTo>
                        <a:pt x="1172" y="1061"/>
                      </a:lnTo>
                      <a:lnTo>
                        <a:pt x="1174" y="1061"/>
                      </a:lnTo>
                      <a:lnTo>
                        <a:pt x="1175" y="1061"/>
                      </a:lnTo>
                      <a:lnTo>
                        <a:pt x="1177" y="1061"/>
                      </a:lnTo>
                      <a:lnTo>
                        <a:pt x="1179" y="1061"/>
                      </a:lnTo>
                      <a:lnTo>
                        <a:pt x="1181" y="1061"/>
                      </a:lnTo>
                      <a:lnTo>
                        <a:pt x="1183" y="1061"/>
                      </a:lnTo>
                      <a:lnTo>
                        <a:pt x="1185" y="1061"/>
                      </a:lnTo>
                      <a:lnTo>
                        <a:pt x="1187" y="1061"/>
                      </a:lnTo>
                      <a:lnTo>
                        <a:pt x="1189" y="1061"/>
                      </a:lnTo>
                      <a:lnTo>
                        <a:pt x="1191" y="1061"/>
                      </a:lnTo>
                      <a:lnTo>
                        <a:pt x="1193" y="1061"/>
                      </a:lnTo>
                      <a:lnTo>
                        <a:pt x="1195" y="1061"/>
                      </a:lnTo>
                      <a:lnTo>
                        <a:pt x="1196" y="1061"/>
                      </a:lnTo>
                      <a:lnTo>
                        <a:pt x="1198" y="1061"/>
                      </a:lnTo>
                      <a:lnTo>
                        <a:pt x="1200" y="1061"/>
                      </a:lnTo>
                      <a:lnTo>
                        <a:pt x="1202" y="1061"/>
                      </a:lnTo>
                      <a:lnTo>
                        <a:pt x="1204" y="1061"/>
                      </a:lnTo>
                      <a:lnTo>
                        <a:pt x="1206" y="1061"/>
                      </a:lnTo>
                      <a:lnTo>
                        <a:pt x="1208" y="1061"/>
                      </a:lnTo>
                      <a:lnTo>
                        <a:pt x="1210" y="1061"/>
                      </a:lnTo>
                      <a:lnTo>
                        <a:pt x="1212" y="1061"/>
                      </a:lnTo>
                      <a:lnTo>
                        <a:pt x="1214" y="1061"/>
                      </a:lnTo>
                      <a:lnTo>
                        <a:pt x="1216" y="1061"/>
                      </a:lnTo>
                      <a:lnTo>
                        <a:pt x="1218" y="1061"/>
                      </a:lnTo>
                      <a:lnTo>
                        <a:pt x="1219" y="1061"/>
                      </a:lnTo>
                      <a:lnTo>
                        <a:pt x="1221" y="1061"/>
                      </a:lnTo>
                      <a:lnTo>
                        <a:pt x="1225" y="1061"/>
                      </a:lnTo>
                      <a:lnTo>
                        <a:pt x="1227" y="1061"/>
                      </a:lnTo>
                      <a:lnTo>
                        <a:pt x="1229" y="1061"/>
                      </a:lnTo>
                      <a:lnTo>
                        <a:pt x="1231" y="1061"/>
                      </a:lnTo>
                      <a:lnTo>
                        <a:pt x="1233" y="1061"/>
                      </a:lnTo>
                      <a:lnTo>
                        <a:pt x="1235" y="1061"/>
                      </a:lnTo>
                      <a:lnTo>
                        <a:pt x="1237" y="1061"/>
                      </a:lnTo>
                      <a:lnTo>
                        <a:pt x="1239" y="1061"/>
                      </a:lnTo>
                      <a:lnTo>
                        <a:pt x="1241" y="1061"/>
                      </a:lnTo>
                      <a:lnTo>
                        <a:pt x="1242" y="1061"/>
                      </a:lnTo>
                      <a:lnTo>
                        <a:pt x="1244" y="1061"/>
                      </a:lnTo>
                      <a:lnTo>
                        <a:pt x="1246" y="1061"/>
                      </a:lnTo>
                      <a:lnTo>
                        <a:pt x="1248" y="1061"/>
                      </a:lnTo>
                      <a:lnTo>
                        <a:pt x="1250" y="1061"/>
                      </a:lnTo>
                      <a:lnTo>
                        <a:pt x="1252" y="1061"/>
                      </a:lnTo>
                      <a:lnTo>
                        <a:pt x="1254" y="1061"/>
                      </a:lnTo>
                      <a:lnTo>
                        <a:pt x="1256" y="1061"/>
                      </a:lnTo>
                      <a:lnTo>
                        <a:pt x="1258" y="1061"/>
                      </a:lnTo>
                      <a:lnTo>
                        <a:pt x="1260" y="1061"/>
                      </a:lnTo>
                      <a:lnTo>
                        <a:pt x="1262" y="1061"/>
                      </a:lnTo>
                      <a:lnTo>
                        <a:pt x="1264" y="1061"/>
                      </a:lnTo>
                      <a:lnTo>
                        <a:pt x="1265" y="1061"/>
                      </a:lnTo>
                      <a:lnTo>
                        <a:pt x="1267" y="1061"/>
                      </a:lnTo>
                      <a:lnTo>
                        <a:pt x="1269" y="1061"/>
                      </a:lnTo>
                      <a:lnTo>
                        <a:pt x="1271" y="1061"/>
                      </a:lnTo>
                      <a:lnTo>
                        <a:pt x="1273" y="1061"/>
                      </a:lnTo>
                      <a:lnTo>
                        <a:pt x="1275" y="1061"/>
                      </a:lnTo>
                      <a:lnTo>
                        <a:pt x="1277" y="1061"/>
                      </a:lnTo>
                      <a:lnTo>
                        <a:pt x="1279" y="1061"/>
                      </a:lnTo>
                      <a:lnTo>
                        <a:pt x="1281" y="1061"/>
                      </a:lnTo>
                      <a:lnTo>
                        <a:pt x="1283" y="1061"/>
                      </a:lnTo>
                      <a:lnTo>
                        <a:pt x="1285" y="1061"/>
                      </a:lnTo>
                      <a:lnTo>
                        <a:pt x="1287" y="1061"/>
                      </a:lnTo>
                      <a:lnTo>
                        <a:pt x="1288" y="1061"/>
                      </a:lnTo>
                      <a:lnTo>
                        <a:pt x="1290" y="1061"/>
                      </a:lnTo>
                      <a:lnTo>
                        <a:pt x="1292" y="1061"/>
                      </a:lnTo>
                      <a:lnTo>
                        <a:pt x="1294" y="1061"/>
                      </a:lnTo>
                      <a:lnTo>
                        <a:pt x="1296" y="1061"/>
                      </a:lnTo>
                      <a:lnTo>
                        <a:pt x="1298" y="1061"/>
                      </a:lnTo>
                      <a:lnTo>
                        <a:pt x="1300" y="1061"/>
                      </a:lnTo>
                      <a:lnTo>
                        <a:pt x="1302" y="1061"/>
                      </a:lnTo>
                      <a:lnTo>
                        <a:pt x="1304" y="1061"/>
                      </a:lnTo>
                      <a:lnTo>
                        <a:pt x="1306" y="1061"/>
                      </a:lnTo>
                      <a:lnTo>
                        <a:pt x="1308" y="1061"/>
                      </a:lnTo>
                      <a:lnTo>
                        <a:pt x="1309" y="1061"/>
                      </a:lnTo>
                      <a:lnTo>
                        <a:pt x="1311" y="1061"/>
                      </a:lnTo>
                      <a:lnTo>
                        <a:pt x="1313" y="1061"/>
                      </a:lnTo>
                      <a:lnTo>
                        <a:pt x="1315" y="1061"/>
                      </a:lnTo>
                      <a:lnTo>
                        <a:pt x="1317" y="1061"/>
                      </a:lnTo>
                      <a:lnTo>
                        <a:pt x="1319" y="1061"/>
                      </a:lnTo>
                      <a:lnTo>
                        <a:pt x="1321" y="1061"/>
                      </a:lnTo>
                      <a:lnTo>
                        <a:pt x="1323" y="1061"/>
                      </a:lnTo>
                      <a:lnTo>
                        <a:pt x="1325" y="1061"/>
                      </a:lnTo>
                      <a:lnTo>
                        <a:pt x="1327" y="1061"/>
                      </a:lnTo>
                      <a:lnTo>
                        <a:pt x="1329" y="1061"/>
                      </a:lnTo>
                      <a:lnTo>
                        <a:pt x="1331" y="1061"/>
                      </a:lnTo>
                      <a:lnTo>
                        <a:pt x="1332" y="1061"/>
                      </a:lnTo>
                      <a:lnTo>
                        <a:pt x="1334" y="1061"/>
                      </a:lnTo>
                      <a:lnTo>
                        <a:pt x="1336" y="1061"/>
                      </a:lnTo>
                      <a:lnTo>
                        <a:pt x="1338" y="1061"/>
                      </a:lnTo>
                      <a:lnTo>
                        <a:pt x="1340" y="1061"/>
                      </a:lnTo>
                      <a:lnTo>
                        <a:pt x="1342" y="1061"/>
                      </a:lnTo>
                      <a:lnTo>
                        <a:pt x="1344" y="1061"/>
                      </a:lnTo>
                      <a:lnTo>
                        <a:pt x="1346" y="1061"/>
                      </a:lnTo>
                      <a:lnTo>
                        <a:pt x="1348" y="1061"/>
                      </a:lnTo>
                      <a:lnTo>
                        <a:pt x="1350" y="1061"/>
                      </a:lnTo>
                      <a:lnTo>
                        <a:pt x="1352" y="1061"/>
                      </a:lnTo>
                      <a:lnTo>
                        <a:pt x="1354" y="1061"/>
                      </a:lnTo>
                      <a:lnTo>
                        <a:pt x="1355" y="1061"/>
                      </a:lnTo>
                      <a:lnTo>
                        <a:pt x="1357" y="1061"/>
                      </a:lnTo>
                      <a:lnTo>
                        <a:pt x="1359" y="1061"/>
                      </a:lnTo>
                      <a:lnTo>
                        <a:pt x="1361" y="1061"/>
                      </a:lnTo>
                      <a:lnTo>
                        <a:pt x="1363" y="1061"/>
                      </a:lnTo>
                      <a:lnTo>
                        <a:pt x="1365" y="1061"/>
                      </a:lnTo>
                      <a:lnTo>
                        <a:pt x="1367" y="1061"/>
                      </a:lnTo>
                      <a:lnTo>
                        <a:pt x="1369" y="1061"/>
                      </a:lnTo>
                      <a:lnTo>
                        <a:pt x="1371" y="1061"/>
                      </a:lnTo>
                      <a:lnTo>
                        <a:pt x="1373" y="1061"/>
                      </a:lnTo>
                      <a:lnTo>
                        <a:pt x="1375" y="1061"/>
                      </a:lnTo>
                      <a:lnTo>
                        <a:pt x="1377" y="1061"/>
                      </a:lnTo>
                      <a:lnTo>
                        <a:pt x="1378" y="1061"/>
                      </a:lnTo>
                      <a:lnTo>
                        <a:pt x="1380" y="1061"/>
                      </a:lnTo>
                      <a:lnTo>
                        <a:pt x="1382" y="1061"/>
                      </a:lnTo>
                      <a:lnTo>
                        <a:pt x="1384" y="1061"/>
                      </a:lnTo>
                      <a:lnTo>
                        <a:pt x="1386" y="1061"/>
                      </a:lnTo>
                      <a:lnTo>
                        <a:pt x="1388" y="1061"/>
                      </a:lnTo>
                      <a:lnTo>
                        <a:pt x="1390" y="1061"/>
                      </a:lnTo>
                      <a:lnTo>
                        <a:pt x="1392" y="1061"/>
                      </a:lnTo>
                      <a:lnTo>
                        <a:pt x="1394" y="1061"/>
                      </a:lnTo>
                      <a:lnTo>
                        <a:pt x="1396" y="1061"/>
                      </a:lnTo>
                      <a:lnTo>
                        <a:pt x="1398" y="1061"/>
                      </a:lnTo>
                      <a:lnTo>
                        <a:pt x="1399" y="1061"/>
                      </a:lnTo>
                      <a:lnTo>
                        <a:pt x="1401" y="1061"/>
                      </a:lnTo>
                      <a:lnTo>
                        <a:pt x="1403" y="1061"/>
                      </a:lnTo>
                      <a:lnTo>
                        <a:pt x="1405" y="1061"/>
                      </a:lnTo>
                      <a:lnTo>
                        <a:pt x="1407" y="1061"/>
                      </a:lnTo>
                      <a:lnTo>
                        <a:pt x="1409" y="1061"/>
                      </a:lnTo>
                      <a:lnTo>
                        <a:pt x="1411" y="1061"/>
                      </a:lnTo>
                      <a:lnTo>
                        <a:pt x="1413" y="1061"/>
                      </a:lnTo>
                      <a:lnTo>
                        <a:pt x="1415" y="1061"/>
                      </a:lnTo>
                      <a:lnTo>
                        <a:pt x="1417" y="1061"/>
                      </a:lnTo>
                      <a:lnTo>
                        <a:pt x="1419" y="1061"/>
                      </a:lnTo>
                      <a:lnTo>
                        <a:pt x="1421" y="1061"/>
                      </a:lnTo>
                      <a:lnTo>
                        <a:pt x="1422" y="1061"/>
                      </a:lnTo>
                      <a:lnTo>
                        <a:pt x="1424" y="1061"/>
                      </a:lnTo>
                      <a:lnTo>
                        <a:pt x="1426" y="1061"/>
                      </a:lnTo>
                      <a:lnTo>
                        <a:pt x="1428" y="1061"/>
                      </a:lnTo>
                      <a:lnTo>
                        <a:pt x="1430" y="1061"/>
                      </a:lnTo>
                      <a:lnTo>
                        <a:pt x="1432" y="1061"/>
                      </a:lnTo>
                      <a:lnTo>
                        <a:pt x="1434" y="1061"/>
                      </a:lnTo>
                      <a:lnTo>
                        <a:pt x="1436" y="1061"/>
                      </a:lnTo>
                      <a:lnTo>
                        <a:pt x="1438" y="1061"/>
                      </a:lnTo>
                      <a:lnTo>
                        <a:pt x="1440" y="1061"/>
                      </a:lnTo>
                      <a:lnTo>
                        <a:pt x="1442" y="1061"/>
                      </a:lnTo>
                      <a:lnTo>
                        <a:pt x="1444" y="1061"/>
                      </a:lnTo>
                      <a:lnTo>
                        <a:pt x="1445" y="1061"/>
                      </a:lnTo>
                      <a:lnTo>
                        <a:pt x="1447" y="1061"/>
                      </a:lnTo>
                      <a:lnTo>
                        <a:pt x="1449" y="1061"/>
                      </a:lnTo>
                      <a:lnTo>
                        <a:pt x="1451" y="1061"/>
                      </a:lnTo>
                      <a:lnTo>
                        <a:pt x="1453" y="1061"/>
                      </a:lnTo>
                      <a:lnTo>
                        <a:pt x="1455" y="1061"/>
                      </a:lnTo>
                      <a:lnTo>
                        <a:pt x="1457" y="1061"/>
                      </a:lnTo>
                      <a:lnTo>
                        <a:pt x="1459" y="1061"/>
                      </a:lnTo>
                      <a:lnTo>
                        <a:pt x="1461" y="1061"/>
                      </a:lnTo>
                      <a:lnTo>
                        <a:pt x="1463" y="1061"/>
                      </a:lnTo>
                      <a:lnTo>
                        <a:pt x="1465" y="1061"/>
                      </a:lnTo>
                      <a:lnTo>
                        <a:pt x="1467" y="1061"/>
                      </a:lnTo>
                      <a:lnTo>
                        <a:pt x="1468" y="1061"/>
                      </a:lnTo>
                      <a:lnTo>
                        <a:pt x="1470" y="1061"/>
                      </a:lnTo>
                      <a:lnTo>
                        <a:pt x="1472" y="1061"/>
                      </a:lnTo>
                      <a:lnTo>
                        <a:pt x="1474" y="1061"/>
                      </a:lnTo>
                      <a:lnTo>
                        <a:pt x="1476" y="1061"/>
                      </a:lnTo>
                      <a:lnTo>
                        <a:pt x="1478" y="1061"/>
                      </a:lnTo>
                      <a:lnTo>
                        <a:pt x="1480" y="1061"/>
                      </a:lnTo>
                      <a:lnTo>
                        <a:pt x="1482" y="1061"/>
                      </a:lnTo>
                      <a:lnTo>
                        <a:pt x="1484" y="1061"/>
                      </a:lnTo>
                      <a:lnTo>
                        <a:pt x="1486" y="1061"/>
                      </a:lnTo>
                      <a:lnTo>
                        <a:pt x="1488" y="1061"/>
                      </a:lnTo>
                      <a:lnTo>
                        <a:pt x="1489" y="1061"/>
                      </a:lnTo>
                      <a:lnTo>
                        <a:pt x="1491" y="1061"/>
                      </a:lnTo>
                      <a:lnTo>
                        <a:pt x="1493" y="1061"/>
                      </a:lnTo>
                      <a:lnTo>
                        <a:pt x="1495" y="1061"/>
                      </a:lnTo>
                      <a:lnTo>
                        <a:pt x="1497" y="1061"/>
                      </a:lnTo>
                      <a:lnTo>
                        <a:pt x="1501" y="1061"/>
                      </a:lnTo>
                      <a:lnTo>
                        <a:pt x="1503" y="1061"/>
                      </a:lnTo>
                      <a:lnTo>
                        <a:pt x="1505" y="1061"/>
                      </a:lnTo>
                      <a:lnTo>
                        <a:pt x="1507" y="1061"/>
                      </a:lnTo>
                      <a:lnTo>
                        <a:pt x="1509" y="1061"/>
                      </a:lnTo>
                      <a:lnTo>
                        <a:pt x="1511" y="1061"/>
                      </a:lnTo>
                      <a:lnTo>
                        <a:pt x="1512" y="1061"/>
                      </a:lnTo>
                      <a:lnTo>
                        <a:pt x="1514" y="1061"/>
                      </a:lnTo>
                      <a:lnTo>
                        <a:pt x="1516" y="1061"/>
                      </a:lnTo>
                      <a:lnTo>
                        <a:pt x="1518" y="1061"/>
                      </a:lnTo>
                      <a:lnTo>
                        <a:pt x="1520" y="1061"/>
                      </a:lnTo>
                      <a:lnTo>
                        <a:pt x="1522" y="1061"/>
                      </a:lnTo>
                      <a:lnTo>
                        <a:pt x="1524" y="1061"/>
                      </a:lnTo>
                      <a:lnTo>
                        <a:pt x="1526" y="1061"/>
                      </a:lnTo>
                      <a:lnTo>
                        <a:pt x="1528" y="1061"/>
                      </a:lnTo>
                      <a:lnTo>
                        <a:pt x="1530" y="1061"/>
                      </a:lnTo>
                      <a:lnTo>
                        <a:pt x="1532" y="1061"/>
                      </a:lnTo>
                      <a:lnTo>
                        <a:pt x="1534" y="1061"/>
                      </a:lnTo>
                      <a:lnTo>
                        <a:pt x="1535" y="1061"/>
                      </a:lnTo>
                      <a:lnTo>
                        <a:pt x="1537" y="1061"/>
                      </a:lnTo>
                      <a:lnTo>
                        <a:pt x="1539" y="1061"/>
                      </a:lnTo>
                      <a:lnTo>
                        <a:pt x="1541" y="1061"/>
                      </a:lnTo>
                      <a:lnTo>
                        <a:pt x="1543" y="1061"/>
                      </a:lnTo>
                      <a:lnTo>
                        <a:pt x="1545" y="1061"/>
                      </a:lnTo>
                      <a:lnTo>
                        <a:pt x="1547" y="1061"/>
                      </a:lnTo>
                      <a:lnTo>
                        <a:pt x="1549" y="1061"/>
                      </a:lnTo>
                      <a:lnTo>
                        <a:pt x="1551" y="1061"/>
                      </a:lnTo>
                      <a:lnTo>
                        <a:pt x="1553" y="1061"/>
                      </a:lnTo>
                      <a:lnTo>
                        <a:pt x="1555" y="1061"/>
                      </a:lnTo>
                      <a:lnTo>
                        <a:pt x="1557" y="1061"/>
                      </a:lnTo>
                      <a:lnTo>
                        <a:pt x="1558" y="1061"/>
                      </a:lnTo>
                      <a:lnTo>
                        <a:pt x="1560" y="1061"/>
                      </a:lnTo>
                      <a:lnTo>
                        <a:pt x="1562" y="1061"/>
                      </a:lnTo>
                      <a:lnTo>
                        <a:pt x="1564" y="1061"/>
                      </a:lnTo>
                      <a:lnTo>
                        <a:pt x="1566" y="1061"/>
                      </a:lnTo>
                      <a:lnTo>
                        <a:pt x="1568" y="1061"/>
                      </a:lnTo>
                      <a:lnTo>
                        <a:pt x="1570" y="1061"/>
                      </a:lnTo>
                      <a:lnTo>
                        <a:pt x="1572" y="1061"/>
                      </a:lnTo>
                      <a:lnTo>
                        <a:pt x="1574" y="1061"/>
                      </a:lnTo>
                      <a:lnTo>
                        <a:pt x="1576" y="1061"/>
                      </a:lnTo>
                      <a:lnTo>
                        <a:pt x="1578" y="1061"/>
                      </a:lnTo>
                      <a:lnTo>
                        <a:pt x="1579" y="1061"/>
                      </a:lnTo>
                      <a:lnTo>
                        <a:pt x="1581" y="1061"/>
                      </a:lnTo>
                      <a:lnTo>
                        <a:pt x="1583" y="1061"/>
                      </a:lnTo>
                      <a:lnTo>
                        <a:pt x="1585" y="1061"/>
                      </a:lnTo>
                      <a:lnTo>
                        <a:pt x="1587" y="1061"/>
                      </a:lnTo>
                      <a:lnTo>
                        <a:pt x="1589" y="1061"/>
                      </a:lnTo>
                      <a:lnTo>
                        <a:pt x="1591" y="1061"/>
                      </a:lnTo>
                      <a:lnTo>
                        <a:pt x="1593" y="1061"/>
                      </a:lnTo>
                      <a:lnTo>
                        <a:pt x="1595" y="1061"/>
                      </a:lnTo>
                      <a:lnTo>
                        <a:pt x="1597" y="1061"/>
                      </a:lnTo>
                      <a:lnTo>
                        <a:pt x="1599" y="1061"/>
                      </a:lnTo>
                      <a:lnTo>
                        <a:pt x="1601" y="1061"/>
                      </a:lnTo>
                      <a:lnTo>
                        <a:pt x="1602" y="1061"/>
                      </a:lnTo>
                      <a:lnTo>
                        <a:pt x="1604" y="1061"/>
                      </a:lnTo>
                      <a:lnTo>
                        <a:pt x="1606" y="1061"/>
                      </a:lnTo>
                      <a:lnTo>
                        <a:pt x="1608" y="1061"/>
                      </a:lnTo>
                      <a:lnTo>
                        <a:pt x="1610" y="1061"/>
                      </a:lnTo>
                      <a:lnTo>
                        <a:pt x="1612" y="1061"/>
                      </a:lnTo>
                      <a:lnTo>
                        <a:pt x="1614" y="1061"/>
                      </a:lnTo>
                      <a:lnTo>
                        <a:pt x="1616" y="1061"/>
                      </a:lnTo>
                      <a:lnTo>
                        <a:pt x="1618" y="1061"/>
                      </a:lnTo>
                      <a:lnTo>
                        <a:pt x="1620" y="1061"/>
                      </a:lnTo>
                      <a:lnTo>
                        <a:pt x="1622" y="1061"/>
                      </a:lnTo>
                      <a:lnTo>
                        <a:pt x="1624" y="1061"/>
                      </a:lnTo>
                      <a:lnTo>
                        <a:pt x="1625" y="1061"/>
                      </a:lnTo>
                      <a:lnTo>
                        <a:pt x="1627" y="1061"/>
                      </a:lnTo>
                      <a:lnTo>
                        <a:pt x="1629" y="1061"/>
                      </a:lnTo>
                      <a:lnTo>
                        <a:pt x="1631" y="1061"/>
                      </a:lnTo>
                      <a:lnTo>
                        <a:pt x="1633" y="1061"/>
                      </a:lnTo>
                      <a:lnTo>
                        <a:pt x="1635" y="1061"/>
                      </a:lnTo>
                      <a:lnTo>
                        <a:pt x="1637" y="1061"/>
                      </a:lnTo>
                      <a:lnTo>
                        <a:pt x="1639" y="1061"/>
                      </a:lnTo>
                      <a:lnTo>
                        <a:pt x="1641" y="1061"/>
                      </a:lnTo>
                      <a:lnTo>
                        <a:pt x="1643" y="1061"/>
                      </a:lnTo>
                      <a:lnTo>
                        <a:pt x="1645" y="1061"/>
                      </a:lnTo>
                      <a:lnTo>
                        <a:pt x="1647" y="1061"/>
                      </a:lnTo>
                      <a:lnTo>
                        <a:pt x="1648" y="1061"/>
                      </a:lnTo>
                      <a:lnTo>
                        <a:pt x="1650" y="1061"/>
                      </a:lnTo>
                      <a:lnTo>
                        <a:pt x="1652" y="1061"/>
                      </a:lnTo>
                      <a:lnTo>
                        <a:pt x="1654" y="1061"/>
                      </a:lnTo>
                      <a:lnTo>
                        <a:pt x="1656" y="1061"/>
                      </a:lnTo>
                      <a:lnTo>
                        <a:pt x="1658" y="1061"/>
                      </a:lnTo>
                      <a:lnTo>
                        <a:pt x="1660" y="1061"/>
                      </a:lnTo>
                      <a:lnTo>
                        <a:pt x="1662" y="1061"/>
                      </a:lnTo>
                      <a:lnTo>
                        <a:pt x="1664" y="1061"/>
                      </a:lnTo>
                      <a:lnTo>
                        <a:pt x="1666" y="1061"/>
                      </a:lnTo>
                      <a:lnTo>
                        <a:pt x="1668" y="1061"/>
                      </a:lnTo>
                      <a:lnTo>
                        <a:pt x="1669" y="1061"/>
                      </a:lnTo>
                      <a:lnTo>
                        <a:pt x="1671" y="1061"/>
                      </a:lnTo>
                      <a:lnTo>
                        <a:pt x="1673" y="1061"/>
                      </a:lnTo>
                      <a:lnTo>
                        <a:pt x="1675" y="1061"/>
                      </a:lnTo>
                      <a:lnTo>
                        <a:pt x="1677" y="1061"/>
                      </a:lnTo>
                      <a:lnTo>
                        <a:pt x="1679" y="1061"/>
                      </a:lnTo>
                      <a:lnTo>
                        <a:pt x="1681" y="1061"/>
                      </a:lnTo>
                      <a:lnTo>
                        <a:pt x="1683" y="1061"/>
                      </a:lnTo>
                      <a:lnTo>
                        <a:pt x="1685" y="1061"/>
                      </a:lnTo>
                      <a:lnTo>
                        <a:pt x="1687" y="1061"/>
                      </a:lnTo>
                      <a:lnTo>
                        <a:pt x="1689" y="1061"/>
                      </a:lnTo>
                      <a:lnTo>
                        <a:pt x="1691" y="1061"/>
                      </a:lnTo>
                      <a:lnTo>
                        <a:pt x="1692" y="1061"/>
                      </a:lnTo>
                      <a:lnTo>
                        <a:pt x="1694" y="1061"/>
                      </a:lnTo>
                      <a:lnTo>
                        <a:pt x="1696" y="1061"/>
                      </a:lnTo>
                      <a:lnTo>
                        <a:pt x="1698" y="1061"/>
                      </a:lnTo>
                      <a:lnTo>
                        <a:pt x="1700" y="1061"/>
                      </a:lnTo>
                      <a:lnTo>
                        <a:pt x="1702" y="1061"/>
                      </a:lnTo>
                      <a:lnTo>
                        <a:pt x="1704" y="1061"/>
                      </a:lnTo>
                      <a:lnTo>
                        <a:pt x="1706" y="1061"/>
                      </a:lnTo>
                      <a:lnTo>
                        <a:pt x="1708" y="1061"/>
                      </a:lnTo>
                      <a:lnTo>
                        <a:pt x="1710" y="1061"/>
                      </a:lnTo>
                      <a:lnTo>
                        <a:pt x="1712" y="1061"/>
                      </a:lnTo>
                      <a:lnTo>
                        <a:pt x="1714" y="1061"/>
                      </a:lnTo>
                      <a:lnTo>
                        <a:pt x="1715" y="1061"/>
                      </a:lnTo>
                      <a:lnTo>
                        <a:pt x="1717" y="1061"/>
                      </a:lnTo>
                      <a:lnTo>
                        <a:pt x="1719" y="1061"/>
                      </a:lnTo>
                      <a:lnTo>
                        <a:pt x="1721" y="1061"/>
                      </a:lnTo>
                      <a:lnTo>
                        <a:pt x="1723" y="1061"/>
                      </a:lnTo>
                      <a:lnTo>
                        <a:pt x="1725" y="1061"/>
                      </a:lnTo>
                      <a:lnTo>
                        <a:pt x="1727" y="1061"/>
                      </a:lnTo>
                      <a:lnTo>
                        <a:pt x="1729" y="1061"/>
                      </a:lnTo>
                      <a:lnTo>
                        <a:pt x="1731" y="1061"/>
                      </a:lnTo>
                      <a:lnTo>
                        <a:pt x="1733" y="1061"/>
                      </a:lnTo>
                      <a:lnTo>
                        <a:pt x="1735" y="1061"/>
                      </a:lnTo>
                      <a:lnTo>
                        <a:pt x="1737" y="1061"/>
                      </a:lnTo>
                      <a:lnTo>
                        <a:pt x="1738" y="1061"/>
                      </a:lnTo>
                      <a:lnTo>
                        <a:pt x="1740" y="1061"/>
                      </a:lnTo>
                      <a:lnTo>
                        <a:pt x="1742" y="1061"/>
                      </a:lnTo>
                      <a:lnTo>
                        <a:pt x="1744" y="1061"/>
                      </a:lnTo>
                      <a:lnTo>
                        <a:pt x="1746" y="1061"/>
                      </a:lnTo>
                      <a:lnTo>
                        <a:pt x="1748" y="1061"/>
                      </a:lnTo>
                      <a:lnTo>
                        <a:pt x="1750" y="1061"/>
                      </a:lnTo>
                      <a:lnTo>
                        <a:pt x="1752" y="1061"/>
                      </a:lnTo>
                      <a:lnTo>
                        <a:pt x="1754" y="1061"/>
                      </a:lnTo>
                      <a:lnTo>
                        <a:pt x="1756" y="1061"/>
                      </a:lnTo>
                      <a:lnTo>
                        <a:pt x="1758" y="1061"/>
                      </a:lnTo>
                      <a:lnTo>
                        <a:pt x="1760" y="1061"/>
                      </a:lnTo>
                      <a:lnTo>
                        <a:pt x="1761" y="1061"/>
                      </a:lnTo>
                      <a:lnTo>
                        <a:pt x="1763" y="1061"/>
                      </a:lnTo>
                      <a:lnTo>
                        <a:pt x="1765" y="1061"/>
                      </a:lnTo>
                      <a:lnTo>
                        <a:pt x="1767" y="1061"/>
                      </a:lnTo>
                      <a:lnTo>
                        <a:pt x="1769" y="1061"/>
                      </a:lnTo>
                      <a:lnTo>
                        <a:pt x="1771" y="1061"/>
                      </a:lnTo>
                      <a:lnTo>
                        <a:pt x="1773" y="1061"/>
                      </a:lnTo>
                      <a:lnTo>
                        <a:pt x="1775" y="1061"/>
                      </a:lnTo>
                      <a:lnTo>
                        <a:pt x="1777" y="1061"/>
                      </a:lnTo>
                      <a:lnTo>
                        <a:pt x="1779" y="1061"/>
                      </a:lnTo>
                      <a:lnTo>
                        <a:pt x="1781" y="1061"/>
                      </a:lnTo>
                      <a:lnTo>
                        <a:pt x="1782" y="1061"/>
                      </a:lnTo>
                      <a:lnTo>
                        <a:pt x="1784" y="1061"/>
                      </a:lnTo>
                      <a:lnTo>
                        <a:pt x="1786" y="1061"/>
                      </a:lnTo>
                      <a:lnTo>
                        <a:pt x="1788" y="1061"/>
                      </a:lnTo>
                      <a:lnTo>
                        <a:pt x="1790" y="1061"/>
                      </a:lnTo>
                      <a:lnTo>
                        <a:pt x="1792" y="1061"/>
                      </a:lnTo>
                      <a:lnTo>
                        <a:pt x="1794" y="1061"/>
                      </a:lnTo>
                      <a:lnTo>
                        <a:pt x="1796" y="1061"/>
                      </a:lnTo>
                      <a:lnTo>
                        <a:pt x="1798" y="1061"/>
                      </a:lnTo>
                      <a:lnTo>
                        <a:pt x="1800" y="1061"/>
                      </a:lnTo>
                      <a:lnTo>
                        <a:pt x="1802" y="1061"/>
                      </a:lnTo>
                      <a:lnTo>
                        <a:pt x="1804" y="1061"/>
                      </a:lnTo>
                      <a:lnTo>
                        <a:pt x="1805" y="1061"/>
                      </a:lnTo>
                      <a:lnTo>
                        <a:pt x="1807" y="1061"/>
                      </a:lnTo>
                      <a:lnTo>
                        <a:pt x="1809" y="1061"/>
                      </a:lnTo>
                      <a:lnTo>
                        <a:pt x="1811" y="1061"/>
                      </a:lnTo>
                      <a:lnTo>
                        <a:pt x="1813" y="1061"/>
                      </a:lnTo>
                      <a:lnTo>
                        <a:pt x="1815" y="1061"/>
                      </a:lnTo>
                      <a:lnTo>
                        <a:pt x="1817" y="1061"/>
                      </a:lnTo>
                      <a:lnTo>
                        <a:pt x="1819" y="1061"/>
                      </a:lnTo>
                      <a:lnTo>
                        <a:pt x="1821" y="1061"/>
                      </a:lnTo>
                      <a:lnTo>
                        <a:pt x="1823" y="1061"/>
                      </a:lnTo>
                      <a:lnTo>
                        <a:pt x="1825" y="1061"/>
                      </a:lnTo>
                      <a:lnTo>
                        <a:pt x="1827" y="1061"/>
                      </a:lnTo>
                      <a:lnTo>
                        <a:pt x="1828" y="1061"/>
                      </a:lnTo>
                      <a:lnTo>
                        <a:pt x="1830" y="1061"/>
                      </a:lnTo>
                      <a:lnTo>
                        <a:pt x="1832" y="1061"/>
                      </a:lnTo>
                      <a:lnTo>
                        <a:pt x="1834" y="1061"/>
                      </a:lnTo>
                      <a:lnTo>
                        <a:pt x="1836" y="1061"/>
                      </a:lnTo>
                      <a:lnTo>
                        <a:pt x="1838" y="1061"/>
                      </a:lnTo>
                      <a:lnTo>
                        <a:pt x="1840" y="1061"/>
                      </a:lnTo>
                      <a:lnTo>
                        <a:pt x="1842" y="1061"/>
                      </a:lnTo>
                      <a:lnTo>
                        <a:pt x="1844" y="1061"/>
                      </a:lnTo>
                      <a:lnTo>
                        <a:pt x="1846" y="1061"/>
                      </a:lnTo>
                      <a:lnTo>
                        <a:pt x="1848" y="1061"/>
                      </a:lnTo>
                      <a:lnTo>
                        <a:pt x="1850" y="1061"/>
                      </a:lnTo>
                      <a:lnTo>
                        <a:pt x="1851" y="1061"/>
                      </a:lnTo>
                      <a:lnTo>
                        <a:pt x="1853" y="1061"/>
                      </a:lnTo>
                      <a:lnTo>
                        <a:pt x="1855" y="1061"/>
                      </a:lnTo>
                      <a:lnTo>
                        <a:pt x="1857" y="1061"/>
                      </a:lnTo>
                      <a:lnTo>
                        <a:pt x="1859" y="1061"/>
                      </a:lnTo>
                      <a:lnTo>
                        <a:pt x="1861" y="1061"/>
                      </a:lnTo>
                      <a:lnTo>
                        <a:pt x="1863" y="1061"/>
                      </a:lnTo>
                      <a:lnTo>
                        <a:pt x="1865" y="1061"/>
                      </a:lnTo>
                      <a:lnTo>
                        <a:pt x="1867" y="1061"/>
                      </a:lnTo>
                      <a:lnTo>
                        <a:pt x="1869" y="1061"/>
                      </a:lnTo>
                      <a:lnTo>
                        <a:pt x="1871" y="1061"/>
                      </a:lnTo>
                      <a:lnTo>
                        <a:pt x="1872" y="1061"/>
                      </a:lnTo>
                      <a:lnTo>
                        <a:pt x="1874" y="1061"/>
                      </a:lnTo>
                      <a:lnTo>
                        <a:pt x="1876" y="1061"/>
                      </a:lnTo>
                      <a:lnTo>
                        <a:pt x="1878" y="1061"/>
                      </a:lnTo>
                      <a:lnTo>
                        <a:pt x="1880" y="1061"/>
                      </a:lnTo>
                      <a:lnTo>
                        <a:pt x="1882" y="1061"/>
                      </a:lnTo>
                      <a:lnTo>
                        <a:pt x="1884" y="1061"/>
                      </a:lnTo>
                      <a:lnTo>
                        <a:pt x="1886" y="1061"/>
                      </a:lnTo>
                      <a:lnTo>
                        <a:pt x="1888" y="1061"/>
                      </a:lnTo>
                      <a:lnTo>
                        <a:pt x="1890" y="1061"/>
                      </a:lnTo>
                      <a:lnTo>
                        <a:pt x="1892" y="1061"/>
                      </a:lnTo>
                      <a:lnTo>
                        <a:pt x="1894" y="1061"/>
                      </a:lnTo>
                      <a:lnTo>
                        <a:pt x="1895" y="1061"/>
                      </a:lnTo>
                      <a:lnTo>
                        <a:pt x="1897" y="1061"/>
                      </a:lnTo>
                      <a:lnTo>
                        <a:pt x="1899" y="1061"/>
                      </a:lnTo>
                      <a:lnTo>
                        <a:pt x="1901" y="1061"/>
                      </a:lnTo>
                      <a:lnTo>
                        <a:pt x="1903" y="1061"/>
                      </a:lnTo>
                      <a:lnTo>
                        <a:pt x="1905" y="1061"/>
                      </a:lnTo>
                      <a:lnTo>
                        <a:pt x="1907" y="1061"/>
                      </a:lnTo>
                      <a:lnTo>
                        <a:pt x="1909" y="1061"/>
                      </a:lnTo>
                      <a:lnTo>
                        <a:pt x="1911" y="1061"/>
                      </a:lnTo>
                      <a:lnTo>
                        <a:pt x="1915" y="1061"/>
                      </a:lnTo>
                      <a:lnTo>
                        <a:pt x="1917" y="1061"/>
                      </a:lnTo>
                      <a:lnTo>
                        <a:pt x="1918" y="1061"/>
                      </a:lnTo>
                      <a:lnTo>
                        <a:pt x="1920" y="1061"/>
                      </a:lnTo>
                      <a:lnTo>
                        <a:pt x="1922" y="1061"/>
                      </a:lnTo>
                      <a:lnTo>
                        <a:pt x="1924" y="1061"/>
                      </a:lnTo>
                      <a:lnTo>
                        <a:pt x="1926" y="1061"/>
                      </a:lnTo>
                      <a:lnTo>
                        <a:pt x="1928" y="1061"/>
                      </a:lnTo>
                      <a:lnTo>
                        <a:pt x="1930" y="1061"/>
                      </a:lnTo>
                      <a:lnTo>
                        <a:pt x="1932" y="1061"/>
                      </a:lnTo>
                      <a:lnTo>
                        <a:pt x="1934" y="1061"/>
                      </a:lnTo>
                      <a:lnTo>
                        <a:pt x="1936" y="1061"/>
                      </a:lnTo>
                      <a:lnTo>
                        <a:pt x="1938" y="1061"/>
                      </a:lnTo>
                      <a:lnTo>
                        <a:pt x="1940" y="1061"/>
                      </a:lnTo>
                      <a:lnTo>
                        <a:pt x="1941" y="1061"/>
                      </a:lnTo>
                      <a:lnTo>
                        <a:pt x="1943" y="1061"/>
                      </a:lnTo>
                      <a:lnTo>
                        <a:pt x="1945" y="1061"/>
                      </a:lnTo>
                      <a:lnTo>
                        <a:pt x="1949" y="1061"/>
                      </a:lnTo>
                      <a:lnTo>
                        <a:pt x="1951" y="1061"/>
                      </a:lnTo>
                      <a:lnTo>
                        <a:pt x="1953" y="1061"/>
                      </a:lnTo>
                      <a:lnTo>
                        <a:pt x="1955" y="1061"/>
                      </a:lnTo>
                      <a:lnTo>
                        <a:pt x="1957" y="1061"/>
                      </a:lnTo>
                      <a:lnTo>
                        <a:pt x="1959" y="1061"/>
                      </a:lnTo>
                      <a:lnTo>
                        <a:pt x="1961" y="1061"/>
                      </a:lnTo>
                      <a:lnTo>
                        <a:pt x="1962" y="1061"/>
                      </a:lnTo>
                      <a:lnTo>
                        <a:pt x="1964" y="1061"/>
                      </a:lnTo>
                      <a:lnTo>
                        <a:pt x="1966" y="1061"/>
                      </a:lnTo>
                      <a:lnTo>
                        <a:pt x="1968" y="1061"/>
                      </a:lnTo>
                      <a:lnTo>
                        <a:pt x="1970" y="1061"/>
                      </a:lnTo>
                      <a:lnTo>
                        <a:pt x="1972" y="1061"/>
                      </a:lnTo>
                      <a:lnTo>
                        <a:pt x="1974" y="1061"/>
                      </a:lnTo>
                      <a:lnTo>
                        <a:pt x="1976" y="1061"/>
                      </a:lnTo>
                      <a:lnTo>
                        <a:pt x="1978" y="1061"/>
                      </a:lnTo>
                      <a:lnTo>
                        <a:pt x="1980" y="1061"/>
                      </a:lnTo>
                      <a:lnTo>
                        <a:pt x="1982" y="1061"/>
                      </a:lnTo>
                      <a:lnTo>
                        <a:pt x="1984" y="1061"/>
                      </a:lnTo>
                      <a:lnTo>
                        <a:pt x="1985" y="1061"/>
                      </a:lnTo>
                      <a:lnTo>
                        <a:pt x="1987" y="1061"/>
                      </a:lnTo>
                      <a:lnTo>
                        <a:pt x="1989" y="1061"/>
                      </a:lnTo>
                      <a:lnTo>
                        <a:pt x="1991" y="1061"/>
                      </a:lnTo>
                      <a:lnTo>
                        <a:pt x="1993" y="1061"/>
                      </a:lnTo>
                      <a:lnTo>
                        <a:pt x="1995" y="1061"/>
                      </a:lnTo>
                      <a:lnTo>
                        <a:pt x="1997" y="1061"/>
                      </a:lnTo>
                      <a:lnTo>
                        <a:pt x="1999" y="1061"/>
                      </a:lnTo>
                      <a:lnTo>
                        <a:pt x="2001" y="1061"/>
                      </a:lnTo>
                      <a:lnTo>
                        <a:pt x="2003" y="1061"/>
                      </a:lnTo>
                      <a:lnTo>
                        <a:pt x="2005" y="1061"/>
                      </a:lnTo>
                      <a:lnTo>
                        <a:pt x="2007" y="1061"/>
                      </a:lnTo>
                      <a:lnTo>
                        <a:pt x="2008" y="1061"/>
                      </a:lnTo>
                      <a:lnTo>
                        <a:pt x="2010" y="1061"/>
                      </a:lnTo>
                      <a:lnTo>
                        <a:pt x="2012" y="1061"/>
                      </a:lnTo>
                      <a:lnTo>
                        <a:pt x="2014" y="1061"/>
                      </a:lnTo>
                      <a:lnTo>
                        <a:pt x="2016" y="1061"/>
                      </a:lnTo>
                      <a:lnTo>
                        <a:pt x="2018" y="1061"/>
                      </a:lnTo>
                      <a:lnTo>
                        <a:pt x="2020" y="1061"/>
                      </a:lnTo>
                      <a:lnTo>
                        <a:pt x="2022" y="1061"/>
                      </a:lnTo>
                      <a:lnTo>
                        <a:pt x="2024" y="1061"/>
                      </a:lnTo>
                      <a:lnTo>
                        <a:pt x="2026" y="1061"/>
                      </a:lnTo>
                      <a:lnTo>
                        <a:pt x="2028" y="1061"/>
                      </a:lnTo>
                      <a:lnTo>
                        <a:pt x="2030" y="1061"/>
                      </a:lnTo>
                      <a:lnTo>
                        <a:pt x="2031" y="1061"/>
                      </a:lnTo>
                      <a:lnTo>
                        <a:pt x="2033" y="1061"/>
                      </a:lnTo>
                      <a:lnTo>
                        <a:pt x="2035" y="1061"/>
                      </a:lnTo>
                      <a:lnTo>
                        <a:pt x="2037" y="1061"/>
                      </a:lnTo>
                      <a:lnTo>
                        <a:pt x="2039" y="1061"/>
                      </a:lnTo>
                      <a:lnTo>
                        <a:pt x="2041" y="1061"/>
                      </a:lnTo>
                      <a:lnTo>
                        <a:pt x="2043" y="1061"/>
                      </a:lnTo>
                      <a:lnTo>
                        <a:pt x="2045" y="1061"/>
                      </a:lnTo>
                      <a:lnTo>
                        <a:pt x="2047" y="1061"/>
                      </a:lnTo>
                      <a:lnTo>
                        <a:pt x="2049" y="1061"/>
                      </a:lnTo>
                      <a:lnTo>
                        <a:pt x="2051" y="1061"/>
                      </a:lnTo>
                      <a:lnTo>
                        <a:pt x="2052" y="1061"/>
                      </a:lnTo>
                      <a:lnTo>
                        <a:pt x="2054" y="1061"/>
                      </a:lnTo>
                      <a:lnTo>
                        <a:pt x="2056" y="1061"/>
                      </a:lnTo>
                      <a:lnTo>
                        <a:pt x="2058" y="1061"/>
                      </a:lnTo>
                      <a:lnTo>
                        <a:pt x="2060" y="1061"/>
                      </a:lnTo>
                      <a:lnTo>
                        <a:pt x="2062" y="1061"/>
                      </a:lnTo>
                      <a:lnTo>
                        <a:pt x="2064" y="1061"/>
                      </a:lnTo>
                      <a:lnTo>
                        <a:pt x="2066" y="1061"/>
                      </a:lnTo>
                      <a:lnTo>
                        <a:pt x="2068" y="1061"/>
                      </a:lnTo>
                      <a:lnTo>
                        <a:pt x="2070" y="1061"/>
                      </a:lnTo>
                      <a:lnTo>
                        <a:pt x="2072" y="1061"/>
                      </a:lnTo>
                      <a:lnTo>
                        <a:pt x="2074" y="1061"/>
                      </a:lnTo>
                      <a:lnTo>
                        <a:pt x="2075" y="1061"/>
                      </a:lnTo>
                      <a:lnTo>
                        <a:pt x="2077" y="1061"/>
                      </a:lnTo>
                      <a:lnTo>
                        <a:pt x="2079" y="1061"/>
                      </a:lnTo>
                      <a:lnTo>
                        <a:pt x="2081" y="1061"/>
                      </a:lnTo>
                      <a:lnTo>
                        <a:pt x="2083" y="1061"/>
                      </a:lnTo>
                      <a:lnTo>
                        <a:pt x="2085" y="1061"/>
                      </a:lnTo>
                      <a:lnTo>
                        <a:pt x="2087" y="1061"/>
                      </a:lnTo>
                      <a:lnTo>
                        <a:pt x="2089" y="1061"/>
                      </a:lnTo>
                      <a:lnTo>
                        <a:pt x="2091" y="1061"/>
                      </a:lnTo>
                      <a:lnTo>
                        <a:pt x="2093" y="1061"/>
                      </a:lnTo>
                      <a:lnTo>
                        <a:pt x="2095" y="1061"/>
                      </a:lnTo>
                      <a:lnTo>
                        <a:pt x="2097" y="1061"/>
                      </a:lnTo>
                      <a:lnTo>
                        <a:pt x="2098" y="1061"/>
                      </a:lnTo>
                      <a:lnTo>
                        <a:pt x="2100" y="1061"/>
                      </a:lnTo>
                      <a:lnTo>
                        <a:pt x="2102" y="1061"/>
                      </a:lnTo>
                      <a:lnTo>
                        <a:pt x="2104" y="1061"/>
                      </a:lnTo>
                      <a:lnTo>
                        <a:pt x="2106" y="1061"/>
                      </a:lnTo>
                      <a:lnTo>
                        <a:pt x="2108" y="1061"/>
                      </a:lnTo>
                      <a:lnTo>
                        <a:pt x="2110" y="1061"/>
                      </a:lnTo>
                      <a:lnTo>
                        <a:pt x="2114" y="1061"/>
                      </a:lnTo>
                      <a:lnTo>
                        <a:pt x="2116" y="1061"/>
                      </a:lnTo>
                      <a:lnTo>
                        <a:pt x="2118" y="1061"/>
                      </a:lnTo>
                      <a:lnTo>
                        <a:pt x="2120" y="1061"/>
                      </a:lnTo>
                      <a:lnTo>
                        <a:pt x="2121" y="1061"/>
                      </a:lnTo>
                      <a:lnTo>
                        <a:pt x="2123" y="1061"/>
                      </a:lnTo>
                      <a:lnTo>
                        <a:pt x="2125" y="1061"/>
                      </a:lnTo>
                      <a:lnTo>
                        <a:pt x="2127" y="1061"/>
                      </a:lnTo>
                      <a:lnTo>
                        <a:pt x="2129" y="1061"/>
                      </a:lnTo>
                      <a:lnTo>
                        <a:pt x="2131" y="1061"/>
                      </a:lnTo>
                      <a:lnTo>
                        <a:pt x="2133" y="1061"/>
                      </a:lnTo>
                      <a:lnTo>
                        <a:pt x="2135" y="1061"/>
                      </a:lnTo>
                      <a:lnTo>
                        <a:pt x="2137" y="1061"/>
                      </a:lnTo>
                      <a:lnTo>
                        <a:pt x="2139" y="1061"/>
                      </a:lnTo>
                      <a:lnTo>
                        <a:pt x="2141" y="1061"/>
                      </a:lnTo>
                      <a:lnTo>
                        <a:pt x="2143" y="1061"/>
                      </a:lnTo>
                      <a:lnTo>
                        <a:pt x="2144" y="1061"/>
                      </a:lnTo>
                      <a:lnTo>
                        <a:pt x="2146" y="1061"/>
                      </a:lnTo>
                      <a:lnTo>
                        <a:pt x="2148" y="1061"/>
                      </a:lnTo>
                      <a:lnTo>
                        <a:pt x="2150" y="1061"/>
                      </a:lnTo>
                      <a:lnTo>
                        <a:pt x="2152" y="1061"/>
                      </a:lnTo>
                      <a:lnTo>
                        <a:pt x="2154" y="1061"/>
                      </a:lnTo>
                      <a:lnTo>
                        <a:pt x="2156" y="1061"/>
                      </a:lnTo>
                      <a:lnTo>
                        <a:pt x="2158" y="1061"/>
                      </a:lnTo>
                      <a:lnTo>
                        <a:pt x="2160" y="1061"/>
                      </a:lnTo>
                      <a:lnTo>
                        <a:pt x="2162" y="1061"/>
                      </a:lnTo>
                      <a:lnTo>
                        <a:pt x="2164" y="1061"/>
                      </a:lnTo>
                      <a:lnTo>
                        <a:pt x="2165" y="1061"/>
                      </a:lnTo>
                      <a:lnTo>
                        <a:pt x="2167" y="1061"/>
                      </a:lnTo>
                      <a:lnTo>
                        <a:pt x="2171" y="1061"/>
                      </a:lnTo>
                      <a:lnTo>
                        <a:pt x="2173" y="1061"/>
                      </a:lnTo>
                      <a:lnTo>
                        <a:pt x="2175" y="1061"/>
                      </a:lnTo>
                      <a:lnTo>
                        <a:pt x="2177" y="1061"/>
                      </a:lnTo>
                      <a:lnTo>
                        <a:pt x="2179" y="1061"/>
                      </a:lnTo>
                      <a:lnTo>
                        <a:pt x="2181" y="1061"/>
                      </a:lnTo>
                      <a:lnTo>
                        <a:pt x="2183" y="1061"/>
                      </a:lnTo>
                      <a:lnTo>
                        <a:pt x="2185" y="1061"/>
                      </a:lnTo>
                      <a:lnTo>
                        <a:pt x="2187" y="1061"/>
                      </a:lnTo>
                      <a:lnTo>
                        <a:pt x="2188" y="1061"/>
                      </a:lnTo>
                      <a:lnTo>
                        <a:pt x="2190" y="1061"/>
                      </a:lnTo>
                      <a:lnTo>
                        <a:pt x="2192" y="1061"/>
                      </a:lnTo>
                      <a:lnTo>
                        <a:pt x="2194" y="1061"/>
                      </a:lnTo>
                      <a:lnTo>
                        <a:pt x="2196" y="1061"/>
                      </a:lnTo>
                      <a:lnTo>
                        <a:pt x="2198" y="1061"/>
                      </a:lnTo>
                      <a:lnTo>
                        <a:pt x="2200" y="1061"/>
                      </a:lnTo>
                      <a:lnTo>
                        <a:pt x="2202" y="1061"/>
                      </a:lnTo>
                      <a:lnTo>
                        <a:pt x="2204" y="1061"/>
                      </a:lnTo>
                      <a:lnTo>
                        <a:pt x="2206" y="1061"/>
                      </a:lnTo>
                      <a:lnTo>
                        <a:pt x="2208" y="1061"/>
                      </a:lnTo>
                      <a:lnTo>
                        <a:pt x="2210" y="1061"/>
                      </a:lnTo>
                      <a:lnTo>
                        <a:pt x="2211" y="1061"/>
                      </a:lnTo>
                      <a:lnTo>
                        <a:pt x="2213" y="1061"/>
                      </a:lnTo>
                      <a:lnTo>
                        <a:pt x="2215" y="1061"/>
                      </a:lnTo>
                      <a:lnTo>
                        <a:pt x="2217" y="1061"/>
                      </a:lnTo>
                      <a:lnTo>
                        <a:pt x="2219" y="1061"/>
                      </a:lnTo>
                      <a:lnTo>
                        <a:pt x="2221" y="1061"/>
                      </a:lnTo>
                      <a:lnTo>
                        <a:pt x="2223" y="1061"/>
                      </a:lnTo>
                      <a:lnTo>
                        <a:pt x="2225" y="1061"/>
                      </a:lnTo>
                      <a:lnTo>
                        <a:pt x="2227" y="1061"/>
                      </a:lnTo>
                      <a:lnTo>
                        <a:pt x="2229" y="1061"/>
                      </a:lnTo>
                      <a:lnTo>
                        <a:pt x="2231" y="1061"/>
                      </a:lnTo>
                      <a:lnTo>
                        <a:pt x="2233" y="1061"/>
                      </a:lnTo>
                      <a:lnTo>
                        <a:pt x="2234" y="1061"/>
                      </a:lnTo>
                      <a:lnTo>
                        <a:pt x="2236" y="1061"/>
                      </a:lnTo>
                      <a:lnTo>
                        <a:pt x="2238" y="1061"/>
                      </a:lnTo>
                      <a:lnTo>
                        <a:pt x="2240" y="1061"/>
                      </a:lnTo>
                      <a:lnTo>
                        <a:pt x="2242" y="1061"/>
                      </a:lnTo>
                      <a:lnTo>
                        <a:pt x="2244" y="1061"/>
                      </a:lnTo>
                      <a:lnTo>
                        <a:pt x="2246" y="1061"/>
                      </a:lnTo>
                      <a:lnTo>
                        <a:pt x="2248" y="1061"/>
                      </a:lnTo>
                      <a:lnTo>
                        <a:pt x="2250" y="1061"/>
                      </a:lnTo>
                      <a:lnTo>
                        <a:pt x="2252" y="1061"/>
                      </a:lnTo>
                      <a:lnTo>
                        <a:pt x="2254" y="1061"/>
                      </a:lnTo>
                      <a:lnTo>
                        <a:pt x="2255" y="1061"/>
                      </a:lnTo>
                      <a:lnTo>
                        <a:pt x="2257" y="1061"/>
                      </a:lnTo>
                      <a:lnTo>
                        <a:pt x="2259" y="1061"/>
                      </a:lnTo>
                      <a:lnTo>
                        <a:pt x="2261" y="1061"/>
                      </a:lnTo>
                      <a:lnTo>
                        <a:pt x="2263" y="1061"/>
                      </a:lnTo>
                      <a:lnTo>
                        <a:pt x="2265" y="1061"/>
                      </a:lnTo>
                      <a:lnTo>
                        <a:pt x="2267" y="1061"/>
                      </a:lnTo>
                      <a:lnTo>
                        <a:pt x="2269" y="1061"/>
                      </a:lnTo>
                      <a:lnTo>
                        <a:pt x="2271" y="1061"/>
                      </a:lnTo>
                      <a:lnTo>
                        <a:pt x="2273" y="1061"/>
                      </a:lnTo>
                      <a:lnTo>
                        <a:pt x="2275" y="1061"/>
                      </a:lnTo>
                      <a:lnTo>
                        <a:pt x="2277" y="1061"/>
                      </a:lnTo>
                      <a:lnTo>
                        <a:pt x="2278" y="1061"/>
                      </a:lnTo>
                      <a:lnTo>
                        <a:pt x="2280" y="1061"/>
                      </a:lnTo>
                      <a:lnTo>
                        <a:pt x="2282" y="1061"/>
                      </a:lnTo>
                      <a:lnTo>
                        <a:pt x="2284" y="1061"/>
                      </a:lnTo>
                      <a:lnTo>
                        <a:pt x="2286" y="1061"/>
                      </a:lnTo>
                      <a:lnTo>
                        <a:pt x="2288" y="1061"/>
                      </a:lnTo>
                      <a:lnTo>
                        <a:pt x="2290" y="1061"/>
                      </a:lnTo>
                      <a:lnTo>
                        <a:pt x="2292" y="1061"/>
                      </a:lnTo>
                      <a:lnTo>
                        <a:pt x="2294" y="1061"/>
                      </a:lnTo>
                      <a:lnTo>
                        <a:pt x="2296" y="1061"/>
                      </a:lnTo>
                      <a:lnTo>
                        <a:pt x="2298" y="1061"/>
                      </a:lnTo>
                      <a:lnTo>
                        <a:pt x="2300" y="1061"/>
                      </a:lnTo>
                      <a:lnTo>
                        <a:pt x="2301" y="1061"/>
                      </a:lnTo>
                      <a:lnTo>
                        <a:pt x="2303" y="1061"/>
                      </a:lnTo>
                      <a:lnTo>
                        <a:pt x="2305" y="1061"/>
                      </a:lnTo>
                      <a:lnTo>
                        <a:pt x="2307" y="1061"/>
                      </a:lnTo>
                      <a:lnTo>
                        <a:pt x="2309" y="1061"/>
                      </a:lnTo>
                      <a:lnTo>
                        <a:pt x="2311" y="1061"/>
                      </a:lnTo>
                      <a:lnTo>
                        <a:pt x="2313" y="1061"/>
                      </a:lnTo>
                      <a:lnTo>
                        <a:pt x="2315" y="1061"/>
                      </a:lnTo>
                      <a:lnTo>
                        <a:pt x="2317" y="1061"/>
                      </a:lnTo>
                      <a:lnTo>
                        <a:pt x="2319" y="1061"/>
                      </a:lnTo>
                      <a:lnTo>
                        <a:pt x="2321" y="1061"/>
                      </a:lnTo>
                      <a:lnTo>
                        <a:pt x="2323" y="1061"/>
                      </a:lnTo>
                      <a:lnTo>
                        <a:pt x="2324" y="1061"/>
                      </a:lnTo>
                      <a:lnTo>
                        <a:pt x="2326" y="1061"/>
                      </a:lnTo>
                      <a:lnTo>
                        <a:pt x="2328" y="1061"/>
                      </a:lnTo>
                      <a:lnTo>
                        <a:pt x="2330" y="1061"/>
                      </a:lnTo>
                      <a:lnTo>
                        <a:pt x="2332" y="1061"/>
                      </a:lnTo>
                      <a:lnTo>
                        <a:pt x="2334" y="1061"/>
                      </a:lnTo>
                      <a:lnTo>
                        <a:pt x="2336" y="1061"/>
                      </a:lnTo>
                      <a:lnTo>
                        <a:pt x="2338" y="1061"/>
                      </a:lnTo>
                      <a:lnTo>
                        <a:pt x="2340" y="1061"/>
                      </a:lnTo>
                      <a:lnTo>
                        <a:pt x="2342" y="1061"/>
                      </a:lnTo>
                      <a:lnTo>
                        <a:pt x="2344" y="1061"/>
                      </a:lnTo>
                      <a:lnTo>
                        <a:pt x="2345" y="1061"/>
                      </a:lnTo>
                      <a:lnTo>
                        <a:pt x="2347" y="1061"/>
                      </a:lnTo>
                      <a:lnTo>
                        <a:pt x="2349" y="1061"/>
                      </a:lnTo>
                      <a:lnTo>
                        <a:pt x="2351" y="1061"/>
                      </a:lnTo>
                      <a:lnTo>
                        <a:pt x="2353" y="1061"/>
                      </a:lnTo>
                      <a:lnTo>
                        <a:pt x="2355" y="1061"/>
                      </a:lnTo>
                      <a:lnTo>
                        <a:pt x="2357" y="1061"/>
                      </a:lnTo>
                      <a:lnTo>
                        <a:pt x="2359" y="1061"/>
                      </a:lnTo>
                      <a:lnTo>
                        <a:pt x="2361" y="1061"/>
                      </a:lnTo>
                      <a:lnTo>
                        <a:pt x="2363" y="1061"/>
                      </a:lnTo>
                      <a:lnTo>
                        <a:pt x="2365" y="1061"/>
                      </a:lnTo>
                      <a:lnTo>
                        <a:pt x="2367" y="1061"/>
                      </a:lnTo>
                      <a:lnTo>
                        <a:pt x="2368" y="1061"/>
                      </a:lnTo>
                      <a:lnTo>
                        <a:pt x="2370" y="1061"/>
                      </a:lnTo>
                      <a:lnTo>
                        <a:pt x="2372" y="1061"/>
                      </a:lnTo>
                      <a:lnTo>
                        <a:pt x="2374" y="1061"/>
                      </a:lnTo>
                      <a:lnTo>
                        <a:pt x="2376" y="1061"/>
                      </a:lnTo>
                      <a:lnTo>
                        <a:pt x="2378" y="1061"/>
                      </a:lnTo>
                      <a:lnTo>
                        <a:pt x="2380" y="1061"/>
                      </a:lnTo>
                      <a:lnTo>
                        <a:pt x="2382" y="1061"/>
                      </a:lnTo>
                      <a:lnTo>
                        <a:pt x="2384" y="1061"/>
                      </a:lnTo>
                      <a:lnTo>
                        <a:pt x="2386" y="1061"/>
                      </a:lnTo>
                      <a:lnTo>
                        <a:pt x="2388" y="1061"/>
                      </a:lnTo>
                      <a:lnTo>
                        <a:pt x="2390" y="1061"/>
                      </a:lnTo>
                      <a:lnTo>
                        <a:pt x="2391" y="1061"/>
                      </a:lnTo>
                      <a:lnTo>
                        <a:pt x="2393" y="1061"/>
                      </a:lnTo>
                      <a:lnTo>
                        <a:pt x="2395" y="1061"/>
                      </a:lnTo>
                      <a:lnTo>
                        <a:pt x="2397" y="1061"/>
                      </a:lnTo>
                      <a:lnTo>
                        <a:pt x="2399" y="1061"/>
                      </a:lnTo>
                      <a:lnTo>
                        <a:pt x="2401" y="1061"/>
                      </a:lnTo>
                      <a:lnTo>
                        <a:pt x="2403" y="1061"/>
                      </a:lnTo>
                      <a:lnTo>
                        <a:pt x="2405" y="1061"/>
                      </a:lnTo>
                      <a:lnTo>
                        <a:pt x="2407" y="1061"/>
                      </a:lnTo>
                      <a:lnTo>
                        <a:pt x="2409" y="1061"/>
                      </a:lnTo>
                      <a:lnTo>
                        <a:pt x="2411" y="1061"/>
                      </a:lnTo>
                      <a:lnTo>
                        <a:pt x="2413" y="1061"/>
                      </a:lnTo>
                      <a:lnTo>
                        <a:pt x="2414" y="1061"/>
                      </a:lnTo>
                      <a:lnTo>
                        <a:pt x="2416" y="1061"/>
                      </a:lnTo>
                      <a:lnTo>
                        <a:pt x="2418" y="1061"/>
                      </a:lnTo>
                      <a:lnTo>
                        <a:pt x="2420" y="1061"/>
                      </a:lnTo>
                      <a:lnTo>
                        <a:pt x="2422" y="1061"/>
                      </a:lnTo>
                      <a:lnTo>
                        <a:pt x="2424" y="1061"/>
                      </a:lnTo>
                      <a:lnTo>
                        <a:pt x="2426" y="1061"/>
                      </a:lnTo>
                      <a:lnTo>
                        <a:pt x="2428" y="1061"/>
                      </a:lnTo>
                      <a:lnTo>
                        <a:pt x="2430" y="1061"/>
                      </a:lnTo>
                      <a:lnTo>
                        <a:pt x="2432" y="1061"/>
                      </a:lnTo>
                      <a:lnTo>
                        <a:pt x="2434" y="1061"/>
                      </a:lnTo>
                      <a:lnTo>
                        <a:pt x="2435" y="1061"/>
                      </a:lnTo>
                      <a:lnTo>
                        <a:pt x="2437" y="1061"/>
                      </a:lnTo>
                      <a:lnTo>
                        <a:pt x="2439" y="1061"/>
                      </a:lnTo>
                      <a:lnTo>
                        <a:pt x="2441" y="1061"/>
                      </a:lnTo>
                      <a:lnTo>
                        <a:pt x="2443" y="1061"/>
                      </a:lnTo>
                      <a:lnTo>
                        <a:pt x="2445" y="1061"/>
                      </a:lnTo>
                      <a:lnTo>
                        <a:pt x="2447" y="1061"/>
                      </a:lnTo>
                      <a:lnTo>
                        <a:pt x="2449" y="1061"/>
                      </a:lnTo>
                      <a:lnTo>
                        <a:pt x="2451" y="1061"/>
                      </a:lnTo>
                      <a:lnTo>
                        <a:pt x="2453" y="1061"/>
                      </a:lnTo>
                      <a:lnTo>
                        <a:pt x="2455" y="1061"/>
                      </a:lnTo>
                      <a:lnTo>
                        <a:pt x="2457" y="1061"/>
                      </a:lnTo>
                      <a:lnTo>
                        <a:pt x="2458" y="1061"/>
                      </a:lnTo>
                      <a:lnTo>
                        <a:pt x="2460" y="1061"/>
                      </a:lnTo>
                      <a:lnTo>
                        <a:pt x="2462" y="1061"/>
                      </a:lnTo>
                      <a:lnTo>
                        <a:pt x="2464" y="1061"/>
                      </a:lnTo>
                      <a:lnTo>
                        <a:pt x="2466" y="1061"/>
                      </a:lnTo>
                      <a:lnTo>
                        <a:pt x="2468" y="1061"/>
                      </a:lnTo>
                      <a:lnTo>
                        <a:pt x="2470" y="1061"/>
                      </a:lnTo>
                      <a:lnTo>
                        <a:pt x="2472" y="1061"/>
                      </a:lnTo>
                      <a:lnTo>
                        <a:pt x="2474" y="1061"/>
                      </a:lnTo>
                      <a:lnTo>
                        <a:pt x="2476" y="1061"/>
                      </a:lnTo>
                      <a:lnTo>
                        <a:pt x="2478" y="1061"/>
                      </a:lnTo>
                      <a:lnTo>
                        <a:pt x="2480" y="1061"/>
                      </a:lnTo>
                      <a:lnTo>
                        <a:pt x="2481" y="1061"/>
                      </a:lnTo>
                      <a:lnTo>
                        <a:pt x="2483" y="1061"/>
                      </a:lnTo>
                      <a:lnTo>
                        <a:pt x="2485" y="1061"/>
                      </a:lnTo>
                      <a:lnTo>
                        <a:pt x="2487" y="1061"/>
                      </a:lnTo>
                      <a:lnTo>
                        <a:pt x="2489" y="1061"/>
                      </a:lnTo>
                      <a:lnTo>
                        <a:pt x="2491" y="1061"/>
                      </a:lnTo>
                      <a:lnTo>
                        <a:pt x="2493" y="1061"/>
                      </a:lnTo>
                      <a:lnTo>
                        <a:pt x="2495" y="1061"/>
                      </a:lnTo>
                      <a:lnTo>
                        <a:pt x="2497" y="1061"/>
                      </a:lnTo>
                      <a:lnTo>
                        <a:pt x="2499" y="1061"/>
                      </a:lnTo>
                      <a:lnTo>
                        <a:pt x="2501" y="1061"/>
                      </a:lnTo>
                      <a:lnTo>
                        <a:pt x="2503" y="1061"/>
                      </a:lnTo>
                      <a:lnTo>
                        <a:pt x="2504" y="1061"/>
                      </a:lnTo>
                      <a:lnTo>
                        <a:pt x="2506" y="1061"/>
                      </a:lnTo>
                      <a:lnTo>
                        <a:pt x="2508" y="1061"/>
                      </a:lnTo>
                      <a:lnTo>
                        <a:pt x="2510" y="1061"/>
                      </a:lnTo>
                      <a:lnTo>
                        <a:pt x="2512" y="1061"/>
                      </a:lnTo>
                      <a:lnTo>
                        <a:pt x="2514" y="1061"/>
                      </a:lnTo>
                      <a:lnTo>
                        <a:pt x="2516" y="1061"/>
                      </a:lnTo>
                      <a:lnTo>
                        <a:pt x="2518" y="1061"/>
                      </a:lnTo>
                      <a:lnTo>
                        <a:pt x="2520" y="1061"/>
                      </a:lnTo>
                      <a:lnTo>
                        <a:pt x="2522" y="1061"/>
                      </a:lnTo>
                      <a:lnTo>
                        <a:pt x="2524" y="1061"/>
                      </a:lnTo>
                      <a:lnTo>
                        <a:pt x="2525" y="1061"/>
                      </a:lnTo>
                      <a:lnTo>
                        <a:pt x="2527" y="1061"/>
                      </a:lnTo>
                      <a:lnTo>
                        <a:pt x="2529" y="1061"/>
                      </a:lnTo>
                      <a:lnTo>
                        <a:pt x="2531" y="1061"/>
                      </a:lnTo>
                      <a:lnTo>
                        <a:pt x="2533" y="1061"/>
                      </a:lnTo>
                      <a:lnTo>
                        <a:pt x="2535" y="1061"/>
                      </a:lnTo>
                      <a:lnTo>
                        <a:pt x="2537" y="1061"/>
                      </a:lnTo>
                      <a:lnTo>
                        <a:pt x="2539" y="1061"/>
                      </a:lnTo>
                      <a:lnTo>
                        <a:pt x="2541" y="1061"/>
                      </a:lnTo>
                      <a:lnTo>
                        <a:pt x="2543" y="1061"/>
                      </a:lnTo>
                      <a:lnTo>
                        <a:pt x="2545" y="1061"/>
                      </a:lnTo>
                      <a:lnTo>
                        <a:pt x="2547" y="1061"/>
                      </a:lnTo>
                      <a:lnTo>
                        <a:pt x="2548" y="1061"/>
                      </a:lnTo>
                      <a:lnTo>
                        <a:pt x="2550" y="1061"/>
                      </a:lnTo>
                      <a:lnTo>
                        <a:pt x="2552" y="1061"/>
                      </a:lnTo>
                      <a:lnTo>
                        <a:pt x="2554" y="1061"/>
                      </a:lnTo>
                      <a:lnTo>
                        <a:pt x="2556" y="1061"/>
                      </a:lnTo>
                      <a:lnTo>
                        <a:pt x="2558" y="1061"/>
                      </a:lnTo>
                      <a:lnTo>
                        <a:pt x="2560" y="1061"/>
                      </a:lnTo>
                      <a:lnTo>
                        <a:pt x="2562" y="1061"/>
                      </a:lnTo>
                      <a:lnTo>
                        <a:pt x="2564" y="1061"/>
                      </a:lnTo>
                      <a:lnTo>
                        <a:pt x="2566" y="1061"/>
                      </a:lnTo>
                      <a:lnTo>
                        <a:pt x="2568" y="1061"/>
                      </a:lnTo>
                      <a:lnTo>
                        <a:pt x="2570" y="1061"/>
                      </a:lnTo>
                      <a:lnTo>
                        <a:pt x="2571" y="1061"/>
                      </a:lnTo>
                      <a:lnTo>
                        <a:pt x="2573" y="1061"/>
                      </a:lnTo>
                      <a:lnTo>
                        <a:pt x="2575" y="1061"/>
                      </a:lnTo>
                      <a:lnTo>
                        <a:pt x="2577" y="1061"/>
                      </a:lnTo>
                      <a:lnTo>
                        <a:pt x="2579" y="1061"/>
                      </a:lnTo>
                      <a:lnTo>
                        <a:pt x="2581" y="1061"/>
                      </a:lnTo>
                      <a:lnTo>
                        <a:pt x="2583" y="1061"/>
                      </a:lnTo>
                      <a:lnTo>
                        <a:pt x="2585" y="1061"/>
                      </a:lnTo>
                      <a:lnTo>
                        <a:pt x="2587" y="1061"/>
                      </a:lnTo>
                      <a:lnTo>
                        <a:pt x="2589" y="1061"/>
                      </a:lnTo>
                      <a:lnTo>
                        <a:pt x="2591" y="1061"/>
                      </a:lnTo>
                      <a:lnTo>
                        <a:pt x="2593" y="1061"/>
                      </a:lnTo>
                      <a:lnTo>
                        <a:pt x="2594" y="1061"/>
                      </a:lnTo>
                      <a:lnTo>
                        <a:pt x="2596" y="1061"/>
                      </a:lnTo>
                      <a:lnTo>
                        <a:pt x="2598" y="1061"/>
                      </a:lnTo>
                      <a:lnTo>
                        <a:pt x="2600" y="1061"/>
                      </a:lnTo>
                      <a:lnTo>
                        <a:pt x="2602" y="1061"/>
                      </a:lnTo>
                      <a:lnTo>
                        <a:pt x="2606" y="1061"/>
                      </a:lnTo>
                      <a:lnTo>
                        <a:pt x="2608" y="1061"/>
                      </a:lnTo>
                      <a:lnTo>
                        <a:pt x="2610" y="1061"/>
                      </a:lnTo>
                      <a:lnTo>
                        <a:pt x="2612" y="1061"/>
                      </a:lnTo>
                      <a:lnTo>
                        <a:pt x="2614" y="1061"/>
                      </a:lnTo>
                      <a:lnTo>
                        <a:pt x="2616" y="1061"/>
                      </a:lnTo>
                      <a:lnTo>
                        <a:pt x="2617" y="1061"/>
                      </a:lnTo>
                      <a:lnTo>
                        <a:pt x="2619" y="1061"/>
                      </a:lnTo>
                      <a:lnTo>
                        <a:pt x="2621" y="1061"/>
                      </a:lnTo>
                      <a:lnTo>
                        <a:pt x="2623" y="1061"/>
                      </a:lnTo>
                      <a:lnTo>
                        <a:pt x="2625" y="1061"/>
                      </a:lnTo>
                      <a:lnTo>
                        <a:pt x="2627" y="1061"/>
                      </a:lnTo>
                      <a:lnTo>
                        <a:pt x="2629" y="1061"/>
                      </a:lnTo>
                      <a:lnTo>
                        <a:pt x="2631" y="1061"/>
                      </a:lnTo>
                      <a:lnTo>
                        <a:pt x="2633" y="1061"/>
                      </a:lnTo>
                      <a:lnTo>
                        <a:pt x="2635" y="1061"/>
                      </a:lnTo>
                      <a:lnTo>
                        <a:pt x="2637" y="1061"/>
                      </a:lnTo>
                      <a:lnTo>
                        <a:pt x="2638" y="1061"/>
                      </a:lnTo>
                      <a:lnTo>
                        <a:pt x="2640" y="1061"/>
                      </a:lnTo>
                      <a:lnTo>
                        <a:pt x="2642" y="1061"/>
                      </a:lnTo>
                      <a:lnTo>
                        <a:pt x="2644" y="1061"/>
                      </a:lnTo>
                      <a:lnTo>
                        <a:pt x="2646" y="1061"/>
                      </a:lnTo>
                      <a:lnTo>
                        <a:pt x="2648" y="1061"/>
                      </a:lnTo>
                      <a:lnTo>
                        <a:pt x="2650" y="1061"/>
                      </a:lnTo>
                      <a:lnTo>
                        <a:pt x="2652" y="1061"/>
                      </a:lnTo>
                      <a:lnTo>
                        <a:pt x="2654" y="1061"/>
                      </a:lnTo>
                      <a:lnTo>
                        <a:pt x="2656" y="1061"/>
                      </a:lnTo>
                      <a:lnTo>
                        <a:pt x="2658" y="1061"/>
                      </a:lnTo>
                      <a:lnTo>
                        <a:pt x="2660" y="1061"/>
                      </a:lnTo>
                      <a:lnTo>
                        <a:pt x="2661" y="1061"/>
                      </a:lnTo>
                      <a:lnTo>
                        <a:pt x="2663" y="1061"/>
                      </a:lnTo>
                      <a:lnTo>
                        <a:pt x="2665" y="1061"/>
                      </a:lnTo>
                      <a:lnTo>
                        <a:pt x="2667" y="1061"/>
                      </a:lnTo>
                      <a:lnTo>
                        <a:pt x="2669" y="1061"/>
                      </a:lnTo>
                      <a:lnTo>
                        <a:pt x="2671" y="1061"/>
                      </a:lnTo>
                      <a:lnTo>
                        <a:pt x="2673" y="1061"/>
                      </a:lnTo>
                      <a:lnTo>
                        <a:pt x="2675" y="1061"/>
                      </a:lnTo>
                      <a:lnTo>
                        <a:pt x="2677" y="1061"/>
                      </a:lnTo>
                      <a:lnTo>
                        <a:pt x="2679" y="1061"/>
                      </a:lnTo>
                      <a:lnTo>
                        <a:pt x="2681" y="1061"/>
                      </a:lnTo>
                      <a:lnTo>
                        <a:pt x="2683" y="1061"/>
                      </a:lnTo>
                      <a:lnTo>
                        <a:pt x="2684" y="1061"/>
                      </a:lnTo>
                      <a:lnTo>
                        <a:pt x="2686" y="1061"/>
                      </a:lnTo>
                      <a:lnTo>
                        <a:pt x="2688" y="1061"/>
                      </a:lnTo>
                      <a:lnTo>
                        <a:pt x="2690" y="1061"/>
                      </a:lnTo>
                      <a:lnTo>
                        <a:pt x="2692" y="1061"/>
                      </a:lnTo>
                      <a:lnTo>
                        <a:pt x="2694" y="1061"/>
                      </a:lnTo>
                      <a:lnTo>
                        <a:pt x="2696" y="1061"/>
                      </a:lnTo>
                      <a:lnTo>
                        <a:pt x="2698" y="1061"/>
                      </a:lnTo>
                      <a:lnTo>
                        <a:pt x="2700" y="1061"/>
                      </a:lnTo>
                      <a:lnTo>
                        <a:pt x="2702" y="1061"/>
                      </a:lnTo>
                      <a:lnTo>
                        <a:pt x="2704" y="1061"/>
                      </a:lnTo>
                      <a:lnTo>
                        <a:pt x="2706" y="1061"/>
                      </a:lnTo>
                      <a:lnTo>
                        <a:pt x="2707" y="1061"/>
                      </a:lnTo>
                      <a:lnTo>
                        <a:pt x="2709" y="1061"/>
                      </a:lnTo>
                      <a:lnTo>
                        <a:pt x="2711" y="1061"/>
                      </a:lnTo>
                      <a:lnTo>
                        <a:pt x="2713" y="1061"/>
                      </a:lnTo>
                      <a:lnTo>
                        <a:pt x="2715" y="1061"/>
                      </a:lnTo>
                      <a:lnTo>
                        <a:pt x="2717" y="1061"/>
                      </a:lnTo>
                      <a:lnTo>
                        <a:pt x="2719" y="1061"/>
                      </a:lnTo>
                      <a:lnTo>
                        <a:pt x="2721" y="1061"/>
                      </a:lnTo>
                      <a:lnTo>
                        <a:pt x="2723" y="1061"/>
                      </a:lnTo>
                      <a:lnTo>
                        <a:pt x="2725" y="1061"/>
                      </a:lnTo>
                      <a:lnTo>
                        <a:pt x="2727" y="1061"/>
                      </a:lnTo>
                      <a:lnTo>
                        <a:pt x="2728" y="1061"/>
                      </a:lnTo>
                      <a:lnTo>
                        <a:pt x="2730" y="1061"/>
                      </a:lnTo>
                      <a:lnTo>
                        <a:pt x="2732" y="1061"/>
                      </a:lnTo>
                      <a:lnTo>
                        <a:pt x="2734" y="1061"/>
                      </a:lnTo>
                      <a:lnTo>
                        <a:pt x="2736" y="1061"/>
                      </a:lnTo>
                      <a:lnTo>
                        <a:pt x="2738" y="1061"/>
                      </a:lnTo>
                      <a:lnTo>
                        <a:pt x="2740" y="1061"/>
                      </a:lnTo>
                      <a:lnTo>
                        <a:pt x="2742" y="1061"/>
                      </a:lnTo>
                      <a:lnTo>
                        <a:pt x="2744" y="1061"/>
                      </a:lnTo>
                      <a:lnTo>
                        <a:pt x="2746" y="1061"/>
                      </a:lnTo>
                      <a:lnTo>
                        <a:pt x="2748" y="1061"/>
                      </a:lnTo>
                      <a:lnTo>
                        <a:pt x="2750" y="1061"/>
                      </a:lnTo>
                      <a:lnTo>
                        <a:pt x="2751" y="1061"/>
                      </a:lnTo>
                      <a:lnTo>
                        <a:pt x="2753" y="1061"/>
                      </a:lnTo>
                      <a:lnTo>
                        <a:pt x="2755" y="1061"/>
                      </a:lnTo>
                      <a:lnTo>
                        <a:pt x="2757" y="1061"/>
                      </a:lnTo>
                      <a:lnTo>
                        <a:pt x="2759" y="1061"/>
                      </a:lnTo>
                      <a:lnTo>
                        <a:pt x="2761" y="1061"/>
                      </a:lnTo>
                      <a:lnTo>
                        <a:pt x="2763" y="1061"/>
                      </a:lnTo>
                      <a:lnTo>
                        <a:pt x="2765" y="1061"/>
                      </a:lnTo>
                      <a:lnTo>
                        <a:pt x="2767" y="1061"/>
                      </a:lnTo>
                      <a:lnTo>
                        <a:pt x="2769" y="1061"/>
                      </a:lnTo>
                      <a:lnTo>
                        <a:pt x="2771" y="1061"/>
                      </a:lnTo>
                      <a:lnTo>
                        <a:pt x="2773" y="1061"/>
                      </a:lnTo>
                      <a:lnTo>
                        <a:pt x="2774" y="1061"/>
                      </a:lnTo>
                      <a:lnTo>
                        <a:pt x="2776" y="1061"/>
                      </a:lnTo>
                      <a:lnTo>
                        <a:pt x="2778" y="1061"/>
                      </a:lnTo>
                      <a:lnTo>
                        <a:pt x="2780" y="1061"/>
                      </a:lnTo>
                      <a:lnTo>
                        <a:pt x="2782" y="1061"/>
                      </a:lnTo>
                      <a:lnTo>
                        <a:pt x="2784" y="1061"/>
                      </a:lnTo>
                      <a:lnTo>
                        <a:pt x="2786" y="1061"/>
                      </a:lnTo>
                      <a:lnTo>
                        <a:pt x="2788" y="1061"/>
                      </a:lnTo>
                      <a:lnTo>
                        <a:pt x="2790" y="1061"/>
                      </a:lnTo>
                      <a:lnTo>
                        <a:pt x="2792" y="1061"/>
                      </a:lnTo>
                      <a:lnTo>
                        <a:pt x="2794" y="1061"/>
                      </a:lnTo>
                      <a:lnTo>
                        <a:pt x="2796" y="1061"/>
                      </a:lnTo>
                      <a:lnTo>
                        <a:pt x="2797" y="1061"/>
                      </a:lnTo>
                      <a:lnTo>
                        <a:pt x="2799" y="1061"/>
                      </a:lnTo>
                      <a:lnTo>
                        <a:pt x="2801" y="1061"/>
                      </a:lnTo>
                      <a:lnTo>
                        <a:pt x="2803" y="1061"/>
                      </a:lnTo>
                      <a:lnTo>
                        <a:pt x="2805" y="1061"/>
                      </a:lnTo>
                      <a:lnTo>
                        <a:pt x="2807" y="1061"/>
                      </a:lnTo>
                      <a:lnTo>
                        <a:pt x="2809" y="1061"/>
                      </a:lnTo>
                      <a:lnTo>
                        <a:pt x="2811" y="1061"/>
                      </a:lnTo>
                      <a:lnTo>
                        <a:pt x="2813" y="1061"/>
                      </a:lnTo>
                      <a:lnTo>
                        <a:pt x="2815" y="1061"/>
                      </a:lnTo>
                      <a:lnTo>
                        <a:pt x="2817" y="1061"/>
                      </a:lnTo>
                      <a:lnTo>
                        <a:pt x="2818" y="1061"/>
                      </a:lnTo>
                      <a:lnTo>
                        <a:pt x="2820" y="1061"/>
                      </a:lnTo>
                      <a:lnTo>
                        <a:pt x="2822" y="1061"/>
                      </a:lnTo>
                      <a:lnTo>
                        <a:pt x="2824" y="1061"/>
                      </a:lnTo>
                      <a:lnTo>
                        <a:pt x="2826" y="1061"/>
                      </a:lnTo>
                      <a:lnTo>
                        <a:pt x="2828" y="1061"/>
                      </a:lnTo>
                      <a:lnTo>
                        <a:pt x="2830" y="1061"/>
                      </a:lnTo>
                      <a:lnTo>
                        <a:pt x="2832" y="1061"/>
                      </a:lnTo>
                      <a:lnTo>
                        <a:pt x="2834" y="1061"/>
                      </a:lnTo>
                      <a:lnTo>
                        <a:pt x="2836" y="1061"/>
                      </a:lnTo>
                      <a:lnTo>
                        <a:pt x="2838" y="1061"/>
                      </a:lnTo>
                      <a:lnTo>
                        <a:pt x="2840" y="1061"/>
                      </a:lnTo>
                      <a:lnTo>
                        <a:pt x="2841" y="1061"/>
                      </a:lnTo>
                      <a:lnTo>
                        <a:pt x="2843" y="1061"/>
                      </a:lnTo>
                      <a:lnTo>
                        <a:pt x="2845" y="1061"/>
                      </a:lnTo>
                      <a:lnTo>
                        <a:pt x="2847" y="1061"/>
                      </a:lnTo>
                      <a:lnTo>
                        <a:pt x="2849" y="1061"/>
                      </a:lnTo>
                      <a:lnTo>
                        <a:pt x="2851" y="1061"/>
                      </a:lnTo>
                      <a:lnTo>
                        <a:pt x="2853" y="1061"/>
                      </a:lnTo>
                      <a:lnTo>
                        <a:pt x="2855" y="1061"/>
                      </a:lnTo>
                      <a:lnTo>
                        <a:pt x="2857" y="1061"/>
                      </a:lnTo>
                      <a:lnTo>
                        <a:pt x="2859" y="1061"/>
                      </a:lnTo>
                      <a:lnTo>
                        <a:pt x="2861" y="1061"/>
                      </a:lnTo>
                      <a:lnTo>
                        <a:pt x="2863" y="1061"/>
                      </a:lnTo>
                      <a:lnTo>
                        <a:pt x="2864" y="1061"/>
                      </a:lnTo>
                      <a:lnTo>
                        <a:pt x="2866" y="1061"/>
                      </a:lnTo>
                      <a:lnTo>
                        <a:pt x="2868" y="1061"/>
                      </a:lnTo>
                      <a:lnTo>
                        <a:pt x="2870" y="1061"/>
                      </a:lnTo>
                      <a:lnTo>
                        <a:pt x="2872" y="1061"/>
                      </a:lnTo>
                      <a:lnTo>
                        <a:pt x="2874" y="1061"/>
                      </a:lnTo>
                      <a:lnTo>
                        <a:pt x="2876" y="1061"/>
                      </a:lnTo>
                      <a:lnTo>
                        <a:pt x="2878" y="1061"/>
                      </a:lnTo>
                      <a:lnTo>
                        <a:pt x="2880" y="1061"/>
                      </a:lnTo>
                      <a:lnTo>
                        <a:pt x="2882" y="1061"/>
                      </a:lnTo>
                      <a:lnTo>
                        <a:pt x="2884" y="1061"/>
                      </a:lnTo>
                      <a:lnTo>
                        <a:pt x="2886" y="1061"/>
                      </a:lnTo>
                      <a:lnTo>
                        <a:pt x="2887" y="1061"/>
                      </a:lnTo>
                      <a:lnTo>
                        <a:pt x="2889" y="1061"/>
                      </a:lnTo>
                      <a:lnTo>
                        <a:pt x="2891" y="1061"/>
                      </a:lnTo>
                      <a:lnTo>
                        <a:pt x="2893" y="1061"/>
                      </a:lnTo>
                      <a:lnTo>
                        <a:pt x="2895" y="1061"/>
                      </a:lnTo>
                      <a:lnTo>
                        <a:pt x="2897" y="1061"/>
                      </a:lnTo>
                      <a:lnTo>
                        <a:pt x="2899" y="1061"/>
                      </a:lnTo>
                      <a:lnTo>
                        <a:pt x="2901" y="1061"/>
                      </a:lnTo>
                      <a:lnTo>
                        <a:pt x="2903" y="1061"/>
                      </a:lnTo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1" name="Freeform 292"/>
                <p:cNvSpPr>
                  <a:spLocks/>
                </p:cNvSpPr>
                <p:nvPr/>
              </p:nvSpPr>
              <p:spPr bwMode="auto">
                <a:xfrm>
                  <a:off x="2262187" y="3714750"/>
                  <a:ext cx="4608512" cy="1169988"/>
                </a:xfrm>
                <a:custGeom>
                  <a:avLst/>
                  <a:gdLst>
                    <a:gd name="T0" fmla="*/ 59 w 2903"/>
                    <a:gd name="T1" fmla="*/ 737 h 737"/>
                    <a:gd name="T2" fmla="*/ 115 w 2903"/>
                    <a:gd name="T3" fmla="*/ 737 h 737"/>
                    <a:gd name="T4" fmla="*/ 170 w 2903"/>
                    <a:gd name="T5" fmla="*/ 737 h 737"/>
                    <a:gd name="T6" fmla="*/ 220 w 2903"/>
                    <a:gd name="T7" fmla="*/ 737 h 737"/>
                    <a:gd name="T8" fmla="*/ 273 w 2903"/>
                    <a:gd name="T9" fmla="*/ 735 h 737"/>
                    <a:gd name="T10" fmla="*/ 331 w 2903"/>
                    <a:gd name="T11" fmla="*/ 735 h 737"/>
                    <a:gd name="T12" fmla="*/ 390 w 2903"/>
                    <a:gd name="T13" fmla="*/ 737 h 737"/>
                    <a:gd name="T14" fmla="*/ 444 w 2903"/>
                    <a:gd name="T15" fmla="*/ 735 h 737"/>
                    <a:gd name="T16" fmla="*/ 490 w 2903"/>
                    <a:gd name="T17" fmla="*/ 735 h 737"/>
                    <a:gd name="T18" fmla="*/ 540 w 2903"/>
                    <a:gd name="T19" fmla="*/ 735 h 737"/>
                    <a:gd name="T20" fmla="*/ 584 w 2903"/>
                    <a:gd name="T21" fmla="*/ 724 h 737"/>
                    <a:gd name="T22" fmla="*/ 628 w 2903"/>
                    <a:gd name="T23" fmla="*/ 733 h 737"/>
                    <a:gd name="T24" fmla="*/ 672 w 2903"/>
                    <a:gd name="T25" fmla="*/ 735 h 737"/>
                    <a:gd name="T26" fmla="*/ 718 w 2903"/>
                    <a:gd name="T27" fmla="*/ 735 h 737"/>
                    <a:gd name="T28" fmla="*/ 764 w 2903"/>
                    <a:gd name="T29" fmla="*/ 735 h 737"/>
                    <a:gd name="T30" fmla="*/ 810 w 2903"/>
                    <a:gd name="T31" fmla="*/ 735 h 737"/>
                    <a:gd name="T32" fmla="*/ 856 w 2903"/>
                    <a:gd name="T33" fmla="*/ 735 h 737"/>
                    <a:gd name="T34" fmla="*/ 902 w 2903"/>
                    <a:gd name="T35" fmla="*/ 735 h 737"/>
                    <a:gd name="T36" fmla="*/ 948 w 2903"/>
                    <a:gd name="T37" fmla="*/ 735 h 737"/>
                    <a:gd name="T38" fmla="*/ 995 w 2903"/>
                    <a:gd name="T39" fmla="*/ 735 h 737"/>
                    <a:gd name="T40" fmla="*/ 1041 w 2903"/>
                    <a:gd name="T41" fmla="*/ 735 h 737"/>
                    <a:gd name="T42" fmla="*/ 1087 w 2903"/>
                    <a:gd name="T43" fmla="*/ 735 h 737"/>
                    <a:gd name="T44" fmla="*/ 1133 w 2903"/>
                    <a:gd name="T45" fmla="*/ 735 h 737"/>
                    <a:gd name="T46" fmla="*/ 1179 w 2903"/>
                    <a:gd name="T47" fmla="*/ 735 h 737"/>
                    <a:gd name="T48" fmla="*/ 1225 w 2903"/>
                    <a:gd name="T49" fmla="*/ 735 h 737"/>
                    <a:gd name="T50" fmla="*/ 1271 w 2903"/>
                    <a:gd name="T51" fmla="*/ 735 h 737"/>
                    <a:gd name="T52" fmla="*/ 1317 w 2903"/>
                    <a:gd name="T53" fmla="*/ 735 h 737"/>
                    <a:gd name="T54" fmla="*/ 1363 w 2903"/>
                    <a:gd name="T55" fmla="*/ 735 h 737"/>
                    <a:gd name="T56" fmla="*/ 1409 w 2903"/>
                    <a:gd name="T57" fmla="*/ 735 h 737"/>
                    <a:gd name="T58" fmla="*/ 1455 w 2903"/>
                    <a:gd name="T59" fmla="*/ 735 h 737"/>
                    <a:gd name="T60" fmla="*/ 1501 w 2903"/>
                    <a:gd name="T61" fmla="*/ 735 h 737"/>
                    <a:gd name="T62" fmla="*/ 1547 w 2903"/>
                    <a:gd name="T63" fmla="*/ 735 h 737"/>
                    <a:gd name="T64" fmla="*/ 1593 w 2903"/>
                    <a:gd name="T65" fmla="*/ 735 h 737"/>
                    <a:gd name="T66" fmla="*/ 1639 w 2903"/>
                    <a:gd name="T67" fmla="*/ 735 h 737"/>
                    <a:gd name="T68" fmla="*/ 1685 w 2903"/>
                    <a:gd name="T69" fmla="*/ 735 h 737"/>
                    <a:gd name="T70" fmla="*/ 1731 w 2903"/>
                    <a:gd name="T71" fmla="*/ 735 h 737"/>
                    <a:gd name="T72" fmla="*/ 1777 w 2903"/>
                    <a:gd name="T73" fmla="*/ 735 h 737"/>
                    <a:gd name="T74" fmla="*/ 1823 w 2903"/>
                    <a:gd name="T75" fmla="*/ 735 h 737"/>
                    <a:gd name="T76" fmla="*/ 1869 w 2903"/>
                    <a:gd name="T77" fmla="*/ 735 h 737"/>
                    <a:gd name="T78" fmla="*/ 1915 w 2903"/>
                    <a:gd name="T79" fmla="*/ 735 h 737"/>
                    <a:gd name="T80" fmla="*/ 1961 w 2903"/>
                    <a:gd name="T81" fmla="*/ 735 h 737"/>
                    <a:gd name="T82" fmla="*/ 2007 w 2903"/>
                    <a:gd name="T83" fmla="*/ 735 h 737"/>
                    <a:gd name="T84" fmla="*/ 2054 w 2903"/>
                    <a:gd name="T85" fmla="*/ 735 h 737"/>
                    <a:gd name="T86" fmla="*/ 2100 w 2903"/>
                    <a:gd name="T87" fmla="*/ 735 h 737"/>
                    <a:gd name="T88" fmla="*/ 2146 w 2903"/>
                    <a:gd name="T89" fmla="*/ 735 h 737"/>
                    <a:gd name="T90" fmla="*/ 2192 w 2903"/>
                    <a:gd name="T91" fmla="*/ 735 h 737"/>
                    <a:gd name="T92" fmla="*/ 2238 w 2903"/>
                    <a:gd name="T93" fmla="*/ 735 h 737"/>
                    <a:gd name="T94" fmla="*/ 2284 w 2903"/>
                    <a:gd name="T95" fmla="*/ 735 h 737"/>
                    <a:gd name="T96" fmla="*/ 2330 w 2903"/>
                    <a:gd name="T97" fmla="*/ 735 h 737"/>
                    <a:gd name="T98" fmla="*/ 2376 w 2903"/>
                    <a:gd name="T99" fmla="*/ 735 h 737"/>
                    <a:gd name="T100" fmla="*/ 2422 w 2903"/>
                    <a:gd name="T101" fmla="*/ 735 h 737"/>
                    <a:gd name="T102" fmla="*/ 2468 w 2903"/>
                    <a:gd name="T103" fmla="*/ 735 h 737"/>
                    <a:gd name="T104" fmla="*/ 2516 w 2903"/>
                    <a:gd name="T105" fmla="*/ 735 h 737"/>
                    <a:gd name="T106" fmla="*/ 2564 w 2903"/>
                    <a:gd name="T107" fmla="*/ 735 h 737"/>
                    <a:gd name="T108" fmla="*/ 2610 w 2903"/>
                    <a:gd name="T109" fmla="*/ 735 h 737"/>
                    <a:gd name="T110" fmla="*/ 2656 w 2903"/>
                    <a:gd name="T111" fmla="*/ 735 h 737"/>
                    <a:gd name="T112" fmla="*/ 2702 w 2903"/>
                    <a:gd name="T113" fmla="*/ 735 h 737"/>
                    <a:gd name="T114" fmla="*/ 2748 w 2903"/>
                    <a:gd name="T115" fmla="*/ 735 h 737"/>
                    <a:gd name="T116" fmla="*/ 2794 w 2903"/>
                    <a:gd name="T117" fmla="*/ 735 h 737"/>
                    <a:gd name="T118" fmla="*/ 2840 w 2903"/>
                    <a:gd name="T119" fmla="*/ 735 h 737"/>
                    <a:gd name="T120" fmla="*/ 2887 w 2903"/>
                    <a:gd name="T121" fmla="*/ 735 h 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903" h="737">
                      <a:moveTo>
                        <a:pt x="0" y="735"/>
                      </a:moveTo>
                      <a:lnTo>
                        <a:pt x="2" y="737"/>
                      </a:lnTo>
                      <a:lnTo>
                        <a:pt x="5" y="737"/>
                      </a:lnTo>
                      <a:lnTo>
                        <a:pt x="9" y="737"/>
                      </a:lnTo>
                      <a:lnTo>
                        <a:pt x="11" y="735"/>
                      </a:lnTo>
                      <a:lnTo>
                        <a:pt x="13" y="737"/>
                      </a:lnTo>
                      <a:lnTo>
                        <a:pt x="15" y="737"/>
                      </a:lnTo>
                      <a:lnTo>
                        <a:pt x="17" y="735"/>
                      </a:lnTo>
                      <a:lnTo>
                        <a:pt x="19" y="735"/>
                      </a:lnTo>
                      <a:lnTo>
                        <a:pt x="21" y="737"/>
                      </a:lnTo>
                      <a:lnTo>
                        <a:pt x="25" y="737"/>
                      </a:lnTo>
                      <a:lnTo>
                        <a:pt x="28" y="737"/>
                      </a:lnTo>
                      <a:lnTo>
                        <a:pt x="32" y="737"/>
                      </a:lnTo>
                      <a:lnTo>
                        <a:pt x="36" y="735"/>
                      </a:lnTo>
                      <a:lnTo>
                        <a:pt x="38" y="737"/>
                      </a:lnTo>
                      <a:lnTo>
                        <a:pt x="40" y="735"/>
                      </a:lnTo>
                      <a:lnTo>
                        <a:pt x="42" y="737"/>
                      </a:lnTo>
                      <a:lnTo>
                        <a:pt x="46" y="737"/>
                      </a:lnTo>
                      <a:lnTo>
                        <a:pt x="49" y="735"/>
                      </a:lnTo>
                      <a:lnTo>
                        <a:pt x="51" y="735"/>
                      </a:lnTo>
                      <a:lnTo>
                        <a:pt x="53" y="735"/>
                      </a:lnTo>
                      <a:lnTo>
                        <a:pt x="55" y="737"/>
                      </a:lnTo>
                      <a:lnTo>
                        <a:pt x="57" y="735"/>
                      </a:lnTo>
                      <a:lnTo>
                        <a:pt x="59" y="737"/>
                      </a:lnTo>
                      <a:lnTo>
                        <a:pt x="63" y="737"/>
                      </a:lnTo>
                      <a:lnTo>
                        <a:pt x="65" y="737"/>
                      </a:lnTo>
                      <a:lnTo>
                        <a:pt x="65" y="735"/>
                      </a:lnTo>
                      <a:lnTo>
                        <a:pt x="67" y="737"/>
                      </a:lnTo>
                      <a:lnTo>
                        <a:pt x="70" y="737"/>
                      </a:lnTo>
                      <a:lnTo>
                        <a:pt x="74" y="737"/>
                      </a:lnTo>
                      <a:lnTo>
                        <a:pt x="76" y="737"/>
                      </a:lnTo>
                      <a:lnTo>
                        <a:pt x="78" y="735"/>
                      </a:lnTo>
                      <a:lnTo>
                        <a:pt x="80" y="737"/>
                      </a:lnTo>
                      <a:lnTo>
                        <a:pt x="82" y="735"/>
                      </a:lnTo>
                      <a:lnTo>
                        <a:pt x="84" y="737"/>
                      </a:lnTo>
                      <a:lnTo>
                        <a:pt x="86" y="737"/>
                      </a:lnTo>
                      <a:lnTo>
                        <a:pt x="90" y="737"/>
                      </a:lnTo>
                      <a:lnTo>
                        <a:pt x="92" y="735"/>
                      </a:lnTo>
                      <a:lnTo>
                        <a:pt x="93" y="735"/>
                      </a:lnTo>
                      <a:lnTo>
                        <a:pt x="95" y="737"/>
                      </a:lnTo>
                      <a:lnTo>
                        <a:pt x="97" y="737"/>
                      </a:lnTo>
                      <a:lnTo>
                        <a:pt x="99" y="735"/>
                      </a:lnTo>
                      <a:lnTo>
                        <a:pt x="101" y="735"/>
                      </a:lnTo>
                      <a:lnTo>
                        <a:pt x="103" y="737"/>
                      </a:lnTo>
                      <a:lnTo>
                        <a:pt x="105" y="737"/>
                      </a:lnTo>
                      <a:lnTo>
                        <a:pt x="107" y="737"/>
                      </a:lnTo>
                      <a:lnTo>
                        <a:pt x="111" y="737"/>
                      </a:lnTo>
                      <a:lnTo>
                        <a:pt x="115" y="737"/>
                      </a:lnTo>
                      <a:lnTo>
                        <a:pt x="116" y="735"/>
                      </a:lnTo>
                      <a:lnTo>
                        <a:pt x="118" y="735"/>
                      </a:lnTo>
                      <a:lnTo>
                        <a:pt x="120" y="735"/>
                      </a:lnTo>
                      <a:lnTo>
                        <a:pt x="122" y="737"/>
                      </a:lnTo>
                      <a:lnTo>
                        <a:pt x="124" y="737"/>
                      </a:lnTo>
                      <a:lnTo>
                        <a:pt x="128" y="737"/>
                      </a:lnTo>
                      <a:lnTo>
                        <a:pt x="130" y="737"/>
                      </a:lnTo>
                      <a:lnTo>
                        <a:pt x="132" y="735"/>
                      </a:lnTo>
                      <a:lnTo>
                        <a:pt x="134" y="737"/>
                      </a:lnTo>
                      <a:lnTo>
                        <a:pt x="136" y="735"/>
                      </a:lnTo>
                      <a:lnTo>
                        <a:pt x="138" y="737"/>
                      </a:lnTo>
                      <a:lnTo>
                        <a:pt x="141" y="737"/>
                      </a:lnTo>
                      <a:lnTo>
                        <a:pt x="145" y="737"/>
                      </a:lnTo>
                      <a:lnTo>
                        <a:pt x="149" y="737"/>
                      </a:lnTo>
                      <a:lnTo>
                        <a:pt x="151" y="735"/>
                      </a:lnTo>
                      <a:lnTo>
                        <a:pt x="155" y="737"/>
                      </a:lnTo>
                      <a:lnTo>
                        <a:pt x="157" y="735"/>
                      </a:lnTo>
                      <a:lnTo>
                        <a:pt x="159" y="737"/>
                      </a:lnTo>
                      <a:lnTo>
                        <a:pt x="160" y="735"/>
                      </a:lnTo>
                      <a:lnTo>
                        <a:pt x="162" y="735"/>
                      </a:lnTo>
                      <a:lnTo>
                        <a:pt x="162" y="737"/>
                      </a:lnTo>
                      <a:lnTo>
                        <a:pt x="164" y="735"/>
                      </a:lnTo>
                      <a:lnTo>
                        <a:pt x="166" y="737"/>
                      </a:lnTo>
                      <a:lnTo>
                        <a:pt x="170" y="737"/>
                      </a:lnTo>
                      <a:lnTo>
                        <a:pt x="172" y="737"/>
                      </a:lnTo>
                      <a:lnTo>
                        <a:pt x="174" y="735"/>
                      </a:lnTo>
                      <a:lnTo>
                        <a:pt x="176" y="735"/>
                      </a:lnTo>
                      <a:lnTo>
                        <a:pt x="178" y="737"/>
                      </a:lnTo>
                      <a:lnTo>
                        <a:pt x="180" y="737"/>
                      </a:lnTo>
                      <a:lnTo>
                        <a:pt x="182" y="735"/>
                      </a:lnTo>
                      <a:lnTo>
                        <a:pt x="183" y="735"/>
                      </a:lnTo>
                      <a:lnTo>
                        <a:pt x="185" y="737"/>
                      </a:lnTo>
                      <a:lnTo>
                        <a:pt x="189" y="737"/>
                      </a:lnTo>
                      <a:lnTo>
                        <a:pt x="193" y="737"/>
                      </a:lnTo>
                      <a:lnTo>
                        <a:pt x="195" y="735"/>
                      </a:lnTo>
                      <a:lnTo>
                        <a:pt x="195" y="737"/>
                      </a:lnTo>
                      <a:lnTo>
                        <a:pt x="197" y="735"/>
                      </a:lnTo>
                      <a:lnTo>
                        <a:pt x="199" y="737"/>
                      </a:lnTo>
                      <a:lnTo>
                        <a:pt x="201" y="735"/>
                      </a:lnTo>
                      <a:lnTo>
                        <a:pt x="203" y="737"/>
                      </a:lnTo>
                      <a:lnTo>
                        <a:pt x="206" y="735"/>
                      </a:lnTo>
                      <a:lnTo>
                        <a:pt x="208" y="737"/>
                      </a:lnTo>
                      <a:lnTo>
                        <a:pt x="210" y="737"/>
                      </a:lnTo>
                      <a:lnTo>
                        <a:pt x="212" y="735"/>
                      </a:lnTo>
                      <a:lnTo>
                        <a:pt x="214" y="737"/>
                      </a:lnTo>
                      <a:lnTo>
                        <a:pt x="216" y="735"/>
                      </a:lnTo>
                      <a:lnTo>
                        <a:pt x="218" y="737"/>
                      </a:lnTo>
                      <a:lnTo>
                        <a:pt x="220" y="737"/>
                      </a:lnTo>
                      <a:lnTo>
                        <a:pt x="222" y="735"/>
                      </a:lnTo>
                      <a:lnTo>
                        <a:pt x="224" y="737"/>
                      </a:lnTo>
                      <a:lnTo>
                        <a:pt x="226" y="737"/>
                      </a:lnTo>
                      <a:lnTo>
                        <a:pt x="228" y="735"/>
                      </a:lnTo>
                      <a:lnTo>
                        <a:pt x="229" y="735"/>
                      </a:lnTo>
                      <a:lnTo>
                        <a:pt x="231" y="735"/>
                      </a:lnTo>
                      <a:lnTo>
                        <a:pt x="233" y="735"/>
                      </a:lnTo>
                      <a:lnTo>
                        <a:pt x="235" y="737"/>
                      </a:lnTo>
                      <a:lnTo>
                        <a:pt x="237" y="737"/>
                      </a:lnTo>
                      <a:lnTo>
                        <a:pt x="241" y="737"/>
                      </a:lnTo>
                      <a:lnTo>
                        <a:pt x="245" y="737"/>
                      </a:lnTo>
                      <a:lnTo>
                        <a:pt x="247" y="735"/>
                      </a:lnTo>
                      <a:lnTo>
                        <a:pt x="249" y="737"/>
                      </a:lnTo>
                      <a:lnTo>
                        <a:pt x="250" y="735"/>
                      </a:lnTo>
                      <a:lnTo>
                        <a:pt x="254" y="737"/>
                      </a:lnTo>
                      <a:lnTo>
                        <a:pt x="256" y="735"/>
                      </a:lnTo>
                      <a:lnTo>
                        <a:pt x="258" y="737"/>
                      </a:lnTo>
                      <a:lnTo>
                        <a:pt x="260" y="737"/>
                      </a:lnTo>
                      <a:lnTo>
                        <a:pt x="262" y="737"/>
                      </a:lnTo>
                      <a:lnTo>
                        <a:pt x="264" y="735"/>
                      </a:lnTo>
                      <a:lnTo>
                        <a:pt x="266" y="735"/>
                      </a:lnTo>
                      <a:lnTo>
                        <a:pt x="268" y="737"/>
                      </a:lnTo>
                      <a:lnTo>
                        <a:pt x="272" y="737"/>
                      </a:lnTo>
                      <a:lnTo>
                        <a:pt x="273" y="735"/>
                      </a:lnTo>
                      <a:lnTo>
                        <a:pt x="275" y="737"/>
                      </a:lnTo>
                      <a:lnTo>
                        <a:pt x="277" y="735"/>
                      </a:lnTo>
                      <a:lnTo>
                        <a:pt x="279" y="737"/>
                      </a:lnTo>
                      <a:lnTo>
                        <a:pt x="281" y="735"/>
                      </a:lnTo>
                      <a:lnTo>
                        <a:pt x="285" y="737"/>
                      </a:lnTo>
                      <a:lnTo>
                        <a:pt x="289" y="737"/>
                      </a:lnTo>
                      <a:lnTo>
                        <a:pt x="291" y="737"/>
                      </a:lnTo>
                      <a:lnTo>
                        <a:pt x="293" y="737"/>
                      </a:lnTo>
                      <a:lnTo>
                        <a:pt x="296" y="737"/>
                      </a:lnTo>
                      <a:lnTo>
                        <a:pt x="298" y="735"/>
                      </a:lnTo>
                      <a:lnTo>
                        <a:pt x="300" y="735"/>
                      </a:lnTo>
                      <a:lnTo>
                        <a:pt x="302" y="735"/>
                      </a:lnTo>
                      <a:lnTo>
                        <a:pt x="304" y="737"/>
                      </a:lnTo>
                      <a:lnTo>
                        <a:pt x="306" y="737"/>
                      </a:lnTo>
                      <a:lnTo>
                        <a:pt x="310" y="735"/>
                      </a:lnTo>
                      <a:lnTo>
                        <a:pt x="312" y="735"/>
                      </a:lnTo>
                      <a:lnTo>
                        <a:pt x="314" y="737"/>
                      </a:lnTo>
                      <a:lnTo>
                        <a:pt x="316" y="737"/>
                      </a:lnTo>
                      <a:lnTo>
                        <a:pt x="318" y="735"/>
                      </a:lnTo>
                      <a:lnTo>
                        <a:pt x="319" y="737"/>
                      </a:lnTo>
                      <a:lnTo>
                        <a:pt x="321" y="737"/>
                      </a:lnTo>
                      <a:lnTo>
                        <a:pt x="325" y="737"/>
                      </a:lnTo>
                      <a:lnTo>
                        <a:pt x="327" y="737"/>
                      </a:lnTo>
                      <a:lnTo>
                        <a:pt x="331" y="735"/>
                      </a:lnTo>
                      <a:lnTo>
                        <a:pt x="333" y="735"/>
                      </a:lnTo>
                      <a:lnTo>
                        <a:pt x="335" y="737"/>
                      </a:lnTo>
                      <a:lnTo>
                        <a:pt x="337" y="737"/>
                      </a:lnTo>
                      <a:lnTo>
                        <a:pt x="339" y="735"/>
                      </a:lnTo>
                      <a:lnTo>
                        <a:pt x="340" y="737"/>
                      </a:lnTo>
                      <a:lnTo>
                        <a:pt x="342" y="737"/>
                      </a:lnTo>
                      <a:lnTo>
                        <a:pt x="346" y="737"/>
                      </a:lnTo>
                      <a:lnTo>
                        <a:pt x="350" y="735"/>
                      </a:lnTo>
                      <a:lnTo>
                        <a:pt x="352" y="737"/>
                      </a:lnTo>
                      <a:lnTo>
                        <a:pt x="356" y="735"/>
                      </a:lnTo>
                      <a:lnTo>
                        <a:pt x="358" y="737"/>
                      </a:lnTo>
                      <a:lnTo>
                        <a:pt x="362" y="735"/>
                      </a:lnTo>
                      <a:lnTo>
                        <a:pt x="363" y="735"/>
                      </a:lnTo>
                      <a:lnTo>
                        <a:pt x="365" y="737"/>
                      </a:lnTo>
                      <a:lnTo>
                        <a:pt x="367" y="737"/>
                      </a:lnTo>
                      <a:lnTo>
                        <a:pt x="371" y="737"/>
                      </a:lnTo>
                      <a:lnTo>
                        <a:pt x="373" y="737"/>
                      </a:lnTo>
                      <a:lnTo>
                        <a:pt x="375" y="735"/>
                      </a:lnTo>
                      <a:lnTo>
                        <a:pt x="377" y="735"/>
                      </a:lnTo>
                      <a:lnTo>
                        <a:pt x="379" y="735"/>
                      </a:lnTo>
                      <a:lnTo>
                        <a:pt x="381" y="735"/>
                      </a:lnTo>
                      <a:lnTo>
                        <a:pt x="385" y="735"/>
                      </a:lnTo>
                      <a:lnTo>
                        <a:pt x="386" y="735"/>
                      </a:lnTo>
                      <a:lnTo>
                        <a:pt x="390" y="737"/>
                      </a:lnTo>
                      <a:lnTo>
                        <a:pt x="390" y="735"/>
                      </a:lnTo>
                      <a:lnTo>
                        <a:pt x="392" y="735"/>
                      </a:lnTo>
                      <a:lnTo>
                        <a:pt x="394" y="735"/>
                      </a:lnTo>
                      <a:lnTo>
                        <a:pt x="396" y="735"/>
                      </a:lnTo>
                      <a:lnTo>
                        <a:pt x="398" y="735"/>
                      </a:lnTo>
                      <a:lnTo>
                        <a:pt x="402" y="737"/>
                      </a:lnTo>
                      <a:lnTo>
                        <a:pt x="406" y="737"/>
                      </a:lnTo>
                      <a:lnTo>
                        <a:pt x="408" y="737"/>
                      </a:lnTo>
                      <a:lnTo>
                        <a:pt x="409" y="735"/>
                      </a:lnTo>
                      <a:lnTo>
                        <a:pt x="411" y="737"/>
                      </a:lnTo>
                      <a:lnTo>
                        <a:pt x="415" y="735"/>
                      </a:lnTo>
                      <a:lnTo>
                        <a:pt x="417" y="737"/>
                      </a:lnTo>
                      <a:lnTo>
                        <a:pt x="421" y="735"/>
                      </a:lnTo>
                      <a:lnTo>
                        <a:pt x="425" y="735"/>
                      </a:lnTo>
                      <a:lnTo>
                        <a:pt x="425" y="737"/>
                      </a:lnTo>
                      <a:lnTo>
                        <a:pt x="427" y="735"/>
                      </a:lnTo>
                      <a:lnTo>
                        <a:pt x="429" y="735"/>
                      </a:lnTo>
                      <a:lnTo>
                        <a:pt x="430" y="735"/>
                      </a:lnTo>
                      <a:lnTo>
                        <a:pt x="432" y="737"/>
                      </a:lnTo>
                      <a:lnTo>
                        <a:pt x="436" y="737"/>
                      </a:lnTo>
                      <a:lnTo>
                        <a:pt x="438" y="735"/>
                      </a:lnTo>
                      <a:lnTo>
                        <a:pt x="440" y="737"/>
                      </a:lnTo>
                      <a:lnTo>
                        <a:pt x="442" y="737"/>
                      </a:lnTo>
                      <a:lnTo>
                        <a:pt x="444" y="735"/>
                      </a:lnTo>
                      <a:lnTo>
                        <a:pt x="446" y="735"/>
                      </a:lnTo>
                      <a:lnTo>
                        <a:pt x="448" y="735"/>
                      </a:lnTo>
                      <a:lnTo>
                        <a:pt x="450" y="735"/>
                      </a:lnTo>
                      <a:lnTo>
                        <a:pt x="452" y="735"/>
                      </a:lnTo>
                      <a:lnTo>
                        <a:pt x="453" y="735"/>
                      </a:lnTo>
                      <a:lnTo>
                        <a:pt x="455" y="737"/>
                      </a:lnTo>
                      <a:lnTo>
                        <a:pt x="457" y="735"/>
                      </a:lnTo>
                      <a:lnTo>
                        <a:pt x="459" y="735"/>
                      </a:lnTo>
                      <a:lnTo>
                        <a:pt x="461" y="735"/>
                      </a:lnTo>
                      <a:lnTo>
                        <a:pt x="463" y="735"/>
                      </a:lnTo>
                      <a:lnTo>
                        <a:pt x="465" y="735"/>
                      </a:lnTo>
                      <a:lnTo>
                        <a:pt x="467" y="735"/>
                      </a:lnTo>
                      <a:lnTo>
                        <a:pt x="469" y="737"/>
                      </a:lnTo>
                      <a:lnTo>
                        <a:pt x="471" y="735"/>
                      </a:lnTo>
                      <a:lnTo>
                        <a:pt x="473" y="735"/>
                      </a:lnTo>
                      <a:lnTo>
                        <a:pt x="475" y="735"/>
                      </a:lnTo>
                      <a:lnTo>
                        <a:pt x="476" y="735"/>
                      </a:lnTo>
                      <a:lnTo>
                        <a:pt x="478" y="735"/>
                      </a:lnTo>
                      <a:lnTo>
                        <a:pt x="480" y="737"/>
                      </a:lnTo>
                      <a:lnTo>
                        <a:pt x="482" y="735"/>
                      </a:lnTo>
                      <a:lnTo>
                        <a:pt x="484" y="735"/>
                      </a:lnTo>
                      <a:lnTo>
                        <a:pt x="486" y="735"/>
                      </a:lnTo>
                      <a:lnTo>
                        <a:pt x="488" y="735"/>
                      </a:lnTo>
                      <a:lnTo>
                        <a:pt x="490" y="735"/>
                      </a:lnTo>
                      <a:lnTo>
                        <a:pt x="492" y="735"/>
                      </a:lnTo>
                      <a:lnTo>
                        <a:pt x="494" y="735"/>
                      </a:lnTo>
                      <a:lnTo>
                        <a:pt x="496" y="735"/>
                      </a:lnTo>
                      <a:lnTo>
                        <a:pt x="498" y="735"/>
                      </a:lnTo>
                      <a:lnTo>
                        <a:pt x="499" y="735"/>
                      </a:lnTo>
                      <a:lnTo>
                        <a:pt x="501" y="735"/>
                      </a:lnTo>
                      <a:lnTo>
                        <a:pt x="503" y="735"/>
                      </a:lnTo>
                      <a:lnTo>
                        <a:pt x="505" y="735"/>
                      </a:lnTo>
                      <a:lnTo>
                        <a:pt x="507" y="735"/>
                      </a:lnTo>
                      <a:lnTo>
                        <a:pt x="511" y="735"/>
                      </a:lnTo>
                      <a:lnTo>
                        <a:pt x="513" y="735"/>
                      </a:lnTo>
                      <a:lnTo>
                        <a:pt x="517" y="735"/>
                      </a:lnTo>
                      <a:lnTo>
                        <a:pt x="519" y="735"/>
                      </a:lnTo>
                      <a:lnTo>
                        <a:pt x="521" y="735"/>
                      </a:lnTo>
                      <a:lnTo>
                        <a:pt x="522" y="735"/>
                      </a:lnTo>
                      <a:lnTo>
                        <a:pt x="524" y="735"/>
                      </a:lnTo>
                      <a:lnTo>
                        <a:pt x="526" y="735"/>
                      </a:lnTo>
                      <a:lnTo>
                        <a:pt x="528" y="735"/>
                      </a:lnTo>
                      <a:lnTo>
                        <a:pt x="530" y="735"/>
                      </a:lnTo>
                      <a:lnTo>
                        <a:pt x="532" y="735"/>
                      </a:lnTo>
                      <a:lnTo>
                        <a:pt x="534" y="735"/>
                      </a:lnTo>
                      <a:lnTo>
                        <a:pt x="536" y="735"/>
                      </a:lnTo>
                      <a:lnTo>
                        <a:pt x="538" y="735"/>
                      </a:lnTo>
                      <a:lnTo>
                        <a:pt x="540" y="735"/>
                      </a:lnTo>
                      <a:lnTo>
                        <a:pt x="542" y="735"/>
                      </a:lnTo>
                      <a:lnTo>
                        <a:pt x="543" y="735"/>
                      </a:lnTo>
                      <a:lnTo>
                        <a:pt x="545" y="735"/>
                      </a:lnTo>
                      <a:lnTo>
                        <a:pt x="547" y="735"/>
                      </a:lnTo>
                      <a:lnTo>
                        <a:pt x="549" y="705"/>
                      </a:lnTo>
                      <a:lnTo>
                        <a:pt x="551" y="499"/>
                      </a:lnTo>
                      <a:lnTo>
                        <a:pt x="553" y="136"/>
                      </a:lnTo>
                      <a:lnTo>
                        <a:pt x="555" y="0"/>
                      </a:lnTo>
                      <a:lnTo>
                        <a:pt x="555" y="50"/>
                      </a:lnTo>
                      <a:lnTo>
                        <a:pt x="557" y="298"/>
                      </a:lnTo>
                      <a:lnTo>
                        <a:pt x="559" y="443"/>
                      </a:lnTo>
                      <a:lnTo>
                        <a:pt x="561" y="571"/>
                      </a:lnTo>
                      <a:lnTo>
                        <a:pt x="563" y="600"/>
                      </a:lnTo>
                      <a:lnTo>
                        <a:pt x="565" y="640"/>
                      </a:lnTo>
                      <a:lnTo>
                        <a:pt x="566" y="667"/>
                      </a:lnTo>
                      <a:lnTo>
                        <a:pt x="568" y="682"/>
                      </a:lnTo>
                      <a:lnTo>
                        <a:pt x="570" y="697"/>
                      </a:lnTo>
                      <a:lnTo>
                        <a:pt x="572" y="703"/>
                      </a:lnTo>
                      <a:lnTo>
                        <a:pt x="574" y="709"/>
                      </a:lnTo>
                      <a:lnTo>
                        <a:pt x="576" y="714"/>
                      </a:lnTo>
                      <a:lnTo>
                        <a:pt x="578" y="716"/>
                      </a:lnTo>
                      <a:lnTo>
                        <a:pt x="580" y="720"/>
                      </a:lnTo>
                      <a:lnTo>
                        <a:pt x="582" y="724"/>
                      </a:lnTo>
                      <a:lnTo>
                        <a:pt x="584" y="724"/>
                      </a:lnTo>
                      <a:lnTo>
                        <a:pt x="586" y="724"/>
                      </a:lnTo>
                      <a:lnTo>
                        <a:pt x="588" y="726"/>
                      </a:lnTo>
                      <a:lnTo>
                        <a:pt x="588" y="728"/>
                      </a:lnTo>
                      <a:lnTo>
                        <a:pt x="589" y="728"/>
                      </a:lnTo>
                      <a:lnTo>
                        <a:pt x="591" y="730"/>
                      </a:lnTo>
                      <a:lnTo>
                        <a:pt x="593" y="730"/>
                      </a:lnTo>
                      <a:lnTo>
                        <a:pt x="595" y="730"/>
                      </a:lnTo>
                      <a:lnTo>
                        <a:pt x="597" y="730"/>
                      </a:lnTo>
                      <a:lnTo>
                        <a:pt x="599" y="731"/>
                      </a:lnTo>
                      <a:lnTo>
                        <a:pt x="601" y="730"/>
                      </a:lnTo>
                      <a:lnTo>
                        <a:pt x="603" y="731"/>
                      </a:lnTo>
                      <a:lnTo>
                        <a:pt x="605" y="731"/>
                      </a:lnTo>
                      <a:lnTo>
                        <a:pt x="607" y="731"/>
                      </a:lnTo>
                      <a:lnTo>
                        <a:pt x="609" y="731"/>
                      </a:lnTo>
                      <a:lnTo>
                        <a:pt x="611" y="731"/>
                      </a:lnTo>
                      <a:lnTo>
                        <a:pt x="612" y="733"/>
                      </a:lnTo>
                      <a:lnTo>
                        <a:pt x="614" y="731"/>
                      </a:lnTo>
                      <a:lnTo>
                        <a:pt x="616" y="733"/>
                      </a:lnTo>
                      <a:lnTo>
                        <a:pt x="618" y="731"/>
                      </a:lnTo>
                      <a:lnTo>
                        <a:pt x="620" y="733"/>
                      </a:lnTo>
                      <a:lnTo>
                        <a:pt x="622" y="733"/>
                      </a:lnTo>
                      <a:lnTo>
                        <a:pt x="624" y="733"/>
                      </a:lnTo>
                      <a:lnTo>
                        <a:pt x="626" y="733"/>
                      </a:lnTo>
                      <a:lnTo>
                        <a:pt x="628" y="733"/>
                      </a:lnTo>
                      <a:lnTo>
                        <a:pt x="630" y="733"/>
                      </a:lnTo>
                      <a:lnTo>
                        <a:pt x="632" y="733"/>
                      </a:lnTo>
                      <a:lnTo>
                        <a:pt x="633" y="733"/>
                      </a:lnTo>
                      <a:lnTo>
                        <a:pt x="635" y="733"/>
                      </a:lnTo>
                      <a:lnTo>
                        <a:pt x="637" y="733"/>
                      </a:lnTo>
                      <a:lnTo>
                        <a:pt x="639" y="733"/>
                      </a:lnTo>
                      <a:lnTo>
                        <a:pt x="641" y="733"/>
                      </a:lnTo>
                      <a:lnTo>
                        <a:pt x="643" y="733"/>
                      </a:lnTo>
                      <a:lnTo>
                        <a:pt x="645" y="733"/>
                      </a:lnTo>
                      <a:lnTo>
                        <a:pt x="647" y="733"/>
                      </a:lnTo>
                      <a:lnTo>
                        <a:pt x="649" y="733"/>
                      </a:lnTo>
                      <a:lnTo>
                        <a:pt x="651" y="735"/>
                      </a:lnTo>
                      <a:lnTo>
                        <a:pt x="653" y="733"/>
                      </a:lnTo>
                      <a:lnTo>
                        <a:pt x="653" y="735"/>
                      </a:lnTo>
                      <a:lnTo>
                        <a:pt x="655" y="733"/>
                      </a:lnTo>
                      <a:lnTo>
                        <a:pt x="656" y="735"/>
                      </a:lnTo>
                      <a:lnTo>
                        <a:pt x="658" y="735"/>
                      </a:lnTo>
                      <a:lnTo>
                        <a:pt x="660" y="733"/>
                      </a:lnTo>
                      <a:lnTo>
                        <a:pt x="662" y="735"/>
                      </a:lnTo>
                      <a:lnTo>
                        <a:pt x="664" y="733"/>
                      </a:lnTo>
                      <a:lnTo>
                        <a:pt x="666" y="735"/>
                      </a:lnTo>
                      <a:lnTo>
                        <a:pt x="668" y="735"/>
                      </a:lnTo>
                      <a:lnTo>
                        <a:pt x="670" y="735"/>
                      </a:lnTo>
                      <a:lnTo>
                        <a:pt x="672" y="735"/>
                      </a:lnTo>
                      <a:lnTo>
                        <a:pt x="674" y="735"/>
                      </a:lnTo>
                      <a:lnTo>
                        <a:pt x="676" y="735"/>
                      </a:lnTo>
                      <a:lnTo>
                        <a:pt x="678" y="735"/>
                      </a:lnTo>
                      <a:lnTo>
                        <a:pt x="679" y="735"/>
                      </a:lnTo>
                      <a:lnTo>
                        <a:pt x="681" y="735"/>
                      </a:lnTo>
                      <a:lnTo>
                        <a:pt x="683" y="735"/>
                      </a:lnTo>
                      <a:lnTo>
                        <a:pt x="685" y="735"/>
                      </a:lnTo>
                      <a:lnTo>
                        <a:pt x="687" y="735"/>
                      </a:lnTo>
                      <a:lnTo>
                        <a:pt x="689" y="735"/>
                      </a:lnTo>
                      <a:lnTo>
                        <a:pt x="691" y="735"/>
                      </a:lnTo>
                      <a:lnTo>
                        <a:pt x="693" y="735"/>
                      </a:lnTo>
                      <a:lnTo>
                        <a:pt x="695" y="735"/>
                      </a:lnTo>
                      <a:lnTo>
                        <a:pt x="697" y="735"/>
                      </a:lnTo>
                      <a:lnTo>
                        <a:pt x="699" y="735"/>
                      </a:lnTo>
                      <a:lnTo>
                        <a:pt x="701" y="735"/>
                      </a:lnTo>
                      <a:lnTo>
                        <a:pt x="702" y="735"/>
                      </a:lnTo>
                      <a:lnTo>
                        <a:pt x="704" y="735"/>
                      </a:lnTo>
                      <a:lnTo>
                        <a:pt x="706" y="735"/>
                      </a:lnTo>
                      <a:lnTo>
                        <a:pt x="708" y="735"/>
                      </a:lnTo>
                      <a:lnTo>
                        <a:pt x="710" y="735"/>
                      </a:lnTo>
                      <a:lnTo>
                        <a:pt x="712" y="735"/>
                      </a:lnTo>
                      <a:lnTo>
                        <a:pt x="714" y="735"/>
                      </a:lnTo>
                      <a:lnTo>
                        <a:pt x="716" y="735"/>
                      </a:lnTo>
                      <a:lnTo>
                        <a:pt x="718" y="735"/>
                      </a:lnTo>
                      <a:lnTo>
                        <a:pt x="720" y="735"/>
                      </a:lnTo>
                      <a:lnTo>
                        <a:pt x="722" y="735"/>
                      </a:lnTo>
                      <a:lnTo>
                        <a:pt x="723" y="735"/>
                      </a:lnTo>
                      <a:lnTo>
                        <a:pt x="725" y="735"/>
                      </a:lnTo>
                      <a:lnTo>
                        <a:pt x="727" y="735"/>
                      </a:lnTo>
                      <a:lnTo>
                        <a:pt x="729" y="735"/>
                      </a:lnTo>
                      <a:lnTo>
                        <a:pt x="731" y="735"/>
                      </a:lnTo>
                      <a:lnTo>
                        <a:pt x="733" y="735"/>
                      </a:lnTo>
                      <a:lnTo>
                        <a:pt x="735" y="735"/>
                      </a:lnTo>
                      <a:lnTo>
                        <a:pt x="737" y="735"/>
                      </a:lnTo>
                      <a:lnTo>
                        <a:pt x="739" y="735"/>
                      </a:lnTo>
                      <a:lnTo>
                        <a:pt x="741" y="735"/>
                      </a:lnTo>
                      <a:lnTo>
                        <a:pt x="743" y="735"/>
                      </a:lnTo>
                      <a:lnTo>
                        <a:pt x="745" y="735"/>
                      </a:lnTo>
                      <a:lnTo>
                        <a:pt x="746" y="735"/>
                      </a:lnTo>
                      <a:lnTo>
                        <a:pt x="748" y="735"/>
                      </a:lnTo>
                      <a:lnTo>
                        <a:pt x="750" y="735"/>
                      </a:lnTo>
                      <a:lnTo>
                        <a:pt x="752" y="735"/>
                      </a:lnTo>
                      <a:lnTo>
                        <a:pt x="754" y="735"/>
                      </a:lnTo>
                      <a:lnTo>
                        <a:pt x="756" y="735"/>
                      </a:lnTo>
                      <a:lnTo>
                        <a:pt x="758" y="735"/>
                      </a:lnTo>
                      <a:lnTo>
                        <a:pt x="760" y="735"/>
                      </a:lnTo>
                      <a:lnTo>
                        <a:pt x="762" y="735"/>
                      </a:lnTo>
                      <a:lnTo>
                        <a:pt x="764" y="735"/>
                      </a:lnTo>
                      <a:lnTo>
                        <a:pt x="766" y="735"/>
                      </a:lnTo>
                      <a:lnTo>
                        <a:pt x="768" y="735"/>
                      </a:lnTo>
                      <a:lnTo>
                        <a:pt x="769" y="735"/>
                      </a:lnTo>
                      <a:lnTo>
                        <a:pt x="771" y="735"/>
                      </a:lnTo>
                      <a:lnTo>
                        <a:pt x="773" y="735"/>
                      </a:lnTo>
                      <a:lnTo>
                        <a:pt x="775" y="735"/>
                      </a:lnTo>
                      <a:lnTo>
                        <a:pt x="777" y="735"/>
                      </a:lnTo>
                      <a:lnTo>
                        <a:pt x="779" y="735"/>
                      </a:lnTo>
                      <a:lnTo>
                        <a:pt x="781" y="735"/>
                      </a:lnTo>
                      <a:lnTo>
                        <a:pt x="783" y="735"/>
                      </a:lnTo>
                      <a:lnTo>
                        <a:pt x="785" y="735"/>
                      </a:lnTo>
                      <a:lnTo>
                        <a:pt x="787" y="735"/>
                      </a:lnTo>
                      <a:lnTo>
                        <a:pt x="789" y="735"/>
                      </a:lnTo>
                      <a:lnTo>
                        <a:pt x="791" y="735"/>
                      </a:lnTo>
                      <a:lnTo>
                        <a:pt x="792" y="735"/>
                      </a:lnTo>
                      <a:lnTo>
                        <a:pt x="794" y="735"/>
                      </a:lnTo>
                      <a:lnTo>
                        <a:pt x="796" y="735"/>
                      </a:lnTo>
                      <a:lnTo>
                        <a:pt x="798" y="735"/>
                      </a:lnTo>
                      <a:lnTo>
                        <a:pt x="800" y="735"/>
                      </a:lnTo>
                      <a:lnTo>
                        <a:pt x="802" y="735"/>
                      </a:lnTo>
                      <a:lnTo>
                        <a:pt x="804" y="735"/>
                      </a:lnTo>
                      <a:lnTo>
                        <a:pt x="806" y="735"/>
                      </a:lnTo>
                      <a:lnTo>
                        <a:pt x="808" y="735"/>
                      </a:lnTo>
                      <a:lnTo>
                        <a:pt x="810" y="735"/>
                      </a:lnTo>
                      <a:lnTo>
                        <a:pt x="812" y="735"/>
                      </a:lnTo>
                      <a:lnTo>
                        <a:pt x="813" y="735"/>
                      </a:lnTo>
                      <a:lnTo>
                        <a:pt x="815" y="735"/>
                      </a:lnTo>
                      <a:lnTo>
                        <a:pt x="817" y="735"/>
                      </a:lnTo>
                      <a:lnTo>
                        <a:pt x="819" y="735"/>
                      </a:lnTo>
                      <a:lnTo>
                        <a:pt x="821" y="735"/>
                      </a:lnTo>
                      <a:lnTo>
                        <a:pt x="823" y="735"/>
                      </a:lnTo>
                      <a:lnTo>
                        <a:pt x="825" y="735"/>
                      </a:lnTo>
                      <a:lnTo>
                        <a:pt x="827" y="735"/>
                      </a:lnTo>
                      <a:lnTo>
                        <a:pt x="829" y="735"/>
                      </a:lnTo>
                      <a:lnTo>
                        <a:pt x="831" y="735"/>
                      </a:lnTo>
                      <a:lnTo>
                        <a:pt x="833" y="735"/>
                      </a:lnTo>
                      <a:lnTo>
                        <a:pt x="835" y="735"/>
                      </a:lnTo>
                      <a:lnTo>
                        <a:pt x="836" y="735"/>
                      </a:lnTo>
                      <a:lnTo>
                        <a:pt x="838" y="735"/>
                      </a:lnTo>
                      <a:lnTo>
                        <a:pt x="840" y="735"/>
                      </a:lnTo>
                      <a:lnTo>
                        <a:pt x="842" y="735"/>
                      </a:lnTo>
                      <a:lnTo>
                        <a:pt x="844" y="735"/>
                      </a:lnTo>
                      <a:lnTo>
                        <a:pt x="846" y="735"/>
                      </a:lnTo>
                      <a:lnTo>
                        <a:pt x="848" y="735"/>
                      </a:lnTo>
                      <a:lnTo>
                        <a:pt x="850" y="735"/>
                      </a:lnTo>
                      <a:lnTo>
                        <a:pt x="852" y="735"/>
                      </a:lnTo>
                      <a:lnTo>
                        <a:pt x="854" y="735"/>
                      </a:lnTo>
                      <a:lnTo>
                        <a:pt x="856" y="735"/>
                      </a:lnTo>
                      <a:lnTo>
                        <a:pt x="858" y="735"/>
                      </a:lnTo>
                      <a:lnTo>
                        <a:pt x="859" y="735"/>
                      </a:lnTo>
                      <a:lnTo>
                        <a:pt x="861" y="735"/>
                      </a:lnTo>
                      <a:lnTo>
                        <a:pt x="863" y="735"/>
                      </a:lnTo>
                      <a:lnTo>
                        <a:pt x="865" y="735"/>
                      </a:lnTo>
                      <a:lnTo>
                        <a:pt x="867" y="735"/>
                      </a:lnTo>
                      <a:lnTo>
                        <a:pt x="869" y="735"/>
                      </a:lnTo>
                      <a:lnTo>
                        <a:pt x="871" y="735"/>
                      </a:lnTo>
                      <a:lnTo>
                        <a:pt x="873" y="735"/>
                      </a:lnTo>
                      <a:lnTo>
                        <a:pt x="875" y="735"/>
                      </a:lnTo>
                      <a:lnTo>
                        <a:pt x="877" y="735"/>
                      </a:lnTo>
                      <a:lnTo>
                        <a:pt x="879" y="735"/>
                      </a:lnTo>
                      <a:lnTo>
                        <a:pt x="881" y="735"/>
                      </a:lnTo>
                      <a:lnTo>
                        <a:pt x="882" y="735"/>
                      </a:lnTo>
                      <a:lnTo>
                        <a:pt x="884" y="735"/>
                      </a:lnTo>
                      <a:lnTo>
                        <a:pt x="886" y="735"/>
                      </a:lnTo>
                      <a:lnTo>
                        <a:pt x="888" y="735"/>
                      </a:lnTo>
                      <a:lnTo>
                        <a:pt x="890" y="735"/>
                      </a:lnTo>
                      <a:lnTo>
                        <a:pt x="892" y="735"/>
                      </a:lnTo>
                      <a:lnTo>
                        <a:pt x="894" y="735"/>
                      </a:lnTo>
                      <a:lnTo>
                        <a:pt x="896" y="735"/>
                      </a:lnTo>
                      <a:lnTo>
                        <a:pt x="898" y="735"/>
                      </a:lnTo>
                      <a:lnTo>
                        <a:pt x="900" y="735"/>
                      </a:lnTo>
                      <a:lnTo>
                        <a:pt x="902" y="735"/>
                      </a:lnTo>
                      <a:lnTo>
                        <a:pt x="904" y="735"/>
                      </a:lnTo>
                      <a:lnTo>
                        <a:pt x="905" y="735"/>
                      </a:lnTo>
                      <a:lnTo>
                        <a:pt x="907" y="735"/>
                      </a:lnTo>
                      <a:lnTo>
                        <a:pt x="909" y="735"/>
                      </a:lnTo>
                      <a:lnTo>
                        <a:pt x="911" y="735"/>
                      </a:lnTo>
                      <a:lnTo>
                        <a:pt x="913" y="735"/>
                      </a:lnTo>
                      <a:lnTo>
                        <a:pt x="915" y="735"/>
                      </a:lnTo>
                      <a:lnTo>
                        <a:pt x="917" y="735"/>
                      </a:lnTo>
                      <a:lnTo>
                        <a:pt x="919" y="735"/>
                      </a:lnTo>
                      <a:lnTo>
                        <a:pt x="921" y="735"/>
                      </a:lnTo>
                      <a:lnTo>
                        <a:pt x="923" y="735"/>
                      </a:lnTo>
                      <a:lnTo>
                        <a:pt x="925" y="735"/>
                      </a:lnTo>
                      <a:lnTo>
                        <a:pt x="926" y="735"/>
                      </a:lnTo>
                      <a:lnTo>
                        <a:pt x="928" y="735"/>
                      </a:lnTo>
                      <a:lnTo>
                        <a:pt x="930" y="735"/>
                      </a:lnTo>
                      <a:lnTo>
                        <a:pt x="932" y="735"/>
                      </a:lnTo>
                      <a:lnTo>
                        <a:pt x="934" y="735"/>
                      </a:lnTo>
                      <a:lnTo>
                        <a:pt x="936" y="735"/>
                      </a:lnTo>
                      <a:lnTo>
                        <a:pt x="938" y="735"/>
                      </a:lnTo>
                      <a:lnTo>
                        <a:pt x="940" y="735"/>
                      </a:lnTo>
                      <a:lnTo>
                        <a:pt x="942" y="735"/>
                      </a:lnTo>
                      <a:lnTo>
                        <a:pt x="944" y="735"/>
                      </a:lnTo>
                      <a:lnTo>
                        <a:pt x="946" y="735"/>
                      </a:lnTo>
                      <a:lnTo>
                        <a:pt x="948" y="735"/>
                      </a:lnTo>
                      <a:lnTo>
                        <a:pt x="949" y="735"/>
                      </a:lnTo>
                      <a:lnTo>
                        <a:pt x="951" y="735"/>
                      </a:lnTo>
                      <a:lnTo>
                        <a:pt x="953" y="735"/>
                      </a:lnTo>
                      <a:lnTo>
                        <a:pt x="955" y="735"/>
                      </a:lnTo>
                      <a:lnTo>
                        <a:pt x="957" y="735"/>
                      </a:lnTo>
                      <a:lnTo>
                        <a:pt x="959" y="735"/>
                      </a:lnTo>
                      <a:lnTo>
                        <a:pt x="961" y="735"/>
                      </a:lnTo>
                      <a:lnTo>
                        <a:pt x="965" y="735"/>
                      </a:lnTo>
                      <a:lnTo>
                        <a:pt x="967" y="735"/>
                      </a:lnTo>
                      <a:lnTo>
                        <a:pt x="969" y="735"/>
                      </a:lnTo>
                      <a:lnTo>
                        <a:pt x="971" y="735"/>
                      </a:lnTo>
                      <a:lnTo>
                        <a:pt x="972" y="735"/>
                      </a:lnTo>
                      <a:lnTo>
                        <a:pt x="974" y="735"/>
                      </a:lnTo>
                      <a:lnTo>
                        <a:pt x="976" y="735"/>
                      </a:lnTo>
                      <a:lnTo>
                        <a:pt x="978" y="735"/>
                      </a:lnTo>
                      <a:lnTo>
                        <a:pt x="980" y="735"/>
                      </a:lnTo>
                      <a:lnTo>
                        <a:pt x="982" y="735"/>
                      </a:lnTo>
                      <a:lnTo>
                        <a:pt x="984" y="735"/>
                      </a:lnTo>
                      <a:lnTo>
                        <a:pt x="986" y="735"/>
                      </a:lnTo>
                      <a:lnTo>
                        <a:pt x="988" y="735"/>
                      </a:lnTo>
                      <a:lnTo>
                        <a:pt x="990" y="735"/>
                      </a:lnTo>
                      <a:lnTo>
                        <a:pt x="992" y="735"/>
                      </a:lnTo>
                      <a:lnTo>
                        <a:pt x="994" y="735"/>
                      </a:lnTo>
                      <a:lnTo>
                        <a:pt x="995" y="735"/>
                      </a:lnTo>
                      <a:lnTo>
                        <a:pt x="997" y="735"/>
                      </a:lnTo>
                      <a:lnTo>
                        <a:pt x="999" y="735"/>
                      </a:lnTo>
                      <a:lnTo>
                        <a:pt x="1001" y="735"/>
                      </a:lnTo>
                      <a:lnTo>
                        <a:pt x="1003" y="735"/>
                      </a:lnTo>
                      <a:lnTo>
                        <a:pt x="1005" y="735"/>
                      </a:lnTo>
                      <a:lnTo>
                        <a:pt x="1007" y="735"/>
                      </a:lnTo>
                      <a:lnTo>
                        <a:pt x="1009" y="735"/>
                      </a:lnTo>
                      <a:lnTo>
                        <a:pt x="1011" y="735"/>
                      </a:lnTo>
                      <a:lnTo>
                        <a:pt x="1013" y="735"/>
                      </a:lnTo>
                      <a:lnTo>
                        <a:pt x="1015" y="735"/>
                      </a:lnTo>
                      <a:lnTo>
                        <a:pt x="1016" y="735"/>
                      </a:lnTo>
                      <a:lnTo>
                        <a:pt x="1018" y="735"/>
                      </a:lnTo>
                      <a:lnTo>
                        <a:pt x="1020" y="735"/>
                      </a:lnTo>
                      <a:lnTo>
                        <a:pt x="1022" y="735"/>
                      </a:lnTo>
                      <a:lnTo>
                        <a:pt x="1024" y="735"/>
                      </a:lnTo>
                      <a:lnTo>
                        <a:pt x="1026" y="735"/>
                      </a:lnTo>
                      <a:lnTo>
                        <a:pt x="1028" y="735"/>
                      </a:lnTo>
                      <a:lnTo>
                        <a:pt x="1030" y="735"/>
                      </a:lnTo>
                      <a:lnTo>
                        <a:pt x="1032" y="735"/>
                      </a:lnTo>
                      <a:lnTo>
                        <a:pt x="1034" y="735"/>
                      </a:lnTo>
                      <a:lnTo>
                        <a:pt x="1036" y="735"/>
                      </a:lnTo>
                      <a:lnTo>
                        <a:pt x="1038" y="735"/>
                      </a:lnTo>
                      <a:lnTo>
                        <a:pt x="1039" y="735"/>
                      </a:lnTo>
                      <a:lnTo>
                        <a:pt x="1041" y="735"/>
                      </a:lnTo>
                      <a:lnTo>
                        <a:pt x="1043" y="735"/>
                      </a:lnTo>
                      <a:lnTo>
                        <a:pt x="1045" y="735"/>
                      </a:lnTo>
                      <a:lnTo>
                        <a:pt x="1047" y="735"/>
                      </a:lnTo>
                      <a:lnTo>
                        <a:pt x="1049" y="735"/>
                      </a:lnTo>
                      <a:lnTo>
                        <a:pt x="1051" y="735"/>
                      </a:lnTo>
                      <a:lnTo>
                        <a:pt x="1053" y="735"/>
                      </a:lnTo>
                      <a:lnTo>
                        <a:pt x="1055" y="735"/>
                      </a:lnTo>
                      <a:lnTo>
                        <a:pt x="1057" y="735"/>
                      </a:lnTo>
                      <a:lnTo>
                        <a:pt x="1059" y="735"/>
                      </a:lnTo>
                      <a:lnTo>
                        <a:pt x="1061" y="735"/>
                      </a:lnTo>
                      <a:lnTo>
                        <a:pt x="1062" y="735"/>
                      </a:lnTo>
                      <a:lnTo>
                        <a:pt x="1064" y="735"/>
                      </a:lnTo>
                      <a:lnTo>
                        <a:pt x="1066" y="735"/>
                      </a:lnTo>
                      <a:lnTo>
                        <a:pt x="1068" y="735"/>
                      </a:lnTo>
                      <a:lnTo>
                        <a:pt x="1070" y="735"/>
                      </a:lnTo>
                      <a:lnTo>
                        <a:pt x="1072" y="735"/>
                      </a:lnTo>
                      <a:lnTo>
                        <a:pt x="1074" y="735"/>
                      </a:lnTo>
                      <a:lnTo>
                        <a:pt x="1076" y="735"/>
                      </a:lnTo>
                      <a:lnTo>
                        <a:pt x="1078" y="735"/>
                      </a:lnTo>
                      <a:lnTo>
                        <a:pt x="1080" y="735"/>
                      </a:lnTo>
                      <a:lnTo>
                        <a:pt x="1082" y="735"/>
                      </a:lnTo>
                      <a:lnTo>
                        <a:pt x="1084" y="735"/>
                      </a:lnTo>
                      <a:lnTo>
                        <a:pt x="1085" y="735"/>
                      </a:lnTo>
                      <a:lnTo>
                        <a:pt x="1087" y="735"/>
                      </a:lnTo>
                      <a:lnTo>
                        <a:pt x="1089" y="735"/>
                      </a:lnTo>
                      <a:lnTo>
                        <a:pt x="1091" y="735"/>
                      </a:lnTo>
                      <a:lnTo>
                        <a:pt x="1093" y="735"/>
                      </a:lnTo>
                      <a:lnTo>
                        <a:pt x="1095" y="735"/>
                      </a:lnTo>
                      <a:lnTo>
                        <a:pt x="1097" y="735"/>
                      </a:lnTo>
                      <a:lnTo>
                        <a:pt x="1099" y="735"/>
                      </a:lnTo>
                      <a:lnTo>
                        <a:pt x="1101" y="735"/>
                      </a:lnTo>
                      <a:lnTo>
                        <a:pt x="1103" y="735"/>
                      </a:lnTo>
                      <a:lnTo>
                        <a:pt x="1105" y="735"/>
                      </a:lnTo>
                      <a:lnTo>
                        <a:pt x="1106" y="735"/>
                      </a:lnTo>
                      <a:lnTo>
                        <a:pt x="1108" y="735"/>
                      </a:lnTo>
                      <a:lnTo>
                        <a:pt x="1110" y="735"/>
                      </a:lnTo>
                      <a:lnTo>
                        <a:pt x="1112" y="735"/>
                      </a:lnTo>
                      <a:lnTo>
                        <a:pt x="1114" y="735"/>
                      </a:lnTo>
                      <a:lnTo>
                        <a:pt x="1116" y="735"/>
                      </a:lnTo>
                      <a:lnTo>
                        <a:pt x="1118" y="735"/>
                      </a:lnTo>
                      <a:lnTo>
                        <a:pt x="1120" y="735"/>
                      </a:lnTo>
                      <a:lnTo>
                        <a:pt x="1122" y="735"/>
                      </a:lnTo>
                      <a:lnTo>
                        <a:pt x="1124" y="735"/>
                      </a:lnTo>
                      <a:lnTo>
                        <a:pt x="1126" y="735"/>
                      </a:lnTo>
                      <a:lnTo>
                        <a:pt x="1128" y="735"/>
                      </a:lnTo>
                      <a:lnTo>
                        <a:pt x="1129" y="735"/>
                      </a:lnTo>
                      <a:lnTo>
                        <a:pt x="1131" y="735"/>
                      </a:lnTo>
                      <a:lnTo>
                        <a:pt x="1133" y="735"/>
                      </a:lnTo>
                      <a:lnTo>
                        <a:pt x="1135" y="735"/>
                      </a:lnTo>
                      <a:lnTo>
                        <a:pt x="1137" y="735"/>
                      </a:lnTo>
                      <a:lnTo>
                        <a:pt x="1139" y="735"/>
                      </a:lnTo>
                      <a:lnTo>
                        <a:pt x="1141" y="735"/>
                      </a:lnTo>
                      <a:lnTo>
                        <a:pt x="1143" y="735"/>
                      </a:lnTo>
                      <a:lnTo>
                        <a:pt x="1145" y="735"/>
                      </a:lnTo>
                      <a:lnTo>
                        <a:pt x="1147" y="735"/>
                      </a:lnTo>
                      <a:lnTo>
                        <a:pt x="1149" y="735"/>
                      </a:lnTo>
                      <a:lnTo>
                        <a:pt x="1151" y="735"/>
                      </a:lnTo>
                      <a:lnTo>
                        <a:pt x="1152" y="735"/>
                      </a:lnTo>
                      <a:lnTo>
                        <a:pt x="1154" y="735"/>
                      </a:lnTo>
                      <a:lnTo>
                        <a:pt x="1156" y="735"/>
                      </a:lnTo>
                      <a:lnTo>
                        <a:pt x="1158" y="735"/>
                      </a:lnTo>
                      <a:lnTo>
                        <a:pt x="1160" y="735"/>
                      </a:lnTo>
                      <a:lnTo>
                        <a:pt x="1162" y="735"/>
                      </a:lnTo>
                      <a:lnTo>
                        <a:pt x="1164" y="735"/>
                      </a:lnTo>
                      <a:lnTo>
                        <a:pt x="1166" y="735"/>
                      </a:lnTo>
                      <a:lnTo>
                        <a:pt x="1168" y="735"/>
                      </a:lnTo>
                      <a:lnTo>
                        <a:pt x="1170" y="735"/>
                      </a:lnTo>
                      <a:lnTo>
                        <a:pt x="1172" y="735"/>
                      </a:lnTo>
                      <a:lnTo>
                        <a:pt x="1174" y="735"/>
                      </a:lnTo>
                      <a:lnTo>
                        <a:pt x="1175" y="735"/>
                      </a:lnTo>
                      <a:lnTo>
                        <a:pt x="1177" y="735"/>
                      </a:lnTo>
                      <a:lnTo>
                        <a:pt x="1179" y="735"/>
                      </a:lnTo>
                      <a:lnTo>
                        <a:pt x="1181" y="735"/>
                      </a:lnTo>
                      <a:lnTo>
                        <a:pt x="1183" y="735"/>
                      </a:lnTo>
                      <a:lnTo>
                        <a:pt x="1185" y="735"/>
                      </a:lnTo>
                      <a:lnTo>
                        <a:pt x="1187" y="735"/>
                      </a:lnTo>
                      <a:lnTo>
                        <a:pt x="1189" y="735"/>
                      </a:lnTo>
                      <a:lnTo>
                        <a:pt x="1191" y="735"/>
                      </a:lnTo>
                      <a:lnTo>
                        <a:pt x="1193" y="735"/>
                      </a:lnTo>
                      <a:lnTo>
                        <a:pt x="1195" y="735"/>
                      </a:lnTo>
                      <a:lnTo>
                        <a:pt x="1196" y="735"/>
                      </a:lnTo>
                      <a:lnTo>
                        <a:pt x="1198" y="735"/>
                      </a:lnTo>
                      <a:lnTo>
                        <a:pt x="1200" y="735"/>
                      </a:lnTo>
                      <a:lnTo>
                        <a:pt x="1202" y="735"/>
                      </a:lnTo>
                      <a:lnTo>
                        <a:pt x="1204" y="735"/>
                      </a:lnTo>
                      <a:lnTo>
                        <a:pt x="1206" y="735"/>
                      </a:lnTo>
                      <a:lnTo>
                        <a:pt x="1208" y="735"/>
                      </a:lnTo>
                      <a:lnTo>
                        <a:pt x="1210" y="735"/>
                      </a:lnTo>
                      <a:lnTo>
                        <a:pt x="1212" y="735"/>
                      </a:lnTo>
                      <a:lnTo>
                        <a:pt x="1214" y="735"/>
                      </a:lnTo>
                      <a:lnTo>
                        <a:pt x="1216" y="735"/>
                      </a:lnTo>
                      <a:lnTo>
                        <a:pt x="1218" y="735"/>
                      </a:lnTo>
                      <a:lnTo>
                        <a:pt x="1219" y="735"/>
                      </a:lnTo>
                      <a:lnTo>
                        <a:pt x="1221" y="735"/>
                      </a:lnTo>
                      <a:lnTo>
                        <a:pt x="1223" y="735"/>
                      </a:lnTo>
                      <a:lnTo>
                        <a:pt x="1225" y="735"/>
                      </a:lnTo>
                      <a:lnTo>
                        <a:pt x="1227" y="735"/>
                      </a:lnTo>
                      <a:lnTo>
                        <a:pt x="1229" y="735"/>
                      </a:lnTo>
                      <a:lnTo>
                        <a:pt x="1231" y="735"/>
                      </a:lnTo>
                      <a:lnTo>
                        <a:pt x="1233" y="735"/>
                      </a:lnTo>
                      <a:lnTo>
                        <a:pt x="1235" y="735"/>
                      </a:lnTo>
                      <a:lnTo>
                        <a:pt x="1237" y="735"/>
                      </a:lnTo>
                      <a:lnTo>
                        <a:pt x="1239" y="735"/>
                      </a:lnTo>
                      <a:lnTo>
                        <a:pt x="1241" y="735"/>
                      </a:lnTo>
                      <a:lnTo>
                        <a:pt x="1242" y="735"/>
                      </a:lnTo>
                      <a:lnTo>
                        <a:pt x="1244" y="735"/>
                      </a:lnTo>
                      <a:lnTo>
                        <a:pt x="1246" y="735"/>
                      </a:lnTo>
                      <a:lnTo>
                        <a:pt x="1248" y="735"/>
                      </a:lnTo>
                      <a:lnTo>
                        <a:pt x="1250" y="735"/>
                      </a:lnTo>
                      <a:lnTo>
                        <a:pt x="1252" y="735"/>
                      </a:lnTo>
                      <a:lnTo>
                        <a:pt x="1254" y="735"/>
                      </a:lnTo>
                      <a:lnTo>
                        <a:pt x="1256" y="735"/>
                      </a:lnTo>
                      <a:lnTo>
                        <a:pt x="1258" y="735"/>
                      </a:lnTo>
                      <a:lnTo>
                        <a:pt x="1260" y="735"/>
                      </a:lnTo>
                      <a:lnTo>
                        <a:pt x="1262" y="735"/>
                      </a:lnTo>
                      <a:lnTo>
                        <a:pt x="1264" y="735"/>
                      </a:lnTo>
                      <a:lnTo>
                        <a:pt x="1265" y="735"/>
                      </a:lnTo>
                      <a:lnTo>
                        <a:pt x="1267" y="735"/>
                      </a:lnTo>
                      <a:lnTo>
                        <a:pt x="1269" y="735"/>
                      </a:lnTo>
                      <a:lnTo>
                        <a:pt x="1271" y="735"/>
                      </a:lnTo>
                      <a:lnTo>
                        <a:pt x="1273" y="735"/>
                      </a:lnTo>
                      <a:lnTo>
                        <a:pt x="1275" y="735"/>
                      </a:lnTo>
                      <a:lnTo>
                        <a:pt x="1277" y="735"/>
                      </a:lnTo>
                      <a:lnTo>
                        <a:pt x="1279" y="735"/>
                      </a:lnTo>
                      <a:lnTo>
                        <a:pt x="1281" y="735"/>
                      </a:lnTo>
                      <a:lnTo>
                        <a:pt x="1283" y="735"/>
                      </a:lnTo>
                      <a:lnTo>
                        <a:pt x="1285" y="735"/>
                      </a:lnTo>
                      <a:lnTo>
                        <a:pt x="1287" y="735"/>
                      </a:lnTo>
                      <a:lnTo>
                        <a:pt x="1288" y="735"/>
                      </a:lnTo>
                      <a:lnTo>
                        <a:pt x="1290" y="735"/>
                      </a:lnTo>
                      <a:lnTo>
                        <a:pt x="1292" y="735"/>
                      </a:lnTo>
                      <a:lnTo>
                        <a:pt x="1294" y="735"/>
                      </a:lnTo>
                      <a:lnTo>
                        <a:pt x="1296" y="735"/>
                      </a:lnTo>
                      <a:lnTo>
                        <a:pt x="1298" y="735"/>
                      </a:lnTo>
                      <a:lnTo>
                        <a:pt x="1300" y="735"/>
                      </a:lnTo>
                      <a:lnTo>
                        <a:pt x="1302" y="735"/>
                      </a:lnTo>
                      <a:lnTo>
                        <a:pt x="1304" y="735"/>
                      </a:lnTo>
                      <a:lnTo>
                        <a:pt x="1306" y="735"/>
                      </a:lnTo>
                      <a:lnTo>
                        <a:pt x="1308" y="735"/>
                      </a:lnTo>
                      <a:lnTo>
                        <a:pt x="1309" y="735"/>
                      </a:lnTo>
                      <a:lnTo>
                        <a:pt x="1311" y="735"/>
                      </a:lnTo>
                      <a:lnTo>
                        <a:pt x="1313" y="735"/>
                      </a:lnTo>
                      <a:lnTo>
                        <a:pt x="1315" y="735"/>
                      </a:lnTo>
                      <a:lnTo>
                        <a:pt x="1317" y="735"/>
                      </a:lnTo>
                      <a:lnTo>
                        <a:pt x="1319" y="735"/>
                      </a:lnTo>
                      <a:lnTo>
                        <a:pt x="1321" y="735"/>
                      </a:lnTo>
                      <a:lnTo>
                        <a:pt x="1323" y="735"/>
                      </a:lnTo>
                      <a:lnTo>
                        <a:pt x="1325" y="735"/>
                      </a:lnTo>
                      <a:lnTo>
                        <a:pt x="1327" y="735"/>
                      </a:lnTo>
                      <a:lnTo>
                        <a:pt x="1329" y="735"/>
                      </a:lnTo>
                      <a:lnTo>
                        <a:pt x="1331" y="735"/>
                      </a:lnTo>
                      <a:lnTo>
                        <a:pt x="1332" y="735"/>
                      </a:lnTo>
                      <a:lnTo>
                        <a:pt x="1334" y="735"/>
                      </a:lnTo>
                      <a:lnTo>
                        <a:pt x="1336" y="735"/>
                      </a:lnTo>
                      <a:lnTo>
                        <a:pt x="1338" y="735"/>
                      </a:lnTo>
                      <a:lnTo>
                        <a:pt x="1340" y="735"/>
                      </a:lnTo>
                      <a:lnTo>
                        <a:pt x="1342" y="735"/>
                      </a:lnTo>
                      <a:lnTo>
                        <a:pt x="1344" y="735"/>
                      </a:lnTo>
                      <a:lnTo>
                        <a:pt x="1346" y="735"/>
                      </a:lnTo>
                      <a:lnTo>
                        <a:pt x="1348" y="735"/>
                      </a:lnTo>
                      <a:lnTo>
                        <a:pt x="1350" y="735"/>
                      </a:lnTo>
                      <a:lnTo>
                        <a:pt x="1352" y="735"/>
                      </a:lnTo>
                      <a:lnTo>
                        <a:pt x="1354" y="735"/>
                      </a:lnTo>
                      <a:lnTo>
                        <a:pt x="1355" y="735"/>
                      </a:lnTo>
                      <a:lnTo>
                        <a:pt x="1357" y="735"/>
                      </a:lnTo>
                      <a:lnTo>
                        <a:pt x="1359" y="735"/>
                      </a:lnTo>
                      <a:lnTo>
                        <a:pt x="1361" y="735"/>
                      </a:lnTo>
                      <a:lnTo>
                        <a:pt x="1363" y="735"/>
                      </a:lnTo>
                      <a:lnTo>
                        <a:pt x="1365" y="735"/>
                      </a:lnTo>
                      <a:lnTo>
                        <a:pt x="1367" y="735"/>
                      </a:lnTo>
                      <a:lnTo>
                        <a:pt x="1369" y="735"/>
                      </a:lnTo>
                      <a:lnTo>
                        <a:pt x="1371" y="735"/>
                      </a:lnTo>
                      <a:lnTo>
                        <a:pt x="1373" y="735"/>
                      </a:lnTo>
                      <a:lnTo>
                        <a:pt x="1375" y="735"/>
                      </a:lnTo>
                      <a:lnTo>
                        <a:pt x="1377" y="735"/>
                      </a:lnTo>
                      <a:lnTo>
                        <a:pt x="1378" y="735"/>
                      </a:lnTo>
                      <a:lnTo>
                        <a:pt x="1380" y="735"/>
                      </a:lnTo>
                      <a:lnTo>
                        <a:pt x="1382" y="735"/>
                      </a:lnTo>
                      <a:lnTo>
                        <a:pt x="1384" y="735"/>
                      </a:lnTo>
                      <a:lnTo>
                        <a:pt x="1386" y="735"/>
                      </a:lnTo>
                      <a:lnTo>
                        <a:pt x="1388" y="735"/>
                      </a:lnTo>
                      <a:lnTo>
                        <a:pt x="1390" y="735"/>
                      </a:lnTo>
                      <a:lnTo>
                        <a:pt x="1392" y="735"/>
                      </a:lnTo>
                      <a:lnTo>
                        <a:pt x="1394" y="735"/>
                      </a:lnTo>
                      <a:lnTo>
                        <a:pt x="1396" y="735"/>
                      </a:lnTo>
                      <a:lnTo>
                        <a:pt x="1398" y="735"/>
                      </a:lnTo>
                      <a:lnTo>
                        <a:pt x="1399" y="735"/>
                      </a:lnTo>
                      <a:lnTo>
                        <a:pt x="1401" y="735"/>
                      </a:lnTo>
                      <a:lnTo>
                        <a:pt x="1403" y="735"/>
                      </a:lnTo>
                      <a:lnTo>
                        <a:pt x="1405" y="735"/>
                      </a:lnTo>
                      <a:lnTo>
                        <a:pt x="1407" y="735"/>
                      </a:lnTo>
                      <a:lnTo>
                        <a:pt x="1409" y="735"/>
                      </a:lnTo>
                      <a:lnTo>
                        <a:pt x="1411" y="735"/>
                      </a:lnTo>
                      <a:lnTo>
                        <a:pt x="1413" y="735"/>
                      </a:lnTo>
                      <a:lnTo>
                        <a:pt x="1415" y="735"/>
                      </a:lnTo>
                      <a:lnTo>
                        <a:pt x="1417" y="735"/>
                      </a:lnTo>
                      <a:lnTo>
                        <a:pt x="1419" y="735"/>
                      </a:lnTo>
                      <a:lnTo>
                        <a:pt x="1421" y="735"/>
                      </a:lnTo>
                      <a:lnTo>
                        <a:pt x="1422" y="735"/>
                      </a:lnTo>
                      <a:lnTo>
                        <a:pt x="1424" y="735"/>
                      </a:lnTo>
                      <a:lnTo>
                        <a:pt x="1426" y="735"/>
                      </a:lnTo>
                      <a:lnTo>
                        <a:pt x="1428" y="735"/>
                      </a:lnTo>
                      <a:lnTo>
                        <a:pt x="1430" y="735"/>
                      </a:lnTo>
                      <a:lnTo>
                        <a:pt x="1432" y="735"/>
                      </a:lnTo>
                      <a:lnTo>
                        <a:pt x="1434" y="735"/>
                      </a:lnTo>
                      <a:lnTo>
                        <a:pt x="1436" y="735"/>
                      </a:lnTo>
                      <a:lnTo>
                        <a:pt x="1438" y="735"/>
                      </a:lnTo>
                      <a:lnTo>
                        <a:pt x="1440" y="735"/>
                      </a:lnTo>
                      <a:lnTo>
                        <a:pt x="1442" y="735"/>
                      </a:lnTo>
                      <a:lnTo>
                        <a:pt x="1444" y="735"/>
                      </a:lnTo>
                      <a:lnTo>
                        <a:pt x="1445" y="735"/>
                      </a:lnTo>
                      <a:lnTo>
                        <a:pt x="1447" y="735"/>
                      </a:lnTo>
                      <a:lnTo>
                        <a:pt x="1449" y="735"/>
                      </a:lnTo>
                      <a:lnTo>
                        <a:pt x="1451" y="735"/>
                      </a:lnTo>
                      <a:lnTo>
                        <a:pt x="1453" y="735"/>
                      </a:lnTo>
                      <a:lnTo>
                        <a:pt x="1455" y="735"/>
                      </a:lnTo>
                      <a:lnTo>
                        <a:pt x="1457" y="735"/>
                      </a:lnTo>
                      <a:lnTo>
                        <a:pt x="1459" y="735"/>
                      </a:lnTo>
                      <a:lnTo>
                        <a:pt x="1461" y="735"/>
                      </a:lnTo>
                      <a:lnTo>
                        <a:pt x="1463" y="735"/>
                      </a:lnTo>
                      <a:lnTo>
                        <a:pt x="1465" y="735"/>
                      </a:lnTo>
                      <a:lnTo>
                        <a:pt x="1467" y="735"/>
                      </a:lnTo>
                      <a:lnTo>
                        <a:pt x="1468" y="735"/>
                      </a:lnTo>
                      <a:lnTo>
                        <a:pt x="1470" y="735"/>
                      </a:lnTo>
                      <a:lnTo>
                        <a:pt x="1472" y="735"/>
                      </a:lnTo>
                      <a:lnTo>
                        <a:pt x="1474" y="735"/>
                      </a:lnTo>
                      <a:lnTo>
                        <a:pt x="1476" y="735"/>
                      </a:lnTo>
                      <a:lnTo>
                        <a:pt x="1478" y="735"/>
                      </a:lnTo>
                      <a:lnTo>
                        <a:pt x="1480" y="735"/>
                      </a:lnTo>
                      <a:lnTo>
                        <a:pt x="1482" y="735"/>
                      </a:lnTo>
                      <a:lnTo>
                        <a:pt x="1484" y="735"/>
                      </a:lnTo>
                      <a:lnTo>
                        <a:pt x="1486" y="735"/>
                      </a:lnTo>
                      <a:lnTo>
                        <a:pt x="1488" y="735"/>
                      </a:lnTo>
                      <a:lnTo>
                        <a:pt x="1489" y="735"/>
                      </a:lnTo>
                      <a:lnTo>
                        <a:pt x="1491" y="735"/>
                      </a:lnTo>
                      <a:lnTo>
                        <a:pt x="1493" y="735"/>
                      </a:lnTo>
                      <a:lnTo>
                        <a:pt x="1495" y="735"/>
                      </a:lnTo>
                      <a:lnTo>
                        <a:pt x="1497" y="735"/>
                      </a:lnTo>
                      <a:lnTo>
                        <a:pt x="1499" y="735"/>
                      </a:lnTo>
                      <a:lnTo>
                        <a:pt x="1501" y="735"/>
                      </a:lnTo>
                      <a:lnTo>
                        <a:pt x="1503" y="735"/>
                      </a:lnTo>
                      <a:lnTo>
                        <a:pt x="1505" y="735"/>
                      </a:lnTo>
                      <a:lnTo>
                        <a:pt x="1507" y="735"/>
                      </a:lnTo>
                      <a:lnTo>
                        <a:pt x="1509" y="735"/>
                      </a:lnTo>
                      <a:lnTo>
                        <a:pt x="1511" y="735"/>
                      </a:lnTo>
                      <a:lnTo>
                        <a:pt x="1512" y="735"/>
                      </a:lnTo>
                      <a:lnTo>
                        <a:pt x="1514" y="735"/>
                      </a:lnTo>
                      <a:lnTo>
                        <a:pt x="1516" y="735"/>
                      </a:lnTo>
                      <a:lnTo>
                        <a:pt x="1518" y="735"/>
                      </a:lnTo>
                      <a:lnTo>
                        <a:pt x="1520" y="735"/>
                      </a:lnTo>
                      <a:lnTo>
                        <a:pt x="1522" y="735"/>
                      </a:lnTo>
                      <a:lnTo>
                        <a:pt x="1524" y="735"/>
                      </a:lnTo>
                      <a:lnTo>
                        <a:pt x="1526" y="735"/>
                      </a:lnTo>
                      <a:lnTo>
                        <a:pt x="1528" y="735"/>
                      </a:lnTo>
                      <a:lnTo>
                        <a:pt x="1530" y="735"/>
                      </a:lnTo>
                      <a:lnTo>
                        <a:pt x="1532" y="735"/>
                      </a:lnTo>
                      <a:lnTo>
                        <a:pt x="1534" y="735"/>
                      </a:lnTo>
                      <a:lnTo>
                        <a:pt x="1535" y="735"/>
                      </a:lnTo>
                      <a:lnTo>
                        <a:pt x="1537" y="735"/>
                      </a:lnTo>
                      <a:lnTo>
                        <a:pt x="1539" y="735"/>
                      </a:lnTo>
                      <a:lnTo>
                        <a:pt x="1541" y="735"/>
                      </a:lnTo>
                      <a:lnTo>
                        <a:pt x="1543" y="735"/>
                      </a:lnTo>
                      <a:lnTo>
                        <a:pt x="1545" y="735"/>
                      </a:lnTo>
                      <a:lnTo>
                        <a:pt x="1547" y="735"/>
                      </a:lnTo>
                      <a:lnTo>
                        <a:pt x="1549" y="735"/>
                      </a:lnTo>
                      <a:lnTo>
                        <a:pt x="1551" y="735"/>
                      </a:lnTo>
                      <a:lnTo>
                        <a:pt x="1553" y="735"/>
                      </a:lnTo>
                      <a:lnTo>
                        <a:pt x="1555" y="735"/>
                      </a:lnTo>
                      <a:lnTo>
                        <a:pt x="1557" y="735"/>
                      </a:lnTo>
                      <a:lnTo>
                        <a:pt x="1558" y="735"/>
                      </a:lnTo>
                      <a:lnTo>
                        <a:pt x="1560" y="735"/>
                      </a:lnTo>
                      <a:lnTo>
                        <a:pt x="1562" y="735"/>
                      </a:lnTo>
                      <a:lnTo>
                        <a:pt x="1564" y="735"/>
                      </a:lnTo>
                      <a:lnTo>
                        <a:pt x="1566" y="735"/>
                      </a:lnTo>
                      <a:lnTo>
                        <a:pt x="1568" y="735"/>
                      </a:lnTo>
                      <a:lnTo>
                        <a:pt x="1570" y="735"/>
                      </a:lnTo>
                      <a:lnTo>
                        <a:pt x="1572" y="735"/>
                      </a:lnTo>
                      <a:lnTo>
                        <a:pt x="1574" y="735"/>
                      </a:lnTo>
                      <a:lnTo>
                        <a:pt x="1576" y="735"/>
                      </a:lnTo>
                      <a:lnTo>
                        <a:pt x="1578" y="735"/>
                      </a:lnTo>
                      <a:lnTo>
                        <a:pt x="1579" y="735"/>
                      </a:lnTo>
                      <a:lnTo>
                        <a:pt x="1581" y="735"/>
                      </a:lnTo>
                      <a:lnTo>
                        <a:pt x="1583" y="735"/>
                      </a:lnTo>
                      <a:lnTo>
                        <a:pt x="1585" y="735"/>
                      </a:lnTo>
                      <a:lnTo>
                        <a:pt x="1587" y="735"/>
                      </a:lnTo>
                      <a:lnTo>
                        <a:pt x="1589" y="735"/>
                      </a:lnTo>
                      <a:lnTo>
                        <a:pt x="1591" y="735"/>
                      </a:lnTo>
                      <a:lnTo>
                        <a:pt x="1593" y="735"/>
                      </a:lnTo>
                      <a:lnTo>
                        <a:pt x="1595" y="735"/>
                      </a:lnTo>
                      <a:lnTo>
                        <a:pt x="1597" y="735"/>
                      </a:lnTo>
                      <a:lnTo>
                        <a:pt x="1599" y="735"/>
                      </a:lnTo>
                      <a:lnTo>
                        <a:pt x="1601" y="735"/>
                      </a:lnTo>
                      <a:lnTo>
                        <a:pt x="1602" y="735"/>
                      </a:lnTo>
                      <a:lnTo>
                        <a:pt x="1604" y="735"/>
                      </a:lnTo>
                      <a:lnTo>
                        <a:pt x="1606" y="735"/>
                      </a:lnTo>
                      <a:lnTo>
                        <a:pt x="1608" y="735"/>
                      </a:lnTo>
                      <a:lnTo>
                        <a:pt x="1610" y="735"/>
                      </a:lnTo>
                      <a:lnTo>
                        <a:pt x="1612" y="735"/>
                      </a:lnTo>
                      <a:lnTo>
                        <a:pt x="1614" y="735"/>
                      </a:lnTo>
                      <a:lnTo>
                        <a:pt x="1616" y="735"/>
                      </a:lnTo>
                      <a:lnTo>
                        <a:pt x="1618" y="735"/>
                      </a:lnTo>
                      <a:lnTo>
                        <a:pt x="1620" y="735"/>
                      </a:lnTo>
                      <a:lnTo>
                        <a:pt x="1622" y="735"/>
                      </a:lnTo>
                      <a:lnTo>
                        <a:pt x="1624" y="735"/>
                      </a:lnTo>
                      <a:lnTo>
                        <a:pt x="1625" y="735"/>
                      </a:lnTo>
                      <a:lnTo>
                        <a:pt x="1627" y="735"/>
                      </a:lnTo>
                      <a:lnTo>
                        <a:pt x="1629" y="735"/>
                      </a:lnTo>
                      <a:lnTo>
                        <a:pt x="1631" y="735"/>
                      </a:lnTo>
                      <a:lnTo>
                        <a:pt x="1633" y="735"/>
                      </a:lnTo>
                      <a:lnTo>
                        <a:pt x="1635" y="735"/>
                      </a:lnTo>
                      <a:lnTo>
                        <a:pt x="1637" y="735"/>
                      </a:lnTo>
                      <a:lnTo>
                        <a:pt x="1639" y="735"/>
                      </a:lnTo>
                      <a:lnTo>
                        <a:pt x="1641" y="735"/>
                      </a:lnTo>
                      <a:lnTo>
                        <a:pt x="1643" y="735"/>
                      </a:lnTo>
                      <a:lnTo>
                        <a:pt x="1645" y="735"/>
                      </a:lnTo>
                      <a:lnTo>
                        <a:pt x="1647" y="735"/>
                      </a:lnTo>
                      <a:lnTo>
                        <a:pt x="1648" y="735"/>
                      </a:lnTo>
                      <a:lnTo>
                        <a:pt x="1650" y="735"/>
                      </a:lnTo>
                      <a:lnTo>
                        <a:pt x="1652" y="735"/>
                      </a:lnTo>
                      <a:lnTo>
                        <a:pt x="1654" y="735"/>
                      </a:lnTo>
                      <a:lnTo>
                        <a:pt x="1656" y="735"/>
                      </a:lnTo>
                      <a:lnTo>
                        <a:pt x="1658" y="735"/>
                      </a:lnTo>
                      <a:lnTo>
                        <a:pt x="1660" y="735"/>
                      </a:lnTo>
                      <a:lnTo>
                        <a:pt x="1662" y="735"/>
                      </a:lnTo>
                      <a:lnTo>
                        <a:pt x="1664" y="735"/>
                      </a:lnTo>
                      <a:lnTo>
                        <a:pt x="1666" y="735"/>
                      </a:lnTo>
                      <a:lnTo>
                        <a:pt x="1668" y="735"/>
                      </a:lnTo>
                      <a:lnTo>
                        <a:pt x="1669" y="735"/>
                      </a:lnTo>
                      <a:lnTo>
                        <a:pt x="1671" y="735"/>
                      </a:lnTo>
                      <a:lnTo>
                        <a:pt x="1673" y="735"/>
                      </a:lnTo>
                      <a:lnTo>
                        <a:pt x="1675" y="735"/>
                      </a:lnTo>
                      <a:lnTo>
                        <a:pt x="1677" y="735"/>
                      </a:lnTo>
                      <a:lnTo>
                        <a:pt x="1679" y="735"/>
                      </a:lnTo>
                      <a:lnTo>
                        <a:pt x="1681" y="735"/>
                      </a:lnTo>
                      <a:lnTo>
                        <a:pt x="1683" y="735"/>
                      </a:lnTo>
                      <a:lnTo>
                        <a:pt x="1685" y="735"/>
                      </a:lnTo>
                      <a:lnTo>
                        <a:pt x="1687" y="735"/>
                      </a:lnTo>
                      <a:lnTo>
                        <a:pt x="1689" y="735"/>
                      </a:lnTo>
                      <a:lnTo>
                        <a:pt x="1691" y="735"/>
                      </a:lnTo>
                      <a:lnTo>
                        <a:pt x="1692" y="735"/>
                      </a:lnTo>
                      <a:lnTo>
                        <a:pt x="1694" y="735"/>
                      </a:lnTo>
                      <a:lnTo>
                        <a:pt x="1696" y="735"/>
                      </a:lnTo>
                      <a:lnTo>
                        <a:pt x="1698" y="735"/>
                      </a:lnTo>
                      <a:lnTo>
                        <a:pt x="1700" y="735"/>
                      </a:lnTo>
                      <a:lnTo>
                        <a:pt x="1702" y="735"/>
                      </a:lnTo>
                      <a:lnTo>
                        <a:pt x="1704" y="735"/>
                      </a:lnTo>
                      <a:lnTo>
                        <a:pt x="1706" y="735"/>
                      </a:lnTo>
                      <a:lnTo>
                        <a:pt x="1708" y="735"/>
                      </a:lnTo>
                      <a:lnTo>
                        <a:pt x="1710" y="735"/>
                      </a:lnTo>
                      <a:lnTo>
                        <a:pt x="1712" y="735"/>
                      </a:lnTo>
                      <a:lnTo>
                        <a:pt x="1714" y="735"/>
                      </a:lnTo>
                      <a:lnTo>
                        <a:pt x="1715" y="735"/>
                      </a:lnTo>
                      <a:lnTo>
                        <a:pt x="1717" y="735"/>
                      </a:lnTo>
                      <a:lnTo>
                        <a:pt x="1719" y="735"/>
                      </a:lnTo>
                      <a:lnTo>
                        <a:pt x="1721" y="735"/>
                      </a:lnTo>
                      <a:lnTo>
                        <a:pt x="1723" y="735"/>
                      </a:lnTo>
                      <a:lnTo>
                        <a:pt x="1725" y="735"/>
                      </a:lnTo>
                      <a:lnTo>
                        <a:pt x="1727" y="735"/>
                      </a:lnTo>
                      <a:lnTo>
                        <a:pt x="1729" y="735"/>
                      </a:lnTo>
                      <a:lnTo>
                        <a:pt x="1731" y="735"/>
                      </a:lnTo>
                      <a:lnTo>
                        <a:pt x="1733" y="735"/>
                      </a:lnTo>
                      <a:lnTo>
                        <a:pt x="1735" y="735"/>
                      </a:lnTo>
                      <a:lnTo>
                        <a:pt x="1737" y="735"/>
                      </a:lnTo>
                      <a:lnTo>
                        <a:pt x="1738" y="735"/>
                      </a:lnTo>
                      <a:lnTo>
                        <a:pt x="1740" y="735"/>
                      </a:lnTo>
                      <a:lnTo>
                        <a:pt x="1742" y="735"/>
                      </a:lnTo>
                      <a:lnTo>
                        <a:pt x="1744" y="735"/>
                      </a:lnTo>
                      <a:lnTo>
                        <a:pt x="1746" y="735"/>
                      </a:lnTo>
                      <a:lnTo>
                        <a:pt x="1748" y="735"/>
                      </a:lnTo>
                      <a:lnTo>
                        <a:pt x="1750" y="735"/>
                      </a:lnTo>
                      <a:lnTo>
                        <a:pt x="1752" y="735"/>
                      </a:lnTo>
                      <a:lnTo>
                        <a:pt x="1754" y="735"/>
                      </a:lnTo>
                      <a:lnTo>
                        <a:pt x="1756" y="735"/>
                      </a:lnTo>
                      <a:lnTo>
                        <a:pt x="1758" y="735"/>
                      </a:lnTo>
                      <a:lnTo>
                        <a:pt x="1760" y="735"/>
                      </a:lnTo>
                      <a:lnTo>
                        <a:pt x="1761" y="735"/>
                      </a:lnTo>
                      <a:lnTo>
                        <a:pt x="1763" y="735"/>
                      </a:lnTo>
                      <a:lnTo>
                        <a:pt x="1765" y="735"/>
                      </a:lnTo>
                      <a:lnTo>
                        <a:pt x="1767" y="735"/>
                      </a:lnTo>
                      <a:lnTo>
                        <a:pt x="1769" y="735"/>
                      </a:lnTo>
                      <a:lnTo>
                        <a:pt x="1771" y="735"/>
                      </a:lnTo>
                      <a:lnTo>
                        <a:pt x="1773" y="735"/>
                      </a:lnTo>
                      <a:lnTo>
                        <a:pt x="1775" y="735"/>
                      </a:lnTo>
                      <a:lnTo>
                        <a:pt x="1777" y="735"/>
                      </a:lnTo>
                      <a:lnTo>
                        <a:pt x="1779" y="735"/>
                      </a:lnTo>
                      <a:lnTo>
                        <a:pt x="1781" y="735"/>
                      </a:lnTo>
                      <a:lnTo>
                        <a:pt x="1782" y="735"/>
                      </a:lnTo>
                      <a:lnTo>
                        <a:pt x="1784" y="735"/>
                      </a:lnTo>
                      <a:lnTo>
                        <a:pt x="1786" y="735"/>
                      </a:lnTo>
                      <a:lnTo>
                        <a:pt x="1788" y="735"/>
                      </a:lnTo>
                      <a:lnTo>
                        <a:pt x="1790" y="735"/>
                      </a:lnTo>
                      <a:lnTo>
                        <a:pt x="1792" y="735"/>
                      </a:lnTo>
                      <a:lnTo>
                        <a:pt x="1794" y="735"/>
                      </a:lnTo>
                      <a:lnTo>
                        <a:pt x="1796" y="735"/>
                      </a:lnTo>
                      <a:lnTo>
                        <a:pt x="1798" y="735"/>
                      </a:lnTo>
                      <a:lnTo>
                        <a:pt x="1800" y="735"/>
                      </a:lnTo>
                      <a:lnTo>
                        <a:pt x="1802" y="735"/>
                      </a:lnTo>
                      <a:lnTo>
                        <a:pt x="1804" y="735"/>
                      </a:lnTo>
                      <a:lnTo>
                        <a:pt x="1805" y="735"/>
                      </a:lnTo>
                      <a:lnTo>
                        <a:pt x="1807" y="735"/>
                      </a:lnTo>
                      <a:lnTo>
                        <a:pt x="1809" y="735"/>
                      </a:lnTo>
                      <a:lnTo>
                        <a:pt x="1811" y="735"/>
                      </a:lnTo>
                      <a:lnTo>
                        <a:pt x="1813" y="735"/>
                      </a:lnTo>
                      <a:lnTo>
                        <a:pt x="1815" y="735"/>
                      </a:lnTo>
                      <a:lnTo>
                        <a:pt x="1817" y="735"/>
                      </a:lnTo>
                      <a:lnTo>
                        <a:pt x="1819" y="735"/>
                      </a:lnTo>
                      <a:lnTo>
                        <a:pt x="1821" y="735"/>
                      </a:lnTo>
                      <a:lnTo>
                        <a:pt x="1823" y="735"/>
                      </a:lnTo>
                      <a:lnTo>
                        <a:pt x="1825" y="735"/>
                      </a:lnTo>
                      <a:lnTo>
                        <a:pt x="1827" y="735"/>
                      </a:lnTo>
                      <a:lnTo>
                        <a:pt x="1828" y="735"/>
                      </a:lnTo>
                      <a:lnTo>
                        <a:pt x="1830" y="735"/>
                      </a:lnTo>
                      <a:lnTo>
                        <a:pt x="1832" y="735"/>
                      </a:lnTo>
                      <a:lnTo>
                        <a:pt x="1834" y="735"/>
                      </a:lnTo>
                      <a:lnTo>
                        <a:pt x="1836" y="735"/>
                      </a:lnTo>
                      <a:lnTo>
                        <a:pt x="1838" y="735"/>
                      </a:lnTo>
                      <a:lnTo>
                        <a:pt x="1840" y="735"/>
                      </a:lnTo>
                      <a:lnTo>
                        <a:pt x="1842" y="735"/>
                      </a:lnTo>
                      <a:lnTo>
                        <a:pt x="1844" y="735"/>
                      </a:lnTo>
                      <a:lnTo>
                        <a:pt x="1846" y="735"/>
                      </a:lnTo>
                      <a:lnTo>
                        <a:pt x="1848" y="735"/>
                      </a:lnTo>
                      <a:lnTo>
                        <a:pt x="1850" y="735"/>
                      </a:lnTo>
                      <a:lnTo>
                        <a:pt x="1851" y="735"/>
                      </a:lnTo>
                      <a:lnTo>
                        <a:pt x="1853" y="735"/>
                      </a:lnTo>
                      <a:lnTo>
                        <a:pt x="1855" y="735"/>
                      </a:lnTo>
                      <a:lnTo>
                        <a:pt x="1857" y="735"/>
                      </a:lnTo>
                      <a:lnTo>
                        <a:pt x="1859" y="735"/>
                      </a:lnTo>
                      <a:lnTo>
                        <a:pt x="1861" y="735"/>
                      </a:lnTo>
                      <a:lnTo>
                        <a:pt x="1863" y="735"/>
                      </a:lnTo>
                      <a:lnTo>
                        <a:pt x="1865" y="735"/>
                      </a:lnTo>
                      <a:lnTo>
                        <a:pt x="1867" y="735"/>
                      </a:lnTo>
                      <a:lnTo>
                        <a:pt x="1869" y="735"/>
                      </a:lnTo>
                      <a:lnTo>
                        <a:pt x="1871" y="735"/>
                      </a:lnTo>
                      <a:lnTo>
                        <a:pt x="1872" y="735"/>
                      </a:lnTo>
                      <a:lnTo>
                        <a:pt x="1874" y="735"/>
                      </a:lnTo>
                      <a:lnTo>
                        <a:pt x="1876" y="735"/>
                      </a:lnTo>
                      <a:lnTo>
                        <a:pt x="1878" y="735"/>
                      </a:lnTo>
                      <a:lnTo>
                        <a:pt x="1880" y="735"/>
                      </a:lnTo>
                      <a:lnTo>
                        <a:pt x="1882" y="735"/>
                      </a:lnTo>
                      <a:lnTo>
                        <a:pt x="1884" y="735"/>
                      </a:lnTo>
                      <a:lnTo>
                        <a:pt x="1886" y="735"/>
                      </a:lnTo>
                      <a:lnTo>
                        <a:pt x="1888" y="735"/>
                      </a:lnTo>
                      <a:lnTo>
                        <a:pt x="1890" y="735"/>
                      </a:lnTo>
                      <a:lnTo>
                        <a:pt x="1892" y="735"/>
                      </a:lnTo>
                      <a:lnTo>
                        <a:pt x="1894" y="735"/>
                      </a:lnTo>
                      <a:lnTo>
                        <a:pt x="1895" y="735"/>
                      </a:lnTo>
                      <a:lnTo>
                        <a:pt x="1897" y="735"/>
                      </a:lnTo>
                      <a:lnTo>
                        <a:pt x="1899" y="735"/>
                      </a:lnTo>
                      <a:lnTo>
                        <a:pt x="1901" y="735"/>
                      </a:lnTo>
                      <a:lnTo>
                        <a:pt x="1903" y="735"/>
                      </a:lnTo>
                      <a:lnTo>
                        <a:pt x="1905" y="735"/>
                      </a:lnTo>
                      <a:lnTo>
                        <a:pt x="1907" y="735"/>
                      </a:lnTo>
                      <a:lnTo>
                        <a:pt x="1909" y="735"/>
                      </a:lnTo>
                      <a:lnTo>
                        <a:pt x="1911" y="735"/>
                      </a:lnTo>
                      <a:lnTo>
                        <a:pt x="1913" y="735"/>
                      </a:lnTo>
                      <a:lnTo>
                        <a:pt x="1915" y="735"/>
                      </a:lnTo>
                      <a:lnTo>
                        <a:pt x="1917" y="735"/>
                      </a:lnTo>
                      <a:lnTo>
                        <a:pt x="1918" y="735"/>
                      </a:lnTo>
                      <a:lnTo>
                        <a:pt x="1920" y="735"/>
                      </a:lnTo>
                      <a:lnTo>
                        <a:pt x="1922" y="735"/>
                      </a:lnTo>
                      <a:lnTo>
                        <a:pt x="1924" y="735"/>
                      </a:lnTo>
                      <a:lnTo>
                        <a:pt x="1926" y="735"/>
                      </a:lnTo>
                      <a:lnTo>
                        <a:pt x="1928" y="735"/>
                      </a:lnTo>
                      <a:lnTo>
                        <a:pt x="1930" y="735"/>
                      </a:lnTo>
                      <a:lnTo>
                        <a:pt x="1932" y="735"/>
                      </a:lnTo>
                      <a:lnTo>
                        <a:pt x="1934" y="735"/>
                      </a:lnTo>
                      <a:lnTo>
                        <a:pt x="1936" y="735"/>
                      </a:lnTo>
                      <a:lnTo>
                        <a:pt x="1938" y="735"/>
                      </a:lnTo>
                      <a:lnTo>
                        <a:pt x="1940" y="735"/>
                      </a:lnTo>
                      <a:lnTo>
                        <a:pt x="1941" y="735"/>
                      </a:lnTo>
                      <a:lnTo>
                        <a:pt x="1943" y="735"/>
                      </a:lnTo>
                      <a:lnTo>
                        <a:pt x="1945" y="735"/>
                      </a:lnTo>
                      <a:lnTo>
                        <a:pt x="1947" y="735"/>
                      </a:lnTo>
                      <a:lnTo>
                        <a:pt x="1949" y="735"/>
                      </a:lnTo>
                      <a:lnTo>
                        <a:pt x="1951" y="735"/>
                      </a:lnTo>
                      <a:lnTo>
                        <a:pt x="1953" y="735"/>
                      </a:lnTo>
                      <a:lnTo>
                        <a:pt x="1955" y="735"/>
                      </a:lnTo>
                      <a:lnTo>
                        <a:pt x="1957" y="735"/>
                      </a:lnTo>
                      <a:lnTo>
                        <a:pt x="1959" y="735"/>
                      </a:lnTo>
                      <a:lnTo>
                        <a:pt x="1961" y="735"/>
                      </a:lnTo>
                      <a:lnTo>
                        <a:pt x="1962" y="735"/>
                      </a:lnTo>
                      <a:lnTo>
                        <a:pt x="1964" y="735"/>
                      </a:lnTo>
                      <a:lnTo>
                        <a:pt x="1966" y="735"/>
                      </a:lnTo>
                      <a:lnTo>
                        <a:pt x="1968" y="735"/>
                      </a:lnTo>
                      <a:lnTo>
                        <a:pt x="1970" y="735"/>
                      </a:lnTo>
                      <a:lnTo>
                        <a:pt x="1972" y="735"/>
                      </a:lnTo>
                      <a:lnTo>
                        <a:pt x="1974" y="735"/>
                      </a:lnTo>
                      <a:lnTo>
                        <a:pt x="1976" y="735"/>
                      </a:lnTo>
                      <a:lnTo>
                        <a:pt x="1978" y="735"/>
                      </a:lnTo>
                      <a:lnTo>
                        <a:pt x="1980" y="735"/>
                      </a:lnTo>
                      <a:lnTo>
                        <a:pt x="1982" y="735"/>
                      </a:lnTo>
                      <a:lnTo>
                        <a:pt x="1984" y="735"/>
                      </a:lnTo>
                      <a:lnTo>
                        <a:pt x="1985" y="735"/>
                      </a:lnTo>
                      <a:lnTo>
                        <a:pt x="1987" y="735"/>
                      </a:lnTo>
                      <a:lnTo>
                        <a:pt x="1989" y="735"/>
                      </a:lnTo>
                      <a:lnTo>
                        <a:pt x="1991" y="735"/>
                      </a:lnTo>
                      <a:lnTo>
                        <a:pt x="1993" y="735"/>
                      </a:lnTo>
                      <a:lnTo>
                        <a:pt x="1995" y="735"/>
                      </a:lnTo>
                      <a:lnTo>
                        <a:pt x="1997" y="735"/>
                      </a:lnTo>
                      <a:lnTo>
                        <a:pt x="1999" y="735"/>
                      </a:lnTo>
                      <a:lnTo>
                        <a:pt x="2001" y="735"/>
                      </a:lnTo>
                      <a:lnTo>
                        <a:pt x="2003" y="735"/>
                      </a:lnTo>
                      <a:lnTo>
                        <a:pt x="2005" y="735"/>
                      </a:lnTo>
                      <a:lnTo>
                        <a:pt x="2007" y="735"/>
                      </a:lnTo>
                      <a:lnTo>
                        <a:pt x="2008" y="735"/>
                      </a:lnTo>
                      <a:lnTo>
                        <a:pt x="2010" y="735"/>
                      </a:lnTo>
                      <a:lnTo>
                        <a:pt x="2012" y="735"/>
                      </a:lnTo>
                      <a:lnTo>
                        <a:pt x="2014" y="735"/>
                      </a:lnTo>
                      <a:lnTo>
                        <a:pt x="2016" y="735"/>
                      </a:lnTo>
                      <a:lnTo>
                        <a:pt x="2018" y="735"/>
                      </a:lnTo>
                      <a:lnTo>
                        <a:pt x="2020" y="735"/>
                      </a:lnTo>
                      <a:lnTo>
                        <a:pt x="2022" y="735"/>
                      </a:lnTo>
                      <a:lnTo>
                        <a:pt x="2024" y="735"/>
                      </a:lnTo>
                      <a:lnTo>
                        <a:pt x="2028" y="735"/>
                      </a:lnTo>
                      <a:lnTo>
                        <a:pt x="2030" y="735"/>
                      </a:lnTo>
                      <a:lnTo>
                        <a:pt x="2031" y="735"/>
                      </a:lnTo>
                      <a:lnTo>
                        <a:pt x="2033" y="735"/>
                      </a:lnTo>
                      <a:lnTo>
                        <a:pt x="2035" y="735"/>
                      </a:lnTo>
                      <a:lnTo>
                        <a:pt x="2037" y="735"/>
                      </a:lnTo>
                      <a:lnTo>
                        <a:pt x="2039" y="735"/>
                      </a:lnTo>
                      <a:lnTo>
                        <a:pt x="2041" y="735"/>
                      </a:lnTo>
                      <a:lnTo>
                        <a:pt x="2043" y="735"/>
                      </a:lnTo>
                      <a:lnTo>
                        <a:pt x="2045" y="735"/>
                      </a:lnTo>
                      <a:lnTo>
                        <a:pt x="2047" y="735"/>
                      </a:lnTo>
                      <a:lnTo>
                        <a:pt x="2049" y="735"/>
                      </a:lnTo>
                      <a:lnTo>
                        <a:pt x="2051" y="735"/>
                      </a:lnTo>
                      <a:lnTo>
                        <a:pt x="2052" y="735"/>
                      </a:lnTo>
                      <a:lnTo>
                        <a:pt x="2054" y="735"/>
                      </a:lnTo>
                      <a:lnTo>
                        <a:pt x="2056" y="735"/>
                      </a:lnTo>
                      <a:lnTo>
                        <a:pt x="2058" y="735"/>
                      </a:lnTo>
                      <a:lnTo>
                        <a:pt x="2060" y="735"/>
                      </a:lnTo>
                      <a:lnTo>
                        <a:pt x="2062" y="735"/>
                      </a:lnTo>
                      <a:lnTo>
                        <a:pt x="2064" y="735"/>
                      </a:lnTo>
                      <a:lnTo>
                        <a:pt x="2066" y="735"/>
                      </a:lnTo>
                      <a:lnTo>
                        <a:pt x="2068" y="735"/>
                      </a:lnTo>
                      <a:lnTo>
                        <a:pt x="2070" y="735"/>
                      </a:lnTo>
                      <a:lnTo>
                        <a:pt x="2072" y="735"/>
                      </a:lnTo>
                      <a:lnTo>
                        <a:pt x="2074" y="735"/>
                      </a:lnTo>
                      <a:lnTo>
                        <a:pt x="2075" y="735"/>
                      </a:lnTo>
                      <a:lnTo>
                        <a:pt x="2077" y="735"/>
                      </a:lnTo>
                      <a:lnTo>
                        <a:pt x="2079" y="735"/>
                      </a:lnTo>
                      <a:lnTo>
                        <a:pt x="2081" y="735"/>
                      </a:lnTo>
                      <a:lnTo>
                        <a:pt x="2083" y="735"/>
                      </a:lnTo>
                      <a:lnTo>
                        <a:pt x="2085" y="735"/>
                      </a:lnTo>
                      <a:lnTo>
                        <a:pt x="2087" y="735"/>
                      </a:lnTo>
                      <a:lnTo>
                        <a:pt x="2089" y="735"/>
                      </a:lnTo>
                      <a:lnTo>
                        <a:pt x="2091" y="735"/>
                      </a:lnTo>
                      <a:lnTo>
                        <a:pt x="2093" y="735"/>
                      </a:lnTo>
                      <a:lnTo>
                        <a:pt x="2095" y="735"/>
                      </a:lnTo>
                      <a:lnTo>
                        <a:pt x="2097" y="735"/>
                      </a:lnTo>
                      <a:lnTo>
                        <a:pt x="2098" y="735"/>
                      </a:lnTo>
                      <a:lnTo>
                        <a:pt x="2100" y="735"/>
                      </a:lnTo>
                      <a:lnTo>
                        <a:pt x="2102" y="735"/>
                      </a:lnTo>
                      <a:lnTo>
                        <a:pt x="2104" y="735"/>
                      </a:lnTo>
                      <a:lnTo>
                        <a:pt x="2106" y="735"/>
                      </a:lnTo>
                      <a:lnTo>
                        <a:pt x="2108" y="735"/>
                      </a:lnTo>
                      <a:lnTo>
                        <a:pt x="2110" y="735"/>
                      </a:lnTo>
                      <a:lnTo>
                        <a:pt x="2112" y="735"/>
                      </a:lnTo>
                      <a:lnTo>
                        <a:pt x="2114" y="735"/>
                      </a:lnTo>
                      <a:lnTo>
                        <a:pt x="2116" y="735"/>
                      </a:lnTo>
                      <a:lnTo>
                        <a:pt x="2118" y="735"/>
                      </a:lnTo>
                      <a:lnTo>
                        <a:pt x="2120" y="735"/>
                      </a:lnTo>
                      <a:lnTo>
                        <a:pt x="2121" y="735"/>
                      </a:lnTo>
                      <a:lnTo>
                        <a:pt x="2123" y="735"/>
                      </a:lnTo>
                      <a:lnTo>
                        <a:pt x="2125" y="735"/>
                      </a:lnTo>
                      <a:lnTo>
                        <a:pt x="2127" y="735"/>
                      </a:lnTo>
                      <a:lnTo>
                        <a:pt x="2129" y="735"/>
                      </a:lnTo>
                      <a:lnTo>
                        <a:pt x="2131" y="735"/>
                      </a:lnTo>
                      <a:lnTo>
                        <a:pt x="2133" y="735"/>
                      </a:lnTo>
                      <a:lnTo>
                        <a:pt x="2135" y="735"/>
                      </a:lnTo>
                      <a:lnTo>
                        <a:pt x="2137" y="735"/>
                      </a:lnTo>
                      <a:lnTo>
                        <a:pt x="2139" y="735"/>
                      </a:lnTo>
                      <a:lnTo>
                        <a:pt x="2141" y="735"/>
                      </a:lnTo>
                      <a:lnTo>
                        <a:pt x="2143" y="735"/>
                      </a:lnTo>
                      <a:lnTo>
                        <a:pt x="2144" y="735"/>
                      </a:lnTo>
                      <a:lnTo>
                        <a:pt x="2146" y="735"/>
                      </a:lnTo>
                      <a:lnTo>
                        <a:pt x="2148" y="735"/>
                      </a:lnTo>
                      <a:lnTo>
                        <a:pt x="2150" y="735"/>
                      </a:lnTo>
                      <a:lnTo>
                        <a:pt x="2152" y="735"/>
                      </a:lnTo>
                      <a:lnTo>
                        <a:pt x="2154" y="735"/>
                      </a:lnTo>
                      <a:lnTo>
                        <a:pt x="2156" y="735"/>
                      </a:lnTo>
                      <a:lnTo>
                        <a:pt x="2158" y="735"/>
                      </a:lnTo>
                      <a:lnTo>
                        <a:pt x="2160" y="735"/>
                      </a:lnTo>
                      <a:lnTo>
                        <a:pt x="2162" y="735"/>
                      </a:lnTo>
                      <a:lnTo>
                        <a:pt x="2164" y="735"/>
                      </a:lnTo>
                      <a:lnTo>
                        <a:pt x="2165" y="735"/>
                      </a:lnTo>
                      <a:lnTo>
                        <a:pt x="2167" y="735"/>
                      </a:lnTo>
                      <a:lnTo>
                        <a:pt x="2169" y="735"/>
                      </a:lnTo>
                      <a:lnTo>
                        <a:pt x="2171" y="735"/>
                      </a:lnTo>
                      <a:lnTo>
                        <a:pt x="2173" y="735"/>
                      </a:lnTo>
                      <a:lnTo>
                        <a:pt x="2175" y="735"/>
                      </a:lnTo>
                      <a:lnTo>
                        <a:pt x="2177" y="735"/>
                      </a:lnTo>
                      <a:lnTo>
                        <a:pt x="2179" y="735"/>
                      </a:lnTo>
                      <a:lnTo>
                        <a:pt x="2181" y="735"/>
                      </a:lnTo>
                      <a:lnTo>
                        <a:pt x="2183" y="735"/>
                      </a:lnTo>
                      <a:lnTo>
                        <a:pt x="2185" y="735"/>
                      </a:lnTo>
                      <a:lnTo>
                        <a:pt x="2187" y="735"/>
                      </a:lnTo>
                      <a:lnTo>
                        <a:pt x="2188" y="735"/>
                      </a:lnTo>
                      <a:lnTo>
                        <a:pt x="2190" y="735"/>
                      </a:lnTo>
                      <a:lnTo>
                        <a:pt x="2192" y="735"/>
                      </a:lnTo>
                      <a:lnTo>
                        <a:pt x="2194" y="735"/>
                      </a:lnTo>
                      <a:lnTo>
                        <a:pt x="2196" y="735"/>
                      </a:lnTo>
                      <a:lnTo>
                        <a:pt x="2198" y="735"/>
                      </a:lnTo>
                      <a:lnTo>
                        <a:pt x="2200" y="735"/>
                      </a:lnTo>
                      <a:lnTo>
                        <a:pt x="2202" y="735"/>
                      </a:lnTo>
                      <a:lnTo>
                        <a:pt x="2204" y="735"/>
                      </a:lnTo>
                      <a:lnTo>
                        <a:pt x="2206" y="735"/>
                      </a:lnTo>
                      <a:lnTo>
                        <a:pt x="2208" y="735"/>
                      </a:lnTo>
                      <a:lnTo>
                        <a:pt x="2210" y="735"/>
                      </a:lnTo>
                      <a:lnTo>
                        <a:pt x="2211" y="735"/>
                      </a:lnTo>
                      <a:lnTo>
                        <a:pt x="2213" y="735"/>
                      </a:lnTo>
                      <a:lnTo>
                        <a:pt x="2215" y="735"/>
                      </a:lnTo>
                      <a:lnTo>
                        <a:pt x="2217" y="735"/>
                      </a:lnTo>
                      <a:lnTo>
                        <a:pt x="2219" y="735"/>
                      </a:lnTo>
                      <a:lnTo>
                        <a:pt x="2221" y="735"/>
                      </a:lnTo>
                      <a:lnTo>
                        <a:pt x="2223" y="735"/>
                      </a:lnTo>
                      <a:lnTo>
                        <a:pt x="2225" y="735"/>
                      </a:lnTo>
                      <a:lnTo>
                        <a:pt x="2227" y="735"/>
                      </a:lnTo>
                      <a:lnTo>
                        <a:pt x="2229" y="735"/>
                      </a:lnTo>
                      <a:lnTo>
                        <a:pt x="2231" y="735"/>
                      </a:lnTo>
                      <a:lnTo>
                        <a:pt x="2233" y="735"/>
                      </a:lnTo>
                      <a:lnTo>
                        <a:pt x="2234" y="735"/>
                      </a:lnTo>
                      <a:lnTo>
                        <a:pt x="2236" y="735"/>
                      </a:lnTo>
                      <a:lnTo>
                        <a:pt x="2238" y="735"/>
                      </a:lnTo>
                      <a:lnTo>
                        <a:pt x="2240" y="735"/>
                      </a:lnTo>
                      <a:lnTo>
                        <a:pt x="2242" y="735"/>
                      </a:lnTo>
                      <a:lnTo>
                        <a:pt x="2244" y="735"/>
                      </a:lnTo>
                      <a:lnTo>
                        <a:pt x="2246" y="735"/>
                      </a:lnTo>
                      <a:lnTo>
                        <a:pt x="2248" y="735"/>
                      </a:lnTo>
                      <a:lnTo>
                        <a:pt x="2250" y="735"/>
                      </a:lnTo>
                      <a:lnTo>
                        <a:pt x="2252" y="735"/>
                      </a:lnTo>
                      <a:lnTo>
                        <a:pt x="2254" y="735"/>
                      </a:lnTo>
                      <a:lnTo>
                        <a:pt x="2255" y="735"/>
                      </a:lnTo>
                      <a:lnTo>
                        <a:pt x="2257" y="735"/>
                      </a:lnTo>
                      <a:lnTo>
                        <a:pt x="2259" y="735"/>
                      </a:lnTo>
                      <a:lnTo>
                        <a:pt x="2261" y="735"/>
                      </a:lnTo>
                      <a:lnTo>
                        <a:pt x="2263" y="735"/>
                      </a:lnTo>
                      <a:lnTo>
                        <a:pt x="2265" y="735"/>
                      </a:lnTo>
                      <a:lnTo>
                        <a:pt x="2267" y="735"/>
                      </a:lnTo>
                      <a:lnTo>
                        <a:pt x="2269" y="735"/>
                      </a:lnTo>
                      <a:lnTo>
                        <a:pt x="2271" y="735"/>
                      </a:lnTo>
                      <a:lnTo>
                        <a:pt x="2273" y="735"/>
                      </a:lnTo>
                      <a:lnTo>
                        <a:pt x="2275" y="735"/>
                      </a:lnTo>
                      <a:lnTo>
                        <a:pt x="2277" y="735"/>
                      </a:lnTo>
                      <a:lnTo>
                        <a:pt x="2278" y="735"/>
                      </a:lnTo>
                      <a:lnTo>
                        <a:pt x="2280" y="735"/>
                      </a:lnTo>
                      <a:lnTo>
                        <a:pt x="2282" y="735"/>
                      </a:lnTo>
                      <a:lnTo>
                        <a:pt x="2284" y="735"/>
                      </a:lnTo>
                      <a:lnTo>
                        <a:pt x="2286" y="735"/>
                      </a:lnTo>
                      <a:lnTo>
                        <a:pt x="2288" y="735"/>
                      </a:lnTo>
                      <a:lnTo>
                        <a:pt x="2290" y="735"/>
                      </a:lnTo>
                      <a:lnTo>
                        <a:pt x="2292" y="735"/>
                      </a:lnTo>
                      <a:lnTo>
                        <a:pt x="2294" y="735"/>
                      </a:lnTo>
                      <a:lnTo>
                        <a:pt x="2296" y="735"/>
                      </a:lnTo>
                      <a:lnTo>
                        <a:pt x="2298" y="735"/>
                      </a:lnTo>
                      <a:lnTo>
                        <a:pt x="2300" y="735"/>
                      </a:lnTo>
                      <a:lnTo>
                        <a:pt x="2301" y="735"/>
                      </a:lnTo>
                      <a:lnTo>
                        <a:pt x="2303" y="735"/>
                      </a:lnTo>
                      <a:lnTo>
                        <a:pt x="2305" y="735"/>
                      </a:lnTo>
                      <a:lnTo>
                        <a:pt x="2307" y="735"/>
                      </a:lnTo>
                      <a:lnTo>
                        <a:pt x="2309" y="735"/>
                      </a:lnTo>
                      <a:lnTo>
                        <a:pt x="2311" y="735"/>
                      </a:lnTo>
                      <a:lnTo>
                        <a:pt x="2313" y="735"/>
                      </a:lnTo>
                      <a:lnTo>
                        <a:pt x="2315" y="735"/>
                      </a:lnTo>
                      <a:lnTo>
                        <a:pt x="2317" y="735"/>
                      </a:lnTo>
                      <a:lnTo>
                        <a:pt x="2319" y="735"/>
                      </a:lnTo>
                      <a:lnTo>
                        <a:pt x="2321" y="735"/>
                      </a:lnTo>
                      <a:lnTo>
                        <a:pt x="2323" y="735"/>
                      </a:lnTo>
                      <a:lnTo>
                        <a:pt x="2324" y="735"/>
                      </a:lnTo>
                      <a:lnTo>
                        <a:pt x="2326" y="735"/>
                      </a:lnTo>
                      <a:lnTo>
                        <a:pt x="2328" y="735"/>
                      </a:lnTo>
                      <a:lnTo>
                        <a:pt x="2330" y="735"/>
                      </a:lnTo>
                      <a:lnTo>
                        <a:pt x="2332" y="735"/>
                      </a:lnTo>
                      <a:lnTo>
                        <a:pt x="2334" y="735"/>
                      </a:lnTo>
                      <a:lnTo>
                        <a:pt x="2336" y="735"/>
                      </a:lnTo>
                      <a:lnTo>
                        <a:pt x="2338" y="735"/>
                      </a:lnTo>
                      <a:lnTo>
                        <a:pt x="2340" y="735"/>
                      </a:lnTo>
                      <a:lnTo>
                        <a:pt x="2342" y="735"/>
                      </a:lnTo>
                      <a:lnTo>
                        <a:pt x="2344" y="735"/>
                      </a:lnTo>
                      <a:lnTo>
                        <a:pt x="2345" y="735"/>
                      </a:lnTo>
                      <a:lnTo>
                        <a:pt x="2347" y="735"/>
                      </a:lnTo>
                      <a:lnTo>
                        <a:pt x="2349" y="735"/>
                      </a:lnTo>
                      <a:lnTo>
                        <a:pt x="2351" y="735"/>
                      </a:lnTo>
                      <a:lnTo>
                        <a:pt x="2353" y="735"/>
                      </a:lnTo>
                      <a:lnTo>
                        <a:pt x="2355" y="735"/>
                      </a:lnTo>
                      <a:lnTo>
                        <a:pt x="2357" y="735"/>
                      </a:lnTo>
                      <a:lnTo>
                        <a:pt x="2359" y="735"/>
                      </a:lnTo>
                      <a:lnTo>
                        <a:pt x="2361" y="735"/>
                      </a:lnTo>
                      <a:lnTo>
                        <a:pt x="2363" y="735"/>
                      </a:lnTo>
                      <a:lnTo>
                        <a:pt x="2365" y="735"/>
                      </a:lnTo>
                      <a:lnTo>
                        <a:pt x="2367" y="735"/>
                      </a:lnTo>
                      <a:lnTo>
                        <a:pt x="2368" y="735"/>
                      </a:lnTo>
                      <a:lnTo>
                        <a:pt x="2370" y="735"/>
                      </a:lnTo>
                      <a:lnTo>
                        <a:pt x="2372" y="735"/>
                      </a:lnTo>
                      <a:lnTo>
                        <a:pt x="2374" y="735"/>
                      </a:lnTo>
                      <a:lnTo>
                        <a:pt x="2376" y="735"/>
                      </a:lnTo>
                      <a:lnTo>
                        <a:pt x="2378" y="735"/>
                      </a:lnTo>
                      <a:lnTo>
                        <a:pt x="2380" y="735"/>
                      </a:lnTo>
                      <a:lnTo>
                        <a:pt x="2382" y="735"/>
                      </a:lnTo>
                      <a:lnTo>
                        <a:pt x="2384" y="735"/>
                      </a:lnTo>
                      <a:lnTo>
                        <a:pt x="2386" y="735"/>
                      </a:lnTo>
                      <a:lnTo>
                        <a:pt x="2388" y="735"/>
                      </a:lnTo>
                      <a:lnTo>
                        <a:pt x="2390" y="735"/>
                      </a:lnTo>
                      <a:lnTo>
                        <a:pt x="2391" y="735"/>
                      </a:lnTo>
                      <a:lnTo>
                        <a:pt x="2393" y="735"/>
                      </a:lnTo>
                      <a:lnTo>
                        <a:pt x="2395" y="735"/>
                      </a:lnTo>
                      <a:lnTo>
                        <a:pt x="2397" y="735"/>
                      </a:lnTo>
                      <a:lnTo>
                        <a:pt x="2399" y="735"/>
                      </a:lnTo>
                      <a:lnTo>
                        <a:pt x="2401" y="735"/>
                      </a:lnTo>
                      <a:lnTo>
                        <a:pt x="2403" y="735"/>
                      </a:lnTo>
                      <a:lnTo>
                        <a:pt x="2405" y="735"/>
                      </a:lnTo>
                      <a:lnTo>
                        <a:pt x="2407" y="735"/>
                      </a:lnTo>
                      <a:lnTo>
                        <a:pt x="2409" y="735"/>
                      </a:lnTo>
                      <a:lnTo>
                        <a:pt x="2411" y="735"/>
                      </a:lnTo>
                      <a:lnTo>
                        <a:pt x="2413" y="735"/>
                      </a:lnTo>
                      <a:lnTo>
                        <a:pt x="2414" y="735"/>
                      </a:lnTo>
                      <a:lnTo>
                        <a:pt x="2416" y="735"/>
                      </a:lnTo>
                      <a:lnTo>
                        <a:pt x="2418" y="735"/>
                      </a:lnTo>
                      <a:lnTo>
                        <a:pt x="2420" y="735"/>
                      </a:lnTo>
                      <a:lnTo>
                        <a:pt x="2422" y="735"/>
                      </a:lnTo>
                      <a:lnTo>
                        <a:pt x="2424" y="735"/>
                      </a:lnTo>
                      <a:lnTo>
                        <a:pt x="2426" y="735"/>
                      </a:lnTo>
                      <a:lnTo>
                        <a:pt x="2428" y="735"/>
                      </a:lnTo>
                      <a:lnTo>
                        <a:pt x="2430" y="735"/>
                      </a:lnTo>
                      <a:lnTo>
                        <a:pt x="2432" y="735"/>
                      </a:lnTo>
                      <a:lnTo>
                        <a:pt x="2434" y="735"/>
                      </a:lnTo>
                      <a:lnTo>
                        <a:pt x="2435" y="735"/>
                      </a:lnTo>
                      <a:lnTo>
                        <a:pt x="2437" y="735"/>
                      </a:lnTo>
                      <a:lnTo>
                        <a:pt x="2439" y="735"/>
                      </a:lnTo>
                      <a:lnTo>
                        <a:pt x="2441" y="735"/>
                      </a:lnTo>
                      <a:lnTo>
                        <a:pt x="2443" y="735"/>
                      </a:lnTo>
                      <a:lnTo>
                        <a:pt x="2445" y="735"/>
                      </a:lnTo>
                      <a:lnTo>
                        <a:pt x="2447" y="735"/>
                      </a:lnTo>
                      <a:lnTo>
                        <a:pt x="2449" y="735"/>
                      </a:lnTo>
                      <a:lnTo>
                        <a:pt x="2451" y="735"/>
                      </a:lnTo>
                      <a:lnTo>
                        <a:pt x="2453" y="735"/>
                      </a:lnTo>
                      <a:lnTo>
                        <a:pt x="2455" y="735"/>
                      </a:lnTo>
                      <a:lnTo>
                        <a:pt x="2457" y="735"/>
                      </a:lnTo>
                      <a:lnTo>
                        <a:pt x="2458" y="735"/>
                      </a:lnTo>
                      <a:lnTo>
                        <a:pt x="2460" y="735"/>
                      </a:lnTo>
                      <a:lnTo>
                        <a:pt x="2462" y="735"/>
                      </a:lnTo>
                      <a:lnTo>
                        <a:pt x="2464" y="735"/>
                      </a:lnTo>
                      <a:lnTo>
                        <a:pt x="2466" y="735"/>
                      </a:lnTo>
                      <a:lnTo>
                        <a:pt x="2468" y="735"/>
                      </a:lnTo>
                      <a:lnTo>
                        <a:pt x="2470" y="735"/>
                      </a:lnTo>
                      <a:lnTo>
                        <a:pt x="2472" y="735"/>
                      </a:lnTo>
                      <a:lnTo>
                        <a:pt x="2474" y="735"/>
                      </a:lnTo>
                      <a:lnTo>
                        <a:pt x="2476" y="735"/>
                      </a:lnTo>
                      <a:lnTo>
                        <a:pt x="2478" y="735"/>
                      </a:lnTo>
                      <a:lnTo>
                        <a:pt x="2480" y="735"/>
                      </a:lnTo>
                      <a:lnTo>
                        <a:pt x="2481" y="735"/>
                      </a:lnTo>
                      <a:lnTo>
                        <a:pt x="2483" y="735"/>
                      </a:lnTo>
                      <a:lnTo>
                        <a:pt x="2485" y="735"/>
                      </a:lnTo>
                      <a:lnTo>
                        <a:pt x="2487" y="735"/>
                      </a:lnTo>
                      <a:lnTo>
                        <a:pt x="2489" y="735"/>
                      </a:lnTo>
                      <a:lnTo>
                        <a:pt x="2491" y="735"/>
                      </a:lnTo>
                      <a:lnTo>
                        <a:pt x="2493" y="735"/>
                      </a:lnTo>
                      <a:lnTo>
                        <a:pt x="2495" y="735"/>
                      </a:lnTo>
                      <a:lnTo>
                        <a:pt x="2497" y="735"/>
                      </a:lnTo>
                      <a:lnTo>
                        <a:pt x="2499" y="735"/>
                      </a:lnTo>
                      <a:lnTo>
                        <a:pt x="2501" y="735"/>
                      </a:lnTo>
                      <a:lnTo>
                        <a:pt x="2503" y="735"/>
                      </a:lnTo>
                      <a:lnTo>
                        <a:pt x="2504" y="735"/>
                      </a:lnTo>
                      <a:lnTo>
                        <a:pt x="2506" y="735"/>
                      </a:lnTo>
                      <a:lnTo>
                        <a:pt x="2508" y="735"/>
                      </a:lnTo>
                      <a:lnTo>
                        <a:pt x="2510" y="735"/>
                      </a:lnTo>
                      <a:lnTo>
                        <a:pt x="2512" y="735"/>
                      </a:lnTo>
                      <a:lnTo>
                        <a:pt x="2516" y="735"/>
                      </a:lnTo>
                      <a:lnTo>
                        <a:pt x="2518" y="735"/>
                      </a:lnTo>
                      <a:lnTo>
                        <a:pt x="2520" y="735"/>
                      </a:lnTo>
                      <a:lnTo>
                        <a:pt x="2522" y="735"/>
                      </a:lnTo>
                      <a:lnTo>
                        <a:pt x="2524" y="735"/>
                      </a:lnTo>
                      <a:lnTo>
                        <a:pt x="2527" y="735"/>
                      </a:lnTo>
                      <a:lnTo>
                        <a:pt x="2529" y="735"/>
                      </a:lnTo>
                      <a:lnTo>
                        <a:pt x="2531" y="735"/>
                      </a:lnTo>
                      <a:lnTo>
                        <a:pt x="2533" y="735"/>
                      </a:lnTo>
                      <a:lnTo>
                        <a:pt x="2535" y="735"/>
                      </a:lnTo>
                      <a:lnTo>
                        <a:pt x="2537" y="735"/>
                      </a:lnTo>
                      <a:lnTo>
                        <a:pt x="2539" y="735"/>
                      </a:lnTo>
                      <a:lnTo>
                        <a:pt x="2541" y="735"/>
                      </a:lnTo>
                      <a:lnTo>
                        <a:pt x="2543" y="735"/>
                      </a:lnTo>
                      <a:lnTo>
                        <a:pt x="2545" y="735"/>
                      </a:lnTo>
                      <a:lnTo>
                        <a:pt x="2547" y="735"/>
                      </a:lnTo>
                      <a:lnTo>
                        <a:pt x="2548" y="735"/>
                      </a:lnTo>
                      <a:lnTo>
                        <a:pt x="2550" y="735"/>
                      </a:lnTo>
                      <a:lnTo>
                        <a:pt x="2552" y="735"/>
                      </a:lnTo>
                      <a:lnTo>
                        <a:pt x="2554" y="735"/>
                      </a:lnTo>
                      <a:lnTo>
                        <a:pt x="2556" y="735"/>
                      </a:lnTo>
                      <a:lnTo>
                        <a:pt x="2558" y="735"/>
                      </a:lnTo>
                      <a:lnTo>
                        <a:pt x="2560" y="735"/>
                      </a:lnTo>
                      <a:lnTo>
                        <a:pt x="2562" y="735"/>
                      </a:lnTo>
                      <a:lnTo>
                        <a:pt x="2564" y="735"/>
                      </a:lnTo>
                      <a:lnTo>
                        <a:pt x="2566" y="735"/>
                      </a:lnTo>
                      <a:lnTo>
                        <a:pt x="2568" y="735"/>
                      </a:lnTo>
                      <a:lnTo>
                        <a:pt x="2570" y="735"/>
                      </a:lnTo>
                      <a:lnTo>
                        <a:pt x="2571" y="735"/>
                      </a:lnTo>
                      <a:lnTo>
                        <a:pt x="2573" y="735"/>
                      </a:lnTo>
                      <a:lnTo>
                        <a:pt x="2575" y="735"/>
                      </a:lnTo>
                      <a:lnTo>
                        <a:pt x="2577" y="735"/>
                      </a:lnTo>
                      <a:lnTo>
                        <a:pt x="2579" y="735"/>
                      </a:lnTo>
                      <a:lnTo>
                        <a:pt x="2581" y="735"/>
                      </a:lnTo>
                      <a:lnTo>
                        <a:pt x="2583" y="735"/>
                      </a:lnTo>
                      <a:lnTo>
                        <a:pt x="2585" y="735"/>
                      </a:lnTo>
                      <a:lnTo>
                        <a:pt x="2587" y="735"/>
                      </a:lnTo>
                      <a:lnTo>
                        <a:pt x="2589" y="735"/>
                      </a:lnTo>
                      <a:lnTo>
                        <a:pt x="2591" y="735"/>
                      </a:lnTo>
                      <a:lnTo>
                        <a:pt x="2593" y="735"/>
                      </a:lnTo>
                      <a:lnTo>
                        <a:pt x="2594" y="735"/>
                      </a:lnTo>
                      <a:lnTo>
                        <a:pt x="2596" y="735"/>
                      </a:lnTo>
                      <a:lnTo>
                        <a:pt x="2598" y="735"/>
                      </a:lnTo>
                      <a:lnTo>
                        <a:pt x="2600" y="735"/>
                      </a:lnTo>
                      <a:lnTo>
                        <a:pt x="2602" y="735"/>
                      </a:lnTo>
                      <a:lnTo>
                        <a:pt x="2604" y="735"/>
                      </a:lnTo>
                      <a:lnTo>
                        <a:pt x="2606" y="735"/>
                      </a:lnTo>
                      <a:lnTo>
                        <a:pt x="2608" y="735"/>
                      </a:lnTo>
                      <a:lnTo>
                        <a:pt x="2610" y="735"/>
                      </a:lnTo>
                      <a:lnTo>
                        <a:pt x="2612" y="735"/>
                      </a:lnTo>
                      <a:lnTo>
                        <a:pt x="2614" y="735"/>
                      </a:lnTo>
                      <a:lnTo>
                        <a:pt x="2616" y="735"/>
                      </a:lnTo>
                      <a:lnTo>
                        <a:pt x="2617" y="735"/>
                      </a:lnTo>
                      <a:lnTo>
                        <a:pt x="2619" y="735"/>
                      </a:lnTo>
                      <a:lnTo>
                        <a:pt x="2621" y="735"/>
                      </a:lnTo>
                      <a:lnTo>
                        <a:pt x="2623" y="735"/>
                      </a:lnTo>
                      <a:lnTo>
                        <a:pt x="2625" y="735"/>
                      </a:lnTo>
                      <a:lnTo>
                        <a:pt x="2627" y="735"/>
                      </a:lnTo>
                      <a:lnTo>
                        <a:pt x="2629" y="735"/>
                      </a:lnTo>
                      <a:lnTo>
                        <a:pt x="2631" y="735"/>
                      </a:lnTo>
                      <a:lnTo>
                        <a:pt x="2633" y="735"/>
                      </a:lnTo>
                      <a:lnTo>
                        <a:pt x="2635" y="735"/>
                      </a:lnTo>
                      <a:lnTo>
                        <a:pt x="2637" y="735"/>
                      </a:lnTo>
                      <a:lnTo>
                        <a:pt x="2638" y="735"/>
                      </a:lnTo>
                      <a:lnTo>
                        <a:pt x="2640" y="735"/>
                      </a:lnTo>
                      <a:lnTo>
                        <a:pt x="2642" y="735"/>
                      </a:lnTo>
                      <a:lnTo>
                        <a:pt x="2644" y="735"/>
                      </a:lnTo>
                      <a:lnTo>
                        <a:pt x="2646" y="735"/>
                      </a:lnTo>
                      <a:lnTo>
                        <a:pt x="2648" y="735"/>
                      </a:lnTo>
                      <a:lnTo>
                        <a:pt x="2650" y="735"/>
                      </a:lnTo>
                      <a:lnTo>
                        <a:pt x="2652" y="735"/>
                      </a:lnTo>
                      <a:lnTo>
                        <a:pt x="2654" y="735"/>
                      </a:lnTo>
                      <a:lnTo>
                        <a:pt x="2656" y="735"/>
                      </a:lnTo>
                      <a:lnTo>
                        <a:pt x="2658" y="735"/>
                      </a:lnTo>
                      <a:lnTo>
                        <a:pt x="2660" y="735"/>
                      </a:lnTo>
                      <a:lnTo>
                        <a:pt x="2661" y="735"/>
                      </a:lnTo>
                      <a:lnTo>
                        <a:pt x="2663" y="735"/>
                      </a:lnTo>
                      <a:lnTo>
                        <a:pt x="2665" y="735"/>
                      </a:lnTo>
                      <a:lnTo>
                        <a:pt x="2667" y="735"/>
                      </a:lnTo>
                      <a:lnTo>
                        <a:pt x="2669" y="735"/>
                      </a:lnTo>
                      <a:lnTo>
                        <a:pt x="2671" y="735"/>
                      </a:lnTo>
                      <a:lnTo>
                        <a:pt x="2673" y="735"/>
                      </a:lnTo>
                      <a:lnTo>
                        <a:pt x="2675" y="735"/>
                      </a:lnTo>
                      <a:lnTo>
                        <a:pt x="2677" y="735"/>
                      </a:lnTo>
                      <a:lnTo>
                        <a:pt x="2679" y="735"/>
                      </a:lnTo>
                      <a:lnTo>
                        <a:pt x="2681" y="735"/>
                      </a:lnTo>
                      <a:lnTo>
                        <a:pt x="2683" y="735"/>
                      </a:lnTo>
                      <a:lnTo>
                        <a:pt x="2684" y="735"/>
                      </a:lnTo>
                      <a:lnTo>
                        <a:pt x="2686" y="735"/>
                      </a:lnTo>
                      <a:lnTo>
                        <a:pt x="2688" y="735"/>
                      </a:lnTo>
                      <a:lnTo>
                        <a:pt x="2690" y="735"/>
                      </a:lnTo>
                      <a:lnTo>
                        <a:pt x="2692" y="735"/>
                      </a:lnTo>
                      <a:lnTo>
                        <a:pt x="2694" y="735"/>
                      </a:lnTo>
                      <a:lnTo>
                        <a:pt x="2696" y="735"/>
                      </a:lnTo>
                      <a:lnTo>
                        <a:pt x="2698" y="735"/>
                      </a:lnTo>
                      <a:lnTo>
                        <a:pt x="2700" y="735"/>
                      </a:lnTo>
                      <a:lnTo>
                        <a:pt x="2702" y="735"/>
                      </a:lnTo>
                      <a:lnTo>
                        <a:pt x="2704" y="735"/>
                      </a:lnTo>
                      <a:lnTo>
                        <a:pt x="2706" y="735"/>
                      </a:lnTo>
                      <a:lnTo>
                        <a:pt x="2707" y="735"/>
                      </a:lnTo>
                      <a:lnTo>
                        <a:pt x="2709" y="735"/>
                      </a:lnTo>
                      <a:lnTo>
                        <a:pt x="2711" y="735"/>
                      </a:lnTo>
                      <a:lnTo>
                        <a:pt x="2713" y="735"/>
                      </a:lnTo>
                      <a:lnTo>
                        <a:pt x="2715" y="735"/>
                      </a:lnTo>
                      <a:lnTo>
                        <a:pt x="2717" y="735"/>
                      </a:lnTo>
                      <a:lnTo>
                        <a:pt x="2719" y="735"/>
                      </a:lnTo>
                      <a:lnTo>
                        <a:pt x="2721" y="735"/>
                      </a:lnTo>
                      <a:lnTo>
                        <a:pt x="2723" y="735"/>
                      </a:lnTo>
                      <a:lnTo>
                        <a:pt x="2725" y="735"/>
                      </a:lnTo>
                      <a:lnTo>
                        <a:pt x="2727" y="735"/>
                      </a:lnTo>
                      <a:lnTo>
                        <a:pt x="2728" y="735"/>
                      </a:lnTo>
                      <a:lnTo>
                        <a:pt x="2730" y="735"/>
                      </a:lnTo>
                      <a:lnTo>
                        <a:pt x="2732" y="735"/>
                      </a:lnTo>
                      <a:lnTo>
                        <a:pt x="2734" y="735"/>
                      </a:lnTo>
                      <a:lnTo>
                        <a:pt x="2736" y="735"/>
                      </a:lnTo>
                      <a:lnTo>
                        <a:pt x="2738" y="735"/>
                      </a:lnTo>
                      <a:lnTo>
                        <a:pt x="2740" y="735"/>
                      </a:lnTo>
                      <a:lnTo>
                        <a:pt x="2742" y="735"/>
                      </a:lnTo>
                      <a:lnTo>
                        <a:pt x="2744" y="735"/>
                      </a:lnTo>
                      <a:lnTo>
                        <a:pt x="2746" y="735"/>
                      </a:lnTo>
                      <a:lnTo>
                        <a:pt x="2748" y="735"/>
                      </a:lnTo>
                      <a:lnTo>
                        <a:pt x="2750" y="735"/>
                      </a:lnTo>
                      <a:lnTo>
                        <a:pt x="2751" y="735"/>
                      </a:lnTo>
                      <a:lnTo>
                        <a:pt x="2753" y="735"/>
                      </a:lnTo>
                      <a:lnTo>
                        <a:pt x="2755" y="735"/>
                      </a:lnTo>
                      <a:lnTo>
                        <a:pt x="2757" y="735"/>
                      </a:lnTo>
                      <a:lnTo>
                        <a:pt x="2759" y="735"/>
                      </a:lnTo>
                      <a:lnTo>
                        <a:pt x="2761" y="735"/>
                      </a:lnTo>
                      <a:lnTo>
                        <a:pt x="2763" y="735"/>
                      </a:lnTo>
                      <a:lnTo>
                        <a:pt x="2765" y="735"/>
                      </a:lnTo>
                      <a:lnTo>
                        <a:pt x="2767" y="735"/>
                      </a:lnTo>
                      <a:lnTo>
                        <a:pt x="2769" y="735"/>
                      </a:lnTo>
                      <a:lnTo>
                        <a:pt x="2771" y="735"/>
                      </a:lnTo>
                      <a:lnTo>
                        <a:pt x="2773" y="735"/>
                      </a:lnTo>
                      <a:lnTo>
                        <a:pt x="2774" y="735"/>
                      </a:lnTo>
                      <a:lnTo>
                        <a:pt x="2776" y="735"/>
                      </a:lnTo>
                      <a:lnTo>
                        <a:pt x="2778" y="735"/>
                      </a:lnTo>
                      <a:lnTo>
                        <a:pt x="2780" y="735"/>
                      </a:lnTo>
                      <a:lnTo>
                        <a:pt x="2782" y="735"/>
                      </a:lnTo>
                      <a:lnTo>
                        <a:pt x="2784" y="735"/>
                      </a:lnTo>
                      <a:lnTo>
                        <a:pt x="2786" y="735"/>
                      </a:lnTo>
                      <a:lnTo>
                        <a:pt x="2788" y="735"/>
                      </a:lnTo>
                      <a:lnTo>
                        <a:pt x="2790" y="735"/>
                      </a:lnTo>
                      <a:lnTo>
                        <a:pt x="2792" y="735"/>
                      </a:lnTo>
                      <a:lnTo>
                        <a:pt x="2794" y="735"/>
                      </a:lnTo>
                      <a:lnTo>
                        <a:pt x="2796" y="735"/>
                      </a:lnTo>
                      <a:lnTo>
                        <a:pt x="2797" y="735"/>
                      </a:lnTo>
                      <a:lnTo>
                        <a:pt x="2799" y="735"/>
                      </a:lnTo>
                      <a:lnTo>
                        <a:pt x="2801" y="735"/>
                      </a:lnTo>
                      <a:lnTo>
                        <a:pt x="2803" y="735"/>
                      </a:lnTo>
                      <a:lnTo>
                        <a:pt x="2805" y="735"/>
                      </a:lnTo>
                      <a:lnTo>
                        <a:pt x="2807" y="735"/>
                      </a:lnTo>
                      <a:lnTo>
                        <a:pt x="2809" y="735"/>
                      </a:lnTo>
                      <a:lnTo>
                        <a:pt x="2811" y="735"/>
                      </a:lnTo>
                      <a:lnTo>
                        <a:pt x="2813" y="735"/>
                      </a:lnTo>
                      <a:lnTo>
                        <a:pt x="2815" y="735"/>
                      </a:lnTo>
                      <a:lnTo>
                        <a:pt x="2817" y="735"/>
                      </a:lnTo>
                      <a:lnTo>
                        <a:pt x="2818" y="735"/>
                      </a:lnTo>
                      <a:lnTo>
                        <a:pt x="2820" y="735"/>
                      </a:lnTo>
                      <a:lnTo>
                        <a:pt x="2822" y="735"/>
                      </a:lnTo>
                      <a:lnTo>
                        <a:pt x="2824" y="735"/>
                      </a:lnTo>
                      <a:lnTo>
                        <a:pt x="2826" y="735"/>
                      </a:lnTo>
                      <a:lnTo>
                        <a:pt x="2828" y="735"/>
                      </a:lnTo>
                      <a:lnTo>
                        <a:pt x="2830" y="735"/>
                      </a:lnTo>
                      <a:lnTo>
                        <a:pt x="2832" y="735"/>
                      </a:lnTo>
                      <a:lnTo>
                        <a:pt x="2834" y="735"/>
                      </a:lnTo>
                      <a:lnTo>
                        <a:pt x="2836" y="735"/>
                      </a:lnTo>
                      <a:lnTo>
                        <a:pt x="2838" y="735"/>
                      </a:lnTo>
                      <a:lnTo>
                        <a:pt x="2840" y="735"/>
                      </a:lnTo>
                      <a:lnTo>
                        <a:pt x="2841" y="735"/>
                      </a:lnTo>
                      <a:lnTo>
                        <a:pt x="2843" y="735"/>
                      </a:lnTo>
                      <a:lnTo>
                        <a:pt x="2845" y="735"/>
                      </a:lnTo>
                      <a:lnTo>
                        <a:pt x="2847" y="735"/>
                      </a:lnTo>
                      <a:lnTo>
                        <a:pt x="2849" y="735"/>
                      </a:lnTo>
                      <a:lnTo>
                        <a:pt x="2851" y="735"/>
                      </a:lnTo>
                      <a:lnTo>
                        <a:pt x="2853" y="735"/>
                      </a:lnTo>
                      <a:lnTo>
                        <a:pt x="2855" y="735"/>
                      </a:lnTo>
                      <a:lnTo>
                        <a:pt x="2857" y="735"/>
                      </a:lnTo>
                      <a:lnTo>
                        <a:pt x="2859" y="735"/>
                      </a:lnTo>
                      <a:lnTo>
                        <a:pt x="2861" y="735"/>
                      </a:lnTo>
                      <a:lnTo>
                        <a:pt x="2863" y="735"/>
                      </a:lnTo>
                      <a:lnTo>
                        <a:pt x="2864" y="735"/>
                      </a:lnTo>
                      <a:lnTo>
                        <a:pt x="2866" y="735"/>
                      </a:lnTo>
                      <a:lnTo>
                        <a:pt x="2868" y="735"/>
                      </a:lnTo>
                      <a:lnTo>
                        <a:pt x="2872" y="735"/>
                      </a:lnTo>
                      <a:lnTo>
                        <a:pt x="2874" y="735"/>
                      </a:lnTo>
                      <a:lnTo>
                        <a:pt x="2876" y="735"/>
                      </a:lnTo>
                      <a:lnTo>
                        <a:pt x="2878" y="735"/>
                      </a:lnTo>
                      <a:lnTo>
                        <a:pt x="2880" y="735"/>
                      </a:lnTo>
                      <a:lnTo>
                        <a:pt x="2882" y="735"/>
                      </a:lnTo>
                      <a:lnTo>
                        <a:pt x="2884" y="735"/>
                      </a:lnTo>
                      <a:lnTo>
                        <a:pt x="2886" y="735"/>
                      </a:lnTo>
                      <a:lnTo>
                        <a:pt x="2887" y="735"/>
                      </a:lnTo>
                      <a:lnTo>
                        <a:pt x="2889" y="735"/>
                      </a:lnTo>
                      <a:lnTo>
                        <a:pt x="2891" y="735"/>
                      </a:lnTo>
                      <a:lnTo>
                        <a:pt x="2893" y="735"/>
                      </a:lnTo>
                      <a:lnTo>
                        <a:pt x="2895" y="735"/>
                      </a:lnTo>
                      <a:lnTo>
                        <a:pt x="2897" y="735"/>
                      </a:lnTo>
                      <a:lnTo>
                        <a:pt x="2899" y="735"/>
                      </a:lnTo>
                      <a:lnTo>
                        <a:pt x="2901" y="735"/>
                      </a:lnTo>
                      <a:lnTo>
                        <a:pt x="2903" y="735"/>
                      </a:lnTo>
                    </a:path>
                  </a:pathLst>
                </a:custGeom>
                <a:grpFill/>
                <a:ln w="3175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2" name="Freeform 293"/>
                <p:cNvSpPr>
                  <a:spLocks/>
                </p:cNvSpPr>
                <p:nvPr/>
              </p:nvSpPr>
              <p:spPr bwMode="auto">
                <a:xfrm>
                  <a:off x="2265362" y="3424238"/>
                  <a:ext cx="4605337" cy="1460500"/>
                </a:xfrm>
                <a:custGeom>
                  <a:avLst/>
                  <a:gdLst>
                    <a:gd name="T0" fmla="*/ 59 w 2901"/>
                    <a:gd name="T1" fmla="*/ 918 h 920"/>
                    <a:gd name="T2" fmla="*/ 105 w 2901"/>
                    <a:gd name="T3" fmla="*/ 920 h 920"/>
                    <a:gd name="T4" fmla="*/ 164 w 2901"/>
                    <a:gd name="T5" fmla="*/ 920 h 920"/>
                    <a:gd name="T6" fmla="*/ 218 w 2901"/>
                    <a:gd name="T7" fmla="*/ 920 h 920"/>
                    <a:gd name="T8" fmla="*/ 270 w 2901"/>
                    <a:gd name="T9" fmla="*/ 920 h 920"/>
                    <a:gd name="T10" fmla="*/ 321 w 2901"/>
                    <a:gd name="T11" fmla="*/ 918 h 920"/>
                    <a:gd name="T12" fmla="*/ 379 w 2901"/>
                    <a:gd name="T13" fmla="*/ 920 h 920"/>
                    <a:gd name="T14" fmla="*/ 430 w 2901"/>
                    <a:gd name="T15" fmla="*/ 918 h 920"/>
                    <a:gd name="T16" fmla="*/ 482 w 2901"/>
                    <a:gd name="T17" fmla="*/ 918 h 920"/>
                    <a:gd name="T18" fmla="*/ 524 w 2901"/>
                    <a:gd name="T19" fmla="*/ 918 h 920"/>
                    <a:gd name="T20" fmla="*/ 568 w 2901"/>
                    <a:gd name="T21" fmla="*/ 166 h 920"/>
                    <a:gd name="T22" fmla="*/ 610 w 2901"/>
                    <a:gd name="T23" fmla="*/ 911 h 920"/>
                    <a:gd name="T24" fmla="*/ 653 w 2901"/>
                    <a:gd name="T25" fmla="*/ 916 h 920"/>
                    <a:gd name="T26" fmla="*/ 697 w 2901"/>
                    <a:gd name="T27" fmla="*/ 918 h 920"/>
                    <a:gd name="T28" fmla="*/ 741 w 2901"/>
                    <a:gd name="T29" fmla="*/ 918 h 920"/>
                    <a:gd name="T30" fmla="*/ 785 w 2901"/>
                    <a:gd name="T31" fmla="*/ 918 h 920"/>
                    <a:gd name="T32" fmla="*/ 829 w 2901"/>
                    <a:gd name="T33" fmla="*/ 918 h 920"/>
                    <a:gd name="T34" fmla="*/ 873 w 2901"/>
                    <a:gd name="T35" fmla="*/ 918 h 920"/>
                    <a:gd name="T36" fmla="*/ 917 w 2901"/>
                    <a:gd name="T37" fmla="*/ 918 h 920"/>
                    <a:gd name="T38" fmla="*/ 963 w 2901"/>
                    <a:gd name="T39" fmla="*/ 918 h 920"/>
                    <a:gd name="T40" fmla="*/ 1009 w 2901"/>
                    <a:gd name="T41" fmla="*/ 918 h 920"/>
                    <a:gd name="T42" fmla="*/ 1053 w 2901"/>
                    <a:gd name="T43" fmla="*/ 918 h 920"/>
                    <a:gd name="T44" fmla="*/ 1097 w 2901"/>
                    <a:gd name="T45" fmla="*/ 918 h 920"/>
                    <a:gd name="T46" fmla="*/ 1141 w 2901"/>
                    <a:gd name="T47" fmla="*/ 918 h 920"/>
                    <a:gd name="T48" fmla="*/ 1185 w 2901"/>
                    <a:gd name="T49" fmla="*/ 918 h 920"/>
                    <a:gd name="T50" fmla="*/ 1229 w 2901"/>
                    <a:gd name="T51" fmla="*/ 918 h 920"/>
                    <a:gd name="T52" fmla="*/ 1275 w 2901"/>
                    <a:gd name="T53" fmla="*/ 918 h 920"/>
                    <a:gd name="T54" fmla="*/ 1319 w 2901"/>
                    <a:gd name="T55" fmla="*/ 918 h 920"/>
                    <a:gd name="T56" fmla="*/ 1363 w 2901"/>
                    <a:gd name="T57" fmla="*/ 918 h 920"/>
                    <a:gd name="T58" fmla="*/ 1407 w 2901"/>
                    <a:gd name="T59" fmla="*/ 918 h 920"/>
                    <a:gd name="T60" fmla="*/ 1451 w 2901"/>
                    <a:gd name="T61" fmla="*/ 918 h 920"/>
                    <a:gd name="T62" fmla="*/ 1495 w 2901"/>
                    <a:gd name="T63" fmla="*/ 918 h 920"/>
                    <a:gd name="T64" fmla="*/ 1539 w 2901"/>
                    <a:gd name="T65" fmla="*/ 918 h 920"/>
                    <a:gd name="T66" fmla="*/ 1583 w 2901"/>
                    <a:gd name="T67" fmla="*/ 918 h 920"/>
                    <a:gd name="T68" fmla="*/ 1627 w 2901"/>
                    <a:gd name="T69" fmla="*/ 918 h 920"/>
                    <a:gd name="T70" fmla="*/ 1671 w 2901"/>
                    <a:gd name="T71" fmla="*/ 918 h 920"/>
                    <a:gd name="T72" fmla="*/ 1717 w 2901"/>
                    <a:gd name="T73" fmla="*/ 918 h 920"/>
                    <a:gd name="T74" fmla="*/ 1761 w 2901"/>
                    <a:gd name="T75" fmla="*/ 918 h 920"/>
                    <a:gd name="T76" fmla="*/ 1805 w 2901"/>
                    <a:gd name="T77" fmla="*/ 918 h 920"/>
                    <a:gd name="T78" fmla="*/ 1849 w 2901"/>
                    <a:gd name="T79" fmla="*/ 918 h 920"/>
                    <a:gd name="T80" fmla="*/ 1893 w 2901"/>
                    <a:gd name="T81" fmla="*/ 918 h 920"/>
                    <a:gd name="T82" fmla="*/ 1938 w 2901"/>
                    <a:gd name="T83" fmla="*/ 918 h 920"/>
                    <a:gd name="T84" fmla="*/ 1982 w 2901"/>
                    <a:gd name="T85" fmla="*/ 918 h 920"/>
                    <a:gd name="T86" fmla="*/ 2026 w 2901"/>
                    <a:gd name="T87" fmla="*/ 918 h 920"/>
                    <a:gd name="T88" fmla="*/ 2070 w 2901"/>
                    <a:gd name="T89" fmla="*/ 918 h 920"/>
                    <a:gd name="T90" fmla="*/ 2116 w 2901"/>
                    <a:gd name="T91" fmla="*/ 918 h 920"/>
                    <a:gd name="T92" fmla="*/ 2160 w 2901"/>
                    <a:gd name="T93" fmla="*/ 918 h 920"/>
                    <a:gd name="T94" fmla="*/ 2204 w 2901"/>
                    <a:gd name="T95" fmla="*/ 918 h 920"/>
                    <a:gd name="T96" fmla="*/ 2248 w 2901"/>
                    <a:gd name="T97" fmla="*/ 918 h 920"/>
                    <a:gd name="T98" fmla="*/ 2292 w 2901"/>
                    <a:gd name="T99" fmla="*/ 918 h 920"/>
                    <a:gd name="T100" fmla="*/ 2336 w 2901"/>
                    <a:gd name="T101" fmla="*/ 918 h 920"/>
                    <a:gd name="T102" fmla="*/ 2380 w 2901"/>
                    <a:gd name="T103" fmla="*/ 918 h 920"/>
                    <a:gd name="T104" fmla="*/ 2424 w 2901"/>
                    <a:gd name="T105" fmla="*/ 918 h 920"/>
                    <a:gd name="T106" fmla="*/ 2468 w 2901"/>
                    <a:gd name="T107" fmla="*/ 918 h 920"/>
                    <a:gd name="T108" fmla="*/ 2512 w 2901"/>
                    <a:gd name="T109" fmla="*/ 918 h 920"/>
                    <a:gd name="T110" fmla="*/ 2560 w 2901"/>
                    <a:gd name="T111" fmla="*/ 918 h 920"/>
                    <a:gd name="T112" fmla="*/ 2606 w 2901"/>
                    <a:gd name="T113" fmla="*/ 918 h 920"/>
                    <a:gd name="T114" fmla="*/ 2652 w 2901"/>
                    <a:gd name="T115" fmla="*/ 918 h 920"/>
                    <a:gd name="T116" fmla="*/ 2696 w 2901"/>
                    <a:gd name="T117" fmla="*/ 918 h 920"/>
                    <a:gd name="T118" fmla="*/ 2740 w 2901"/>
                    <a:gd name="T119" fmla="*/ 918 h 920"/>
                    <a:gd name="T120" fmla="*/ 2786 w 2901"/>
                    <a:gd name="T121" fmla="*/ 918 h 920"/>
                    <a:gd name="T122" fmla="*/ 2830 w 2901"/>
                    <a:gd name="T123" fmla="*/ 918 h 920"/>
                    <a:gd name="T124" fmla="*/ 2874 w 2901"/>
                    <a:gd name="T125" fmla="*/ 918 h 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901" h="920">
                      <a:moveTo>
                        <a:pt x="0" y="920"/>
                      </a:moveTo>
                      <a:lnTo>
                        <a:pt x="3" y="920"/>
                      </a:lnTo>
                      <a:lnTo>
                        <a:pt x="7" y="918"/>
                      </a:lnTo>
                      <a:lnTo>
                        <a:pt x="9" y="918"/>
                      </a:lnTo>
                      <a:lnTo>
                        <a:pt x="11" y="920"/>
                      </a:lnTo>
                      <a:lnTo>
                        <a:pt x="13" y="920"/>
                      </a:lnTo>
                      <a:lnTo>
                        <a:pt x="17" y="920"/>
                      </a:lnTo>
                      <a:lnTo>
                        <a:pt x="19" y="918"/>
                      </a:lnTo>
                      <a:lnTo>
                        <a:pt x="23" y="918"/>
                      </a:lnTo>
                      <a:lnTo>
                        <a:pt x="24" y="920"/>
                      </a:lnTo>
                      <a:lnTo>
                        <a:pt x="26" y="918"/>
                      </a:lnTo>
                      <a:lnTo>
                        <a:pt x="30" y="920"/>
                      </a:lnTo>
                      <a:lnTo>
                        <a:pt x="32" y="918"/>
                      </a:lnTo>
                      <a:lnTo>
                        <a:pt x="34" y="920"/>
                      </a:lnTo>
                      <a:lnTo>
                        <a:pt x="38" y="920"/>
                      </a:lnTo>
                      <a:lnTo>
                        <a:pt x="40" y="920"/>
                      </a:lnTo>
                      <a:lnTo>
                        <a:pt x="44" y="920"/>
                      </a:lnTo>
                      <a:lnTo>
                        <a:pt x="46" y="918"/>
                      </a:lnTo>
                      <a:lnTo>
                        <a:pt x="47" y="920"/>
                      </a:lnTo>
                      <a:lnTo>
                        <a:pt x="51" y="920"/>
                      </a:lnTo>
                      <a:lnTo>
                        <a:pt x="53" y="920"/>
                      </a:lnTo>
                      <a:lnTo>
                        <a:pt x="57" y="918"/>
                      </a:lnTo>
                      <a:lnTo>
                        <a:pt x="59" y="918"/>
                      </a:lnTo>
                      <a:lnTo>
                        <a:pt x="61" y="918"/>
                      </a:lnTo>
                      <a:lnTo>
                        <a:pt x="63" y="918"/>
                      </a:lnTo>
                      <a:lnTo>
                        <a:pt x="65" y="918"/>
                      </a:lnTo>
                      <a:lnTo>
                        <a:pt x="67" y="920"/>
                      </a:lnTo>
                      <a:lnTo>
                        <a:pt x="68" y="920"/>
                      </a:lnTo>
                      <a:lnTo>
                        <a:pt x="72" y="920"/>
                      </a:lnTo>
                      <a:lnTo>
                        <a:pt x="74" y="920"/>
                      </a:lnTo>
                      <a:lnTo>
                        <a:pt x="76" y="918"/>
                      </a:lnTo>
                      <a:lnTo>
                        <a:pt x="78" y="920"/>
                      </a:lnTo>
                      <a:lnTo>
                        <a:pt x="80" y="918"/>
                      </a:lnTo>
                      <a:lnTo>
                        <a:pt x="82" y="918"/>
                      </a:lnTo>
                      <a:lnTo>
                        <a:pt x="84" y="920"/>
                      </a:lnTo>
                      <a:lnTo>
                        <a:pt x="86" y="918"/>
                      </a:lnTo>
                      <a:lnTo>
                        <a:pt x="88" y="920"/>
                      </a:lnTo>
                      <a:lnTo>
                        <a:pt x="90" y="918"/>
                      </a:lnTo>
                      <a:lnTo>
                        <a:pt x="91" y="918"/>
                      </a:lnTo>
                      <a:lnTo>
                        <a:pt x="95" y="920"/>
                      </a:lnTo>
                      <a:lnTo>
                        <a:pt x="95" y="918"/>
                      </a:lnTo>
                      <a:lnTo>
                        <a:pt x="97" y="920"/>
                      </a:lnTo>
                      <a:lnTo>
                        <a:pt x="99" y="918"/>
                      </a:lnTo>
                      <a:lnTo>
                        <a:pt x="101" y="918"/>
                      </a:lnTo>
                      <a:lnTo>
                        <a:pt x="103" y="918"/>
                      </a:lnTo>
                      <a:lnTo>
                        <a:pt x="105" y="920"/>
                      </a:lnTo>
                      <a:lnTo>
                        <a:pt x="109" y="920"/>
                      </a:lnTo>
                      <a:lnTo>
                        <a:pt x="111" y="918"/>
                      </a:lnTo>
                      <a:lnTo>
                        <a:pt x="113" y="918"/>
                      </a:lnTo>
                      <a:lnTo>
                        <a:pt x="114" y="920"/>
                      </a:lnTo>
                      <a:lnTo>
                        <a:pt x="118" y="918"/>
                      </a:lnTo>
                      <a:lnTo>
                        <a:pt x="120" y="918"/>
                      </a:lnTo>
                      <a:lnTo>
                        <a:pt x="122" y="920"/>
                      </a:lnTo>
                      <a:lnTo>
                        <a:pt x="126" y="920"/>
                      </a:lnTo>
                      <a:lnTo>
                        <a:pt x="128" y="918"/>
                      </a:lnTo>
                      <a:lnTo>
                        <a:pt x="128" y="920"/>
                      </a:lnTo>
                      <a:lnTo>
                        <a:pt x="130" y="920"/>
                      </a:lnTo>
                      <a:lnTo>
                        <a:pt x="134" y="920"/>
                      </a:lnTo>
                      <a:lnTo>
                        <a:pt x="136" y="920"/>
                      </a:lnTo>
                      <a:lnTo>
                        <a:pt x="139" y="920"/>
                      </a:lnTo>
                      <a:lnTo>
                        <a:pt x="143" y="918"/>
                      </a:lnTo>
                      <a:lnTo>
                        <a:pt x="145" y="920"/>
                      </a:lnTo>
                      <a:lnTo>
                        <a:pt x="147" y="918"/>
                      </a:lnTo>
                      <a:lnTo>
                        <a:pt x="149" y="918"/>
                      </a:lnTo>
                      <a:lnTo>
                        <a:pt x="153" y="920"/>
                      </a:lnTo>
                      <a:lnTo>
                        <a:pt x="157" y="920"/>
                      </a:lnTo>
                      <a:lnTo>
                        <a:pt x="158" y="920"/>
                      </a:lnTo>
                      <a:lnTo>
                        <a:pt x="160" y="918"/>
                      </a:lnTo>
                      <a:lnTo>
                        <a:pt x="164" y="920"/>
                      </a:lnTo>
                      <a:lnTo>
                        <a:pt x="168" y="918"/>
                      </a:lnTo>
                      <a:lnTo>
                        <a:pt x="170" y="920"/>
                      </a:lnTo>
                      <a:lnTo>
                        <a:pt x="174" y="920"/>
                      </a:lnTo>
                      <a:lnTo>
                        <a:pt x="178" y="920"/>
                      </a:lnTo>
                      <a:lnTo>
                        <a:pt x="180" y="920"/>
                      </a:lnTo>
                      <a:lnTo>
                        <a:pt x="183" y="920"/>
                      </a:lnTo>
                      <a:lnTo>
                        <a:pt x="185" y="918"/>
                      </a:lnTo>
                      <a:lnTo>
                        <a:pt x="187" y="918"/>
                      </a:lnTo>
                      <a:lnTo>
                        <a:pt x="189" y="918"/>
                      </a:lnTo>
                      <a:lnTo>
                        <a:pt x="191" y="920"/>
                      </a:lnTo>
                      <a:lnTo>
                        <a:pt x="193" y="918"/>
                      </a:lnTo>
                      <a:lnTo>
                        <a:pt x="193" y="920"/>
                      </a:lnTo>
                      <a:lnTo>
                        <a:pt x="195" y="920"/>
                      </a:lnTo>
                      <a:lnTo>
                        <a:pt x="199" y="920"/>
                      </a:lnTo>
                      <a:lnTo>
                        <a:pt x="201" y="920"/>
                      </a:lnTo>
                      <a:lnTo>
                        <a:pt x="204" y="918"/>
                      </a:lnTo>
                      <a:lnTo>
                        <a:pt x="206" y="920"/>
                      </a:lnTo>
                      <a:lnTo>
                        <a:pt x="208" y="920"/>
                      </a:lnTo>
                      <a:lnTo>
                        <a:pt x="210" y="918"/>
                      </a:lnTo>
                      <a:lnTo>
                        <a:pt x="212" y="918"/>
                      </a:lnTo>
                      <a:lnTo>
                        <a:pt x="214" y="920"/>
                      </a:lnTo>
                      <a:lnTo>
                        <a:pt x="216" y="918"/>
                      </a:lnTo>
                      <a:lnTo>
                        <a:pt x="218" y="920"/>
                      </a:lnTo>
                      <a:lnTo>
                        <a:pt x="222" y="918"/>
                      </a:lnTo>
                      <a:lnTo>
                        <a:pt x="224" y="920"/>
                      </a:lnTo>
                      <a:lnTo>
                        <a:pt x="226" y="918"/>
                      </a:lnTo>
                      <a:lnTo>
                        <a:pt x="227" y="920"/>
                      </a:lnTo>
                      <a:lnTo>
                        <a:pt x="229" y="920"/>
                      </a:lnTo>
                      <a:lnTo>
                        <a:pt x="231" y="920"/>
                      </a:lnTo>
                      <a:lnTo>
                        <a:pt x="233" y="918"/>
                      </a:lnTo>
                      <a:lnTo>
                        <a:pt x="235" y="918"/>
                      </a:lnTo>
                      <a:lnTo>
                        <a:pt x="237" y="920"/>
                      </a:lnTo>
                      <a:lnTo>
                        <a:pt x="239" y="920"/>
                      </a:lnTo>
                      <a:lnTo>
                        <a:pt x="243" y="918"/>
                      </a:lnTo>
                      <a:lnTo>
                        <a:pt x="245" y="920"/>
                      </a:lnTo>
                      <a:lnTo>
                        <a:pt x="247" y="918"/>
                      </a:lnTo>
                      <a:lnTo>
                        <a:pt x="248" y="920"/>
                      </a:lnTo>
                      <a:lnTo>
                        <a:pt x="250" y="918"/>
                      </a:lnTo>
                      <a:lnTo>
                        <a:pt x="252" y="920"/>
                      </a:lnTo>
                      <a:lnTo>
                        <a:pt x="254" y="918"/>
                      </a:lnTo>
                      <a:lnTo>
                        <a:pt x="256" y="920"/>
                      </a:lnTo>
                      <a:lnTo>
                        <a:pt x="258" y="918"/>
                      </a:lnTo>
                      <a:lnTo>
                        <a:pt x="260" y="918"/>
                      </a:lnTo>
                      <a:lnTo>
                        <a:pt x="264" y="920"/>
                      </a:lnTo>
                      <a:lnTo>
                        <a:pt x="266" y="920"/>
                      </a:lnTo>
                      <a:lnTo>
                        <a:pt x="270" y="920"/>
                      </a:lnTo>
                      <a:lnTo>
                        <a:pt x="273" y="920"/>
                      </a:lnTo>
                      <a:lnTo>
                        <a:pt x="275" y="920"/>
                      </a:lnTo>
                      <a:lnTo>
                        <a:pt x="279" y="920"/>
                      </a:lnTo>
                      <a:lnTo>
                        <a:pt x="281" y="918"/>
                      </a:lnTo>
                      <a:lnTo>
                        <a:pt x="283" y="918"/>
                      </a:lnTo>
                      <a:lnTo>
                        <a:pt x="285" y="920"/>
                      </a:lnTo>
                      <a:lnTo>
                        <a:pt x="287" y="920"/>
                      </a:lnTo>
                      <a:lnTo>
                        <a:pt x="289" y="920"/>
                      </a:lnTo>
                      <a:lnTo>
                        <a:pt x="291" y="918"/>
                      </a:lnTo>
                      <a:lnTo>
                        <a:pt x="291" y="920"/>
                      </a:lnTo>
                      <a:lnTo>
                        <a:pt x="294" y="920"/>
                      </a:lnTo>
                      <a:lnTo>
                        <a:pt x="296" y="918"/>
                      </a:lnTo>
                      <a:lnTo>
                        <a:pt x="298" y="918"/>
                      </a:lnTo>
                      <a:lnTo>
                        <a:pt x="300" y="918"/>
                      </a:lnTo>
                      <a:lnTo>
                        <a:pt x="302" y="920"/>
                      </a:lnTo>
                      <a:lnTo>
                        <a:pt x="304" y="920"/>
                      </a:lnTo>
                      <a:lnTo>
                        <a:pt x="308" y="920"/>
                      </a:lnTo>
                      <a:lnTo>
                        <a:pt x="310" y="920"/>
                      </a:lnTo>
                      <a:lnTo>
                        <a:pt x="314" y="920"/>
                      </a:lnTo>
                      <a:lnTo>
                        <a:pt x="316" y="918"/>
                      </a:lnTo>
                      <a:lnTo>
                        <a:pt x="317" y="920"/>
                      </a:lnTo>
                      <a:lnTo>
                        <a:pt x="319" y="920"/>
                      </a:lnTo>
                      <a:lnTo>
                        <a:pt x="321" y="918"/>
                      </a:lnTo>
                      <a:lnTo>
                        <a:pt x="323" y="920"/>
                      </a:lnTo>
                      <a:lnTo>
                        <a:pt x="325" y="918"/>
                      </a:lnTo>
                      <a:lnTo>
                        <a:pt x="327" y="920"/>
                      </a:lnTo>
                      <a:lnTo>
                        <a:pt x="329" y="920"/>
                      </a:lnTo>
                      <a:lnTo>
                        <a:pt x="331" y="918"/>
                      </a:lnTo>
                      <a:lnTo>
                        <a:pt x="335" y="920"/>
                      </a:lnTo>
                      <a:lnTo>
                        <a:pt x="338" y="920"/>
                      </a:lnTo>
                      <a:lnTo>
                        <a:pt x="340" y="920"/>
                      </a:lnTo>
                      <a:lnTo>
                        <a:pt x="344" y="918"/>
                      </a:lnTo>
                      <a:lnTo>
                        <a:pt x="346" y="920"/>
                      </a:lnTo>
                      <a:lnTo>
                        <a:pt x="348" y="920"/>
                      </a:lnTo>
                      <a:lnTo>
                        <a:pt x="350" y="920"/>
                      </a:lnTo>
                      <a:lnTo>
                        <a:pt x="354" y="920"/>
                      </a:lnTo>
                      <a:lnTo>
                        <a:pt x="356" y="920"/>
                      </a:lnTo>
                      <a:lnTo>
                        <a:pt x="358" y="918"/>
                      </a:lnTo>
                      <a:lnTo>
                        <a:pt x="360" y="920"/>
                      </a:lnTo>
                      <a:lnTo>
                        <a:pt x="361" y="920"/>
                      </a:lnTo>
                      <a:lnTo>
                        <a:pt x="365" y="920"/>
                      </a:lnTo>
                      <a:lnTo>
                        <a:pt x="369" y="920"/>
                      </a:lnTo>
                      <a:lnTo>
                        <a:pt x="371" y="920"/>
                      </a:lnTo>
                      <a:lnTo>
                        <a:pt x="375" y="918"/>
                      </a:lnTo>
                      <a:lnTo>
                        <a:pt x="377" y="920"/>
                      </a:lnTo>
                      <a:lnTo>
                        <a:pt x="379" y="920"/>
                      </a:lnTo>
                      <a:lnTo>
                        <a:pt x="383" y="920"/>
                      </a:lnTo>
                      <a:lnTo>
                        <a:pt x="384" y="918"/>
                      </a:lnTo>
                      <a:lnTo>
                        <a:pt x="386" y="920"/>
                      </a:lnTo>
                      <a:lnTo>
                        <a:pt x="388" y="920"/>
                      </a:lnTo>
                      <a:lnTo>
                        <a:pt x="390" y="918"/>
                      </a:lnTo>
                      <a:lnTo>
                        <a:pt x="392" y="920"/>
                      </a:lnTo>
                      <a:lnTo>
                        <a:pt x="396" y="918"/>
                      </a:lnTo>
                      <a:lnTo>
                        <a:pt x="398" y="920"/>
                      </a:lnTo>
                      <a:lnTo>
                        <a:pt x="400" y="918"/>
                      </a:lnTo>
                      <a:lnTo>
                        <a:pt x="402" y="918"/>
                      </a:lnTo>
                      <a:lnTo>
                        <a:pt x="404" y="918"/>
                      </a:lnTo>
                      <a:lnTo>
                        <a:pt x="406" y="920"/>
                      </a:lnTo>
                      <a:lnTo>
                        <a:pt x="409" y="920"/>
                      </a:lnTo>
                      <a:lnTo>
                        <a:pt x="413" y="918"/>
                      </a:lnTo>
                      <a:lnTo>
                        <a:pt x="415" y="920"/>
                      </a:lnTo>
                      <a:lnTo>
                        <a:pt x="417" y="918"/>
                      </a:lnTo>
                      <a:lnTo>
                        <a:pt x="419" y="920"/>
                      </a:lnTo>
                      <a:lnTo>
                        <a:pt x="421" y="918"/>
                      </a:lnTo>
                      <a:lnTo>
                        <a:pt x="423" y="920"/>
                      </a:lnTo>
                      <a:lnTo>
                        <a:pt x="423" y="918"/>
                      </a:lnTo>
                      <a:lnTo>
                        <a:pt x="425" y="918"/>
                      </a:lnTo>
                      <a:lnTo>
                        <a:pt x="427" y="920"/>
                      </a:lnTo>
                      <a:lnTo>
                        <a:pt x="430" y="918"/>
                      </a:lnTo>
                      <a:lnTo>
                        <a:pt x="434" y="918"/>
                      </a:lnTo>
                      <a:lnTo>
                        <a:pt x="436" y="918"/>
                      </a:lnTo>
                      <a:lnTo>
                        <a:pt x="438" y="920"/>
                      </a:lnTo>
                      <a:lnTo>
                        <a:pt x="440" y="920"/>
                      </a:lnTo>
                      <a:lnTo>
                        <a:pt x="444" y="920"/>
                      </a:lnTo>
                      <a:lnTo>
                        <a:pt x="446" y="920"/>
                      </a:lnTo>
                      <a:lnTo>
                        <a:pt x="448" y="918"/>
                      </a:lnTo>
                      <a:lnTo>
                        <a:pt x="450" y="920"/>
                      </a:lnTo>
                      <a:lnTo>
                        <a:pt x="451" y="918"/>
                      </a:lnTo>
                      <a:lnTo>
                        <a:pt x="453" y="918"/>
                      </a:lnTo>
                      <a:lnTo>
                        <a:pt x="455" y="920"/>
                      </a:lnTo>
                      <a:lnTo>
                        <a:pt x="457" y="918"/>
                      </a:lnTo>
                      <a:lnTo>
                        <a:pt x="459" y="920"/>
                      </a:lnTo>
                      <a:lnTo>
                        <a:pt x="461" y="920"/>
                      </a:lnTo>
                      <a:lnTo>
                        <a:pt x="465" y="920"/>
                      </a:lnTo>
                      <a:lnTo>
                        <a:pt x="467" y="920"/>
                      </a:lnTo>
                      <a:lnTo>
                        <a:pt x="471" y="918"/>
                      </a:lnTo>
                      <a:lnTo>
                        <a:pt x="473" y="920"/>
                      </a:lnTo>
                      <a:lnTo>
                        <a:pt x="474" y="918"/>
                      </a:lnTo>
                      <a:lnTo>
                        <a:pt x="476" y="920"/>
                      </a:lnTo>
                      <a:lnTo>
                        <a:pt x="478" y="920"/>
                      </a:lnTo>
                      <a:lnTo>
                        <a:pt x="480" y="920"/>
                      </a:lnTo>
                      <a:lnTo>
                        <a:pt x="482" y="918"/>
                      </a:lnTo>
                      <a:lnTo>
                        <a:pt x="484" y="920"/>
                      </a:lnTo>
                      <a:lnTo>
                        <a:pt x="486" y="918"/>
                      </a:lnTo>
                      <a:lnTo>
                        <a:pt x="488" y="918"/>
                      </a:lnTo>
                      <a:lnTo>
                        <a:pt x="488" y="920"/>
                      </a:lnTo>
                      <a:lnTo>
                        <a:pt x="490" y="918"/>
                      </a:lnTo>
                      <a:lnTo>
                        <a:pt x="492" y="918"/>
                      </a:lnTo>
                      <a:lnTo>
                        <a:pt x="494" y="920"/>
                      </a:lnTo>
                      <a:lnTo>
                        <a:pt x="496" y="918"/>
                      </a:lnTo>
                      <a:lnTo>
                        <a:pt x="497" y="920"/>
                      </a:lnTo>
                      <a:lnTo>
                        <a:pt x="499" y="920"/>
                      </a:lnTo>
                      <a:lnTo>
                        <a:pt x="501" y="918"/>
                      </a:lnTo>
                      <a:lnTo>
                        <a:pt x="503" y="920"/>
                      </a:lnTo>
                      <a:lnTo>
                        <a:pt x="505" y="918"/>
                      </a:lnTo>
                      <a:lnTo>
                        <a:pt x="507" y="918"/>
                      </a:lnTo>
                      <a:lnTo>
                        <a:pt x="509" y="918"/>
                      </a:lnTo>
                      <a:lnTo>
                        <a:pt x="511" y="918"/>
                      </a:lnTo>
                      <a:lnTo>
                        <a:pt x="513" y="918"/>
                      </a:lnTo>
                      <a:lnTo>
                        <a:pt x="515" y="920"/>
                      </a:lnTo>
                      <a:lnTo>
                        <a:pt x="517" y="918"/>
                      </a:lnTo>
                      <a:lnTo>
                        <a:pt x="519" y="918"/>
                      </a:lnTo>
                      <a:lnTo>
                        <a:pt x="520" y="918"/>
                      </a:lnTo>
                      <a:lnTo>
                        <a:pt x="522" y="920"/>
                      </a:lnTo>
                      <a:lnTo>
                        <a:pt x="524" y="918"/>
                      </a:lnTo>
                      <a:lnTo>
                        <a:pt x="526" y="918"/>
                      </a:lnTo>
                      <a:lnTo>
                        <a:pt x="528" y="918"/>
                      </a:lnTo>
                      <a:lnTo>
                        <a:pt x="530" y="918"/>
                      </a:lnTo>
                      <a:lnTo>
                        <a:pt x="532" y="918"/>
                      </a:lnTo>
                      <a:lnTo>
                        <a:pt x="534" y="918"/>
                      </a:lnTo>
                      <a:lnTo>
                        <a:pt x="536" y="918"/>
                      </a:lnTo>
                      <a:lnTo>
                        <a:pt x="538" y="918"/>
                      </a:lnTo>
                      <a:lnTo>
                        <a:pt x="540" y="918"/>
                      </a:lnTo>
                      <a:lnTo>
                        <a:pt x="541" y="918"/>
                      </a:lnTo>
                      <a:lnTo>
                        <a:pt x="543" y="918"/>
                      </a:lnTo>
                      <a:lnTo>
                        <a:pt x="545" y="918"/>
                      </a:lnTo>
                      <a:lnTo>
                        <a:pt x="547" y="918"/>
                      </a:lnTo>
                      <a:lnTo>
                        <a:pt x="549" y="918"/>
                      </a:lnTo>
                      <a:lnTo>
                        <a:pt x="551" y="918"/>
                      </a:lnTo>
                      <a:lnTo>
                        <a:pt x="553" y="918"/>
                      </a:lnTo>
                      <a:lnTo>
                        <a:pt x="555" y="918"/>
                      </a:lnTo>
                      <a:lnTo>
                        <a:pt x="557" y="918"/>
                      </a:lnTo>
                      <a:lnTo>
                        <a:pt x="559" y="916"/>
                      </a:lnTo>
                      <a:lnTo>
                        <a:pt x="561" y="865"/>
                      </a:lnTo>
                      <a:lnTo>
                        <a:pt x="563" y="632"/>
                      </a:lnTo>
                      <a:lnTo>
                        <a:pt x="564" y="273"/>
                      </a:lnTo>
                      <a:lnTo>
                        <a:pt x="566" y="0"/>
                      </a:lnTo>
                      <a:lnTo>
                        <a:pt x="568" y="166"/>
                      </a:lnTo>
                      <a:lnTo>
                        <a:pt x="570" y="304"/>
                      </a:lnTo>
                      <a:lnTo>
                        <a:pt x="572" y="496"/>
                      </a:lnTo>
                      <a:lnTo>
                        <a:pt x="574" y="683"/>
                      </a:lnTo>
                      <a:lnTo>
                        <a:pt x="576" y="743"/>
                      </a:lnTo>
                      <a:lnTo>
                        <a:pt x="578" y="796"/>
                      </a:lnTo>
                      <a:lnTo>
                        <a:pt x="580" y="836"/>
                      </a:lnTo>
                      <a:lnTo>
                        <a:pt x="582" y="859"/>
                      </a:lnTo>
                      <a:lnTo>
                        <a:pt x="584" y="874"/>
                      </a:lnTo>
                      <a:lnTo>
                        <a:pt x="586" y="886"/>
                      </a:lnTo>
                      <a:lnTo>
                        <a:pt x="586" y="890"/>
                      </a:lnTo>
                      <a:lnTo>
                        <a:pt x="587" y="895"/>
                      </a:lnTo>
                      <a:lnTo>
                        <a:pt x="589" y="897"/>
                      </a:lnTo>
                      <a:lnTo>
                        <a:pt x="591" y="901"/>
                      </a:lnTo>
                      <a:lnTo>
                        <a:pt x="593" y="901"/>
                      </a:lnTo>
                      <a:lnTo>
                        <a:pt x="595" y="903"/>
                      </a:lnTo>
                      <a:lnTo>
                        <a:pt x="597" y="907"/>
                      </a:lnTo>
                      <a:lnTo>
                        <a:pt x="599" y="905"/>
                      </a:lnTo>
                      <a:lnTo>
                        <a:pt x="601" y="907"/>
                      </a:lnTo>
                      <a:lnTo>
                        <a:pt x="603" y="909"/>
                      </a:lnTo>
                      <a:lnTo>
                        <a:pt x="605" y="909"/>
                      </a:lnTo>
                      <a:lnTo>
                        <a:pt x="607" y="911"/>
                      </a:lnTo>
                      <a:lnTo>
                        <a:pt x="609" y="909"/>
                      </a:lnTo>
                      <a:lnTo>
                        <a:pt x="610" y="911"/>
                      </a:lnTo>
                      <a:lnTo>
                        <a:pt x="612" y="911"/>
                      </a:lnTo>
                      <a:lnTo>
                        <a:pt x="614" y="913"/>
                      </a:lnTo>
                      <a:lnTo>
                        <a:pt x="616" y="913"/>
                      </a:lnTo>
                      <a:lnTo>
                        <a:pt x="618" y="913"/>
                      </a:lnTo>
                      <a:lnTo>
                        <a:pt x="618" y="914"/>
                      </a:lnTo>
                      <a:lnTo>
                        <a:pt x="620" y="913"/>
                      </a:lnTo>
                      <a:lnTo>
                        <a:pt x="622" y="914"/>
                      </a:lnTo>
                      <a:lnTo>
                        <a:pt x="624" y="914"/>
                      </a:lnTo>
                      <a:lnTo>
                        <a:pt x="626" y="914"/>
                      </a:lnTo>
                      <a:lnTo>
                        <a:pt x="628" y="914"/>
                      </a:lnTo>
                      <a:lnTo>
                        <a:pt x="630" y="914"/>
                      </a:lnTo>
                      <a:lnTo>
                        <a:pt x="631" y="914"/>
                      </a:lnTo>
                      <a:lnTo>
                        <a:pt x="633" y="916"/>
                      </a:lnTo>
                      <a:lnTo>
                        <a:pt x="635" y="916"/>
                      </a:lnTo>
                      <a:lnTo>
                        <a:pt x="637" y="916"/>
                      </a:lnTo>
                      <a:lnTo>
                        <a:pt x="639" y="916"/>
                      </a:lnTo>
                      <a:lnTo>
                        <a:pt x="641" y="916"/>
                      </a:lnTo>
                      <a:lnTo>
                        <a:pt x="643" y="916"/>
                      </a:lnTo>
                      <a:lnTo>
                        <a:pt x="645" y="916"/>
                      </a:lnTo>
                      <a:lnTo>
                        <a:pt x="647" y="916"/>
                      </a:lnTo>
                      <a:lnTo>
                        <a:pt x="649" y="916"/>
                      </a:lnTo>
                      <a:lnTo>
                        <a:pt x="651" y="916"/>
                      </a:lnTo>
                      <a:lnTo>
                        <a:pt x="653" y="916"/>
                      </a:lnTo>
                      <a:lnTo>
                        <a:pt x="654" y="916"/>
                      </a:lnTo>
                      <a:lnTo>
                        <a:pt x="656" y="916"/>
                      </a:lnTo>
                      <a:lnTo>
                        <a:pt x="658" y="916"/>
                      </a:lnTo>
                      <a:lnTo>
                        <a:pt x="660" y="916"/>
                      </a:lnTo>
                      <a:lnTo>
                        <a:pt x="662" y="916"/>
                      </a:lnTo>
                      <a:lnTo>
                        <a:pt x="664" y="916"/>
                      </a:lnTo>
                      <a:lnTo>
                        <a:pt x="666" y="916"/>
                      </a:lnTo>
                      <a:lnTo>
                        <a:pt x="668" y="916"/>
                      </a:lnTo>
                      <a:lnTo>
                        <a:pt x="670" y="916"/>
                      </a:lnTo>
                      <a:lnTo>
                        <a:pt x="672" y="916"/>
                      </a:lnTo>
                      <a:lnTo>
                        <a:pt x="674" y="916"/>
                      </a:lnTo>
                      <a:lnTo>
                        <a:pt x="676" y="916"/>
                      </a:lnTo>
                      <a:lnTo>
                        <a:pt x="677" y="918"/>
                      </a:lnTo>
                      <a:lnTo>
                        <a:pt x="679" y="918"/>
                      </a:lnTo>
                      <a:lnTo>
                        <a:pt x="681" y="918"/>
                      </a:lnTo>
                      <a:lnTo>
                        <a:pt x="683" y="918"/>
                      </a:lnTo>
                      <a:lnTo>
                        <a:pt x="685" y="918"/>
                      </a:lnTo>
                      <a:lnTo>
                        <a:pt x="687" y="918"/>
                      </a:lnTo>
                      <a:lnTo>
                        <a:pt x="689" y="918"/>
                      </a:lnTo>
                      <a:lnTo>
                        <a:pt x="691" y="918"/>
                      </a:lnTo>
                      <a:lnTo>
                        <a:pt x="693" y="918"/>
                      </a:lnTo>
                      <a:lnTo>
                        <a:pt x="695" y="918"/>
                      </a:lnTo>
                      <a:lnTo>
                        <a:pt x="697" y="918"/>
                      </a:lnTo>
                      <a:lnTo>
                        <a:pt x="699" y="918"/>
                      </a:lnTo>
                      <a:lnTo>
                        <a:pt x="700" y="918"/>
                      </a:lnTo>
                      <a:lnTo>
                        <a:pt x="702" y="918"/>
                      </a:lnTo>
                      <a:lnTo>
                        <a:pt x="704" y="918"/>
                      </a:lnTo>
                      <a:lnTo>
                        <a:pt x="706" y="918"/>
                      </a:lnTo>
                      <a:lnTo>
                        <a:pt x="708" y="918"/>
                      </a:lnTo>
                      <a:lnTo>
                        <a:pt x="710" y="918"/>
                      </a:lnTo>
                      <a:lnTo>
                        <a:pt x="712" y="918"/>
                      </a:lnTo>
                      <a:lnTo>
                        <a:pt x="714" y="918"/>
                      </a:lnTo>
                      <a:lnTo>
                        <a:pt x="716" y="918"/>
                      </a:lnTo>
                      <a:lnTo>
                        <a:pt x="718" y="918"/>
                      </a:lnTo>
                      <a:lnTo>
                        <a:pt x="720" y="918"/>
                      </a:lnTo>
                      <a:lnTo>
                        <a:pt x="721" y="918"/>
                      </a:lnTo>
                      <a:lnTo>
                        <a:pt x="723" y="918"/>
                      </a:lnTo>
                      <a:lnTo>
                        <a:pt x="725" y="918"/>
                      </a:lnTo>
                      <a:lnTo>
                        <a:pt x="727" y="918"/>
                      </a:lnTo>
                      <a:lnTo>
                        <a:pt x="729" y="918"/>
                      </a:lnTo>
                      <a:lnTo>
                        <a:pt x="731" y="918"/>
                      </a:lnTo>
                      <a:lnTo>
                        <a:pt x="733" y="918"/>
                      </a:lnTo>
                      <a:lnTo>
                        <a:pt x="735" y="918"/>
                      </a:lnTo>
                      <a:lnTo>
                        <a:pt x="737" y="918"/>
                      </a:lnTo>
                      <a:lnTo>
                        <a:pt x="739" y="918"/>
                      </a:lnTo>
                      <a:lnTo>
                        <a:pt x="741" y="918"/>
                      </a:lnTo>
                      <a:lnTo>
                        <a:pt x="743" y="918"/>
                      </a:lnTo>
                      <a:lnTo>
                        <a:pt x="744" y="918"/>
                      </a:lnTo>
                      <a:lnTo>
                        <a:pt x="746" y="918"/>
                      </a:lnTo>
                      <a:lnTo>
                        <a:pt x="748" y="918"/>
                      </a:lnTo>
                      <a:lnTo>
                        <a:pt x="750" y="918"/>
                      </a:lnTo>
                      <a:lnTo>
                        <a:pt x="752" y="918"/>
                      </a:lnTo>
                      <a:lnTo>
                        <a:pt x="754" y="918"/>
                      </a:lnTo>
                      <a:lnTo>
                        <a:pt x="756" y="918"/>
                      </a:lnTo>
                      <a:lnTo>
                        <a:pt x="758" y="918"/>
                      </a:lnTo>
                      <a:lnTo>
                        <a:pt x="760" y="918"/>
                      </a:lnTo>
                      <a:lnTo>
                        <a:pt x="762" y="918"/>
                      </a:lnTo>
                      <a:lnTo>
                        <a:pt x="764" y="918"/>
                      </a:lnTo>
                      <a:lnTo>
                        <a:pt x="766" y="918"/>
                      </a:lnTo>
                      <a:lnTo>
                        <a:pt x="767" y="918"/>
                      </a:lnTo>
                      <a:lnTo>
                        <a:pt x="769" y="918"/>
                      </a:lnTo>
                      <a:lnTo>
                        <a:pt x="771" y="918"/>
                      </a:lnTo>
                      <a:lnTo>
                        <a:pt x="773" y="918"/>
                      </a:lnTo>
                      <a:lnTo>
                        <a:pt x="775" y="918"/>
                      </a:lnTo>
                      <a:lnTo>
                        <a:pt x="777" y="918"/>
                      </a:lnTo>
                      <a:lnTo>
                        <a:pt x="779" y="918"/>
                      </a:lnTo>
                      <a:lnTo>
                        <a:pt x="781" y="918"/>
                      </a:lnTo>
                      <a:lnTo>
                        <a:pt x="783" y="918"/>
                      </a:lnTo>
                      <a:lnTo>
                        <a:pt x="785" y="918"/>
                      </a:lnTo>
                      <a:lnTo>
                        <a:pt x="787" y="918"/>
                      </a:lnTo>
                      <a:lnTo>
                        <a:pt x="789" y="918"/>
                      </a:lnTo>
                      <a:lnTo>
                        <a:pt x="790" y="918"/>
                      </a:lnTo>
                      <a:lnTo>
                        <a:pt x="792" y="918"/>
                      </a:lnTo>
                      <a:lnTo>
                        <a:pt x="794" y="918"/>
                      </a:lnTo>
                      <a:lnTo>
                        <a:pt x="796" y="918"/>
                      </a:lnTo>
                      <a:lnTo>
                        <a:pt x="798" y="918"/>
                      </a:lnTo>
                      <a:lnTo>
                        <a:pt x="800" y="918"/>
                      </a:lnTo>
                      <a:lnTo>
                        <a:pt x="802" y="918"/>
                      </a:lnTo>
                      <a:lnTo>
                        <a:pt x="804" y="918"/>
                      </a:lnTo>
                      <a:lnTo>
                        <a:pt x="806" y="918"/>
                      </a:lnTo>
                      <a:lnTo>
                        <a:pt x="808" y="918"/>
                      </a:lnTo>
                      <a:lnTo>
                        <a:pt x="810" y="918"/>
                      </a:lnTo>
                      <a:lnTo>
                        <a:pt x="811" y="918"/>
                      </a:lnTo>
                      <a:lnTo>
                        <a:pt x="813" y="918"/>
                      </a:lnTo>
                      <a:lnTo>
                        <a:pt x="815" y="918"/>
                      </a:lnTo>
                      <a:lnTo>
                        <a:pt x="817" y="918"/>
                      </a:lnTo>
                      <a:lnTo>
                        <a:pt x="819" y="918"/>
                      </a:lnTo>
                      <a:lnTo>
                        <a:pt x="821" y="918"/>
                      </a:lnTo>
                      <a:lnTo>
                        <a:pt x="823" y="918"/>
                      </a:lnTo>
                      <a:lnTo>
                        <a:pt x="825" y="918"/>
                      </a:lnTo>
                      <a:lnTo>
                        <a:pt x="827" y="918"/>
                      </a:lnTo>
                      <a:lnTo>
                        <a:pt x="829" y="918"/>
                      </a:lnTo>
                      <a:lnTo>
                        <a:pt x="831" y="918"/>
                      </a:lnTo>
                      <a:lnTo>
                        <a:pt x="833" y="918"/>
                      </a:lnTo>
                      <a:lnTo>
                        <a:pt x="834" y="918"/>
                      </a:lnTo>
                      <a:lnTo>
                        <a:pt x="836" y="918"/>
                      </a:lnTo>
                      <a:lnTo>
                        <a:pt x="838" y="918"/>
                      </a:lnTo>
                      <a:lnTo>
                        <a:pt x="840" y="918"/>
                      </a:lnTo>
                      <a:lnTo>
                        <a:pt x="842" y="918"/>
                      </a:lnTo>
                      <a:lnTo>
                        <a:pt x="844" y="918"/>
                      </a:lnTo>
                      <a:lnTo>
                        <a:pt x="846" y="918"/>
                      </a:lnTo>
                      <a:lnTo>
                        <a:pt x="848" y="918"/>
                      </a:lnTo>
                      <a:lnTo>
                        <a:pt x="850" y="918"/>
                      </a:lnTo>
                      <a:lnTo>
                        <a:pt x="852" y="918"/>
                      </a:lnTo>
                      <a:lnTo>
                        <a:pt x="854" y="918"/>
                      </a:lnTo>
                      <a:lnTo>
                        <a:pt x="856" y="918"/>
                      </a:lnTo>
                      <a:lnTo>
                        <a:pt x="857" y="918"/>
                      </a:lnTo>
                      <a:lnTo>
                        <a:pt x="859" y="918"/>
                      </a:lnTo>
                      <a:lnTo>
                        <a:pt x="861" y="918"/>
                      </a:lnTo>
                      <a:lnTo>
                        <a:pt x="863" y="918"/>
                      </a:lnTo>
                      <a:lnTo>
                        <a:pt x="865" y="918"/>
                      </a:lnTo>
                      <a:lnTo>
                        <a:pt x="867" y="918"/>
                      </a:lnTo>
                      <a:lnTo>
                        <a:pt x="869" y="918"/>
                      </a:lnTo>
                      <a:lnTo>
                        <a:pt x="871" y="918"/>
                      </a:lnTo>
                      <a:lnTo>
                        <a:pt x="873" y="918"/>
                      </a:lnTo>
                      <a:lnTo>
                        <a:pt x="875" y="918"/>
                      </a:lnTo>
                      <a:lnTo>
                        <a:pt x="877" y="918"/>
                      </a:lnTo>
                      <a:lnTo>
                        <a:pt x="879" y="918"/>
                      </a:lnTo>
                      <a:lnTo>
                        <a:pt x="880" y="918"/>
                      </a:lnTo>
                      <a:lnTo>
                        <a:pt x="882" y="918"/>
                      </a:lnTo>
                      <a:lnTo>
                        <a:pt x="884" y="918"/>
                      </a:lnTo>
                      <a:lnTo>
                        <a:pt x="886" y="918"/>
                      </a:lnTo>
                      <a:lnTo>
                        <a:pt x="888" y="918"/>
                      </a:lnTo>
                      <a:lnTo>
                        <a:pt x="890" y="918"/>
                      </a:lnTo>
                      <a:lnTo>
                        <a:pt x="892" y="918"/>
                      </a:lnTo>
                      <a:lnTo>
                        <a:pt x="894" y="918"/>
                      </a:lnTo>
                      <a:lnTo>
                        <a:pt x="896" y="918"/>
                      </a:lnTo>
                      <a:lnTo>
                        <a:pt x="898" y="918"/>
                      </a:lnTo>
                      <a:lnTo>
                        <a:pt x="900" y="918"/>
                      </a:lnTo>
                      <a:lnTo>
                        <a:pt x="902" y="918"/>
                      </a:lnTo>
                      <a:lnTo>
                        <a:pt x="903" y="918"/>
                      </a:lnTo>
                      <a:lnTo>
                        <a:pt x="905" y="918"/>
                      </a:lnTo>
                      <a:lnTo>
                        <a:pt x="907" y="918"/>
                      </a:lnTo>
                      <a:lnTo>
                        <a:pt x="909" y="918"/>
                      </a:lnTo>
                      <a:lnTo>
                        <a:pt x="911" y="918"/>
                      </a:lnTo>
                      <a:lnTo>
                        <a:pt x="913" y="918"/>
                      </a:lnTo>
                      <a:lnTo>
                        <a:pt x="915" y="918"/>
                      </a:lnTo>
                      <a:lnTo>
                        <a:pt x="917" y="918"/>
                      </a:lnTo>
                      <a:lnTo>
                        <a:pt x="919" y="918"/>
                      </a:lnTo>
                      <a:lnTo>
                        <a:pt x="921" y="918"/>
                      </a:lnTo>
                      <a:lnTo>
                        <a:pt x="923" y="918"/>
                      </a:lnTo>
                      <a:lnTo>
                        <a:pt x="924" y="918"/>
                      </a:lnTo>
                      <a:lnTo>
                        <a:pt x="926" y="918"/>
                      </a:lnTo>
                      <a:lnTo>
                        <a:pt x="928" y="918"/>
                      </a:lnTo>
                      <a:lnTo>
                        <a:pt x="930" y="918"/>
                      </a:lnTo>
                      <a:lnTo>
                        <a:pt x="932" y="918"/>
                      </a:lnTo>
                      <a:lnTo>
                        <a:pt x="934" y="918"/>
                      </a:lnTo>
                      <a:lnTo>
                        <a:pt x="936" y="918"/>
                      </a:lnTo>
                      <a:lnTo>
                        <a:pt x="938" y="918"/>
                      </a:lnTo>
                      <a:lnTo>
                        <a:pt x="942" y="918"/>
                      </a:lnTo>
                      <a:lnTo>
                        <a:pt x="944" y="918"/>
                      </a:lnTo>
                      <a:lnTo>
                        <a:pt x="946" y="918"/>
                      </a:lnTo>
                      <a:lnTo>
                        <a:pt x="947" y="918"/>
                      </a:lnTo>
                      <a:lnTo>
                        <a:pt x="949" y="918"/>
                      </a:lnTo>
                      <a:lnTo>
                        <a:pt x="951" y="918"/>
                      </a:lnTo>
                      <a:lnTo>
                        <a:pt x="953" y="918"/>
                      </a:lnTo>
                      <a:lnTo>
                        <a:pt x="955" y="918"/>
                      </a:lnTo>
                      <a:lnTo>
                        <a:pt x="957" y="918"/>
                      </a:lnTo>
                      <a:lnTo>
                        <a:pt x="959" y="918"/>
                      </a:lnTo>
                      <a:lnTo>
                        <a:pt x="961" y="918"/>
                      </a:lnTo>
                      <a:lnTo>
                        <a:pt x="963" y="918"/>
                      </a:lnTo>
                      <a:lnTo>
                        <a:pt x="965" y="918"/>
                      </a:lnTo>
                      <a:lnTo>
                        <a:pt x="967" y="918"/>
                      </a:lnTo>
                      <a:lnTo>
                        <a:pt x="969" y="918"/>
                      </a:lnTo>
                      <a:lnTo>
                        <a:pt x="970" y="918"/>
                      </a:lnTo>
                      <a:lnTo>
                        <a:pt x="972" y="918"/>
                      </a:lnTo>
                      <a:lnTo>
                        <a:pt x="974" y="918"/>
                      </a:lnTo>
                      <a:lnTo>
                        <a:pt x="976" y="918"/>
                      </a:lnTo>
                      <a:lnTo>
                        <a:pt x="978" y="918"/>
                      </a:lnTo>
                      <a:lnTo>
                        <a:pt x="980" y="918"/>
                      </a:lnTo>
                      <a:lnTo>
                        <a:pt x="982" y="918"/>
                      </a:lnTo>
                      <a:lnTo>
                        <a:pt x="984" y="918"/>
                      </a:lnTo>
                      <a:lnTo>
                        <a:pt x="986" y="918"/>
                      </a:lnTo>
                      <a:lnTo>
                        <a:pt x="988" y="918"/>
                      </a:lnTo>
                      <a:lnTo>
                        <a:pt x="992" y="918"/>
                      </a:lnTo>
                      <a:lnTo>
                        <a:pt x="993" y="918"/>
                      </a:lnTo>
                      <a:lnTo>
                        <a:pt x="995" y="918"/>
                      </a:lnTo>
                      <a:lnTo>
                        <a:pt x="997" y="918"/>
                      </a:lnTo>
                      <a:lnTo>
                        <a:pt x="999" y="918"/>
                      </a:lnTo>
                      <a:lnTo>
                        <a:pt x="1001" y="918"/>
                      </a:lnTo>
                      <a:lnTo>
                        <a:pt x="1003" y="918"/>
                      </a:lnTo>
                      <a:lnTo>
                        <a:pt x="1005" y="918"/>
                      </a:lnTo>
                      <a:lnTo>
                        <a:pt x="1007" y="918"/>
                      </a:lnTo>
                      <a:lnTo>
                        <a:pt x="1009" y="918"/>
                      </a:lnTo>
                      <a:lnTo>
                        <a:pt x="1011" y="918"/>
                      </a:lnTo>
                      <a:lnTo>
                        <a:pt x="1013" y="918"/>
                      </a:lnTo>
                      <a:lnTo>
                        <a:pt x="1014" y="918"/>
                      </a:lnTo>
                      <a:lnTo>
                        <a:pt x="1016" y="918"/>
                      </a:lnTo>
                      <a:lnTo>
                        <a:pt x="1018" y="918"/>
                      </a:lnTo>
                      <a:lnTo>
                        <a:pt x="1020" y="918"/>
                      </a:lnTo>
                      <a:lnTo>
                        <a:pt x="1022" y="918"/>
                      </a:lnTo>
                      <a:lnTo>
                        <a:pt x="1024" y="918"/>
                      </a:lnTo>
                      <a:lnTo>
                        <a:pt x="1026" y="918"/>
                      </a:lnTo>
                      <a:lnTo>
                        <a:pt x="1028" y="918"/>
                      </a:lnTo>
                      <a:lnTo>
                        <a:pt x="1030" y="918"/>
                      </a:lnTo>
                      <a:lnTo>
                        <a:pt x="1032" y="918"/>
                      </a:lnTo>
                      <a:lnTo>
                        <a:pt x="1034" y="918"/>
                      </a:lnTo>
                      <a:lnTo>
                        <a:pt x="1036" y="918"/>
                      </a:lnTo>
                      <a:lnTo>
                        <a:pt x="1037" y="918"/>
                      </a:lnTo>
                      <a:lnTo>
                        <a:pt x="1039" y="918"/>
                      </a:lnTo>
                      <a:lnTo>
                        <a:pt x="1041" y="918"/>
                      </a:lnTo>
                      <a:lnTo>
                        <a:pt x="1043" y="918"/>
                      </a:lnTo>
                      <a:lnTo>
                        <a:pt x="1045" y="918"/>
                      </a:lnTo>
                      <a:lnTo>
                        <a:pt x="1047" y="918"/>
                      </a:lnTo>
                      <a:lnTo>
                        <a:pt x="1049" y="918"/>
                      </a:lnTo>
                      <a:lnTo>
                        <a:pt x="1051" y="918"/>
                      </a:lnTo>
                      <a:lnTo>
                        <a:pt x="1053" y="918"/>
                      </a:lnTo>
                      <a:lnTo>
                        <a:pt x="1055" y="918"/>
                      </a:lnTo>
                      <a:lnTo>
                        <a:pt x="1057" y="918"/>
                      </a:lnTo>
                      <a:lnTo>
                        <a:pt x="1059" y="918"/>
                      </a:lnTo>
                      <a:lnTo>
                        <a:pt x="1060" y="918"/>
                      </a:lnTo>
                      <a:lnTo>
                        <a:pt x="1062" y="918"/>
                      </a:lnTo>
                      <a:lnTo>
                        <a:pt x="1064" y="918"/>
                      </a:lnTo>
                      <a:lnTo>
                        <a:pt x="1066" y="918"/>
                      </a:lnTo>
                      <a:lnTo>
                        <a:pt x="1068" y="918"/>
                      </a:lnTo>
                      <a:lnTo>
                        <a:pt x="1070" y="918"/>
                      </a:lnTo>
                      <a:lnTo>
                        <a:pt x="1072" y="918"/>
                      </a:lnTo>
                      <a:lnTo>
                        <a:pt x="1074" y="918"/>
                      </a:lnTo>
                      <a:lnTo>
                        <a:pt x="1076" y="918"/>
                      </a:lnTo>
                      <a:lnTo>
                        <a:pt x="1078" y="918"/>
                      </a:lnTo>
                      <a:lnTo>
                        <a:pt x="1080" y="918"/>
                      </a:lnTo>
                      <a:lnTo>
                        <a:pt x="1082" y="918"/>
                      </a:lnTo>
                      <a:lnTo>
                        <a:pt x="1083" y="918"/>
                      </a:lnTo>
                      <a:lnTo>
                        <a:pt x="1085" y="918"/>
                      </a:lnTo>
                      <a:lnTo>
                        <a:pt x="1087" y="918"/>
                      </a:lnTo>
                      <a:lnTo>
                        <a:pt x="1089" y="918"/>
                      </a:lnTo>
                      <a:lnTo>
                        <a:pt x="1091" y="918"/>
                      </a:lnTo>
                      <a:lnTo>
                        <a:pt x="1093" y="918"/>
                      </a:lnTo>
                      <a:lnTo>
                        <a:pt x="1095" y="918"/>
                      </a:lnTo>
                      <a:lnTo>
                        <a:pt x="1097" y="918"/>
                      </a:lnTo>
                      <a:lnTo>
                        <a:pt x="1099" y="918"/>
                      </a:lnTo>
                      <a:lnTo>
                        <a:pt x="1101" y="918"/>
                      </a:lnTo>
                      <a:lnTo>
                        <a:pt x="1103" y="918"/>
                      </a:lnTo>
                      <a:lnTo>
                        <a:pt x="1104" y="918"/>
                      </a:lnTo>
                      <a:lnTo>
                        <a:pt x="1106" y="918"/>
                      </a:lnTo>
                      <a:lnTo>
                        <a:pt x="1108" y="918"/>
                      </a:lnTo>
                      <a:lnTo>
                        <a:pt x="1110" y="918"/>
                      </a:lnTo>
                      <a:lnTo>
                        <a:pt x="1112" y="918"/>
                      </a:lnTo>
                      <a:lnTo>
                        <a:pt x="1114" y="918"/>
                      </a:lnTo>
                      <a:lnTo>
                        <a:pt x="1116" y="918"/>
                      </a:lnTo>
                      <a:lnTo>
                        <a:pt x="1118" y="918"/>
                      </a:lnTo>
                      <a:lnTo>
                        <a:pt x="1120" y="918"/>
                      </a:lnTo>
                      <a:lnTo>
                        <a:pt x="1122" y="918"/>
                      </a:lnTo>
                      <a:lnTo>
                        <a:pt x="1124" y="918"/>
                      </a:lnTo>
                      <a:lnTo>
                        <a:pt x="1126" y="918"/>
                      </a:lnTo>
                      <a:lnTo>
                        <a:pt x="1127" y="918"/>
                      </a:lnTo>
                      <a:lnTo>
                        <a:pt x="1129" y="918"/>
                      </a:lnTo>
                      <a:lnTo>
                        <a:pt x="1131" y="918"/>
                      </a:lnTo>
                      <a:lnTo>
                        <a:pt x="1133" y="918"/>
                      </a:lnTo>
                      <a:lnTo>
                        <a:pt x="1135" y="918"/>
                      </a:lnTo>
                      <a:lnTo>
                        <a:pt x="1137" y="918"/>
                      </a:lnTo>
                      <a:lnTo>
                        <a:pt x="1139" y="918"/>
                      </a:lnTo>
                      <a:lnTo>
                        <a:pt x="1141" y="918"/>
                      </a:lnTo>
                      <a:lnTo>
                        <a:pt x="1143" y="918"/>
                      </a:lnTo>
                      <a:lnTo>
                        <a:pt x="1145" y="918"/>
                      </a:lnTo>
                      <a:lnTo>
                        <a:pt x="1147" y="918"/>
                      </a:lnTo>
                      <a:lnTo>
                        <a:pt x="1149" y="918"/>
                      </a:lnTo>
                      <a:lnTo>
                        <a:pt x="1150" y="918"/>
                      </a:lnTo>
                      <a:lnTo>
                        <a:pt x="1152" y="918"/>
                      </a:lnTo>
                      <a:lnTo>
                        <a:pt x="1154" y="918"/>
                      </a:lnTo>
                      <a:lnTo>
                        <a:pt x="1156" y="918"/>
                      </a:lnTo>
                      <a:lnTo>
                        <a:pt x="1158" y="918"/>
                      </a:lnTo>
                      <a:lnTo>
                        <a:pt x="1160" y="918"/>
                      </a:lnTo>
                      <a:lnTo>
                        <a:pt x="1162" y="918"/>
                      </a:lnTo>
                      <a:lnTo>
                        <a:pt x="1164" y="918"/>
                      </a:lnTo>
                      <a:lnTo>
                        <a:pt x="1166" y="918"/>
                      </a:lnTo>
                      <a:lnTo>
                        <a:pt x="1168" y="918"/>
                      </a:lnTo>
                      <a:lnTo>
                        <a:pt x="1170" y="918"/>
                      </a:lnTo>
                      <a:lnTo>
                        <a:pt x="1172" y="918"/>
                      </a:lnTo>
                      <a:lnTo>
                        <a:pt x="1173" y="918"/>
                      </a:lnTo>
                      <a:lnTo>
                        <a:pt x="1175" y="918"/>
                      </a:lnTo>
                      <a:lnTo>
                        <a:pt x="1177" y="918"/>
                      </a:lnTo>
                      <a:lnTo>
                        <a:pt x="1179" y="918"/>
                      </a:lnTo>
                      <a:lnTo>
                        <a:pt x="1181" y="918"/>
                      </a:lnTo>
                      <a:lnTo>
                        <a:pt x="1183" y="918"/>
                      </a:lnTo>
                      <a:lnTo>
                        <a:pt x="1185" y="918"/>
                      </a:lnTo>
                      <a:lnTo>
                        <a:pt x="1187" y="918"/>
                      </a:lnTo>
                      <a:lnTo>
                        <a:pt x="1189" y="918"/>
                      </a:lnTo>
                      <a:lnTo>
                        <a:pt x="1191" y="918"/>
                      </a:lnTo>
                      <a:lnTo>
                        <a:pt x="1193" y="918"/>
                      </a:lnTo>
                      <a:lnTo>
                        <a:pt x="1194" y="918"/>
                      </a:lnTo>
                      <a:lnTo>
                        <a:pt x="1196" y="918"/>
                      </a:lnTo>
                      <a:lnTo>
                        <a:pt x="1198" y="918"/>
                      </a:lnTo>
                      <a:lnTo>
                        <a:pt x="1200" y="918"/>
                      </a:lnTo>
                      <a:lnTo>
                        <a:pt x="1202" y="918"/>
                      </a:lnTo>
                      <a:lnTo>
                        <a:pt x="1204" y="918"/>
                      </a:lnTo>
                      <a:lnTo>
                        <a:pt x="1206" y="918"/>
                      </a:lnTo>
                      <a:lnTo>
                        <a:pt x="1208" y="918"/>
                      </a:lnTo>
                      <a:lnTo>
                        <a:pt x="1210" y="918"/>
                      </a:lnTo>
                      <a:lnTo>
                        <a:pt x="1212" y="918"/>
                      </a:lnTo>
                      <a:lnTo>
                        <a:pt x="1214" y="918"/>
                      </a:lnTo>
                      <a:lnTo>
                        <a:pt x="1216" y="918"/>
                      </a:lnTo>
                      <a:lnTo>
                        <a:pt x="1217" y="918"/>
                      </a:lnTo>
                      <a:lnTo>
                        <a:pt x="1219" y="918"/>
                      </a:lnTo>
                      <a:lnTo>
                        <a:pt x="1221" y="918"/>
                      </a:lnTo>
                      <a:lnTo>
                        <a:pt x="1223" y="918"/>
                      </a:lnTo>
                      <a:lnTo>
                        <a:pt x="1225" y="918"/>
                      </a:lnTo>
                      <a:lnTo>
                        <a:pt x="1227" y="918"/>
                      </a:lnTo>
                      <a:lnTo>
                        <a:pt x="1229" y="918"/>
                      </a:lnTo>
                      <a:lnTo>
                        <a:pt x="1231" y="918"/>
                      </a:lnTo>
                      <a:lnTo>
                        <a:pt x="1233" y="918"/>
                      </a:lnTo>
                      <a:lnTo>
                        <a:pt x="1235" y="918"/>
                      </a:lnTo>
                      <a:lnTo>
                        <a:pt x="1237" y="918"/>
                      </a:lnTo>
                      <a:lnTo>
                        <a:pt x="1239" y="918"/>
                      </a:lnTo>
                      <a:lnTo>
                        <a:pt x="1240" y="918"/>
                      </a:lnTo>
                      <a:lnTo>
                        <a:pt x="1242" y="918"/>
                      </a:lnTo>
                      <a:lnTo>
                        <a:pt x="1244" y="918"/>
                      </a:lnTo>
                      <a:lnTo>
                        <a:pt x="1246" y="918"/>
                      </a:lnTo>
                      <a:lnTo>
                        <a:pt x="1248" y="918"/>
                      </a:lnTo>
                      <a:lnTo>
                        <a:pt x="1250" y="918"/>
                      </a:lnTo>
                      <a:lnTo>
                        <a:pt x="1252" y="918"/>
                      </a:lnTo>
                      <a:lnTo>
                        <a:pt x="1254" y="918"/>
                      </a:lnTo>
                      <a:lnTo>
                        <a:pt x="1256" y="918"/>
                      </a:lnTo>
                      <a:lnTo>
                        <a:pt x="1258" y="918"/>
                      </a:lnTo>
                      <a:lnTo>
                        <a:pt x="1260" y="918"/>
                      </a:lnTo>
                      <a:lnTo>
                        <a:pt x="1263" y="918"/>
                      </a:lnTo>
                      <a:lnTo>
                        <a:pt x="1265" y="918"/>
                      </a:lnTo>
                      <a:lnTo>
                        <a:pt x="1267" y="918"/>
                      </a:lnTo>
                      <a:lnTo>
                        <a:pt x="1269" y="918"/>
                      </a:lnTo>
                      <a:lnTo>
                        <a:pt x="1271" y="918"/>
                      </a:lnTo>
                      <a:lnTo>
                        <a:pt x="1273" y="918"/>
                      </a:lnTo>
                      <a:lnTo>
                        <a:pt x="1275" y="918"/>
                      </a:lnTo>
                      <a:lnTo>
                        <a:pt x="1277" y="918"/>
                      </a:lnTo>
                      <a:lnTo>
                        <a:pt x="1279" y="918"/>
                      </a:lnTo>
                      <a:lnTo>
                        <a:pt x="1281" y="918"/>
                      </a:lnTo>
                      <a:lnTo>
                        <a:pt x="1283" y="918"/>
                      </a:lnTo>
                      <a:lnTo>
                        <a:pt x="1285" y="918"/>
                      </a:lnTo>
                      <a:lnTo>
                        <a:pt x="1286" y="918"/>
                      </a:lnTo>
                      <a:lnTo>
                        <a:pt x="1288" y="918"/>
                      </a:lnTo>
                      <a:lnTo>
                        <a:pt x="1290" y="918"/>
                      </a:lnTo>
                      <a:lnTo>
                        <a:pt x="1292" y="918"/>
                      </a:lnTo>
                      <a:lnTo>
                        <a:pt x="1294" y="918"/>
                      </a:lnTo>
                      <a:lnTo>
                        <a:pt x="1296" y="918"/>
                      </a:lnTo>
                      <a:lnTo>
                        <a:pt x="1298" y="918"/>
                      </a:lnTo>
                      <a:lnTo>
                        <a:pt x="1300" y="918"/>
                      </a:lnTo>
                      <a:lnTo>
                        <a:pt x="1302" y="918"/>
                      </a:lnTo>
                      <a:lnTo>
                        <a:pt x="1304" y="918"/>
                      </a:lnTo>
                      <a:lnTo>
                        <a:pt x="1306" y="918"/>
                      </a:lnTo>
                      <a:lnTo>
                        <a:pt x="1307" y="918"/>
                      </a:lnTo>
                      <a:lnTo>
                        <a:pt x="1309" y="918"/>
                      </a:lnTo>
                      <a:lnTo>
                        <a:pt x="1311" y="918"/>
                      </a:lnTo>
                      <a:lnTo>
                        <a:pt x="1313" y="918"/>
                      </a:lnTo>
                      <a:lnTo>
                        <a:pt x="1315" y="918"/>
                      </a:lnTo>
                      <a:lnTo>
                        <a:pt x="1317" y="918"/>
                      </a:lnTo>
                      <a:lnTo>
                        <a:pt x="1319" y="918"/>
                      </a:lnTo>
                      <a:lnTo>
                        <a:pt x="1321" y="918"/>
                      </a:lnTo>
                      <a:lnTo>
                        <a:pt x="1323" y="918"/>
                      </a:lnTo>
                      <a:lnTo>
                        <a:pt x="1325" y="918"/>
                      </a:lnTo>
                      <a:lnTo>
                        <a:pt x="1327" y="918"/>
                      </a:lnTo>
                      <a:lnTo>
                        <a:pt x="1329" y="918"/>
                      </a:lnTo>
                      <a:lnTo>
                        <a:pt x="1330" y="918"/>
                      </a:lnTo>
                      <a:lnTo>
                        <a:pt x="1332" y="918"/>
                      </a:lnTo>
                      <a:lnTo>
                        <a:pt x="1334" y="918"/>
                      </a:lnTo>
                      <a:lnTo>
                        <a:pt x="1336" y="918"/>
                      </a:lnTo>
                      <a:lnTo>
                        <a:pt x="1338" y="918"/>
                      </a:lnTo>
                      <a:lnTo>
                        <a:pt x="1340" y="918"/>
                      </a:lnTo>
                      <a:lnTo>
                        <a:pt x="1342" y="918"/>
                      </a:lnTo>
                      <a:lnTo>
                        <a:pt x="1344" y="918"/>
                      </a:lnTo>
                      <a:lnTo>
                        <a:pt x="1346" y="918"/>
                      </a:lnTo>
                      <a:lnTo>
                        <a:pt x="1348" y="918"/>
                      </a:lnTo>
                      <a:lnTo>
                        <a:pt x="1350" y="918"/>
                      </a:lnTo>
                      <a:lnTo>
                        <a:pt x="1352" y="918"/>
                      </a:lnTo>
                      <a:lnTo>
                        <a:pt x="1353" y="918"/>
                      </a:lnTo>
                      <a:lnTo>
                        <a:pt x="1355" y="918"/>
                      </a:lnTo>
                      <a:lnTo>
                        <a:pt x="1357" y="918"/>
                      </a:lnTo>
                      <a:lnTo>
                        <a:pt x="1359" y="918"/>
                      </a:lnTo>
                      <a:lnTo>
                        <a:pt x="1361" y="918"/>
                      </a:lnTo>
                      <a:lnTo>
                        <a:pt x="1363" y="918"/>
                      </a:lnTo>
                      <a:lnTo>
                        <a:pt x="1365" y="918"/>
                      </a:lnTo>
                      <a:lnTo>
                        <a:pt x="1367" y="918"/>
                      </a:lnTo>
                      <a:lnTo>
                        <a:pt x="1369" y="918"/>
                      </a:lnTo>
                      <a:lnTo>
                        <a:pt x="1371" y="918"/>
                      </a:lnTo>
                      <a:lnTo>
                        <a:pt x="1373" y="918"/>
                      </a:lnTo>
                      <a:lnTo>
                        <a:pt x="1375" y="918"/>
                      </a:lnTo>
                      <a:lnTo>
                        <a:pt x="1376" y="918"/>
                      </a:lnTo>
                      <a:lnTo>
                        <a:pt x="1378" y="918"/>
                      </a:lnTo>
                      <a:lnTo>
                        <a:pt x="1380" y="918"/>
                      </a:lnTo>
                      <a:lnTo>
                        <a:pt x="1382" y="918"/>
                      </a:lnTo>
                      <a:lnTo>
                        <a:pt x="1384" y="918"/>
                      </a:lnTo>
                      <a:lnTo>
                        <a:pt x="1386" y="918"/>
                      </a:lnTo>
                      <a:lnTo>
                        <a:pt x="1388" y="918"/>
                      </a:lnTo>
                      <a:lnTo>
                        <a:pt x="1390" y="918"/>
                      </a:lnTo>
                      <a:lnTo>
                        <a:pt x="1392" y="918"/>
                      </a:lnTo>
                      <a:lnTo>
                        <a:pt x="1394" y="918"/>
                      </a:lnTo>
                      <a:lnTo>
                        <a:pt x="1396" y="918"/>
                      </a:lnTo>
                      <a:lnTo>
                        <a:pt x="1397" y="918"/>
                      </a:lnTo>
                      <a:lnTo>
                        <a:pt x="1399" y="918"/>
                      </a:lnTo>
                      <a:lnTo>
                        <a:pt x="1401" y="918"/>
                      </a:lnTo>
                      <a:lnTo>
                        <a:pt x="1403" y="918"/>
                      </a:lnTo>
                      <a:lnTo>
                        <a:pt x="1405" y="918"/>
                      </a:lnTo>
                      <a:lnTo>
                        <a:pt x="1407" y="918"/>
                      </a:lnTo>
                      <a:lnTo>
                        <a:pt x="1409" y="918"/>
                      </a:lnTo>
                      <a:lnTo>
                        <a:pt x="1411" y="918"/>
                      </a:lnTo>
                      <a:lnTo>
                        <a:pt x="1413" y="918"/>
                      </a:lnTo>
                      <a:lnTo>
                        <a:pt x="1415" y="918"/>
                      </a:lnTo>
                      <a:lnTo>
                        <a:pt x="1417" y="918"/>
                      </a:lnTo>
                      <a:lnTo>
                        <a:pt x="1419" y="918"/>
                      </a:lnTo>
                      <a:lnTo>
                        <a:pt x="1420" y="918"/>
                      </a:lnTo>
                      <a:lnTo>
                        <a:pt x="1422" y="918"/>
                      </a:lnTo>
                      <a:lnTo>
                        <a:pt x="1424" y="918"/>
                      </a:lnTo>
                      <a:lnTo>
                        <a:pt x="1426" y="918"/>
                      </a:lnTo>
                      <a:lnTo>
                        <a:pt x="1428" y="918"/>
                      </a:lnTo>
                      <a:lnTo>
                        <a:pt x="1430" y="918"/>
                      </a:lnTo>
                      <a:lnTo>
                        <a:pt x="1432" y="918"/>
                      </a:lnTo>
                      <a:lnTo>
                        <a:pt x="1434" y="918"/>
                      </a:lnTo>
                      <a:lnTo>
                        <a:pt x="1436" y="918"/>
                      </a:lnTo>
                      <a:lnTo>
                        <a:pt x="1438" y="918"/>
                      </a:lnTo>
                      <a:lnTo>
                        <a:pt x="1440" y="918"/>
                      </a:lnTo>
                      <a:lnTo>
                        <a:pt x="1442" y="918"/>
                      </a:lnTo>
                      <a:lnTo>
                        <a:pt x="1443" y="918"/>
                      </a:lnTo>
                      <a:lnTo>
                        <a:pt x="1445" y="918"/>
                      </a:lnTo>
                      <a:lnTo>
                        <a:pt x="1447" y="918"/>
                      </a:lnTo>
                      <a:lnTo>
                        <a:pt x="1449" y="918"/>
                      </a:lnTo>
                      <a:lnTo>
                        <a:pt x="1451" y="918"/>
                      </a:lnTo>
                      <a:lnTo>
                        <a:pt x="1453" y="918"/>
                      </a:lnTo>
                      <a:lnTo>
                        <a:pt x="1455" y="918"/>
                      </a:lnTo>
                      <a:lnTo>
                        <a:pt x="1457" y="918"/>
                      </a:lnTo>
                      <a:lnTo>
                        <a:pt x="1459" y="918"/>
                      </a:lnTo>
                      <a:lnTo>
                        <a:pt x="1461" y="918"/>
                      </a:lnTo>
                      <a:lnTo>
                        <a:pt x="1463" y="918"/>
                      </a:lnTo>
                      <a:lnTo>
                        <a:pt x="1465" y="918"/>
                      </a:lnTo>
                      <a:lnTo>
                        <a:pt x="1466" y="918"/>
                      </a:lnTo>
                      <a:lnTo>
                        <a:pt x="1468" y="918"/>
                      </a:lnTo>
                      <a:lnTo>
                        <a:pt x="1470" y="918"/>
                      </a:lnTo>
                      <a:lnTo>
                        <a:pt x="1472" y="918"/>
                      </a:lnTo>
                      <a:lnTo>
                        <a:pt x="1474" y="918"/>
                      </a:lnTo>
                      <a:lnTo>
                        <a:pt x="1476" y="918"/>
                      </a:lnTo>
                      <a:lnTo>
                        <a:pt x="1478" y="918"/>
                      </a:lnTo>
                      <a:lnTo>
                        <a:pt x="1480" y="918"/>
                      </a:lnTo>
                      <a:lnTo>
                        <a:pt x="1482" y="918"/>
                      </a:lnTo>
                      <a:lnTo>
                        <a:pt x="1484" y="918"/>
                      </a:lnTo>
                      <a:lnTo>
                        <a:pt x="1486" y="918"/>
                      </a:lnTo>
                      <a:lnTo>
                        <a:pt x="1487" y="918"/>
                      </a:lnTo>
                      <a:lnTo>
                        <a:pt x="1489" y="918"/>
                      </a:lnTo>
                      <a:lnTo>
                        <a:pt x="1491" y="918"/>
                      </a:lnTo>
                      <a:lnTo>
                        <a:pt x="1493" y="918"/>
                      </a:lnTo>
                      <a:lnTo>
                        <a:pt x="1495" y="918"/>
                      </a:lnTo>
                      <a:lnTo>
                        <a:pt x="1497" y="918"/>
                      </a:lnTo>
                      <a:lnTo>
                        <a:pt x="1499" y="918"/>
                      </a:lnTo>
                      <a:lnTo>
                        <a:pt x="1501" y="918"/>
                      </a:lnTo>
                      <a:lnTo>
                        <a:pt x="1503" y="918"/>
                      </a:lnTo>
                      <a:lnTo>
                        <a:pt x="1505" y="918"/>
                      </a:lnTo>
                      <a:lnTo>
                        <a:pt x="1507" y="918"/>
                      </a:lnTo>
                      <a:lnTo>
                        <a:pt x="1509" y="918"/>
                      </a:lnTo>
                      <a:lnTo>
                        <a:pt x="1510" y="918"/>
                      </a:lnTo>
                      <a:lnTo>
                        <a:pt x="1512" y="918"/>
                      </a:lnTo>
                      <a:lnTo>
                        <a:pt x="1514" y="918"/>
                      </a:lnTo>
                      <a:lnTo>
                        <a:pt x="1516" y="918"/>
                      </a:lnTo>
                      <a:lnTo>
                        <a:pt x="1518" y="918"/>
                      </a:lnTo>
                      <a:lnTo>
                        <a:pt x="1520" y="918"/>
                      </a:lnTo>
                      <a:lnTo>
                        <a:pt x="1522" y="918"/>
                      </a:lnTo>
                      <a:lnTo>
                        <a:pt x="1524" y="918"/>
                      </a:lnTo>
                      <a:lnTo>
                        <a:pt x="1526" y="918"/>
                      </a:lnTo>
                      <a:lnTo>
                        <a:pt x="1528" y="918"/>
                      </a:lnTo>
                      <a:lnTo>
                        <a:pt x="1530" y="918"/>
                      </a:lnTo>
                      <a:lnTo>
                        <a:pt x="1532" y="918"/>
                      </a:lnTo>
                      <a:lnTo>
                        <a:pt x="1533" y="918"/>
                      </a:lnTo>
                      <a:lnTo>
                        <a:pt x="1535" y="918"/>
                      </a:lnTo>
                      <a:lnTo>
                        <a:pt x="1537" y="918"/>
                      </a:lnTo>
                      <a:lnTo>
                        <a:pt x="1539" y="918"/>
                      </a:lnTo>
                      <a:lnTo>
                        <a:pt x="1541" y="918"/>
                      </a:lnTo>
                      <a:lnTo>
                        <a:pt x="1543" y="918"/>
                      </a:lnTo>
                      <a:lnTo>
                        <a:pt x="1545" y="918"/>
                      </a:lnTo>
                      <a:lnTo>
                        <a:pt x="1547" y="918"/>
                      </a:lnTo>
                      <a:lnTo>
                        <a:pt x="1549" y="918"/>
                      </a:lnTo>
                      <a:lnTo>
                        <a:pt x="1551" y="918"/>
                      </a:lnTo>
                      <a:lnTo>
                        <a:pt x="1553" y="918"/>
                      </a:lnTo>
                      <a:lnTo>
                        <a:pt x="1555" y="918"/>
                      </a:lnTo>
                      <a:lnTo>
                        <a:pt x="1556" y="918"/>
                      </a:lnTo>
                      <a:lnTo>
                        <a:pt x="1558" y="918"/>
                      </a:lnTo>
                      <a:lnTo>
                        <a:pt x="1560" y="918"/>
                      </a:lnTo>
                      <a:lnTo>
                        <a:pt x="1562" y="918"/>
                      </a:lnTo>
                      <a:lnTo>
                        <a:pt x="1564" y="918"/>
                      </a:lnTo>
                      <a:lnTo>
                        <a:pt x="1566" y="918"/>
                      </a:lnTo>
                      <a:lnTo>
                        <a:pt x="1568" y="918"/>
                      </a:lnTo>
                      <a:lnTo>
                        <a:pt x="1570" y="918"/>
                      </a:lnTo>
                      <a:lnTo>
                        <a:pt x="1572" y="918"/>
                      </a:lnTo>
                      <a:lnTo>
                        <a:pt x="1574" y="918"/>
                      </a:lnTo>
                      <a:lnTo>
                        <a:pt x="1576" y="918"/>
                      </a:lnTo>
                      <a:lnTo>
                        <a:pt x="1577" y="918"/>
                      </a:lnTo>
                      <a:lnTo>
                        <a:pt x="1579" y="918"/>
                      </a:lnTo>
                      <a:lnTo>
                        <a:pt x="1581" y="918"/>
                      </a:lnTo>
                      <a:lnTo>
                        <a:pt x="1583" y="918"/>
                      </a:lnTo>
                      <a:lnTo>
                        <a:pt x="1585" y="918"/>
                      </a:lnTo>
                      <a:lnTo>
                        <a:pt x="1587" y="918"/>
                      </a:lnTo>
                      <a:lnTo>
                        <a:pt x="1589" y="918"/>
                      </a:lnTo>
                      <a:lnTo>
                        <a:pt x="1591" y="918"/>
                      </a:lnTo>
                      <a:lnTo>
                        <a:pt x="1593" y="918"/>
                      </a:lnTo>
                      <a:lnTo>
                        <a:pt x="1595" y="918"/>
                      </a:lnTo>
                      <a:lnTo>
                        <a:pt x="1597" y="918"/>
                      </a:lnTo>
                      <a:lnTo>
                        <a:pt x="1599" y="918"/>
                      </a:lnTo>
                      <a:lnTo>
                        <a:pt x="1600" y="918"/>
                      </a:lnTo>
                      <a:lnTo>
                        <a:pt x="1602" y="918"/>
                      </a:lnTo>
                      <a:lnTo>
                        <a:pt x="1604" y="918"/>
                      </a:lnTo>
                      <a:lnTo>
                        <a:pt x="1606" y="918"/>
                      </a:lnTo>
                      <a:lnTo>
                        <a:pt x="1608" y="918"/>
                      </a:lnTo>
                      <a:lnTo>
                        <a:pt x="1610" y="918"/>
                      </a:lnTo>
                      <a:lnTo>
                        <a:pt x="1612" y="918"/>
                      </a:lnTo>
                      <a:lnTo>
                        <a:pt x="1614" y="918"/>
                      </a:lnTo>
                      <a:lnTo>
                        <a:pt x="1616" y="918"/>
                      </a:lnTo>
                      <a:lnTo>
                        <a:pt x="1618" y="918"/>
                      </a:lnTo>
                      <a:lnTo>
                        <a:pt x="1620" y="918"/>
                      </a:lnTo>
                      <a:lnTo>
                        <a:pt x="1622" y="918"/>
                      </a:lnTo>
                      <a:lnTo>
                        <a:pt x="1623" y="918"/>
                      </a:lnTo>
                      <a:lnTo>
                        <a:pt x="1625" y="918"/>
                      </a:lnTo>
                      <a:lnTo>
                        <a:pt x="1627" y="918"/>
                      </a:lnTo>
                      <a:lnTo>
                        <a:pt x="1629" y="918"/>
                      </a:lnTo>
                      <a:lnTo>
                        <a:pt x="1631" y="918"/>
                      </a:lnTo>
                      <a:lnTo>
                        <a:pt x="1633" y="918"/>
                      </a:lnTo>
                      <a:lnTo>
                        <a:pt x="1635" y="918"/>
                      </a:lnTo>
                      <a:lnTo>
                        <a:pt x="1637" y="918"/>
                      </a:lnTo>
                      <a:lnTo>
                        <a:pt x="1639" y="918"/>
                      </a:lnTo>
                      <a:lnTo>
                        <a:pt x="1641" y="918"/>
                      </a:lnTo>
                      <a:lnTo>
                        <a:pt x="1643" y="918"/>
                      </a:lnTo>
                      <a:lnTo>
                        <a:pt x="1645" y="918"/>
                      </a:lnTo>
                      <a:lnTo>
                        <a:pt x="1646" y="918"/>
                      </a:lnTo>
                      <a:lnTo>
                        <a:pt x="1648" y="918"/>
                      </a:lnTo>
                      <a:lnTo>
                        <a:pt x="1650" y="918"/>
                      </a:lnTo>
                      <a:lnTo>
                        <a:pt x="1652" y="918"/>
                      </a:lnTo>
                      <a:lnTo>
                        <a:pt x="1654" y="918"/>
                      </a:lnTo>
                      <a:lnTo>
                        <a:pt x="1656" y="918"/>
                      </a:lnTo>
                      <a:lnTo>
                        <a:pt x="1658" y="918"/>
                      </a:lnTo>
                      <a:lnTo>
                        <a:pt x="1660" y="918"/>
                      </a:lnTo>
                      <a:lnTo>
                        <a:pt x="1662" y="918"/>
                      </a:lnTo>
                      <a:lnTo>
                        <a:pt x="1664" y="918"/>
                      </a:lnTo>
                      <a:lnTo>
                        <a:pt x="1666" y="918"/>
                      </a:lnTo>
                      <a:lnTo>
                        <a:pt x="1667" y="918"/>
                      </a:lnTo>
                      <a:lnTo>
                        <a:pt x="1669" y="918"/>
                      </a:lnTo>
                      <a:lnTo>
                        <a:pt x="1671" y="918"/>
                      </a:lnTo>
                      <a:lnTo>
                        <a:pt x="1673" y="918"/>
                      </a:lnTo>
                      <a:lnTo>
                        <a:pt x="1675" y="918"/>
                      </a:lnTo>
                      <a:lnTo>
                        <a:pt x="1677" y="918"/>
                      </a:lnTo>
                      <a:lnTo>
                        <a:pt x="1679" y="918"/>
                      </a:lnTo>
                      <a:lnTo>
                        <a:pt x="1681" y="918"/>
                      </a:lnTo>
                      <a:lnTo>
                        <a:pt x="1683" y="918"/>
                      </a:lnTo>
                      <a:lnTo>
                        <a:pt x="1685" y="918"/>
                      </a:lnTo>
                      <a:lnTo>
                        <a:pt x="1687" y="918"/>
                      </a:lnTo>
                      <a:lnTo>
                        <a:pt x="1689" y="918"/>
                      </a:lnTo>
                      <a:lnTo>
                        <a:pt x="1690" y="918"/>
                      </a:lnTo>
                      <a:lnTo>
                        <a:pt x="1692" y="918"/>
                      </a:lnTo>
                      <a:lnTo>
                        <a:pt x="1694" y="918"/>
                      </a:lnTo>
                      <a:lnTo>
                        <a:pt x="1696" y="918"/>
                      </a:lnTo>
                      <a:lnTo>
                        <a:pt x="1698" y="918"/>
                      </a:lnTo>
                      <a:lnTo>
                        <a:pt x="1700" y="918"/>
                      </a:lnTo>
                      <a:lnTo>
                        <a:pt x="1702" y="918"/>
                      </a:lnTo>
                      <a:lnTo>
                        <a:pt x="1704" y="918"/>
                      </a:lnTo>
                      <a:lnTo>
                        <a:pt x="1706" y="918"/>
                      </a:lnTo>
                      <a:lnTo>
                        <a:pt x="1708" y="918"/>
                      </a:lnTo>
                      <a:lnTo>
                        <a:pt x="1712" y="918"/>
                      </a:lnTo>
                      <a:lnTo>
                        <a:pt x="1713" y="918"/>
                      </a:lnTo>
                      <a:lnTo>
                        <a:pt x="1715" y="918"/>
                      </a:lnTo>
                      <a:lnTo>
                        <a:pt x="1717" y="918"/>
                      </a:lnTo>
                      <a:lnTo>
                        <a:pt x="1719" y="918"/>
                      </a:lnTo>
                      <a:lnTo>
                        <a:pt x="1721" y="918"/>
                      </a:lnTo>
                      <a:lnTo>
                        <a:pt x="1723" y="918"/>
                      </a:lnTo>
                      <a:lnTo>
                        <a:pt x="1725" y="918"/>
                      </a:lnTo>
                      <a:lnTo>
                        <a:pt x="1727" y="918"/>
                      </a:lnTo>
                      <a:lnTo>
                        <a:pt x="1729" y="918"/>
                      </a:lnTo>
                      <a:lnTo>
                        <a:pt x="1731" y="918"/>
                      </a:lnTo>
                      <a:lnTo>
                        <a:pt x="1733" y="918"/>
                      </a:lnTo>
                      <a:lnTo>
                        <a:pt x="1735" y="918"/>
                      </a:lnTo>
                      <a:lnTo>
                        <a:pt x="1736" y="918"/>
                      </a:lnTo>
                      <a:lnTo>
                        <a:pt x="1738" y="918"/>
                      </a:lnTo>
                      <a:lnTo>
                        <a:pt x="1740" y="918"/>
                      </a:lnTo>
                      <a:lnTo>
                        <a:pt x="1742" y="918"/>
                      </a:lnTo>
                      <a:lnTo>
                        <a:pt x="1744" y="918"/>
                      </a:lnTo>
                      <a:lnTo>
                        <a:pt x="1746" y="918"/>
                      </a:lnTo>
                      <a:lnTo>
                        <a:pt x="1748" y="918"/>
                      </a:lnTo>
                      <a:lnTo>
                        <a:pt x="1750" y="918"/>
                      </a:lnTo>
                      <a:lnTo>
                        <a:pt x="1752" y="918"/>
                      </a:lnTo>
                      <a:lnTo>
                        <a:pt x="1754" y="918"/>
                      </a:lnTo>
                      <a:lnTo>
                        <a:pt x="1756" y="918"/>
                      </a:lnTo>
                      <a:lnTo>
                        <a:pt x="1758" y="918"/>
                      </a:lnTo>
                      <a:lnTo>
                        <a:pt x="1759" y="918"/>
                      </a:lnTo>
                      <a:lnTo>
                        <a:pt x="1761" y="918"/>
                      </a:lnTo>
                      <a:lnTo>
                        <a:pt x="1763" y="918"/>
                      </a:lnTo>
                      <a:lnTo>
                        <a:pt x="1765" y="918"/>
                      </a:lnTo>
                      <a:lnTo>
                        <a:pt x="1767" y="918"/>
                      </a:lnTo>
                      <a:lnTo>
                        <a:pt x="1769" y="918"/>
                      </a:lnTo>
                      <a:lnTo>
                        <a:pt x="1771" y="918"/>
                      </a:lnTo>
                      <a:lnTo>
                        <a:pt x="1773" y="918"/>
                      </a:lnTo>
                      <a:lnTo>
                        <a:pt x="1775" y="918"/>
                      </a:lnTo>
                      <a:lnTo>
                        <a:pt x="1777" y="918"/>
                      </a:lnTo>
                      <a:lnTo>
                        <a:pt x="1779" y="918"/>
                      </a:lnTo>
                      <a:lnTo>
                        <a:pt x="1780" y="918"/>
                      </a:lnTo>
                      <a:lnTo>
                        <a:pt x="1782" y="918"/>
                      </a:lnTo>
                      <a:lnTo>
                        <a:pt x="1784" y="918"/>
                      </a:lnTo>
                      <a:lnTo>
                        <a:pt x="1786" y="918"/>
                      </a:lnTo>
                      <a:lnTo>
                        <a:pt x="1788" y="918"/>
                      </a:lnTo>
                      <a:lnTo>
                        <a:pt x="1790" y="918"/>
                      </a:lnTo>
                      <a:lnTo>
                        <a:pt x="1792" y="918"/>
                      </a:lnTo>
                      <a:lnTo>
                        <a:pt x="1794" y="918"/>
                      </a:lnTo>
                      <a:lnTo>
                        <a:pt x="1796" y="918"/>
                      </a:lnTo>
                      <a:lnTo>
                        <a:pt x="1798" y="918"/>
                      </a:lnTo>
                      <a:lnTo>
                        <a:pt x="1800" y="918"/>
                      </a:lnTo>
                      <a:lnTo>
                        <a:pt x="1802" y="918"/>
                      </a:lnTo>
                      <a:lnTo>
                        <a:pt x="1803" y="918"/>
                      </a:lnTo>
                      <a:lnTo>
                        <a:pt x="1805" y="918"/>
                      </a:lnTo>
                      <a:lnTo>
                        <a:pt x="1807" y="918"/>
                      </a:lnTo>
                      <a:lnTo>
                        <a:pt x="1809" y="918"/>
                      </a:lnTo>
                      <a:lnTo>
                        <a:pt x="1811" y="918"/>
                      </a:lnTo>
                      <a:lnTo>
                        <a:pt x="1813" y="918"/>
                      </a:lnTo>
                      <a:lnTo>
                        <a:pt x="1815" y="918"/>
                      </a:lnTo>
                      <a:lnTo>
                        <a:pt x="1817" y="918"/>
                      </a:lnTo>
                      <a:lnTo>
                        <a:pt x="1819" y="918"/>
                      </a:lnTo>
                      <a:lnTo>
                        <a:pt x="1821" y="918"/>
                      </a:lnTo>
                      <a:lnTo>
                        <a:pt x="1823" y="918"/>
                      </a:lnTo>
                      <a:lnTo>
                        <a:pt x="1825" y="918"/>
                      </a:lnTo>
                      <a:lnTo>
                        <a:pt x="1826" y="918"/>
                      </a:lnTo>
                      <a:lnTo>
                        <a:pt x="1828" y="918"/>
                      </a:lnTo>
                      <a:lnTo>
                        <a:pt x="1830" y="918"/>
                      </a:lnTo>
                      <a:lnTo>
                        <a:pt x="1832" y="918"/>
                      </a:lnTo>
                      <a:lnTo>
                        <a:pt x="1834" y="918"/>
                      </a:lnTo>
                      <a:lnTo>
                        <a:pt x="1836" y="918"/>
                      </a:lnTo>
                      <a:lnTo>
                        <a:pt x="1838" y="918"/>
                      </a:lnTo>
                      <a:lnTo>
                        <a:pt x="1840" y="918"/>
                      </a:lnTo>
                      <a:lnTo>
                        <a:pt x="1842" y="918"/>
                      </a:lnTo>
                      <a:lnTo>
                        <a:pt x="1844" y="918"/>
                      </a:lnTo>
                      <a:lnTo>
                        <a:pt x="1846" y="918"/>
                      </a:lnTo>
                      <a:lnTo>
                        <a:pt x="1848" y="918"/>
                      </a:lnTo>
                      <a:lnTo>
                        <a:pt x="1849" y="918"/>
                      </a:lnTo>
                      <a:lnTo>
                        <a:pt x="1851" y="918"/>
                      </a:lnTo>
                      <a:lnTo>
                        <a:pt x="1853" y="918"/>
                      </a:lnTo>
                      <a:lnTo>
                        <a:pt x="1855" y="918"/>
                      </a:lnTo>
                      <a:lnTo>
                        <a:pt x="1857" y="918"/>
                      </a:lnTo>
                      <a:lnTo>
                        <a:pt x="1859" y="918"/>
                      </a:lnTo>
                      <a:lnTo>
                        <a:pt x="1861" y="918"/>
                      </a:lnTo>
                      <a:lnTo>
                        <a:pt x="1863" y="918"/>
                      </a:lnTo>
                      <a:lnTo>
                        <a:pt x="1865" y="918"/>
                      </a:lnTo>
                      <a:lnTo>
                        <a:pt x="1867" y="918"/>
                      </a:lnTo>
                      <a:lnTo>
                        <a:pt x="1869" y="918"/>
                      </a:lnTo>
                      <a:lnTo>
                        <a:pt x="1870" y="918"/>
                      </a:lnTo>
                      <a:lnTo>
                        <a:pt x="1872" y="918"/>
                      </a:lnTo>
                      <a:lnTo>
                        <a:pt x="1874" y="918"/>
                      </a:lnTo>
                      <a:lnTo>
                        <a:pt x="1876" y="918"/>
                      </a:lnTo>
                      <a:lnTo>
                        <a:pt x="1878" y="918"/>
                      </a:lnTo>
                      <a:lnTo>
                        <a:pt x="1880" y="918"/>
                      </a:lnTo>
                      <a:lnTo>
                        <a:pt x="1882" y="918"/>
                      </a:lnTo>
                      <a:lnTo>
                        <a:pt x="1884" y="918"/>
                      </a:lnTo>
                      <a:lnTo>
                        <a:pt x="1886" y="918"/>
                      </a:lnTo>
                      <a:lnTo>
                        <a:pt x="1888" y="918"/>
                      </a:lnTo>
                      <a:lnTo>
                        <a:pt x="1890" y="918"/>
                      </a:lnTo>
                      <a:lnTo>
                        <a:pt x="1892" y="918"/>
                      </a:lnTo>
                      <a:lnTo>
                        <a:pt x="1893" y="918"/>
                      </a:lnTo>
                      <a:lnTo>
                        <a:pt x="1895" y="918"/>
                      </a:lnTo>
                      <a:lnTo>
                        <a:pt x="1897" y="918"/>
                      </a:lnTo>
                      <a:lnTo>
                        <a:pt x="1899" y="918"/>
                      </a:lnTo>
                      <a:lnTo>
                        <a:pt x="1901" y="918"/>
                      </a:lnTo>
                      <a:lnTo>
                        <a:pt x="1903" y="918"/>
                      </a:lnTo>
                      <a:lnTo>
                        <a:pt x="1905" y="918"/>
                      </a:lnTo>
                      <a:lnTo>
                        <a:pt x="1907" y="918"/>
                      </a:lnTo>
                      <a:lnTo>
                        <a:pt x="1909" y="918"/>
                      </a:lnTo>
                      <a:lnTo>
                        <a:pt x="1911" y="918"/>
                      </a:lnTo>
                      <a:lnTo>
                        <a:pt x="1913" y="918"/>
                      </a:lnTo>
                      <a:lnTo>
                        <a:pt x="1915" y="918"/>
                      </a:lnTo>
                      <a:lnTo>
                        <a:pt x="1916" y="918"/>
                      </a:lnTo>
                      <a:lnTo>
                        <a:pt x="1918" y="918"/>
                      </a:lnTo>
                      <a:lnTo>
                        <a:pt x="1920" y="918"/>
                      </a:lnTo>
                      <a:lnTo>
                        <a:pt x="1922" y="918"/>
                      </a:lnTo>
                      <a:lnTo>
                        <a:pt x="1924" y="918"/>
                      </a:lnTo>
                      <a:lnTo>
                        <a:pt x="1926" y="918"/>
                      </a:lnTo>
                      <a:lnTo>
                        <a:pt x="1928" y="918"/>
                      </a:lnTo>
                      <a:lnTo>
                        <a:pt x="1930" y="918"/>
                      </a:lnTo>
                      <a:lnTo>
                        <a:pt x="1932" y="918"/>
                      </a:lnTo>
                      <a:lnTo>
                        <a:pt x="1934" y="918"/>
                      </a:lnTo>
                      <a:lnTo>
                        <a:pt x="1936" y="918"/>
                      </a:lnTo>
                      <a:lnTo>
                        <a:pt x="1938" y="918"/>
                      </a:lnTo>
                      <a:lnTo>
                        <a:pt x="1939" y="918"/>
                      </a:lnTo>
                      <a:lnTo>
                        <a:pt x="1941" y="918"/>
                      </a:lnTo>
                      <a:lnTo>
                        <a:pt x="1943" y="918"/>
                      </a:lnTo>
                      <a:lnTo>
                        <a:pt x="1945" y="918"/>
                      </a:lnTo>
                      <a:lnTo>
                        <a:pt x="1947" y="918"/>
                      </a:lnTo>
                      <a:lnTo>
                        <a:pt x="1949" y="918"/>
                      </a:lnTo>
                      <a:lnTo>
                        <a:pt x="1951" y="918"/>
                      </a:lnTo>
                      <a:lnTo>
                        <a:pt x="1953" y="918"/>
                      </a:lnTo>
                      <a:lnTo>
                        <a:pt x="1955" y="918"/>
                      </a:lnTo>
                      <a:lnTo>
                        <a:pt x="1957" y="918"/>
                      </a:lnTo>
                      <a:lnTo>
                        <a:pt x="1959" y="918"/>
                      </a:lnTo>
                      <a:lnTo>
                        <a:pt x="1960" y="918"/>
                      </a:lnTo>
                      <a:lnTo>
                        <a:pt x="1962" y="918"/>
                      </a:lnTo>
                      <a:lnTo>
                        <a:pt x="1964" y="918"/>
                      </a:lnTo>
                      <a:lnTo>
                        <a:pt x="1966" y="918"/>
                      </a:lnTo>
                      <a:lnTo>
                        <a:pt x="1968" y="918"/>
                      </a:lnTo>
                      <a:lnTo>
                        <a:pt x="1970" y="918"/>
                      </a:lnTo>
                      <a:lnTo>
                        <a:pt x="1972" y="918"/>
                      </a:lnTo>
                      <a:lnTo>
                        <a:pt x="1974" y="918"/>
                      </a:lnTo>
                      <a:lnTo>
                        <a:pt x="1976" y="918"/>
                      </a:lnTo>
                      <a:lnTo>
                        <a:pt x="1978" y="918"/>
                      </a:lnTo>
                      <a:lnTo>
                        <a:pt x="1980" y="918"/>
                      </a:lnTo>
                      <a:lnTo>
                        <a:pt x="1982" y="918"/>
                      </a:lnTo>
                      <a:lnTo>
                        <a:pt x="1983" y="918"/>
                      </a:lnTo>
                      <a:lnTo>
                        <a:pt x="1985" y="918"/>
                      </a:lnTo>
                      <a:lnTo>
                        <a:pt x="1987" y="918"/>
                      </a:lnTo>
                      <a:lnTo>
                        <a:pt x="1989" y="918"/>
                      </a:lnTo>
                      <a:lnTo>
                        <a:pt x="1991" y="918"/>
                      </a:lnTo>
                      <a:lnTo>
                        <a:pt x="1993" y="918"/>
                      </a:lnTo>
                      <a:lnTo>
                        <a:pt x="1995" y="918"/>
                      </a:lnTo>
                      <a:lnTo>
                        <a:pt x="1997" y="918"/>
                      </a:lnTo>
                      <a:lnTo>
                        <a:pt x="1999" y="918"/>
                      </a:lnTo>
                      <a:lnTo>
                        <a:pt x="2001" y="918"/>
                      </a:lnTo>
                      <a:lnTo>
                        <a:pt x="2003" y="918"/>
                      </a:lnTo>
                      <a:lnTo>
                        <a:pt x="2005" y="918"/>
                      </a:lnTo>
                      <a:lnTo>
                        <a:pt x="2006" y="918"/>
                      </a:lnTo>
                      <a:lnTo>
                        <a:pt x="2008" y="918"/>
                      </a:lnTo>
                      <a:lnTo>
                        <a:pt x="2010" y="918"/>
                      </a:lnTo>
                      <a:lnTo>
                        <a:pt x="2012" y="918"/>
                      </a:lnTo>
                      <a:lnTo>
                        <a:pt x="2014" y="918"/>
                      </a:lnTo>
                      <a:lnTo>
                        <a:pt x="2016" y="918"/>
                      </a:lnTo>
                      <a:lnTo>
                        <a:pt x="2018" y="918"/>
                      </a:lnTo>
                      <a:lnTo>
                        <a:pt x="2020" y="918"/>
                      </a:lnTo>
                      <a:lnTo>
                        <a:pt x="2022" y="918"/>
                      </a:lnTo>
                      <a:lnTo>
                        <a:pt x="2024" y="918"/>
                      </a:lnTo>
                      <a:lnTo>
                        <a:pt x="2026" y="918"/>
                      </a:lnTo>
                      <a:lnTo>
                        <a:pt x="2028" y="918"/>
                      </a:lnTo>
                      <a:lnTo>
                        <a:pt x="2029" y="918"/>
                      </a:lnTo>
                      <a:lnTo>
                        <a:pt x="2031" y="918"/>
                      </a:lnTo>
                      <a:lnTo>
                        <a:pt x="2033" y="918"/>
                      </a:lnTo>
                      <a:lnTo>
                        <a:pt x="2035" y="918"/>
                      </a:lnTo>
                      <a:lnTo>
                        <a:pt x="2037" y="918"/>
                      </a:lnTo>
                      <a:lnTo>
                        <a:pt x="2039" y="918"/>
                      </a:lnTo>
                      <a:lnTo>
                        <a:pt x="2041" y="918"/>
                      </a:lnTo>
                      <a:lnTo>
                        <a:pt x="2043" y="918"/>
                      </a:lnTo>
                      <a:lnTo>
                        <a:pt x="2045" y="918"/>
                      </a:lnTo>
                      <a:lnTo>
                        <a:pt x="2047" y="918"/>
                      </a:lnTo>
                      <a:lnTo>
                        <a:pt x="2049" y="918"/>
                      </a:lnTo>
                      <a:lnTo>
                        <a:pt x="2050" y="918"/>
                      </a:lnTo>
                      <a:lnTo>
                        <a:pt x="2052" y="918"/>
                      </a:lnTo>
                      <a:lnTo>
                        <a:pt x="2054" y="918"/>
                      </a:lnTo>
                      <a:lnTo>
                        <a:pt x="2056" y="918"/>
                      </a:lnTo>
                      <a:lnTo>
                        <a:pt x="2058" y="918"/>
                      </a:lnTo>
                      <a:lnTo>
                        <a:pt x="2060" y="918"/>
                      </a:lnTo>
                      <a:lnTo>
                        <a:pt x="2062" y="918"/>
                      </a:lnTo>
                      <a:lnTo>
                        <a:pt x="2064" y="918"/>
                      </a:lnTo>
                      <a:lnTo>
                        <a:pt x="2066" y="918"/>
                      </a:lnTo>
                      <a:lnTo>
                        <a:pt x="2068" y="918"/>
                      </a:lnTo>
                      <a:lnTo>
                        <a:pt x="2070" y="918"/>
                      </a:lnTo>
                      <a:lnTo>
                        <a:pt x="2072" y="918"/>
                      </a:lnTo>
                      <a:lnTo>
                        <a:pt x="2073" y="918"/>
                      </a:lnTo>
                      <a:lnTo>
                        <a:pt x="2075" y="918"/>
                      </a:lnTo>
                      <a:lnTo>
                        <a:pt x="2077" y="918"/>
                      </a:lnTo>
                      <a:lnTo>
                        <a:pt x="2081" y="918"/>
                      </a:lnTo>
                      <a:lnTo>
                        <a:pt x="2083" y="918"/>
                      </a:lnTo>
                      <a:lnTo>
                        <a:pt x="2085" y="918"/>
                      </a:lnTo>
                      <a:lnTo>
                        <a:pt x="2087" y="918"/>
                      </a:lnTo>
                      <a:lnTo>
                        <a:pt x="2089" y="918"/>
                      </a:lnTo>
                      <a:lnTo>
                        <a:pt x="2091" y="918"/>
                      </a:lnTo>
                      <a:lnTo>
                        <a:pt x="2093" y="918"/>
                      </a:lnTo>
                      <a:lnTo>
                        <a:pt x="2095" y="918"/>
                      </a:lnTo>
                      <a:lnTo>
                        <a:pt x="2096" y="918"/>
                      </a:lnTo>
                      <a:lnTo>
                        <a:pt x="2098" y="918"/>
                      </a:lnTo>
                      <a:lnTo>
                        <a:pt x="2100" y="918"/>
                      </a:lnTo>
                      <a:lnTo>
                        <a:pt x="2102" y="918"/>
                      </a:lnTo>
                      <a:lnTo>
                        <a:pt x="2104" y="918"/>
                      </a:lnTo>
                      <a:lnTo>
                        <a:pt x="2106" y="918"/>
                      </a:lnTo>
                      <a:lnTo>
                        <a:pt x="2108" y="918"/>
                      </a:lnTo>
                      <a:lnTo>
                        <a:pt x="2110" y="918"/>
                      </a:lnTo>
                      <a:lnTo>
                        <a:pt x="2112" y="918"/>
                      </a:lnTo>
                      <a:lnTo>
                        <a:pt x="2114" y="918"/>
                      </a:lnTo>
                      <a:lnTo>
                        <a:pt x="2116" y="918"/>
                      </a:lnTo>
                      <a:lnTo>
                        <a:pt x="2118" y="918"/>
                      </a:lnTo>
                      <a:lnTo>
                        <a:pt x="2119" y="918"/>
                      </a:lnTo>
                      <a:lnTo>
                        <a:pt x="2121" y="918"/>
                      </a:lnTo>
                      <a:lnTo>
                        <a:pt x="2123" y="918"/>
                      </a:lnTo>
                      <a:lnTo>
                        <a:pt x="2125" y="918"/>
                      </a:lnTo>
                      <a:lnTo>
                        <a:pt x="2127" y="918"/>
                      </a:lnTo>
                      <a:lnTo>
                        <a:pt x="2129" y="918"/>
                      </a:lnTo>
                      <a:lnTo>
                        <a:pt x="2131" y="918"/>
                      </a:lnTo>
                      <a:lnTo>
                        <a:pt x="2133" y="918"/>
                      </a:lnTo>
                      <a:lnTo>
                        <a:pt x="2135" y="918"/>
                      </a:lnTo>
                      <a:lnTo>
                        <a:pt x="2137" y="918"/>
                      </a:lnTo>
                      <a:lnTo>
                        <a:pt x="2139" y="918"/>
                      </a:lnTo>
                      <a:lnTo>
                        <a:pt x="2141" y="918"/>
                      </a:lnTo>
                      <a:lnTo>
                        <a:pt x="2142" y="918"/>
                      </a:lnTo>
                      <a:lnTo>
                        <a:pt x="2144" y="918"/>
                      </a:lnTo>
                      <a:lnTo>
                        <a:pt x="2146" y="918"/>
                      </a:lnTo>
                      <a:lnTo>
                        <a:pt x="2148" y="918"/>
                      </a:lnTo>
                      <a:lnTo>
                        <a:pt x="2150" y="918"/>
                      </a:lnTo>
                      <a:lnTo>
                        <a:pt x="2152" y="918"/>
                      </a:lnTo>
                      <a:lnTo>
                        <a:pt x="2154" y="918"/>
                      </a:lnTo>
                      <a:lnTo>
                        <a:pt x="2156" y="918"/>
                      </a:lnTo>
                      <a:lnTo>
                        <a:pt x="2158" y="918"/>
                      </a:lnTo>
                      <a:lnTo>
                        <a:pt x="2160" y="918"/>
                      </a:lnTo>
                      <a:lnTo>
                        <a:pt x="2162" y="918"/>
                      </a:lnTo>
                      <a:lnTo>
                        <a:pt x="2163" y="918"/>
                      </a:lnTo>
                      <a:lnTo>
                        <a:pt x="2165" y="918"/>
                      </a:lnTo>
                      <a:lnTo>
                        <a:pt x="2167" y="918"/>
                      </a:lnTo>
                      <a:lnTo>
                        <a:pt x="2169" y="918"/>
                      </a:lnTo>
                      <a:lnTo>
                        <a:pt x="2171" y="918"/>
                      </a:lnTo>
                      <a:lnTo>
                        <a:pt x="2173" y="918"/>
                      </a:lnTo>
                      <a:lnTo>
                        <a:pt x="2175" y="918"/>
                      </a:lnTo>
                      <a:lnTo>
                        <a:pt x="2177" y="918"/>
                      </a:lnTo>
                      <a:lnTo>
                        <a:pt x="2179" y="918"/>
                      </a:lnTo>
                      <a:lnTo>
                        <a:pt x="2181" y="918"/>
                      </a:lnTo>
                      <a:lnTo>
                        <a:pt x="2183" y="918"/>
                      </a:lnTo>
                      <a:lnTo>
                        <a:pt x="2185" y="918"/>
                      </a:lnTo>
                      <a:lnTo>
                        <a:pt x="2186" y="918"/>
                      </a:lnTo>
                      <a:lnTo>
                        <a:pt x="2188" y="918"/>
                      </a:lnTo>
                      <a:lnTo>
                        <a:pt x="2190" y="918"/>
                      </a:lnTo>
                      <a:lnTo>
                        <a:pt x="2192" y="918"/>
                      </a:lnTo>
                      <a:lnTo>
                        <a:pt x="2194" y="918"/>
                      </a:lnTo>
                      <a:lnTo>
                        <a:pt x="2196" y="918"/>
                      </a:lnTo>
                      <a:lnTo>
                        <a:pt x="2198" y="918"/>
                      </a:lnTo>
                      <a:lnTo>
                        <a:pt x="2200" y="918"/>
                      </a:lnTo>
                      <a:lnTo>
                        <a:pt x="2202" y="918"/>
                      </a:lnTo>
                      <a:lnTo>
                        <a:pt x="2204" y="918"/>
                      </a:lnTo>
                      <a:lnTo>
                        <a:pt x="2206" y="918"/>
                      </a:lnTo>
                      <a:lnTo>
                        <a:pt x="2208" y="918"/>
                      </a:lnTo>
                      <a:lnTo>
                        <a:pt x="2209" y="918"/>
                      </a:lnTo>
                      <a:lnTo>
                        <a:pt x="2211" y="918"/>
                      </a:lnTo>
                      <a:lnTo>
                        <a:pt x="2213" y="918"/>
                      </a:lnTo>
                      <a:lnTo>
                        <a:pt x="2215" y="918"/>
                      </a:lnTo>
                      <a:lnTo>
                        <a:pt x="2217" y="918"/>
                      </a:lnTo>
                      <a:lnTo>
                        <a:pt x="2219" y="918"/>
                      </a:lnTo>
                      <a:lnTo>
                        <a:pt x="2221" y="918"/>
                      </a:lnTo>
                      <a:lnTo>
                        <a:pt x="2223" y="918"/>
                      </a:lnTo>
                      <a:lnTo>
                        <a:pt x="2225" y="918"/>
                      </a:lnTo>
                      <a:lnTo>
                        <a:pt x="2227" y="918"/>
                      </a:lnTo>
                      <a:lnTo>
                        <a:pt x="2229" y="918"/>
                      </a:lnTo>
                      <a:lnTo>
                        <a:pt x="2231" y="918"/>
                      </a:lnTo>
                      <a:lnTo>
                        <a:pt x="2232" y="918"/>
                      </a:lnTo>
                      <a:lnTo>
                        <a:pt x="2234" y="918"/>
                      </a:lnTo>
                      <a:lnTo>
                        <a:pt x="2236" y="918"/>
                      </a:lnTo>
                      <a:lnTo>
                        <a:pt x="2238" y="918"/>
                      </a:lnTo>
                      <a:lnTo>
                        <a:pt x="2240" y="918"/>
                      </a:lnTo>
                      <a:lnTo>
                        <a:pt x="2242" y="918"/>
                      </a:lnTo>
                      <a:lnTo>
                        <a:pt x="2244" y="918"/>
                      </a:lnTo>
                      <a:lnTo>
                        <a:pt x="2246" y="918"/>
                      </a:lnTo>
                      <a:lnTo>
                        <a:pt x="2248" y="918"/>
                      </a:lnTo>
                      <a:lnTo>
                        <a:pt x="2250" y="918"/>
                      </a:lnTo>
                      <a:lnTo>
                        <a:pt x="2252" y="918"/>
                      </a:lnTo>
                      <a:lnTo>
                        <a:pt x="2253" y="918"/>
                      </a:lnTo>
                      <a:lnTo>
                        <a:pt x="2255" y="918"/>
                      </a:lnTo>
                      <a:lnTo>
                        <a:pt x="2257" y="918"/>
                      </a:lnTo>
                      <a:lnTo>
                        <a:pt x="2259" y="918"/>
                      </a:lnTo>
                      <a:lnTo>
                        <a:pt x="2261" y="918"/>
                      </a:lnTo>
                      <a:lnTo>
                        <a:pt x="2263" y="918"/>
                      </a:lnTo>
                      <a:lnTo>
                        <a:pt x="2265" y="918"/>
                      </a:lnTo>
                      <a:lnTo>
                        <a:pt x="2267" y="918"/>
                      </a:lnTo>
                      <a:lnTo>
                        <a:pt x="2269" y="918"/>
                      </a:lnTo>
                      <a:lnTo>
                        <a:pt x="2271" y="918"/>
                      </a:lnTo>
                      <a:lnTo>
                        <a:pt x="2273" y="918"/>
                      </a:lnTo>
                      <a:lnTo>
                        <a:pt x="2275" y="918"/>
                      </a:lnTo>
                      <a:lnTo>
                        <a:pt x="2276" y="918"/>
                      </a:lnTo>
                      <a:lnTo>
                        <a:pt x="2278" y="918"/>
                      </a:lnTo>
                      <a:lnTo>
                        <a:pt x="2280" y="918"/>
                      </a:lnTo>
                      <a:lnTo>
                        <a:pt x="2282" y="918"/>
                      </a:lnTo>
                      <a:lnTo>
                        <a:pt x="2284" y="918"/>
                      </a:lnTo>
                      <a:lnTo>
                        <a:pt x="2286" y="918"/>
                      </a:lnTo>
                      <a:lnTo>
                        <a:pt x="2288" y="918"/>
                      </a:lnTo>
                      <a:lnTo>
                        <a:pt x="2290" y="918"/>
                      </a:lnTo>
                      <a:lnTo>
                        <a:pt x="2292" y="918"/>
                      </a:lnTo>
                      <a:lnTo>
                        <a:pt x="2294" y="918"/>
                      </a:lnTo>
                      <a:lnTo>
                        <a:pt x="2296" y="918"/>
                      </a:lnTo>
                      <a:lnTo>
                        <a:pt x="2298" y="918"/>
                      </a:lnTo>
                      <a:lnTo>
                        <a:pt x="2299" y="918"/>
                      </a:lnTo>
                      <a:lnTo>
                        <a:pt x="2301" y="918"/>
                      </a:lnTo>
                      <a:lnTo>
                        <a:pt x="2303" y="918"/>
                      </a:lnTo>
                      <a:lnTo>
                        <a:pt x="2305" y="918"/>
                      </a:lnTo>
                      <a:lnTo>
                        <a:pt x="2307" y="918"/>
                      </a:lnTo>
                      <a:lnTo>
                        <a:pt x="2309" y="918"/>
                      </a:lnTo>
                      <a:lnTo>
                        <a:pt x="2311" y="918"/>
                      </a:lnTo>
                      <a:lnTo>
                        <a:pt x="2313" y="918"/>
                      </a:lnTo>
                      <a:lnTo>
                        <a:pt x="2315" y="918"/>
                      </a:lnTo>
                      <a:lnTo>
                        <a:pt x="2317" y="918"/>
                      </a:lnTo>
                      <a:lnTo>
                        <a:pt x="2319" y="918"/>
                      </a:lnTo>
                      <a:lnTo>
                        <a:pt x="2321" y="918"/>
                      </a:lnTo>
                      <a:lnTo>
                        <a:pt x="2322" y="918"/>
                      </a:lnTo>
                      <a:lnTo>
                        <a:pt x="2324" y="918"/>
                      </a:lnTo>
                      <a:lnTo>
                        <a:pt x="2326" y="918"/>
                      </a:lnTo>
                      <a:lnTo>
                        <a:pt x="2328" y="918"/>
                      </a:lnTo>
                      <a:lnTo>
                        <a:pt x="2330" y="918"/>
                      </a:lnTo>
                      <a:lnTo>
                        <a:pt x="2332" y="918"/>
                      </a:lnTo>
                      <a:lnTo>
                        <a:pt x="2334" y="918"/>
                      </a:lnTo>
                      <a:lnTo>
                        <a:pt x="2336" y="918"/>
                      </a:lnTo>
                      <a:lnTo>
                        <a:pt x="2338" y="918"/>
                      </a:lnTo>
                      <a:lnTo>
                        <a:pt x="2340" y="918"/>
                      </a:lnTo>
                      <a:lnTo>
                        <a:pt x="2342" y="918"/>
                      </a:lnTo>
                      <a:lnTo>
                        <a:pt x="2343" y="918"/>
                      </a:lnTo>
                      <a:lnTo>
                        <a:pt x="2345" y="918"/>
                      </a:lnTo>
                      <a:lnTo>
                        <a:pt x="2347" y="918"/>
                      </a:lnTo>
                      <a:lnTo>
                        <a:pt x="2349" y="918"/>
                      </a:lnTo>
                      <a:lnTo>
                        <a:pt x="2351" y="918"/>
                      </a:lnTo>
                      <a:lnTo>
                        <a:pt x="2353" y="918"/>
                      </a:lnTo>
                      <a:lnTo>
                        <a:pt x="2355" y="918"/>
                      </a:lnTo>
                      <a:lnTo>
                        <a:pt x="2357" y="918"/>
                      </a:lnTo>
                      <a:lnTo>
                        <a:pt x="2359" y="918"/>
                      </a:lnTo>
                      <a:lnTo>
                        <a:pt x="2361" y="918"/>
                      </a:lnTo>
                      <a:lnTo>
                        <a:pt x="2363" y="918"/>
                      </a:lnTo>
                      <a:lnTo>
                        <a:pt x="2365" y="918"/>
                      </a:lnTo>
                      <a:lnTo>
                        <a:pt x="2366" y="918"/>
                      </a:lnTo>
                      <a:lnTo>
                        <a:pt x="2368" y="918"/>
                      </a:lnTo>
                      <a:lnTo>
                        <a:pt x="2370" y="918"/>
                      </a:lnTo>
                      <a:lnTo>
                        <a:pt x="2372" y="918"/>
                      </a:lnTo>
                      <a:lnTo>
                        <a:pt x="2374" y="918"/>
                      </a:lnTo>
                      <a:lnTo>
                        <a:pt x="2376" y="918"/>
                      </a:lnTo>
                      <a:lnTo>
                        <a:pt x="2378" y="918"/>
                      </a:lnTo>
                      <a:lnTo>
                        <a:pt x="2380" y="918"/>
                      </a:lnTo>
                      <a:lnTo>
                        <a:pt x="2382" y="918"/>
                      </a:lnTo>
                      <a:lnTo>
                        <a:pt x="2384" y="918"/>
                      </a:lnTo>
                      <a:lnTo>
                        <a:pt x="2386" y="918"/>
                      </a:lnTo>
                      <a:lnTo>
                        <a:pt x="2388" y="918"/>
                      </a:lnTo>
                      <a:lnTo>
                        <a:pt x="2389" y="918"/>
                      </a:lnTo>
                      <a:lnTo>
                        <a:pt x="2391" y="918"/>
                      </a:lnTo>
                      <a:lnTo>
                        <a:pt x="2393" y="918"/>
                      </a:lnTo>
                      <a:lnTo>
                        <a:pt x="2395" y="918"/>
                      </a:lnTo>
                      <a:lnTo>
                        <a:pt x="2397" y="918"/>
                      </a:lnTo>
                      <a:lnTo>
                        <a:pt x="2399" y="918"/>
                      </a:lnTo>
                      <a:lnTo>
                        <a:pt x="2401" y="918"/>
                      </a:lnTo>
                      <a:lnTo>
                        <a:pt x="2403" y="918"/>
                      </a:lnTo>
                      <a:lnTo>
                        <a:pt x="2405" y="918"/>
                      </a:lnTo>
                      <a:lnTo>
                        <a:pt x="2407" y="918"/>
                      </a:lnTo>
                      <a:lnTo>
                        <a:pt x="2409" y="918"/>
                      </a:lnTo>
                      <a:lnTo>
                        <a:pt x="2411" y="918"/>
                      </a:lnTo>
                      <a:lnTo>
                        <a:pt x="2412" y="918"/>
                      </a:lnTo>
                      <a:lnTo>
                        <a:pt x="2414" y="918"/>
                      </a:lnTo>
                      <a:lnTo>
                        <a:pt x="2416" y="918"/>
                      </a:lnTo>
                      <a:lnTo>
                        <a:pt x="2418" y="918"/>
                      </a:lnTo>
                      <a:lnTo>
                        <a:pt x="2420" y="918"/>
                      </a:lnTo>
                      <a:lnTo>
                        <a:pt x="2422" y="918"/>
                      </a:lnTo>
                      <a:lnTo>
                        <a:pt x="2424" y="918"/>
                      </a:lnTo>
                      <a:lnTo>
                        <a:pt x="2426" y="918"/>
                      </a:lnTo>
                      <a:lnTo>
                        <a:pt x="2428" y="918"/>
                      </a:lnTo>
                      <a:lnTo>
                        <a:pt x="2430" y="918"/>
                      </a:lnTo>
                      <a:lnTo>
                        <a:pt x="2432" y="918"/>
                      </a:lnTo>
                      <a:lnTo>
                        <a:pt x="2433" y="918"/>
                      </a:lnTo>
                      <a:lnTo>
                        <a:pt x="2435" y="918"/>
                      </a:lnTo>
                      <a:lnTo>
                        <a:pt x="2437" y="918"/>
                      </a:lnTo>
                      <a:lnTo>
                        <a:pt x="2439" y="918"/>
                      </a:lnTo>
                      <a:lnTo>
                        <a:pt x="2441" y="918"/>
                      </a:lnTo>
                      <a:lnTo>
                        <a:pt x="2443" y="918"/>
                      </a:lnTo>
                      <a:lnTo>
                        <a:pt x="2445" y="918"/>
                      </a:lnTo>
                      <a:lnTo>
                        <a:pt x="2447" y="918"/>
                      </a:lnTo>
                      <a:lnTo>
                        <a:pt x="2449" y="918"/>
                      </a:lnTo>
                      <a:lnTo>
                        <a:pt x="2451" y="918"/>
                      </a:lnTo>
                      <a:lnTo>
                        <a:pt x="2453" y="918"/>
                      </a:lnTo>
                      <a:lnTo>
                        <a:pt x="2455" y="918"/>
                      </a:lnTo>
                      <a:lnTo>
                        <a:pt x="2456" y="918"/>
                      </a:lnTo>
                      <a:lnTo>
                        <a:pt x="2458" y="918"/>
                      </a:lnTo>
                      <a:lnTo>
                        <a:pt x="2460" y="918"/>
                      </a:lnTo>
                      <a:lnTo>
                        <a:pt x="2462" y="918"/>
                      </a:lnTo>
                      <a:lnTo>
                        <a:pt x="2464" y="918"/>
                      </a:lnTo>
                      <a:lnTo>
                        <a:pt x="2466" y="918"/>
                      </a:lnTo>
                      <a:lnTo>
                        <a:pt x="2468" y="918"/>
                      </a:lnTo>
                      <a:lnTo>
                        <a:pt x="2470" y="918"/>
                      </a:lnTo>
                      <a:lnTo>
                        <a:pt x="2472" y="918"/>
                      </a:lnTo>
                      <a:lnTo>
                        <a:pt x="2474" y="918"/>
                      </a:lnTo>
                      <a:lnTo>
                        <a:pt x="2476" y="918"/>
                      </a:lnTo>
                      <a:lnTo>
                        <a:pt x="2478" y="918"/>
                      </a:lnTo>
                      <a:lnTo>
                        <a:pt x="2479" y="918"/>
                      </a:lnTo>
                      <a:lnTo>
                        <a:pt x="2481" y="918"/>
                      </a:lnTo>
                      <a:lnTo>
                        <a:pt x="2483" y="918"/>
                      </a:lnTo>
                      <a:lnTo>
                        <a:pt x="2485" y="918"/>
                      </a:lnTo>
                      <a:lnTo>
                        <a:pt x="2487" y="918"/>
                      </a:lnTo>
                      <a:lnTo>
                        <a:pt x="2489" y="918"/>
                      </a:lnTo>
                      <a:lnTo>
                        <a:pt x="2491" y="918"/>
                      </a:lnTo>
                      <a:lnTo>
                        <a:pt x="2493" y="918"/>
                      </a:lnTo>
                      <a:lnTo>
                        <a:pt x="2495" y="918"/>
                      </a:lnTo>
                      <a:lnTo>
                        <a:pt x="2497" y="918"/>
                      </a:lnTo>
                      <a:lnTo>
                        <a:pt x="2499" y="918"/>
                      </a:lnTo>
                      <a:lnTo>
                        <a:pt x="2501" y="918"/>
                      </a:lnTo>
                      <a:lnTo>
                        <a:pt x="2502" y="918"/>
                      </a:lnTo>
                      <a:lnTo>
                        <a:pt x="2504" y="918"/>
                      </a:lnTo>
                      <a:lnTo>
                        <a:pt x="2506" y="918"/>
                      </a:lnTo>
                      <a:lnTo>
                        <a:pt x="2508" y="918"/>
                      </a:lnTo>
                      <a:lnTo>
                        <a:pt x="2510" y="918"/>
                      </a:lnTo>
                      <a:lnTo>
                        <a:pt x="2512" y="918"/>
                      </a:lnTo>
                      <a:lnTo>
                        <a:pt x="2514" y="918"/>
                      </a:lnTo>
                      <a:lnTo>
                        <a:pt x="2516" y="918"/>
                      </a:lnTo>
                      <a:lnTo>
                        <a:pt x="2518" y="918"/>
                      </a:lnTo>
                      <a:lnTo>
                        <a:pt x="2520" y="918"/>
                      </a:lnTo>
                      <a:lnTo>
                        <a:pt x="2522" y="918"/>
                      </a:lnTo>
                      <a:lnTo>
                        <a:pt x="2525" y="918"/>
                      </a:lnTo>
                      <a:lnTo>
                        <a:pt x="2527" y="918"/>
                      </a:lnTo>
                      <a:lnTo>
                        <a:pt x="2529" y="918"/>
                      </a:lnTo>
                      <a:lnTo>
                        <a:pt x="2531" y="918"/>
                      </a:lnTo>
                      <a:lnTo>
                        <a:pt x="2533" y="918"/>
                      </a:lnTo>
                      <a:lnTo>
                        <a:pt x="2535" y="918"/>
                      </a:lnTo>
                      <a:lnTo>
                        <a:pt x="2537" y="918"/>
                      </a:lnTo>
                      <a:lnTo>
                        <a:pt x="2539" y="918"/>
                      </a:lnTo>
                      <a:lnTo>
                        <a:pt x="2541" y="918"/>
                      </a:lnTo>
                      <a:lnTo>
                        <a:pt x="2545" y="918"/>
                      </a:lnTo>
                      <a:lnTo>
                        <a:pt x="2546" y="918"/>
                      </a:lnTo>
                      <a:lnTo>
                        <a:pt x="2548" y="918"/>
                      </a:lnTo>
                      <a:lnTo>
                        <a:pt x="2550" y="918"/>
                      </a:lnTo>
                      <a:lnTo>
                        <a:pt x="2552" y="918"/>
                      </a:lnTo>
                      <a:lnTo>
                        <a:pt x="2554" y="918"/>
                      </a:lnTo>
                      <a:lnTo>
                        <a:pt x="2556" y="918"/>
                      </a:lnTo>
                      <a:lnTo>
                        <a:pt x="2558" y="918"/>
                      </a:lnTo>
                      <a:lnTo>
                        <a:pt x="2560" y="918"/>
                      </a:lnTo>
                      <a:lnTo>
                        <a:pt x="2562" y="918"/>
                      </a:lnTo>
                      <a:lnTo>
                        <a:pt x="2564" y="918"/>
                      </a:lnTo>
                      <a:lnTo>
                        <a:pt x="2566" y="918"/>
                      </a:lnTo>
                      <a:lnTo>
                        <a:pt x="2568" y="918"/>
                      </a:lnTo>
                      <a:lnTo>
                        <a:pt x="2569" y="918"/>
                      </a:lnTo>
                      <a:lnTo>
                        <a:pt x="2571" y="918"/>
                      </a:lnTo>
                      <a:lnTo>
                        <a:pt x="2573" y="918"/>
                      </a:lnTo>
                      <a:lnTo>
                        <a:pt x="2575" y="918"/>
                      </a:lnTo>
                      <a:lnTo>
                        <a:pt x="2577" y="918"/>
                      </a:lnTo>
                      <a:lnTo>
                        <a:pt x="2579" y="918"/>
                      </a:lnTo>
                      <a:lnTo>
                        <a:pt x="2581" y="918"/>
                      </a:lnTo>
                      <a:lnTo>
                        <a:pt x="2583" y="918"/>
                      </a:lnTo>
                      <a:lnTo>
                        <a:pt x="2585" y="918"/>
                      </a:lnTo>
                      <a:lnTo>
                        <a:pt x="2587" y="918"/>
                      </a:lnTo>
                      <a:lnTo>
                        <a:pt x="2589" y="918"/>
                      </a:lnTo>
                      <a:lnTo>
                        <a:pt x="2591" y="918"/>
                      </a:lnTo>
                      <a:lnTo>
                        <a:pt x="2592" y="918"/>
                      </a:lnTo>
                      <a:lnTo>
                        <a:pt x="2594" y="918"/>
                      </a:lnTo>
                      <a:lnTo>
                        <a:pt x="2596" y="918"/>
                      </a:lnTo>
                      <a:lnTo>
                        <a:pt x="2598" y="918"/>
                      </a:lnTo>
                      <a:lnTo>
                        <a:pt x="2600" y="918"/>
                      </a:lnTo>
                      <a:lnTo>
                        <a:pt x="2604" y="918"/>
                      </a:lnTo>
                      <a:lnTo>
                        <a:pt x="2606" y="918"/>
                      </a:lnTo>
                      <a:lnTo>
                        <a:pt x="2608" y="918"/>
                      </a:lnTo>
                      <a:lnTo>
                        <a:pt x="2610" y="918"/>
                      </a:lnTo>
                      <a:lnTo>
                        <a:pt x="2612" y="918"/>
                      </a:lnTo>
                      <a:lnTo>
                        <a:pt x="2614" y="918"/>
                      </a:lnTo>
                      <a:lnTo>
                        <a:pt x="2615" y="918"/>
                      </a:lnTo>
                      <a:lnTo>
                        <a:pt x="2617" y="918"/>
                      </a:lnTo>
                      <a:lnTo>
                        <a:pt x="2619" y="918"/>
                      </a:lnTo>
                      <a:lnTo>
                        <a:pt x="2621" y="918"/>
                      </a:lnTo>
                      <a:lnTo>
                        <a:pt x="2625" y="918"/>
                      </a:lnTo>
                      <a:lnTo>
                        <a:pt x="2627" y="918"/>
                      </a:lnTo>
                      <a:lnTo>
                        <a:pt x="2629" y="918"/>
                      </a:lnTo>
                      <a:lnTo>
                        <a:pt x="2631" y="918"/>
                      </a:lnTo>
                      <a:lnTo>
                        <a:pt x="2633" y="918"/>
                      </a:lnTo>
                      <a:lnTo>
                        <a:pt x="2635" y="918"/>
                      </a:lnTo>
                      <a:lnTo>
                        <a:pt x="2636" y="918"/>
                      </a:lnTo>
                      <a:lnTo>
                        <a:pt x="2638" y="918"/>
                      </a:lnTo>
                      <a:lnTo>
                        <a:pt x="2640" y="918"/>
                      </a:lnTo>
                      <a:lnTo>
                        <a:pt x="2642" y="918"/>
                      </a:lnTo>
                      <a:lnTo>
                        <a:pt x="2644" y="918"/>
                      </a:lnTo>
                      <a:lnTo>
                        <a:pt x="2646" y="918"/>
                      </a:lnTo>
                      <a:lnTo>
                        <a:pt x="2648" y="918"/>
                      </a:lnTo>
                      <a:lnTo>
                        <a:pt x="2650" y="918"/>
                      </a:lnTo>
                      <a:lnTo>
                        <a:pt x="2652" y="918"/>
                      </a:lnTo>
                      <a:lnTo>
                        <a:pt x="2654" y="918"/>
                      </a:lnTo>
                      <a:lnTo>
                        <a:pt x="2656" y="918"/>
                      </a:lnTo>
                      <a:lnTo>
                        <a:pt x="2658" y="918"/>
                      </a:lnTo>
                      <a:lnTo>
                        <a:pt x="2659" y="918"/>
                      </a:lnTo>
                      <a:lnTo>
                        <a:pt x="2661" y="918"/>
                      </a:lnTo>
                      <a:lnTo>
                        <a:pt x="2663" y="918"/>
                      </a:lnTo>
                      <a:lnTo>
                        <a:pt x="2665" y="918"/>
                      </a:lnTo>
                      <a:lnTo>
                        <a:pt x="2667" y="918"/>
                      </a:lnTo>
                      <a:lnTo>
                        <a:pt x="2669" y="918"/>
                      </a:lnTo>
                      <a:lnTo>
                        <a:pt x="2671" y="918"/>
                      </a:lnTo>
                      <a:lnTo>
                        <a:pt x="2673" y="918"/>
                      </a:lnTo>
                      <a:lnTo>
                        <a:pt x="2675" y="918"/>
                      </a:lnTo>
                      <a:lnTo>
                        <a:pt x="2677" y="918"/>
                      </a:lnTo>
                      <a:lnTo>
                        <a:pt x="2679" y="918"/>
                      </a:lnTo>
                      <a:lnTo>
                        <a:pt x="2681" y="918"/>
                      </a:lnTo>
                      <a:lnTo>
                        <a:pt x="2682" y="918"/>
                      </a:lnTo>
                      <a:lnTo>
                        <a:pt x="2684" y="918"/>
                      </a:lnTo>
                      <a:lnTo>
                        <a:pt x="2686" y="918"/>
                      </a:lnTo>
                      <a:lnTo>
                        <a:pt x="2688" y="918"/>
                      </a:lnTo>
                      <a:lnTo>
                        <a:pt x="2690" y="918"/>
                      </a:lnTo>
                      <a:lnTo>
                        <a:pt x="2692" y="918"/>
                      </a:lnTo>
                      <a:lnTo>
                        <a:pt x="2694" y="918"/>
                      </a:lnTo>
                      <a:lnTo>
                        <a:pt x="2696" y="918"/>
                      </a:lnTo>
                      <a:lnTo>
                        <a:pt x="2698" y="918"/>
                      </a:lnTo>
                      <a:lnTo>
                        <a:pt x="2700" y="918"/>
                      </a:lnTo>
                      <a:lnTo>
                        <a:pt x="2702" y="918"/>
                      </a:lnTo>
                      <a:lnTo>
                        <a:pt x="2704" y="918"/>
                      </a:lnTo>
                      <a:lnTo>
                        <a:pt x="2705" y="918"/>
                      </a:lnTo>
                      <a:lnTo>
                        <a:pt x="2707" y="918"/>
                      </a:lnTo>
                      <a:lnTo>
                        <a:pt x="2709" y="918"/>
                      </a:lnTo>
                      <a:lnTo>
                        <a:pt x="2711" y="918"/>
                      </a:lnTo>
                      <a:lnTo>
                        <a:pt x="2713" y="918"/>
                      </a:lnTo>
                      <a:lnTo>
                        <a:pt x="2715" y="918"/>
                      </a:lnTo>
                      <a:lnTo>
                        <a:pt x="2717" y="918"/>
                      </a:lnTo>
                      <a:lnTo>
                        <a:pt x="2719" y="918"/>
                      </a:lnTo>
                      <a:lnTo>
                        <a:pt x="2721" y="918"/>
                      </a:lnTo>
                      <a:lnTo>
                        <a:pt x="2723" y="918"/>
                      </a:lnTo>
                      <a:lnTo>
                        <a:pt x="2725" y="918"/>
                      </a:lnTo>
                      <a:lnTo>
                        <a:pt x="2726" y="918"/>
                      </a:lnTo>
                      <a:lnTo>
                        <a:pt x="2728" y="918"/>
                      </a:lnTo>
                      <a:lnTo>
                        <a:pt x="2730" y="918"/>
                      </a:lnTo>
                      <a:lnTo>
                        <a:pt x="2732" y="918"/>
                      </a:lnTo>
                      <a:lnTo>
                        <a:pt x="2734" y="918"/>
                      </a:lnTo>
                      <a:lnTo>
                        <a:pt x="2736" y="918"/>
                      </a:lnTo>
                      <a:lnTo>
                        <a:pt x="2738" y="918"/>
                      </a:lnTo>
                      <a:lnTo>
                        <a:pt x="2740" y="918"/>
                      </a:lnTo>
                      <a:lnTo>
                        <a:pt x="2742" y="918"/>
                      </a:lnTo>
                      <a:lnTo>
                        <a:pt x="2744" y="918"/>
                      </a:lnTo>
                      <a:lnTo>
                        <a:pt x="2746" y="918"/>
                      </a:lnTo>
                      <a:lnTo>
                        <a:pt x="2748" y="918"/>
                      </a:lnTo>
                      <a:lnTo>
                        <a:pt x="2749" y="918"/>
                      </a:lnTo>
                      <a:lnTo>
                        <a:pt x="2751" y="918"/>
                      </a:lnTo>
                      <a:lnTo>
                        <a:pt x="2753" y="918"/>
                      </a:lnTo>
                      <a:lnTo>
                        <a:pt x="2755" y="918"/>
                      </a:lnTo>
                      <a:lnTo>
                        <a:pt x="2757" y="918"/>
                      </a:lnTo>
                      <a:lnTo>
                        <a:pt x="2759" y="918"/>
                      </a:lnTo>
                      <a:lnTo>
                        <a:pt x="2761" y="918"/>
                      </a:lnTo>
                      <a:lnTo>
                        <a:pt x="2763" y="918"/>
                      </a:lnTo>
                      <a:lnTo>
                        <a:pt x="2765" y="918"/>
                      </a:lnTo>
                      <a:lnTo>
                        <a:pt x="2767" y="918"/>
                      </a:lnTo>
                      <a:lnTo>
                        <a:pt x="2769" y="918"/>
                      </a:lnTo>
                      <a:lnTo>
                        <a:pt x="2771" y="918"/>
                      </a:lnTo>
                      <a:lnTo>
                        <a:pt x="2774" y="918"/>
                      </a:lnTo>
                      <a:lnTo>
                        <a:pt x="2776" y="918"/>
                      </a:lnTo>
                      <a:lnTo>
                        <a:pt x="2778" y="918"/>
                      </a:lnTo>
                      <a:lnTo>
                        <a:pt x="2780" y="918"/>
                      </a:lnTo>
                      <a:lnTo>
                        <a:pt x="2782" y="918"/>
                      </a:lnTo>
                      <a:lnTo>
                        <a:pt x="2784" y="918"/>
                      </a:lnTo>
                      <a:lnTo>
                        <a:pt x="2786" y="918"/>
                      </a:lnTo>
                      <a:lnTo>
                        <a:pt x="2788" y="918"/>
                      </a:lnTo>
                      <a:lnTo>
                        <a:pt x="2790" y="918"/>
                      </a:lnTo>
                      <a:lnTo>
                        <a:pt x="2792" y="918"/>
                      </a:lnTo>
                      <a:lnTo>
                        <a:pt x="2794" y="918"/>
                      </a:lnTo>
                      <a:lnTo>
                        <a:pt x="2795" y="918"/>
                      </a:lnTo>
                      <a:lnTo>
                        <a:pt x="2797" y="918"/>
                      </a:lnTo>
                      <a:lnTo>
                        <a:pt x="2799" y="918"/>
                      </a:lnTo>
                      <a:lnTo>
                        <a:pt x="2801" y="918"/>
                      </a:lnTo>
                      <a:lnTo>
                        <a:pt x="2803" y="918"/>
                      </a:lnTo>
                      <a:lnTo>
                        <a:pt x="2805" y="918"/>
                      </a:lnTo>
                      <a:lnTo>
                        <a:pt x="2807" y="918"/>
                      </a:lnTo>
                      <a:lnTo>
                        <a:pt x="2809" y="918"/>
                      </a:lnTo>
                      <a:lnTo>
                        <a:pt x="2811" y="918"/>
                      </a:lnTo>
                      <a:lnTo>
                        <a:pt x="2813" y="918"/>
                      </a:lnTo>
                      <a:lnTo>
                        <a:pt x="2815" y="918"/>
                      </a:lnTo>
                      <a:lnTo>
                        <a:pt x="2816" y="918"/>
                      </a:lnTo>
                      <a:lnTo>
                        <a:pt x="2818" y="918"/>
                      </a:lnTo>
                      <a:lnTo>
                        <a:pt x="2820" y="918"/>
                      </a:lnTo>
                      <a:lnTo>
                        <a:pt x="2822" y="918"/>
                      </a:lnTo>
                      <a:lnTo>
                        <a:pt x="2824" y="918"/>
                      </a:lnTo>
                      <a:lnTo>
                        <a:pt x="2826" y="918"/>
                      </a:lnTo>
                      <a:lnTo>
                        <a:pt x="2828" y="918"/>
                      </a:lnTo>
                      <a:lnTo>
                        <a:pt x="2830" y="918"/>
                      </a:lnTo>
                      <a:lnTo>
                        <a:pt x="2832" y="918"/>
                      </a:lnTo>
                      <a:lnTo>
                        <a:pt x="2834" y="918"/>
                      </a:lnTo>
                      <a:lnTo>
                        <a:pt x="2836" y="918"/>
                      </a:lnTo>
                      <a:lnTo>
                        <a:pt x="2838" y="918"/>
                      </a:lnTo>
                      <a:lnTo>
                        <a:pt x="2839" y="918"/>
                      </a:lnTo>
                      <a:lnTo>
                        <a:pt x="2841" y="918"/>
                      </a:lnTo>
                      <a:lnTo>
                        <a:pt x="2843" y="918"/>
                      </a:lnTo>
                      <a:lnTo>
                        <a:pt x="2845" y="918"/>
                      </a:lnTo>
                      <a:lnTo>
                        <a:pt x="2847" y="918"/>
                      </a:lnTo>
                      <a:lnTo>
                        <a:pt x="2849" y="918"/>
                      </a:lnTo>
                      <a:lnTo>
                        <a:pt x="2851" y="918"/>
                      </a:lnTo>
                      <a:lnTo>
                        <a:pt x="2853" y="918"/>
                      </a:lnTo>
                      <a:lnTo>
                        <a:pt x="2855" y="918"/>
                      </a:lnTo>
                      <a:lnTo>
                        <a:pt x="2857" y="918"/>
                      </a:lnTo>
                      <a:lnTo>
                        <a:pt x="2859" y="918"/>
                      </a:lnTo>
                      <a:lnTo>
                        <a:pt x="2861" y="918"/>
                      </a:lnTo>
                      <a:lnTo>
                        <a:pt x="2862" y="918"/>
                      </a:lnTo>
                      <a:lnTo>
                        <a:pt x="2864" y="918"/>
                      </a:lnTo>
                      <a:lnTo>
                        <a:pt x="2866" y="918"/>
                      </a:lnTo>
                      <a:lnTo>
                        <a:pt x="2868" y="918"/>
                      </a:lnTo>
                      <a:lnTo>
                        <a:pt x="2870" y="918"/>
                      </a:lnTo>
                      <a:lnTo>
                        <a:pt x="2872" y="918"/>
                      </a:lnTo>
                      <a:lnTo>
                        <a:pt x="2874" y="918"/>
                      </a:lnTo>
                      <a:lnTo>
                        <a:pt x="2876" y="918"/>
                      </a:lnTo>
                      <a:lnTo>
                        <a:pt x="2878" y="918"/>
                      </a:lnTo>
                      <a:lnTo>
                        <a:pt x="2880" y="918"/>
                      </a:lnTo>
                      <a:lnTo>
                        <a:pt x="2882" y="918"/>
                      </a:lnTo>
                      <a:lnTo>
                        <a:pt x="2884" y="918"/>
                      </a:lnTo>
                      <a:lnTo>
                        <a:pt x="2885" y="918"/>
                      </a:lnTo>
                      <a:lnTo>
                        <a:pt x="2887" y="918"/>
                      </a:lnTo>
                      <a:lnTo>
                        <a:pt x="2889" y="918"/>
                      </a:lnTo>
                      <a:lnTo>
                        <a:pt x="2891" y="918"/>
                      </a:lnTo>
                      <a:lnTo>
                        <a:pt x="2893" y="918"/>
                      </a:lnTo>
                      <a:lnTo>
                        <a:pt x="2895" y="918"/>
                      </a:lnTo>
                      <a:lnTo>
                        <a:pt x="2897" y="918"/>
                      </a:lnTo>
                      <a:lnTo>
                        <a:pt x="2899" y="918"/>
                      </a:lnTo>
                      <a:lnTo>
                        <a:pt x="2901" y="918"/>
                      </a:lnTo>
                    </a:path>
                  </a:pathLst>
                </a:custGeom>
                <a:grpFill/>
                <a:ln w="3175">
                  <a:solidFill>
                    <a:srgbClr val="80008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3" name="Freeform 294"/>
                <p:cNvSpPr>
                  <a:spLocks/>
                </p:cNvSpPr>
                <p:nvPr/>
              </p:nvSpPr>
              <p:spPr bwMode="auto">
                <a:xfrm>
                  <a:off x="2262187" y="4651375"/>
                  <a:ext cx="4608512" cy="233363"/>
                </a:xfrm>
                <a:custGeom>
                  <a:avLst/>
                  <a:gdLst>
                    <a:gd name="T0" fmla="*/ 59 w 2903"/>
                    <a:gd name="T1" fmla="*/ 147 h 147"/>
                    <a:gd name="T2" fmla="*/ 120 w 2903"/>
                    <a:gd name="T3" fmla="*/ 147 h 147"/>
                    <a:gd name="T4" fmla="*/ 180 w 2903"/>
                    <a:gd name="T5" fmla="*/ 147 h 147"/>
                    <a:gd name="T6" fmla="*/ 233 w 2903"/>
                    <a:gd name="T7" fmla="*/ 147 h 147"/>
                    <a:gd name="T8" fmla="*/ 295 w 2903"/>
                    <a:gd name="T9" fmla="*/ 145 h 147"/>
                    <a:gd name="T10" fmla="*/ 363 w 2903"/>
                    <a:gd name="T11" fmla="*/ 147 h 147"/>
                    <a:gd name="T12" fmla="*/ 425 w 2903"/>
                    <a:gd name="T13" fmla="*/ 147 h 147"/>
                    <a:gd name="T14" fmla="*/ 480 w 2903"/>
                    <a:gd name="T15" fmla="*/ 147 h 147"/>
                    <a:gd name="T16" fmla="*/ 534 w 2903"/>
                    <a:gd name="T17" fmla="*/ 145 h 147"/>
                    <a:gd name="T18" fmla="*/ 588 w 2903"/>
                    <a:gd name="T19" fmla="*/ 92 h 147"/>
                    <a:gd name="T20" fmla="*/ 628 w 2903"/>
                    <a:gd name="T21" fmla="*/ 145 h 147"/>
                    <a:gd name="T22" fmla="*/ 672 w 2903"/>
                    <a:gd name="T23" fmla="*/ 145 h 147"/>
                    <a:gd name="T24" fmla="*/ 716 w 2903"/>
                    <a:gd name="T25" fmla="*/ 145 h 147"/>
                    <a:gd name="T26" fmla="*/ 760 w 2903"/>
                    <a:gd name="T27" fmla="*/ 145 h 147"/>
                    <a:gd name="T28" fmla="*/ 806 w 2903"/>
                    <a:gd name="T29" fmla="*/ 145 h 147"/>
                    <a:gd name="T30" fmla="*/ 850 w 2903"/>
                    <a:gd name="T31" fmla="*/ 145 h 147"/>
                    <a:gd name="T32" fmla="*/ 896 w 2903"/>
                    <a:gd name="T33" fmla="*/ 145 h 147"/>
                    <a:gd name="T34" fmla="*/ 940 w 2903"/>
                    <a:gd name="T35" fmla="*/ 145 h 147"/>
                    <a:gd name="T36" fmla="*/ 984 w 2903"/>
                    <a:gd name="T37" fmla="*/ 145 h 147"/>
                    <a:gd name="T38" fmla="*/ 1028 w 2903"/>
                    <a:gd name="T39" fmla="*/ 145 h 147"/>
                    <a:gd name="T40" fmla="*/ 1078 w 2903"/>
                    <a:gd name="T41" fmla="*/ 145 h 147"/>
                    <a:gd name="T42" fmla="*/ 1122 w 2903"/>
                    <a:gd name="T43" fmla="*/ 145 h 147"/>
                    <a:gd name="T44" fmla="*/ 1166 w 2903"/>
                    <a:gd name="T45" fmla="*/ 145 h 147"/>
                    <a:gd name="T46" fmla="*/ 1210 w 2903"/>
                    <a:gd name="T47" fmla="*/ 145 h 147"/>
                    <a:gd name="T48" fmla="*/ 1256 w 2903"/>
                    <a:gd name="T49" fmla="*/ 145 h 147"/>
                    <a:gd name="T50" fmla="*/ 1300 w 2903"/>
                    <a:gd name="T51" fmla="*/ 145 h 147"/>
                    <a:gd name="T52" fmla="*/ 1344 w 2903"/>
                    <a:gd name="T53" fmla="*/ 145 h 147"/>
                    <a:gd name="T54" fmla="*/ 1388 w 2903"/>
                    <a:gd name="T55" fmla="*/ 145 h 147"/>
                    <a:gd name="T56" fmla="*/ 1434 w 2903"/>
                    <a:gd name="T57" fmla="*/ 145 h 147"/>
                    <a:gd name="T58" fmla="*/ 1478 w 2903"/>
                    <a:gd name="T59" fmla="*/ 145 h 147"/>
                    <a:gd name="T60" fmla="*/ 1524 w 2903"/>
                    <a:gd name="T61" fmla="*/ 145 h 147"/>
                    <a:gd name="T62" fmla="*/ 1568 w 2903"/>
                    <a:gd name="T63" fmla="*/ 145 h 147"/>
                    <a:gd name="T64" fmla="*/ 1612 w 2903"/>
                    <a:gd name="T65" fmla="*/ 145 h 147"/>
                    <a:gd name="T66" fmla="*/ 1658 w 2903"/>
                    <a:gd name="T67" fmla="*/ 145 h 147"/>
                    <a:gd name="T68" fmla="*/ 1702 w 2903"/>
                    <a:gd name="T69" fmla="*/ 145 h 147"/>
                    <a:gd name="T70" fmla="*/ 1746 w 2903"/>
                    <a:gd name="T71" fmla="*/ 145 h 147"/>
                    <a:gd name="T72" fmla="*/ 1790 w 2903"/>
                    <a:gd name="T73" fmla="*/ 145 h 147"/>
                    <a:gd name="T74" fmla="*/ 1838 w 2903"/>
                    <a:gd name="T75" fmla="*/ 145 h 147"/>
                    <a:gd name="T76" fmla="*/ 1884 w 2903"/>
                    <a:gd name="T77" fmla="*/ 145 h 147"/>
                    <a:gd name="T78" fmla="*/ 1928 w 2903"/>
                    <a:gd name="T79" fmla="*/ 145 h 147"/>
                    <a:gd name="T80" fmla="*/ 1972 w 2903"/>
                    <a:gd name="T81" fmla="*/ 145 h 147"/>
                    <a:gd name="T82" fmla="*/ 2016 w 2903"/>
                    <a:gd name="T83" fmla="*/ 145 h 147"/>
                    <a:gd name="T84" fmla="*/ 2062 w 2903"/>
                    <a:gd name="T85" fmla="*/ 145 h 147"/>
                    <a:gd name="T86" fmla="*/ 2106 w 2903"/>
                    <a:gd name="T87" fmla="*/ 145 h 147"/>
                    <a:gd name="T88" fmla="*/ 2154 w 2903"/>
                    <a:gd name="T89" fmla="*/ 145 h 147"/>
                    <a:gd name="T90" fmla="*/ 2200 w 2903"/>
                    <a:gd name="T91" fmla="*/ 145 h 147"/>
                    <a:gd name="T92" fmla="*/ 2244 w 2903"/>
                    <a:gd name="T93" fmla="*/ 145 h 147"/>
                    <a:gd name="T94" fmla="*/ 2288 w 2903"/>
                    <a:gd name="T95" fmla="*/ 145 h 147"/>
                    <a:gd name="T96" fmla="*/ 2332 w 2903"/>
                    <a:gd name="T97" fmla="*/ 145 h 147"/>
                    <a:gd name="T98" fmla="*/ 2376 w 2903"/>
                    <a:gd name="T99" fmla="*/ 145 h 147"/>
                    <a:gd name="T100" fmla="*/ 2420 w 2903"/>
                    <a:gd name="T101" fmla="*/ 145 h 147"/>
                    <a:gd name="T102" fmla="*/ 2464 w 2903"/>
                    <a:gd name="T103" fmla="*/ 145 h 147"/>
                    <a:gd name="T104" fmla="*/ 2508 w 2903"/>
                    <a:gd name="T105" fmla="*/ 145 h 147"/>
                    <a:gd name="T106" fmla="*/ 2552 w 2903"/>
                    <a:gd name="T107" fmla="*/ 145 h 147"/>
                    <a:gd name="T108" fmla="*/ 2596 w 2903"/>
                    <a:gd name="T109" fmla="*/ 145 h 147"/>
                    <a:gd name="T110" fmla="*/ 2640 w 2903"/>
                    <a:gd name="T111" fmla="*/ 145 h 147"/>
                    <a:gd name="T112" fmla="*/ 2684 w 2903"/>
                    <a:gd name="T113" fmla="*/ 145 h 147"/>
                    <a:gd name="T114" fmla="*/ 2730 w 2903"/>
                    <a:gd name="T115" fmla="*/ 145 h 147"/>
                    <a:gd name="T116" fmla="*/ 2774 w 2903"/>
                    <a:gd name="T117" fmla="*/ 145 h 147"/>
                    <a:gd name="T118" fmla="*/ 2822 w 2903"/>
                    <a:gd name="T119" fmla="*/ 145 h 147"/>
                    <a:gd name="T120" fmla="*/ 2866 w 2903"/>
                    <a:gd name="T121" fmla="*/ 145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903" h="147">
                      <a:moveTo>
                        <a:pt x="0" y="145"/>
                      </a:moveTo>
                      <a:lnTo>
                        <a:pt x="2" y="147"/>
                      </a:lnTo>
                      <a:lnTo>
                        <a:pt x="3" y="145"/>
                      </a:lnTo>
                      <a:lnTo>
                        <a:pt x="5" y="147"/>
                      </a:lnTo>
                      <a:lnTo>
                        <a:pt x="9" y="147"/>
                      </a:lnTo>
                      <a:lnTo>
                        <a:pt x="11" y="145"/>
                      </a:lnTo>
                      <a:lnTo>
                        <a:pt x="13" y="147"/>
                      </a:lnTo>
                      <a:lnTo>
                        <a:pt x="15" y="147"/>
                      </a:lnTo>
                      <a:lnTo>
                        <a:pt x="19" y="147"/>
                      </a:lnTo>
                      <a:lnTo>
                        <a:pt x="21" y="147"/>
                      </a:lnTo>
                      <a:lnTo>
                        <a:pt x="25" y="147"/>
                      </a:lnTo>
                      <a:lnTo>
                        <a:pt x="28" y="147"/>
                      </a:lnTo>
                      <a:lnTo>
                        <a:pt x="32" y="147"/>
                      </a:lnTo>
                      <a:lnTo>
                        <a:pt x="32" y="145"/>
                      </a:lnTo>
                      <a:lnTo>
                        <a:pt x="34" y="147"/>
                      </a:lnTo>
                      <a:lnTo>
                        <a:pt x="36" y="147"/>
                      </a:lnTo>
                      <a:lnTo>
                        <a:pt x="40" y="147"/>
                      </a:lnTo>
                      <a:lnTo>
                        <a:pt x="42" y="147"/>
                      </a:lnTo>
                      <a:lnTo>
                        <a:pt x="46" y="147"/>
                      </a:lnTo>
                      <a:lnTo>
                        <a:pt x="49" y="147"/>
                      </a:lnTo>
                      <a:lnTo>
                        <a:pt x="53" y="147"/>
                      </a:lnTo>
                      <a:lnTo>
                        <a:pt x="55" y="147"/>
                      </a:lnTo>
                      <a:lnTo>
                        <a:pt x="59" y="147"/>
                      </a:lnTo>
                      <a:lnTo>
                        <a:pt x="63" y="145"/>
                      </a:lnTo>
                      <a:lnTo>
                        <a:pt x="65" y="147"/>
                      </a:lnTo>
                      <a:lnTo>
                        <a:pt x="67" y="147"/>
                      </a:lnTo>
                      <a:lnTo>
                        <a:pt x="70" y="147"/>
                      </a:lnTo>
                      <a:lnTo>
                        <a:pt x="72" y="145"/>
                      </a:lnTo>
                      <a:lnTo>
                        <a:pt x="74" y="147"/>
                      </a:lnTo>
                      <a:lnTo>
                        <a:pt x="76" y="147"/>
                      </a:lnTo>
                      <a:lnTo>
                        <a:pt x="80" y="147"/>
                      </a:lnTo>
                      <a:lnTo>
                        <a:pt x="82" y="145"/>
                      </a:lnTo>
                      <a:lnTo>
                        <a:pt x="84" y="147"/>
                      </a:lnTo>
                      <a:lnTo>
                        <a:pt x="86" y="147"/>
                      </a:lnTo>
                      <a:lnTo>
                        <a:pt x="88" y="145"/>
                      </a:lnTo>
                      <a:lnTo>
                        <a:pt x="90" y="147"/>
                      </a:lnTo>
                      <a:lnTo>
                        <a:pt x="93" y="147"/>
                      </a:lnTo>
                      <a:lnTo>
                        <a:pt x="97" y="147"/>
                      </a:lnTo>
                      <a:lnTo>
                        <a:pt x="101" y="147"/>
                      </a:lnTo>
                      <a:lnTo>
                        <a:pt x="105" y="145"/>
                      </a:lnTo>
                      <a:lnTo>
                        <a:pt x="107" y="145"/>
                      </a:lnTo>
                      <a:lnTo>
                        <a:pt x="109" y="147"/>
                      </a:lnTo>
                      <a:lnTo>
                        <a:pt x="111" y="147"/>
                      </a:lnTo>
                      <a:lnTo>
                        <a:pt x="115" y="145"/>
                      </a:lnTo>
                      <a:lnTo>
                        <a:pt x="116" y="147"/>
                      </a:lnTo>
                      <a:lnTo>
                        <a:pt x="120" y="147"/>
                      </a:lnTo>
                      <a:lnTo>
                        <a:pt x="124" y="145"/>
                      </a:lnTo>
                      <a:lnTo>
                        <a:pt x="126" y="147"/>
                      </a:lnTo>
                      <a:lnTo>
                        <a:pt x="128" y="145"/>
                      </a:lnTo>
                      <a:lnTo>
                        <a:pt x="130" y="147"/>
                      </a:lnTo>
                      <a:lnTo>
                        <a:pt x="132" y="147"/>
                      </a:lnTo>
                      <a:lnTo>
                        <a:pt x="134" y="145"/>
                      </a:lnTo>
                      <a:lnTo>
                        <a:pt x="136" y="147"/>
                      </a:lnTo>
                      <a:lnTo>
                        <a:pt x="138" y="147"/>
                      </a:lnTo>
                      <a:lnTo>
                        <a:pt x="141" y="147"/>
                      </a:lnTo>
                      <a:lnTo>
                        <a:pt x="145" y="145"/>
                      </a:lnTo>
                      <a:lnTo>
                        <a:pt x="147" y="147"/>
                      </a:lnTo>
                      <a:lnTo>
                        <a:pt x="149" y="147"/>
                      </a:lnTo>
                      <a:lnTo>
                        <a:pt x="151" y="147"/>
                      </a:lnTo>
                      <a:lnTo>
                        <a:pt x="155" y="147"/>
                      </a:lnTo>
                      <a:lnTo>
                        <a:pt x="157" y="145"/>
                      </a:lnTo>
                      <a:lnTo>
                        <a:pt x="159" y="147"/>
                      </a:lnTo>
                      <a:lnTo>
                        <a:pt x="160" y="147"/>
                      </a:lnTo>
                      <a:lnTo>
                        <a:pt x="162" y="147"/>
                      </a:lnTo>
                      <a:lnTo>
                        <a:pt x="166" y="147"/>
                      </a:lnTo>
                      <a:lnTo>
                        <a:pt x="170" y="147"/>
                      </a:lnTo>
                      <a:lnTo>
                        <a:pt x="172" y="147"/>
                      </a:lnTo>
                      <a:lnTo>
                        <a:pt x="176" y="147"/>
                      </a:lnTo>
                      <a:lnTo>
                        <a:pt x="180" y="147"/>
                      </a:lnTo>
                      <a:lnTo>
                        <a:pt x="182" y="147"/>
                      </a:lnTo>
                      <a:lnTo>
                        <a:pt x="185" y="147"/>
                      </a:lnTo>
                      <a:lnTo>
                        <a:pt x="187" y="145"/>
                      </a:lnTo>
                      <a:lnTo>
                        <a:pt x="189" y="147"/>
                      </a:lnTo>
                      <a:lnTo>
                        <a:pt x="193" y="145"/>
                      </a:lnTo>
                      <a:lnTo>
                        <a:pt x="195" y="147"/>
                      </a:lnTo>
                      <a:lnTo>
                        <a:pt x="197" y="145"/>
                      </a:lnTo>
                      <a:lnTo>
                        <a:pt x="199" y="147"/>
                      </a:lnTo>
                      <a:lnTo>
                        <a:pt x="201" y="147"/>
                      </a:lnTo>
                      <a:lnTo>
                        <a:pt x="203" y="147"/>
                      </a:lnTo>
                      <a:lnTo>
                        <a:pt x="205" y="145"/>
                      </a:lnTo>
                      <a:lnTo>
                        <a:pt x="206" y="147"/>
                      </a:lnTo>
                      <a:lnTo>
                        <a:pt x="208" y="145"/>
                      </a:lnTo>
                      <a:lnTo>
                        <a:pt x="210" y="147"/>
                      </a:lnTo>
                      <a:lnTo>
                        <a:pt x="212" y="145"/>
                      </a:lnTo>
                      <a:lnTo>
                        <a:pt x="214" y="145"/>
                      </a:lnTo>
                      <a:lnTo>
                        <a:pt x="216" y="147"/>
                      </a:lnTo>
                      <a:lnTo>
                        <a:pt x="220" y="147"/>
                      </a:lnTo>
                      <a:lnTo>
                        <a:pt x="224" y="147"/>
                      </a:lnTo>
                      <a:lnTo>
                        <a:pt x="226" y="147"/>
                      </a:lnTo>
                      <a:lnTo>
                        <a:pt x="228" y="147"/>
                      </a:lnTo>
                      <a:lnTo>
                        <a:pt x="231" y="147"/>
                      </a:lnTo>
                      <a:lnTo>
                        <a:pt x="233" y="147"/>
                      </a:lnTo>
                      <a:lnTo>
                        <a:pt x="237" y="147"/>
                      </a:lnTo>
                      <a:lnTo>
                        <a:pt x="241" y="147"/>
                      </a:lnTo>
                      <a:lnTo>
                        <a:pt x="243" y="145"/>
                      </a:lnTo>
                      <a:lnTo>
                        <a:pt x="245" y="147"/>
                      </a:lnTo>
                      <a:lnTo>
                        <a:pt x="247" y="145"/>
                      </a:lnTo>
                      <a:lnTo>
                        <a:pt x="249" y="147"/>
                      </a:lnTo>
                      <a:lnTo>
                        <a:pt x="250" y="147"/>
                      </a:lnTo>
                      <a:lnTo>
                        <a:pt x="254" y="147"/>
                      </a:lnTo>
                      <a:lnTo>
                        <a:pt x="256" y="147"/>
                      </a:lnTo>
                      <a:lnTo>
                        <a:pt x="260" y="147"/>
                      </a:lnTo>
                      <a:lnTo>
                        <a:pt x="260" y="145"/>
                      </a:lnTo>
                      <a:lnTo>
                        <a:pt x="262" y="147"/>
                      </a:lnTo>
                      <a:lnTo>
                        <a:pt x="266" y="147"/>
                      </a:lnTo>
                      <a:lnTo>
                        <a:pt x="268" y="147"/>
                      </a:lnTo>
                      <a:lnTo>
                        <a:pt x="272" y="147"/>
                      </a:lnTo>
                      <a:lnTo>
                        <a:pt x="275" y="147"/>
                      </a:lnTo>
                      <a:lnTo>
                        <a:pt x="277" y="147"/>
                      </a:lnTo>
                      <a:lnTo>
                        <a:pt x="281" y="147"/>
                      </a:lnTo>
                      <a:lnTo>
                        <a:pt x="285" y="147"/>
                      </a:lnTo>
                      <a:lnTo>
                        <a:pt x="289" y="147"/>
                      </a:lnTo>
                      <a:lnTo>
                        <a:pt x="291" y="147"/>
                      </a:lnTo>
                      <a:lnTo>
                        <a:pt x="293" y="147"/>
                      </a:lnTo>
                      <a:lnTo>
                        <a:pt x="295" y="145"/>
                      </a:lnTo>
                      <a:lnTo>
                        <a:pt x="296" y="145"/>
                      </a:lnTo>
                      <a:lnTo>
                        <a:pt x="298" y="147"/>
                      </a:lnTo>
                      <a:lnTo>
                        <a:pt x="302" y="147"/>
                      </a:lnTo>
                      <a:lnTo>
                        <a:pt x="306" y="147"/>
                      </a:lnTo>
                      <a:lnTo>
                        <a:pt x="310" y="147"/>
                      </a:lnTo>
                      <a:lnTo>
                        <a:pt x="312" y="147"/>
                      </a:lnTo>
                      <a:lnTo>
                        <a:pt x="316" y="147"/>
                      </a:lnTo>
                      <a:lnTo>
                        <a:pt x="319" y="147"/>
                      </a:lnTo>
                      <a:lnTo>
                        <a:pt x="321" y="147"/>
                      </a:lnTo>
                      <a:lnTo>
                        <a:pt x="325" y="147"/>
                      </a:lnTo>
                      <a:lnTo>
                        <a:pt x="327" y="147"/>
                      </a:lnTo>
                      <a:lnTo>
                        <a:pt x="331" y="147"/>
                      </a:lnTo>
                      <a:lnTo>
                        <a:pt x="333" y="147"/>
                      </a:lnTo>
                      <a:lnTo>
                        <a:pt x="337" y="147"/>
                      </a:lnTo>
                      <a:lnTo>
                        <a:pt x="340" y="147"/>
                      </a:lnTo>
                      <a:lnTo>
                        <a:pt x="342" y="147"/>
                      </a:lnTo>
                      <a:lnTo>
                        <a:pt x="346" y="147"/>
                      </a:lnTo>
                      <a:lnTo>
                        <a:pt x="350" y="147"/>
                      </a:lnTo>
                      <a:lnTo>
                        <a:pt x="352" y="147"/>
                      </a:lnTo>
                      <a:lnTo>
                        <a:pt x="356" y="147"/>
                      </a:lnTo>
                      <a:lnTo>
                        <a:pt x="358" y="147"/>
                      </a:lnTo>
                      <a:lnTo>
                        <a:pt x="362" y="147"/>
                      </a:lnTo>
                      <a:lnTo>
                        <a:pt x="363" y="147"/>
                      </a:lnTo>
                      <a:lnTo>
                        <a:pt x="367" y="147"/>
                      </a:lnTo>
                      <a:lnTo>
                        <a:pt x="371" y="147"/>
                      </a:lnTo>
                      <a:lnTo>
                        <a:pt x="373" y="145"/>
                      </a:lnTo>
                      <a:lnTo>
                        <a:pt x="375" y="147"/>
                      </a:lnTo>
                      <a:lnTo>
                        <a:pt x="377" y="147"/>
                      </a:lnTo>
                      <a:lnTo>
                        <a:pt x="381" y="147"/>
                      </a:lnTo>
                      <a:lnTo>
                        <a:pt x="385" y="145"/>
                      </a:lnTo>
                      <a:lnTo>
                        <a:pt x="386" y="147"/>
                      </a:lnTo>
                      <a:lnTo>
                        <a:pt x="390" y="145"/>
                      </a:lnTo>
                      <a:lnTo>
                        <a:pt x="390" y="147"/>
                      </a:lnTo>
                      <a:lnTo>
                        <a:pt x="392" y="147"/>
                      </a:lnTo>
                      <a:lnTo>
                        <a:pt x="394" y="147"/>
                      </a:lnTo>
                      <a:lnTo>
                        <a:pt x="398" y="147"/>
                      </a:lnTo>
                      <a:lnTo>
                        <a:pt x="402" y="147"/>
                      </a:lnTo>
                      <a:lnTo>
                        <a:pt x="404" y="145"/>
                      </a:lnTo>
                      <a:lnTo>
                        <a:pt x="406" y="147"/>
                      </a:lnTo>
                      <a:lnTo>
                        <a:pt x="408" y="147"/>
                      </a:lnTo>
                      <a:lnTo>
                        <a:pt x="411" y="147"/>
                      </a:lnTo>
                      <a:lnTo>
                        <a:pt x="415" y="147"/>
                      </a:lnTo>
                      <a:lnTo>
                        <a:pt x="417" y="145"/>
                      </a:lnTo>
                      <a:lnTo>
                        <a:pt x="421" y="147"/>
                      </a:lnTo>
                      <a:lnTo>
                        <a:pt x="425" y="145"/>
                      </a:lnTo>
                      <a:lnTo>
                        <a:pt x="425" y="147"/>
                      </a:lnTo>
                      <a:lnTo>
                        <a:pt x="427" y="147"/>
                      </a:lnTo>
                      <a:lnTo>
                        <a:pt x="429" y="147"/>
                      </a:lnTo>
                      <a:lnTo>
                        <a:pt x="432" y="147"/>
                      </a:lnTo>
                      <a:lnTo>
                        <a:pt x="436" y="147"/>
                      </a:lnTo>
                      <a:lnTo>
                        <a:pt x="438" y="147"/>
                      </a:lnTo>
                      <a:lnTo>
                        <a:pt x="440" y="145"/>
                      </a:lnTo>
                      <a:lnTo>
                        <a:pt x="442" y="147"/>
                      </a:lnTo>
                      <a:lnTo>
                        <a:pt x="446" y="147"/>
                      </a:lnTo>
                      <a:lnTo>
                        <a:pt x="448" y="147"/>
                      </a:lnTo>
                      <a:lnTo>
                        <a:pt x="450" y="145"/>
                      </a:lnTo>
                      <a:lnTo>
                        <a:pt x="452" y="147"/>
                      </a:lnTo>
                      <a:lnTo>
                        <a:pt x="453" y="145"/>
                      </a:lnTo>
                      <a:lnTo>
                        <a:pt x="455" y="147"/>
                      </a:lnTo>
                      <a:lnTo>
                        <a:pt x="457" y="147"/>
                      </a:lnTo>
                      <a:lnTo>
                        <a:pt x="459" y="147"/>
                      </a:lnTo>
                      <a:lnTo>
                        <a:pt x="463" y="147"/>
                      </a:lnTo>
                      <a:lnTo>
                        <a:pt x="467" y="147"/>
                      </a:lnTo>
                      <a:lnTo>
                        <a:pt x="469" y="147"/>
                      </a:lnTo>
                      <a:lnTo>
                        <a:pt x="473" y="147"/>
                      </a:lnTo>
                      <a:lnTo>
                        <a:pt x="475" y="145"/>
                      </a:lnTo>
                      <a:lnTo>
                        <a:pt x="476" y="145"/>
                      </a:lnTo>
                      <a:lnTo>
                        <a:pt x="478" y="147"/>
                      </a:lnTo>
                      <a:lnTo>
                        <a:pt x="480" y="147"/>
                      </a:lnTo>
                      <a:lnTo>
                        <a:pt x="482" y="145"/>
                      </a:lnTo>
                      <a:lnTo>
                        <a:pt x="484" y="147"/>
                      </a:lnTo>
                      <a:lnTo>
                        <a:pt x="486" y="147"/>
                      </a:lnTo>
                      <a:lnTo>
                        <a:pt x="490" y="147"/>
                      </a:lnTo>
                      <a:lnTo>
                        <a:pt x="494" y="147"/>
                      </a:lnTo>
                      <a:lnTo>
                        <a:pt x="498" y="147"/>
                      </a:lnTo>
                      <a:lnTo>
                        <a:pt x="501" y="145"/>
                      </a:lnTo>
                      <a:lnTo>
                        <a:pt x="503" y="145"/>
                      </a:lnTo>
                      <a:lnTo>
                        <a:pt x="505" y="147"/>
                      </a:lnTo>
                      <a:lnTo>
                        <a:pt x="507" y="147"/>
                      </a:lnTo>
                      <a:lnTo>
                        <a:pt x="511" y="147"/>
                      </a:lnTo>
                      <a:lnTo>
                        <a:pt x="513" y="147"/>
                      </a:lnTo>
                      <a:lnTo>
                        <a:pt x="517" y="147"/>
                      </a:lnTo>
                      <a:lnTo>
                        <a:pt x="519" y="145"/>
                      </a:lnTo>
                      <a:lnTo>
                        <a:pt x="521" y="145"/>
                      </a:lnTo>
                      <a:lnTo>
                        <a:pt x="522" y="147"/>
                      </a:lnTo>
                      <a:lnTo>
                        <a:pt x="522" y="145"/>
                      </a:lnTo>
                      <a:lnTo>
                        <a:pt x="524" y="145"/>
                      </a:lnTo>
                      <a:lnTo>
                        <a:pt x="526" y="147"/>
                      </a:lnTo>
                      <a:lnTo>
                        <a:pt x="528" y="147"/>
                      </a:lnTo>
                      <a:lnTo>
                        <a:pt x="530" y="145"/>
                      </a:lnTo>
                      <a:lnTo>
                        <a:pt x="532" y="147"/>
                      </a:lnTo>
                      <a:lnTo>
                        <a:pt x="534" y="145"/>
                      </a:lnTo>
                      <a:lnTo>
                        <a:pt x="538" y="147"/>
                      </a:lnTo>
                      <a:lnTo>
                        <a:pt x="542" y="145"/>
                      </a:lnTo>
                      <a:lnTo>
                        <a:pt x="543" y="145"/>
                      </a:lnTo>
                      <a:lnTo>
                        <a:pt x="545" y="145"/>
                      </a:lnTo>
                      <a:lnTo>
                        <a:pt x="547" y="145"/>
                      </a:lnTo>
                      <a:lnTo>
                        <a:pt x="549" y="145"/>
                      </a:lnTo>
                      <a:lnTo>
                        <a:pt x="551" y="145"/>
                      </a:lnTo>
                      <a:lnTo>
                        <a:pt x="555" y="145"/>
                      </a:lnTo>
                      <a:lnTo>
                        <a:pt x="557" y="145"/>
                      </a:lnTo>
                      <a:lnTo>
                        <a:pt x="559" y="145"/>
                      </a:lnTo>
                      <a:lnTo>
                        <a:pt x="563" y="145"/>
                      </a:lnTo>
                      <a:lnTo>
                        <a:pt x="565" y="145"/>
                      </a:lnTo>
                      <a:lnTo>
                        <a:pt x="568" y="145"/>
                      </a:lnTo>
                      <a:lnTo>
                        <a:pt x="570" y="145"/>
                      </a:lnTo>
                      <a:lnTo>
                        <a:pt x="572" y="145"/>
                      </a:lnTo>
                      <a:lnTo>
                        <a:pt x="574" y="128"/>
                      </a:lnTo>
                      <a:lnTo>
                        <a:pt x="576" y="77"/>
                      </a:lnTo>
                      <a:lnTo>
                        <a:pt x="578" y="21"/>
                      </a:lnTo>
                      <a:lnTo>
                        <a:pt x="580" y="0"/>
                      </a:lnTo>
                      <a:lnTo>
                        <a:pt x="582" y="4"/>
                      </a:lnTo>
                      <a:lnTo>
                        <a:pt x="584" y="31"/>
                      </a:lnTo>
                      <a:lnTo>
                        <a:pt x="586" y="69"/>
                      </a:lnTo>
                      <a:lnTo>
                        <a:pt x="588" y="92"/>
                      </a:lnTo>
                      <a:lnTo>
                        <a:pt x="588" y="113"/>
                      </a:lnTo>
                      <a:lnTo>
                        <a:pt x="589" y="124"/>
                      </a:lnTo>
                      <a:lnTo>
                        <a:pt x="591" y="128"/>
                      </a:lnTo>
                      <a:lnTo>
                        <a:pt x="593" y="134"/>
                      </a:lnTo>
                      <a:lnTo>
                        <a:pt x="595" y="136"/>
                      </a:lnTo>
                      <a:lnTo>
                        <a:pt x="597" y="138"/>
                      </a:lnTo>
                      <a:lnTo>
                        <a:pt x="599" y="140"/>
                      </a:lnTo>
                      <a:lnTo>
                        <a:pt x="601" y="140"/>
                      </a:lnTo>
                      <a:lnTo>
                        <a:pt x="603" y="141"/>
                      </a:lnTo>
                      <a:lnTo>
                        <a:pt x="605" y="141"/>
                      </a:lnTo>
                      <a:lnTo>
                        <a:pt x="607" y="141"/>
                      </a:lnTo>
                      <a:lnTo>
                        <a:pt x="609" y="143"/>
                      </a:lnTo>
                      <a:lnTo>
                        <a:pt x="611" y="143"/>
                      </a:lnTo>
                      <a:lnTo>
                        <a:pt x="612" y="143"/>
                      </a:lnTo>
                      <a:lnTo>
                        <a:pt x="614" y="143"/>
                      </a:lnTo>
                      <a:lnTo>
                        <a:pt x="616" y="143"/>
                      </a:lnTo>
                      <a:lnTo>
                        <a:pt x="618" y="143"/>
                      </a:lnTo>
                      <a:lnTo>
                        <a:pt x="620" y="143"/>
                      </a:lnTo>
                      <a:lnTo>
                        <a:pt x="620" y="145"/>
                      </a:lnTo>
                      <a:lnTo>
                        <a:pt x="622" y="145"/>
                      </a:lnTo>
                      <a:lnTo>
                        <a:pt x="624" y="145"/>
                      </a:lnTo>
                      <a:lnTo>
                        <a:pt x="626" y="145"/>
                      </a:lnTo>
                      <a:lnTo>
                        <a:pt x="628" y="145"/>
                      </a:lnTo>
                      <a:lnTo>
                        <a:pt x="630" y="145"/>
                      </a:lnTo>
                      <a:lnTo>
                        <a:pt x="632" y="145"/>
                      </a:lnTo>
                      <a:lnTo>
                        <a:pt x="633" y="145"/>
                      </a:lnTo>
                      <a:lnTo>
                        <a:pt x="635" y="145"/>
                      </a:lnTo>
                      <a:lnTo>
                        <a:pt x="637" y="145"/>
                      </a:lnTo>
                      <a:lnTo>
                        <a:pt x="639" y="145"/>
                      </a:lnTo>
                      <a:lnTo>
                        <a:pt x="641" y="145"/>
                      </a:lnTo>
                      <a:lnTo>
                        <a:pt x="643" y="145"/>
                      </a:lnTo>
                      <a:lnTo>
                        <a:pt x="645" y="145"/>
                      </a:lnTo>
                      <a:lnTo>
                        <a:pt x="647" y="145"/>
                      </a:lnTo>
                      <a:lnTo>
                        <a:pt x="649" y="145"/>
                      </a:lnTo>
                      <a:lnTo>
                        <a:pt x="651" y="145"/>
                      </a:lnTo>
                      <a:lnTo>
                        <a:pt x="653" y="145"/>
                      </a:lnTo>
                      <a:lnTo>
                        <a:pt x="655" y="145"/>
                      </a:lnTo>
                      <a:lnTo>
                        <a:pt x="656" y="145"/>
                      </a:lnTo>
                      <a:lnTo>
                        <a:pt x="658" y="145"/>
                      </a:lnTo>
                      <a:lnTo>
                        <a:pt x="660" y="145"/>
                      </a:lnTo>
                      <a:lnTo>
                        <a:pt x="662" y="145"/>
                      </a:lnTo>
                      <a:lnTo>
                        <a:pt x="664" y="145"/>
                      </a:lnTo>
                      <a:lnTo>
                        <a:pt x="666" y="145"/>
                      </a:lnTo>
                      <a:lnTo>
                        <a:pt x="668" y="145"/>
                      </a:lnTo>
                      <a:lnTo>
                        <a:pt x="670" y="145"/>
                      </a:lnTo>
                      <a:lnTo>
                        <a:pt x="672" y="145"/>
                      </a:lnTo>
                      <a:lnTo>
                        <a:pt x="674" y="145"/>
                      </a:lnTo>
                      <a:lnTo>
                        <a:pt x="676" y="145"/>
                      </a:lnTo>
                      <a:lnTo>
                        <a:pt x="678" y="145"/>
                      </a:lnTo>
                      <a:lnTo>
                        <a:pt x="679" y="145"/>
                      </a:lnTo>
                      <a:lnTo>
                        <a:pt x="681" y="145"/>
                      </a:lnTo>
                      <a:lnTo>
                        <a:pt x="683" y="145"/>
                      </a:lnTo>
                      <a:lnTo>
                        <a:pt x="685" y="145"/>
                      </a:lnTo>
                      <a:lnTo>
                        <a:pt x="687" y="145"/>
                      </a:lnTo>
                      <a:lnTo>
                        <a:pt x="689" y="145"/>
                      </a:lnTo>
                      <a:lnTo>
                        <a:pt x="691" y="145"/>
                      </a:lnTo>
                      <a:lnTo>
                        <a:pt x="693" y="145"/>
                      </a:lnTo>
                      <a:lnTo>
                        <a:pt x="695" y="145"/>
                      </a:lnTo>
                      <a:lnTo>
                        <a:pt x="697" y="145"/>
                      </a:lnTo>
                      <a:lnTo>
                        <a:pt x="699" y="145"/>
                      </a:lnTo>
                      <a:lnTo>
                        <a:pt x="701" y="145"/>
                      </a:lnTo>
                      <a:lnTo>
                        <a:pt x="702" y="145"/>
                      </a:lnTo>
                      <a:lnTo>
                        <a:pt x="704" y="145"/>
                      </a:lnTo>
                      <a:lnTo>
                        <a:pt x="706" y="145"/>
                      </a:lnTo>
                      <a:lnTo>
                        <a:pt x="708" y="145"/>
                      </a:lnTo>
                      <a:lnTo>
                        <a:pt x="710" y="145"/>
                      </a:lnTo>
                      <a:lnTo>
                        <a:pt x="712" y="145"/>
                      </a:lnTo>
                      <a:lnTo>
                        <a:pt x="714" y="145"/>
                      </a:lnTo>
                      <a:lnTo>
                        <a:pt x="716" y="145"/>
                      </a:lnTo>
                      <a:lnTo>
                        <a:pt x="718" y="145"/>
                      </a:lnTo>
                      <a:lnTo>
                        <a:pt x="720" y="145"/>
                      </a:lnTo>
                      <a:lnTo>
                        <a:pt x="722" y="145"/>
                      </a:lnTo>
                      <a:lnTo>
                        <a:pt x="723" y="145"/>
                      </a:lnTo>
                      <a:lnTo>
                        <a:pt x="725" y="145"/>
                      </a:lnTo>
                      <a:lnTo>
                        <a:pt x="727" y="145"/>
                      </a:lnTo>
                      <a:lnTo>
                        <a:pt x="729" y="145"/>
                      </a:lnTo>
                      <a:lnTo>
                        <a:pt x="731" y="145"/>
                      </a:lnTo>
                      <a:lnTo>
                        <a:pt x="733" y="145"/>
                      </a:lnTo>
                      <a:lnTo>
                        <a:pt x="735" y="145"/>
                      </a:lnTo>
                      <a:lnTo>
                        <a:pt x="737" y="145"/>
                      </a:lnTo>
                      <a:lnTo>
                        <a:pt x="739" y="145"/>
                      </a:lnTo>
                      <a:lnTo>
                        <a:pt x="741" y="145"/>
                      </a:lnTo>
                      <a:lnTo>
                        <a:pt x="743" y="145"/>
                      </a:lnTo>
                      <a:lnTo>
                        <a:pt x="745" y="145"/>
                      </a:lnTo>
                      <a:lnTo>
                        <a:pt x="746" y="145"/>
                      </a:lnTo>
                      <a:lnTo>
                        <a:pt x="748" y="145"/>
                      </a:lnTo>
                      <a:lnTo>
                        <a:pt x="750" y="145"/>
                      </a:lnTo>
                      <a:lnTo>
                        <a:pt x="752" y="145"/>
                      </a:lnTo>
                      <a:lnTo>
                        <a:pt x="754" y="145"/>
                      </a:lnTo>
                      <a:lnTo>
                        <a:pt x="756" y="145"/>
                      </a:lnTo>
                      <a:lnTo>
                        <a:pt x="758" y="145"/>
                      </a:lnTo>
                      <a:lnTo>
                        <a:pt x="760" y="145"/>
                      </a:lnTo>
                      <a:lnTo>
                        <a:pt x="762" y="145"/>
                      </a:lnTo>
                      <a:lnTo>
                        <a:pt x="764" y="145"/>
                      </a:lnTo>
                      <a:lnTo>
                        <a:pt x="766" y="145"/>
                      </a:lnTo>
                      <a:lnTo>
                        <a:pt x="768" y="145"/>
                      </a:lnTo>
                      <a:lnTo>
                        <a:pt x="769" y="145"/>
                      </a:lnTo>
                      <a:lnTo>
                        <a:pt x="771" y="145"/>
                      </a:lnTo>
                      <a:lnTo>
                        <a:pt x="773" y="145"/>
                      </a:lnTo>
                      <a:lnTo>
                        <a:pt x="775" y="145"/>
                      </a:lnTo>
                      <a:lnTo>
                        <a:pt x="777" y="145"/>
                      </a:lnTo>
                      <a:lnTo>
                        <a:pt x="781" y="145"/>
                      </a:lnTo>
                      <a:lnTo>
                        <a:pt x="783" y="145"/>
                      </a:lnTo>
                      <a:lnTo>
                        <a:pt x="785" y="145"/>
                      </a:lnTo>
                      <a:lnTo>
                        <a:pt x="787" y="145"/>
                      </a:lnTo>
                      <a:lnTo>
                        <a:pt x="789" y="145"/>
                      </a:lnTo>
                      <a:lnTo>
                        <a:pt x="791" y="145"/>
                      </a:lnTo>
                      <a:lnTo>
                        <a:pt x="792" y="145"/>
                      </a:lnTo>
                      <a:lnTo>
                        <a:pt x="794" y="145"/>
                      </a:lnTo>
                      <a:lnTo>
                        <a:pt x="796" y="145"/>
                      </a:lnTo>
                      <a:lnTo>
                        <a:pt x="798" y="145"/>
                      </a:lnTo>
                      <a:lnTo>
                        <a:pt x="800" y="145"/>
                      </a:lnTo>
                      <a:lnTo>
                        <a:pt x="802" y="145"/>
                      </a:lnTo>
                      <a:lnTo>
                        <a:pt x="804" y="145"/>
                      </a:lnTo>
                      <a:lnTo>
                        <a:pt x="806" y="145"/>
                      </a:lnTo>
                      <a:lnTo>
                        <a:pt x="808" y="145"/>
                      </a:lnTo>
                      <a:lnTo>
                        <a:pt x="810" y="145"/>
                      </a:lnTo>
                      <a:lnTo>
                        <a:pt x="812" y="145"/>
                      </a:lnTo>
                      <a:lnTo>
                        <a:pt x="813" y="145"/>
                      </a:lnTo>
                      <a:lnTo>
                        <a:pt x="815" y="145"/>
                      </a:lnTo>
                      <a:lnTo>
                        <a:pt x="817" y="145"/>
                      </a:lnTo>
                      <a:lnTo>
                        <a:pt x="819" y="145"/>
                      </a:lnTo>
                      <a:lnTo>
                        <a:pt x="821" y="145"/>
                      </a:lnTo>
                      <a:lnTo>
                        <a:pt x="823" y="145"/>
                      </a:lnTo>
                      <a:lnTo>
                        <a:pt x="825" y="145"/>
                      </a:lnTo>
                      <a:lnTo>
                        <a:pt x="827" y="145"/>
                      </a:lnTo>
                      <a:lnTo>
                        <a:pt x="829" y="145"/>
                      </a:lnTo>
                      <a:lnTo>
                        <a:pt x="831" y="145"/>
                      </a:lnTo>
                      <a:lnTo>
                        <a:pt x="833" y="145"/>
                      </a:lnTo>
                      <a:lnTo>
                        <a:pt x="835" y="145"/>
                      </a:lnTo>
                      <a:lnTo>
                        <a:pt x="836" y="145"/>
                      </a:lnTo>
                      <a:lnTo>
                        <a:pt x="838" y="145"/>
                      </a:lnTo>
                      <a:lnTo>
                        <a:pt x="840" y="145"/>
                      </a:lnTo>
                      <a:lnTo>
                        <a:pt x="842" y="145"/>
                      </a:lnTo>
                      <a:lnTo>
                        <a:pt x="844" y="145"/>
                      </a:lnTo>
                      <a:lnTo>
                        <a:pt x="846" y="145"/>
                      </a:lnTo>
                      <a:lnTo>
                        <a:pt x="848" y="145"/>
                      </a:lnTo>
                      <a:lnTo>
                        <a:pt x="850" y="145"/>
                      </a:lnTo>
                      <a:lnTo>
                        <a:pt x="852" y="145"/>
                      </a:lnTo>
                      <a:lnTo>
                        <a:pt x="854" y="145"/>
                      </a:lnTo>
                      <a:lnTo>
                        <a:pt x="856" y="145"/>
                      </a:lnTo>
                      <a:lnTo>
                        <a:pt x="858" y="145"/>
                      </a:lnTo>
                      <a:lnTo>
                        <a:pt x="859" y="145"/>
                      </a:lnTo>
                      <a:lnTo>
                        <a:pt x="861" y="145"/>
                      </a:lnTo>
                      <a:lnTo>
                        <a:pt x="863" y="145"/>
                      </a:lnTo>
                      <a:lnTo>
                        <a:pt x="865" y="145"/>
                      </a:lnTo>
                      <a:lnTo>
                        <a:pt x="867" y="145"/>
                      </a:lnTo>
                      <a:lnTo>
                        <a:pt x="869" y="145"/>
                      </a:lnTo>
                      <a:lnTo>
                        <a:pt x="871" y="145"/>
                      </a:lnTo>
                      <a:lnTo>
                        <a:pt x="873" y="145"/>
                      </a:lnTo>
                      <a:lnTo>
                        <a:pt x="875" y="145"/>
                      </a:lnTo>
                      <a:lnTo>
                        <a:pt x="877" y="145"/>
                      </a:lnTo>
                      <a:lnTo>
                        <a:pt x="879" y="145"/>
                      </a:lnTo>
                      <a:lnTo>
                        <a:pt x="882" y="145"/>
                      </a:lnTo>
                      <a:lnTo>
                        <a:pt x="884" y="145"/>
                      </a:lnTo>
                      <a:lnTo>
                        <a:pt x="886" y="145"/>
                      </a:lnTo>
                      <a:lnTo>
                        <a:pt x="888" y="145"/>
                      </a:lnTo>
                      <a:lnTo>
                        <a:pt x="890" y="145"/>
                      </a:lnTo>
                      <a:lnTo>
                        <a:pt x="892" y="145"/>
                      </a:lnTo>
                      <a:lnTo>
                        <a:pt x="894" y="145"/>
                      </a:lnTo>
                      <a:lnTo>
                        <a:pt x="896" y="145"/>
                      </a:lnTo>
                      <a:lnTo>
                        <a:pt x="898" y="145"/>
                      </a:lnTo>
                      <a:lnTo>
                        <a:pt x="900" y="145"/>
                      </a:lnTo>
                      <a:lnTo>
                        <a:pt x="902" y="145"/>
                      </a:lnTo>
                      <a:lnTo>
                        <a:pt x="904" y="145"/>
                      </a:lnTo>
                      <a:lnTo>
                        <a:pt x="905" y="145"/>
                      </a:lnTo>
                      <a:lnTo>
                        <a:pt x="907" y="145"/>
                      </a:lnTo>
                      <a:lnTo>
                        <a:pt x="909" y="145"/>
                      </a:lnTo>
                      <a:lnTo>
                        <a:pt x="911" y="145"/>
                      </a:lnTo>
                      <a:lnTo>
                        <a:pt x="913" y="145"/>
                      </a:lnTo>
                      <a:lnTo>
                        <a:pt x="915" y="145"/>
                      </a:lnTo>
                      <a:lnTo>
                        <a:pt x="917" y="145"/>
                      </a:lnTo>
                      <a:lnTo>
                        <a:pt x="919" y="145"/>
                      </a:lnTo>
                      <a:lnTo>
                        <a:pt x="921" y="145"/>
                      </a:lnTo>
                      <a:lnTo>
                        <a:pt x="923" y="145"/>
                      </a:lnTo>
                      <a:lnTo>
                        <a:pt x="925" y="145"/>
                      </a:lnTo>
                      <a:lnTo>
                        <a:pt x="926" y="145"/>
                      </a:lnTo>
                      <a:lnTo>
                        <a:pt x="928" y="145"/>
                      </a:lnTo>
                      <a:lnTo>
                        <a:pt x="930" y="145"/>
                      </a:lnTo>
                      <a:lnTo>
                        <a:pt x="932" y="145"/>
                      </a:lnTo>
                      <a:lnTo>
                        <a:pt x="934" y="145"/>
                      </a:lnTo>
                      <a:lnTo>
                        <a:pt x="936" y="145"/>
                      </a:lnTo>
                      <a:lnTo>
                        <a:pt x="938" y="145"/>
                      </a:lnTo>
                      <a:lnTo>
                        <a:pt x="940" y="145"/>
                      </a:lnTo>
                      <a:lnTo>
                        <a:pt x="942" y="145"/>
                      </a:lnTo>
                      <a:lnTo>
                        <a:pt x="944" y="145"/>
                      </a:lnTo>
                      <a:lnTo>
                        <a:pt x="946" y="145"/>
                      </a:lnTo>
                      <a:lnTo>
                        <a:pt x="948" y="145"/>
                      </a:lnTo>
                      <a:lnTo>
                        <a:pt x="949" y="145"/>
                      </a:lnTo>
                      <a:lnTo>
                        <a:pt x="951" y="145"/>
                      </a:lnTo>
                      <a:lnTo>
                        <a:pt x="953" y="145"/>
                      </a:lnTo>
                      <a:lnTo>
                        <a:pt x="955" y="145"/>
                      </a:lnTo>
                      <a:lnTo>
                        <a:pt x="957" y="145"/>
                      </a:lnTo>
                      <a:lnTo>
                        <a:pt x="959" y="145"/>
                      </a:lnTo>
                      <a:lnTo>
                        <a:pt x="961" y="145"/>
                      </a:lnTo>
                      <a:lnTo>
                        <a:pt x="963" y="145"/>
                      </a:lnTo>
                      <a:lnTo>
                        <a:pt x="965" y="145"/>
                      </a:lnTo>
                      <a:lnTo>
                        <a:pt x="967" y="145"/>
                      </a:lnTo>
                      <a:lnTo>
                        <a:pt x="969" y="145"/>
                      </a:lnTo>
                      <a:lnTo>
                        <a:pt x="971" y="145"/>
                      </a:lnTo>
                      <a:lnTo>
                        <a:pt x="972" y="145"/>
                      </a:lnTo>
                      <a:lnTo>
                        <a:pt x="974" y="145"/>
                      </a:lnTo>
                      <a:lnTo>
                        <a:pt x="976" y="145"/>
                      </a:lnTo>
                      <a:lnTo>
                        <a:pt x="978" y="145"/>
                      </a:lnTo>
                      <a:lnTo>
                        <a:pt x="980" y="145"/>
                      </a:lnTo>
                      <a:lnTo>
                        <a:pt x="982" y="145"/>
                      </a:lnTo>
                      <a:lnTo>
                        <a:pt x="984" y="145"/>
                      </a:lnTo>
                      <a:lnTo>
                        <a:pt x="986" y="145"/>
                      </a:lnTo>
                      <a:lnTo>
                        <a:pt x="988" y="145"/>
                      </a:lnTo>
                      <a:lnTo>
                        <a:pt x="990" y="145"/>
                      </a:lnTo>
                      <a:lnTo>
                        <a:pt x="992" y="145"/>
                      </a:lnTo>
                      <a:lnTo>
                        <a:pt x="994" y="145"/>
                      </a:lnTo>
                      <a:lnTo>
                        <a:pt x="995" y="145"/>
                      </a:lnTo>
                      <a:lnTo>
                        <a:pt x="997" y="145"/>
                      </a:lnTo>
                      <a:lnTo>
                        <a:pt x="999" y="145"/>
                      </a:lnTo>
                      <a:lnTo>
                        <a:pt x="1001" y="145"/>
                      </a:lnTo>
                      <a:lnTo>
                        <a:pt x="1003" y="145"/>
                      </a:lnTo>
                      <a:lnTo>
                        <a:pt x="1005" y="145"/>
                      </a:lnTo>
                      <a:lnTo>
                        <a:pt x="1007" y="145"/>
                      </a:lnTo>
                      <a:lnTo>
                        <a:pt x="1009" y="145"/>
                      </a:lnTo>
                      <a:lnTo>
                        <a:pt x="1011" y="145"/>
                      </a:lnTo>
                      <a:lnTo>
                        <a:pt x="1013" y="145"/>
                      </a:lnTo>
                      <a:lnTo>
                        <a:pt x="1015" y="145"/>
                      </a:lnTo>
                      <a:lnTo>
                        <a:pt x="1016" y="145"/>
                      </a:lnTo>
                      <a:lnTo>
                        <a:pt x="1018" y="145"/>
                      </a:lnTo>
                      <a:lnTo>
                        <a:pt x="1020" y="145"/>
                      </a:lnTo>
                      <a:lnTo>
                        <a:pt x="1022" y="145"/>
                      </a:lnTo>
                      <a:lnTo>
                        <a:pt x="1024" y="145"/>
                      </a:lnTo>
                      <a:lnTo>
                        <a:pt x="1026" y="145"/>
                      </a:lnTo>
                      <a:lnTo>
                        <a:pt x="1028" y="145"/>
                      </a:lnTo>
                      <a:lnTo>
                        <a:pt x="1030" y="145"/>
                      </a:lnTo>
                      <a:lnTo>
                        <a:pt x="1034" y="145"/>
                      </a:lnTo>
                      <a:lnTo>
                        <a:pt x="1036" y="145"/>
                      </a:lnTo>
                      <a:lnTo>
                        <a:pt x="1039" y="145"/>
                      </a:lnTo>
                      <a:lnTo>
                        <a:pt x="1041" y="145"/>
                      </a:lnTo>
                      <a:lnTo>
                        <a:pt x="1043" y="145"/>
                      </a:lnTo>
                      <a:lnTo>
                        <a:pt x="1045" y="145"/>
                      </a:lnTo>
                      <a:lnTo>
                        <a:pt x="1047" y="145"/>
                      </a:lnTo>
                      <a:lnTo>
                        <a:pt x="1049" y="145"/>
                      </a:lnTo>
                      <a:lnTo>
                        <a:pt x="1051" y="145"/>
                      </a:lnTo>
                      <a:lnTo>
                        <a:pt x="1055" y="145"/>
                      </a:lnTo>
                      <a:lnTo>
                        <a:pt x="1057" y="145"/>
                      </a:lnTo>
                      <a:lnTo>
                        <a:pt x="1059" y="145"/>
                      </a:lnTo>
                      <a:lnTo>
                        <a:pt x="1061" y="145"/>
                      </a:lnTo>
                      <a:lnTo>
                        <a:pt x="1062" y="145"/>
                      </a:lnTo>
                      <a:lnTo>
                        <a:pt x="1064" y="145"/>
                      </a:lnTo>
                      <a:lnTo>
                        <a:pt x="1066" y="145"/>
                      </a:lnTo>
                      <a:lnTo>
                        <a:pt x="1068" y="145"/>
                      </a:lnTo>
                      <a:lnTo>
                        <a:pt x="1070" y="145"/>
                      </a:lnTo>
                      <a:lnTo>
                        <a:pt x="1072" y="145"/>
                      </a:lnTo>
                      <a:lnTo>
                        <a:pt x="1074" y="145"/>
                      </a:lnTo>
                      <a:lnTo>
                        <a:pt x="1076" y="145"/>
                      </a:lnTo>
                      <a:lnTo>
                        <a:pt x="1078" y="145"/>
                      </a:lnTo>
                      <a:lnTo>
                        <a:pt x="1080" y="145"/>
                      </a:lnTo>
                      <a:lnTo>
                        <a:pt x="1082" y="145"/>
                      </a:lnTo>
                      <a:lnTo>
                        <a:pt x="1084" y="145"/>
                      </a:lnTo>
                      <a:lnTo>
                        <a:pt x="1085" y="145"/>
                      </a:lnTo>
                      <a:lnTo>
                        <a:pt x="1087" y="145"/>
                      </a:lnTo>
                      <a:lnTo>
                        <a:pt x="1089" y="145"/>
                      </a:lnTo>
                      <a:lnTo>
                        <a:pt x="1091" y="145"/>
                      </a:lnTo>
                      <a:lnTo>
                        <a:pt x="1093" y="145"/>
                      </a:lnTo>
                      <a:lnTo>
                        <a:pt x="1095" y="145"/>
                      </a:lnTo>
                      <a:lnTo>
                        <a:pt x="1097" y="145"/>
                      </a:lnTo>
                      <a:lnTo>
                        <a:pt x="1099" y="145"/>
                      </a:lnTo>
                      <a:lnTo>
                        <a:pt x="1101" y="145"/>
                      </a:lnTo>
                      <a:lnTo>
                        <a:pt x="1103" y="145"/>
                      </a:lnTo>
                      <a:lnTo>
                        <a:pt x="1105" y="145"/>
                      </a:lnTo>
                      <a:lnTo>
                        <a:pt x="1106" y="145"/>
                      </a:lnTo>
                      <a:lnTo>
                        <a:pt x="1108" y="145"/>
                      </a:lnTo>
                      <a:lnTo>
                        <a:pt x="1110" y="145"/>
                      </a:lnTo>
                      <a:lnTo>
                        <a:pt x="1112" y="145"/>
                      </a:lnTo>
                      <a:lnTo>
                        <a:pt x="1114" y="145"/>
                      </a:lnTo>
                      <a:lnTo>
                        <a:pt x="1116" y="145"/>
                      </a:lnTo>
                      <a:lnTo>
                        <a:pt x="1118" y="145"/>
                      </a:lnTo>
                      <a:lnTo>
                        <a:pt x="1120" y="145"/>
                      </a:lnTo>
                      <a:lnTo>
                        <a:pt x="1122" y="145"/>
                      </a:lnTo>
                      <a:lnTo>
                        <a:pt x="1124" y="145"/>
                      </a:lnTo>
                      <a:lnTo>
                        <a:pt x="1126" y="145"/>
                      </a:lnTo>
                      <a:lnTo>
                        <a:pt x="1128" y="145"/>
                      </a:lnTo>
                      <a:lnTo>
                        <a:pt x="1129" y="145"/>
                      </a:lnTo>
                      <a:lnTo>
                        <a:pt x="1131" y="145"/>
                      </a:lnTo>
                      <a:lnTo>
                        <a:pt x="1133" y="145"/>
                      </a:lnTo>
                      <a:lnTo>
                        <a:pt x="1135" y="145"/>
                      </a:lnTo>
                      <a:lnTo>
                        <a:pt x="1137" y="145"/>
                      </a:lnTo>
                      <a:lnTo>
                        <a:pt x="1139" y="145"/>
                      </a:lnTo>
                      <a:lnTo>
                        <a:pt x="1141" y="145"/>
                      </a:lnTo>
                      <a:lnTo>
                        <a:pt x="1143" y="145"/>
                      </a:lnTo>
                      <a:lnTo>
                        <a:pt x="1145" y="145"/>
                      </a:lnTo>
                      <a:lnTo>
                        <a:pt x="1147" y="145"/>
                      </a:lnTo>
                      <a:lnTo>
                        <a:pt x="1149" y="145"/>
                      </a:lnTo>
                      <a:lnTo>
                        <a:pt x="1151" y="145"/>
                      </a:lnTo>
                      <a:lnTo>
                        <a:pt x="1152" y="145"/>
                      </a:lnTo>
                      <a:lnTo>
                        <a:pt x="1154" y="145"/>
                      </a:lnTo>
                      <a:lnTo>
                        <a:pt x="1156" y="145"/>
                      </a:lnTo>
                      <a:lnTo>
                        <a:pt x="1158" y="145"/>
                      </a:lnTo>
                      <a:lnTo>
                        <a:pt x="1160" y="145"/>
                      </a:lnTo>
                      <a:lnTo>
                        <a:pt x="1162" y="145"/>
                      </a:lnTo>
                      <a:lnTo>
                        <a:pt x="1164" y="145"/>
                      </a:lnTo>
                      <a:lnTo>
                        <a:pt x="1166" y="145"/>
                      </a:lnTo>
                      <a:lnTo>
                        <a:pt x="1168" y="145"/>
                      </a:lnTo>
                      <a:lnTo>
                        <a:pt x="1170" y="145"/>
                      </a:lnTo>
                      <a:lnTo>
                        <a:pt x="1172" y="145"/>
                      </a:lnTo>
                      <a:lnTo>
                        <a:pt x="1174" y="145"/>
                      </a:lnTo>
                      <a:lnTo>
                        <a:pt x="1175" y="145"/>
                      </a:lnTo>
                      <a:lnTo>
                        <a:pt x="1177" y="145"/>
                      </a:lnTo>
                      <a:lnTo>
                        <a:pt x="1179" y="145"/>
                      </a:lnTo>
                      <a:lnTo>
                        <a:pt x="1181" y="145"/>
                      </a:lnTo>
                      <a:lnTo>
                        <a:pt x="1183" y="145"/>
                      </a:lnTo>
                      <a:lnTo>
                        <a:pt x="1185" y="145"/>
                      </a:lnTo>
                      <a:lnTo>
                        <a:pt x="1187" y="145"/>
                      </a:lnTo>
                      <a:lnTo>
                        <a:pt x="1189" y="145"/>
                      </a:lnTo>
                      <a:lnTo>
                        <a:pt x="1191" y="145"/>
                      </a:lnTo>
                      <a:lnTo>
                        <a:pt x="1193" y="145"/>
                      </a:lnTo>
                      <a:lnTo>
                        <a:pt x="1195" y="145"/>
                      </a:lnTo>
                      <a:lnTo>
                        <a:pt x="1196" y="145"/>
                      </a:lnTo>
                      <a:lnTo>
                        <a:pt x="1198" y="145"/>
                      </a:lnTo>
                      <a:lnTo>
                        <a:pt x="1200" y="145"/>
                      </a:lnTo>
                      <a:lnTo>
                        <a:pt x="1202" y="145"/>
                      </a:lnTo>
                      <a:lnTo>
                        <a:pt x="1204" y="145"/>
                      </a:lnTo>
                      <a:lnTo>
                        <a:pt x="1206" y="145"/>
                      </a:lnTo>
                      <a:lnTo>
                        <a:pt x="1208" y="145"/>
                      </a:lnTo>
                      <a:lnTo>
                        <a:pt x="1210" y="145"/>
                      </a:lnTo>
                      <a:lnTo>
                        <a:pt x="1212" y="145"/>
                      </a:lnTo>
                      <a:lnTo>
                        <a:pt x="1214" y="145"/>
                      </a:lnTo>
                      <a:lnTo>
                        <a:pt x="1216" y="145"/>
                      </a:lnTo>
                      <a:lnTo>
                        <a:pt x="1218" y="145"/>
                      </a:lnTo>
                      <a:lnTo>
                        <a:pt x="1219" y="145"/>
                      </a:lnTo>
                      <a:lnTo>
                        <a:pt x="1221" y="145"/>
                      </a:lnTo>
                      <a:lnTo>
                        <a:pt x="1223" y="145"/>
                      </a:lnTo>
                      <a:lnTo>
                        <a:pt x="1225" y="145"/>
                      </a:lnTo>
                      <a:lnTo>
                        <a:pt x="1227" y="145"/>
                      </a:lnTo>
                      <a:lnTo>
                        <a:pt x="1229" y="145"/>
                      </a:lnTo>
                      <a:lnTo>
                        <a:pt x="1231" y="145"/>
                      </a:lnTo>
                      <a:lnTo>
                        <a:pt x="1233" y="145"/>
                      </a:lnTo>
                      <a:lnTo>
                        <a:pt x="1235" y="145"/>
                      </a:lnTo>
                      <a:lnTo>
                        <a:pt x="1237" y="145"/>
                      </a:lnTo>
                      <a:lnTo>
                        <a:pt x="1239" y="145"/>
                      </a:lnTo>
                      <a:lnTo>
                        <a:pt x="1241" y="145"/>
                      </a:lnTo>
                      <a:lnTo>
                        <a:pt x="1242" y="145"/>
                      </a:lnTo>
                      <a:lnTo>
                        <a:pt x="1244" y="145"/>
                      </a:lnTo>
                      <a:lnTo>
                        <a:pt x="1246" y="145"/>
                      </a:lnTo>
                      <a:lnTo>
                        <a:pt x="1248" y="145"/>
                      </a:lnTo>
                      <a:lnTo>
                        <a:pt x="1250" y="145"/>
                      </a:lnTo>
                      <a:lnTo>
                        <a:pt x="1252" y="145"/>
                      </a:lnTo>
                      <a:lnTo>
                        <a:pt x="1256" y="145"/>
                      </a:lnTo>
                      <a:lnTo>
                        <a:pt x="1258" y="145"/>
                      </a:lnTo>
                      <a:lnTo>
                        <a:pt x="1260" y="145"/>
                      </a:lnTo>
                      <a:lnTo>
                        <a:pt x="1262" y="145"/>
                      </a:lnTo>
                      <a:lnTo>
                        <a:pt x="1264" y="145"/>
                      </a:lnTo>
                      <a:lnTo>
                        <a:pt x="1265" y="145"/>
                      </a:lnTo>
                      <a:lnTo>
                        <a:pt x="1267" y="145"/>
                      </a:lnTo>
                      <a:lnTo>
                        <a:pt x="1269" y="145"/>
                      </a:lnTo>
                      <a:lnTo>
                        <a:pt x="1271" y="145"/>
                      </a:lnTo>
                      <a:lnTo>
                        <a:pt x="1273" y="145"/>
                      </a:lnTo>
                      <a:lnTo>
                        <a:pt x="1275" y="145"/>
                      </a:lnTo>
                      <a:lnTo>
                        <a:pt x="1277" y="145"/>
                      </a:lnTo>
                      <a:lnTo>
                        <a:pt x="1279" y="145"/>
                      </a:lnTo>
                      <a:lnTo>
                        <a:pt x="1281" y="145"/>
                      </a:lnTo>
                      <a:lnTo>
                        <a:pt x="1283" y="145"/>
                      </a:lnTo>
                      <a:lnTo>
                        <a:pt x="1285" y="145"/>
                      </a:lnTo>
                      <a:lnTo>
                        <a:pt x="1287" y="145"/>
                      </a:lnTo>
                      <a:lnTo>
                        <a:pt x="1288" y="145"/>
                      </a:lnTo>
                      <a:lnTo>
                        <a:pt x="1290" y="145"/>
                      </a:lnTo>
                      <a:lnTo>
                        <a:pt x="1292" y="145"/>
                      </a:lnTo>
                      <a:lnTo>
                        <a:pt x="1294" y="145"/>
                      </a:lnTo>
                      <a:lnTo>
                        <a:pt x="1296" y="145"/>
                      </a:lnTo>
                      <a:lnTo>
                        <a:pt x="1298" y="145"/>
                      </a:lnTo>
                      <a:lnTo>
                        <a:pt x="1300" y="145"/>
                      </a:lnTo>
                      <a:lnTo>
                        <a:pt x="1302" y="145"/>
                      </a:lnTo>
                      <a:lnTo>
                        <a:pt x="1304" y="145"/>
                      </a:lnTo>
                      <a:lnTo>
                        <a:pt x="1306" y="145"/>
                      </a:lnTo>
                      <a:lnTo>
                        <a:pt x="1308" y="145"/>
                      </a:lnTo>
                      <a:lnTo>
                        <a:pt x="1309" y="145"/>
                      </a:lnTo>
                      <a:lnTo>
                        <a:pt x="1311" y="145"/>
                      </a:lnTo>
                      <a:lnTo>
                        <a:pt x="1313" y="145"/>
                      </a:lnTo>
                      <a:lnTo>
                        <a:pt x="1315" y="145"/>
                      </a:lnTo>
                      <a:lnTo>
                        <a:pt x="1317" y="145"/>
                      </a:lnTo>
                      <a:lnTo>
                        <a:pt x="1319" y="145"/>
                      </a:lnTo>
                      <a:lnTo>
                        <a:pt x="1321" y="145"/>
                      </a:lnTo>
                      <a:lnTo>
                        <a:pt x="1323" y="145"/>
                      </a:lnTo>
                      <a:lnTo>
                        <a:pt x="1325" y="145"/>
                      </a:lnTo>
                      <a:lnTo>
                        <a:pt x="1327" y="145"/>
                      </a:lnTo>
                      <a:lnTo>
                        <a:pt x="1329" y="145"/>
                      </a:lnTo>
                      <a:lnTo>
                        <a:pt x="1331" y="145"/>
                      </a:lnTo>
                      <a:lnTo>
                        <a:pt x="1332" y="145"/>
                      </a:lnTo>
                      <a:lnTo>
                        <a:pt x="1334" y="145"/>
                      </a:lnTo>
                      <a:lnTo>
                        <a:pt x="1336" y="145"/>
                      </a:lnTo>
                      <a:lnTo>
                        <a:pt x="1338" y="145"/>
                      </a:lnTo>
                      <a:lnTo>
                        <a:pt x="1340" y="145"/>
                      </a:lnTo>
                      <a:lnTo>
                        <a:pt x="1342" y="145"/>
                      </a:lnTo>
                      <a:lnTo>
                        <a:pt x="1344" y="145"/>
                      </a:lnTo>
                      <a:lnTo>
                        <a:pt x="1346" y="145"/>
                      </a:lnTo>
                      <a:lnTo>
                        <a:pt x="1348" y="145"/>
                      </a:lnTo>
                      <a:lnTo>
                        <a:pt x="1350" y="145"/>
                      </a:lnTo>
                      <a:lnTo>
                        <a:pt x="1352" y="145"/>
                      </a:lnTo>
                      <a:lnTo>
                        <a:pt x="1354" y="145"/>
                      </a:lnTo>
                      <a:lnTo>
                        <a:pt x="1355" y="145"/>
                      </a:lnTo>
                      <a:lnTo>
                        <a:pt x="1357" y="145"/>
                      </a:lnTo>
                      <a:lnTo>
                        <a:pt x="1359" y="145"/>
                      </a:lnTo>
                      <a:lnTo>
                        <a:pt x="1361" y="145"/>
                      </a:lnTo>
                      <a:lnTo>
                        <a:pt x="1363" y="145"/>
                      </a:lnTo>
                      <a:lnTo>
                        <a:pt x="1365" y="145"/>
                      </a:lnTo>
                      <a:lnTo>
                        <a:pt x="1367" y="145"/>
                      </a:lnTo>
                      <a:lnTo>
                        <a:pt x="1369" y="145"/>
                      </a:lnTo>
                      <a:lnTo>
                        <a:pt x="1371" y="145"/>
                      </a:lnTo>
                      <a:lnTo>
                        <a:pt x="1373" y="145"/>
                      </a:lnTo>
                      <a:lnTo>
                        <a:pt x="1375" y="145"/>
                      </a:lnTo>
                      <a:lnTo>
                        <a:pt x="1377" y="145"/>
                      </a:lnTo>
                      <a:lnTo>
                        <a:pt x="1378" y="145"/>
                      </a:lnTo>
                      <a:lnTo>
                        <a:pt x="1380" y="145"/>
                      </a:lnTo>
                      <a:lnTo>
                        <a:pt x="1382" y="145"/>
                      </a:lnTo>
                      <a:lnTo>
                        <a:pt x="1384" y="145"/>
                      </a:lnTo>
                      <a:lnTo>
                        <a:pt x="1386" y="145"/>
                      </a:lnTo>
                      <a:lnTo>
                        <a:pt x="1388" y="145"/>
                      </a:lnTo>
                      <a:lnTo>
                        <a:pt x="1390" y="145"/>
                      </a:lnTo>
                      <a:lnTo>
                        <a:pt x="1392" y="145"/>
                      </a:lnTo>
                      <a:lnTo>
                        <a:pt x="1394" y="145"/>
                      </a:lnTo>
                      <a:lnTo>
                        <a:pt x="1396" y="145"/>
                      </a:lnTo>
                      <a:lnTo>
                        <a:pt x="1398" y="145"/>
                      </a:lnTo>
                      <a:lnTo>
                        <a:pt x="1399" y="145"/>
                      </a:lnTo>
                      <a:lnTo>
                        <a:pt x="1401" y="145"/>
                      </a:lnTo>
                      <a:lnTo>
                        <a:pt x="1403" y="145"/>
                      </a:lnTo>
                      <a:lnTo>
                        <a:pt x="1405" y="145"/>
                      </a:lnTo>
                      <a:lnTo>
                        <a:pt x="1407" y="145"/>
                      </a:lnTo>
                      <a:lnTo>
                        <a:pt x="1409" y="145"/>
                      </a:lnTo>
                      <a:lnTo>
                        <a:pt x="1411" y="145"/>
                      </a:lnTo>
                      <a:lnTo>
                        <a:pt x="1413" y="145"/>
                      </a:lnTo>
                      <a:lnTo>
                        <a:pt x="1417" y="145"/>
                      </a:lnTo>
                      <a:lnTo>
                        <a:pt x="1419" y="145"/>
                      </a:lnTo>
                      <a:lnTo>
                        <a:pt x="1421" y="145"/>
                      </a:lnTo>
                      <a:lnTo>
                        <a:pt x="1422" y="145"/>
                      </a:lnTo>
                      <a:lnTo>
                        <a:pt x="1424" y="145"/>
                      </a:lnTo>
                      <a:lnTo>
                        <a:pt x="1426" y="145"/>
                      </a:lnTo>
                      <a:lnTo>
                        <a:pt x="1428" y="145"/>
                      </a:lnTo>
                      <a:lnTo>
                        <a:pt x="1430" y="145"/>
                      </a:lnTo>
                      <a:lnTo>
                        <a:pt x="1432" y="145"/>
                      </a:lnTo>
                      <a:lnTo>
                        <a:pt x="1434" y="145"/>
                      </a:lnTo>
                      <a:lnTo>
                        <a:pt x="1436" y="145"/>
                      </a:lnTo>
                      <a:lnTo>
                        <a:pt x="1438" y="145"/>
                      </a:lnTo>
                      <a:lnTo>
                        <a:pt x="1440" y="145"/>
                      </a:lnTo>
                      <a:lnTo>
                        <a:pt x="1442" y="145"/>
                      </a:lnTo>
                      <a:lnTo>
                        <a:pt x="1444" y="145"/>
                      </a:lnTo>
                      <a:lnTo>
                        <a:pt x="1445" y="145"/>
                      </a:lnTo>
                      <a:lnTo>
                        <a:pt x="1447" y="145"/>
                      </a:lnTo>
                      <a:lnTo>
                        <a:pt x="1449" y="145"/>
                      </a:lnTo>
                      <a:lnTo>
                        <a:pt x="1451" y="145"/>
                      </a:lnTo>
                      <a:lnTo>
                        <a:pt x="1453" y="145"/>
                      </a:lnTo>
                      <a:lnTo>
                        <a:pt x="1455" y="145"/>
                      </a:lnTo>
                      <a:lnTo>
                        <a:pt x="1457" y="145"/>
                      </a:lnTo>
                      <a:lnTo>
                        <a:pt x="1459" y="145"/>
                      </a:lnTo>
                      <a:lnTo>
                        <a:pt x="1461" y="145"/>
                      </a:lnTo>
                      <a:lnTo>
                        <a:pt x="1463" y="145"/>
                      </a:lnTo>
                      <a:lnTo>
                        <a:pt x="1465" y="145"/>
                      </a:lnTo>
                      <a:lnTo>
                        <a:pt x="1467" y="145"/>
                      </a:lnTo>
                      <a:lnTo>
                        <a:pt x="1468" y="145"/>
                      </a:lnTo>
                      <a:lnTo>
                        <a:pt x="1470" y="145"/>
                      </a:lnTo>
                      <a:lnTo>
                        <a:pt x="1472" y="145"/>
                      </a:lnTo>
                      <a:lnTo>
                        <a:pt x="1474" y="145"/>
                      </a:lnTo>
                      <a:lnTo>
                        <a:pt x="1476" y="145"/>
                      </a:lnTo>
                      <a:lnTo>
                        <a:pt x="1478" y="145"/>
                      </a:lnTo>
                      <a:lnTo>
                        <a:pt x="1480" y="145"/>
                      </a:lnTo>
                      <a:lnTo>
                        <a:pt x="1482" y="145"/>
                      </a:lnTo>
                      <a:lnTo>
                        <a:pt x="1484" y="145"/>
                      </a:lnTo>
                      <a:lnTo>
                        <a:pt x="1488" y="145"/>
                      </a:lnTo>
                      <a:lnTo>
                        <a:pt x="1489" y="145"/>
                      </a:lnTo>
                      <a:lnTo>
                        <a:pt x="1491" y="145"/>
                      </a:lnTo>
                      <a:lnTo>
                        <a:pt x="1493" y="145"/>
                      </a:lnTo>
                      <a:lnTo>
                        <a:pt x="1495" y="145"/>
                      </a:lnTo>
                      <a:lnTo>
                        <a:pt x="1497" y="145"/>
                      </a:lnTo>
                      <a:lnTo>
                        <a:pt x="1499" y="145"/>
                      </a:lnTo>
                      <a:lnTo>
                        <a:pt x="1501" y="145"/>
                      </a:lnTo>
                      <a:lnTo>
                        <a:pt x="1503" y="145"/>
                      </a:lnTo>
                      <a:lnTo>
                        <a:pt x="1505" y="145"/>
                      </a:lnTo>
                      <a:lnTo>
                        <a:pt x="1507" y="145"/>
                      </a:lnTo>
                      <a:lnTo>
                        <a:pt x="1509" y="145"/>
                      </a:lnTo>
                      <a:lnTo>
                        <a:pt x="1511" y="145"/>
                      </a:lnTo>
                      <a:lnTo>
                        <a:pt x="1512" y="145"/>
                      </a:lnTo>
                      <a:lnTo>
                        <a:pt x="1514" y="145"/>
                      </a:lnTo>
                      <a:lnTo>
                        <a:pt x="1516" y="145"/>
                      </a:lnTo>
                      <a:lnTo>
                        <a:pt x="1518" y="145"/>
                      </a:lnTo>
                      <a:lnTo>
                        <a:pt x="1520" y="145"/>
                      </a:lnTo>
                      <a:lnTo>
                        <a:pt x="1522" y="145"/>
                      </a:lnTo>
                      <a:lnTo>
                        <a:pt x="1524" y="145"/>
                      </a:lnTo>
                      <a:lnTo>
                        <a:pt x="1526" y="145"/>
                      </a:lnTo>
                      <a:lnTo>
                        <a:pt x="1528" y="145"/>
                      </a:lnTo>
                      <a:lnTo>
                        <a:pt x="1530" y="145"/>
                      </a:lnTo>
                      <a:lnTo>
                        <a:pt x="1532" y="145"/>
                      </a:lnTo>
                      <a:lnTo>
                        <a:pt x="1534" y="145"/>
                      </a:lnTo>
                      <a:lnTo>
                        <a:pt x="1535" y="145"/>
                      </a:lnTo>
                      <a:lnTo>
                        <a:pt x="1537" y="145"/>
                      </a:lnTo>
                      <a:lnTo>
                        <a:pt x="1539" y="145"/>
                      </a:lnTo>
                      <a:lnTo>
                        <a:pt x="1541" y="145"/>
                      </a:lnTo>
                      <a:lnTo>
                        <a:pt x="1543" y="145"/>
                      </a:lnTo>
                      <a:lnTo>
                        <a:pt x="1545" y="145"/>
                      </a:lnTo>
                      <a:lnTo>
                        <a:pt x="1547" y="145"/>
                      </a:lnTo>
                      <a:lnTo>
                        <a:pt x="1549" y="145"/>
                      </a:lnTo>
                      <a:lnTo>
                        <a:pt x="1551" y="145"/>
                      </a:lnTo>
                      <a:lnTo>
                        <a:pt x="1553" y="145"/>
                      </a:lnTo>
                      <a:lnTo>
                        <a:pt x="1555" y="145"/>
                      </a:lnTo>
                      <a:lnTo>
                        <a:pt x="1557" y="145"/>
                      </a:lnTo>
                      <a:lnTo>
                        <a:pt x="1558" y="145"/>
                      </a:lnTo>
                      <a:lnTo>
                        <a:pt x="1560" y="145"/>
                      </a:lnTo>
                      <a:lnTo>
                        <a:pt x="1562" y="145"/>
                      </a:lnTo>
                      <a:lnTo>
                        <a:pt x="1564" y="145"/>
                      </a:lnTo>
                      <a:lnTo>
                        <a:pt x="1566" y="145"/>
                      </a:lnTo>
                      <a:lnTo>
                        <a:pt x="1568" y="145"/>
                      </a:lnTo>
                      <a:lnTo>
                        <a:pt x="1570" y="145"/>
                      </a:lnTo>
                      <a:lnTo>
                        <a:pt x="1572" y="145"/>
                      </a:lnTo>
                      <a:lnTo>
                        <a:pt x="1574" y="145"/>
                      </a:lnTo>
                      <a:lnTo>
                        <a:pt x="1576" y="145"/>
                      </a:lnTo>
                      <a:lnTo>
                        <a:pt x="1578" y="145"/>
                      </a:lnTo>
                      <a:lnTo>
                        <a:pt x="1579" y="145"/>
                      </a:lnTo>
                      <a:lnTo>
                        <a:pt x="1581" y="145"/>
                      </a:lnTo>
                      <a:lnTo>
                        <a:pt x="1583" y="145"/>
                      </a:lnTo>
                      <a:lnTo>
                        <a:pt x="1585" y="145"/>
                      </a:lnTo>
                      <a:lnTo>
                        <a:pt x="1587" y="145"/>
                      </a:lnTo>
                      <a:lnTo>
                        <a:pt x="1589" y="145"/>
                      </a:lnTo>
                      <a:lnTo>
                        <a:pt x="1591" y="145"/>
                      </a:lnTo>
                      <a:lnTo>
                        <a:pt x="1593" y="145"/>
                      </a:lnTo>
                      <a:lnTo>
                        <a:pt x="1595" y="145"/>
                      </a:lnTo>
                      <a:lnTo>
                        <a:pt x="1597" y="145"/>
                      </a:lnTo>
                      <a:lnTo>
                        <a:pt x="1599" y="145"/>
                      </a:lnTo>
                      <a:lnTo>
                        <a:pt x="1601" y="145"/>
                      </a:lnTo>
                      <a:lnTo>
                        <a:pt x="1602" y="145"/>
                      </a:lnTo>
                      <a:lnTo>
                        <a:pt x="1604" y="145"/>
                      </a:lnTo>
                      <a:lnTo>
                        <a:pt x="1606" y="145"/>
                      </a:lnTo>
                      <a:lnTo>
                        <a:pt x="1608" y="145"/>
                      </a:lnTo>
                      <a:lnTo>
                        <a:pt x="1610" y="145"/>
                      </a:lnTo>
                      <a:lnTo>
                        <a:pt x="1612" y="145"/>
                      </a:lnTo>
                      <a:lnTo>
                        <a:pt x="1614" y="145"/>
                      </a:lnTo>
                      <a:lnTo>
                        <a:pt x="1616" y="145"/>
                      </a:lnTo>
                      <a:lnTo>
                        <a:pt x="1618" y="145"/>
                      </a:lnTo>
                      <a:lnTo>
                        <a:pt x="1620" y="145"/>
                      </a:lnTo>
                      <a:lnTo>
                        <a:pt x="1622" y="145"/>
                      </a:lnTo>
                      <a:lnTo>
                        <a:pt x="1624" y="145"/>
                      </a:lnTo>
                      <a:lnTo>
                        <a:pt x="1625" y="145"/>
                      </a:lnTo>
                      <a:lnTo>
                        <a:pt x="1627" y="145"/>
                      </a:lnTo>
                      <a:lnTo>
                        <a:pt x="1629" y="145"/>
                      </a:lnTo>
                      <a:lnTo>
                        <a:pt x="1631" y="145"/>
                      </a:lnTo>
                      <a:lnTo>
                        <a:pt x="1633" y="145"/>
                      </a:lnTo>
                      <a:lnTo>
                        <a:pt x="1635" y="145"/>
                      </a:lnTo>
                      <a:lnTo>
                        <a:pt x="1637" y="145"/>
                      </a:lnTo>
                      <a:lnTo>
                        <a:pt x="1639" y="145"/>
                      </a:lnTo>
                      <a:lnTo>
                        <a:pt x="1641" y="145"/>
                      </a:lnTo>
                      <a:lnTo>
                        <a:pt x="1643" y="145"/>
                      </a:lnTo>
                      <a:lnTo>
                        <a:pt x="1645" y="145"/>
                      </a:lnTo>
                      <a:lnTo>
                        <a:pt x="1647" y="145"/>
                      </a:lnTo>
                      <a:lnTo>
                        <a:pt x="1648" y="145"/>
                      </a:lnTo>
                      <a:lnTo>
                        <a:pt x="1652" y="145"/>
                      </a:lnTo>
                      <a:lnTo>
                        <a:pt x="1654" y="145"/>
                      </a:lnTo>
                      <a:lnTo>
                        <a:pt x="1656" y="145"/>
                      </a:lnTo>
                      <a:lnTo>
                        <a:pt x="1658" y="145"/>
                      </a:lnTo>
                      <a:lnTo>
                        <a:pt x="1660" y="145"/>
                      </a:lnTo>
                      <a:lnTo>
                        <a:pt x="1662" y="145"/>
                      </a:lnTo>
                      <a:lnTo>
                        <a:pt x="1664" y="145"/>
                      </a:lnTo>
                      <a:lnTo>
                        <a:pt x="1666" y="145"/>
                      </a:lnTo>
                      <a:lnTo>
                        <a:pt x="1668" y="145"/>
                      </a:lnTo>
                      <a:lnTo>
                        <a:pt x="1669" y="145"/>
                      </a:lnTo>
                      <a:lnTo>
                        <a:pt x="1671" y="145"/>
                      </a:lnTo>
                      <a:lnTo>
                        <a:pt x="1673" y="145"/>
                      </a:lnTo>
                      <a:lnTo>
                        <a:pt x="1675" y="145"/>
                      </a:lnTo>
                      <a:lnTo>
                        <a:pt x="1677" y="145"/>
                      </a:lnTo>
                      <a:lnTo>
                        <a:pt x="1679" y="145"/>
                      </a:lnTo>
                      <a:lnTo>
                        <a:pt x="1681" y="145"/>
                      </a:lnTo>
                      <a:lnTo>
                        <a:pt x="1683" y="145"/>
                      </a:lnTo>
                      <a:lnTo>
                        <a:pt x="1685" y="145"/>
                      </a:lnTo>
                      <a:lnTo>
                        <a:pt x="1687" y="145"/>
                      </a:lnTo>
                      <a:lnTo>
                        <a:pt x="1689" y="145"/>
                      </a:lnTo>
                      <a:lnTo>
                        <a:pt x="1691" y="145"/>
                      </a:lnTo>
                      <a:lnTo>
                        <a:pt x="1692" y="145"/>
                      </a:lnTo>
                      <a:lnTo>
                        <a:pt x="1694" y="145"/>
                      </a:lnTo>
                      <a:lnTo>
                        <a:pt x="1696" y="145"/>
                      </a:lnTo>
                      <a:lnTo>
                        <a:pt x="1698" y="145"/>
                      </a:lnTo>
                      <a:lnTo>
                        <a:pt x="1700" y="145"/>
                      </a:lnTo>
                      <a:lnTo>
                        <a:pt x="1702" y="145"/>
                      </a:lnTo>
                      <a:lnTo>
                        <a:pt x="1704" y="145"/>
                      </a:lnTo>
                      <a:lnTo>
                        <a:pt x="1706" y="145"/>
                      </a:lnTo>
                      <a:lnTo>
                        <a:pt x="1708" y="145"/>
                      </a:lnTo>
                      <a:lnTo>
                        <a:pt x="1710" y="145"/>
                      </a:lnTo>
                      <a:lnTo>
                        <a:pt x="1712" y="145"/>
                      </a:lnTo>
                      <a:lnTo>
                        <a:pt x="1714" y="145"/>
                      </a:lnTo>
                      <a:lnTo>
                        <a:pt x="1715" y="145"/>
                      </a:lnTo>
                      <a:lnTo>
                        <a:pt x="1717" y="145"/>
                      </a:lnTo>
                      <a:lnTo>
                        <a:pt x="1719" y="145"/>
                      </a:lnTo>
                      <a:lnTo>
                        <a:pt x="1721" y="145"/>
                      </a:lnTo>
                      <a:lnTo>
                        <a:pt x="1723" y="145"/>
                      </a:lnTo>
                      <a:lnTo>
                        <a:pt x="1725" y="145"/>
                      </a:lnTo>
                      <a:lnTo>
                        <a:pt x="1727" y="145"/>
                      </a:lnTo>
                      <a:lnTo>
                        <a:pt x="1729" y="145"/>
                      </a:lnTo>
                      <a:lnTo>
                        <a:pt x="1731" y="145"/>
                      </a:lnTo>
                      <a:lnTo>
                        <a:pt x="1733" y="145"/>
                      </a:lnTo>
                      <a:lnTo>
                        <a:pt x="1735" y="145"/>
                      </a:lnTo>
                      <a:lnTo>
                        <a:pt x="1737" y="145"/>
                      </a:lnTo>
                      <a:lnTo>
                        <a:pt x="1738" y="145"/>
                      </a:lnTo>
                      <a:lnTo>
                        <a:pt x="1740" y="145"/>
                      </a:lnTo>
                      <a:lnTo>
                        <a:pt x="1742" y="145"/>
                      </a:lnTo>
                      <a:lnTo>
                        <a:pt x="1744" y="145"/>
                      </a:lnTo>
                      <a:lnTo>
                        <a:pt x="1746" y="145"/>
                      </a:lnTo>
                      <a:lnTo>
                        <a:pt x="1748" y="145"/>
                      </a:lnTo>
                      <a:lnTo>
                        <a:pt x="1750" y="145"/>
                      </a:lnTo>
                      <a:lnTo>
                        <a:pt x="1752" y="145"/>
                      </a:lnTo>
                      <a:lnTo>
                        <a:pt x="1754" y="145"/>
                      </a:lnTo>
                      <a:lnTo>
                        <a:pt x="1756" y="145"/>
                      </a:lnTo>
                      <a:lnTo>
                        <a:pt x="1758" y="145"/>
                      </a:lnTo>
                      <a:lnTo>
                        <a:pt x="1760" y="145"/>
                      </a:lnTo>
                      <a:lnTo>
                        <a:pt x="1761" y="145"/>
                      </a:lnTo>
                      <a:lnTo>
                        <a:pt x="1763" y="145"/>
                      </a:lnTo>
                      <a:lnTo>
                        <a:pt x="1765" y="145"/>
                      </a:lnTo>
                      <a:lnTo>
                        <a:pt x="1767" y="145"/>
                      </a:lnTo>
                      <a:lnTo>
                        <a:pt x="1769" y="145"/>
                      </a:lnTo>
                      <a:lnTo>
                        <a:pt x="1771" y="145"/>
                      </a:lnTo>
                      <a:lnTo>
                        <a:pt x="1773" y="145"/>
                      </a:lnTo>
                      <a:lnTo>
                        <a:pt x="1775" y="145"/>
                      </a:lnTo>
                      <a:lnTo>
                        <a:pt x="1777" y="145"/>
                      </a:lnTo>
                      <a:lnTo>
                        <a:pt x="1779" y="145"/>
                      </a:lnTo>
                      <a:lnTo>
                        <a:pt x="1781" y="145"/>
                      </a:lnTo>
                      <a:lnTo>
                        <a:pt x="1782" y="145"/>
                      </a:lnTo>
                      <a:lnTo>
                        <a:pt x="1784" y="145"/>
                      </a:lnTo>
                      <a:lnTo>
                        <a:pt x="1786" y="145"/>
                      </a:lnTo>
                      <a:lnTo>
                        <a:pt x="1788" y="145"/>
                      </a:lnTo>
                      <a:lnTo>
                        <a:pt x="1790" y="145"/>
                      </a:lnTo>
                      <a:lnTo>
                        <a:pt x="1792" y="145"/>
                      </a:lnTo>
                      <a:lnTo>
                        <a:pt x="1794" y="145"/>
                      </a:lnTo>
                      <a:lnTo>
                        <a:pt x="1796" y="145"/>
                      </a:lnTo>
                      <a:lnTo>
                        <a:pt x="1798" y="145"/>
                      </a:lnTo>
                      <a:lnTo>
                        <a:pt x="1800" y="145"/>
                      </a:lnTo>
                      <a:lnTo>
                        <a:pt x="1802" y="145"/>
                      </a:lnTo>
                      <a:lnTo>
                        <a:pt x="1804" y="145"/>
                      </a:lnTo>
                      <a:lnTo>
                        <a:pt x="1805" y="145"/>
                      </a:lnTo>
                      <a:lnTo>
                        <a:pt x="1807" y="145"/>
                      </a:lnTo>
                      <a:lnTo>
                        <a:pt x="1809" y="145"/>
                      </a:lnTo>
                      <a:lnTo>
                        <a:pt x="1813" y="145"/>
                      </a:lnTo>
                      <a:lnTo>
                        <a:pt x="1815" y="145"/>
                      </a:lnTo>
                      <a:lnTo>
                        <a:pt x="1817" y="145"/>
                      </a:lnTo>
                      <a:lnTo>
                        <a:pt x="1819" y="145"/>
                      </a:lnTo>
                      <a:lnTo>
                        <a:pt x="1821" y="145"/>
                      </a:lnTo>
                      <a:lnTo>
                        <a:pt x="1823" y="145"/>
                      </a:lnTo>
                      <a:lnTo>
                        <a:pt x="1825" y="145"/>
                      </a:lnTo>
                      <a:lnTo>
                        <a:pt x="1827" y="145"/>
                      </a:lnTo>
                      <a:lnTo>
                        <a:pt x="1828" y="145"/>
                      </a:lnTo>
                      <a:lnTo>
                        <a:pt x="1830" y="145"/>
                      </a:lnTo>
                      <a:lnTo>
                        <a:pt x="1834" y="145"/>
                      </a:lnTo>
                      <a:lnTo>
                        <a:pt x="1836" y="145"/>
                      </a:lnTo>
                      <a:lnTo>
                        <a:pt x="1838" y="145"/>
                      </a:lnTo>
                      <a:lnTo>
                        <a:pt x="1840" y="145"/>
                      </a:lnTo>
                      <a:lnTo>
                        <a:pt x="1842" y="145"/>
                      </a:lnTo>
                      <a:lnTo>
                        <a:pt x="1844" y="145"/>
                      </a:lnTo>
                      <a:lnTo>
                        <a:pt x="1846" y="145"/>
                      </a:lnTo>
                      <a:lnTo>
                        <a:pt x="1848" y="145"/>
                      </a:lnTo>
                      <a:lnTo>
                        <a:pt x="1850" y="145"/>
                      </a:lnTo>
                      <a:lnTo>
                        <a:pt x="1853" y="145"/>
                      </a:lnTo>
                      <a:lnTo>
                        <a:pt x="1855" y="145"/>
                      </a:lnTo>
                      <a:lnTo>
                        <a:pt x="1857" y="145"/>
                      </a:lnTo>
                      <a:lnTo>
                        <a:pt x="1859" y="145"/>
                      </a:lnTo>
                      <a:lnTo>
                        <a:pt x="1861" y="145"/>
                      </a:lnTo>
                      <a:lnTo>
                        <a:pt x="1863" y="145"/>
                      </a:lnTo>
                      <a:lnTo>
                        <a:pt x="1865" y="145"/>
                      </a:lnTo>
                      <a:lnTo>
                        <a:pt x="1867" y="145"/>
                      </a:lnTo>
                      <a:lnTo>
                        <a:pt x="1869" y="145"/>
                      </a:lnTo>
                      <a:lnTo>
                        <a:pt x="1871" y="145"/>
                      </a:lnTo>
                      <a:lnTo>
                        <a:pt x="1872" y="145"/>
                      </a:lnTo>
                      <a:lnTo>
                        <a:pt x="1874" y="145"/>
                      </a:lnTo>
                      <a:lnTo>
                        <a:pt x="1876" y="145"/>
                      </a:lnTo>
                      <a:lnTo>
                        <a:pt x="1878" y="145"/>
                      </a:lnTo>
                      <a:lnTo>
                        <a:pt x="1880" y="145"/>
                      </a:lnTo>
                      <a:lnTo>
                        <a:pt x="1882" y="145"/>
                      </a:lnTo>
                      <a:lnTo>
                        <a:pt x="1884" y="145"/>
                      </a:lnTo>
                      <a:lnTo>
                        <a:pt x="1886" y="145"/>
                      </a:lnTo>
                      <a:lnTo>
                        <a:pt x="1888" y="145"/>
                      </a:lnTo>
                      <a:lnTo>
                        <a:pt x="1890" y="145"/>
                      </a:lnTo>
                      <a:lnTo>
                        <a:pt x="1892" y="145"/>
                      </a:lnTo>
                      <a:lnTo>
                        <a:pt x="1894" y="145"/>
                      </a:lnTo>
                      <a:lnTo>
                        <a:pt x="1895" y="145"/>
                      </a:lnTo>
                      <a:lnTo>
                        <a:pt x="1897" y="145"/>
                      </a:lnTo>
                      <a:lnTo>
                        <a:pt x="1899" y="145"/>
                      </a:lnTo>
                      <a:lnTo>
                        <a:pt x="1901" y="145"/>
                      </a:lnTo>
                      <a:lnTo>
                        <a:pt x="1903" y="145"/>
                      </a:lnTo>
                      <a:lnTo>
                        <a:pt x="1905" y="145"/>
                      </a:lnTo>
                      <a:lnTo>
                        <a:pt x="1907" y="145"/>
                      </a:lnTo>
                      <a:lnTo>
                        <a:pt x="1909" y="145"/>
                      </a:lnTo>
                      <a:lnTo>
                        <a:pt x="1911" y="145"/>
                      </a:lnTo>
                      <a:lnTo>
                        <a:pt x="1913" y="145"/>
                      </a:lnTo>
                      <a:lnTo>
                        <a:pt x="1915" y="145"/>
                      </a:lnTo>
                      <a:lnTo>
                        <a:pt x="1917" y="145"/>
                      </a:lnTo>
                      <a:lnTo>
                        <a:pt x="1918" y="145"/>
                      </a:lnTo>
                      <a:lnTo>
                        <a:pt x="1920" y="145"/>
                      </a:lnTo>
                      <a:lnTo>
                        <a:pt x="1922" y="145"/>
                      </a:lnTo>
                      <a:lnTo>
                        <a:pt x="1924" y="145"/>
                      </a:lnTo>
                      <a:lnTo>
                        <a:pt x="1926" y="145"/>
                      </a:lnTo>
                      <a:lnTo>
                        <a:pt x="1928" y="145"/>
                      </a:lnTo>
                      <a:lnTo>
                        <a:pt x="1930" y="145"/>
                      </a:lnTo>
                      <a:lnTo>
                        <a:pt x="1932" y="145"/>
                      </a:lnTo>
                      <a:lnTo>
                        <a:pt x="1934" y="145"/>
                      </a:lnTo>
                      <a:lnTo>
                        <a:pt x="1936" y="145"/>
                      </a:lnTo>
                      <a:lnTo>
                        <a:pt x="1938" y="145"/>
                      </a:lnTo>
                      <a:lnTo>
                        <a:pt x="1940" y="145"/>
                      </a:lnTo>
                      <a:lnTo>
                        <a:pt x="1941" y="145"/>
                      </a:lnTo>
                      <a:lnTo>
                        <a:pt x="1943" y="145"/>
                      </a:lnTo>
                      <a:lnTo>
                        <a:pt x="1945" y="145"/>
                      </a:lnTo>
                      <a:lnTo>
                        <a:pt x="1947" y="145"/>
                      </a:lnTo>
                      <a:lnTo>
                        <a:pt x="1949" y="145"/>
                      </a:lnTo>
                      <a:lnTo>
                        <a:pt x="1951" y="145"/>
                      </a:lnTo>
                      <a:lnTo>
                        <a:pt x="1953" y="145"/>
                      </a:lnTo>
                      <a:lnTo>
                        <a:pt x="1955" y="145"/>
                      </a:lnTo>
                      <a:lnTo>
                        <a:pt x="1957" y="145"/>
                      </a:lnTo>
                      <a:lnTo>
                        <a:pt x="1959" y="145"/>
                      </a:lnTo>
                      <a:lnTo>
                        <a:pt x="1961" y="145"/>
                      </a:lnTo>
                      <a:lnTo>
                        <a:pt x="1962" y="145"/>
                      </a:lnTo>
                      <a:lnTo>
                        <a:pt x="1964" y="145"/>
                      </a:lnTo>
                      <a:lnTo>
                        <a:pt x="1966" y="145"/>
                      </a:lnTo>
                      <a:lnTo>
                        <a:pt x="1968" y="145"/>
                      </a:lnTo>
                      <a:lnTo>
                        <a:pt x="1970" y="145"/>
                      </a:lnTo>
                      <a:lnTo>
                        <a:pt x="1972" y="145"/>
                      </a:lnTo>
                      <a:lnTo>
                        <a:pt x="1974" y="145"/>
                      </a:lnTo>
                      <a:lnTo>
                        <a:pt x="1976" y="145"/>
                      </a:lnTo>
                      <a:lnTo>
                        <a:pt x="1978" y="145"/>
                      </a:lnTo>
                      <a:lnTo>
                        <a:pt x="1980" y="145"/>
                      </a:lnTo>
                      <a:lnTo>
                        <a:pt x="1982" y="145"/>
                      </a:lnTo>
                      <a:lnTo>
                        <a:pt x="1984" y="145"/>
                      </a:lnTo>
                      <a:lnTo>
                        <a:pt x="1985" y="145"/>
                      </a:lnTo>
                      <a:lnTo>
                        <a:pt x="1987" y="145"/>
                      </a:lnTo>
                      <a:lnTo>
                        <a:pt x="1989" y="145"/>
                      </a:lnTo>
                      <a:lnTo>
                        <a:pt x="1991" y="145"/>
                      </a:lnTo>
                      <a:lnTo>
                        <a:pt x="1993" y="145"/>
                      </a:lnTo>
                      <a:lnTo>
                        <a:pt x="1995" y="145"/>
                      </a:lnTo>
                      <a:lnTo>
                        <a:pt x="1997" y="145"/>
                      </a:lnTo>
                      <a:lnTo>
                        <a:pt x="1999" y="145"/>
                      </a:lnTo>
                      <a:lnTo>
                        <a:pt x="2001" y="145"/>
                      </a:lnTo>
                      <a:lnTo>
                        <a:pt x="2003" y="145"/>
                      </a:lnTo>
                      <a:lnTo>
                        <a:pt x="2005" y="145"/>
                      </a:lnTo>
                      <a:lnTo>
                        <a:pt x="2007" y="145"/>
                      </a:lnTo>
                      <a:lnTo>
                        <a:pt x="2008" y="145"/>
                      </a:lnTo>
                      <a:lnTo>
                        <a:pt x="2010" y="145"/>
                      </a:lnTo>
                      <a:lnTo>
                        <a:pt x="2012" y="145"/>
                      </a:lnTo>
                      <a:lnTo>
                        <a:pt x="2014" y="145"/>
                      </a:lnTo>
                      <a:lnTo>
                        <a:pt x="2016" y="145"/>
                      </a:lnTo>
                      <a:lnTo>
                        <a:pt x="2018" y="145"/>
                      </a:lnTo>
                      <a:lnTo>
                        <a:pt x="2020" y="145"/>
                      </a:lnTo>
                      <a:lnTo>
                        <a:pt x="2022" y="145"/>
                      </a:lnTo>
                      <a:lnTo>
                        <a:pt x="2024" y="145"/>
                      </a:lnTo>
                      <a:lnTo>
                        <a:pt x="2026" y="145"/>
                      </a:lnTo>
                      <a:lnTo>
                        <a:pt x="2028" y="145"/>
                      </a:lnTo>
                      <a:lnTo>
                        <a:pt x="2031" y="145"/>
                      </a:lnTo>
                      <a:lnTo>
                        <a:pt x="2033" y="145"/>
                      </a:lnTo>
                      <a:lnTo>
                        <a:pt x="2035" y="145"/>
                      </a:lnTo>
                      <a:lnTo>
                        <a:pt x="2037" y="145"/>
                      </a:lnTo>
                      <a:lnTo>
                        <a:pt x="2039" y="145"/>
                      </a:lnTo>
                      <a:lnTo>
                        <a:pt x="2041" y="145"/>
                      </a:lnTo>
                      <a:lnTo>
                        <a:pt x="2043" y="145"/>
                      </a:lnTo>
                      <a:lnTo>
                        <a:pt x="2045" y="145"/>
                      </a:lnTo>
                      <a:lnTo>
                        <a:pt x="2047" y="145"/>
                      </a:lnTo>
                      <a:lnTo>
                        <a:pt x="2049" y="145"/>
                      </a:lnTo>
                      <a:lnTo>
                        <a:pt x="2051" y="145"/>
                      </a:lnTo>
                      <a:lnTo>
                        <a:pt x="2052" y="145"/>
                      </a:lnTo>
                      <a:lnTo>
                        <a:pt x="2054" y="145"/>
                      </a:lnTo>
                      <a:lnTo>
                        <a:pt x="2056" y="145"/>
                      </a:lnTo>
                      <a:lnTo>
                        <a:pt x="2058" y="145"/>
                      </a:lnTo>
                      <a:lnTo>
                        <a:pt x="2060" y="145"/>
                      </a:lnTo>
                      <a:lnTo>
                        <a:pt x="2062" y="145"/>
                      </a:lnTo>
                      <a:lnTo>
                        <a:pt x="2064" y="145"/>
                      </a:lnTo>
                      <a:lnTo>
                        <a:pt x="2066" y="145"/>
                      </a:lnTo>
                      <a:lnTo>
                        <a:pt x="2068" y="145"/>
                      </a:lnTo>
                      <a:lnTo>
                        <a:pt x="2070" y="145"/>
                      </a:lnTo>
                      <a:lnTo>
                        <a:pt x="2072" y="145"/>
                      </a:lnTo>
                      <a:lnTo>
                        <a:pt x="2074" y="145"/>
                      </a:lnTo>
                      <a:lnTo>
                        <a:pt x="2075" y="145"/>
                      </a:lnTo>
                      <a:lnTo>
                        <a:pt x="2077" y="145"/>
                      </a:lnTo>
                      <a:lnTo>
                        <a:pt x="2079" y="145"/>
                      </a:lnTo>
                      <a:lnTo>
                        <a:pt x="2081" y="145"/>
                      </a:lnTo>
                      <a:lnTo>
                        <a:pt x="2083" y="145"/>
                      </a:lnTo>
                      <a:lnTo>
                        <a:pt x="2085" y="145"/>
                      </a:lnTo>
                      <a:lnTo>
                        <a:pt x="2087" y="145"/>
                      </a:lnTo>
                      <a:lnTo>
                        <a:pt x="2089" y="145"/>
                      </a:lnTo>
                      <a:lnTo>
                        <a:pt x="2091" y="145"/>
                      </a:lnTo>
                      <a:lnTo>
                        <a:pt x="2093" y="145"/>
                      </a:lnTo>
                      <a:lnTo>
                        <a:pt x="2095" y="145"/>
                      </a:lnTo>
                      <a:lnTo>
                        <a:pt x="2097" y="145"/>
                      </a:lnTo>
                      <a:lnTo>
                        <a:pt x="2098" y="145"/>
                      </a:lnTo>
                      <a:lnTo>
                        <a:pt x="2100" y="145"/>
                      </a:lnTo>
                      <a:lnTo>
                        <a:pt x="2102" y="145"/>
                      </a:lnTo>
                      <a:lnTo>
                        <a:pt x="2104" y="145"/>
                      </a:lnTo>
                      <a:lnTo>
                        <a:pt x="2106" y="145"/>
                      </a:lnTo>
                      <a:lnTo>
                        <a:pt x="2108" y="145"/>
                      </a:lnTo>
                      <a:lnTo>
                        <a:pt x="2110" y="145"/>
                      </a:lnTo>
                      <a:lnTo>
                        <a:pt x="2112" y="145"/>
                      </a:lnTo>
                      <a:lnTo>
                        <a:pt x="2114" y="145"/>
                      </a:lnTo>
                      <a:lnTo>
                        <a:pt x="2116" y="145"/>
                      </a:lnTo>
                      <a:lnTo>
                        <a:pt x="2118" y="145"/>
                      </a:lnTo>
                      <a:lnTo>
                        <a:pt x="2120" y="145"/>
                      </a:lnTo>
                      <a:lnTo>
                        <a:pt x="2121" y="145"/>
                      </a:lnTo>
                      <a:lnTo>
                        <a:pt x="2123" y="145"/>
                      </a:lnTo>
                      <a:lnTo>
                        <a:pt x="2125" y="145"/>
                      </a:lnTo>
                      <a:lnTo>
                        <a:pt x="2127" y="145"/>
                      </a:lnTo>
                      <a:lnTo>
                        <a:pt x="2131" y="145"/>
                      </a:lnTo>
                      <a:lnTo>
                        <a:pt x="2133" y="145"/>
                      </a:lnTo>
                      <a:lnTo>
                        <a:pt x="2135" y="145"/>
                      </a:lnTo>
                      <a:lnTo>
                        <a:pt x="2137" y="145"/>
                      </a:lnTo>
                      <a:lnTo>
                        <a:pt x="2141" y="145"/>
                      </a:lnTo>
                      <a:lnTo>
                        <a:pt x="2143" y="145"/>
                      </a:lnTo>
                      <a:lnTo>
                        <a:pt x="2144" y="145"/>
                      </a:lnTo>
                      <a:lnTo>
                        <a:pt x="2146" y="145"/>
                      </a:lnTo>
                      <a:lnTo>
                        <a:pt x="2148" y="145"/>
                      </a:lnTo>
                      <a:lnTo>
                        <a:pt x="2150" y="145"/>
                      </a:lnTo>
                      <a:lnTo>
                        <a:pt x="2152" y="145"/>
                      </a:lnTo>
                      <a:lnTo>
                        <a:pt x="2154" y="145"/>
                      </a:lnTo>
                      <a:lnTo>
                        <a:pt x="2156" y="145"/>
                      </a:lnTo>
                      <a:lnTo>
                        <a:pt x="2158" y="145"/>
                      </a:lnTo>
                      <a:lnTo>
                        <a:pt x="2162" y="145"/>
                      </a:lnTo>
                      <a:lnTo>
                        <a:pt x="2164" y="145"/>
                      </a:lnTo>
                      <a:lnTo>
                        <a:pt x="2165" y="145"/>
                      </a:lnTo>
                      <a:lnTo>
                        <a:pt x="2167" y="145"/>
                      </a:lnTo>
                      <a:lnTo>
                        <a:pt x="2169" y="145"/>
                      </a:lnTo>
                      <a:lnTo>
                        <a:pt x="2171" y="145"/>
                      </a:lnTo>
                      <a:lnTo>
                        <a:pt x="2173" y="145"/>
                      </a:lnTo>
                      <a:lnTo>
                        <a:pt x="2175" y="145"/>
                      </a:lnTo>
                      <a:lnTo>
                        <a:pt x="2177" y="145"/>
                      </a:lnTo>
                      <a:lnTo>
                        <a:pt x="2179" y="145"/>
                      </a:lnTo>
                      <a:lnTo>
                        <a:pt x="2181" y="145"/>
                      </a:lnTo>
                      <a:lnTo>
                        <a:pt x="2183" y="145"/>
                      </a:lnTo>
                      <a:lnTo>
                        <a:pt x="2185" y="145"/>
                      </a:lnTo>
                      <a:lnTo>
                        <a:pt x="2187" y="145"/>
                      </a:lnTo>
                      <a:lnTo>
                        <a:pt x="2188" y="145"/>
                      </a:lnTo>
                      <a:lnTo>
                        <a:pt x="2190" y="145"/>
                      </a:lnTo>
                      <a:lnTo>
                        <a:pt x="2192" y="145"/>
                      </a:lnTo>
                      <a:lnTo>
                        <a:pt x="2194" y="145"/>
                      </a:lnTo>
                      <a:lnTo>
                        <a:pt x="2196" y="145"/>
                      </a:lnTo>
                      <a:lnTo>
                        <a:pt x="2198" y="145"/>
                      </a:lnTo>
                      <a:lnTo>
                        <a:pt x="2200" y="145"/>
                      </a:lnTo>
                      <a:lnTo>
                        <a:pt x="2202" y="145"/>
                      </a:lnTo>
                      <a:lnTo>
                        <a:pt x="2204" y="145"/>
                      </a:lnTo>
                      <a:lnTo>
                        <a:pt x="2206" y="145"/>
                      </a:lnTo>
                      <a:lnTo>
                        <a:pt x="2208" y="145"/>
                      </a:lnTo>
                      <a:lnTo>
                        <a:pt x="2210" y="145"/>
                      </a:lnTo>
                      <a:lnTo>
                        <a:pt x="2211" y="145"/>
                      </a:lnTo>
                      <a:lnTo>
                        <a:pt x="2213" y="145"/>
                      </a:lnTo>
                      <a:lnTo>
                        <a:pt x="2215" y="145"/>
                      </a:lnTo>
                      <a:lnTo>
                        <a:pt x="2217" y="145"/>
                      </a:lnTo>
                      <a:lnTo>
                        <a:pt x="2219" y="145"/>
                      </a:lnTo>
                      <a:lnTo>
                        <a:pt x="2221" y="145"/>
                      </a:lnTo>
                      <a:lnTo>
                        <a:pt x="2223" y="145"/>
                      </a:lnTo>
                      <a:lnTo>
                        <a:pt x="2225" y="145"/>
                      </a:lnTo>
                      <a:lnTo>
                        <a:pt x="2227" y="145"/>
                      </a:lnTo>
                      <a:lnTo>
                        <a:pt x="2229" y="145"/>
                      </a:lnTo>
                      <a:lnTo>
                        <a:pt x="2231" y="145"/>
                      </a:lnTo>
                      <a:lnTo>
                        <a:pt x="2233" y="145"/>
                      </a:lnTo>
                      <a:lnTo>
                        <a:pt x="2234" y="145"/>
                      </a:lnTo>
                      <a:lnTo>
                        <a:pt x="2236" y="145"/>
                      </a:lnTo>
                      <a:lnTo>
                        <a:pt x="2238" y="145"/>
                      </a:lnTo>
                      <a:lnTo>
                        <a:pt x="2240" y="145"/>
                      </a:lnTo>
                      <a:lnTo>
                        <a:pt x="2242" y="145"/>
                      </a:lnTo>
                      <a:lnTo>
                        <a:pt x="2244" y="145"/>
                      </a:lnTo>
                      <a:lnTo>
                        <a:pt x="2246" y="145"/>
                      </a:lnTo>
                      <a:lnTo>
                        <a:pt x="2248" y="145"/>
                      </a:lnTo>
                      <a:lnTo>
                        <a:pt x="2250" y="145"/>
                      </a:lnTo>
                      <a:lnTo>
                        <a:pt x="2252" y="145"/>
                      </a:lnTo>
                      <a:lnTo>
                        <a:pt x="2254" y="145"/>
                      </a:lnTo>
                      <a:lnTo>
                        <a:pt x="2255" y="145"/>
                      </a:lnTo>
                      <a:lnTo>
                        <a:pt x="2257" y="145"/>
                      </a:lnTo>
                      <a:lnTo>
                        <a:pt x="2259" y="145"/>
                      </a:lnTo>
                      <a:lnTo>
                        <a:pt x="2261" y="145"/>
                      </a:lnTo>
                      <a:lnTo>
                        <a:pt x="2263" y="145"/>
                      </a:lnTo>
                      <a:lnTo>
                        <a:pt x="2265" y="145"/>
                      </a:lnTo>
                      <a:lnTo>
                        <a:pt x="2267" y="145"/>
                      </a:lnTo>
                      <a:lnTo>
                        <a:pt x="2269" y="145"/>
                      </a:lnTo>
                      <a:lnTo>
                        <a:pt x="2271" y="145"/>
                      </a:lnTo>
                      <a:lnTo>
                        <a:pt x="2273" y="145"/>
                      </a:lnTo>
                      <a:lnTo>
                        <a:pt x="2275" y="145"/>
                      </a:lnTo>
                      <a:lnTo>
                        <a:pt x="2277" y="145"/>
                      </a:lnTo>
                      <a:lnTo>
                        <a:pt x="2278" y="145"/>
                      </a:lnTo>
                      <a:lnTo>
                        <a:pt x="2280" y="145"/>
                      </a:lnTo>
                      <a:lnTo>
                        <a:pt x="2282" y="145"/>
                      </a:lnTo>
                      <a:lnTo>
                        <a:pt x="2284" y="145"/>
                      </a:lnTo>
                      <a:lnTo>
                        <a:pt x="2286" y="145"/>
                      </a:lnTo>
                      <a:lnTo>
                        <a:pt x="2288" y="145"/>
                      </a:lnTo>
                      <a:lnTo>
                        <a:pt x="2290" y="145"/>
                      </a:lnTo>
                      <a:lnTo>
                        <a:pt x="2292" y="145"/>
                      </a:lnTo>
                      <a:lnTo>
                        <a:pt x="2294" y="145"/>
                      </a:lnTo>
                      <a:lnTo>
                        <a:pt x="2296" y="145"/>
                      </a:lnTo>
                      <a:lnTo>
                        <a:pt x="2298" y="145"/>
                      </a:lnTo>
                      <a:lnTo>
                        <a:pt x="2300" y="145"/>
                      </a:lnTo>
                      <a:lnTo>
                        <a:pt x="2301" y="145"/>
                      </a:lnTo>
                      <a:lnTo>
                        <a:pt x="2303" y="145"/>
                      </a:lnTo>
                      <a:lnTo>
                        <a:pt x="2305" y="145"/>
                      </a:lnTo>
                      <a:lnTo>
                        <a:pt x="2307" y="145"/>
                      </a:lnTo>
                      <a:lnTo>
                        <a:pt x="2309" y="145"/>
                      </a:lnTo>
                      <a:lnTo>
                        <a:pt x="2311" y="145"/>
                      </a:lnTo>
                      <a:lnTo>
                        <a:pt x="2313" y="145"/>
                      </a:lnTo>
                      <a:lnTo>
                        <a:pt x="2315" y="145"/>
                      </a:lnTo>
                      <a:lnTo>
                        <a:pt x="2317" y="145"/>
                      </a:lnTo>
                      <a:lnTo>
                        <a:pt x="2319" y="145"/>
                      </a:lnTo>
                      <a:lnTo>
                        <a:pt x="2321" y="145"/>
                      </a:lnTo>
                      <a:lnTo>
                        <a:pt x="2323" y="145"/>
                      </a:lnTo>
                      <a:lnTo>
                        <a:pt x="2324" y="145"/>
                      </a:lnTo>
                      <a:lnTo>
                        <a:pt x="2326" y="145"/>
                      </a:lnTo>
                      <a:lnTo>
                        <a:pt x="2328" y="145"/>
                      </a:lnTo>
                      <a:lnTo>
                        <a:pt x="2330" y="145"/>
                      </a:lnTo>
                      <a:lnTo>
                        <a:pt x="2332" y="145"/>
                      </a:lnTo>
                      <a:lnTo>
                        <a:pt x="2334" y="145"/>
                      </a:lnTo>
                      <a:lnTo>
                        <a:pt x="2336" y="145"/>
                      </a:lnTo>
                      <a:lnTo>
                        <a:pt x="2338" y="145"/>
                      </a:lnTo>
                      <a:lnTo>
                        <a:pt x="2340" y="145"/>
                      </a:lnTo>
                      <a:lnTo>
                        <a:pt x="2342" y="145"/>
                      </a:lnTo>
                      <a:lnTo>
                        <a:pt x="2344" y="145"/>
                      </a:lnTo>
                      <a:lnTo>
                        <a:pt x="2345" y="145"/>
                      </a:lnTo>
                      <a:lnTo>
                        <a:pt x="2347" y="145"/>
                      </a:lnTo>
                      <a:lnTo>
                        <a:pt x="2349" y="145"/>
                      </a:lnTo>
                      <a:lnTo>
                        <a:pt x="2351" y="145"/>
                      </a:lnTo>
                      <a:lnTo>
                        <a:pt x="2353" y="145"/>
                      </a:lnTo>
                      <a:lnTo>
                        <a:pt x="2355" y="145"/>
                      </a:lnTo>
                      <a:lnTo>
                        <a:pt x="2357" y="145"/>
                      </a:lnTo>
                      <a:lnTo>
                        <a:pt x="2359" y="145"/>
                      </a:lnTo>
                      <a:lnTo>
                        <a:pt x="2361" y="145"/>
                      </a:lnTo>
                      <a:lnTo>
                        <a:pt x="2363" y="145"/>
                      </a:lnTo>
                      <a:lnTo>
                        <a:pt x="2365" y="145"/>
                      </a:lnTo>
                      <a:lnTo>
                        <a:pt x="2367" y="145"/>
                      </a:lnTo>
                      <a:lnTo>
                        <a:pt x="2368" y="145"/>
                      </a:lnTo>
                      <a:lnTo>
                        <a:pt x="2370" y="145"/>
                      </a:lnTo>
                      <a:lnTo>
                        <a:pt x="2372" y="145"/>
                      </a:lnTo>
                      <a:lnTo>
                        <a:pt x="2374" y="145"/>
                      </a:lnTo>
                      <a:lnTo>
                        <a:pt x="2376" y="145"/>
                      </a:lnTo>
                      <a:lnTo>
                        <a:pt x="2378" y="145"/>
                      </a:lnTo>
                      <a:lnTo>
                        <a:pt x="2380" y="145"/>
                      </a:lnTo>
                      <a:lnTo>
                        <a:pt x="2382" y="145"/>
                      </a:lnTo>
                      <a:lnTo>
                        <a:pt x="2384" y="145"/>
                      </a:lnTo>
                      <a:lnTo>
                        <a:pt x="2386" y="145"/>
                      </a:lnTo>
                      <a:lnTo>
                        <a:pt x="2388" y="145"/>
                      </a:lnTo>
                      <a:lnTo>
                        <a:pt x="2390" y="145"/>
                      </a:lnTo>
                      <a:lnTo>
                        <a:pt x="2391" y="145"/>
                      </a:lnTo>
                      <a:lnTo>
                        <a:pt x="2393" y="145"/>
                      </a:lnTo>
                      <a:lnTo>
                        <a:pt x="2395" y="145"/>
                      </a:lnTo>
                      <a:lnTo>
                        <a:pt x="2397" y="145"/>
                      </a:lnTo>
                      <a:lnTo>
                        <a:pt x="2399" y="145"/>
                      </a:lnTo>
                      <a:lnTo>
                        <a:pt x="2401" y="145"/>
                      </a:lnTo>
                      <a:lnTo>
                        <a:pt x="2403" y="145"/>
                      </a:lnTo>
                      <a:lnTo>
                        <a:pt x="2405" y="145"/>
                      </a:lnTo>
                      <a:lnTo>
                        <a:pt x="2407" y="145"/>
                      </a:lnTo>
                      <a:lnTo>
                        <a:pt x="2409" y="145"/>
                      </a:lnTo>
                      <a:lnTo>
                        <a:pt x="2411" y="145"/>
                      </a:lnTo>
                      <a:lnTo>
                        <a:pt x="2413" y="145"/>
                      </a:lnTo>
                      <a:lnTo>
                        <a:pt x="2414" y="145"/>
                      </a:lnTo>
                      <a:lnTo>
                        <a:pt x="2416" y="145"/>
                      </a:lnTo>
                      <a:lnTo>
                        <a:pt x="2418" y="145"/>
                      </a:lnTo>
                      <a:lnTo>
                        <a:pt x="2420" y="145"/>
                      </a:lnTo>
                      <a:lnTo>
                        <a:pt x="2422" y="145"/>
                      </a:lnTo>
                      <a:lnTo>
                        <a:pt x="2424" y="145"/>
                      </a:lnTo>
                      <a:lnTo>
                        <a:pt x="2426" y="145"/>
                      </a:lnTo>
                      <a:lnTo>
                        <a:pt x="2428" y="145"/>
                      </a:lnTo>
                      <a:lnTo>
                        <a:pt x="2430" y="145"/>
                      </a:lnTo>
                      <a:lnTo>
                        <a:pt x="2432" y="145"/>
                      </a:lnTo>
                      <a:lnTo>
                        <a:pt x="2434" y="145"/>
                      </a:lnTo>
                      <a:lnTo>
                        <a:pt x="2435" y="145"/>
                      </a:lnTo>
                      <a:lnTo>
                        <a:pt x="2437" y="145"/>
                      </a:lnTo>
                      <a:lnTo>
                        <a:pt x="2439" y="145"/>
                      </a:lnTo>
                      <a:lnTo>
                        <a:pt x="2441" y="145"/>
                      </a:lnTo>
                      <a:lnTo>
                        <a:pt x="2443" y="145"/>
                      </a:lnTo>
                      <a:lnTo>
                        <a:pt x="2445" y="145"/>
                      </a:lnTo>
                      <a:lnTo>
                        <a:pt x="2447" y="145"/>
                      </a:lnTo>
                      <a:lnTo>
                        <a:pt x="2449" y="145"/>
                      </a:lnTo>
                      <a:lnTo>
                        <a:pt x="2451" y="145"/>
                      </a:lnTo>
                      <a:lnTo>
                        <a:pt x="2453" y="145"/>
                      </a:lnTo>
                      <a:lnTo>
                        <a:pt x="2455" y="145"/>
                      </a:lnTo>
                      <a:lnTo>
                        <a:pt x="2457" y="145"/>
                      </a:lnTo>
                      <a:lnTo>
                        <a:pt x="2458" y="145"/>
                      </a:lnTo>
                      <a:lnTo>
                        <a:pt x="2460" y="145"/>
                      </a:lnTo>
                      <a:lnTo>
                        <a:pt x="2462" y="145"/>
                      </a:lnTo>
                      <a:lnTo>
                        <a:pt x="2464" y="145"/>
                      </a:lnTo>
                      <a:lnTo>
                        <a:pt x="2466" y="145"/>
                      </a:lnTo>
                      <a:lnTo>
                        <a:pt x="2468" y="145"/>
                      </a:lnTo>
                      <a:lnTo>
                        <a:pt x="2470" y="145"/>
                      </a:lnTo>
                      <a:lnTo>
                        <a:pt x="2472" y="145"/>
                      </a:lnTo>
                      <a:lnTo>
                        <a:pt x="2474" y="145"/>
                      </a:lnTo>
                      <a:lnTo>
                        <a:pt x="2476" y="145"/>
                      </a:lnTo>
                      <a:lnTo>
                        <a:pt x="2478" y="145"/>
                      </a:lnTo>
                      <a:lnTo>
                        <a:pt x="2480" y="145"/>
                      </a:lnTo>
                      <a:lnTo>
                        <a:pt x="2481" y="145"/>
                      </a:lnTo>
                      <a:lnTo>
                        <a:pt x="2483" y="145"/>
                      </a:lnTo>
                      <a:lnTo>
                        <a:pt x="2485" y="145"/>
                      </a:lnTo>
                      <a:lnTo>
                        <a:pt x="2487" y="145"/>
                      </a:lnTo>
                      <a:lnTo>
                        <a:pt x="2489" y="145"/>
                      </a:lnTo>
                      <a:lnTo>
                        <a:pt x="2491" y="145"/>
                      </a:lnTo>
                      <a:lnTo>
                        <a:pt x="2493" y="145"/>
                      </a:lnTo>
                      <a:lnTo>
                        <a:pt x="2495" y="145"/>
                      </a:lnTo>
                      <a:lnTo>
                        <a:pt x="2497" y="145"/>
                      </a:lnTo>
                      <a:lnTo>
                        <a:pt x="2499" y="145"/>
                      </a:lnTo>
                      <a:lnTo>
                        <a:pt x="2501" y="145"/>
                      </a:lnTo>
                      <a:lnTo>
                        <a:pt x="2503" y="145"/>
                      </a:lnTo>
                      <a:lnTo>
                        <a:pt x="2504" y="145"/>
                      </a:lnTo>
                      <a:lnTo>
                        <a:pt x="2506" y="145"/>
                      </a:lnTo>
                      <a:lnTo>
                        <a:pt x="2508" y="145"/>
                      </a:lnTo>
                      <a:lnTo>
                        <a:pt x="2510" y="145"/>
                      </a:lnTo>
                      <a:lnTo>
                        <a:pt x="2512" y="145"/>
                      </a:lnTo>
                      <a:lnTo>
                        <a:pt x="2514" y="145"/>
                      </a:lnTo>
                      <a:lnTo>
                        <a:pt x="2516" y="145"/>
                      </a:lnTo>
                      <a:lnTo>
                        <a:pt x="2518" y="145"/>
                      </a:lnTo>
                      <a:lnTo>
                        <a:pt x="2520" y="145"/>
                      </a:lnTo>
                      <a:lnTo>
                        <a:pt x="2522" y="145"/>
                      </a:lnTo>
                      <a:lnTo>
                        <a:pt x="2524" y="145"/>
                      </a:lnTo>
                      <a:lnTo>
                        <a:pt x="2525" y="145"/>
                      </a:lnTo>
                      <a:lnTo>
                        <a:pt x="2527" y="145"/>
                      </a:lnTo>
                      <a:lnTo>
                        <a:pt x="2529" y="145"/>
                      </a:lnTo>
                      <a:lnTo>
                        <a:pt x="2531" y="145"/>
                      </a:lnTo>
                      <a:lnTo>
                        <a:pt x="2533" y="145"/>
                      </a:lnTo>
                      <a:lnTo>
                        <a:pt x="2535" y="145"/>
                      </a:lnTo>
                      <a:lnTo>
                        <a:pt x="2537" y="145"/>
                      </a:lnTo>
                      <a:lnTo>
                        <a:pt x="2539" y="145"/>
                      </a:lnTo>
                      <a:lnTo>
                        <a:pt x="2541" y="145"/>
                      </a:lnTo>
                      <a:lnTo>
                        <a:pt x="2543" y="145"/>
                      </a:lnTo>
                      <a:lnTo>
                        <a:pt x="2545" y="145"/>
                      </a:lnTo>
                      <a:lnTo>
                        <a:pt x="2547" y="145"/>
                      </a:lnTo>
                      <a:lnTo>
                        <a:pt x="2548" y="145"/>
                      </a:lnTo>
                      <a:lnTo>
                        <a:pt x="2550" y="145"/>
                      </a:lnTo>
                      <a:lnTo>
                        <a:pt x="2552" y="145"/>
                      </a:lnTo>
                      <a:lnTo>
                        <a:pt x="2554" y="145"/>
                      </a:lnTo>
                      <a:lnTo>
                        <a:pt x="2556" y="145"/>
                      </a:lnTo>
                      <a:lnTo>
                        <a:pt x="2558" y="145"/>
                      </a:lnTo>
                      <a:lnTo>
                        <a:pt x="2560" y="145"/>
                      </a:lnTo>
                      <a:lnTo>
                        <a:pt x="2562" y="145"/>
                      </a:lnTo>
                      <a:lnTo>
                        <a:pt x="2564" y="145"/>
                      </a:lnTo>
                      <a:lnTo>
                        <a:pt x="2566" y="145"/>
                      </a:lnTo>
                      <a:lnTo>
                        <a:pt x="2568" y="145"/>
                      </a:lnTo>
                      <a:lnTo>
                        <a:pt x="2570" y="145"/>
                      </a:lnTo>
                      <a:lnTo>
                        <a:pt x="2571" y="145"/>
                      </a:lnTo>
                      <a:lnTo>
                        <a:pt x="2573" y="145"/>
                      </a:lnTo>
                      <a:lnTo>
                        <a:pt x="2575" y="145"/>
                      </a:lnTo>
                      <a:lnTo>
                        <a:pt x="2577" y="145"/>
                      </a:lnTo>
                      <a:lnTo>
                        <a:pt x="2579" y="145"/>
                      </a:lnTo>
                      <a:lnTo>
                        <a:pt x="2581" y="145"/>
                      </a:lnTo>
                      <a:lnTo>
                        <a:pt x="2583" y="145"/>
                      </a:lnTo>
                      <a:lnTo>
                        <a:pt x="2585" y="145"/>
                      </a:lnTo>
                      <a:lnTo>
                        <a:pt x="2587" y="145"/>
                      </a:lnTo>
                      <a:lnTo>
                        <a:pt x="2589" y="145"/>
                      </a:lnTo>
                      <a:lnTo>
                        <a:pt x="2591" y="145"/>
                      </a:lnTo>
                      <a:lnTo>
                        <a:pt x="2593" y="145"/>
                      </a:lnTo>
                      <a:lnTo>
                        <a:pt x="2594" y="145"/>
                      </a:lnTo>
                      <a:lnTo>
                        <a:pt x="2596" y="145"/>
                      </a:lnTo>
                      <a:lnTo>
                        <a:pt x="2598" y="145"/>
                      </a:lnTo>
                      <a:lnTo>
                        <a:pt x="2600" y="145"/>
                      </a:lnTo>
                      <a:lnTo>
                        <a:pt x="2602" y="145"/>
                      </a:lnTo>
                      <a:lnTo>
                        <a:pt x="2604" y="145"/>
                      </a:lnTo>
                      <a:lnTo>
                        <a:pt x="2606" y="145"/>
                      </a:lnTo>
                      <a:lnTo>
                        <a:pt x="2608" y="145"/>
                      </a:lnTo>
                      <a:lnTo>
                        <a:pt x="2610" y="145"/>
                      </a:lnTo>
                      <a:lnTo>
                        <a:pt x="2612" y="145"/>
                      </a:lnTo>
                      <a:lnTo>
                        <a:pt x="2614" y="145"/>
                      </a:lnTo>
                      <a:lnTo>
                        <a:pt x="2616" y="145"/>
                      </a:lnTo>
                      <a:lnTo>
                        <a:pt x="2617" y="145"/>
                      </a:lnTo>
                      <a:lnTo>
                        <a:pt x="2619" y="145"/>
                      </a:lnTo>
                      <a:lnTo>
                        <a:pt x="2621" y="145"/>
                      </a:lnTo>
                      <a:lnTo>
                        <a:pt x="2623" y="145"/>
                      </a:lnTo>
                      <a:lnTo>
                        <a:pt x="2625" y="145"/>
                      </a:lnTo>
                      <a:lnTo>
                        <a:pt x="2627" y="145"/>
                      </a:lnTo>
                      <a:lnTo>
                        <a:pt x="2629" y="145"/>
                      </a:lnTo>
                      <a:lnTo>
                        <a:pt x="2631" y="145"/>
                      </a:lnTo>
                      <a:lnTo>
                        <a:pt x="2633" y="145"/>
                      </a:lnTo>
                      <a:lnTo>
                        <a:pt x="2635" y="145"/>
                      </a:lnTo>
                      <a:lnTo>
                        <a:pt x="2637" y="145"/>
                      </a:lnTo>
                      <a:lnTo>
                        <a:pt x="2638" y="145"/>
                      </a:lnTo>
                      <a:lnTo>
                        <a:pt x="2640" y="145"/>
                      </a:lnTo>
                      <a:lnTo>
                        <a:pt x="2642" y="145"/>
                      </a:lnTo>
                      <a:lnTo>
                        <a:pt x="2644" y="145"/>
                      </a:lnTo>
                      <a:lnTo>
                        <a:pt x="2646" y="145"/>
                      </a:lnTo>
                      <a:lnTo>
                        <a:pt x="2648" y="145"/>
                      </a:lnTo>
                      <a:lnTo>
                        <a:pt x="2650" y="145"/>
                      </a:lnTo>
                      <a:lnTo>
                        <a:pt x="2652" y="145"/>
                      </a:lnTo>
                      <a:lnTo>
                        <a:pt x="2654" y="145"/>
                      </a:lnTo>
                      <a:lnTo>
                        <a:pt x="2656" y="145"/>
                      </a:lnTo>
                      <a:lnTo>
                        <a:pt x="2658" y="145"/>
                      </a:lnTo>
                      <a:lnTo>
                        <a:pt x="2660" y="145"/>
                      </a:lnTo>
                      <a:lnTo>
                        <a:pt x="2661" y="145"/>
                      </a:lnTo>
                      <a:lnTo>
                        <a:pt x="2663" y="145"/>
                      </a:lnTo>
                      <a:lnTo>
                        <a:pt x="2665" y="145"/>
                      </a:lnTo>
                      <a:lnTo>
                        <a:pt x="2667" y="145"/>
                      </a:lnTo>
                      <a:lnTo>
                        <a:pt x="2669" y="145"/>
                      </a:lnTo>
                      <a:lnTo>
                        <a:pt x="2671" y="145"/>
                      </a:lnTo>
                      <a:lnTo>
                        <a:pt x="2673" y="145"/>
                      </a:lnTo>
                      <a:lnTo>
                        <a:pt x="2675" y="145"/>
                      </a:lnTo>
                      <a:lnTo>
                        <a:pt x="2677" y="145"/>
                      </a:lnTo>
                      <a:lnTo>
                        <a:pt x="2679" y="145"/>
                      </a:lnTo>
                      <a:lnTo>
                        <a:pt x="2681" y="145"/>
                      </a:lnTo>
                      <a:lnTo>
                        <a:pt x="2683" y="145"/>
                      </a:lnTo>
                      <a:lnTo>
                        <a:pt x="2684" y="145"/>
                      </a:lnTo>
                      <a:lnTo>
                        <a:pt x="2686" y="145"/>
                      </a:lnTo>
                      <a:lnTo>
                        <a:pt x="2688" y="145"/>
                      </a:lnTo>
                      <a:lnTo>
                        <a:pt x="2690" y="145"/>
                      </a:lnTo>
                      <a:lnTo>
                        <a:pt x="2692" y="145"/>
                      </a:lnTo>
                      <a:lnTo>
                        <a:pt x="2694" y="145"/>
                      </a:lnTo>
                      <a:lnTo>
                        <a:pt x="2696" y="145"/>
                      </a:lnTo>
                      <a:lnTo>
                        <a:pt x="2698" y="145"/>
                      </a:lnTo>
                      <a:lnTo>
                        <a:pt x="2700" y="145"/>
                      </a:lnTo>
                      <a:lnTo>
                        <a:pt x="2702" y="145"/>
                      </a:lnTo>
                      <a:lnTo>
                        <a:pt x="2704" y="145"/>
                      </a:lnTo>
                      <a:lnTo>
                        <a:pt x="2706" y="145"/>
                      </a:lnTo>
                      <a:lnTo>
                        <a:pt x="2707" y="145"/>
                      </a:lnTo>
                      <a:lnTo>
                        <a:pt x="2709" y="145"/>
                      </a:lnTo>
                      <a:lnTo>
                        <a:pt x="2711" y="145"/>
                      </a:lnTo>
                      <a:lnTo>
                        <a:pt x="2713" y="145"/>
                      </a:lnTo>
                      <a:lnTo>
                        <a:pt x="2715" y="145"/>
                      </a:lnTo>
                      <a:lnTo>
                        <a:pt x="2719" y="145"/>
                      </a:lnTo>
                      <a:lnTo>
                        <a:pt x="2721" y="145"/>
                      </a:lnTo>
                      <a:lnTo>
                        <a:pt x="2723" y="145"/>
                      </a:lnTo>
                      <a:lnTo>
                        <a:pt x="2725" y="145"/>
                      </a:lnTo>
                      <a:lnTo>
                        <a:pt x="2727" y="145"/>
                      </a:lnTo>
                      <a:lnTo>
                        <a:pt x="2728" y="145"/>
                      </a:lnTo>
                      <a:lnTo>
                        <a:pt x="2730" y="145"/>
                      </a:lnTo>
                      <a:lnTo>
                        <a:pt x="2732" y="145"/>
                      </a:lnTo>
                      <a:lnTo>
                        <a:pt x="2734" y="145"/>
                      </a:lnTo>
                      <a:lnTo>
                        <a:pt x="2736" y="145"/>
                      </a:lnTo>
                      <a:lnTo>
                        <a:pt x="2738" y="145"/>
                      </a:lnTo>
                      <a:lnTo>
                        <a:pt x="2740" y="145"/>
                      </a:lnTo>
                      <a:lnTo>
                        <a:pt x="2742" y="145"/>
                      </a:lnTo>
                      <a:lnTo>
                        <a:pt x="2744" y="145"/>
                      </a:lnTo>
                      <a:lnTo>
                        <a:pt x="2746" y="145"/>
                      </a:lnTo>
                      <a:lnTo>
                        <a:pt x="2748" y="145"/>
                      </a:lnTo>
                      <a:lnTo>
                        <a:pt x="2750" y="145"/>
                      </a:lnTo>
                      <a:lnTo>
                        <a:pt x="2751" y="145"/>
                      </a:lnTo>
                      <a:lnTo>
                        <a:pt x="2753" y="145"/>
                      </a:lnTo>
                      <a:lnTo>
                        <a:pt x="2755" y="145"/>
                      </a:lnTo>
                      <a:lnTo>
                        <a:pt x="2757" y="145"/>
                      </a:lnTo>
                      <a:lnTo>
                        <a:pt x="2759" y="145"/>
                      </a:lnTo>
                      <a:lnTo>
                        <a:pt x="2761" y="145"/>
                      </a:lnTo>
                      <a:lnTo>
                        <a:pt x="2763" y="145"/>
                      </a:lnTo>
                      <a:lnTo>
                        <a:pt x="2765" y="145"/>
                      </a:lnTo>
                      <a:lnTo>
                        <a:pt x="2767" y="145"/>
                      </a:lnTo>
                      <a:lnTo>
                        <a:pt x="2769" y="145"/>
                      </a:lnTo>
                      <a:lnTo>
                        <a:pt x="2771" y="145"/>
                      </a:lnTo>
                      <a:lnTo>
                        <a:pt x="2773" y="145"/>
                      </a:lnTo>
                      <a:lnTo>
                        <a:pt x="2774" y="145"/>
                      </a:lnTo>
                      <a:lnTo>
                        <a:pt x="2776" y="145"/>
                      </a:lnTo>
                      <a:lnTo>
                        <a:pt x="2778" y="145"/>
                      </a:lnTo>
                      <a:lnTo>
                        <a:pt x="2780" y="145"/>
                      </a:lnTo>
                      <a:lnTo>
                        <a:pt x="2782" y="145"/>
                      </a:lnTo>
                      <a:lnTo>
                        <a:pt x="2784" y="145"/>
                      </a:lnTo>
                      <a:lnTo>
                        <a:pt x="2788" y="145"/>
                      </a:lnTo>
                      <a:lnTo>
                        <a:pt x="2790" y="145"/>
                      </a:lnTo>
                      <a:lnTo>
                        <a:pt x="2792" y="145"/>
                      </a:lnTo>
                      <a:lnTo>
                        <a:pt x="2794" y="145"/>
                      </a:lnTo>
                      <a:lnTo>
                        <a:pt x="2796" y="145"/>
                      </a:lnTo>
                      <a:lnTo>
                        <a:pt x="2797" y="145"/>
                      </a:lnTo>
                      <a:lnTo>
                        <a:pt x="2799" y="145"/>
                      </a:lnTo>
                      <a:lnTo>
                        <a:pt x="2803" y="145"/>
                      </a:lnTo>
                      <a:lnTo>
                        <a:pt x="2805" y="145"/>
                      </a:lnTo>
                      <a:lnTo>
                        <a:pt x="2807" y="145"/>
                      </a:lnTo>
                      <a:lnTo>
                        <a:pt x="2809" y="145"/>
                      </a:lnTo>
                      <a:lnTo>
                        <a:pt x="2811" y="145"/>
                      </a:lnTo>
                      <a:lnTo>
                        <a:pt x="2813" y="145"/>
                      </a:lnTo>
                      <a:lnTo>
                        <a:pt x="2815" y="145"/>
                      </a:lnTo>
                      <a:lnTo>
                        <a:pt x="2817" y="145"/>
                      </a:lnTo>
                      <a:lnTo>
                        <a:pt x="2818" y="145"/>
                      </a:lnTo>
                      <a:lnTo>
                        <a:pt x="2820" y="145"/>
                      </a:lnTo>
                      <a:lnTo>
                        <a:pt x="2822" y="145"/>
                      </a:lnTo>
                      <a:lnTo>
                        <a:pt x="2824" y="145"/>
                      </a:lnTo>
                      <a:lnTo>
                        <a:pt x="2826" y="145"/>
                      </a:lnTo>
                      <a:lnTo>
                        <a:pt x="2828" y="145"/>
                      </a:lnTo>
                      <a:lnTo>
                        <a:pt x="2830" y="145"/>
                      </a:lnTo>
                      <a:lnTo>
                        <a:pt x="2832" y="145"/>
                      </a:lnTo>
                      <a:lnTo>
                        <a:pt x="2834" y="145"/>
                      </a:lnTo>
                      <a:lnTo>
                        <a:pt x="2836" y="145"/>
                      </a:lnTo>
                      <a:lnTo>
                        <a:pt x="2838" y="145"/>
                      </a:lnTo>
                      <a:lnTo>
                        <a:pt x="2840" y="145"/>
                      </a:lnTo>
                      <a:lnTo>
                        <a:pt x="2841" y="145"/>
                      </a:lnTo>
                      <a:lnTo>
                        <a:pt x="2843" y="145"/>
                      </a:lnTo>
                      <a:lnTo>
                        <a:pt x="2845" y="145"/>
                      </a:lnTo>
                      <a:lnTo>
                        <a:pt x="2847" y="145"/>
                      </a:lnTo>
                      <a:lnTo>
                        <a:pt x="2849" y="145"/>
                      </a:lnTo>
                      <a:lnTo>
                        <a:pt x="2851" y="145"/>
                      </a:lnTo>
                      <a:lnTo>
                        <a:pt x="2853" y="145"/>
                      </a:lnTo>
                      <a:lnTo>
                        <a:pt x="2855" y="145"/>
                      </a:lnTo>
                      <a:lnTo>
                        <a:pt x="2857" y="145"/>
                      </a:lnTo>
                      <a:lnTo>
                        <a:pt x="2859" y="145"/>
                      </a:lnTo>
                      <a:lnTo>
                        <a:pt x="2861" y="145"/>
                      </a:lnTo>
                      <a:lnTo>
                        <a:pt x="2863" y="145"/>
                      </a:lnTo>
                      <a:lnTo>
                        <a:pt x="2864" y="145"/>
                      </a:lnTo>
                      <a:lnTo>
                        <a:pt x="2866" y="145"/>
                      </a:lnTo>
                      <a:lnTo>
                        <a:pt x="2868" y="145"/>
                      </a:lnTo>
                      <a:lnTo>
                        <a:pt x="2870" y="145"/>
                      </a:lnTo>
                      <a:lnTo>
                        <a:pt x="2872" y="145"/>
                      </a:lnTo>
                      <a:lnTo>
                        <a:pt x="2874" y="145"/>
                      </a:lnTo>
                      <a:lnTo>
                        <a:pt x="2876" y="145"/>
                      </a:lnTo>
                      <a:lnTo>
                        <a:pt x="2878" y="145"/>
                      </a:lnTo>
                      <a:lnTo>
                        <a:pt x="2880" y="145"/>
                      </a:lnTo>
                      <a:lnTo>
                        <a:pt x="2882" y="145"/>
                      </a:lnTo>
                      <a:lnTo>
                        <a:pt x="2884" y="145"/>
                      </a:lnTo>
                      <a:lnTo>
                        <a:pt x="2886" y="145"/>
                      </a:lnTo>
                      <a:lnTo>
                        <a:pt x="2887" y="145"/>
                      </a:lnTo>
                      <a:lnTo>
                        <a:pt x="2889" y="145"/>
                      </a:lnTo>
                      <a:lnTo>
                        <a:pt x="2891" y="145"/>
                      </a:lnTo>
                      <a:lnTo>
                        <a:pt x="2893" y="145"/>
                      </a:lnTo>
                      <a:lnTo>
                        <a:pt x="2895" y="145"/>
                      </a:lnTo>
                      <a:lnTo>
                        <a:pt x="2897" y="145"/>
                      </a:lnTo>
                      <a:lnTo>
                        <a:pt x="2899" y="145"/>
                      </a:lnTo>
                      <a:lnTo>
                        <a:pt x="2901" y="145"/>
                      </a:lnTo>
                      <a:lnTo>
                        <a:pt x="2903" y="145"/>
                      </a:lnTo>
                    </a:path>
                  </a:pathLst>
                </a:custGeom>
                <a:grpFill/>
                <a:ln w="31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4" name="Freeform 295"/>
                <p:cNvSpPr>
                  <a:spLocks/>
                </p:cNvSpPr>
                <p:nvPr/>
              </p:nvSpPr>
              <p:spPr bwMode="auto">
                <a:xfrm>
                  <a:off x="2265362" y="4533900"/>
                  <a:ext cx="4605337" cy="350838"/>
                </a:xfrm>
                <a:custGeom>
                  <a:avLst/>
                  <a:gdLst>
                    <a:gd name="T0" fmla="*/ 59 w 2901"/>
                    <a:gd name="T1" fmla="*/ 221 h 221"/>
                    <a:gd name="T2" fmla="*/ 114 w 2901"/>
                    <a:gd name="T3" fmla="*/ 221 h 221"/>
                    <a:gd name="T4" fmla="*/ 174 w 2901"/>
                    <a:gd name="T5" fmla="*/ 221 h 221"/>
                    <a:gd name="T6" fmla="*/ 229 w 2901"/>
                    <a:gd name="T7" fmla="*/ 221 h 221"/>
                    <a:gd name="T8" fmla="*/ 294 w 2901"/>
                    <a:gd name="T9" fmla="*/ 221 h 221"/>
                    <a:gd name="T10" fmla="*/ 350 w 2901"/>
                    <a:gd name="T11" fmla="*/ 221 h 221"/>
                    <a:gd name="T12" fmla="*/ 411 w 2901"/>
                    <a:gd name="T13" fmla="*/ 219 h 221"/>
                    <a:gd name="T14" fmla="*/ 467 w 2901"/>
                    <a:gd name="T15" fmla="*/ 221 h 221"/>
                    <a:gd name="T16" fmla="*/ 520 w 2901"/>
                    <a:gd name="T17" fmla="*/ 221 h 221"/>
                    <a:gd name="T18" fmla="*/ 568 w 2901"/>
                    <a:gd name="T19" fmla="*/ 219 h 221"/>
                    <a:gd name="T20" fmla="*/ 614 w 2901"/>
                    <a:gd name="T21" fmla="*/ 219 h 221"/>
                    <a:gd name="T22" fmla="*/ 662 w 2901"/>
                    <a:gd name="T23" fmla="*/ 210 h 221"/>
                    <a:gd name="T24" fmla="*/ 704 w 2901"/>
                    <a:gd name="T25" fmla="*/ 217 h 221"/>
                    <a:gd name="T26" fmla="*/ 746 w 2901"/>
                    <a:gd name="T27" fmla="*/ 219 h 221"/>
                    <a:gd name="T28" fmla="*/ 790 w 2901"/>
                    <a:gd name="T29" fmla="*/ 219 h 221"/>
                    <a:gd name="T30" fmla="*/ 836 w 2901"/>
                    <a:gd name="T31" fmla="*/ 219 h 221"/>
                    <a:gd name="T32" fmla="*/ 882 w 2901"/>
                    <a:gd name="T33" fmla="*/ 219 h 221"/>
                    <a:gd name="T34" fmla="*/ 926 w 2901"/>
                    <a:gd name="T35" fmla="*/ 219 h 221"/>
                    <a:gd name="T36" fmla="*/ 970 w 2901"/>
                    <a:gd name="T37" fmla="*/ 219 h 221"/>
                    <a:gd name="T38" fmla="*/ 1014 w 2901"/>
                    <a:gd name="T39" fmla="*/ 219 h 221"/>
                    <a:gd name="T40" fmla="*/ 1060 w 2901"/>
                    <a:gd name="T41" fmla="*/ 219 h 221"/>
                    <a:gd name="T42" fmla="*/ 1104 w 2901"/>
                    <a:gd name="T43" fmla="*/ 219 h 221"/>
                    <a:gd name="T44" fmla="*/ 1149 w 2901"/>
                    <a:gd name="T45" fmla="*/ 219 h 221"/>
                    <a:gd name="T46" fmla="*/ 1193 w 2901"/>
                    <a:gd name="T47" fmla="*/ 219 h 221"/>
                    <a:gd name="T48" fmla="*/ 1239 w 2901"/>
                    <a:gd name="T49" fmla="*/ 219 h 221"/>
                    <a:gd name="T50" fmla="*/ 1283 w 2901"/>
                    <a:gd name="T51" fmla="*/ 219 h 221"/>
                    <a:gd name="T52" fmla="*/ 1327 w 2901"/>
                    <a:gd name="T53" fmla="*/ 219 h 221"/>
                    <a:gd name="T54" fmla="*/ 1371 w 2901"/>
                    <a:gd name="T55" fmla="*/ 219 h 221"/>
                    <a:gd name="T56" fmla="*/ 1415 w 2901"/>
                    <a:gd name="T57" fmla="*/ 219 h 221"/>
                    <a:gd name="T58" fmla="*/ 1459 w 2901"/>
                    <a:gd name="T59" fmla="*/ 219 h 221"/>
                    <a:gd name="T60" fmla="*/ 1505 w 2901"/>
                    <a:gd name="T61" fmla="*/ 219 h 221"/>
                    <a:gd name="T62" fmla="*/ 1549 w 2901"/>
                    <a:gd name="T63" fmla="*/ 219 h 221"/>
                    <a:gd name="T64" fmla="*/ 1593 w 2901"/>
                    <a:gd name="T65" fmla="*/ 219 h 221"/>
                    <a:gd name="T66" fmla="*/ 1637 w 2901"/>
                    <a:gd name="T67" fmla="*/ 219 h 221"/>
                    <a:gd name="T68" fmla="*/ 1681 w 2901"/>
                    <a:gd name="T69" fmla="*/ 219 h 221"/>
                    <a:gd name="T70" fmla="*/ 1725 w 2901"/>
                    <a:gd name="T71" fmla="*/ 219 h 221"/>
                    <a:gd name="T72" fmla="*/ 1769 w 2901"/>
                    <a:gd name="T73" fmla="*/ 219 h 221"/>
                    <a:gd name="T74" fmla="*/ 1813 w 2901"/>
                    <a:gd name="T75" fmla="*/ 219 h 221"/>
                    <a:gd name="T76" fmla="*/ 1857 w 2901"/>
                    <a:gd name="T77" fmla="*/ 219 h 221"/>
                    <a:gd name="T78" fmla="*/ 1901 w 2901"/>
                    <a:gd name="T79" fmla="*/ 219 h 221"/>
                    <a:gd name="T80" fmla="*/ 1945 w 2901"/>
                    <a:gd name="T81" fmla="*/ 219 h 221"/>
                    <a:gd name="T82" fmla="*/ 1991 w 2901"/>
                    <a:gd name="T83" fmla="*/ 219 h 221"/>
                    <a:gd name="T84" fmla="*/ 2035 w 2901"/>
                    <a:gd name="T85" fmla="*/ 219 h 221"/>
                    <a:gd name="T86" fmla="*/ 2079 w 2901"/>
                    <a:gd name="T87" fmla="*/ 219 h 221"/>
                    <a:gd name="T88" fmla="*/ 2123 w 2901"/>
                    <a:gd name="T89" fmla="*/ 219 h 221"/>
                    <a:gd name="T90" fmla="*/ 2167 w 2901"/>
                    <a:gd name="T91" fmla="*/ 219 h 221"/>
                    <a:gd name="T92" fmla="*/ 2213 w 2901"/>
                    <a:gd name="T93" fmla="*/ 219 h 221"/>
                    <a:gd name="T94" fmla="*/ 2257 w 2901"/>
                    <a:gd name="T95" fmla="*/ 219 h 221"/>
                    <a:gd name="T96" fmla="*/ 2301 w 2901"/>
                    <a:gd name="T97" fmla="*/ 219 h 221"/>
                    <a:gd name="T98" fmla="*/ 2345 w 2901"/>
                    <a:gd name="T99" fmla="*/ 219 h 221"/>
                    <a:gd name="T100" fmla="*/ 2389 w 2901"/>
                    <a:gd name="T101" fmla="*/ 219 h 221"/>
                    <a:gd name="T102" fmla="*/ 2433 w 2901"/>
                    <a:gd name="T103" fmla="*/ 219 h 221"/>
                    <a:gd name="T104" fmla="*/ 2478 w 2901"/>
                    <a:gd name="T105" fmla="*/ 219 h 221"/>
                    <a:gd name="T106" fmla="*/ 2522 w 2901"/>
                    <a:gd name="T107" fmla="*/ 219 h 221"/>
                    <a:gd name="T108" fmla="*/ 2566 w 2901"/>
                    <a:gd name="T109" fmla="*/ 219 h 221"/>
                    <a:gd name="T110" fmla="*/ 2610 w 2901"/>
                    <a:gd name="T111" fmla="*/ 219 h 221"/>
                    <a:gd name="T112" fmla="*/ 2654 w 2901"/>
                    <a:gd name="T113" fmla="*/ 219 h 221"/>
                    <a:gd name="T114" fmla="*/ 2698 w 2901"/>
                    <a:gd name="T115" fmla="*/ 219 h 221"/>
                    <a:gd name="T116" fmla="*/ 2742 w 2901"/>
                    <a:gd name="T117" fmla="*/ 219 h 221"/>
                    <a:gd name="T118" fmla="*/ 2786 w 2901"/>
                    <a:gd name="T119" fmla="*/ 219 h 221"/>
                    <a:gd name="T120" fmla="*/ 2832 w 2901"/>
                    <a:gd name="T121" fmla="*/ 219 h 221"/>
                    <a:gd name="T122" fmla="*/ 2876 w 2901"/>
                    <a:gd name="T123" fmla="*/ 219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1" h="221">
                      <a:moveTo>
                        <a:pt x="0" y="221"/>
                      </a:moveTo>
                      <a:lnTo>
                        <a:pt x="3" y="221"/>
                      </a:lnTo>
                      <a:lnTo>
                        <a:pt x="7" y="221"/>
                      </a:lnTo>
                      <a:lnTo>
                        <a:pt x="9" y="221"/>
                      </a:lnTo>
                      <a:lnTo>
                        <a:pt x="13" y="219"/>
                      </a:lnTo>
                      <a:lnTo>
                        <a:pt x="15" y="221"/>
                      </a:lnTo>
                      <a:lnTo>
                        <a:pt x="17" y="221"/>
                      </a:lnTo>
                      <a:lnTo>
                        <a:pt x="19" y="221"/>
                      </a:lnTo>
                      <a:lnTo>
                        <a:pt x="23" y="221"/>
                      </a:lnTo>
                      <a:lnTo>
                        <a:pt x="24" y="219"/>
                      </a:lnTo>
                      <a:lnTo>
                        <a:pt x="26" y="221"/>
                      </a:lnTo>
                      <a:lnTo>
                        <a:pt x="30" y="221"/>
                      </a:lnTo>
                      <a:lnTo>
                        <a:pt x="34" y="221"/>
                      </a:lnTo>
                      <a:lnTo>
                        <a:pt x="38" y="219"/>
                      </a:lnTo>
                      <a:lnTo>
                        <a:pt x="40" y="221"/>
                      </a:lnTo>
                      <a:lnTo>
                        <a:pt x="44" y="221"/>
                      </a:lnTo>
                      <a:lnTo>
                        <a:pt x="47" y="219"/>
                      </a:lnTo>
                      <a:lnTo>
                        <a:pt x="49" y="221"/>
                      </a:lnTo>
                      <a:lnTo>
                        <a:pt x="51" y="221"/>
                      </a:lnTo>
                      <a:lnTo>
                        <a:pt x="53" y="219"/>
                      </a:lnTo>
                      <a:lnTo>
                        <a:pt x="55" y="221"/>
                      </a:lnTo>
                      <a:lnTo>
                        <a:pt x="57" y="219"/>
                      </a:lnTo>
                      <a:lnTo>
                        <a:pt x="59" y="221"/>
                      </a:lnTo>
                      <a:lnTo>
                        <a:pt x="61" y="221"/>
                      </a:lnTo>
                      <a:lnTo>
                        <a:pt x="63" y="221"/>
                      </a:lnTo>
                      <a:lnTo>
                        <a:pt x="63" y="219"/>
                      </a:lnTo>
                      <a:lnTo>
                        <a:pt x="65" y="221"/>
                      </a:lnTo>
                      <a:lnTo>
                        <a:pt x="68" y="221"/>
                      </a:lnTo>
                      <a:lnTo>
                        <a:pt x="72" y="221"/>
                      </a:lnTo>
                      <a:lnTo>
                        <a:pt x="74" y="221"/>
                      </a:lnTo>
                      <a:lnTo>
                        <a:pt x="78" y="219"/>
                      </a:lnTo>
                      <a:lnTo>
                        <a:pt x="80" y="221"/>
                      </a:lnTo>
                      <a:lnTo>
                        <a:pt x="82" y="221"/>
                      </a:lnTo>
                      <a:lnTo>
                        <a:pt x="84" y="221"/>
                      </a:lnTo>
                      <a:lnTo>
                        <a:pt x="88" y="221"/>
                      </a:lnTo>
                      <a:lnTo>
                        <a:pt x="90" y="219"/>
                      </a:lnTo>
                      <a:lnTo>
                        <a:pt x="91" y="221"/>
                      </a:lnTo>
                      <a:lnTo>
                        <a:pt x="95" y="221"/>
                      </a:lnTo>
                      <a:lnTo>
                        <a:pt x="99" y="219"/>
                      </a:lnTo>
                      <a:lnTo>
                        <a:pt x="101" y="221"/>
                      </a:lnTo>
                      <a:lnTo>
                        <a:pt x="103" y="221"/>
                      </a:lnTo>
                      <a:lnTo>
                        <a:pt x="105" y="219"/>
                      </a:lnTo>
                      <a:lnTo>
                        <a:pt x="107" y="221"/>
                      </a:lnTo>
                      <a:lnTo>
                        <a:pt x="109" y="221"/>
                      </a:lnTo>
                      <a:lnTo>
                        <a:pt x="113" y="221"/>
                      </a:lnTo>
                      <a:lnTo>
                        <a:pt x="114" y="221"/>
                      </a:lnTo>
                      <a:lnTo>
                        <a:pt x="116" y="219"/>
                      </a:lnTo>
                      <a:lnTo>
                        <a:pt x="118" y="221"/>
                      </a:lnTo>
                      <a:lnTo>
                        <a:pt x="122" y="221"/>
                      </a:lnTo>
                      <a:lnTo>
                        <a:pt x="124" y="219"/>
                      </a:lnTo>
                      <a:lnTo>
                        <a:pt x="126" y="221"/>
                      </a:lnTo>
                      <a:lnTo>
                        <a:pt x="128" y="221"/>
                      </a:lnTo>
                      <a:lnTo>
                        <a:pt x="130" y="221"/>
                      </a:lnTo>
                      <a:lnTo>
                        <a:pt x="134" y="221"/>
                      </a:lnTo>
                      <a:lnTo>
                        <a:pt x="136" y="219"/>
                      </a:lnTo>
                      <a:lnTo>
                        <a:pt x="137" y="221"/>
                      </a:lnTo>
                      <a:lnTo>
                        <a:pt x="139" y="221"/>
                      </a:lnTo>
                      <a:lnTo>
                        <a:pt x="143" y="221"/>
                      </a:lnTo>
                      <a:lnTo>
                        <a:pt x="147" y="219"/>
                      </a:lnTo>
                      <a:lnTo>
                        <a:pt x="149" y="221"/>
                      </a:lnTo>
                      <a:lnTo>
                        <a:pt x="153" y="221"/>
                      </a:lnTo>
                      <a:lnTo>
                        <a:pt x="155" y="219"/>
                      </a:lnTo>
                      <a:lnTo>
                        <a:pt x="157" y="221"/>
                      </a:lnTo>
                      <a:lnTo>
                        <a:pt x="158" y="221"/>
                      </a:lnTo>
                      <a:lnTo>
                        <a:pt x="160" y="221"/>
                      </a:lnTo>
                      <a:lnTo>
                        <a:pt x="164" y="221"/>
                      </a:lnTo>
                      <a:lnTo>
                        <a:pt x="168" y="221"/>
                      </a:lnTo>
                      <a:lnTo>
                        <a:pt x="170" y="221"/>
                      </a:lnTo>
                      <a:lnTo>
                        <a:pt x="174" y="221"/>
                      </a:lnTo>
                      <a:lnTo>
                        <a:pt x="176" y="219"/>
                      </a:lnTo>
                      <a:lnTo>
                        <a:pt x="178" y="221"/>
                      </a:lnTo>
                      <a:lnTo>
                        <a:pt x="180" y="221"/>
                      </a:lnTo>
                      <a:lnTo>
                        <a:pt x="183" y="221"/>
                      </a:lnTo>
                      <a:lnTo>
                        <a:pt x="187" y="219"/>
                      </a:lnTo>
                      <a:lnTo>
                        <a:pt x="189" y="221"/>
                      </a:lnTo>
                      <a:lnTo>
                        <a:pt x="191" y="219"/>
                      </a:lnTo>
                      <a:lnTo>
                        <a:pt x="193" y="221"/>
                      </a:lnTo>
                      <a:lnTo>
                        <a:pt x="195" y="219"/>
                      </a:lnTo>
                      <a:lnTo>
                        <a:pt x="197" y="221"/>
                      </a:lnTo>
                      <a:lnTo>
                        <a:pt x="199" y="221"/>
                      </a:lnTo>
                      <a:lnTo>
                        <a:pt x="201" y="221"/>
                      </a:lnTo>
                      <a:lnTo>
                        <a:pt x="204" y="221"/>
                      </a:lnTo>
                      <a:lnTo>
                        <a:pt x="208" y="221"/>
                      </a:lnTo>
                      <a:lnTo>
                        <a:pt x="212" y="221"/>
                      </a:lnTo>
                      <a:lnTo>
                        <a:pt x="214" y="221"/>
                      </a:lnTo>
                      <a:lnTo>
                        <a:pt x="216" y="219"/>
                      </a:lnTo>
                      <a:lnTo>
                        <a:pt x="218" y="219"/>
                      </a:lnTo>
                      <a:lnTo>
                        <a:pt x="220" y="221"/>
                      </a:lnTo>
                      <a:lnTo>
                        <a:pt x="222" y="221"/>
                      </a:lnTo>
                      <a:lnTo>
                        <a:pt x="224" y="221"/>
                      </a:lnTo>
                      <a:lnTo>
                        <a:pt x="226" y="221"/>
                      </a:lnTo>
                      <a:lnTo>
                        <a:pt x="229" y="221"/>
                      </a:lnTo>
                      <a:lnTo>
                        <a:pt x="231" y="221"/>
                      </a:lnTo>
                      <a:lnTo>
                        <a:pt x="235" y="221"/>
                      </a:lnTo>
                      <a:lnTo>
                        <a:pt x="239" y="221"/>
                      </a:lnTo>
                      <a:lnTo>
                        <a:pt x="243" y="221"/>
                      </a:lnTo>
                      <a:lnTo>
                        <a:pt x="245" y="221"/>
                      </a:lnTo>
                      <a:lnTo>
                        <a:pt x="248" y="221"/>
                      </a:lnTo>
                      <a:lnTo>
                        <a:pt x="252" y="221"/>
                      </a:lnTo>
                      <a:lnTo>
                        <a:pt x="254" y="221"/>
                      </a:lnTo>
                      <a:lnTo>
                        <a:pt x="258" y="221"/>
                      </a:lnTo>
                      <a:lnTo>
                        <a:pt x="258" y="219"/>
                      </a:lnTo>
                      <a:lnTo>
                        <a:pt x="260" y="221"/>
                      </a:lnTo>
                      <a:lnTo>
                        <a:pt x="264" y="221"/>
                      </a:lnTo>
                      <a:lnTo>
                        <a:pt x="266" y="221"/>
                      </a:lnTo>
                      <a:lnTo>
                        <a:pt x="268" y="219"/>
                      </a:lnTo>
                      <a:lnTo>
                        <a:pt x="270" y="221"/>
                      </a:lnTo>
                      <a:lnTo>
                        <a:pt x="273" y="221"/>
                      </a:lnTo>
                      <a:lnTo>
                        <a:pt x="275" y="221"/>
                      </a:lnTo>
                      <a:lnTo>
                        <a:pt x="279" y="221"/>
                      </a:lnTo>
                      <a:lnTo>
                        <a:pt x="283" y="221"/>
                      </a:lnTo>
                      <a:lnTo>
                        <a:pt x="287" y="221"/>
                      </a:lnTo>
                      <a:lnTo>
                        <a:pt x="289" y="221"/>
                      </a:lnTo>
                      <a:lnTo>
                        <a:pt x="291" y="221"/>
                      </a:lnTo>
                      <a:lnTo>
                        <a:pt x="294" y="221"/>
                      </a:lnTo>
                      <a:lnTo>
                        <a:pt x="296" y="221"/>
                      </a:lnTo>
                      <a:lnTo>
                        <a:pt x="298" y="219"/>
                      </a:lnTo>
                      <a:lnTo>
                        <a:pt x="300" y="219"/>
                      </a:lnTo>
                      <a:lnTo>
                        <a:pt x="302" y="221"/>
                      </a:lnTo>
                      <a:lnTo>
                        <a:pt x="304" y="221"/>
                      </a:lnTo>
                      <a:lnTo>
                        <a:pt x="308" y="221"/>
                      </a:lnTo>
                      <a:lnTo>
                        <a:pt x="310" y="219"/>
                      </a:lnTo>
                      <a:lnTo>
                        <a:pt x="312" y="221"/>
                      </a:lnTo>
                      <a:lnTo>
                        <a:pt x="314" y="221"/>
                      </a:lnTo>
                      <a:lnTo>
                        <a:pt x="317" y="219"/>
                      </a:lnTo>
                      <a:lnTo>
                        <a:pt x="319" y="221"/>
                      </a:lnTo>
                      <a:lnTo>
                        <a:pt x="323" y="221"/>
                      </a:lnTo>
                      <a:lnTo>
                        <a:pt x="323" y="219"/>
                      </a:lnTo>
                      <a:lnTo>
                        <a:pt x="325" y="221"/>
                      </a:lnTo>
                      <a:lnTo>
                        <a:pt x="329" y="221"/>
                      </a:lnTo>
                      <a:lnTo>
                        <a:pt x="331" y="219"/>
                      </a:lnTo>
                      <a:lnTo>
                        <a:pt x="333" y="221"/>
                      </a:lnTo>
                      <a:lnTo>
                        <a:pt x="335" y="221"/>
                      </a:lnTo>
                      <a:lnTo>
                        <a:pt x="338" y="221"/>
                      </a:lnTo>
                      <a:lnTo>
                        <a:pt x="340" y="221"/>
                      </a:lnTo>
                      <a:lnTo>
                        <a:pt x="344" y="221"/>
                      </a:lnTo>
                      <a:lnTo>
                        <a:pt x="348" y="221"/>
                      </a:lnTo>
                      <a:lnTo>
                        <a:pt x="350" y="221"/>
                      </a:lnTo>
                      <a:lnTo>
                        <a:pt x="354" y="221"/>
                      </a:lnTo>
                      <a:lnTo>
                        <a:pt x="356" y="221"/>
                      </a:lnTo>
                      <a:lnTo>
                        <a:pt x="358" y="219"/>
                      </a:lnTo>
                      <a:lnTo>
                        <a:pt x="360" y="221"/>
                      </a:lnTo>
                      <a:lnTo>
                        <a:pt x="361" y="219"/>
                      </a:lnTo>
                      <a:lnTo>
                        <a:pt x="363" y="221"/>
                      </a:lnTo>
                      <a:lnTo>
                        <a:pt x="365" y="221"/>
                      </a:lnTo>
                      <a:lnTo>
                        <a:pt x="369" y="221"/>
                      </a:lnTo>
                      <a:lnTo>
                        <a:pt x="371" y="221"/>
                      </a:lnTo>
                      <a:lnTo>
                        <a:pt x="375" y="221"/>
                      </a:lnTo>
                      <a:lnTo>
                        <a:pt x="379" y="221"/>
                      </a:lnTo>
                      <a:lnTo>
                        <a:pt x="383" y="219"/>
                      </a:lnTo>
                      <a:lnTo>
                        <a:pt x="384" y="221"/>
                      </a:lnTo>
                      <a:lnTo>
                        <a:pt x="386" y="219"/>
                      </a:lnTo>
                      <a:lnTo>
                        <a:pt x="388" y="221"/>
                      </a:lnTo>
                      <a:lnTo>
                        <a:pt x="390" y="221"/>
                      </a:lnTo>
                      <a:lnTo>
                        <a:pt x="392" y="221"/>
                      </a:lnTo>
                      <a:lnTo>
                        <a:pt x="396" y="221"/>
                      </a:lnTo>
                      <a:lnTo>
                        <a:pt x="400" y="221"/>
                      </a:lnTo>
                      <a:lnTo>
                        <a:pt x="404" y="219"/>
                      </a:lnTo>
                      <a:lnTo>
                        <a:pt x="406" y="221"/>
                      </a:lnTo>
                      <a:lnTo>
                        <a:pt x="409" y="221"/>
                      </a:lnTo>
                      <a:lnTo>
                        <a:pt x="411" y="219"/>
                      </a:lnTo>
                      <a:lnTo>
                        <a:pt x="413" y="219"/>
                      </a:lnTo>
                      <a:lnTo>
                        <a:pt x="415" y="221"/>
                      </a:lnTo>
                      <a:lnTo>
                        <a:pt x="419" y="221"/>
                      </a:lnTo>
                      <a:lnTo>
                        <a:pt x="423" y="221"/>
                      </a:lnTo>
                      <a:lnTo>
                        <a:pt x="425" y="221"/>
                      </a:lnTo>
                      <a:lnTo>
                        <a:pt x="427" y="221"/>
                      </a:lnTo>
                      <a:lnTo>
                        <a:pt x="428" y="219"/>
                      </a:lnTo>
                      <a:lnTo>
                        <a:pt x="430" y="219"/>
                      </a:lnTo>
                      <a:lnTo>
                        <a:pt x="432" y="221"/>
                      </a:lnTo>
                      <a:lnTo>
                        <a:pt x="434" y="221"/>
                      </a:lnTo>
                      <a:lnTo>
                        <a:pt x="436" y="221"/>
                      </a:lnTo>
                      <a:lnTo>
                        <a:pt x="440" y="221"/>
                      </a:lnTo>
                      <a:lnTo>
                        <a:pt x="442" y="219"/>
                      </a:lnTo>
                      <a:lnTo>
                        <a:pt x="444" y="221"/>
                      </a:lnTo>
                      <a:lnTo>
                        <a:pt x="446" y="221"/>
                      </a:lnTo>
                      <a:lnTo>
                        <a:pt x="450" y="221"/>
                      </a:lnTo>
                      <a:lnTo>
                        <a:pt x="453" y="221"/>
                      </a:lnTo>
                      <a:lnTo>
                        <a:pt x="455" y="219"/>
                      </a:lnTo>
                      <a:lnTo>
                        <a:pt x="455" y="221"/>
                      </a:lnTo>
                      <a:lnTo>
                        <a:pt x="457" y="221"/>
                      </a:lnTo>
                      <a:lnTo>
                        <a:pt x="461" y="219"/>
                      </a:lnTo>
                      <a:lnTo>
                        <a:pt x="465" y="221"/>
                      </a:lnTo>
                      <a:lnTo>
                        <a:pt x="467" y="221"/>
                      </a:lnTo>
                      <a:lnTo>
                        <a:pt x="471" y="221"/>
                      </a:lnTo>
                      <a:lnTo>
                        <a:pt x="473" y="219"/>
                      </a:lnTo>
                      <a:lnTo>
                        <a:pt x="474" y="221"/>
                      </a:lnTo>
                      <a:lnTo>
                        <a:pt x="478" y="221"/>
                      </a:lnTo>
                      <a:lnTo>
                        <a:pt x="480" y="221"/>
                      </a:lnTo>
                      <a:lnTo>
                        <a:pt x="484" y="221"/>
                      </a:lnTo>
                      <a:lnTo>
                        <a:pt x="486" y="219"/>
                      </a:lnTo>
                      <a:lnTo>
                        <a:pt x="488" y="221"/>
                      </a:lnTo>
                      <a:lnTo>
                        <a:pt x="492" y="221"/>
                      </a:lnTo>
                      <a:lnTo>
                        <a:pt x="496" y="221"/>
                      </a:lnTo>
                      <a:lnTo>
                        <a:pt x="497" y="219"/>
                      </a:lnTo>
                      <a:lnTo>
                        <a:pt x="499" y="221"/>
                      </a:lnTo>
                      <a:lnTo>
                        <a:pt x="501" y="219"/>
                      </a:lnTo>
                      <a:lnTo>
                        <a:pt x="503" y="221"/>
                      </a:lnTo>
                      <a:lnTo>
                        <a:pt x="505" y="221"/>
                      </a:lnTo>
                      <a:lnTo>
                        <a:pt x="507" y="219"/>
                      </a:lnTo>
                      <a:lnTo>
                        <a:pt x="509" y="219"/>
                      </a:lnTo>
                      <a:lnTo>
                        <a:pt x="511" y="221"/>
                      </a:lnTo>
                      <a:lnTo>
                        <a:pt x="513" y="219"/>
                      </a:lnTo>
                      <a:lnTo>
                        <a:pt x="515" y="219"/>
                      </a:lnTo>
                      <a:lnTo>
                        <a:pt x="517" y="221"/>
                      </a:lnTo>
                      <a:lnTo>
                        <a:pt x="519" y="219"/>
                      </a:lnTo>
                      <a:lnTo>
                        <a:pt x="520" y="221"/>
                      </a:lnTo>
                      <a:lnTo>
                        <a:pt x="520" y="219"/>
                      </a:lnTo>
                      <a:lnTo>
                        <a:pt x="522" y="221"/>
                      </a:lnTo>
                      <a:lnTo>
                        <a:pt x="526" y="219"/>
                      </a:lnTo>
                      <a:lnTo>
                        <a:pt x="530" y="219"/>
                      </a:lnTo>
                      <a:lnTo>
                        <a:pt x="532" y="219"/>
                      </a:lnTo>
                      <a:lnTo>
                        <a:pt x="534" y="219"/>
                      </a:lnTo>
                      <a:lnTo>
                        <a:pt x="536" y="219"/>
                      </a:lnTo>
                      <a:lnTo>
                        <a:pt x="540" y="219"/>
                      </a:lnTo>
                      <a:lnTo>
                        <a:pt x="541" y="219"/>
                      </a:lnTo>
                      <a:lnTo>
                        <a:pt x="543" y="219"/>
                      </a:lnTo>
                      <a:lnTo>
                        <a:pt x="545" y="219"/>
                      </a:lnTo>
                      <a:lnTo>
                        <a:pt x="547" y="219"/>
                      </a:lnTo>
                      <a:lnTo>
                        <a:pt x="549" y="219"/>
                      </a:lnTo>
                      <a:lnTo>
                        <a:pt x="551" y="219"/>
                      </a:lnTo>
                      <a:lnTo>
                        <a:pt x="553" y="219"/>
                      </a:lnTo>
                      <a:lnTo>
                        <a:pt x="555" y="219"/>
                      </a:lnTo>
                      <a:lnTo>
                        <a:pt x="557" y="219"/>
                      </a:lnTo>
                      <a:lnTo>
                        <a:pt x="559" y="219"/>
                      </a:lnTo>
                      <a:lnTo>
                        <a:pt x="561" y="219"/>
                      </a:lnTo>
                      <a:lnTo>
                        <a:pt x="563" y="219"/>
                      </a:lnTo>
                      <a:lnTo>
                        <a:pt x="564" y="219"/>
                      </a:lnTo>
                      <a:lnTo>
                        <a:pt x="566" y="219"/>
                      </a:lnTo>
                      <a:lnTo>
                        <a:pt x="568" y="219"/>
                      </a:lnTo>
                      <a:lnTo>
                        <a:pt x="570" y="219"/>
                      </a:lnTo>
                      <a:lnTo>
                        <a:pt x="572" y="221"/>
                      </a:lnTo>
                      <a:lnTo>
                        <a:pt x="574" y="219"/>
                      </a:lnTo>
                      <a:lnTo>
                        <a:pt x="576" y="219"/>
                      </a:lnTo>
                      <a:lnTo>
                        <a:pt x="580" y="221"/>
                      </a:lnTo>
                      <a:lnTo>
                        <a:pt x="582" y="219"/>
                      </a:lnTo>
                      <a:lnTo>
                        <a:pt x="584" y="221"/>
                      </a:lnTo>
                      <a:lnTo>
                        <a:pt x="586" y="221"/>
                      </a:lnTo>
                      <a:lnTo>
                        <a:pt x="586" y="219"/>
                      </a:lnTo>
                      <a:lnTo>
                        <a:pt x="587" y="219"/>
                      </a:lnTo>
                      <a:lnTo>
                        <a:pt x="589" y="219"/>
                      </a:lnTo>
                      <a:lnTo>
                        <a:pt x="591" y="219"/>
                      </a:lnTo>
                      <a:lnTo>
                        <a:pt x="593" y="219"/>
                      </a:lnTo>
                      <a:lnTo>
                        <a:pt x="595" y="219"/>
                      </a:lnTo>
                      <a:lnTo>
                        <a:pt x="597" y="219"/>
                      </a:lnTo>
                      <a:lnTo>
                        <a:pt x="599" y="221"/>
                      </a:lnTo>
                      <a:lnTo>
                        <a:pt x="601" y="219"/>
                      </a:lnTo>
                      <a:lnTo>
                        <a:pt x="603" y="219"/>
                      </a:lnTo>
                      <a:lnTo>
                        <a:pt x="605" y="219"/>
                      </a:lnTo>
                      <a:lnTo>
                        <a:pt x="607" y="219"/>
                      </a:lnTo>
                      <a:lnTo>
                        <a:pt x="609" y="219"/>
                      </a:lnTo>
                      <a:lnTo>
                        <a:pt x="610" y="219"/>
                      </a:lnTo>
                      <a:lnTo>
                        <a:pt x="614" y="219"/>
                      </a:lnTo>
                      <a:lnTo>
                        <a:pt x="616" y="221"/>
                      </a:lnTo>
                      <a:lnTo>
                        <a:pt x="618" y="219"/>
                      </a:lnTo>
                      <a:lnTo>
                        <a:pt x="620" y="221"/>
                      </a:lnTo>
                      <a:lnTo>
                        <a:pt x="622" y="219"/>
                      </a:lnTo>
                      <a:lnTo>
                        <a:pt x="626" y="219"/>
                      </a:lnTo>
                      <a:lnTo>
                        <a:pt x="628" y="219"/>
                      </a:lnTo>
                      <a:lnTo>
                        <a:pt x="630" y="219"/>
                      </a:lnTo>
                      <a:lnTo>
                        <a:pt x="631" y="221"/>
                      </a:lnTo>
                      <a:lnTo>
                        <a:pt x="633" y="219"/>
                      </a:lnTo>
                      <a:lnTo>
                        <a:pt x="635" y="219"/>
                      </a:lnTo>
                      <a:lnTo>
                        <a:pt x="639" y="219"/>
                      </a:lnTo>
                      <a:lnTo>
                        <a:pt x="641" y="219"/>
                      </a:lnTo>
                      <a:lnTo>
                        <a:pt x="643" y="219"/>
                      </a:lnTo>
                      <a:lnTo>
                        <a:pt x="645" y="219"/>
                      </a:lnTo>
                      <a:lnTo>
                        <a:pt x="647" y="221"/>
                      </a:lnTo>
                      <a:lnTo>
                        <a:pt x="649" y="219"/>
                      </a:lnTo>
                      <a:lnTo>
                        <a:pt x="651" y="219"/>
                      </a:lnTo>
                      <a:lnTo>
                        <a:pt x="653" y="219"/>
                      </a:lnTo>
                      <a:lnTo>
                        <a:pt x="654" y="219"/>
                      </a:lnTo>
                      <a:lnTo>
                        <a:pt x="656" y="219"/>
                      </a:lnTo>
                      <a:lnTo>
                        <a:pt x="658" y="219"/>
                      </a:lnTo>
                      <a:lnTo>
                        <a:pt x="660" y="219"/>
                      </a:lnTo>
                      <a:lnTo>
                        <a:pt x="662" y="210"/>
                      </a:lnTo>
                      <a:lnTo>
                        <a:pt x="664" y="179"/>
                      </a:lnTo>
                      <a:lnTo>
                        <a:pt x="666" y="112"/>
                      </a:lnTo>
                      <a:lnTo>
                        <a:pt x="668" y="55"/>
                      </a:lnTo>
                      <a:lnTo>
                        <a:pt x="670" y="0"/>
                      </a:lnTo>
                      <a:lnTo>
                        <a:pt x="672" y="9"/>
                      </a:lnTo>
                      <a:lnTo>
                        <a:pt x="674" y="57"/>
                      </a:lnTo>
                      <a:lnTo>
                        <a:pt x="676" y="101"/>
                      </a:lnTo>
                      <a:lnTo>
                        <a:pt x="677" y="130"/>
                      </a:lnTo>
                      <a:lnTo>
                        <a:pt x="679" y="160"/>
                      </a:lnTo>
                      <a:lnTo>
                        <a:pt x="681" y="183"/>
                      </a:lnTo>
                      <a:lnTo>
                        <a:pt x="683" y="191"/>
                      </a:lnTo>
                      <a:lnTo>
                        <a:pt x="683" y="202"/>
                      </a:lnTo>
                      <a:lnTo>
                        <a:pt x="685" y="206"/>
                      </a:lnTo>
                      <a:lnTo>
                        <a:pt x="687" y="210"/>
                      </a:lnTo>
                      <a:lnTo>
                        <a:pt x="689" y="212"/>
                      </a:lnTo>
                      <a:lnTo>
                        <a:pt x="691" y="214"/>
                      </a:lnTo>
                      <a:lnTo>
                        <a:pt x="693" y="214"/>
                      </a:lnTo>
                      <a:lnTo>
                        <a:pt x="695" y="214"/>
                      </a:lnTo>
                      <a:lnTo>
                        <a:pt x="697" y="215"/>
                      </a:lnTo>
                      <a:lnTo>
                        <a:pt x="699" y="215"/>
                      </a:lnTo>
                      <a:lnTo>
                        <a:pt x="700" y="217"/>
                      </a:lnTo>
                      <a:lnTo>
                        <a:pt x="702" y="217"/>
                      </a:lnTo>
                      <a:lnTo>
                        <a:pt x="704" y="217"/>
                      </a:lnTo>
                      <a:lnTo>
                        <a:pt x="706" y="217"/>
                      </a:lnTo>
                      <a:lnTo>
                        <a:pt x="708" y="217"/>
                      </a:lnTo>
                      <a:lnTo>
                        <a:pt x="710" y="217"/>
                      </a:lnTo>
                      <a:lnTo>
                        <a:pt x="712" y="217"/>
                      </a:lnTo>
                      <a:lnTo>
                        <a:pt x="714" y="217"/>
                      </a:lnTo>
                      <a:lnTo>
                        <a:pt x="716" y="217"/>
                      </a:lnTo>
                      <a:lnTo>
                        <a:pt x="716" y="219"/>
                      </a:lnTo>
                      <a:lnTo>
                        <a:pt x="718" y="219"/>
                      </a:lnTo>
                      <a:lnTo>
                        <a:pt x="720" y="219"/>
                      </a:lnTo>
                      <a:lnTo>
                        <a:pt x="721" y="219"/>
                      </a:lnTo>
                      <a:lnTo>
                        <a:pt x="723" y="219"/>
                      </a:lnTo>
                      <a:lnTo>
                        <a:pt x="725" y="219"/>
                      </a:lnTo>
                      <a:lnTo>
                        <a:pt x="727" y="217"/>
                      </a:lnTo>
                      <a:lnTo>
                        <a:pt x="729" y="217"/>
                      </a:lnTo>
                      <a:lnTo>
                        <a:pt x="731" y="217"/>
                      </a:lnTo>
                      <a:lnTo>
                        <a:pt x="733" y="217"/>
                      </a:lnTo>
                      <a:lnTo>
                        <a:pt x="735" y="217"/>
                      </a:lnTo>
                      <a:lnTo>
                        <a:pt x="737" y="219"/>
                      </a:lnTo>
                      <a:lnTo>
                        <a:pt x="739" y="219"/>
                      </a:lnTo>
                      <a:lnTo>
                        <a:pt x="741" y="219"/>
                      </a:lnTo>
                      <a:lnTo>
                        <a:pt x="743" y="219"/>
                      </a:lnTo>
                      <a:lnTo>
                        <a:pt x="744" y="219"/>
                      </a:lnTo>
                      <a:lnTo>
                        <a:pt x="746" y="219"/>
                      </a:lnTo>
                      <a:lnTo>
                        <a:pt x="748" y="219"/>
                      </a:lnTo>
                      <a:lnTo>
                        <a:pt x="750" y="219"/>
                      </a:lnTo>
                      <a:lnTo>
                        <a:pt x="752" y="219"/>
                      </a:lnTo>
                      <a:lnTo>
                        <a:pt x="754" y="219"/>
                      </a:lnTo>
                      <a:lnTo>
                        <a:pt x="756" y="219"/>
                      </a:lnTo>
                      <a:lnTo>
                        <a:pt x="758" y="219"/>
                      </a:lnTo>
                      <a:lnTo>
                        <a:pt x="760" y="219"/>
                      </a:lnTo>
                      <a:lnTo>
                        <a:pt x="762" y="219"/>
                      </a:lnTo>
                      <a:lnTo>
                        <a:pt x="764" y="219"/>
                      </a:lnTo>
                      <a:lnTo>
                        <a:pt x="766" y="219"/>
                      </a:lnTo>
                      <a:lnTo>
                        <a:pt x="767" y="219"/>
                      </a:lnTo>
                      <a:lnTo>
                        <a:pt x="769" y="219"/>
                      </a:lnTo>
                      <a:lnTo>
                        <a:pt x="771" y="219"/>
                      </a:lnTo>
                      <a:lnTo>
                        <a:pt x="773" y="219"/>
                      </a:lnTo>
                      <a:lnTo>
                        <a:pt x="775" y="219"/>
                      </a:lnTo>
                      <a:lnTo>
                        <a:pt x="777" y="219"/>
                      </a:lnTo>
                      <a:lnTo>
                        <a:pt x="779" y="219"/>
                      </a:lnTo>
                      <a:lnTo>
                        <a:pt x="781" y="219"/>
                      </a:lnTo>
                      <a:lnTo>
                        <a:pt x="783" y="219"/>
                      </a:lnTo>
                      <a:lnTo>
                        <a:pt x="785" y="219"/>
                      </a:lnTo>
                      <a:lnTo>
                        <a:pt x="787" y="219"/>
                      </a:lnTo>
                      <a:lnTo>
                        <a:pt x="789" y="219"/>
                      </a:lnTo>
                      <a:lnTo>
                        <a:pt x="790" y="219"/>
                      </a:lnTo>
                      <a:lnTo>
                        <a:pt x="792" y="219"/>
                      </a:lnTo>
                      <a:lnTo>
                        <a:pt x="794" y="219"/>
                      </a:lnTo>
                      <a:lnTo>
                        <a:pt x="796" y="219"/>
                      </a:lnTo>
                      <a:lnTo>
                        <a:pt x="798" y="219"/>
                      </a:lnTo>
                      <a:lnTo>
                        <a:pt x="800" y="219"/>
                      </a:lnTo>
                      <a:lnTo>
                        <a:pt x="802" y="219"/>
                      </a:lnTo>
                      <a:lnTo>
                        <a:pt x="804" y="219"/>
                      </a:lnTo>
                      <a:lnTo>
                        <a:pt x="806" y="219"/>
                      </a:lnTo>
                      <a:lnTo>
                        <a:pt x="808" y="219"/>
                      </a:lnTo>
                      <a:lnTo>
                        <a:pt x="810" y="219"/>
                      </a:lnTo>
                      <a:lnTo>
                        <a:pt x="811" y="215"/>
                      </a:lnTo>
                      <a:lnTo>
                        <a:pt x="813" y="219"/>
                      </a:lnTo>
                      <a:lnTo>
                        <a:pt x="815" y="219"/>
                      </a:lnTo>
                      <a:lnTo>
                        <a:pt x="817" y="219"/>
                      </a:lnTo>
                      <a:lnTo>
                        <a:pt x="819" y="219"/>
                      </a:lnTo>
                      <a:lnTo>
                        <a:pt x="821" y="219"/>
                      </a:lnTo>
                      <a:lnTo>
                        <a:pt x="823" y="219"/>
                      </a:lnTo>
                      <a:lnTo>
                        <a:pt x="825" y="219"/>
                      </a:lnTo>
                      <a:lnTo>
                        <a:pt x="827" y="219"/>
                      </a:lnTo>
                      <a:lnTo>
                        <a:pt x="829" y="219"/>
                      </a:lnTo>
                      <a:lnTo>
                        <a:pt x="831" y="219"/>
                      </a:lnTo>
                      <a:lnTo>
                        <a:pt x="833" y="219"/>
                      </a:lnTo>
                      <a:lnTo>
                        <a:pt x="836" y="219"/>
                      </a:lnTo>
                      <a:lnTo>
                        <a:pt x="840" y="219"/>
                      </a:lnTo>
                      <a:lnTo>
                        <a:pt x="842" y="219"/>
                      </a:lnTo>
                      <a:lnTo>
                        <a:pt x="844" y="219"/>
                      </a:lnTo>
                      <a:lnTo>
                        <a:pt x="846" y="219"/>
                      </a:lnTo>
                      <a:lnTo>
                        <a:pt x="848" y="219"/>
                      </a:lnTo>
                      <a:lnTo>
                        <a:pt x="850" y="219"/>
                      </a:lnTo>
                      <a:lnTo>
                        <a:pt x="852" y="219"/>
                      </a:lnTo>
                      <a:lnTo>
                        <a:pt x="854" y="219"/>
                      </a:lnTo>
                      <a:lnTo>
                        <a:pt x="856" y="219"/>
                      </a:lnTo>
                      <a:lnTo>
                        <a:pt x="857" y="219"/>
                      </a:lnTo>
                      <a:lnTo>
                        <a:pt x="859" y="219"/>
                      </a:lnTo>
                      <a:lnTo>
                        <a:pt x="861" y="219"/>
                      </a:lnTo>
                      <a:lnTo>
                        <a:pt x="863" y="219"/>
                      </a:lnTo>
                      <a:lnTo>
                        <a:pt x="865" y="219"/>
                      </a:lnTo>
                      <a:lnTo>
                        <a:pt x="867" y="219"/>
                      </a:lnTo>
                      <a:lnTo>
                        <a:pt x="869" y="219"/>
                      </a:lnTo>
                      <a:lnTo>
                        <a:pt x="871" y="219"/>
                      </a:lnTo>
                      <a:lnTo>
                        <a:pt x="873" y="219"/>
                      </a:lnTo>
                      <a:lnTo>
                        <a:pt x="875" y="219"/>
                      </a:lnTo>
                      <a:lnTo>
                        <a:pt x="877" y="219"/>
                      </a:lnTo>
                      <a:lnTo>
                        <a:pt x="879" y="219"/>
                      </a:lnTo>
                      <a:lnTo>
                        <a:pt x="880" y="219"/>
                      </a:lnTo>
                      <a:lnTo>
                        <a:pt x="882" y="219"/>
                      </a:lnTo>
                      <a:lnTo>
                        <a:pt x="884" y="219"/>
                      </a:lnTo>
                      <a:lnTo>
                        <a:pt x="886" y="219"/>
                      </a:lnTo>
                      <a:lnTo>
                        <a:pt x="888" y="219"/>
                      </a:lnTo>
                      <a:lnTo>
                        <a:pt x="890" y="219"/>
                      </a:lnTo>
                      <a:lnTo>
                        <a:pt x="892" y="219"/>
                      </a:lnTo>
                      <a:lnTo>
                        <a:pt x="894" y="219"/>
                      </a:lnTo>
                      <a:lnTo>
                        <a:pt x="896" y="219"/>
                      </a:lnTo>
                      <a:lnTo>
                        <a:pt x="898" y="219"/>
                      </a:lnTo>
                      <a:lnTo>
                        <a:pt x="900" y="219"/>
                      </a:lnTo>
                      <a:lnTo>
                        <a:pt x="902" y="219"/>
                      </a:lnTo>
                      <a:lnTo>
                        <a:pt x="903" y="219"/>
                      </a:lnTo>
                      <a:lnTo>
                        <a:pt x="905" y="219"/>
                      </a:lnTo>
                      <a:lnTo>
                        <a:pt x="907" y="219"/>
                      </a:lnTo>
                      <a:lnTo>
                        <a:pt x="909" y="219"/>
                      </a:lnTo>
                      <a:lnTo>
                        <a:pt x="911" y="219"/>
                      </a:lnTo>
                      <a:lnTo>
                        <a:pt x="913" y="219"/>
                      </a:lnTo>
                      <a:lnTo>
                        <a:pt x="915" y="219"/>
                      </a:lnTo>
                      <a:lnTo>
                        <a:pt x="917" y="219"/>
                      </a:lnTo>
                      <a:lnTo>
                        <a:pt x="919" y="219"/>
                      </a:lnTo>
                      <a:lnTo>
                        <a:pt x="921" y="219"/>
                      </a:lnTo>
                      <a:lnTo>
                        <a:pt x="923" y="219"/>
                      </a:lnTo>
                      <a:lnTo>
                        <a:pt x="924" y="219"/>
                      </a:lnTo>
                      <a:lnTo>
                        <a:pt x="926" y="219"/>
                      </a:lnTo>
                      <a:lnTo>
                        <a:pt x="928" y="219"/>
                      </a:lnTo>
                      <a:lnTo>
                        <a:pt x="930" y="219"/>
                      </a:lnTo>
                      <a:lnTo>
                        <a:pt x="932" y="219"/>
                      </a:lnTo>
                      <a:lnTo>
                        <a:pt x="934" y="219"/>
                      </a:lnTo>
                      <a:lnTo>
                        <a:pt x="936" y="219"/>
                      </a:lnTo>
                      <a:lnTo>
                        <a:pt x="938" y="219"/>
                      </a:lnTo>
                      <a:lnTo>
                        <a:pt x="940" y="219"/>
                      </a:lnTo>
                      <a:lnTo>
                        <a:pt x="942" y="219"/>
                      </a:lnTo>
                      <a:lnTo>
                        <a:pt x="944" y="219"/>
                      </a:lnTo>
                      <a:lnTo>
                        <a:pt x="946" y="219"/>
                      </a:lnTo>
                      <a:lnTo>
                        <a:pt x="947" y="219"/>
                      </a:lnTo>
                      <a:lnTo>
                        <a:pt x="949" y="219"/>
                      </a:lnTo>
                      <a:lnTo>
                        <a:pt x="951" y="219"/>
                      </a:lnTo>
                      <a:lnTo>
                        <a:pt x="953" y="219"/>
                      </a:lnTo>
                      <a:lnTo>
                        <a:pt x="955" y="219"/>
                      </a:lnTo>
                      <a:lnTo>
                        <a:pt x="957" y="219"/>
                      </a:lnTo>
                      <a:lnTo>
                        <a:pt x="959" y="219"/>
                      </a:lnTo>
                      <a:lnTo>
                        <a:pt x="961" y="219"/>
                      </a:lnTo>
                      <a:lnTo>
                        <a:pt x="963" y="219"/>
                      </a:lnTo>
                      <a:lnTo>
                        <a:pt x="965" y="219"/>
                      </a:lnTo>
                      <a:lnTo>
                        <a:pt x="967" y="219"/>
                      </a:lnTo>
                      <a:lnTo>
                        <a:pt x="969" y="219"/>
                      </a:lnTo>
                      <a:lnTo>
                        <a:pt x="970" y="219"/>
                      </a:lnTo>
                      <a:lnTo>
                        <a:pt x="972" y="219"/>
                      </a:lnTo>
                      <a:lnTo>
                        <a:pt x="974" y="219"/>
                      </a:lnTo>
                      <a:lnTo>
                        <a:pt x="976" y="219"/>
                      </a:lnTo>
                      <a:lnTo>
                        <a:pt x="978" y="219"/>
                      </a:lnTo>
                      <a:lnTo>
                        <a:pt x="980" y="219"/>
                      </a:lnTo>
                      <a:lnTo>
                        <a:pt x="982" y="219"/>
                      </a:lnTo>
                      <a:lnTo>
                        <a:pt x="984" y="219"/>
                      </a:lnTo>
                      <a:lnTo>
                        <a:pt x="986" y="219"/>
                      </a:lnTo>
                      <a:lnTo>
                        <a:pt x="988" y="219"/>
                      </a:lnTo>
                      <a:lnTo>
                        <a:pt x="990" y="219"/>
                      </a:lnTo>
                      <a:lnTo>
                        <a:pt x="992" y="219"/>
                      </a:lnTo>
                      <a:lnTo>
                        <a:pt x="993" y="219"/>
                      </a:lnTo>
                      <a:lnTo>
                        <a:pt x="995" y="219"/>
                      </a:lnTo>
                      <a:lnTo>
                        <a:pt x="997" y="219"/>
                      </a:lnTo>
                      <a:lnTo>
                        <a:pt x="999" y="219"/>
                      </a:lnTo>
                      <a:lnTo>
                        <a:pt x="1001" y="219"/>
                      </a:lnTo>
                      <a:lnTo>
                        <a:pt x="1003" y="219"/>
                      </a:lnTo>
                      <a:lnTo>
                        <a:pt x="1005" y="219"/>
                      </a:lnTo>
                      <a:lnTo>
                        <a:pt x="1007" y="219"/>
                      </a:lnTo>
                      <a:lnTo>
                        <a:pt x="1009" y="219"/>
                      </a:lnTo>
                      <a:lnTo>
                        <a:pt x="1011" y="219"/>
                      </a:lnTo>
                      <a:lnTo>
                        <a:pt x="1013" y="219"/>
                      </a:lnTo>
                      <a:lnTo>
                        <a:pt x="1014" y="219"/>
                      </a:lnTo>
                      <a:lnTo>
                        <a:pt x="1016" y="219"/>
                      </a:lnTo>
                      <a:lnTo>
                        <a:pt x="1018" y="219"/>
                      </a:lnTo>
                      <a:lnTo>
                        <a:pt x="1020" y="219"/>
                      </a:lnTo>
                      <a:lnTo>
                        <a:pt x="1022" y="219"/>
                      </a:lnTo>
                      <a:lnTo>
                        <a:pt x="1024" y="219"/>
                      </a:lnTo>
                      <a:lnTo>
                        <a:pt x="1026" y="219"/>
                      </a:lnTo>
                      <a:lnTo>
                        <a:pt x="1028" y="219"/>
                      </a:lnTo>
                      <a:lnTo>
                        <a:pt x="1030" y="219"/>
                      </a:lnTo>
                      <a:lnTo>
                        <a:pt x="1032" y="219"/>
                      </a:lnTo>
                      <a:lnTo>
                        <a:pt x="1034" y="219"/>
                      </a:lnTo>
                      <a:lnTo>
                        <a:pt x="1036" y="219"/>
                      </a:lnTo>
                      <a:lnTo>
                        <a:pt x="1037" y="219"/>
                      </a:lnTo>
                      <a:lnTo>
                        <a:pt x="1041" y="219"/>
                      </a:lnTo>
                      <a:lnTo>
                        <a:pt x="1043" y="219"/>
                      </a:lnTo>
                      <a:lnTo>
                        <a:pt x="1045" y="219"/>
                      </a:lnTo>
                      <a:lnTo>
                        <a:pt x="1047" y="219"/>
                      </a:lnTo>
                      <a:lnTo>
                        <a:pt x="1049" y="219"/>
                      </a:lnTo>
                      <a:lnTo>
                        <a:pt x="1051" y="219"/>
                      </a:lnTo>
                      <a:lnTo>
                        <a:pt x="1053" y="219"/>
                      </a:lnTo>
                      <a:lnTo>
                        <a:pt x="1055" y="219"/>
                      </a:lnTo>
                      <a:lnTo>
                        <a:pt x="1057" y="219"/>
                      </a:lnTo>
                      <a:lnTo>
                        <a:pt x="1059" y="219"/>
                      </a:lnTo>
                      <a:lnTo>
                        <a:pt x="1060" y="219"/>
                      </a:lnTo>
                      <a:lnTo>
                        <a:pt x="1062" y="219"/>
                      </a:lnTo>
                      <a:lnTo>
                        <a:pt x="1064" y="219"/>
                      </a:lnTo>
                      <a:lnTo>
                        <a:pt x="1066" y="219"/>
                      </a:lnTo>
                      <a:lnTo>
                        <a:pt x="1068" y="219"/>
                      </a:lnTo>
                      <a:lnTo>
                        <a:pt x="1070" y="219"/>
                      </a:lnTo>
                      <a:lnTo>
                        <a:pt x="1072" y="219"/>
                      </a:lnTo>
                      <a:lnTo>
                        <a:pt x="1074" y="219"/>
                      </a:lnTo>
                      <a:lnTo>
                        <a:pt x="1076" y="219"/>
                      </a:lnTo>
                      <a:lnTo>
                        <a:pt x="1078" y="219"/>
                      </a:lnTo>
                      <a:lnTo>
                        <a:pt x="1080" y="219"/>
                      </a:lnTo>
                      <a:lnTo>
                        <a:pt x="1082" y="219"/>
                      </a:lnTo>
                      <a:lnTo>
                        <a:pt x="1083" y="219"/>
                      </a:lnTo>
                      <a:lnTo>
                        <a:pt x="1085" y="219"/>
                      </a:lnTo>
                      <a:lnTo>
                        <a:pt x="1087" y="219"/>
                      </a:lnTo>
                      <a:lnTo>
                        <a:pt x="1089" y="219"/>
                      </a:lnTo>
                      <a:lnTo>
                        <a:pt x="1091" y="219"/>
                      </a:lnTo>
                      <a:lnTo>
                        <a:pt x="1093" y="219"/>
                      </a:lnTo>
                      <a:lnTo>
                        <a:pt x="1095" y="219"/>
                      </a:lnTo>
                      <a:lnTo>
                        <a:pt x="1097" y="219"/>
                      </a:lnTo>
                      <a:lnTo>
                        <a:pt x="1099" y="219"/>
                      </a:lnTo>
                      <a:lnTo>
                        <a:pt x="1101" y="219"/>
                      </a:lnTo>
                      <a:lnTo>
                        <a:pt x="1103" y="219"/>
                      </a:lnTo>
                      <a:lnTo>
                        <a:pt x="1104" y="219"/>
                      </a:lnTo>
                      <a:lnTo>
                        <a:pt x="1106" y="219"/>
                      </a:lnTo>
                      <a:lnTo>
                        <a:pt x="1108" y="219"/>
                      </a:lnTo>
                      <a:lnTo>
                        <a:pt x="1110" y="219"/>
                      </a:lnTo>
                      <a:lnTo>
                        <a:pt x="1112" y="219"/>
                      </a:lnTo>
                      <a:lnTo>
                        <a:pt x="1114" y="219"/>
                      </a:lnTo>
                      <a:lnTo>
                        <a:pt x="1116" y="219"/>
                      </a:lnTo>
                      <a:lnTo>
                        <a:pt x="1118" y="219"/>
                      </a:lnTo>
                      <a:lnTo>
                        <a:pt x="1120" y="219"/>
                      </a:lnTo>
                      <a:lnTo>
                        <a:pt x="1122" y="219"/>
                      </a:lnTo>
                      <a:lnTo>
                        <a:pt x="1124" y="219"/>
                      </a:lnTo>
                      <a:lnTo>
                        <a:pt x="1126" y="219"/>
                      </a:lnTo>
                      <a:lnTo>
                        <a:pt x="1127" y="219"/>
                      </a:lnTo>
                      <a:lnTo>
                        <a:pt x="1129" y="219"/>
                      </a:lnTo>
                      <a:lnTo>
                        <a:pt x="1131" y="219"/>
                      </a:lnTo>
                      <a:lnTo>
                        <a:pt x="1133" y="219"/>
                      </a:lnTo>
                      <a:lnTo>
                        <a:pt x="1135" y="219"/>
                      </a:lnTo>
                      <a:lnTo>
                        <a:pt x="1137" y="219"/>
                      </a:lnTo>
                      <a:lnTo>
                        <a:pt x="1139" y="219"/>
                      </a:lnTo>
                      <a:lnTo>
                        <a:pt x="1141" y="219"/>
                      </a:lnTo>
                      <a:lnTo>
                        <a:pt x="1143" y="219"/>
                      </a:lnTo>
                      <a:lnTo>
                        <a:pt x="1145" y="219"/>
                      </a:lnTo>
                      <a:lnTo>
                        <a:pt x="1147" y="219"/>
                      </a:lnTo>
                      <a:lnTo>
                        <a:pt x="1149" y="219"/>
                      </a:lnTo>
                      <a:lnTo>
                        <a:pt x="1150" y="219"/>
                      </a:lnTo>
                      <a:lnTo>
                        <a:pt x="1152" y="219"/>
                      </a:lnTo>
                      <a:lnTo>
                        <a:pt x="1154" y="219"/>
                      </a:lnTo>
                      <a:lnTo>
                        <a:pt x="1156" y="219"/>
                      </a:lnTo>
                      <a:lnTo>
                        <a:pt x="1158" y="219"/>
                      </a:lnTo>
                      <a:lnTo>
                        <a:pt x="1160" y="219"/>
                      </a:lnTo>
                      <a:lnTo>
                        <a:pt x="1162" y="219"/>
                      </a:lnTo>
                      <a:lnTo>
                        <a:pt x="1164" y="219"/>
                      </a:lnTo>
                      <a:lnTo>
                        <a:pt x="1166" y="219"/>
                      </a:lnTo>
                      <a:lnTo>
                        <a:pt x="1168" y="219"/>
                      </a:lnTo>
                      <a:lnTo>
                        <a:pt x="1170" y="219"/>
                      </a:lnTo>
                      <a:lnTo>
                        <a:pt x="1172" y="219"/>
                      </a:lnTo>
                      <a:lnTo>
                        <a:pt x="1173" y="219"/>
                      </a:lnTo>
                      <a:lnTo>
                        <a:pt x="1175" y="219"/>
                      </a:lnTo>
                      <a:lnTo>
                        <a:pt x="1177" y="219"/>
                      </a:lnTo>
                      <a:lnTo>
                        <a:pt x="1179" y="219"/>
                      </a:lnTo>
                      <a:lnTo>
                        <a:pt x="1181" y="219"/>
                      </a:lnTo>
                      <a:lnTo>
                        <a:pt x="1183" y="219"/>
                      </a:lnTo>
                      <a:lnTo>
                        <a:pt x="1185" y="219"/>
                      </a:lnTo>
                      <a:lnTo>
                        <a:pt x="1187" y="219"/>
                      </a:lnTo>
                      <a:lnTo>
                        <a:pt x="1189" y="219"/>
                      </a:lnTo>
                      <a:lnTo>
                        <a:pt x="1191" y="219"/>
                      </a:lnTo>
                      <a:lnTo>
                        <a:pt x="1193" y="219"/>
                      </a:lnTo>
                      <a:lnTo>
                        <a:pt x="1194" y="219"/>
                      </a:lnTo>
                      <a:lnTo>
                        <a:pt x="1198" y="219"/>
                      </a:lnTo>
                      <a:lnTo>
                        <a:pt x="1200" y="219"/>
                      </a:lnTo>
                      <a:lnTo>
                        <a:pt x="1202" y="219"/>
                      </a:lnTo>
                      <a:lnTo>
                        <a:pt x="1204" y="219"/>
                      </a:lnTo>
                      <a:lnTo>
                        <a:pt x="1206" y="219"/>
                      </a:lnTo>
                      <a:lnTo>
                        <a:pt x="1208" y="219"/>
                      </a:lnTo>
                      <a:lnTo>
                        <a:pt x="1210" y="219"/>
                      </a:lnTo>
                      <a:lnTo>
                        <a:pt x="1212" y="219"/>
                      </a:lnTo>
                      <a:lnTo>
                        <a:pt x="1214" y="219"/>
                      </a:lnTo>
                      <a:lnTo>
                        <a:pt x="1216" y="219"/>
                      </a:lnTo>
                      <a:lnTo>
                        <a:pt x="1217" y="219"/>
                      </a:lnTo>
                      <a:lnTo>
                        <a:pt x="1219" y="219"/>
                      </a:lnTo>
                      <a:lnTo>
                        <a:pt x="1221" y="219"/>
                      </a:lnTo>
                      <a:lnTo>
                        <a:pt x="1223" y="219"/>
                      </a:lnTo>
                      <a:lnTo>
                        <a:pt x="1225" y="219"/>
                      </a:lnTo>
                      <a:lnTo>
                        <a:pt x="1227" y="219"/>
                      </a:lnTo>
                      <a:lnTo>
                        <a:pt x="1229" y="219"/>
                      </a:lnTo>
                      <a:lnTo>
                        <a:pt x="1231" y="219"/>
                      </a:lnTo>
                      <a:lnTo>
                        <a:pt x="1233" y="219"/>
                      </a:lnTo>
                      <a:lnTo>
                        <a:pt x="1235" y="219"/>
                      </a:lnTo>
                      <a:lnTo>
                        <a:pt x="1237" y="219"/>
                      </a:lnTo>
                      <a:lnTo>
                        <a:pt x="1239" y="219"/>
                      </a:lnTo>
                      <a:lnTo>
                        <a:pt x="1240" y="219"/>
                      </a:lnTo>
                      <a:lnTo>
                        <a:pt x="1242" y="219"/>
                      </a:lnTo>
                      <a:lnTo>
                        <a:pt x="1244" y="219"/>
                      </a:lnTo>
                      <a:lnTo>
                        <a:pt x="1246" y="219"/>
                      </a:lnTo>
                      <a:lnTo>
                        <a:pt x="1248" y="219"/>
                      </a:lnTo>
                      <a:lnTo>
                        <a:pt x="1250" y="219"/>
                      </a:lnTo>
                      <a:lnTo>
                        <a:pt x="1252" y="219"/>
                      </a:lnTo>
                      <a:lnTo>
                        <a:pt x="1254" y="219"/>
                      </a:lnTo>
                      <a:lnTo>
                        <a:pt x="1256" y="219"/>
                      </a:lnTo>
                      <a:lnTo>
                        <a:pt x="1258" y="219"/>
                      </a:lnTo>
                      <a:lnTo>
                        <a:pt x="1260" y="219"/>
                      </a:lnTo>
                      <a:lnTo>
                        <a:pt x="1262" y="219"/>
                      </a:lnTo>
                      <a:lnTo>
                        <a:pt x="1263" y="219"/>
                      </a:lnTo>
                      <a:lnTo>
                        <a:pt x="1265" y="219"/>
                      </a:lnTo>
                      <a:lnTo>
                        <a:pt x="1267" y="219"/>
                      </a:lnTo>
                      <a:lnTo>
                        <a:pt x="1269" y="219"/>
                      </a:lnTo>
                      <a:lnTo>
                        <a:pt x="1271" y="219"/>
                      </a:lnTo>
                      <a:lnTo>
                        <a:pt x="1273" y="219"/>
                      </a:lnTo>
                      <a:lnTo>
                        <a:pt x="1275" y="219"/>
                      </a:lnTo>
                      <a:lnTo>
                        <a:pt x="1277" y="219"/>
                      </a:lnTo>
                      <a:lnTo>
                        <a:pt x="1279" y="219"/>
                      </a:lnTo>
                      <a:lnTo>
                        <a:pt x="1281" y="219"/>
                      </a:lnTo>
                      <a:lnTo>
                        <a:pt x="1283" y="219"/>
                      </a:lnTo>
                      <a:lnTo>
                        <a:pt x="1285" y="219"/>
                      </a:lnTo>
                      <a:lnTo>
                        <a:pt x="1286" y="219"/>
                      </a:lnTo>
                      <a:lnTo>
                        <a:pt x="1288" y="219"/>
                      </a:lnTo>
                      <a:lnTo>
                        <a:pt x="1290" y="219"/>
                      </a:lnTo>
                      <a:lnTo>
                        <a:pt x="1292" y="219"/>
                      </a:lnTo>
                      <a:lnTo>
                        <a:pt x="1294" y="219"/>
                      </a:lnTo>
                      <a:lnTo>
                        <a:pt x="1296" y="219"/>
                      </a:lnTo>
                      <a:lnTo>
                        <a:pt x="1298" y="219"/>
                      </a:lnTo>
                      <a:lnTo>
                        <a:pt x="1300" y="219"/>
                      </a:lnTo>
                      <a:lnTo>
                        <a:pt x="1302" y="219"/>
                      </a:lnTo>
                      <a:lnTo>
                        <a:pt x="1304" y="219"/>
                      </a:lnTo>
                      <a:lnTo>
                        <a:pt x="1306" y="219"/>
                      </a:lnTo>
                      <a:lnTo>
                        <a:pt x="1307" y="219"/>
                      </a:lnTo>
                      <a:lnTo>
                        <a:pt x="1309" y="219"/>
                      </a:lnTo>
                      <a:lnTo>
                        <a:pt x="1311" y="219"/>
                      </a:lnTo>
                      <a:lnTo>
                        <a:pt x="1313" y="219"/>
                      </a:lnTo>
                      <a:lnTo>
                        <a:pt x="1315" y="219"/>
                      </a:lnTo>
                      <a:lnTo>
                        <a:pt x="1317" y="219"/>
                      </a:lnTo>
                      <a:lnTo>
                        <a:pt x="1319" y="219"/>
                      </a:lnTo>
                      <a:lnTo>
                        <a:pt x="1321" y="219"/>
                      </a:lnTo>
                      <a:lnTo>
                        <a:pt x="1323" y="219"/>
                      </a:lnTo>
                      <a:lnTo>
                        <a:pt x="1325" y="219"/>
                      </a:lnTo>
                      <a:lnTo>
                        <a:pt x="1327" y="219"/>
                      </a:lnTo>
                      <a:lnTo>
                        <a:pt x="1329" y="219"/>
                      </a:lnTo>
                      <a:lnTo>
                        <a:pt x="1330" y="219"/>
                      </a:lnTo>
                      <a:lnTo>
                        <a:pt x="1332" y="219"/>
                      </a:lnTo>
                      <a:lnTo>
                        <a:pt x="1334" y="219"/>
                      </a:lnTo>
                      <a:lnTo>
                        <a:pt x="1336" y="219"/>
                      </a:lnTo>
                      <a:lnTo>
                        <a:pt x="1338" y="219"/>
                      </a:lnTo>
                      <a:lnTo>
                        <a:pt x="1340" y="219"/>
                      </a:lnTo>
                      <a:lnTo>
                        <a:pt x="1342" y="219"/>
                      </a:lnTo>
                      <a:lnTo>
                        <a:pt x="1344" y="219"/>
                      </a:lnTo>
                      <a:lnTo>
                        <a:pt x="1346" y="219"/>
                      </a:lnTo>
                      <a:lnTo>
                        <a:pt x="1348" y="219"/>
                      </a:lnTo>
                      <a:lnTo>
                        <a:pt x="1350" y="219"/>
                      </a:lnTo>
                      <a:lnTo>
                        <a:pt x="1352" y="219"/>
                      </a:lnTo>
                      <a:lnTo>
                        <a:pt x="1353" y="219"/>
                      </a:lnTo>
                      <a:lnTo>
                        <a:pt x="1355" y="219"/>
                      </a:lnTo>
                      <a:lnTo>
                        <a:pt x="1357" y="219"/>
                      </a:lnTo>
                      <a:lnTo>
                        <a:pt x="1359" y="219"/>
                      </a:lnTo>
                      <a:lnTo>
                        <a:pt x="1361" y="219"/>
                      </a:lnTo>
                      <a:lnTo>
                        <a:pt x="1363" y="219"/>
                      </a:lnTo>
                      <a:lnTo>
                        <a:pt x="1365" y="219"/>
                      </a:lnTo>
                      <a:lnTo>
                        <a:pt x="1367" y="219"/>
                      </a:lnTo>
                      <a:lnTo>
                        <a:pt x="1369" y="219"/>
                      </a:lnTo>
                      <a:lnTo>
                        <a:pt x="1371" y="219"/>
                      </a:lnTo>
                      <a:lnTo>
                        <a:pt x="1373" y="219"/>
                      </a:lnTo>
                      <a:lnTo>
                        <a:pt x="1375" y="219"/>
                      </a:lnTo>
                      <a:lnTo>
                        <a:pt x="1376" y="219"/>
                      </a:lnTo>
                      <a:lnTo>
                        <a:pt x="1378" y="219"/>
                      </a:lnTo>
                      <a:lnTo>
                        <a:pt x="1380" y="219"/>
                      </a:lnTo>
                      <a:lnTo>
                        <a:pt x="1382" y="219"/>
                      </a:lnTo>
                      <a:lnTo>
                        <a:pt x="1384" y="219"/>
                      </a:lnTo>
                      <a:lnTo>
                        <a:pt x="1386" y="219"/>
                      </a:lnTo>
                      <a:lnTo>
                        <a:pt x="1388" y="219"/>
                      </a:lnTo>
                      <a:lnTo>
                        <a:pt x="1390" y="219"/>
                      </a:lnTo>
                      <a:lnTo>
                        <a:pt x="1392" y="219"/>
                      </a:lnTo>
                      <a:lnTo>
                        <a:pt x="1394" y="219"/>
                      </a:lnTo>
                      <a:lnTo>
                        <a:pt x="1396" y="219"/>
                      </a:lnTo>
                      <a:lnTo>
                        <a:pt x="1397" y="219"/>
                      </a:lnTo>
                      <a:lnTo>
                        <a:pt x="1399" y="219"/>
                      </a:lnTo>
                      <a:lnTo>
                        <a:pt x="1401" y="219"/>
                      </a:lnTo>
                      <a:lnTo>
                        <a:pt x="1403" y="219"/>
                      </a:lnTo>
                      <a:lnTo>
                        <a:pt x="1405" y="219"/>
                      </a:lnTo>
                      <a:lnTo>
                        <a:pt x="1407" y="219"/>
                      </a:lnTo>
                      <a:lnTo>
                        <a:pt x="1409" y="219"/>
                      </a:lnTo>
                      <a:lnTo>
                        <a:pt x="1411" y="219"/>
                      </a:lnTo>
                      <a:lnTo>
                        <a:pt x="1413" y="219"/>
                      </a:lnTo>
                      <a:lnTo>
                        <a:pt x="1415" y="219"/>
                      </a:lnTo>
                      <a:lnTo>
                        <a:pt x="1417" y="219"/>
                      </a:lnTo>
                      <a:lnTo>
                        <a:pt x="1419" y="219"/>
                      </a:lnTo>
                      <a:lnTo>
                        <a:pt x="1420" y="219"/>
                      </a:lnTo>
                      <a:lnTo>
                        <a:pt x="1422" y="219"/>
                      </a:lnTo>
                      <a:lnTo>
                        <a:pt x="1424" y="219"/>
                      </a:lnTo>
                      <a:lnTo>
                        <a:pt x="1426" y="219"/>
                      </a:lnTo>
                      <a:lnTo>
                        <a:pt x="1428" y="219"/>
                      </a:lnTo>
                      <a:lnTo>
                        <a:pt x="1430" y="219"/>
                      </a:lnTo>
                      <a:lnTo>
                        <a:pt x="1432" y="219"/>
                      </a:lnTo>
                      <a:lnTo>
                        <a:pt x="1434" y="219"/>
                      </a:lnTo>
                      <a:lnTo>
                        <a:pt x="1436" y="219"/>
                      </a:lnTo>
                      <a:lnTo>
                        <a:pt x="1438" y="219"/>
                      </a:lnTo>
                      <a:lnTo>
                        <a:pt x="1440" y="219"/>
                      </a:lnTo>
                      <a:lnTo>
                        <a:pt x="1442" y="219"/>
                      </a:lnTo>
                      <a:lnTo>
                        <a:pt x="1443" y="219"/>
                      </a:lnTo>
                      <a:lnTo>
                        <a:pt x="1445" y="219"/>
                      </a:lnTo>
                      <a:lnTo>
                        <a:pt x="1447" y="219"/>
                      </a:lnTo>
                      <a:lnTo>
                        <a:pt x="1449" y="219"/>
                      </a:lnTo>
                      <a:lnTo>
                        <a:pt x="1451" y="219"/>
                      </a:lnTo>
                      <a:lnTo>
                        <a:pt x="1453" y="219"/>
                      </a:lnTo>
                      <a:lnTo>
                        <a:pt x="1455" y="219"/>
                      </a:lnTo>
                      <a:lnTo>
                        <a:pt x="1457" y="219"/>
                      </a:lnTo>
                      <a:lnTo>
                        <a:pt x="1459" y="219"/>
                      </a:lnTo>
                      <a:lnTo>
                        <a:pt x="1461" y="219"/>
                      </a:lnTo>
                      <a:lnTo>
                        <a:pt x="1463" y="219"/>
                      </a:lnTo>
                      <a:lnTo>
                        <a:pt x="1465" y="219"/>
                      </a:lnTo>
                      <a:lnTo>
                        <a:pt x="1466" y="219"/>
                      </a:lnTo>
                      <a:lnTo>
                        <a:pt x="1468" y="219"/>
                      </a:lnTo>
                      <a:lnTo>
                        <a:pt x="1470" y="219"/>
                      </a:lnTo>
                      <a:lnTo>
                        <a:pt x="1472" y="219"/>
                      </a:lnTo>
                      <a:lnTo>
                        <a:pt x="1474" y="219"/>
                      </a:lnTo>
                      <a:lnTo>
                        <a:pt x="1476" y="219"/>
                      </a:lnTo>
                      <a:lnTo>
                        <a:pt x="1478" y="219"/>
                      </a:lnTo>
                      <a:lnTo>
                        <a:pt x="1480" y="219"/>
                      </a:lnTo>
                      <a:lnTo>
                        <a:pt x="1482" y="219"/>
                      </a:lnTo>
                      <a:lnTo>
                        <a:pt x="1486" y="219"/>
                      </a:lnTo>
                      <a:lnTo>
                        <a:pt x="1487" y="219"/>
                      </a:lnTo>
                      <a:lnTo>
                        <a:pt x="1489" y="219"/>
                      </a:lnTo>
                      <a:lnTo>
                        <a:pt x="1491" y="219"/>
                      </a:lnTo>
                      <a:lnTo>
                        <a:pt x="1493" y="219"/>
                      </a:lnTo>
                      <a:lnTo>
                        <a:pt x="1495" y="219"/>
                      </a:lnTo>
                      <a:lnTo>
                        <a:pt x="1497" y="219"/>
                      </a:lnTo>
                      <a:lnTo>
                        <a:pt x="1499" y="219"/>
                      </a:lnTo>
                      <a:lnTo>
                        <a:pt x="1501" y="219"/>
                      </a:lnTo>
                      <a:lnTo>
                        <a:pt x="1503" y="219"/>
                      </a:lnTo>
                      <a:lnTo>
                        <a:pt x="1505" y="219"/>
                      </a:lnTo>
                      <a:lnTo>
                        <a:pt x="1507" y="219"/>
                      </a:lnTo>
                      <a:lnTo>
                        <a:pt x="1509" y="219"/>
                      </a:lnTo>
                      <a:lnTo>
                        <a:pt x="1510" y="219"/>
                      </a:lnTo>
                      <a:lnTo>
                        <a:pt x="1512" y="219"/>
                      </a:lnTo>
                      <a:lnTo>
                        <a:pt x="1514" y="219"/>
                      </a:lnTo>
                      <a:lnTo>
                        <a:pt x="1516" y="219"/>
                      </a:lnTo>
                      <a:lnTo>
                        <a:pt x="1518" y="219"/>
                      </a:lnTo>
                      <a:lnTo>
                        <a:pt x="1520" y="219"/>
                      </a:lnTo>
                      <a:lnTo>
                        <a:pt x="1522" y="219"/>
                      </a:lnTo>
                      <a:lnTo>
                        <a:pt x="1524" y="219"/>
                      </a:lnTo>
                      <a:lnTo>
                        <a:pt x="1526" y="219"/>
                      </a:lnTo>
                      <a:lnTo>
                        <a:pt x="1528" y="219"/>
                      </a:lnTo>
                      <a:lnTo>
                        <a:pt x="1530" y="219"/>
                      </a:lnTo>
                      <a:lnTo>
                        <a:pt x="1532" y="219"/>
                      </a:lnTo>
                      <a:lnTo>
                        <a:pt x="1533" y="219"/>
                      </a:lnTo>
                      <a:lnTo>
                        <a:pt x="1535" y="219"/>
                      </a:lnTo>
                      <a:lnTo>
                        <a:pt x="1537" y="219"/>
                      </a:lnTo>
                      <a:lnTo>
                        <a:pt x="1539" y="219"/>
                      </a:lnTo>
                      <a:lnTo>
                        <a:pt x="1541" y="219"/>
                      </a:lnTo>
                      <a:lnTo>
                        <a:pt x="1543" y="219"/>
                      </a:lnTo>
                      <a:lnTo>
                        <a:pt x="1545" y="219"/>
                      </a:lnTo>
                      <a:lnTo>
                        <a:pt x="1547" y="219"/>
                      </a:lnTo>
                      <a:lnTo>
                        <a:pt x="1549" y="219"/>
                      </a:lnTo>
                      <a:lnTo>
                        <a:pt x="1551" y="219"/>
                      </a:lnTo>
                      <a:lnTo>
                        <a:pt x="1553" y="219"/>
                      </a:lnTo>
                      <a:lnTo>
                        <a:pt x="1555" y="219"/>
                      </a:lnTo>
                      <a:lnTo>
                        <a:pt x="1556" y="219"/>
                      </a:lnTo>
                      <a:lnTo>
                        <a:pt x="1558" y="219"/>
                      </a:lnTo>
                      <a:lnTo>
                        <a:pt x="1560" y="219"/>
                      </a:lnTo>
                      <a:lnTo>
                        <a:pt x="1562" y="219"/>
                      </a:lnTo>
                      <a:lnTo>
                        <a:pt x="1564" y="219"/>
                      </a:lnTo>
                      <a:lnTo>
                        <a:pt x="1566" y="219"/>
                      </a:lnTo>
                      <a:lnTo>
                        <a:pt x="1568" y="219"/>
                      </a:lnTo>
                      <a:lnTo>
                        <a:pt x="1570" y="219"/>
                      </a:lnTo>
                      <a:lnTo>
                        <a:pt x="1572" y="219"/>
                      </a:lnTo>
                      <a:lnTo>
                        <a:pt x="1574" y="219"/>
                      </a:lnTo>
                      <a:lnTo>
                        <a:pt x="1576" y="219"/>
                      </a:lnTo>
                      <a:lnTo>
                        <a:pt x="1577" y="219"/>
                      </a:lnTo>
                      <a:lnTo>
                        <a:pt x="1579" y="219"/>
                      </a:lnTo>
                      <a:lnTo>
                        <a:pt x="1581" y="219"/>
                      </a:lnTo>
                      <a:lnTo>
                        <a:pt x="1583" y="219"/>
                      </a:lnTo>
                      <a:lnTo>
                        <a:pt x="1585" y="219"/>
                      </a:lnTo>
                      <a:lnTo>
                        <a:pt x="1587" y="219"/>
                      </a:lnTo>
                      <a:lnTo>
                        <a:pt x="1589" y="219"/>
                      </a:lnTo>
                      <a:lnTo>
                        <a:pt x="1591" y="219"/>
                      </a:lnTo>
                      <a:lnTo>
                        <a:pt x="1593" y="219"/>
                      </a:lnTo>
                      <a:lnTo>
                        <a:pt x="1595" y="219"/>
                      </a:lnTo>
                      <a:lnTo>
                        <a:pt x="1597" y="219"/>
                      </a:lnTo>
                      <a:lnTo>
                        <a:pt x="1599" y="219"/>
                      </a:lnTo>
                      <a:lnTo>
                        <a:pt x="1600" y="219"/>
                      </a:lnTo>
                      <a:lnTo>
                        <a:pt x="1602" y="219"/>
                      </a:lnTo>
                      <a:lnTo>
                        <a:pt x="1604" y="219"/>
                      </a:lnTo>
                      <a:lnTo>
                        <a:pt x="1606" y="219"/>
                      </a:lnTo>
                      <a:lnTo>
                        <a:pt x="1608" y="219"/>
                      </a:lnTo>
                      <a:lnTo>
                        <a:pt x="1610" y="219"/>
                      </a:lnTo>
                      <a:lnTo>
                        <a:pt x="1612" y="219"/>
                      </a:lnTo>
                      <a:lnTo>
                        <a:pt x="1614" y="219"/>
                      </a:lnTo>
                      <a:lnTo>
                        <a:pt x="1616" y="219"/>
                      </a:lnTo>
                      <a:lnTo>
                        <a:pt x="1618" y="219"/>
                      </a:lnTo>
                      <a:lnTo>
                        <a:pt x="1620" y="219"/>
                      </a:lnTo>
                      <a:lnTo>
                        <a:pt x="1622" y="219"/>
                      </a:lnTo>
                      <a:lnTo>
                        <a:pt x="1623" y="219"/>
                      </a:lnTo>
                      <a:lnTo>
                        <a:pt x="1625" y="219"/>
                      </a:lnTo>
                      <a:lnTo>
                        <a:pt x="1627" y="219"/>
                      </a:lnTo>
                      <a:lnTo>
                        <a:pt x="1629" y="219"/>
                      </a:lnTo>
                      <a:lnTo>
                        <a:pt x="1631" y="219"/>
                      </a:lnTo>
                      <a:lnTo>
                        <a:pt x="1633" y="219"/>
                      </a:lnTo>
                      <a:lnTo>
                        <a:pt x="1635" y="219"/>
                      </a:lnTo>
                      <a:lnTo>
                        <a:pt x="1637" y="219"/>
                      </a:lnTo>
                      <a:lnTo>
                        <a:pt x="1639" y="219"/>
                      </a:lnTo>
                      <a:lnTo>
                        <a:pt x="1641" y="219"/>
                      </a:lnTo>
                      <a:lnTo>
                        <a:pt x="1643" y="219"/>
                      </a:lnTo>
                      <a:lnTo>
                        <a:pt x="1645" y="219"/>
                      </a:lnTo>
                      <a:lnTo>
                        <a:pt x="1646" y="219"/>
                      </a:lnTo>
                      <a:lnTo>
                        <a:pt x="1648" y="219"/>
                      </a:lnTo>
                      <a:lnTo>
                        <a:pt x="1650" y="219"/>
                      </a:lnTo>
                      <a:lnTo>
                        <a:pt x="1652" y="219"/>
                      </a:lnTo>
                      <a:lnTo>
                        <a:pt x="1654" y="219"/>
                      </a:lnTo>
                      <a:lnTo>
                        <a:pt x="1656" y="219"/>
                      </a:lnTo>
                      <a:lnTo>
                        <a:pt x="1658" y="219"/>
                      </a:lnTo>
                      <a:lnTo>
                        <a:pt x="1660" y="219"/>
                      </a:lnTo>
                      <a:lnTo>
                        <a:pt x="1662" y="219"/>
                      </a:lnTo>
                      <a:lnTo>
                        <a:pt x="1664" y="219"/>
                      </a:lnTo>
                      <a:lnTo>
                        <a:pt x="1666" y="219"/>
                      </a:lnTo>
                      <a:lnTo>
                        <a:pt x="1667" y="219"/>
                      </a:lnTo>
                      <a:lnTo>
                        <a:pt x="1669" y="219"/>
                      </a:lnTo>
                      <a:lnTo>
                        <a:pt x="1671" y="219"/>
                      </a:lnTo>
                      <a:lnTo>
                        <a:pt x="1673" y="219"/>
                      </a:lnTo>
                      <a:lnTo>
                        <a:pt x="1675" y="219"/>
                      </a:lnTo>
                      <a:lnTo>
                        <a:pt x="1677" y="219"/>
                      </a:lnTo>
                      <a:lnTo>
                        <a:pt x="1679" y="219"/>
                      </a:lnTo>
                      <a:lnTo>
                        <a:pt x="1681" y="219"/>
                      </a:lnTo>
                      <a:lnTo>
                        <a:pt x="1683" y="219"/>
                      </a:lnTo>
                      <a:lnTo>
                        <a:pt x="1685" y="219"/>
                      </a:lnTo>
                      <a:lnTo>
                        <a:pt x="1687" y="219"/>
                      </a:lnTo>
                      <a:lnTo>
                        <a:pt x="1689" y="219"/>
                      </a:lnTo>
                      <a:lnTo>
                        <a:pt x="1690" y="219"/>
                      </a:lnTo>
                      <a:lnTo>
                        <a:pt x="1692" y="219"/>
                      </a:lnTo>
                      <a:lnTo>
                        <a:pt x="1694" y="219"/>
                      </a:lnTo>
                      <a:lnTo>
                        <a:pt x="1696" y="219"/>
                      </a:lnTo>
                      <a:lnTo>
                        <a:pt x="1698" y="219"/>
                      </a:lnTo>
                      <a:lnTo>
                        <a:pt x="1700" y="219"/>
                      </a:lnTo>
                      <a:lnTo>
                        <a:pt x="1702" y="219"/>
                      </a:lnTo>
                      <a:lnTo>
                        <a:pt x="1704" y="219"/>
                      </a:lnTo>
                      <a:lnTo>
                        <a:pt x="1706" y="219"/>
                      </a:lnTo>
                      <a:lnTo>
                        <a:pt x="1708" y="219"/>
                      </a:lnTo>
                      <a:lnTo>
                        <a:pt x="1710" y="219"/>
                      </a:lnTo>
                      <a:lnTo>
                        <a:pt x="1712" y="219"/>
                      </a:lnTo>
                      <a:lnTo>
                        <a:pt x="1713" y="219"/>
                      </a:lnTo>
                      <a:lnTo>
                        <a:pt x="1715" y="219"/>
                      </a:lnTo>
                      <a:lnTo>
                        <a:pt x="1717" y="219"/>
                      </a:lnTo>
                      <a:lnTo>
                        <a:pt x="1719" y="219"/>
                      </a:lnTo>
                      <a:lnTo>
                        <a:pt x="1721" y="219"/>
                      </a:lnTo>
                      <a:lnTo>
                        <a:pt x="1723" y="219"/>
                      </a:lnTo>
                      <a:lnTo>
                        <a:pt x="1725" y="219"/>
                      </a:lnTo>
                      <a:lnTo>
                        <a:pt x="1727" y="219"/>
                      </a:lnTo>
                      <a:lnTo>
                        <a:pt x="1729" y="219"/>
                      </a:lnTo>
                      <a:lnTo>
                        <a:pt x="1731" y="219"/>
                      </a:lnTo>
                      <a:lnTo>
                        <a:pt x="1733" y="219"/>
                      </a:lnTo>
                      <a:lnTo>
                        <a:pt x="1735" y="219"/>
                      </a:lnTo>
                      <a:lnTo>
                        <a:pt x="1736" y="219"/>
                      </a:lnTo>
                      <a:lnTo>
                        <a:pt x="1738" y="219"/>
                      </a:lnTo>
                      <a:lnTo>
                        <a:pt x="1740" y="219"/>
                      </a:lnTo>
                      <a:lnTo>
                        <a:pt x="1742" y="219"/>
                      </a:lnTo>
                      <a:lnTo>
                        <a:pt x="1744" y="219"/>
                      </a:lnTo>
                      <a:lnTo>
                        <a:pt x="1746" y="219"/>
                      </a:lnTo>
                      <a:lnTo>
                        <a:pt x="1748" y="219"/>
                      </a:lnTo>
                      <a:lnTo>
                        <a:pt x="1750" y="219"/>
                      </a:lnTo>
                      <a:lnTo>
                        <a:pt x="1752" y="219"/>
                      </a:lnTo>
                      <a:lnTo>
                        <a:pt x="1754" y="219"/>
                      </a:lnTo>
                      <a:lnTo>
                        <a:pt x="1756" y="219"/>
                      </a:lnTo>
                      <a:lnTo>
                        <a:pt x="1758" y="219"/>
                      </a:lnTo>
                      <a:lnTo>
                        <a:pt x="1759" y="219"/>
                      </a:lnTo>
                      <a:lnTo>
                        <a:pt x="1761" y="219"/>
                      </a:lnTo>
                      <a:lnTo>
                        <a:pt x="1763" y="219"/>
                      </a:lnTo>
                      <a:lnTo>
                        <a:pt x="1765" y="219"/>
                      </a:lnTo>
                      <a:lnTo>
                        <a:pt x="1767" y="219"/>
                      </a:lnTo>
                      <a:lnTo>
                        <a:pt x="1769" y="219"/>
                      </a:lnTo>
                      <a:lnTo>
                        <a:pt x="1771" y="219"/>
                      </a:lnTo>
                      <a:lnTo>
                        <a:pt x="1773" y="219"/>
                      </a:lnTo>
                      <a:lnTo>
                        <a:pt x="1775" y="219"/>
                      </a:lnTo>
                      <a:lnTo>
                        <a:pt x="1777" y="219"/>
                      </a:lnTo>
                      <a:lnTo>
                        <a:pt x="1779" y="219"/>
                      </a:lnTo>
                      <a:lnTo>
                        <a:pt x="1780" y="219"/>
                      </a:lnTo>
                      <a:lnTo>
                        <a:pt x="1782" y="219"/>
                      </a:lnTo>
                      <a:lnTo>
                        <a:pt x="1784" y="219"/>
                      </a:lnTo>
                      <a:lnTo>
                        <a:pt x="1786" y="219"/>
                      </a:lnTo>
                      <a:lnTo>
                        <a:pt x="1788" y="219"/>
                      </a:lnTo>
                      <a:lnTo>
                        <a:pt x="1790" y="219"/>
                      </a:lnTo>
                      <a:lnTo>
                        <a:pt x="1792" y="219"/>
                      </a:lnTo>
                      <a:lnTo>
                        <a:pt x="1794" y="219"/>
                      </a:lnTo>
                      <a:lnTo>
                        <a:pt x="1796" y="219"/>
                      </a:lnTo>
                      <a:lnTo>
                        <a:pt x="1798" y="219"/>
                      </a:lnTo>
                      <a:lnTo>
                        <a:pt x="1800" y="219"/>
                      </a:lnTo>
                      <a:lnTo>
                        <a:pt x="1802" y="219"/>
                      </a:lnTo>
                      <a:lnTo>
                        <a:pt x="1803" y="219"/>
                      </a:lnTo>
                      <a:lnTo>
                        <a:pt x="1805" y="219"/>
                      </a:lnTo>
                      <a:lnTo>
                        <a:pt x="1807" y="219"/>
                      </a:lnTo>
                      <a:lnTo>
                        <a:pt x="1809" y="219"/>
                      </a:lnTo>
                      <a:lnTo>
                        <a:pt x="1811" y="219"/>
                      </a:lnTo>
                      <a:lnTo>
                        <a:pt x="1813" y="219"/>
                      </a:lnTo>
                      <a:lnTo>
                        <a:pt x="1815" y="219"/>
                      </a:lnTo>
                      <a:lnTo>
                        <a:pt x="1817" y="219"/>
                      </a:lnTo>
                      <a:lnTo>
                        <a:pt x="1819" y="219"/>
                      </a:lnTo>
                      <a:lnTo>
                        <a:pt x="1821" y="219"/>
                      </a:lnTo>
                      <a:lnTo>
                        <a:pt x="1823" y="219"/>
                      </a:lnTo>
                      <a:lnTo>
                        <a:pt x="1825" y="219"/>
                      </a:lnTo>
                      <a:lnTo>
                        <a:pt x="1826" y="219"/>
                      </a:lnTo>
                      <a:lnTo>
                        <a:pt x="1828" y="219"/>
                      </a:lnTo>
                      <a:lnTo>
                        <a:pt x="1830" y="219"/>
                      </a:lnTo>
                      <a:lnTo>
                        <a:pt x="1832" y="219"/>
                      </a:lnTo>
                      <a:lnTo>
                        <a:pt x="1834" y="219"/>
                      </a:lnTo>
                      <a:lnTo>
                        <a:pt x="1836" y="219"/>
                      </a:lnTo>
                      <a:lnTo>
                        <a:pt x="1838" y="219"/>
                      </a:lnTo>
                      <a:lnTo>
                        <a:pt x="1840" y="219"/>
                      </a:lnTo>
                      <a:lnTo>
                        <a:pt x="1842" y="219"/>
                      </a:lnTo>
                      <a:lnTo>
                        <a:pt x="1844" y="219"/>
                      </a:lnTo>
                      <a:lnTo>
                        <a:pt x="1846" y="219"/>
                      </a:lnTo>
                      <a:lnTo>
                        <a:pt x="1848" y="219"/>
                      </a:lnTo>
                      <a:lnTo>
                        <a:pt x="1849" y="219"/>
                      </a:lnTo>
                      <a:lnTo>
                        <a:pt x="1851" y="219"/>
                      </a:lnTo>
                      <a:lnTo>
                        <a:pt x="1853" y="219"/>
                      </a:lnTo>
                      <a:lnTo>
                        <a:pt x="1855" y="219"/>
                      </a:lnTo>
                      <a:lnTo>
                        <a:pt x="1857" y="219"/>
                      </a:lnTo>
                      <a:lnTo>
                        <a:pt x="1859" y="219"/>
                      </a:lnTo>
                      <a:lnTo>
                        <a:pt x="1861" y="219"/>
                      </a:lnTo>
                      <a:lnTo>
                        <a:pt x="1863" y="219"/>
                      </a:lnTo>
                      <a:lnTo>
                        <a:pt x="1865" y="219"/>
                      </a:lnTo>
                      <a:lnTo>
                        <a:pt x="1867" y="219"/>
                      </a:lnTo>
                      <a:lnTo>
                        <a:pt x="1869" y="219"/>
                      </a:lnTo>
                      <a:lnTo>
                        <a:pt x="1870" y="219"/>
                      </a:lnTo>
                      <a:lnTo>
                        <a:pt x="1872" y="219"/>
                      </a:lnTo>
                      <a:lnTo>
                        <a:pt x="1874" y="219"/>
                      </a:lnTo>
                      <a:lnTo>
                        <a:pt x="1876" y="219"/>
                      </a:lnTo>
                      <a:lnTo>
                        <a:pt x="1878" y="219"/>
                      </a:lnTo>
                      <a:lnTo>
                        <a:pt x="1880" y="219"/>
                      </a:lnTo>
                      <a:lnTo>
                        <a:pt x="1882" y="219"/>
                      </a:lnTo>
                      <a:lnTo>
                        <a:pt x="1884" y="219"/>
                      </a:lnTo>
                      <a:lnTo>
                        <a:pt x="1886" y="219"/>
                      </a:lnTo>
                      <a:lnTo>
                        <a:pt x="1888" y="219"/>
                      </a:lnTo>
                      <a:lnTo>
                        <a:pt x="1890" y="219"/>
                      </a:lnTo>
                      <a:lnTo>
                        <a:pt x="1892" y="219"/>
                      </a:lnTo>
                      <a:lnTo>
                        <a:pt x="1893" y="219"/>
                      </a:lnTo>
                      <a:lnTo>
                        <a:pt x="1895" y="219"/>
                      </a:lnTo>
                      <a:lnTo>
                        <a:pt x="1897" y="219"/>
                      </a:lnTo>
                      <a:lnTo>
                        <a:pt x="1899" y="219"/>
                      </a:lnTo>
                      <a:lnTo>
                        <a:pt x="1901" y="219"/>
                      </a:lnTo>
                      <a:lnTo>
                        <a:pt x="1903" y="219"/>
                      </a:lnTo>
                      <a:lnTo>
                        <a:pt x="1905" y="219"/>
                      </a:lnTo>
                      <a:lnTo>
                        <a:pt x="1907" y="219"/>
                      </a:lnTo>
                      <a:lnTo>
                        <a:pt x="1909" y="219"/>
                      </a:lnTo>
                      <a:lnTo>
                        <a:pt x="1911" y="219"/>
                      </a:lnTo>
                      <a:lnTo>
                        <a:pt x="1913" y="219"/>
                      </a:lnTo>
                      <a:lnTo>
                        <a:pt x="1915" y="219"/>
                      </a:lnTo>
                      <a:lnTo>
                        <a:pt x="1916" y="219"/>
                      </a:lnTo>
                      <a:lnTo>
                        <a:pt x="1918" y="219"/>
                      </a:lnTo>
                      <a:lnTo>
                        <a:pt x="1920" y="219"/>
                      </a:lnTo>
                      <a:lnTo>
                        <a:pt x="1922" y="219"/>
                      </a:lnTo>
                      <a:lnTo>
                        <a:pt x="1924" y="219"/>
                      </a:lnTo>
                      <a:lnTo>
                        <a:pt x="1926" y="219"/>
                      </a:lnTo>
                      <a:lnTo>
                        <a:pt x="1928" y="219"/>
                      </a:lnTo>
                      <a:lnTo>
                        <a:pt x="1930" y="219"/>
                      </a:lnTo>
                      <a:lnTo>
                        <a:pt x="1932" y="219"/>
                      </a:lnTo>
                      <a:lnTo>
                        <a:pt x="1934" y="219"/>
                      </a:lnTo>
                      <a:lnTo>
                        <a:pt x="1936" y="219"/>
                      </a:lnTo>
                      <a:lnTo>
                        <a:pt x="1938" y="219"/>
                      </a:lnTo>
                      <a:lnTo>
                        <a:pt x="1939" y="219"/>
                      </a:lnTo>
                      <a:lnTo>
                        <a:pt x="1941" y="219"/>
                      </a:lnTo>
                      <a:lnTo>
                        <a:pt x="1943" y="219"/>
                      </a:lnTo>
                      <a:lnTo>
                        <a:pt x="1945" y="219"/>
                      </a:lnTo>
                      <a:lnTo>
                        <a:pt x="1947" y="219"/>
                      </a:lnTo>
                      <a:lnTo>
                        <a:pt x="1949" y="219"/>
                      </a:lnTo>
                      <a:lnTo>
                        <a:pt x="1951" y="219"/>
                      </a:lnTo>
                      <a:lnTo>
                        <a:pt x="1953" y="219"/>
                      </a:lnTo>
                      <a:lnTo>
                        <a:pt x="1955" y="219"/>
                      </a:lnTo>
                      <a:lnTo>
                        <a:pt x="1957" y="219"/>
                      </a:lnTo>
                      <a:lnTo>
                        <a:pt x="1959" y="219"/>
                      </a:lnTo>
                      <a:lnTo>
                        <a:pt x="1960" y="219"/>
                      </a:lnTo>
                      <a:lnTo>
                        <a:pt x="1962" y="219"/>
                      </a:lnTo>
                      <a:lnTo>
                        <a:pt x="1964" y="219"/>
                      </a:lnTo>
                      <a:lnTo>
                        <a:pt x="1966" y="219"/>
                      </a:lnTo>
                      <a:lnTo>
                        <a:pt x="1968" y="219"/>
                      </a:lnTo>
                      <a:lnTo>
                        <a:pt x="1970" y="219"/>
                      </a:lnTo>
                      <a:lnTo>
                        <a:pt x="1972" y="219"/>
                      </a:lnTo>
                      <a:lnTo>
                        <a:pt x="1974" y="219"/>
                      </a:lnTo>
                      <a:lnTo>
                        <a:pt x="1976" y="219"/>
                      </a:lnTo>
                      <a:lnTo>
                        <a:pt x="1978" y="219"/>
                      </a:lnTo>
                      <a:lnTo>
                        <a:pt x="1982" y="219"/>
                      </a:lnTo>
                      <a:lnTo>
                        <a:pt x="1983" y="219"/>
                      </a:lnTo>
                      <a:lnTo>
                        <a:pt x="1985" y="219"/>
                      </a:lnTo>
                      <a:lnTo>
                        <a:pt x="1987" y="219"/>
                      </a:lnTo>
                      <a:lnTo>
                        <a:pt x="1989" y="219"/>
                      </a:lnTo>
                      <a:lnTo>
                        <a:pt x="1991" y="219"/>
                      </a:lnTo>
                      <a:lnTo>
                        <a:pt x="1993" y="219"/>
                      </a:lnTo>
                      <a:lnTo>
                        <a:pt x="1995" y="219"/>
                      </a:lnTo>
                      <a:lnTo>
                        <a:pt x="1997" y="219"/>
                      </a:lnTo>
                      <a:lnTo>
                        <a:pt x="1999" y="219"/>
                      </a:lnTo>
                      <a:lnTo>
                        <a:pt x="2001" y="219"/>
                      </a:lnTo>
                      <a:lnTo>
                        <a:pt x="2003" y="219"/>
                      </a:lnTo>
                      <a:lnTo>
                        <a:pt x="2005" y="219"/>
                      </a:lnTo>
                      <a:lnTo>
                        <a:pt x="2006" y="219"/>
                      </a:lnTo>
                      <a:lnTo>
                        <a:pt x="2008" y="219"/>
                      </a:lnTo>
                      <a:lnTo>
                        <a:pt x="2010" y="219"/>
                      </a:lnTo>
                      <a:lnTo>
                        <a:pt x="2012" y="219"/>
                      </a:lnTo>
                      <a:lnTo>
                        <a:pt x="2014" y="219"/>
                      </a:lnTo>
                      <a:lnTo>
                        <a:pt x="2016" y="219"/>
                      </a:lnTo>
                      <a:lnTo>
                        <a:pt x="2018" y="219"/>
                      </a:lnTo>
                      <a:lnTo>
                        <a:pt x="2020" y="219"/>
                      </a:lnTo>
                      <a:lnTo>
                        <a:pt x="2022" y="219"/>
                      </a:lnTo>
                      <a:lnTo>
                        <a:pt x="2024" y="219"/>
                      </a:lnTo>
                      <a:lnTo>
                        <a:pt x="2026" y="219"/>
                      </a:lnTo>
                      <a:lnTo>
                        <a:pt x="2028" y="219"/>
                      </a:lnTo>
                      <a:lnTo>
                        <a:pt x="2029" y="219"/>
                      </a:lnTo>
                      <a:lnTo>
                        <a:pt x="2031" y="219"/>
                      </a:lnTo>
                      <a:lnTo>
                        <a:pt x="2033" y="219"/>
                      </a:lnTo>
                      <a:lnTo>
                        <a:pt x="2035" y="219"/>
                      </a:lnTo>
                      <a:lnTo>
                        <a:pt x="2037" y="219"/>
                      </a:lnTo>
                      <a:lnTo>
                        <a:pt x="2039" y="219"/>
                      </a:lnTo>
                      <a:lnTo>
                        <a:pt x="2041" y="219"/>
                      </a:lnTo>
                      <a:lnTo>
                        <a:pt x="2043" y="219"/>
                      </a:lnTo>
                      <a:lnTo>
                        <a:pt x="2045" y="219"/>
                      </a:lnTo>
                      <a:lnTo>
                        <a:pt x="2047" y="219"/>
                      </a:lnTo>
                      <a:lnTo>
                        <a:pt x="2049" y="219"/>
                      </a:lnTo>
                      <a:lnTo>
                        <a:pt x="2050" y="219"/>
                      </a:lnTo>
                      <a:lnTo>
                        <a:pt x="2052" y="219"/>
                      </a:lnTo>
                      <a:lnTo>
                        <a:pt x="2054" y="219"/>
                      </a:lnTo>
                      <a:lnTo>
                        <a:pt x="2056" y="219"/>
                      </a:lnTo>
                      <a:lnTo>
                        <a:pt x="2058" y="219"/>
                      </a:lnTo>
                      <a:lnTo>
                        <a:pt x="2060" y="219"/>
                      </a:lnTo>
                      <a:lnTo>
                        <a:pt x="2062" y="219"/>
                      </a:lnTo>
                      <a:lnTo>
                        <a:pt x="2064" y="219"/>
                      </a:lnTo>
                      <a:lnTo>
                        <a:pt x="2066" y="219"/>
                      </a:lnTo>
                      <a:lnTo>
                        <a:pt x="2068" y="219"/>
                      </a:lnTo>
                      <a:lnTo>
                        <a:pt x="2070" y="219"/>
                      </a:lnTo>
                      <a:lnTo>
                        <a:pt x="2072" y="219"/>
                      </a:lnTo>
                      <a:lnTo>
                        <a:pt x="2073" y="219"/>
                      </a:lnTo>
                      <a:lnTo>
                        <a:pt x="2075" y="219"/>
                      </a:lnTo>
                      <a:lnTo>
                        <a:pt x="2077" y="219"/>
                      </a:lnTo>
                      <a:lnTo>
                        <a:pt x="2079" y="219"/>
                      </a:lnTo>
                      <a:lnTo>
                        <a:pt x="2081" y="219"/>
                      </a:lnTo>
                      <a:lnTo>
                        <a:pt x="2083" y="219"/>
                      </a:lnTo>
                      <a:lnTo>
                        <a:pt x="2085" y="219"/>
                      </a:lnTo>
                      <a:lnTo>
                        <a:pt x="2087" y="219"/>
                      </a:lnTo>
                      <a:lnTo>
                        <a:pt x="2089" y="219"/>
                      </a:lnTo>
                      <a:lnTo>
                        <a:pt x="2091" y="219"/>
                      </a:lnTo>
                      <a:lnTo>
                        <a:pt x="2093" y="219"/>
                      </a:lnTo>
                      <a:lnTo>
                        <a:pt x="2095" y="219"/>
                      </a:lnTo>
                      <a:lnTo>
                        <a:pt x="2096" y="219"/>
                      </a:lnTo>
                      <a:lnTo>
                        <a:pt x="2098" y="219"/>
                      </a:lnTo>
                      <a:lnTo>
                        <a:pt x="2100" y="219"/>
                      </a:lnTo>
                      <a:lnTo>
                        <a:pt x="2102" y="219"/>
                      </a:lnTo>
                      <a:lnTo>
                        <a:pt x="2104" y="219"/>
                      </a:lnTo>
                      <a:lnTo>
                        <a:pt x="2106" y="219"/>
                      </a:lnTo>
                      <a:lnTo>
                        <a:pt x="2108" y="219"/>
                      </a:lnTo>
                      <a:lnTo>
                        <a:pt x="2110" y="219"/>
                      </a:lnTo>
                      <a:lnTo>
                        <a:pt x="2112" y="219"/>
                      </a:lnTo>
                      <a:lnTo>
                        <a:pt x="2114" y="219"/>
                      </a:lnTo>
                      <a:lnTo>
                        <a:pt x="2116" y="219"/>
                      </a:lnTo>
                      <a:lnTo>
                        <a:pt x="2118" y="219"/>
                      </a:lnTo>
                      <a:lnTo>
                        <a:pt x="2119" y="219"/>
                      </a:lnTo>
                      <a:lnTo>
                        <a:pt x="2121" y="219"/>
                      </a:lnTo>
                      <a:lnTo>
                        <a:pt x="2123" y="219"/>
                      </a:lnTo>
                      <a:lnTo>
                        <a:pt x="2125" y="219"/>
                      </a:lnTo>
                      <a:lnTo>
                        <a:pt x="2127" y="219"/>
                      </a:lnTo>
                      <a:lnTo>
                        <a:pt x="2129" y="219"/>
                      </a:lnTo>
                      <a:lnTo>
                        <a:pt x="2131" y="219"/>
                      </a:lnTo>
                      <a:lnTo>
                        <a:pt x="2133" y="219"/>
                      </a:lnTo>
                      <a:lnTo>
                        <a:pt x="2135" y="219"/>
                      </a:lnTo>
                      <a:lnTo>
                        <a:pt x="2137" y="219"/>
                      </a:lnTo>
                      <a:lnTo>
                        <a:pt x="2139" y="219"/>
                      </a:lnTo>
                      <a:lnTo>
                        <a:pt x="2141" y="219"/>
                      </a:lnTo>
                      <a:lnTo>
                        <a:pt x="2142" y="219"/>
                      </a:lnTo>
                      <a:lnTo>
                        <a:pt x="2144" y="219"/>
                      </a:lnTo>
                      <a:lnTo>
                        <a:pt x="2146" y="219"/>
                      </a:lnTo>
                      <a:lnTo>
                        <a:pt x="2148" y="219"/>
                      </a:lnTo>
                      <a:lnTo>
                        <a:pt x="2150" y="219"/>
                      </a:lnTo>
                      <a:lnTo>
                        <a:pt x="2152" y="219"/>
                      </a:lnTo>
                      <a:lnTo>
                        <a:pt x="2154" y="219"/>
                      </a:lnTo>
                      <a:lnTo>
                        <a:pt x="2156" y="219"/>
                      </a:lnTo>
                      <a:lnTo>
                        <a:pt x="2158" y="219"/>
                      </a:lnTo>
                      <a:lnTo>
                        <a:pt x="2160" y="219"/>
                      </a:lnTo>
                      <a:lnTo>
                        <a:pt x="2162" y="219"/>
                      </a:lnTo>
                      <a:lnTo>
                        <a:pt x="2163" y="219"/>
                      </a:lnTo>
                      <a:lnTo>
                        <a:pt x="2165" y="219"/>
                      </a:lnTo>
                      <a:lnTo>
                        <a:pt x="2167" y="219"/>
                      </a:lnTo>
                      <a:lnTo>
                        <a:pt x="2169" y="219"/>
                      </a:lnTo>
                      <a:lnTo>
                        <a:pt x="2171" y="219"/>
                      </a:lnTo>
                      <a:lnTo>
                        <a:pt x="2173" y="219"/>
                      </a:lnTo>
                      <a:lnTo>
                        <a:pt x="2175" y="219"/>
                      </a:lnTo>
                      <a:lnTo>
                        <a:pt x="2177" y="219"/>
                      </a:lnTo>
                      <a:lnTo>
                        <a:pt x="2179" y="219"/>
                      </a:lnTo>
                      <a:lnTo>
                        <a:pt x="2181" y="219"/>
                      </a:lnTo>
                      <a:lnTo>
                        <a:pt x="2183" y="219"/>
                      </a:lnTo>
                      <a:lnTo>
                        <a:pt x="2185" y="219"/>
                      </a:lnTo>
                      <a:lnTo>
                        <a:pt x="2186" y="219"/>
                      </a:lnTo>
                      <a:lnTo>
                        <a:pt x="2188" y="219"/>
                      </a:lnTo>
                      <a:lnTo>
                        <a:pt x="2190" y="219"/>
                      </a:lnTo>
                      <a:lnTo>
                        <a:pt x="2194" y="219"/>
                      </a:lnTo>
                      <a:lnTo>
                        <a:pt x="2196" y="219"/>
                      </a:lnTo>
                      <a:lnTo>
                        <a:pt x="2198" y="219"/>
                      </a:lnTo>
                      <a:lnTo>
                        <a:pt x="2200" y="219"/>
                      </a:lnTo>
                      <a:lnTo>
                        <a:pt x="2202" y="219"/>
                      </a:lnTo>
                      <a:lnTo>
                        <a:pt x="2204" y="219"/>
                      </a:lnTo>
                      <a:lnTo>
                        <a:pt x="2206" y="219"/>
                      </a:lnTo>
                      <a:lnTo>
                        <a:pt x="2208" y="219"/>
                      </a:lnTo>
                      <a:lnTo>
                        <a:pt x="2209" y="219"/>
                      </a:lnTo>
                      <a:lnTo>
                        <a:pt x="2211" y="219"/>
                      </a:lnTo>
                      <a:lnTo>
                        <a:pt x="2213" y="219"/>
                      </a:lnTo>
                      <a:lnTo>
                        <a:pt x="2215" y="219"/>
                      </a:lnTo>
                      <a:lnTo>
                        <a:pt x="2217" y="219"/>
                      </a:lnTo>
                      <a:lnTo>
                        <a:pt x="2219" y="219"/>
                      </a:lnTo>
                      <a:lnTo>
                        <a:pt x="2221" y="219"/>
                      </a:lnTo>
                      <a:lnTo>
                        <a:pt x="2223" y="219"/>
                      </a:lnTo>
                      <a:lnTo>
                        <a:pt x="2225" y="219"/>
                      </a:lnTo>
                      <a:lnTo>
                        <a:pt x="2227" y="219"/>
                      </a:lnTo>
                      <a:lnTo>
                        <a:pt x="2229" y="219"/>
                      </a:lnTo>
                      <a:lnTo>
                        <a:pt x="2231" y="219"/>
                      </a:lnTo>
                      <a:lnTo>
                        <a:pt x="2232" y="219"/>
                      </a:lnTo>
                      <a:lnTo>
                        <a:pt x="2234" y="219"/>
                      </a:lnTo>
                      <a:lnTo>
                        <a:pt x="2236" y="219"/>
                      </a:lnTo>
                      <a:lnTo>
                        <a:pt x="2238" y="219"/>
                      </a:lnTo>
                      <a:lnTo>
                        <a:pt x="2240" y="219"/>
                      </a:lnTo>
                      <a:lnTo>
                        <a:pt x="2242" y="219"/>
                      </a:lnTo>
                      <a:lnTo>
                        <a:pt x="2244" y="219"/>
                      </a:lnTo>
                      <a:lnTo>
                        <a:pt x="2246" y="219"/>
                      </a:lnTo>
                      <a:lnTo>
                        <a:pt x="2248" y="219"/>
                      </a:lnTo>
                      <a:lnTo>
                        <a:pt x="2250" y="219"/>
                      </a:lnTo>
                      <a:lnTo>
                        <a:pt x="2252" y="219"/>
                      </a:lnTo>
                      <a:lnTo>
                        <a:pt x="2253" y="219"/>
                      </a:lnTo>
                      <a:lnTo>
                        <a:pt x="2255" y="219"/>
                      </a:lnTo>
                      <a:lnTo>
                        <a:pt x="2257" y="219"/>
                      </a:lnTo>
                      <a:lnTo>
                        <a:pt x="2259" y="219"/>
                      </a:lnTo>
                      <a:lnTo>
                        <a:pt x="2261" y="219"/>
                      </a:lnTo>
                      <a:lnTo>
                        <a:pt x="2263" y="219"/>
                      </a:lnTo>
                      <a:lnTo>
                        <a:pt x="2265" y="219"/>
                      </a:lnTo>
                      <a:lnTo>
                        <a:pt x="2267" y="219"/>
                      </a:lnTo>
                      <a:lnTo>
                        <a:pt x="2269" y="219"/>
                      </a:lnTo>
                      <a:lnTo>
                        <a:pt x="2271" y="219"/>
                      </a:lnTo>
                      <a:lnTo>
                        <a:pt x="2273" y="219"/>
                      </a:lnTo>
                      <a:lnTo>
                        <a:pt x="2275" y="219"/>
                      </a:lnTo>
                      <a:lnTo>
                        <a:pt x="2276" y="219"/>
                      </a:lnTo>
                      <a:lnTo>
                        <a:pt x="2278" y="219"/>
                      </a:lnTo>
                      <a:lnTo>
                        <a:pt x="2280" y="219"/>
                      </a:lnTo>
                      <a:lnTo>
                        <a:pt x="2282" y="219"/>
                      </a:lnTo>
                      <a:lnTo>
                        <a:pt x="2284" y="219"/>
                      </a:lnTo>
                      <a:lnTo>
                        <a:pt x="2286" y="219"/>
                      </a:lnTo>
                      <a:lnTo>
                        <a:pt x="2288" y="219"/>
                      </a:lnTo>
                      <a:lnTo>
                        <a:pt x="2290" y="219"/>
                      </a:lnTo>
                      <a:lnTo>
                        <a:pt x="2292" y="219"/>
                      </a:lnTo>
                      <a:lnTo>
                        <a:pt x="2294" y="219"/>
                      </a:lnTo>
                      <a:lnTo>
                        <a:pt x="2296" y="219"/>
                      </a:lnTo>
                      <a:lnTo>
                        <a:pt x="2298" y="219"/>
                      </a:lnTo>
                      <a:lnTo>
                        <a:pt x="2299" y="219"/>
                      </a:lnTo>
                      <a:lnTo>
                        <a:pt x="2301" y="219"/>
                      </a:lnTo>
                      <a:lnTo>
                        <a:pt x="2303" y="219"/>
                      </a:lnTo>
                      <a:lnTo>
                        <a:pt x="2305" y="219"/>
                      </a:lnTo>
                      <a:lnTo>
                        <a:pt x="2307" y="219"/>
                      </a:lnTo>
                      <a:lnTo>
                        <a:pt x="2309" y="219"/>
                      </a:lnTo>
                      <a:lnTo>
                        <a:pt x="2311" y="219"/>
                      </a:lnTo>
                      <a:lnTo>
                        <a:pt x="2313" y="219"/>
                      </a:lnTo>
                      <a:lnTo>
                        <a:pt x="2315" y="219"/>
                      </a:lnTo>
                      <a:lnTo>
                        <a:pt x="2317" y="219"/>
                      </a:lnTo>
                      <a:lnTo>
                        <a:pt x="2319" y="219"/>
                      </a:lnTo>
                      <a:lnTo>
                        <a:pt x="2321" y="219"/>
                      </a:lnTo>
                      <a:lnTo>
                        <a:pt x="2322" y="219"/>
                      </a:lnTo>
                      <a:lnTo>
                        <a:pt x="2324" y="219"/>
                      </a:lnTo>
                      <a:lnTo>
                        <a:pt x="2326" y="219"/>
                      </a:lnTo>
                      <a:lnTo>
                        <a:pt x="2328" y="219"/>
                      </a:lnTo>
                      <a:lnTo>
                        <a:pt x="2330" y="219"/>
                      </a:lnTo>
                      <a:lnTo>
                        <a:pt x="2332" y="219"/>
                      </a:lnTo>
                      <a:lnTo>
                        <a:pt x="2334" y="219"/>
                      </a:lnTo>
                      <a:lnTo>
                        <a:pt x="2336" y="219"/>
                      </a:lnTo>
                      <a:lnTo>
                        <a:pt x="2338" y="219"/>
                      </a:lnTo>
                      <a:lnTo>
                        <a:pt x="2340" y="219"/>
                      </a:lnTo>
                      <a:lnTo>
                        <a:pt x="2342" y="219"/>
                      </a:lnTo>
                      <a:lnTo>
                        <a:pt x="2343" y="219"/>
                      </a:lnTo>
                      <a:lnTo>
                        <a:pt x="2345" y="219"/>
                      </a:lnTo>
                      <a:lnTo>
                        <a:pt x="2347" y="219"/>
                      </a:lnTo>
                      <a:lnTo>
                        <a:pt x="2349" y="219"/>
                      </a:lnTo>
                      <a:lnTo>
                        <a:pt x="2351" y="219"/>
                      </a:lnTo>
                      <a:lnTo>
                        <a:pt x="2353" y="219"/>
                      </a:lnTo>
                      <a:lnTo>
                        <a:pt x="2355" y="219"/>
                      </a:lnTo>
                      <a:lnTo>
                        <a:pt x="2357" y="219"/>
                      </a:lnTo>
                      <a:lnTo>
                        <a:pt x="2359" y="219"/>
                      </a:lnTo>
                      <a:lnTo>
                        <a:pt x="2361" y="219"/>
                      </a:lnTo>
                      <a:lnTo>
                        <a:pt x="2363" y="219"/>
                      </a:lnTo>
                      <a:lnTo>
                        <a:pt x="2365" y="219"/>
                      </a:lnTo>
                      <a:lnTo>
                        <a:pt x="2366" y="219"/>
                      </a:lnTo>
                      <a:lnTo>
                        <a:pt x="2368" y="219"/>
                      </a:lnTo>
                      <a:lnTo>
                        <a:pt x="2370" y="219"/>
                      </a:lnTo>
                      <a:lnTo>
                        <a:pt x="2372" y="219"/>
                      </a:lnTo>
                      <a:lnTo>
                        <a:pt x="2374" y="219"/>
                      </a:lnTo>
                      <a:lnTo>
                        <a:pt x="2376" y="219"/>
                      </a:lnTo>
                      <a:lnTo>
                        <a:pt x="2378" y="219"/>
                      </a:lnTo>
                      <a:lnTo>
                        <a:pt x="2380" y="219"/>
                      </a:lnTo>
                      <a:lnTo>
                        <a:pt x="2382" y="219"/>
                      </a:lnTo>
                      <a:lnTo>
                        <a:pt x="2384" y="219"/>
                      </a:lnTo>
                      <a:lnTo>
                        <a:pt x="2386" y="219"/>
                      </a:lnTo>
                      <a:lnTo>
                        <a:pt x="2388" y="219"/>
                      </a:lnTo>
                      <a:lnTo>
                        <a:pt x="2389" y="219"/>
                      </a:lnTo>
                      <a:lnTo>
                        <a:pt x="2391" y="219"/>
                      </a:lnTo>
                      <a:lnTo>
                        <a:pt x="2393" y="219"/>
                      </a:lnTo>
                      <a:lnTo>
                        <a:pt x="2395" y="219"/>
                      </a:lnTo>
                      <a:lnTo>
                        <a:pt x="2397" y="219"/>
                      </a:lnTo>
                      <a:lnTo>
                        <a:pt x="2399" y="219"/>
                      </a:lnTo>
                      <a:lnTo>
                        <a:pt x="2401" y="219"/>
                      </a:lnTo>
                      <a:lnTo>
                        <a:pt x="2403" y="219"/>
                      </a:lnTo>
                      <a:lnTo>
                        <a:pt x="2405" y="219"/>
                      </a:lnTo>
                      <a:lnTo>
                        <a:pt x="2407" y="219"/>
                      </a:lnTo>
                      <a:lnTo>
                        <a:pt x="2409" y="219"/>
                      </a:lnTo>
                      <a:lnTo>
                        <a:pt x="2411" y="219"/>
                      </a:lnTo>
                      <a:lnTo>
                        <a:pt x="2412" y="219"/>
                      </a:lnTo>
                      <a:lnTo>
                        <a:pt x="2414" y="219"/>
                      </a:lnTo>
                      <a:lnTo>
                        <a:pt x="2416" y="219"/>
                      </a:lnTo>
                      <a:lnTo>
                        <a:pt x="2418" y="219"/>
                      </a:lnTo>
                      <a:lnTo>
                        <a:pt x="2420" y="219"/>
                      </a:lnTo>
                      <a:lnTo>
                        <a:pt x="2422" y="219"/>
                      </a:lnTo>
                      <a:lnTo>
                        <a:pt x="2424" y="219"/>
                      </a:lnTo>
                      <a:lnTo>
                        <a:pt x="2426" y="219"/>
                      </a:lnTo>
                      <a:lnTo>
                        <a:pt x="2428" y="219"/>
                      </a:lnTo>
                      <a:lnTo>
                        <a:pt x="2430" y="219"/>
                      </a:lnTo>
                      <a:lnTo>
                        <a:pt x="2432" y="219"/>
                      </a:lnTo>
                      <a:lnTo>
                        <a:pt x="2433" y="219"/>
                      </a:lnTo>
                      <a:lnTo>
                        <a:pt x="2435" y="219"/>
                      </a:lnTo>
                      <a:lnTo>
                        <a:pt x="2437" y="219"/>
                      </a:lnTo>
                      <a:lnTo>
                        <a:pt x="2439" y="219"/>
                      </a:lnTo>
                      <a:lnTo>
                        <a:pt x="2441" y="219"/>
                      </a:lnTo>
                      <a:lnTo>
                        <a:pt x="2443" y="219"/>
                      </a:lnTo>
                      <a:lnTo>
                        <a:pt x="2445" y="219"/>
                      </a:lnTo>
                      <a:lnTo>
                        <a:pt x="2447" y="219"/>
                      </a:lnTo>
                      <a:lnTo>
                        <a:pt x="2449" y="219"/>
                      </a:lnTo>
                      <a:lnTo>
                        <a:pt x="2451" y="219"/>
                      </a:lnTo>
                      <a:lnTo>
                        <a:pt x="2453" y="219"/>
                      </a:lnTo>
                      <a:lnTo>
                        <a:pt x="2455" y="219"/>
                      </a:lnTo>
                      <a:lnTo>
                        <a:pt x="2456" y="219"/>
                      </a:lnTo>
                      <a:lnTo>
                        <a:pt x="2458" y="219"/>
                      </a:lnTo>
                      <a:lnTo>
                        <a:pt x="2460" y="219"/>
                      </a:lnTo>
                      <a:lnTo>
                        <a:pt x="2462" y="219"/>
                      </a:lnTo>
                      <a:lnTo>
                        <a:pt x="2464" y="219"/>
                      </a:lnTo>
                      <a:lnTo>
                        <a:pt x="2466" y="219"/>
                      </a:lnTo>
                      <a:lnTo>
                        <a:pt x="2468" y="219"/>
                      </a:lnTo>
                      <a:lnTo>
                        <a:pt x="2470" y="219"/>
                      </a:lnTo>
                      <a:lnTo>
                        <a:pt x="2472" y="219"/>
                      </a:lnTo>
                      <a:lnTo>
                        <a:pt x="2474" y="219"/>
                      </a:lnTo>
                      <a:lnTo>
                        <a:pt x="2476" y="219"/>
                      </a:lnTo>
                      <a:lnTo>
                        <a:pt x="2478" y="219"/>
                      </a:lnTo>
                      <a:lnTo>
                        <a:pt x="2479" y="219"/>
                      </a:lnTo>
                      <a:lnTo>
                        <a:pt x="2481" y="219"/>
                      </a:lnTo>
                      <a:lnTo>
                        <a:pt x="2483" y="219"/>
                      </a:lnTo>
                      <a:lnTo>
                        <a:pt x="2485" y="219"/>
                      </a:lnTo>
                      <a:lnTo>
                        <a:pt x="2487" y="219"/>
                      </a:lnTo>
                      <a:lnTo>
                        <a:pt x="2489" y="219"/>
                      </a:lnTo>
                      <a:lnTo>
                        <a:pt x="2491" y="219"/>
                      </a:lnTo>
                      <a:lnTo>
                        <a:pt x="2493" y="219"/>
                      </a:lnTo>
                      <a:lnTo>
                        <a:pt x="2495" y="219"/>
                      </a:lnTo>
                      <a:lnTo>
                        <a:pt x="2497" y="219"/>
                      </a:lnTo>
                      <a:lnTo>
                        <a:pt x="2499" y="219"/>
                      </a:lnTo>
                      <a:lnTo>
                        <a:pt x="2501" y="219"/>
                      </a:lnTo>
                      <a:lnTo>
                        <a:pt x="2502" y="219"/>
                      </a:lnTo>
                      <a:lnTo>
                        <a:pt x="2504" y="219"/>
                      </a:lnTo>
                      <a:lnTo>
                        <a:pt x="2506" y="219"/>
                      </a:lnTo>
                      <a:lnTo>
                        <a:pt x="2508" y="219"/>
                      </a:lnTo>
                      <a:lnTo>
                        <a:pt x="2510" y="219"/>
                      </a:lnTo>
                      <a:lnTo>
                        <a:pt x="2512" y="219"/>
                      </a:lnTo>
                      <a:lnTo>
                        <a:pt x="2514" y="219"/>
                      </a:lnTo>
                      <a:lnTo>
                        <a:pt x="2516" y="219"/>
                      </a:lnTo>
                      <a:lnTo>
                        <a:pt x="2518" y="219"/>
                      </a:lnTo>
                      <a:lnTo>
                        <a:pt x="2520" y="219"/>
                      </a:lnTo>
                      <a:lnTo>
                        <a:pt x="2522" y="219"/>
                      </a:lnTo>
                      <a:lnTo>
                        <a:pt x="2523" y="219"/>
                      </a:lnTo>
                      <a:lnTo>
                        <a:pt x="2525" y="219"/>
                      </a:lnTo>
                      <a:lnTo>
                        <a:pt x="2527" y="219"/>
                      </a:lnTo>
                      <a:lnTo>
                        <a:pt x="2529" y="219"/>
                      </a:lnTo>
                      <a:lnTo>
                        <a:pt x="2531" y="219"/>
                      </a:lnTo>
                      <a:lnTo>
                        <a:pt x="2533" y="219"/>
                      </a:lnTo>
                      <a:lnTo>
                        <a:pt x="2535" y="219"/>
                      </a:lnTo>
                      <a:lnTo>
                        <a:pt x="2537" y="219"/>
                      </a:lnTo>
                      <a:lnTo>
                        <a:pt x="2539" y="219"/>
                      </a:lnTo>
                      <a:lnTo>
                        <a:pt x="2541" y="219"/>
                      </a:lnTo>
                      <a:lnTo>
                        <a:pt x="2543" y="219"/>
                      </a:lnTo>
                      <a:lnTo>
                        <a:pt x="2545" y="219"/>
                      </a:lnTo>
                      <a:lnTo>
                        <a:pt x="2546" y="219"/>
                      </a:lnTo>
                      <a:lnTo>
                        <a:pt x="2548" y="219"/>
                      </a:lnTo>
                      <a:lnTo>
                        <a:pt x="2550" y="219"/>
                      </a:lnTo>
                      <a:lnTo>
                        <a:pt x="2552" y="219"/>
                      </a:lnTo>
                      <a:lnTo>
                        <a:pt x="2554" y="219"/>
                      </a:lnTo>
                      <a:lnTo>
                        <a:pt x="2556" y="219"/>
                      </a:lnTo>
                      <a:lnTo>
                        <a:pt x="2558" y="219"/>
                      </a:lnTo>
                      <a:lnTo>
                        <a:pt x="2560" y="219"/>
                      </a:lnTo>
                      <a:lnTo>
                        <a:pt x="2562" y="219"/>
                      </a:lnTo>
                      <a:lnTo>
                        <a:pt x="2564" y="219"/>
                      </a:lnTo>
                      <a:lnTo>
                        <a:pt x="2566" y="219"/>
                      </a:lnTo>
                      <a:lnTo>
                        <a:pt x="2568" y="219"/>
                      </a:lnTo>
                      <a:lnTo>
                        <a:pt x="2569" y="219"/>
                      </a:lnTo>
                      <a:lnTo>
                        <a:pt x="2571" y="219"/>
                      </a:lnTo>
                      <a:lnTo>
                        <a:pt x="2573" y="219"/>
                      </a:lnTo>
                      <a:lnTo>
                        <a:pt x="2575" y="219"/>
                      </a:lnTo>
                      <a:lnTo>
                        <a:pt x="2577" y="219"/>
                      </a:lnTo>
                      <a:lnTo>
                        <a:pt x="2579" y="219"/>
                      </a:lnTo>
                      <a:lnTo>
                        <a:pt x="2581" y="219"/>
                      </a:lnTo>
                      <a:lnTo>
                        <a:pt x="2583" y="219"/>
                      </a:lnTo>
                      <a:lnTo>
                        <a:pt x="2585" y="219"/>
                      </a:lnTo>
                      <a:lnTo>
                        <a:pt x="2587" y="219"/>
                      </a:lnTo>
                      <a:lnTo>
                        <a:pt x="2589" y="219"/>
                      </a:lnTo>
                      <a:lnTo>
                        <a:pt x="2591" y="219"/>
                      </a:lnTo>
                      <a:lnTo>
                        <a:pt x="2592" y="219"/>
                      </a:lnTo>
                      <a:lnTo>
                        <a:pt x="2594" y="219"/>
                      </a:lnTo>
                      <a:lnTo>
                        <a:pt x="2596" y="219"/>
                      </a:lnTo>
                      <a:lnTo>
                        <a:pt x="2598" y="219"/>
                      </a:lnTo>
                      <a:lnTo>
                        <a:pt x="2600" y="219"/>
                      </a:lnTo>
                      <a:lnTo>
                        <a:pt x="2602" y="219"/>
                      </a:lnTo>
                      <a:lnTo>
                        <a:pt x="2604" y="219"/>
                      </a:lnTo>
                      <a:lnTo>
                        <a:pt x="2606" y="219"/>
                      </a:lnTo>
                      <a:lnTo>
                        <a:pt x="2608" y="219"/>
                      </a:lnTo>
                      <a:lnTo>
                        <a:pt x="2610" y="219"/>
                      </a:lnTo>
                      <a:lnTo>
                        <a:pt x="2612" y="219"/>
                      </a:lnTo>
                      <a:lnTo>
                        <a:pt x="2614" y="219"/>
                      </a:lnTo>
                      <a:lnTo>
                        <a:pt x="2615" y="219"/>
                      </a:lnTo>
                      <a:lnTo>
                        <a:pt x="2617" y="219"/>
                      </a:lnTo>
                      <a:lnTo>
                        <a:pt x="2619" y="219"/>
                      </a:lnTo>
                      <a:lnTo>
                        <a:pt x="2621" y="219"/>
                      </a:lnTo>
                      <a:lnTo>
                        <a:pt x="2623" y="219"/>
                      </a:lnTo>
                      <a:lnTo>
                        <a:pt x="2625" y="219"/>
                      </a:lnTo>
                      <a:lnTo>
                        <a:pt x="2627" y="219"/>
                      </a:lnTo>
                      <a:lnTo>
                        <a:pt x="2629" y="219"/>
                      </a:lnTo>
                      <a:lnTo>
                        <a:pt x="2631" y="219"/>
                      </a:lnTo>
                      <a:lnTo>
                        <a:pt x="2633" y="219"/>
                      </a:lnTo>
                      <a:lnTo>
                        <a:pt x="2635" y="219"/>
                      </a:lnTo>
                      <a:lnTo>
                        <a:pt x="2636" y="219"/>
                      </a:lnTo>
                      <a:lnTo>
                        <a:pt x="2638" y="219"/>
                      </a:lnTo>
                      <a:lnTo>
                        <a:pt x="2640" y="219"/>
                      </a:lnTo>
                      <a:lnTo>
                        <a:pt x="2642" y="219"/>
                      </a:lnTo>
                      <a:lnTo>
                        <a:pt x="2644" y="219"/>
                      </a:lnTo>
                      <a:lnTo>
                        <a:pt x="2646" y="219"/>
                      </a:lnTo>
                      <a:lnTo>
                        <a:pt x="2648" y="219"/>
                      </a:lnTo>
                      <a:lnTo>
                        <a:pt x="2650" y="219"/>
                      </a:lnTo>
                      <a:lnTo>
                        <a:pt x="2652" y="219"/>
                      </a:lnTo>
                      <a:lnTo>
                        <a:pt x="2654" y="219"/>
                      </a:lnTo>
                      <a:lnTo>
                        <a:pt x="2656" y="219"/>
                      </a:lnTo>
                      <a:lnTo>
                        <a:pt x="2658" y="219"/>
                      </a:lnTo>
                      <a:lnTo>
                        <a:pt x="2659" y="219"/>
                      </a:lnTo>
                      <a:lnTo>
                        <a:pt x="2661" y="219"/>
                      </a:lnTo>
                      <a:lnTo>
                        <a:pt x="2663" y="219"/>
                      </a:lnTo>
                      <a:lnTo>
                        <a:pt x="2665" y="219"/>
                      </a:lnTo>
                      <a:lnTo>
                        <a:pt x="2667" y="219"/>
                      </a:lnTo>
                      <a:lnTo>
                        <a:pt x="2669" y="219"/>
                      </a:lnTo>
                      <a:lnTo>
                        <a:pt x="2671" y="219"/>
                      </a:lnTo>
                      <a:lnTo>
                        <a:pt x="2673" y="219"/>
                      </a:lnTo>
                      <a:lnTo>
                        <a:pt x="2675" y="219"/>
                      </a:lnTo>
                      <a:lnTo>
                        <a:pt x="2677" y="219"/>
                      </a:lnTo>
                      <a:lnTo>
                        <a:pt x="2679" y="219"/>
                      </a:lnTo>
                      <a:lnTo>
                        <a:pt x="2681" y="219"/>
                      </a:lnTo>
                      <a:lnTo>
                        <a:pt x="2682" y="219"/>
                      </a:lnTo>
                      <a:lnTo>
                        <a:pt x="2684" y="219"/>
                      </a:lnTo>
                      <a:lnTo>
                        <a:pt x="2686" y="219"/>
                      </a:lnTo>
                      <a:lnTo>
                        <a:pt x="2688" y="219"/>
                      </a:lnTo>
                      <a:lnTo>
                        <a:pt x="2690" y="219"/>
                      </a:lnTo>
                      <a:lnTo>
                        <a:pt x="2692" y="219"/>
                      </a:lnTo>
                      <a:lnTo>
                        <a:pt x="2694" y="219"/>
                      </a:lnTo>
                      <a:lnTo>
                        <a:pt x="2696" y="219"/>
                      </a:lnTo>
                      <a:lnTo>
                        <a:pt x="2698" y="219"/>
                      </a:lnTo>
                      <a:lnTo>
                        <a:pt x="2700" y="219"/>
                      </a:lnTo>
                      <a:lnTo>
                        <a:pt x="2702" y="219"/>
                      </a:lnTo>
                      <a:lnTo>
                        <a:pt x="2704" y="219"/>
                      </a:lnTo>
                      <a:lnTo>
                        <a:pt x="2705" y="219"/>
                      </a:lnTo>
                      <a:lnTo>
                        <a:pt x="2707" y="219"/>
                      </a:lnTo>
                      <a:lnTo>
                        <a:pt x="2709" y="219"/>
                      </a:lnTo>
                      <a:lnTo>
                        <a:pt x="2711" y="219"/>
                      </a:lnTo>
                      <a:lnTo>
                        <a:pt x="2713" y="219"/>
                      </a:lnTo>
                      <a:lnTo>
                        <a:pt x="2715" y="219"/>
                      </a:lnTo>
                      <a:lnTo>
                        <a:pt x="2717" y="219"/>
                      </a:lnTo>
                      <a:lnTo>
                        <a:pt x="2719" y="219"/>
                      </a:lnTo>
                      <a:lnTo>
                        <a:pt x="2721" y="219"/>
                      </a:lnTo>
                      <a:lnTo>
                        <a:pt x="2723" y="219"/>
                      </a:lnTo>
                      <a:lnTo>
                        <a:pt x="2725" y="219"/>
                      </a:lnTo>
                      <a:lnTo>
                        <a:pt x="2726" y="219"/>
                      </a:lnTo>
                      <a:lnTo>
                        <a:pt x="2728" y="219"/>
                      </a:lnTo>
                      <a:lnTo>
                        <a:pt x="2730" y="219"/>
                      </a:lnTo>
                      <a:lnTo>
                        <a:pt x="2732" y="219"/>
                      </a:lnTo>
                      <a:lnTo>
                        <a:pt x="2734" y="219"/>
                      </a:lnTo>
                      <a:lnTo>
                        <a:pt x="2736" y="219"/>
                      </a:lnTo>
                      <a:lnTo>
                        <a:pt x="2738" y="219"/>
                      </a:lnTo>
                      <a:lnTo>
                        <a:pt x="2740" y="219"/>
                      </a:lnTo>
                      <a:lnTo>
                        <a:pt x="2742" y="219"/>
                      </a:lnTo>
                      <a:lnTo>
                        <a:pt x="2744" y="219"/>
                      </a:lnTo>
                      <a:lnTo>
                        <a:pt x="2746" y="219"/>
                      </a:lnTo>
                      <a:lnTo>
                        <a:pt x="2748" y="219"/>
                      </a:lnTo>
                      <a:lnTo>
                        <a:pt x="2749" y="219"/>
                      </a:lnTo>
                      <a:lnTo>
                        <a:pt x="2751" y="219"/>
                      </a:lnTo>
                      <a:lnTo>
                        <a:pt x="2753" y="219"/>
                      </a:lnTo>
                      <a:lnTo>
                        <a:pt x="2755" y="219"/>
                      </a:lnTo>
                      <a:lnTo>
                        <a:pt x="2757" y="219"/>
                      </a:lnTo>
                      <a:lnTo>
                        <a:pt x="2759" y="219"/>
                      </a:lnTo>
                      <a:lnTo>
                        <a:pt x="2761" y="219"/>
                      </a:lnTo>
                      <a:lnTo>
                        <a:pt x="2763" y="219"/>
                      </a:lnTo>
                      <a:lnTo>
                        <a:pt x="2765" y="219"/>
                      </a:lnTo>
                      <a:lnTo>
                        <a:pt x="2767" y="219"/>
                      </a:lnTo>
                      <a:lnTo>
                        <a:pt x="2769" y="219"/>
                      </a:lnTo>
                      <a:lnTo>
                        <a:pt x="2771" y="219"/>
                      </a:lnTo>
                      <a:lnTo>
                        <a:pt x="2772" y="219"/>
                      </a:lnTo>
                      <a:lnTo>
                        <a:pt x="2774" y="219"/>
                      </a:lnTo>
                      <a:lnTo>
                        <a:pt x="2776" y="219"/>
                      </a:lnTo>
                      <a:lnTo>
                        <a:pt x="2778" y="219"/>
                      </a:lnTo>
                      <a:lnTo>
                        <a:pt x="2780" y="219"/>
                      </a:lnTo>
                      <a:lnTo>
                        <a:pt x="2782" y="219"/>
                      </a:lnTo>
                      <a:lnTo>
                        <a:pt x="2784" y="219"/>
                      </a:lnTo>
                      <a:lnTo>
                        <a:pt x="2786" y="219"/>
                      </a:lnTo>
                      <a:lnTo>
                        <a:pt x="2788" y="219"/>
                      </a:lnTo>
                      <a:lnTo>
                        <a:pt x="2790" y="219"/>
                      </a:lnTo>
                      <a:lnTo>
                        <a:pt x="2792" y="219"/>
                      </a:lnTo>
                      <a:lnTo>
                        <a:pt x="2794" y="219"/>
                      </a:lnTo>
                      <a:lnTo>
                        <a:pt x="2795" y="219"/>
                      </a:lnTo>
                      <a:lnTo>
                        <a:pt x="2797" y="219"/>
                      </a:lnTo>
                      <a:lnTo>
                        <a:pt x="2799" y="219"/>
                      </a:lnTo>
                      <a:lnTo>
                        <a:pt x="2801" y="219"/>
                      </a:lnTo>
                      <a:lnTo>
                        <a:pt x="2803" y="219"/>
                      </a:lnTo>
                      <a:lnTo>
                        <a:pt x="2805" y="219"/>
                      </a:lnTo>
                      <a:lnTo>
                        <a:pt x="2807" y="219"/>
                      </a:lnTo>
                      <a:lnTo>
                        <a:pt x="2809" y="219"/>
                      </a:lnTo>
                      <a:lnTo>
                        <a:pt x="2811" y="219"/>
                      </a:lnTo>
                      <a:lnTo>
                        <a:pt x="2813" y="219"/>
                      </a:lnTo>
                      <a:lnTo>
                        <a:pt x="2816" y="219"/>
                      </a:lnTo>
                      <a:lnTo>
                        <a:pt x="2818" y="219"/>
                      </a:lnTo>
                      <a:lnTo>
                        <a:pt x="2820" y="219"/>
                      </a:lnTo>
                      <a:lnTo>
                        <a:pt x="2822" y="219"/>
                      </a:lnTo>
                      <a:lnTo>
                        <a:pt x="2824" y="219"/>
                      </a:lnTo>
                      <a:lnTo>
                        <a:pt x="2826" y="219"/>
                      </a:lnTo>
                      <a:lnTo>
                        <a:pt x="2828" y="219"/>
                      </a:lnTo>
                      <a:lnTo>
                        <a:pt x="2830" y="219"/>
                      </a:lnTo>
                      <a:lnTo>
                        <a:pt x="2832" y="219"/>
                      </a:lnTo>
                      <a:lnTo>
                        <a:pt x="2834" y="219"/>
                      </a:lnTo>
                      <a:lnTo>
                        <a:pt x="2836" y="219"/>
                      </a:lnTo>
                      <a:lnTo>
                        <a:pt x="2838" y="219"/>
                      </a:lnTo>
                      <a:lnTo>
                        <a:pt x="2839" y="219"/>
                      </a:lnTo>
                      <a:lnTo>
                        <a:pt x="2841" y="219"/>
                      </a:lnTo>
                      <a:lnTo>
                        <a:pt x="2843" y="219"/>
                      </a:lnTo>
                      <a:lnTo>
                        <a:pt x="2845" y="219"/>
                      </a:lnTo>
                      <a:lnTo>
                        <a:pt x="2847" y="219"/>
                      </a:lnTo>
                      <a:lnTo>
                        <a:pt x="2849" y="219"/>
                      </a:lnTo>
                      <a:lnTo>
                        <a:pt x="2851" y="219"/>
                      </a:lnTo>
                      <a:lnTo>
                        <a:pt x="2853" y="219"/>
                      </a:lnTo>
                      <a:lnTo>
                        <a:pt x="2855" y="219"/>
                      </a:lnTo>
                      <a:lnTo>
                        <a:pt x="2857" y="219"/>
                      </a:lnTo>
                      <a:lnTo>
                        <a:pt x="2859" y="219"/>
                      </a:lnTo>
                      <a:lnTo>
                        <a:pt x="2861" y="219"/>
                      </a:lnTo>
                      <a:lnTo>
                        <a:pt x="2862" y="219"/>
                      </a:lnTo>
                      <a:lnTo>
                        <a:pt x="2864" y="219"/>
                      </a:lnTo>
                      <a:lnTo>
                        <a:pt x="2866" y="219"/>
                      </a:lnTo>
                      <a:lnTo>
                        <a:pt x="2868" y="219"/>
                      </a:lnTo>
                      <a:lnTo>
                        <a:pt x="2870" y="219"/>
                      </a:lnTo>
                      <a:lnTo>
                        <a:pt x="2872" y="219"/>
                      </a:lnTo>
                      <a:lnTo>
                        <a:pt x="2874" y="219"/>
                      </a:lnTo>
                      <a:lnTo>
                        <a:pt x="2876" y="219"/>
                      </a:lnTo>
                      <a:lnTo>
                        <a:pt x="2878" y="219"/>
                      </a:lnTo>
                      <a:lnTo>
                        <a:pt x="2880" y="219"/>
                      </a:lnTo>
                      <a:lnTo>
                        <a:pt x="2882" y="219"/>
                      </a:lnTo>
                      <a:lnTo>
                        <a:pt x="2884" y="219"/>
                      </a:lnTo>
                      <a:lnTo>
                        <a:pt x="2885" y="219"/>
                      </a:lnTo>
                      <a:lnTo>
                        <a:pt x="2887" y="219"/>
                      </a:lnTo>
                      <a:lnTo>
                        <a:pt x="2889" y="219"/>
                      </a:lnTo>
                      <a:lnTo>
                        <a:pt x="2891" y="219"/>
                      </a:lnTo>
                      <a:lnTo>
                        <a:pt x="2893" y="219"/>
                      </a:lnTo>
                      <a:lnTo>
                        <a:pt x="2895" y="219"/>
                      </a:lnTo>
                      <a:lnTo>
                        <a:pt x="2897" y="219"/>
                      </a:lnTo>
                      <a:lnTo>
                        <a:pt x="2899" y="219"/>
                      </a:lnTo>
                      <a:lnTo>
                        <a:pt x="2901" y="219"/>
                      </a:lnTo>
                    </a:path>
                  </a:pathLst>
                </a:custGeom>
                <a:grpFill/>
                <a:ln w="3175">
                  <a:solidFill>
                    <a:srgbClr val="00008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5" name="Freeform 296"/>
                <p:cNvSpPr>
                  <a:spLocks/>
                </p:cNvSpPr>
                <p:nvPr/>
              </p:nvSpPr>
              <p:spPr bwMode="auto">
                <a:xfrm>
                  <a:off x="2262187" y="4251325"/>
                  <a:ext cx="4608512" cy="633413"/>
                </a:xfrm>
                <a:custGeom>
                  <a:avLst/>
                  <a:gdLst>
                    <a:gd name="T0" fmla="*/ 59 w 2903"/>
                    <a:gd name="T1" fmla="*/ 399 h 399"/>
                    <a:gd name="T2" fmla="*/ 115 w 2903"/>
                    <a:gd name="T3" fmla="*/ 399 h 399"/>
                    <a:gd name="T4" fmla="*/ 176 w 2903"/>
                    <a:gd name="T5" fmla="*/ 399 h 399"/>
                    <a:gd name="T6" fmla="*/ 233 w 2903"/>
                    <a:gd name="T7" fmla="*/ 399 h 399"/>
                    <a:gd name="T8" fmla="*/ 298 w 2903"/>
                    <a:gd name="T9" fmla="*/ 399 h 399"/>
                    <a:gd name="T10" fmla="*/ 358 w 2903"/>
                    <a:gd name="T11" fmla="*/ 397 h 399"/>
                    <a:gd name="T12" fmla="*/ 411 w 2903"/>
                    <a:gd name="T13" fmla="*/ 397 h 399"/>
                    <a:gd name="T14" fmla="*/ 469 w 2903"/>
                    <a:gd name="T15" fmla="*/ 399 h 399"/>
                    <a:gd name="T16" fmla="*/ 521 w 2903"/>
                    <a:gd name="T17" fmla="*/ 397 h 399"/>
                    <a:gd name="T18" fmla="*/ 578 w 2903"/>
                    <a:gd name="T19" fmla="*/ 399 h 399"/>
                    <a:gd name="T20" fmla="*/ 622 w 2903"/>
                    <a:gd name="T21" fmla="*/ 397 h 399"/>
                    <a:gd name="T22" fmla="*/ 674 w 2903"/>
                    <a:gd name="T23" fmla="*/ 397 h 399"/>
                    <a:gd name="T24" fmla="*/ 718 w 2903"/>
                    <a:gd name="T25" fmla="*/ 50 h 399"/>
                    <a:gd name="T26" fmla="*/ 760 w 2903"/>
                    <a:gd name="T27" fmla="*/ 395 h 399"/>
                    <a:gd name="T28" fmla="*/ 804 w 2903"/>
                    <a:gd name="T29" fmla="*/ 397 h 399"/>
                    <a:gd name="T30" fmla="*/ 848 w 2903"/>
                    <a:gd name="T31" fmla="*/ 397 h 399"/>
                    <a:gd name="T32" fmla="*/ 892 w 2903"/>
                    <a:gd name="T33" fmla="*/ 397 h 399"/>
                    <a:gd name="T34" fmla="*/ 936 w 2903"/>
                    <a:gd name="T35" fmla="*/ 397 h 399"/>
                    <a:gd name="T36" fmla="*/ 980 w 2903"/>
                    <a:gd name="T37" fmla="*/ 397 h 399"/>
                    <a:gd name="T38" fmla="*/ 1024 w 2903"/>
                    <a:gd name="T39" fmla="*/ 397 h 399"/>
                    <a:gd name="T40" fmla="*/ 1068 w 2903"/>
                    <a:gd name="T41" fmla="*/ 397 h 399"/>
                    <a:gd name="T42" fmla="*/ 1112 w 2903"/>
                    <a:gd name="T43" fmla="*/ 397 h 399"/>
                    <a:gd name="T44" fmla="*/ 1158 w 2903"/>
                    <a:gd name="T45" fmla="*/ 397 h 399"/>
                    <a:gd name="T46" fmla="*/ 1202 w 2903"/>
                    <a:gd name="T47" fmla="*/ 397 h 399"/>
                    <a:gd name="T48" fmla="*/ 1246 w 2903"/>
                    <a:gd name="T49" fmla="*/ 397 h 399"/>
                    <a:gd name="T50" fmla="*/ 1290 w 2903"/>
                    <a:gd name="T51" fmla="*/ 397 h 399"/>
                    <a:gd name="T52" fmla="*/ 1334 w 2903"/>
                    <a:gd name="T53" fmla="*/ 397 h 399"/>
                    <a:gd name="T54" fmla="*/ 1378 w 2903"/>
                    <a:gd name="T55" fmla="*/ 397 h 399"/>
                    <a:gd name="T56" fmla="*/ 1422 w 2903"/>
                    <a:gd name="T57" fmla="*/ 397 h 399"/>
                    <a:gd name="T58" fmla="*/ 1467 w 2903"/>
                    <a:gd name="T59" fmla="*/ 397 h 399"/>
                    <a:gd name="T60" fmla="*/ 1511 w 2903"/>
                    <a:gd name="T61" fmla="*/ 397 h 399"/>
                    <a:gd name="T62" fmla="*/ 1555 w 2903"/>
                    <a:gd name="T63" fmla="*/ 397 h 399"/>
                    <a:gd name="T64" fmla="*/ 1599 w 2903"/>
                    <a:gd name="T65" fmla="*/ 397 h 399"/>
                    <a:gd name="T66" fmla="*/ 1645 w 2903"/>
                    <a:gd name="T67" fmla="*/ 397 h 399"/>
                    <a:gd name="T68" fmla="*/ 1689 w 2903"/>
                    <a:gd name="T69" fmla="*/ 397 h 399"/>
                    <a:gd name="T70" fmla="*/ 1733 w 2903"/>
                    <a:gd name="T71" fmla="*/ 397 h 399"/>
                    <a:gd name="T72" fmla="*/ 1777 w 2903"/>
                    <a:gd name="T73" fmla="*/ 397 h 399"/>
                    <a:gd name="T74" fmla="*/ 1821 w 2903"/>
                    <a:gd name="T75" fmla="*/ 397 h 399"/>
                    <a:gd name="T76" fmla="*/ 1865 w 2903"/>
                    <a:gd name="T77" fmla="*/ 397 h 399"/>
                    <a:gd name="T78" fmla="*/ 1909 w 2903"/>
                    <a:gd name="T79" fmla="*/ 397 h 399"/>
                    <a:gd name="T80" fmla="*/ 1953 w 2903"/>
                    <a:gd name="T81" fmla="*/ 397 h 399"/>
                    <a:gd name="T82" fmla="*/ 1997 w 2903"/>
                    <a:gd name="T83" fmla="*/ 397 h 399"/>
                    <a:gd name="T84" fmla="*/ 2041 w 2903"/>
                    <a:gd name="T85" fmla="*/ 397 h 399"/>
                    <a:gd name="T86" fmla="*/ 2085 w 2903"/>
                    <a:gd name="T87" fmla="*/ 397 h 399"/>
                    <a:gd name="T88" fmla="*/ 2129 w 2903"/>
                    <a:gd name="T89" fmla="*/ 397 h 399"/>
                    <a:gd name="T90" fmla="*/ 2173 w 2903"/>
                    <a:gd name="T91" fmla="*/ 397 h 399"/>
                    <a:gd name="T92" fmla="*/ 2217 w 2903"/>
                    <a:gd name="T93" fmla="*/ 397 h 399"/>
                    <a:gd name="T94" fmla="*/ 2261 w 2903"/>
                    <a:gd name="T95" fmla="*/ 397 h 399"/>
                    <a:gd name="T96" fmla="*/ 2305 w 2903"/>
                    <a:gd name="T97" fmla="*/ 397 h 399"/>
                    <a:gd name="T98" fmla="*/ 2351 w 2903"/>
                    <a:gd name="T99" fmla="*/ 397 h 399"/>
                    <a:gd name="T100" fmla="*/ 2395 w 2903"/>
                    <a:gd name="T101" fmla="*/ 397 h 399"/>
                    <a:gd name="T102" fmla="*/ 2439 w 2903"/>
                    <a:gd name="T103" fmla="*/ 397 h 399"/>
                    <a:gd name="T104" fmla="*/ 2485 w 2903"/>
                    <a:gd name="T105" fmla="*/ 397 h 399"/>
                    <a:gd name="T106" fmla="*/ 2531 w 2903"/>
                    <a:gd name="T107" fmla="*/ 397 h 399"/>
                    <a:gd name="T108" fmla="*/ 2575 w 2903"/>
                    <a:gd name="T109" fmla="*/ 397 h 399"/>
                    <a:gd name="T110" fmla="*/ 2619 w 2903"/>
                    <a:gd name="T111" fmla="*/ 397 h 399"/>
                    <a:gd name="T112" fmla="*/ 2665 w 2903"/>
                    <a:gd name="T113" fmla="*/ 397 h 399"/>
                    <a:gd name="T114" fmla="*/ 2709 w 2903"/>
                    <a:gd name="T115" fmla="*/ 397 h 399"/>
                    <a:gd name="T116" fmla="*/ 2753 w 2903"/>
                    <a:gd name="T117" fmla="*/ 397 h 399"/>
                    <a:gd name="T118" fmla="*/ 2797 w 2903"/>
                    <a:gd name="T119" fmla="*/ 397 h 399"/>
                    <a:gd name="T120" fmla="*/ 2843 w 2903"/>
                    <a:gd name="T121" fmla="*/ 397 h 399"/>
                    <a:gd name="T122" fmla="*/ 2887 w 2903"/>
                    <a:gd name="T123" fmla="*/ 397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3" h="399">
                      <a:moveTo>
                        <a:pt x="0" y="397"/>
                      </a:moveTo>
                      <a:lnTo>
                        <a:pt x="2" y="399"/>
                      </a:lnTo>
                      <a:lnTo>
                        <a:pt x="5" y="399"/>
                      </a:lnTo>
                      <a:lnTo>
                        <a:pt x="9" y="399"/>
                      </a:lnTo>
                      <a:lnTo>
                        <a:pt x="11" y="399"/>
                      </a:lnTo>
                      <a:lnTo>
                        <a:pt x="15" y="399"/>
                      </a:lnTo>
                      <a:lnTo>
                        <a:pt x="19" y="397"/>
                      </a:lnTo>
                      <a:lnTo>
                        <a:pt x="21" y="399"/>
                      </a:lnTo>
                      <a:lnTo>
                        <a:pt x="25" y="399"/>
                      </a:lnTo>
                      <a:lnTo>
                        <a:pt x="28" y="397"/>
                      </a:lnTo>
                      <a:lnTo>
                        <a:pt x="30" y="399"/>
                      </a:lnTo>
                      <a:lnTo>
                        <a:pt x="32" y="399"/>
                      </a:lnTo>
                      <a:lnTo>
                        <a:pt x="34" y="397"/>
                      </a:lnTo>
                      <a:lnTo>
                        <a:pt x="36" y="399"/>
                      </a:lnTo>
                      <a:lnTo>
                        <a:pt x="40" y="399"/>
                      </a:lnTo>
                      <a:lnTo>
                        <a:pt x="42" y="399"/>
                      </a:lnTo>
                      <a:lnTo>
                        <a:pt x="46" y="397"/>
                      </a:lnTo>
                      <a:lnTo>
                        <a:pt x="48" y="399"/>
                      </a:lnTo>
                      <a:lnTo>
                        <a:pt x="49" y="399"/>
                      </a:lnTo>
                      <a:lnTo>
                        <a:pt x="53" y="399"/>
                      </a:lnTo>
                      <a:lnTo>
                        <a:pt x="55" y="399"/>
                      </a:lnTo>
                      <a:lnTo>
                        <a:pt x="57" y="397"/>
                      </a:lnTo>
                      <a:lnTo>
                        <a:pt x="59" y="399"/>
                      </a:lnTo>
                      <a:lnTo>
                        <a:pt x="63" y="399"/>
                      </a:lnTo>
                      <a:lnTo>
                        <a:pt x="65" y="397"/>
                      </a:lnTo>
                      <a:lnTo>
                        <a:pt x="65" y="399"/>
                      </a:lnTo>
                      <a:lnTo>
                        <a:pt x="67" y="397"/>
                      </a:lnTo>
                      <a:lnTo>
                        <a:pt x="70" y="399"/>
                      </a:lnTo>
                      <a:lnTo>
                        <a:pt x="74" y="397"/>
                      </a:lnTo>
                      <a:lnTo>
                        <a:pt x="76" y="399"/>
                      </a:lnTo>
                      <a:lnTo>
                        <a:pt x="80" y="399"/>
                      </a:lnTo>
                      <a:lnTo>
                        <a:pt x="84" y="399"/>
                      </a:lnTo>
                      <a:lnTo>
                        <a:pt x="86" y="399"/>
                      </a:lnTo>
                      <a:lnTo>
                        <a:pt x="88" y="397"/>
                      </a:lnTo>
                      <a:lnTo>
                        <a:pt x="90" y="397"/>
                      </a:lnTo>
                      <a:lnTo>
                        <a:pt x="93" y="399"/>
                      </a:lnTo>
                      <a:lnTo>
                        <a:pt x="95" y="397"/>
                      </a:lnTo>
                      <a:lnTo>
                        <a:pt x="97" y="399"/>
                      </a:lnTo>
                      <a:lnTo>
                        <a:pt x="97" y="397"/>
                      </a:lnTo>
                      <a:lnTo>
                        <a:pt x="99" y="399"/>
                      </a:lnTo>
                      <a:lnTo>
                        <a:pt x="101" y="399"/>
                      </a:lnTo>
                      <a:lnTo>
                        <a:pt x="103" y="397"/>
                      </a:lnTo>
                      <a:lnTo>
                        <a:pt x="105" y="397"/>
                      </a:lnTo>
                      <a:lnTo>
                        <a:pt x="107" y="399"/>
                      </a:lnTo>
                      <a:lnTo>
                        <a:pt x="111" y="399"/>
                      </a:lnTo>
                      <a:lnTo>
                        <a:pt x="115" y="399"/>
                      </a:lnTo>
                      <a:lnTo>
                        <a:pt x="116" y="399"/>
                      </a:lnTo>
                      <a:lnTo>
                        <a:pt x="120" y="399"/>
                      </a:lnTo>
                      <a:lnTo>
                        <a:pt x="124" y="399"/>
                      </a:lnTo>
                      <a:lnTo>
                        <a:pt x="128" y="397"/>
                      </a:lnTo>
                      <a:lnTo>
                        <a:pt x="130" y="399"/>
                      </a:lnTo>
                      <a:lnTo>
                        <a:pt x="132" y="399"/>
                      </a:lnTo>
                      <a:lnTo>
                        <a:pt x="136" y="399"/>
                      </a:lnTo>
                      <a:lnTo>
                        <a:pt x="138" y="399"/>
                      </a:lnTo>
                      <a:lnTo>
                        <a:pt x="141" y="397"/>
                      </a:lnTo>
                      <a:lnTo>
                        <a:pt x="143" y="399"/>
                      </a:lnTo>
                      <a:lnTo>
                        <a:pt x="145" y="399"/>
                      </a:lnTo>
                      <a:lnTo>
                        <a:pt x="149" y="399"/>
                      </a:lnTo>
                      <a:lnTo>
                        <a:pt x="151" y="399"/>
                      </a:lnTo>
                      <a:lnTo>
                        <a:pt x="155" y="399"/>
                      </a:lnTo>
                      <a:lnTo>
                        <a:pt x="157" y="397"/>
                      </a:lnTo>
                      <a:lnTo>
                        <a:pt x="159" y="399"/>
                      </a:lnTo>
                      <a:lnTo>
                        <a:pt x="160" y="399"/>
                      </a:lnTo>
                      <a:lnTo>
                        <a:pt x="162" y="399"/>
                      </a:lnTo>
                      <a:lnTo>
                        <a:pt x="166" y="399"/>
                      </a:lnTo>
                      <a:lnTo>
                        <a:pt x="170" y="399"/>
                      </a:lnTo>
                      <a:lnTo>
                        <a:pt x="172" y="399"/>
                      </a:lnTo>
                      <a:lnTo>
                        <a:pt x="174" y="397"/>
                      </a:lnTo>
                      <a:lnTo>
                        <a:pt x="176" y="399"/>
                      </a:lnTo>
                      <a:lnTo>
                        <a:pt x="180" y="397"/>
                      </a:lnTo>
                      <a:lnTo>
                        <a:pt x="182" y="399"/>
                      </a:lnTo>
                      <a:lnTo>
                        <a:pt x="183" y="397"/>
                      </a:lnTo>
                      <a:lnTo>
                        <a:pt x="185" y="397"/>
                      </a:lnTo>
                      <a:lnTo>
                        <a:pt x="187" y="399"/>
                      </a:lnTo>
                      <a:lnTo>
                        <a:pt x="189" y="399"/>
                      </a:lnTo>
                      <a:lnTo>
                        <a:pt x="193" y="397"/>
                      </a:lnTo>
                      <a:lnTo>
                        <a:pt x="195" y="399"/>
                      </a:lnTo>
                      <a:lnTo>
                        <a:pt x="197" y="399"/>
                      </a:lnTo>
                      <a:lnTo>
                        <a:pt x="201" y="399"/>
                      </a:lnTo>
                      <a:lnTo>
                        <a:pt x="203" y="399"/>
                      </a:lnTo>
                      <a:lnTo>
                        <a:pt x="206" y="399"/>
                      </a:lnTo>
                      <a:lnTo>
                        <a:pt x="208" y="397"/>
                      </a:lnTo>
                      <a:lnTo>
                        <a:pt x="210" y="397"/>
                      </a:lnTo>
                      <a:lnTo>
                        <a:pt x="212" y="399"/>
                      </a:lnTo>
                      <a:lnTo>
                        <a:pt x="214" y="399"/>
                      </a:lnTo>
                      <a:lnTo>
                        <a:pt x="216" y="399"/>
                      </a:lnTo>
                      <a:lnTo>
                        <a:pt x="220" y="399"/>
                      </a:lnTo>
                      <a:lnTo>
                        <a:pt x="224" y="397"/>
                      </a:lnTo>
                      <a:lnTo>
                        <a:pt x="226" y="399"/>
                      </a:lnTo>
                      <a:lnTo>
                        <a:pt x="228" y="399"/>
                      </a:lnTo>
                      <a:lnTo>
                        <a:pt x="231" y="399"/>
                      </a:lnTo>
                      <a:lnTo>
                        <a:pt x="233" y="399"/>
                      </a:lnTo>
                      <a:lnTo>
                        <a:pt x="237" y="399"/>
                      </a:lnTo>
                      <a:lnTo>
                        <a:pt x="241" y="399"/>
                      </a:lnTo>
                      <a:lnTo>
                        <a:pt x="245" y="397"/>
                      </a:lnTo>
                      <a:lnTo>
                        <a:pt x="247" y="399"/>
                      </a:lnTo>
                      <a:lnTo>
                        <a:pt x="250" y="399"/>
                      </a:lnTo>
                      <a:lnTo>
                        <a:pt x="254" y="399"/>
                      </a:lnTo>
                      <a:lnTo>
                        <a:pt x="256" y="399"/>
                      </a:lnTo>
                      <a:lnTo>
                        <a:pt x="260" y="399"/>
                      </a:lnTo>
                      <a:lnTo>
                        <a:pt x="262" y="399"/>
                      </a:lnTo>
                      <a:lnTo>
                        <a:pt x="266" y="399"/>
                      </a:lnTo>
                      <a:lnTo>
                        <a:pt x="268" y="399"/>
                      </a:lnTo>
                      <a:lnTo>
                        <a:pt x="272" y="399"/>
                      </a:lnTo>
                      <a:lnTo>
                        <a:pt x="273" y="397"/>
                      </a:lnTo>
                      <a:lnTo>
                        <a:pt x="275" y="397"/>
                      </a:lnTo>
                      <a:lnTo>
                        <a:pt x="277" y="397"/>
                      </a:lnTo>
                      <a:lnTo>
                        <a:pt x="279" y="399"/>
                      </a:lnTo>
                      <a:lnTo>
                        <a:pt x="281" y="399"/>
                      </a:lnTo>
                      <a:lnTo>
                        <a:pt x="285" y="399"/>
                      </a:lnTo>
                      <a:lnTo>
                        <a:pt x="289" y="399"/>
                      </a:lnTo>
                      <a:lnTo>
                        <a:pt x="291" y="399"/>
                      </a:lnTo>
                      <a:lnTo>
                        <a:pt x="293" y="399"/>
                      </a:lnTo>
                      <a:lnTo>
                        <a:pt x="296" y="399"/>
                      </a:lnTo>
                      <a:lnTo>
                        <a:pt x="298" y="399"/>
                      </a:lnTo>
                      <a:lnTo>
                        <a:pt x="302" y="399"/>
                      </a:lnTo>
                      <a:lnTo>
                        <a:pt x="306" y="399"/>
                      </a:lnTo>
                      <a:lnTo>
                        <a:pt x="308" y="397"/>
                      </a:lnTo>
                      <a:lnTo>
                        <a:pt x="310" y="399"/>
                      </a:lnTo>
                      <a:lnTo>
                        <a:pt x="312" y="399"/>
                      </a:lnTo>
                      <a:lnTo>
                        <a:pt x="314" y="397"/>
                      </a:lnTo>
                      <a:lnTo>
                        <a:pt x="316" y="397"/>
                      </a:lnTo>
                      <a:lnTo>
                        <a:pt x="318" y="399"/>
                      </a:lnTo>
                      <a:lnTo>
                        <a:pt x="319" y="399"/>
                      </a:lnTo>
                      <a:lnTo>
                        <a:pt x="321" y="399"/>
                      </a:lnTo>
                      <a:lnTo>
                        <a:pt x="325" y="399"/>
                      </a:lnTo>
                      <a:lnTo>
                        <a:pt x="327" y="399"/>
                      </a:lnTo>
                      <a:lnTo>
                        <a:pt x="331" y="397"/>
                      </a:lnTo>
                      <a:lnTo>
                        <a:pt x="333" y="399"/>
                      </a:lnTo>
                      <a:lnTo>
                        <a:pt x="337" y="399"/>
                      </a:lnTo>
                      <a:lnTo>
                        <a:pt x="340" y="399"/>
                      </a:lnTo>
                      <a:lnTo>
                        <a:pt x="342" y="399"/>
                      </a:lnTo>
                      <a:lnTo>
                        <a:pt x="346" y="397"/>
                      </a:lnTo>
                      <a:lnTo>
                        <a:pt x="348" y="399"/>
                      </a:lnTo>
                      <a:lnTo>
                        <a:pt x="350" y="399"/>
                      </a:lnTo>
                      <a:lnTo>
                        <a:pt x="352" y="399"/>
                      </a:lnTo>
                      <a:lnTo>
                        <a:pt x="356" y="399"/>
                      </a:lnTo>
                      <a:lnTo>
                        <a:pt x="358" y="397"/>
                      </a:lnTo>
                      <a:lnTo>
                        <a:pt x="358" y="399"/>
                      </a:lnTo>
                      <a:lnTo>
                        <a:pt x="362" y="399"/>
                      </a:lnTo>
                      <a:lnTo>
                        <a:pt x="363" y="397"/>
                      </a:lnTo>
                      <a:lnTo>
                        <a:pt x="365" y="399"/>
                      </a:lnTo>
                      <a:lnTo>
                        <a:pt x="367" y="399"/>
                      </a:lnTo>
                      <a:lnTo>
                        <a:pt x="371" y="399"/>
                      </a:lnTo>
                      <a:lnTo>
                        <a:pt x="373" y="397"/>
                      </a:lnTo>
                      <a:lnTo>
                        <a:pt x="375" y="399"/>
                      </a:lnTo>
                      <a:lnTo>
                        <a:pt x="377" y="399"/>
                      </a:lnTo>
                      <a:lnTo>
                        <a:pt x="379" y="397"/>
                      </a:lnTo>
                      <a:lnTo>
                        <a:pt x="381" y="397"/>
                      </a:lnTo>
                      <a:lnTo>
                        <a:pt x="383" y="399"/>
                      </a:lnTo>
                      <a:lnTo>
                        <a:pt x="385" y="399"/>
                      </a:lnTo>
                      <a:lnTo>
                        <a:pt x="386" y="399"/>
                      </a:lnTo>
                      <a:lnTo>
                        <a:pt x="390" y="399"/>
                      </a:lnTo>
                      <a:lnTo>
                        <a:pt x="392" y="399"/>
                      </a:lnTo>
                      <a:lnTo>
                        <a:pt x="394" y="399"/>
                      </a:lnTo>
                      <a:lnTo>
                        <a:pt x="398" y="399"/>
                      </a:lnTo>
                      <a:lnTo>
                        <a:pt x="402" y="397"/>
                      </a:lnTo>
                      <a:lnTo>
                        <a:pt x="404" y="399"/>
                      </a:lnTo>
                      <a:lnTo>
                        <a:pt x="406" y="399"/>
                      </a:lnTo>
                      <a:lnTo>
                        <a:pt x="408" y="399"/>
                      </a:lnTo>
                      <a:lnTo>
                        <a:pt x="411" y="397"/>
                      </a:lnTo>
                      <a:lnTo>
                        <a:pt x="413" y="399"/>
                      </a:lnTo>
                      <a:lnTo>
                        <a:pt x="415" y="399"/>
                      </a:lnTo>
                      <a:lnTo>
                        <a:pt x="417" y="399"/>
                      </a:lnTo>
                      <a:lnTo>
                        <a:pt x="421" y="399"/>
                      </a:lnTo>
                      <a:lnTo>
                        <a:pt x="425" y="397"/>
                      </a:lnTo>
                      <a:lnTo>
                        <a:pt x="425" y="399"/>
                      </a:lnTo>
                      <a:lnTo>
                        <a:pt x="427" y="399"/>
                      </a:lnTo>
                      <a:lnTo>
                        <a:pt x="429" y="399"/>
                      </a:lnTo>
                      <a:lnTo>
                        <a:pt x="432" y="397"/>
                      </a:lnTo>
                      <a:lnTo>
                        <a:pt x="434" y="399"/>
                      </a:lnTo>
                      <a:lnTo>
                        <a:pt x="436" y="397"/>
                      </a:lnTo>
                      <a:lnTo>
                        <a:pt x="438" y="397"/>
                      </a:lnTo>
                      <a:lnTo>
                        <a:pt x="440" y="399"/>
                      </a:lnTo>
                      <a:lnTo>
                        <a:pt x="442" y="399"/>
                      </a:lnTo>
                      <a:lnTo>
                        <a:pt x="446" y="399"/>
                      </a:lnTo>
                      <a:lnTo>
                        <a:pt x="448" y="399"/>
                      </a:lnTo>
                      <a:lnTo>
                        <a:pt x="452" y="399"/>
                      </a:lnTo>
                      <a:lnTo>
                        <a:pt x="455" y="399"/>
                      </a:lnTo>
                      <a:lnTo>
                        <a:pt x="457" y="399"/>
                      </a:lnTo>
                      <a:lnTo>
                        <a:pt x="459" y="399"/>
                      </a:lnTo>
                      <a:lnTo>
                        <a:pt x="463" y="399"/>
                      </a:lnTo>
                      <a:lnTo>
                        <a:pt x="467" y="399"/>
                      </a:lnTo>
                      <a:lnTo>
                        <a:pt x="469" y="399"/>
                      </a:lnTo>
                      <a:lnTo>
                        <a:pt x="471" y="397"/>
                      </a:lnTo>
                      <a:lnTo>
                        <a:pt x="473" y="399"/>
                      </a:lnTo>
                      <a:lnTo>
                        <a:pt x="476" y="397"/>
                      </a:lnTo>
                      <a:lnTo>
                        <a:pt x="478" y="399"/>
                      </a:lnTo>
                      <a:lnTo>
                        <a:pt x="480" y="399"/>
                      </a:lnTo>
                      <a:lnTo>
                        <a:pt x="482" y="399"/>
                      </a:lnTo>
                      <a:lnTo>
                        <a:pt x="486" y="399"/>
                      </a:lnTo>
                      <a:lnTo>
                        <a:pt x="490" y="397"/>
                      </a:lnTo>
                      <a:lnTo>
                        <a:pt x="490" y="399"/>
                      </a:lnTo>
                      <a:lnTo>
                        <a:pt x="494" y="399"/>
                      </a:lnTo>
                      <a:lnTo>
                        <a:pt x="496" y="397"/>
                      </a:lnTo>
                      <a:lnTo>
                        <a:pt x="498" y="399"/>
                      </a:lnTo>
                      <a:lnTo>
                        <a:pt x="499" y="397"/>
                      </a:lnTo>
                      <a:lnTo>
                        <a:pt x="501" y="397"/>
                      </a:lnTo>
                      <a:lnTo>
                        <a:pt x="503" y="397"/>
                      </a:lnTo>
                      <a:lnTo>
                        <a:pt x="505" y="399"/>
                      </a:lnTo>
                      <a:lnTo>
                        <a:pt x="507" y="399"/>
                      </a:lnTo>
                      <a:lnTo>
                        <a:pt x="511" y="399"/>
                      </a:lnTo>
                      <a:lnTo>
                        <a:pt x="513" y="399"/>
                      </a:lnTo>
                      <a:lnTo>
                        <a:pt x="515" y="397"/>
                      </a:lnTo>
                      <a:lnTo>
                        <a:pt x="517" y="397"/>
                      </a:lnTo>
                      <a:lnTo>
                        <a:pt x="519" y="397"/>
                      </a:lnTo>
                      <a:lnTo>
                        <a:pt x="521" y="397"/>
                      </a:lnTo>
                      <a:lnTo>
                        <a:pt x="522" y="399"/>
                      </a:lnTo>
                      <a:lnTo>
                        <a:pt x="524" y="397"/>
                      </a:lnTo>
                      <a:lnTo>
                        <a:pt x="528" y="399"/>
                      </a:lnTo>
                      <a:lnTo>
                        <a:pt x="532" y="399"/>
                      </a:lnTo>
                      <a:lnTo>
                        <a:pt x="534" y="399"/>
                      </a:lnTo>
                      <a:lnTo>
                        <a:pt x="538" y="399"/>
                      </a:lnTo>
                      <a:lnTo>
                        <a:pt x="542" y="397"/>
                      </a:lnTo>
                      <a:lnTo>
                        <a:pt x="543" y="397"/>
                      </a:lnTo>
                      <a:lnTo>
                        <a:pt x="545" y="399"/>
                      </a:lnTo>
                      <a:lnTo>
                        <a:pt x="547" y="399"/>
                      </a:lnTo>
                      <a:lnTo>
                        <a:pt x="551" y="397"/>
                      </a:lnTo>
                      <a:lnTo>
                        <a:pt x="553" y="397"/>
                      </a:lnTo>
                      <a:lnTo>
                        <a:pt x="555" y="397"/>
                      </a:lnTo>
                      <a:lnTo>
                        <a:pt x="557" y="399"/>
                      </a:lnTo>
                      <a:lnTo>
                        <a:pt x="559" y="397"/>
                      </a:lnTo>
                      <a:lnTo>
                        <a:pt x="561" y="397"/>
                      </a:lnTo>
                      <a:lnTo>
                        <a:pt x="563" y="399"/>
                      </a:lnTo>
                      <a:lnTo>
                        <a:pt x="565" y="399"/>
                      </a:lnTo>
                      <a:lnTo>
                        <a:pt x="568" y="397"/>
                      </a:lnTo>
                      <a:lnTo>
                        <a:pt x="572" y="397"/>
                      </a:lnTo>
                      <a:lnTo>
                        <a:pt x="574" y="399"/>
                      </a:lnTo>
                      <a:lnTo>
                        <a:pt x="576" y="399"/>
                      </a:lnTo>
                      <a:lnTo>
                        <a:pt x="578" y="399"/>
                      </a:lnTo>
                      <a:lnTo>
                        <a:pt x="582" y="399"/>
                      </a:lnTo>
                      <a:lnTo>
                        <a:pt x="584" y="397"/>
                      </a:lnTo>
                      <a:lnTo>
                        <a:pt x="586" y="397"/>
                      </a:lnTo>
                      <a:lnTo>
                        <a:pt x="588" y="397"/>
                      </a:lnTo>
                      <a:lnTo>
                        <a:pt x="588" y="399"/>
                      </a:lnTo>
                      <a:lnTo>
                        <a:pt x="589" y="397"/>
                      </a:lnTo>
                      <a:lnTo>
                        <a:pt x="591" y="399"/>
                      </a:lnTo>
                      <a:lnTo>
                        <a:pt x="593" y="397"/>
                      </a:lnTo>
                      <a:lnTo>
                        <a:pt x="595" y="399"/>
                      </a:lnTo>
                      <a:lnTo>
                        <a:pt x="597" y="399"/>
                      </a:lnTo>
                      <a:lnTo>
                        <a:pt x="599" y="397"/>
                      </a:lnTo>
                      <a:lnTo>
                        <a:pt x="601" y="399"/>
                      </a:lnTo>
                      <a:lnTo>
                        <a:pt x="603" y="397"/>
                      </a:lnTo>
                      <a:lnTo>
                        <a:pt x="605" y="397"/>
                      </a:lnTo>
                      <a:lnTo>
                        <a:pt x="607" y="399"/>
                      </a:lnTo>
                      <a:lnTo>
                        <a:pt x="609" y="397"/>
                      </a:lnTo>
                      <a:lnTo>
                        <a:pt x="611" y="399"/>
                      </a:lnTo>
                      <a:lnTo>
                        <a:pt x="612" y="399"/>
                      </a:lnTo>
                      <a:lnTo>
                        <a:pt x="616" y="397"/>
                      </a:lnTo>
                      <a:lnTo>
                        <a:pt x="618" y="399"/>
                      </a:lnTo>
                      <a:lnTo>
                        <a:pt x="620" y="397"/>
                      </a:lnTo>
                      <a:lnTo>
                        <a:pt x="620" y="399"/>
                      </a:lnTo>
                      <a:lnTo>
                        <a:pt x="622" y="397"/>
                      </a:lnTo>
                      <a:lnTo>
                        <a:pt x="624" y="399"/>
                      </a:lnTo>
                      <a:lnTo>
                        <a:pt x="626" y="397"/>
                      </a:lnTo>
                      <a:lnTo>
                        <a:pt x="628" y="397"/>
                      </a:lnTo>
                      <a:lnTo>
                        <a:pt x="630" y="397"/>
                      </a:lnTo>
                      <a:lnTo>
                        <a:pt x="633" y="397"/>
                      </a:lnTo>
                      <a:lnTo>
                        <a:pt x="635" y="399"/>
                      </a:lnTo>
                      <a:lnTo>
                        <a:pt x="637" y="399"/>
                      </a:lnTo>
                      <a:lnTo>
                        <a:pt x="641" y="397"/>
                      </a:lnTo>
                      <a:lnTo>
                        <a:pt x="643" y="399"/>
                      </a:lnTo>
                      <a:lnTo>
                        <a:pt x="645" y="397"/>
                      </a:lnTo>
                      <a:lnTo>
                        <a:pt x="647" y="397"/>
                      </a:lnTo>
                      <a:lnTo>
                        <a:pt x="649" y="399"/>
                      </a:lnTo>
                      <a:lnTo>
                        <a:pt x="651" y="397"/>
                      </a:lnTo>
                      <a:lnTo>
                        <a:pt x="653" y="399"/>
                      </a:lnTo>
                      <a:lnTo>
                        <a:pt x="655" y="399"/>
                      </a:lnTo>
                      <a:lnTo>
                        <a:pt x="656" y="397"/>
                      </a:lnTo>
                      <a:lnTo>
                        <a:pt x="658" y="397"/>
                      </a:lnTo>
                      <a:lnTo>
                        <a:pt x="660" y="399"/>
                      </a:lnTo>
                      <a:lnTo>
                        <a:pt x="662" y="397"/>
                      </a:lnTo>
                      <a:lnTo>
                        <a:pt x="664" y="397"/>
                      </a:lnTo>
                      <a:lnTo>
                        <a:pt x="668" y="397"/>
                      </a:lnTo>
                      <a:lnTo>
                        <a:pt x="672" y="397"/>
                      </a:lnTo>
                      <a:lnTo>
                        <a:pt x="674" y="397"/>
                      </a:lnTo>
                      <a:lnTo>
                        <a:pt x="676" y="397"/>
                      </a:lnTo>
                      <a:lnTo>
                        <a:pt x="678" y="397"/>
                      </a:lnTo>
                      <a:lnTo>
                        <a:pt x="679" y="397"/>
                      </a:lnTo>
                      <a:lnTo>
                        <a:pt x="681" y="397"/>
                      </a:lnTo>
                      <a:lnTo>
                        <a:pt x="683" y="399"/>
                      </a:lnTo>
                      <a:lnTo>
                        <a:pt x="685" y="397"/>
                      </a:lnTo>
                      <a:lnTo>
                        <a:pt x="687" y="397"/>
                      </a:lnTo>
                      <a:lnTo>
                        <a:pt x="689" y="397"/>
                      </a:lnTo>
                      <a:lnTo>
                        <a:pt x="691" y="397"/>
                      </a:lnTo>
                      <a:lnTo>
                        <a:pt x="693" y="397"/>
                      </a:lnTo>
                      <a:lnTo>
                        <a:pt x="695" y="397"/>
                      </a:lnTo>
                      <a:lnTo>
                        <a:pt x="697" y="397"/>
                      </a:lnTo>
                      <a:lnTo>
                        <a:pt x="699" y="397"/>
                      </a:lnTo>
                      <a:lnTo>
                        <a:pt x="701" y="397"/>
                      </a:lnTo>
                      <a:lnTo>
                        <a:pt x="702" y="397"/>
                      </a:lnTo>
                      <a:lnTo>
                        <a:pt x="704" y="395"/>
                      </a:lnTo>
                      <a:lnTo>
                        <a:pt x="706" y="378"/>
                      </a:lnTo>
                      <a:lnTo>
                        <a:pt x="708" y="334"/>
                      </a:lnTo>
                      <a:lnTo>
                        <a:pt x="710" y="254"/>
                      </a:lnTo>
                      <a:lnTo>
                        <a:pt x="712" y="111"/>
                      </a:lnTo>
                      <a:lnTo>
                        <a:pt x="714" y="25"/>
                      </a:lnTo>
                      <a:lnTo>
                        <a:pt x="716" y="0"/>
                      </a:lnTo>
                      <a:lnTo>
                        <a:pt x="718" y="50"/>
                      </a:lnTo>
                      <a:lnTo>
                        <a:pt x="718" y="132"/>
                      </a:lnTo>
                      <a:lnTo>
                        <a:pt x="720" y="214"/>
                      </a:lnTo>
                      <a:lnTo>
                        <a:pt x="722" y="266"/>
                      </a:lnTo>
                      <a:lnTo>
                        <a:pt x="723" y="296"/>
                      </a:lnTo>
                      <a:lnTo>
                        <a:pt x="725" y="329"/>
                      </a:lnTo>
                      <a:lnTo>
                        <a:pt x="727" y="353"/>
                      </a:lnTo>
                      <a:lnTo>
                        <a:pt x="729" y="367"/>
                      </a:lnTo>
                      <a:lnTo>
                        <a:pt x="731" y="378"/>
                      </a:lnTo>
                      <a:lnTo>
                        <a:pt x="733" y="380"/>
                      </a:lnTo>
                      <a:lnTo>
                        <a:pt x="735" y="384"/>
                      </a:lnTo>
                      <a:lnTo>
                        <a:pt x="737" y="388"/>
                      </a:lnTo>
                      <a:lnTo>
                        <a:pt x="739" y="390"/>
                      </a:lnTo>
                      <a:lnTo>
                        <a:pt x="741" y="392"/>
                      </a:lnTo>
                      <a:lnTo>
                        <a:pt x="743" y="392"/>
                      </a:lnTo>
                      <a:lnTo>
                        <a:pt x="745" y="393"/>
                      </a:lnTo>
                      <a:lnTo>
                        <a:pt x="746" y="393"/>
                      </a:lnTo>
                      <a:lnTo>
                        <a:pt x="748" y="393"/>
                      </a:lnTo>
                      <a:lnTo>
                        <a:pt x="750" y="393"/>
                      </a:lnTo>
                      <a:lnTo>
                        <a:pt x="752" y="393"/>
                      </a:lnTo>
                      <a:lnTo>
                        <a:pt x="754" y="395"/>
                      </a:lnTo>
                      <a:lnTo>
                        <a:pt x="756" y="395"/>
                      </a:lnTo>
                      <a:lnTo>
                        <a:pt x="758" y="395"/>
                      </a:lnTo>
                      <a:lnTo>
                        <a:pt x="760" y="395"/>
                      </a:lnTo>
                      <a:lnTo>
                        <a:pt x="762" y="395"/>
                      </a:lnTo>
                      <a:lnTo>
                        <a:pt x="764" y="395"/>
                      </a:lnTo>
                      <a:lnTo>
                        <a:pt x="766" y="395"/>
                      </a:lnTo>
                      <a:lnTo>
                        <a:pt x="768" y="395"/>
                      </a:lnTo>
                      <a:lnTo>
                        <a:pt x="769" y="395"/>
                      </a:lnTo>
                      <a:lnTo>
                        <a:pt x="771" y="395"/>
                      </a:lnTo>
                      <a:lnTo>
                        <a:pt x="773" y="397"/>
                      </a:lnTo>
                      <a:lnTo>
                        <a:pt x="775" y="397"/>
                      </a:lnTo>
                      <a:lnTo>
                        <a:pt x="777" y="397"/>
                      </a:lnTo>
                      <a:lnTo>
                        <a:pt x="779" y="397"/>
                      </a:lnTo>
                      <a:lnTo>
                        <a:pt x="781" y="397"/>
                      </a:lnTo>
                      <a:lnTo>
                        <a:pt x="783" y="397"/>
                      </a:lnTo>
                      <a:lnTo>
                        <a:pt x="785" y="397"/>
                      </a:lnTo>
                      <a:lnTo>
                        <a:pt x="787" y="397"/>
                      </a:lnTo>
                      <a:lnTo>
                        <a:pt x="789" y="397"/>
                      </a:lnTo>
                      <a:lnTo>
                        <a:pt x="791" y="397"/>
                      </a:lnTo>
                      <a:lnTo>
                        <a:pt x="792" y="397"/>
                      </a:lnTo>
                      <a:lnTo>
                        <a:pt x="794" y="397"/>
                      </a:lnTo>
                      <a:lnTo>
                        <a:pt x="796" y="397"/>
                      </a:lnTo>
                      <a:lnTo>
                        <a:pt x="798" y="397"/>
                      </a:lnTo>
                      <a:lnTo>
                        <a:pt x="800" y="397"/>
                      </a:lnTo>
                      <a:lnTo>
                        <a:pt x="802" y="397"/>
                      </a:lnTo>
                      <a:lnTo>
                        <a:pt x="804" y="397"/>
                      </a:lnTo>
                      <a:lnTo>
                        <a:pt x="806" y="397"/>
                      </a:lnTo>
                      <a:lnTo>
                        <a:pt x="808" y="397"/>
                      </a:lnTo>
                      <a:lnTo>
                        <a:pt x="810" y="397"/>
                      </a:lnTo>
                      <a:lnTo>
                        <a:pt x="812" y="397"/>
                      </a:lnTo>
                      <a:lnTo>
                        <a:pt x="813" y="397"/>
                      </a:lnTo>
                      <a:lnTo>
                        <a:pt x="815" y="397"/>
                      </a:lnTo>
                      <a:lnTo>
                        <a:pt x="817" y="397"/>
                      </a:lnTo>
                      <a:lnTo>
                        <a:pt x="819" y="397"/>
                      </a:lnTo>
                      <a:lnTo>
                        <a:pt x="821" y="397"/>
                      </a:lnTo>
                      <a:lnTo>
                        <a:pt x="823" y="397"/>
                      </a:lnTo>
                      <a:lnTo>
                        <a:pt x="825" y="397"/>
                      </a:lnTo>
                      <a:lnTo>
                        <a:pt x="827" y="397"/>
                      </a:lnTo>
                      <a:lnTo>
                        <a:pt x="829" y="397"/>
                      </a:lnTo>
                      <a:lnTo>
                        <a:pt x="831" y="397"/>
                      </a:lnTo>
                      <a:lnTo>
                        <a:pt x="833" y="397"/>
                      </a:lnTo>
                      <a:lnTo>
                        <a:pt x="835" y="397"/>
                      </a:lnTo>
                      <a:lnTo>
                        <a:pt x="836" y="397"/>
                      </a:lnTo>
                      <a:lnTo>
                        <a:pt x="838" y="397"/>
                      </a:lnTo>
                      <a:lnTo>
                        <a:pt x="840" y="397"/>
                      </a:lnTo>
                      <a:lnTo>
                        <a:pt x="842" y="397"/>
                      </a:lnTo>
                      <a:lnTo>
                        <a:pt x="844" y="397"/>
                      </a:lnTo>
                      <a:lnTo>
                        <a:pt x="846" y="397"/>
                      </a:lnTo>
                      <a:lnTo>
                        <a:pt x="848" y="397"/>
                      </a:lnTo>
                      <a:lnTo>
                        <a:pt x="850" y="397"/>
                      </a:lnTo>
                      <a:lnTo>
                        <a:pt x="852" y="397"/>
                      </a:lnTo>
                      <a:lnTo>
                        <a:pt x="854" y="397"/>
                      </a:lnTo>
                      <a:lnTo>
                        <a:pt x="856" y="397"/>
                      </a:lnTo>
                      <a:lnTo>
                        <a:pt x="858" y="397"/>
                      </a:lnTo>
                      <a:lnTo>
                        <a:pt x="859" y="397"/>
                      </a:lnTo>
                      <a:lnTo>
                        <a:pt x="861" y="397"/>
                      </a:lnTo>
                      <a:lnTo>
                        <a:pt x="863" y="397"/>
                      </a:lnTo>
                      <a:lnTo>
                        <a:pt x="865" y="397"/>
                      </a:lnTo>
                      <a:lnTo>
                        <a:pt x="867" y="397"/>
                      </a:lnTo>
                      <a:lnTo>
                        <a:pt x="869" y="397"/>
                      </a:lnTo>
                      <a:lnTo>
                        <a:pt x="871" y="397"/>
                      </a:lnTo>
                      <a:lnTo>
                        <a:pt x="873" y="397"/>
                      </a:lnTo>
                      <a:lnTo>
                        <a:pt x="875" y="397"/>
                      </a:lnTo>
                      <a:lnTo>
                        <a:pt x="877" y="397"/>
                      </a:lnTo>
                      <a:lnTo>
                        <a:pt x="879" y="397"/>
                      </a:lnTo>
                      <a:lnTo>
                        <a:pt x="881" y="397"/>
                      </a:lnTo>
                      <a:lnTo>
                        <a:pt x="882" y="397"/>
                      </a:lnTo>
                      <a:lnTo>
                        <a:pt x="884" y="397"/>
                      </a:lnTo>
                      <a:lnTo>
                        <a:pt x="886" y="397"/>
                      </a:lnTo>
                      <a:lnTo>
                        <a:pt x="888" y="397"/>
                      </a:lnTo>
                      <a:lnTo>
                        <a:pt x="890" y="397"/>
                      </a:lnTo>
                      <a:lnTo>
                        <a:pt x="892" y="397"/>
                      </a:lnTo>
                      <a:lnTo>
                        <a:pt x="894" y="397"/>
                      </a:lnTo>
                      <a:lnTo>
                        <a:pt x="896" y="397"/>
                      </a:lnTo>
                      <a:lnTo>
                        <a:pt x="898" y="397"/>
                      </a:lnTo>
                      <a:lnTo>
                        <a:pt x="900" y="397"/>
                      </a:lnTo>
                      <a:lnTo>
                        <a:pt x="902" y="397"/>
                      </a:lnTo>
                      <a:lnTo>
                        <a:pt x="904" y="397"/>
                      </a:lnTo>
                      <a:lnTo>
                        <a:pt x="905" y="397"/>
                      </a:lnTo>
                      <a:lnTo>
                        <a:pt x="907" y="397"/>
                      </a:lnTo>
                      <a:lnTo>
                        <a:pt x="909" y="397"/>
                      </a:lnTo>
                      <a:lnTo>
                        <a:pt x="911" y="397"/>
                      </a:lnTo>
                      <a:lnTo>
                        <a:pt x="913" y="397"/>
                      </a:lnTo>
                      <a:lnTo>
                        <a:pt x="915" y="397"/>
                      </a:lnTo>
                      <a:lnTo>
                        <a:pt x="917" y="397"/>
                      </a:lnTo>
                      <a:lnTo>
                        <a:pt x="919" y="397"/>
                      </a:lnTo>
                      <a:lnTo>
                        <a:pt x="921" y="397"/>
                      </a:lnTo>
                      <a:lnTo>
                        <a:pt x="923" y="397"/>
                      </a:lnTo>
                      <a:lnTo>
                        <a:pt x="925" y="397"/>
                      </a:lnTo>
                      <a:lnTo>
                        <a:pt x="926" y="397"/>
                      </a:lnTo>
                      <a:lnTo>
                        <a:pt x="928" y="397"/>
                      </a:lnTo>
                      <a:lnTo>
                        <a:pt x="930" y="397"/>
                      </a:lnTo>
                      <a:lnTo>
                        <a:pt x="932" y="397"/>
                      </a:lnTo>
                      <a:lnTo>
                        <a:pt x="934" y="397"/>
                      </a:lnTo>
                      <a:lnTo>
                        <a:pt x="936" y="397"/>
                      </a:lnTo>
                      <a:lnTo>
                        <a:pt x="938" y="397"/>
                      </a:lnTo>
                      <a:lnTo>
                        <a:pt x="940" y="397"/>
                      </a:lnTo>
                      <a:lnTo>
                        <a:pt x="942" y="397"/>
                      </a:lnTo>
                      <a:lnTo>
                        <a:pt x="944" y="397"/>
                      </a:lnTo>
                      <a:lnTo>
                        <a:pt x="946" y="397"/>
                      </a:lnTo>
                      <a:lnTo>
                        <a:pt x="948" y="397"/>
                      </a:lnTo>
                      <a:lnTo>
                        <a:pt x="949" y="397"/>
                      </a:lnTo>
                      <a:lnTo>
                        <a:pt x="951" y="397"/>
                      </a:lnTo>
                      <a:lnTo>
                        <a:pt x="953" y="397"/>
                      </a:lnTo>
                      <a:lnTo>
                        <a:pt x="955" y="397"/>
                      </a:lnTo>
                      <a:lnTo>
                        <a:pt x="957" y="397"/>
                      </a:lnTo>
                      <a:lnTo>
                        <a:pt x="959" y="397"/>
                      </a:lnTo>
                      <a:lnTo>
                        <a:pt x="961" y="397"/>
                      </a:lnTo>
                      <a:lnTo>
                        <a:pt x="963" y="397"/>
                      </a:lnTo>
                      <a:lnTo>
                        <a:pt x="965" y="397"/>
                      </a:lnTo>
                      <a:lnTo>
                        <a:pt x="967" y="397"/>
                      </a:lnTo>
                      <a:lnTo>
                        <a:pt x="969" y="397"/>
                      </a:lnTo>
                      <a:lnTo>
                        <a:pt x="971" y="397"/>
                      </a:lnTo>
                      <a:lnTo>
                        <a:pt x="972" y="397"/>
                      </a:lnTo>
                      <a:lnTo>
                        <a:pt x="974" y="397"/>
                      </a:lnTo>
                      <a:lnTo>
                        <a:pt x="976" y="397"/>
                      </a:lnTo>
                      <a:lnTo>
                        <a:pt x="978" y="397"/>
                      </a:lnTo>
                      <a:lnTo>
                        <a:pt x="980" y="397"/>
                      </a:lnTo>
                      <a:lnTo>
                        <a:pt x="982" y="397"/>
                      </a:lnTo>
                      <a:lnTo>
                        <a:pt x="984" y="397"/>
                      </a:lnTo>
                      <a:lnTo>
                        <a:pt x="986" y="397"/>
                      </a:lnTo>
                      <a:lnTo>
                        <a:pt x="988" y="397"/>
                      </a:lnTo>
                      <a:lnTo>
                        <a:pt x="990" y="397"/>
                      </a:lnTo>
                      <a:lnTo>
                        <a:pt x="992" y="397"/>
                      </a:lnTo>
                      <a:lnTo>
                        <a:pt x="994" y="397"/>
                      </a:lnTo>
                      <a:lnTo>
                        <a:pt x="995" y="397"/>
                      </a:lnTo>
                      <a:lnTo>
                        <a:pt x="997" y="397"/>
                      </a:lnTo>
                      <a:lnTo>
                        <a:pt x="999" y="397"/>
                      </a:lnTo>
                      <a:lnTo>
                        <a:pt x="1001" y="397"/>
                      </a:lnTo>
                      <a:lnTo>
                        <a:pt x="1003" y="397"/>
                      </a:lnTo>
                      <a:lnTo>
                        <a:pt x="1005" y="397"/>
                      </a:lnTo>
                      <a:lnTo>
                        <a:pt x="1007" y="397"/>
                      </a:lnTo>
                      <a:lnTo>
                        <a:pt x="1009" y="397"/>
                      </a:lnTo>
                      <a:lnTo>
                        <a:pt x="1011" y="397"/>
                      </a:lnTo>
                      <a:lnTo>
                        <a:pt x="1013" y="397"/>
                      </a:lnTo>
                      <a:lnTo>
                        <a:pt x="1015" y="397"/>
                      </a:lnTo>
                      <a:lnTo>
                        <a:pt x="1016" y="397"/>
                      </a:lnTo>
                      <a:lnTo>
                        <a:pt x="1018" y="397"/>
                      </a:lnTo>
                      <a:lnTo>
                        <a:pt x="1020" y="397"/>
                      </a:lnTo>
                      <a:lnTo>
                        <a:pt x="1022" y="397"/>
                      </a:lnTo>
                      <a:lnTo>
                        <a:pt x="1024" y="397"/>
                      </a:lnTo>
                      <a:lnTo>
                        <a:pt x="1026" y="397"/>
                      </a:lnTo>
                      <a:lnTo>
                        <a:pt x="1028" y="397"/>
                      </a:lnTo>
                      <a:lnTo>
                        <a:pt x="1030" y="397"/>
                      </a:lnTo>
                      <a:lnTo>
                        <a:pt x="1032" y="397"/>
                      </a:lnTo>
                      <a:lnTo>
                        <a:pt x="1034" y="397"/>
                      </a:lnTo>
                      <a:lnTo>
                        <a:pt x="1036" y="397"/>
                      </a:lnTo>
                      <a:lnTo>
                        <a:pt x="1038" y="397"/>
                      </a:lnTo>
                      <a:lnTo>
                        <a:pt x="1039" y="397"/>
                      </a:lnTo>
                      <a:lnTo>
                        <a:pt x="1041" y="397"/>
                      </a:lnTo>
                      <a:lnTo>
                        <a:pt x="1043" y="397"/>
                      </a:lnTo>
                      <a:lnTo>
                        <a:pt x="1045" y="397"/>
                      </a:lnTo>
                      <a:lnTo>
                        <a:pt x="1047" y="397"/>
                      </a:lnTo>
                      <a:lnTo>
                        <a:pt x="1049" y="397"/>
                      </a:lnTo>
                      <a:lnTo>
                        <a:pt x="1051" y="397"/>
                      </a:lnTo>
                      <a:lnTo>
                        <a:pt x="1053" y="397"/>
                      </a:lnTo>
                      <a:lnTo>
                        <a:pt x="1055" y="397"/>
                      </a:lnTo>
                      <a:lnTo>
                        <a:pt x="1057" y="397"/>
                      </a:lnTo>
                      <a:lnTo>
                        <a:pt x="1059" y="397"/>
                      </a:lnTo>
                      <a:lnTo>
                        <a:pt x="1061" y="397"/>
                      </a:lnTo>
                      <a:lnTo>
                        <a:pt x="1062" y="397"/>
                      </a:lnTo>
                      <a:lnTo>
                        <a:pt x="1064" y="397"/>
                      </a:lnTo>
                      <a:lnTo>
                        <a:pt x="1066" y="397"/>
                      </a:lnTo>
                      <a:lnTo>
                        <a:pt x="1068" y="397"/>
                      </a:lnTo>
                      <a:lnTo>
                        <a:pt x="1070" y="397"/>
                      </a:lnTo>
                      <a:lnTo>
                        <a:pt x="1072" y="397"/>
                      </a:lnTo>
                      <a:lnTo>
                        <a:pt x="1074" y="397"/>
                      </a:lnTo>
                      <a:lnTo>
                        <a:pt x="1076" y="397"/>
                      </a:lnTo>
                      <a:lnTo>
                        <a:pt x="1078" y="397"/>
                      </a:lnTo>
                      <a:lnTo>
                        <a:pt x="1080" y="397"/>
                      </a:lnTo>
                      <a:lnTo>
                        <a:pt x="1082" y="397"/>
                      </a:lnTo>
                      <a:lnTo>
                        <a:pt x="1084" y="397"/>
                      </a:lnTo>
                      <a:lnTo>
                        <a:pt x="1085" y="397"/>
                      </a:lnTo>
                      <a:lnTo>
                        <a:pt x="1087" y="397"/>
                      </a:lnTo>
                      <a:lnTo>
                        <a:pt x="1089" y="397"/>
                      </a:lnTo>
                      <a:lnTo>
                        <a:pt x="1091" y="397"/>
                      </a:lnTo>
                      <a:lnTo>
                        <a:pt x="1093" y="397"/>
                      </a:lnTo>
                      <a:lnTo>
                        <a:pt x="1095" y="397"/>
                      </a:lnTo>
                      <a:lnTo>
                        <a:pt x="1097" y="397"/>
                      </a:lnTo>
                      <a:lnTo>
                        <a:pt x="1099" y="397"/>
                      </a:lnTo>
                      <a:lnTo>
                        <a:pt x="1101" y="397"/>
                      </a:lnTo>
                      <a:lnTo>
                        <a:pt x="1103" y="397"/>
                      </a:lnTo>
                      <a:lnTo>
                        <a:pt x="1105" y="397"/>
                      </a:lnTo>
                      <a:lnTo>
                        <a:pt x="1106" y="397"/>
                      </a:lnTo>
                      <a:lnTo>
                        <a:pt x="1108" y="397"/>
                      </a:lnTo>
                      <a:lnTo>
                        <a:pt x="1110" y="397"/>
                      </a:lnTo>
                      <a:lnTo>
                        <a:pt x="1112" y="397"/>
                      </a:lnTo>
                      <a:lnTo>
                        <a:pt x="1114" y="397"/>
                      </a:lnTo>
                      <a:lnTo>
                        <a:pt x="1116" y="397"/>
                      </a:lnTo>
                      <a:lnTo>
                        <a:pt x="1118" y="397"/>
                      </a:lnTo>
                      <a:lnTo>
                        <a:pt x="1120" y="397"/>
                      </a:lnTo>
                      <a:lnTo>
                        <a:pt x="1122" y="397"/>
                      </a:lnTo>
                      <a:lnTo>
                        <a:pt x="1124" y="397"/>
                      </a:lnTo>
                      <a:lnTo>
                        <a:pt x="1126" y="397"/>
                      </a:lnTo>
                      <a:lnTo>
                        <a:pt x="1129" y="397"/>
                      </a:lnTo>
                      <a:lnTo>
                        <a:pt x="1131" y="397"/>
                      </a:lnTo>
                      <a:lnTo>
                        <a:pt x="1133" y="397"/>
                      </a:lnTo>
                      <a:lnTo>
                        <a:pt x="1135" y="397"/>
                      </a:lnTo>
                      <a:lnTo>
                        <a:pt x="1137" y="397"/>
                      </a:lnTo>
                      <a:lnTo>
                        <a:pt x="1139" y="397"/>
                      </a:lnTo>
                      <a:lnTo>
                        <a:pt x="1141" y="397"/>
                      </a:lnTo>
                      <a:lnTo>
                        <a:pt x="1143" y="397"/>
                      </a:lnTo>
                      <a:lnTo>
                        <a:pt x="1145" y="397"/>
                      </a:lnTo>
                      <a:lnTo>
                        <a:pt x="1147" y="397"/>
                      </a:lnTo>
                      <a:lnTo>
                        <a:pt x="1149" y="397"/>
                      </a:lnTo>
                      <a:lnTo>
                        <a:pt x="1151" y="397"/>
                      </a:lnTo>
                      <a:lnTo>
                        <a:pt x="1152" y="397"/>
                      </a:lnTo>
                      <a:lnTo>
                        <a:pt x="1154" y="397"/>
                      </a:lnTo>
                      <a:lnTo>
                        <a:pt x="1156" y="397"/>
                      </a:lnTo>
                      <a:lnTo>
                        <a:pt x="1158" y="397"/>
                      </a:lnTo>
                      <a:lnTo>
                        <a:pt x="1160" y="397"/>
                      </a:lnTo>
                      <a:lnTo>
                        <a:pt x="1162" y="397"/>
                      </a:lnTo>
                      <a:lnTo>
                        <a:pt x="1164" y="397"/>
                      </a:lnTo>
                      <a:lnTo>
                        <a:pt x="1166" y="397"/>
                      </a:lnTo>
                      <a:lnTo>
                        <a:pt x="1168" y="397"/>
                      </a:lnTo>
                      <a:lnTo>
                        <a:pt x="1170" y="397"/>
                      </a:lnTo>
                      <a:lnTo>
                        <a:pt x="1172" y="397"/>
                      </a:lnTo>
                      <a:lnTo>
                        <a:pt x="1174" y="397"/>
                      </a:lnTo>
                      <a:lnTo>
                        <a:pt x="1175" y="397"/>
                      </a:lnTo>
                      <a:lnTo>
                        <a:pt x="1177" y="397"/>
                      </a:lnTo>
                      <a:lnTo>
                        <a:pt x="1179" y="397"/>
                      </a:lnTo>
                      <a:lnTo>
                        <a:pt x="1181" y="397"/>
                      </a:lnTo>
                      <a:lnTo>
                        <a:pt x="1183" y="397"/>
                      </a:lnTo>
                      <a:lnTo>
                        <a:pt x="1185" y="397"/>
                      </a:lnTo>
                      <a:lnTo>
                        <a:pt x="1187" y="397"/>
                      </a:lnTo>
                      <a:lnTo>
                        <a:pt x="1189" y="397"/>
                      </a:lnTo>
                      <a:lnTo>
                        <a:pt x="1191" y="397"/>
                      </a:lnTo>
                      <a:lnTo>
                        <a:pt x="1193" y="397"/>
                      </a:lnTo>
                      <a:lnTo>
                        <a:pt x="1195" y="397"/>
                      </a:lnTo>
                      <a:lnTo>
                        <a:pt x="1196" y="397"/>
                      </a:lnTo>
                      <a:lnTo>
                        <a:pt x="1198" y="397"/>
                      </a:lnTo>
                      <a:lnTo>
                        <a:pt x="1200" y="397"/>
                      </a:lnTo>
                      <a:lnTo>
                        <a:pt x="1202" y="397"/>
                      </a:lnTo>
                      <a:lnTo>
                        <a:pt x="1204" y="397"/>
                      </a:lnTo>
                      <a:lnTo>
                        <a:pt x="1206" y="397"/>
                      </a:lnTo>
                      <a:lnTo>
                        <a:pt x="1208" y="397"/>
                      </a:lnTo>
                      <a:lnTo>
                        <a:pt x="1210" y="397"/>
                      </a:lnTo>
                      <a:lnTo>
                        <a:pt x="1212" y="397"/>
                      </a:lnTo>
                      <a:lnTo>
                        <a:pt x="1214" y="397"/>
                      </a:lnTo>
                      <a:lnTo>
                        <a:pt x="1216" y="397"/>
                      </a:lnTo>
                      <a:lnTo>
                        <a:pt x="1218" y="397"/>
                      </a:lnTo>
                      <a:lnTo>
                        <a:pt x="1219" y="397"/>
                      </a:lnTo>
                      <a:lnTo>
                        <a:pt x="1221" y="397"/>
                      </a:lnTo>
                      <a:lnTo>
                        <a:pt x="1223" y="397"/>
                      </a:lnTo>
                      <a:lnTo>
                        <a:pt x="1225" y="397"/>
                      </a:lnTo>
                      <a:lnTo>
                        <a:pt x="1227" y="397"/>
                      </a:lnTo>
                      <a:lnTo>
                        <a:pt x="1229" y="397"/>
                      </a:lnTo>
                      <a:lnTo>
                        <a:pt x="1231" y="397"/>
                      </a:lnTo>
                      <a:lnTo>
                        <a:pt x="1233" y="397"/>
                      </a:lnTo>
                      <a:lnTo>
                        <a:pt x="1235" y="397"/>
                      </a:lnTo>
                      <a:lnTo>
                        <a:pt x="1237" y="397"/>
                      </a:lnTo>
                      <a:lnTo>
                        <a:pt x="1239" y="397"/>
                      </a:lnTo>
                      <a:lnTo>
                        <a:pt x="1241" y="397"/>
                      </a:lnTo>
                      <a:lnTo>
                        <a:pt x="1242" y="397"/>
                      </a:lnTo>
                      <a:lnTo>
                        <a:pt x="1244" y="397"/>
                      </a:lnTo>
                      <a:lnTo>
                        <a:pt x="1246" y="397"/>
                      </a:lnTo>
                      <a:lnTo>
                        <a:pt x="1248" y="397"/>
                      </a:lnTo>
                      <a:lnTo>
                        <a:pt x="1250" y="397"/>
                      </a:lnTo>
                      <a:lnTo>
                        <a:pt x="1252" y="397"/>
                      </a:lnTo>
                      <a:lnTo>
                        <a:pt x="1254" y="397"/>
                      </a:lnTo>
                      <a:lnTo>
                        <a:pt x="1256" y="397"/>
                      </a:lnTo>
                      <a:lnTo>
                        <a:pt x="1258" y="397"/>
                      </a:lnTo>
                      <a:lnTo>
                        <a:pt x="1260" y="397"/>
                      </a:lnTo>
                      <a:lnTo>
                        <a:pt x="1262" y="397"/>
                      </a:lnTo>
                      <a:lnTo>
                        <a:pt x="1264" y="397"/>
                      </a:lnTo>
                      <a:lnTo>
                        <a:pt x="1265" y="397"/>
                      </a:lnTo>
                      <a:lnTo>
                        <a:pt x="1267" y="397"/>
                      </a:lnTo>
                      <a:lnTo>
                        <a:pt x="1269" y="397"/>
                      </a:lnTo>
                      <a:lnTo>
                        <a:pt x="1271" y="397"/>
                      </a:lnTo>
                      <a:lnTo>
                        <a:pt x="1273" y="397"/>
                      </a:lnTo>
                      <a:lnTo>
                        <a:pt x="1275" y="397"/>
                      </a:lnTo>
                      <a:lnTo>
                        <a:pt x="1277" y="397"/>
                      </a:lnTo>
                      <a:lnTo>
                        <a:pt x="1279" y="397"/>
                      </a:lnTo>
                      <a:lnTo>
                        <a:pt x="1281" y="397"/>
                      </a:lnTo>
                      <a:lnTo>
                        <a:pt x="1283" y="397"/>
                      </a:lnTo>
                      <a:lnTo>
                        <a:pt x="1285" y="397"/>
                      </a:lnTo>
                      <a:lnTo>
                        <a:pt x="1287" y="397"/>
                      </a:lnTo>
                      <a:lnTo>
                        <a:pt x="1288" y="397"/>
                      </a:lnTo>
                      <a:lnTo>
                        <a:pt x="1290" y="397"/>
                      </a:lnTo>
                      <a:lnTo>
                        <a:pt x="1292" y="397"/>
                      </a:lnTo>
                      <a:lnTo>
                        <a:pt x="1294" y="397"/>
                      </a:lnTo>
                      <a:lnTo>
                        <a:pt x="1296" y="397"/>
                      </a:lnTo>
                      <a:lnTo>
                        <a:pt x="1298" y="397"/>
                      </a:lnTo>
                      <a:lnTo>
                        <a:pt x="1300" y="397"/>
                      </a:lnTo>
                      <a:lnTo>
                        <a:pt x="1302" y="397"/>
                      </a:lnTo>
                      <a:lnTo>
                        <a:pt x="1304" y="397"/>
                      </a:lnTo>
                      <a:lnTo>
                        <a:pt x="1306" y="397"/>
                      </a:lnTo>
                      <a:lnTo>
                        <a:pt x="1308" y="397"/>
                      </a:lnTo>
                      <a:lnTo>
                        <a:pt x="1309" y="397"/>
                      </a:lnTo>
                      <a:lnTo>
                        <a:pt x="1311" y="397"/>
                      </a:lnTo>
                      <a:lnTo>
                        <a:pt x="1313" y="397"/>
                      </a:lnTo>
                      <a:lnTo>
                        <a:pt x="1315" y="397"/>
                      </a:lnTo>
                      <a:lnTo>
                        <a:pt x="1317" y="397"/>
                      </a:lnTo>
                      <a:lnTo>
                        <a:pt x="1319" y="397"/>
                      </a:lnTo>
                      <a:lnTo>
                        <a:pt x="1321" y="397"/>
                      </a:lnTo>
                      <a:lnTo>
                        <a:pt x="1323" y="397"/>
                      </a:lnTo>
                      <a:lnTo>
                        <a:pt x="1325" y="397"/>
                      </a:lnTo>
                      <a:lnTo>
                        <a:pt x="1327" y="397"/>
                      </a:lnTo>
                      <a:lnTo>
                        <a:pt x="1329" y="397"/>
                      </a:lnTo>
                      <a:lnTo>
                        <a:pt x="1331" y="397"/>
                      </a:lnTo>
                      <a:lnTo>
                        <a:pt x="1332" y="397"/>
                      </a:lnTo>
                      <a:lnTo>
                        <a:pt x="1334" y="397"/>
                      </a:lnTo>
                      <a:lnTo>
                        <a:pt x="1336" y="397"/>
                      </a:lnTo>
                      <a:lnTo>
                        <a:pt x="1338" y="397"/>
                      </a:lnTo>
                      <a:lnTo>
                        <a:pt x="1340" y="397"/>
                      </a:lnTo>
                      <a:lnTo>
                        <a:pt x="1342" y="397"/>
                      </a:lnTo>
                      <a:lnTo>
                        <a:pt x="1344" y="397"/>
                      </a:lnTo>
                      <a:lnTo>
                        <a:pt x="1346" y="397"/>
                      </a:lnTo>
                      <a:lnTo>
                        <a:pt x="1348" y="397"/>
                      </a:lnTo>
                      <a:lnTo>
                        <a:pt x="1350" y="397"/>
                      </a:lnTo>
                      <a:lnTo>
                        <a:pt x="1352" y="397"/>
                      </a:lnTo>
                      <a:lnTo>
                        <a:pt x="1354" y="397"/>
                      </a:lnTo>
                      <a:lnTo>
                        <a:pt x="1355" y="397"/>
                      </a:lnTo>
                      <a:lnTo>
                        <a:pt x="1357" y="397"/>
                      </a:lnTo>
                      <a:lnTo>
                        <a:pt x="1359" y="397"/>
                      </a:lnTo>
                      <a:lnTo>
                        <a:pt x="1361" y="397"/>
                      </a:lnTo>
                      <a:lnTo>
                        <a:pt x="1363" y="397"/>
                      </a:lnTo>
                      <a:lnTo>
                        <a:pt x="1365" y="397"/>
                      </a:lnTo>
                      <a:lnTo>
                        <a:pt x="1367" y="397"/>
                      </a:lnTo>
                      <a:lnTo>
                        <a:pt x="1369" y="397"/>
                      </a:lnTo>
                      <a:lnTo>
                        <a:pt x="1371" y="397"/>
                      </a:lnTo>
                      <a:lnTo>
                        <a:pt x="1373" y="397"/>
                      </a:lnTo>
                      <a:lnTo>
                        <a:pt x="1375" y="397"/>
                      </a:lnTo>
                      <a:lnTo>
                        <a:pt x="1377" y="397"/>
                      </a:lnTo>
                      <a:lnTo>
                        <a:pt x="1378" y="397"/>
                      </a:lnTo>
                      <a:lnTo>
                        <a:pt x="1380" y="397"/>
                      </a:lnTo>
                      <a:lnTo>
                        <a:pt x="1382" y="397"/>
                      </a:lnTo>
                      <a:lnTo>
                        <a:pt x="1384" y="397"/>
                      </a:lnTo>
                      <a:lnTo>
                        <a:pt x="1386" y="397"/>
                      </a:lnTo>
                      <a:lnTo>
                        <a:pt x="1388" y="397"/>
                      </a:lnTo>
                      <a:lnTo>
                        <a:pt x="1390" y="397"/>
                      </a:lnTo>
                      <a:lnTo>
                        <a:pt x="1392" y="397"/>
                      </a:lnTo>
                      <a:lnTo>
                        <a:pt x="1394" y="397"/>
                      </a:lnTo>
                      <a:lnTo>
                        <a:pt x="1396" y="397"/>
                      </a:lnTo>
                      <a:lnTo>
                        <a:pt x="1398" y="397"/>
                      </a:lnTo>
                      <a:lnTo>
                        <a:pt x="1399" y="397"/>
                      </a:lnTo>
                      <a:lnTo>
                        <a:pt x="1401" y="397"/>
                      </a:lnTo>
                      <a:lnTo>
                        <a:pt x="1403" y="397"/>
                      </a:lnTo>
                      <a:lnTo>
                        <a:pt x="1405" y="397"/>
                      </a:lnTo>
                      <a:lnTo>
                        <a:pt x="1407" y="397"/>
                      </a:lnTo>
                      <a:lnTo>
                        <a:pt x="1409" y="397"/>
                      </a:lnTo>
                      <a:lnTo>
                        <a:pt x="1411" y="397"/>
                      </a:lnTo>
                      <a:lnTo>
                        <a:pt x="1413" y="397"/>
                      </a:lnTo>
                      <a:lnTo>
                        <a:pt x="1415" y="397"/>
                      </a:lnTo>
                      <a:lnTo>
                        <a:pt x="1417" y="397"/>
                      </a:lnTo>
                      <a:lnTo>
                        <a:pt x="1419" y="397"/>
                      </a:lnTo>
                      <a:lnTo>
                        <a:pt x="1421" y="397"/>
                      </a:lnTo>
                      <a:lnTo>
                        <a:pt x="1422" y="397"/>
                      </a:lnTo>
                      <a:lnTo>
                        <a:pt x="1424" y="397"/>
                      </a:lnTo>
                      <a:lnTo>
                        <a:pt x="1426" y="397"/>
                      </a:lnTo>
                      <a:lnTo>
                        <a:pt x="1428" y="397"/>
                      </a:lnTo>
                      <a:lnTo>
                        <a:pt x="1430" y="397"/>
                      </a:lnTo>
                      <a:lnTo>
                        <a:pt x="1432" y="397"/>
                      </a:lnTo>
                      <a:lnTo>
                        <a:pt x="1434" y="397"/>
                      </a:lnTo>
                      <a:lnTo>
                        <a:pt x="1436" y="397"/>
                      </a:lnTo>
                      <a:lnTo>
                        <a:pt x="1438" y="397"/>
                      </a:lnTo>
                      <a:lnTo>
                        <a:pt x="1440" y="397"/>
                      </a:lnTo>
                      <a:lnTo>
                        <a:pt x="1442" y="397"/>
                      </a:lnTo>
                      <a:lnTo>
                        <a:pt x="1444" y="397"/>
                      </a:lnTo>
                      <a:lnTo>
                        <a:pt x="1445" y="397"/>
                      </a:lnTo>
                      <a:lnTo>
                        <a:pt x="1447" y="397"/>
                      </a:lnTo>
                      <a:lnTo>
                        <a:pt x="1449" y="397"/>
                      </a:lnTo>
                      <a:lnTo>
                        <a:pt x="1451" y="397"/>
                      </a:lnTo>
                      <a:lnTo>
                        <a:pt x="1453" y="397"/>
                      </a:lnTo>
                      <a:lnTo>
                        <a:pt x="1455" y="397"/>
                      </a:lnTo>
                      <a:lnTo>
                        <a:pt x="1457" y="397"/>
                      </a:lnTo>
                      <a:lnTo>
                        <a:pt x="1459" y="397"/>
                      </a:lnTo>
                      <a:lnTo>
                        <a:pt x="1461" y="397"/>
                      </a:lnTo>
                      <a:lnTo>
                        <a:pt x="1463" y="397"/>
                      </a:lnTo>
                      <a:lnTo>
                        <a:pt x="1465" y="397"/>
                      </a:lnTo>
                      <a:lnTo>
                        <a:pt x="1467" y="397"/>
                      </a:lnTo>
                      <a:lnTo>
                        <a:pt x="1468" y="397"/>
                      </a:lnTo>
                      <a:lnTo>
                        <a:pt x="1470" y="397"/>
                      </a:lnTo>
                      <a:lnTo>
                        <a:pt x="1472" y="397"/>
                      </a:lnTo>
                      <a:lnTo>
                        <a:pt x="1474" y="397"/>
                      </a:lnTo>
                      <a:lnTo>
                        <a:pt x="1476" y="397"/>
                      </a:lnTo>
                      <a:lnTo>
                        <a:pt x="1478" y="397"/>
                      </a:lnTo>
                      <a:lnTo>
                        <a:pt x="1480" y="397"/>
                      </a:lnTo>
                      <a:lnTo>
                        <a:pt x="1482" y="397"/>
                      </a:lnTo>
                      <a:lnTo>
                        <a:pt x="1484" y="397"/>
                      </a:lnTo>
                      <a:lnTo>
                        <a:pt x="1486" y="397"/>
                      </a:lnTo>
                      <a:lnTo>
                        <a:pt x="1488" y="397"/>
                      </a:lnTo>
                      <a:lnTo>
                        <a:pt x="1489" y="397"/>
                      </a:lnTo>
                      <a:lnTo>
                        <a:pt x="1491" y="397"/>
                      </a:lnTo>
                      <a:lnTo>
                        <a:pt x="1493" y="397"/>
                      </a:lnTo>
                      <a:lnTo>
                        <a:pt x="1495" y="397"/>
                      </a:lnTo>
                      <a:lnTo>
                        <a:pt x="1497" y="397"/>
                      </a:lnTo>
                      <a:lnTo>
                        <a:pt x="1499" y="397"/>
                      </a:lnTo>
                      <a:lnTo>
                        <a:pt x="1501" y="397"/>
                      </a:lnTo>
                      <a:lnTo>
                        <a:pt x="1503" y="397"/>
                      </a:lnTo>
                      <a:lnTo>
                        <a:pt x="1505" y="397"/>
                      </a:lnTo>
                      <a:lnTo>
                        <a:pt x="1507" y="397"/>
                      </a:lnTo>
                      <a:lnTo>
                        <a:pt x="1509" y="397"/>
                      </a:lnTo>
                      <a:lnTo>
                        <a:pt x="1511" y="397"/>
                      </a:lnTo>
                      <a:lnTo>
                        <a:pt x="1512" y="397"/>
                      </a:lnTo>
                      <a:lnTo>
                        <a:pt x="1514" y="397"/>
                      </a:lnTo>
                      <a:lnTo>
                        <a:pt x="1516" y="397"/>
                      </a:lnTo>
                      <a:lnTo>
                        <a:pt x="1518" y="397"/>
                      </a:lnTo>
                      <a:lnTo>
                        <a:pt x="1520" y="397"/>
                      </a:lnTo>
                      <a:lnTo>
                        <a:pt x="1522" y="397"/>
                      </a:lnTo>
                      <a:lnTo>
                        <a:pt x="1524" y="397"/>
                      </a:lnTo>
                      <a:lnTo>
                        <a:pt x="1526" y="397"/>
                      </a:lnTo>
                      <a:lnTo>
                        <a:pt x="1528" y="397"/>
                      </a:lnTo>
                      <a:lnTo>
                        <a:pt x="1530" y="397"/>
                      </a:lnTo>
                      <a:lnTo>
                        <a:pt x="1532" y="397"/>
                      </a:lnTo>
                      <a:lnTo>
                        <a:pt x="1534" y="397"/>
                      </a:lnTo>
                      <a:lnTo>
                        <a:pt x="1535" y="397"/>
                      </a:lnTo>
                      <a:lnTo>
                        <a:pt x="1537" y="397"/>
                      </a:lnTo>
                      <a:lnTo>
                        <a:pt x="1539" y="397"/>
                      </a:lnTo>
                      <a:lnTo>
                        <a:pt x="1541" y="397"/>
                      </a:lnTo>
                      <a:lnTo>
                        <a:pt x="1543" y="397"/>
                      </a:lnTo>
                      <a:lnTo>
                        <a:pt x="1545" y="397"/>
                      </a:lnTo>
                      <a:lnTo>
                        <a:pt x="1547" y="397"/>
                      </a:lnTo>
                      <a:lnTo>
                        <a:pt x="1549" y="397"/>
                      </a:lnTo>
                      <a:lnTo>
                        <a:pt x="1551" y="397"/>
                      </a:lnTo>
                      <a:lnTo>
                        <a:pt x="1553" y="397"/>
                      </a:lnTo>
                      <a:lnTo>
                        <a:pt x="1555" y="397"/>
                      </a:lnTo>
                      <a:lnTo>
                        <a:pt x="1557" y="397"/>
                      </a:lnTo>
                      <a:lnTo>
                        <a:pt x="1558" y="397"/>
                      </a:lnTo>
                      <a:lnTo>
                        <a:pt x="1560" y="397"/>
                      </a:lnTo>
                      <a:lnTo>
                        <a:pt x="1562" y="397"/>
                      </a:lnTo>
                      <a:lnTo>
                        <a:pt x="1564" y="397"/>
                      </a:lnTo>
                      <a:lnTo>
                        <a:pt x="1566" y="397"/>
                      </a:lnTo>
                      <a:lnTo>
                        <a:pt x="1568" y="397"/>
                      </a:lnTo>
                      <a:lnTo>
                        <a:pt x="1570" y="397"/>
                      </a:lnTo>
                      <a:lnTo>
                        <a:pt x="1572" y="397"/>
                      </a:lnTo>
                      <a:lnTo>
                        <a:pt x="1574" y="397"/>
                      </a:lnTo>
                      <a:lnTo>
                        <a:pt x="1576" y="397"/>
                      </a:lnTo>
                      <a:lnTo>
                        <a:pt x="1578" y="397"/>
                      </a:lnTo>
                      <a:lnTo>
                        <a:pt x="1579" y="397"/>
                      </a:lnTo>
                      <a:lnTo>
                        <a:pt x="1581" y="397"/>
                      </a:lnTo>
                      <a:lnTo>
                        <a:pt x="1583" y="397"/>
                      </a:lnTo>
                      <a:lnTo>
                        <a:pt x="1585" y="397"/>
                      </a:lnTo>
                      <a:lnTo>
                        <a:pt x="1587" y="397"/>
                      </a:lnTo>
                      <a:lnTo>
                        <a:pt x="1589" y="397"/>
                      </a:lnTo>
                      <a:lnTo>
                        <a:pt x="1591" y="397"/>
                      </a:lnTo>
                      <a:lnTo>
                        <a:pt x="1593" y="397"/>
                      </a:lnTo>
                      <a:lnTo>
                        <a:pt x="1595" y="397"/>
                      </a:lnTo>
                      <a:lnTo>
                        <a:pt x="1597" y="397"/>
                      </a:lnTo>
                      <a:lnTo>
                        <a:pt x="1599" y="397"/>
                      </a:lnTo>
                      <a:lnTo>
                        <a:pt x="1601" y="397"/>
                      </a:lnTo>
                      <a:lnTo>
                        <a:pt x="1602" y="397"/>
                      </a:lnTo>
                      <a:lnTo>
                        <a:pt x="1604" y="397"/>
                      </a:lnTo>
                      <a:lnTo>
                        <a:pt x="1606" y="397"/>
                      </a:lnTo>
                      <a:lnTo>
                        <a:pt x="1608" y="397"/>
                      </a:lnTo>
                      <a:lnTo>
                        <a:pt x="1610" y="397"/>
                      </a:lnTo>
                      <a:lnTo>
                        <a:pt x="1612" y="397"/>
                      </a:lnTo>
                      <a:lnTo>
                        <a:pt x="1614" y="397"/>
                      </a:lnTo>
                      <a:lnTo>
                        <a:pt x="1618" y="397"/>
                      </a:lnTo>
                      <a:lnTo>
                        <a:pt x="1620" y="397"/>
                      </a:lnTo>
                      <a:lnTo>
                        <a:pt x="1622" y="397"/>
                      </a:lnTo>
                      <a:lnTo>
                        <a:pt x="1624" y="397"/>
                      </a:lnTo>
                      <a:lnTo>
                        <a:pt x="1625" y="397"/>
                      </a:lnTo>
                      <a:lnTo>
                        <a:pt x="1627" y="397"/>
                      </a:lnTo>
                      <a:lnTo>
                        <a:pt x="1629" y="397"/>
                      </a:lnTo>
                      <a:lnTo>
                        <a:pt x="1631" y="397"/>
                      </a:lnTo>
                      <a:lnTo>
                        <a:pt x="1633" y="397"/>
                      </a:lnTo>
                      <a:lnTo>
                        <a:pt x="1635" y="397"/>
                      </a:lnTo>
                      <a:lnTo>
                        <a:pt x="1637" y="397"/>
                      </a:lnTo>
                      <a:lnTo>
                        <a:pt x="1639" y="397"/>
                      </a:lnTo>
                      <a:lnTo>
                        <a:pt x="1641" y="397"/>
                      </a:lnTo>
                      <a:lnTo>
                        <a:pt x="1643" y="397"/>
                      </a:lnTo>
                      <a:lnTo>
                        <a:pt x="1645" y="397"/>
                      </a:lnTo>
                      <a:lnTo>
                        <a:pt x="1647" y="397"/>
                      </a:lnTo>
                      <a:lnTo>
                        <a:pt x="1648" y="397"/>
                      </a:lnTo>
                      <a:lnTo>
                        <a:pt x="1650" y="397"/>
                      </a:lnTo>
                      <a:lnTo>
                        <a:pt x="1652" y="397"/>
                      </a:lnTo>
                      <a:lnTo>
                        <a:pt x="1654" y="397"/>
                      </a:lnTo>
                      <a:lnTo>
                        <a:pt x="1656" y="397"/>
                      </a:lnTo>
                      <a:lnTo>
                        <a:pt x="1658" y="397"/>
                      </a:lnTo>
                      <a:lnTo>
                        <a:pt x="1660" y="397"/>
                      </a:lnTo>
                      <a:lnTo>
                        <a:pt x="1662" y="397"/>
                      </a:lnTo>
                      <a:lnTo>
                        <a:pt x="1664" y="397"/>
                      </a:lnTo>
                      <a:lnTo>
                        <a:pt x="1666" y="397"/>
                      </a:lnTo>
                      <a:lnTo>
                        <a:pt x="1668" y="397"/>
                      </a:lnTo>
                      <a:lnTo>
                        <a:pt x="1669" y="397"/>
                      </a:lnTo>
                      <a:lnTo>
                        <a:pt x="1671" y="397"/>
                      </a:lnTo>
                      <a:lnTo>
                        <a:pt x="1673" y="397"/>
                      </a:lnTo>
                      <a:lnTo>
                        <a:pt x="1675" y="397"/>
                      </a:lnTo>
                      <a:lnTo>
                        <a:pt x="1677" y="397"/>
                      </a:lnTo>
                      <a:lnTo>
                        <a:pt x="1679" y="397"/>
                      </a:lnTo>
                      <a:lnTo>
                        <a:pt x="1681" y="397"/>
                      </a:lnTo>
                      <a:lnTo>
                        <a:pt x="1683" y="397"/>
                      </a:lnTo>
                      <a:lnTo>
                        <a:pt x="1685" y="397"/>
                      </a:lnTo>
                      <a:lnTo>
                        <a:pt x="1687" y="397"/>
                      </a:lnTo>
                      <a:lnTo>
                        <a:pt x="1689" y="397"/>
                      </a:lnTo>
                      <a:lnTo>
                        <a:pt x="1691" y="397"/>
                      </a:lnTo>
                      <a:lnTo>
                        <a:pt x="1692" y="397"/>
                      </a:lnTo>
                      <a:lnTo>
                        <a:pt x="1694" y="397"/>
                      </a:lnTo>
                      <a:lnTo>
                        <a:pt x="1696" y="397"/>
                      </a:lnTo>
                      <a:lnTo>
                        <a:pt x="1698" y="397"/>
                      </a:lnTo>
                      <a:lnTo>
                        <a:pt x="1700" y="397"/>
                      </a:lnTo>
                      <a:lnTo>
                        <a:pt x="1702" y="397"/>
                      </a:lnTo>
                      <a:lnTo>
                        <a:pt x="1704" y="397"/>
                      </a:lnTo>
                      <a:lnTo>
                        <a:pt x="1706" y="397"/>
                      </a:lnTo>
                      <a:lnTo>
                        <a:pt x="1708" y="397"/>
                      </a:lnTo>
                      <a:lnTo>
                        <a:pt x="1710" y="397"/>
                      </a:lnTo>
                      <a:lnTo>
                        <a:pt x="1712" y="397"/>
                      </a:lnTo>
                      <a:lnTo>
                        <a:pt x="1714" y="397"/>
                      </a:lnTo>
                      <a:lnTo>
                        <a:pt x="1715" y="397"/>
                      </a:lnTo>
                      <a:lnTo>
                        <a:pt x="1717" y="397"/>
                      </a:lnTo>
                      <a:lnTo>
                        <a:pt x="1719" y="397"/>
                      </a:lnTo>
                      <a:lnTo>
                        <a:pt x="1721" y="397"/>
                      </a:lnTo>
                      <a:lnTo>
                        <a:pt x="1723" y="397"/>
                      </a:lnTo>
                      <a:lnTo>
                        <a:pt x="1725" y="397"/>
                      </a:lnTo>
                      <a:lnTo>
                        <a:pt x="1727" y="397"/>
                      </a:lnTo>
                      <a:lnTo>
                        <a:pt x="1729" y="397"/>
                      </a:lnTo>
                      <a:lnTo>
                        <a:pt x="1731" y="397"/>
                      </a:lnTo>
                      <a:lnTo>
                        <a:pt x="1733" y="397"/>
                      </a:lnTo>
                      <a:lnTo>
                        <a:pt x="1735" y="397"/>
                      </a:lnTo>
                      <a:lnTo>
                        <a:pt x="1737" y="397"/>
                      </a:lnTo>
                      <a:lnTo>
                        <a:pt x="1738" y="397"/>
                      </a:lnTo>
                      <a:lnTo>
                        <a:pt x="1740" y="397"/>
                      </a:lnTo>
                      <a:lnTo>
                        <a:pt x="1742" y="397"/>
                      </a:lnTo>
                      <a:lnTo>
                        <a:pt x="1744" y="397"/>
                      </a:lnTo>
                      <a:lnTo>
                        <a:pt x="1746" y="397"/>
                      </a:lnTo>
                      <a:lnTo>
                        <a:pt x="1748" y="397"/>
                      </a:lnTo>
                      <a:lnTo>
                        <a:pt x="1750" y="397"/>
                      </a:lnTo>
                      <a:lnTo>
                        <a:pt x="1752" y="397"/>
                      </a:lnTo>
                      <a:lnTo>
                        <a:pt x="1754" y="397"/>
                      </a:lnTo>
                      <a:lnTo>
                        <a:pt x="1756" y="397"/>
                      </a:lnTo>
                      <a:lnTo>
                        <a:pt x="1758" y="397"/>
                      </a:lnTo>
                      <a:lnTo>
                        <a:pt x="1760" y="397"/>
                      </a:lnTo>
                      <a:lnTo>
                        <a:pt x="1761" y="397"/>
                      </a:lnTo>
                      <a:lnTo>
                        <a:pt x="1763" y="397"/>
                      </a:lnTo>
                      <a:lnTo>
                        <a:pt x="1765" y="397"/>
                      </a:lnTo>
                      <a:lnTo>
                        <a:pt x="1767" y="397"/>
                      </a:lnTo>
                      <a:lnTo>
                        <a:pt x="1769" y="397"/>
                      </a:lnTo>
                      <a:lnTo>
                        <a:pt x="1771" y="397"/>
                      </a:lnTo>
                      <a:lnTo>
                        <a:pt x="1773" y="397"/>
                      </a:lnTo>
                      <a:lnTo>
                        <a:pt x="1775" y="397"/>
                      </a:lnTo>
                      <a:lnTo>
                        <a:pt x="1777" y="397"/>
                      </a:lnTo>
                      <a:lnTo>
                        <a:pt x="1779" y="397"/>
                      </a:lnTo>
                      <a:lnTo>
                        <a:pt x="1781" y="397"/>
                      </a:lnTo>
                      <a:lnTo>
                        <a:pt x="1782" y="397"/>
                      </a:lnTo>
                      <a:lnTo>
                        <a:pt x="1784" y="397"/>
                      </a:lnTo>
                      <a:lnTo>
                        <a:pt x="1786" y="397"/>
                      </a:lnTo>
                      <a:lnTo>
                        <a:pt x="1788" y="397"/>
                      </a:lnTo>
                      <a:lnTo>
                        <a:pt x="1790" y="397"/>
                      </a:lnTo>
                      <a:lnTo>
                        <a:pt x="1792" y="397"/>
                      </a:lnTo>
                      <a:lnTo>
                        <a:pt x="1794" y="397"/>
                      </a:lnTo>
                      <a:lnTo>
                        <a:pt x="1796" y="397"/>
                      </a:lnTo>
                      <a:lnTo>
                        <a:pt x="1798" y="397"/>
                      </a:lnTo>
                      <a:lnTo>
                        <a:pt x="1800" y="397"/>
                      </a:lnTo>
                      <a:lnTo>
                        <a:pt x="1802" y="397"/>
                      </a:lnTo>
                      <a:lnTo>
                        <a:pt x="1804" y="397"/>
                      </a:lnTo>
                      <a:lnTo>
                        <a:pt x="1805" y="397"/>
                      </a:lnTo>
                      <a:lnTo>
                        <a:pt x="1807" y="397"/>
                      </a:lnTo>
                      <a:lnTo>
                        <a:pt x="1809" y="397"/>
                      </a:lnTo>
                      <a:lnTo>
                        <a:pt x="1811" y="397"/>
                      </a:lnTo>
                      <a:lnTo>
                        <a:pt x="1813" y="397"/>
                      </a:lnTo>
                      <a:lnTo>
                        <a:pt x="1815" y="397"/>
                      </a:lnTo>
                      <a:lnTo>
                        <a:pt x="1817" y="397"/>
                      </a:lnTo>
                      <a:lnTo>
                        <a:pt x="1819" y="397"/>
                      </a:lnTo>
                      <a:lnTo>
                        <a:pt x="1821" y="397"/>
                      </a:lnTo>
                      <a:lnTo>
                        <a:pt x="1823" y="397"/>
                      </a:lnTo>
                      <a:lnTo>
                        <a:pt x="1825" y="397"/>
                      </a:lnTo>
                      <a:lnTo>
                        <a:pt x="1827" y="397"/>
                      </a:lnTo>
                      <a:lnTo>
                        <a:pt x="1828" y="397"/>
                      </a:lnTo>
                      <a:lnTo>
                        <a:pt x="1830" y="397"/>
                      </a:lnTo>
                      <a:lnTo>
                        <a:pt x="1832" y="397"/>
                      </a:lnTo>
                      <a:lnTo>
                        <a:pt x="1834" y="397"/>
                      </a:lnTo>
                      <a:lnTo>
                        <a:pt x="1836" y="397"/>
                      </a:lnTo>
                      <a:lnTo>
                        <a:pt x="1838" y="397"/>
                      </a:lnTo>
                      <a:lnTo>
                        <a:pt x="1840" y="397"/>
                      </a:lnTo>
                      <a:lnTo>
                        <a:pt x="1842" y="397"/>
                      </a:lnTo>
                      <a:lnTo>
                        <a:pt x="1844" y="397"/>
                      </a:lnTo>
                      <a:lnTo>
                        <a:pt x="1846" y="397"/>
                      </a:lnTo>
                      <a:lnTo>
                        <a:pt x="1848" y="397"/>
                      </a:lnTo>
                      <a:lnTo>
                        <a:pt x="1850" y="397"/>
                      </a:lnTo>
                      <a:lnTo>
                        <a:pt x="1851" y="397"/>
                      </a:lnTo>
                      <a:lnTo>
                        <a:pt x="1853" y="397"/>
                      </a:lnTo>
                      <a:lnTo>
                        <a:pt x="1855" y="397"/>
                      </a:lnTo>
                      <a:lnTo>
                        <a:pt x="1857" y="397"/>
                      </a:lnTo>
                      <a:lnTo>
                        <a:pt x="1859" y="397"/>
                      </a:lnTo>
                      <a:lnTo>
                        <a:pt x="1861" y="397"/>
                      </a:lnTo>
                      <a:lnTo>
                        <a:pt x="1863" y="397"/>
                      </a:lnTo>
                      <a:lnTo>
                        <a:pt x="1865" y="397"/>
                      </a:lnTo>
                      <a:lnTo>
                        <a:pt x="1867" y="397"/>
                      </a:lnTo>
                      <a:lnTo>
                        <a:pt x="1869" y="397"/>
                      </a:lnTo>
                      <a:lnTo>
                        <a:pt x="1871" y="397"/>
                      </a:lnTo>
                      <a:lnTo>
                        <a:pt x="1872" y="397"/>
                      </a:lnTo>
                      <a:lnTo>
                        <a:pt x="1874" y="397"/>
                      </a:lnTo>
                      <a:lnTo>
                        <a:pt x="1876" y="397"/>
                      </a:lnTo>
                      <a:lnTo>
                        <a:pt x="1878" y="397"/>
                      </a:lnTo>
                      <a:lnTo>
                        <a:pt x="1880" y="397"/>
                      </a:lnTo>
                      <a:lnTo>
                        <a:pt x="1882" y="397"/>
                      </a:lnTo>
                      <a:lnTo>
                        <a:pt x="1884" y="397"/>
                      </a:lnTo>
                      <a:lnTo>
                        <a:pt x="1886" y="397"/>
                      </a:lnTo>
                      <a:lnTo>
                        <a:pt x="1888" y="397"/>
                      </a:lnTo>
                      <a:lnTo>
                        <a:pt x="1890" y="397"/>
                      </a:lnTo>
                      <a:lnTo>
                        <a:pt x="1892" y="397"/>
                      </a:lnTo>
                      <a:lnTo>
                        <a:pt x="1894" y="397"/>
                      </a:lnTo>
                      <a:lnTo>
                        <a:pt x="1895" y="397"/>
                      </a:lnTo>
                      <a:lnTo>
                        <a:pt x="1897" y="397"/>
                      </a:lnTo>
                      <a:lnTo>
                        <a:pt x="1899" y="397"/>
                      </a:lnTo>
                      <a:lnTo>
                        <a:pt x="1901" y="397"/>
                      </a:lnTo>
                      <a:lnTo>
                        <a:pt x="1903" y="397"/>
                      </a:lnTo>
                      <a:lnTo>
                        <a:pt x="1905" y="397"/>
                      </a:lnTo>
                      <a:lnTo>
                        <a:pt x="1907" y="397"/>
                      </a:lnTo>
                      <a:lnTo>
                        <a:pt x="1909" y="397"/>
                      </a:lnTo>
                      <a:lnTo>
                        <a:pt x="1911" y="397"/>
                      </a:lnTo>
                      <a:lnTo>
                        <a:pt x="1913" y="397"/>
                      </a:lnTo>
                      <a:lnTo>
                        <a:pt x="1915" y="397"/>
                      </a:lnTo>
                      <a:lnTo>
                        <a:pt x="1917" y="397"/>
                      </a:lnTo>
                      <a:lnTo>
                        <a:pt x="1918" y="397"/>
                      </a:lnTo>
                      <a:lnTo>
                        <a:pt x="1920" y="397"/>
                      </a:lnTo>
                      <a:lnTo>
                        <a:pt x="1922" y="397"/>
                      </a:lnTo>
                      <a:lnTo>
                        <a:pt x="1924" y="397"/>
                      </a:lnTo>
                      <a:lnTo>
                        <a:pt x="1926" y="397"/>
                      </a:lnTo>
                      <a:lnTo>
                        <a:pt x="1928" y="397"/>
                      </a:lnTo>
                      <a:lnTo>
                        <a:pt x="1930" y="397"/>
                      </a:lnTo>
                      <a:lnTo>
                        <a:pt x="1932" y="397"/>
                      </a:lnTo>
                      <a:lnTo>
                        <a:pt x="1934" y="397"/>
                      </a:lnTo>
                      <a:lnTo>
                        <a:pt x="1936" y="397"/>
                      </a:lnTo>
                      <a:lnTo>
                        <a:pt x="1938" y="397"/>
                      </a:lnTo>
                      <a:lnTo>
                        <a:pt x="1940" y="397"/>
                      </a:lnTo>
                      <a:lnTo>
                        <a:pt x="1941" y="397"/>
                      </a:lnTo>
                      <a:lnTo>
                        <a:pt x="1943" y="397"/>
                      </a:lnTo>
                      <a:lnTo>
                        <a:pt x="1945" y="397"/>
                      </a:lnTo>
                      <a:lnTo>
                        <a:pt x="1947" y="397"/>
                      </a:lnTo>
                      <a:lnTo>
                        <a:pt x="1949" y="397"/>
                      </a:lnTo>
                      <a:lnTo>
                        <a:pt x="1951" y="397"/>
                      </a:lnTo>
                      <a:lnTo>
                        <a:pt x="1953" y="397"/>
                      </a:lnTo>
                      <a:lnTo>
                        <a:pt x="1955" y="397"/>
                      </a:lnTo>
                      <a:lnTo>
                        <a:pt x="1957" y="397"/>
                      </a:lnTo>
                      <a:lnTo>
                        <a:pt x="1959" y="397"/>
                      </a:lnTo>
                      <a:lnTo>
                        <a:pt x="1961" y="397"/>
                      </a:lnTo>
                      <a:lnTo>
                        <a:pt x="1962" y="397"/>
                      </a:lnTo>
                      <a:lnTo>
                        <a:pt x="1964" y="397"/>
                      </a:lnTo>
                      <a:lnTo>
                        <a:pt x="1966" y="397"/>
                      </a:lnTo>
                      <a:lnTo>
                        <a:pt x="1968" y="397"/>
                      </a:lnTo>
                      <a:lnTo>
                        <a:pt x="1970" y="397"/>
                      </a:lnTo>
                      <a:lnTo>
                        <a:pt x="1972" y="397"/>
                      </a:lnTo>
                      <a:lnTo>
                        <a:pt x="1974" y="397"/>
                      </a:lnTo>
                      <a:lnTo>
                        <a:pt x="1976" y="397"/>
                      </a:lnTo>
                      <a:lnTo>
                        <a:pt x="1978" y="397"/>
                      </a:lnTo>
                      <a:lnTo>
                        <a:pt x="1980" y="397"/>
                      </a:lnTo>
                      <a:lnTo>
                        <a:pt x="1982" y="397"/>
                      </a:lnTo>
                      <a:lnTo>
                        <a:pt x="1984" y="397"/>
                      </a:lnTo>
                      <a:lnTo>
                        <a:pt x="1985" y="397"/>
                      </a:lnTo>
                      <a:lnTo>
                        <a:pt x="1987" y="397"/>
                      </a:lnTo>
                      <a:lnTo>
                        <a:pt x="1989" y="397"/>
                      </a:lnTo>
                      <a:lnTo>
                        <a:pt x="1991" y="397"/>
                      </a:lnTo>
                      <a:lnTo>
                        <a:pt x="1993" y="397"/>
                      </a:lnTo>
                      <a:lnTo>
                        <a:pt x="1995" y="397"/>
                      </a:lnTo>
                      <a:lnTo>
                        <a:pt x="1997" y="397"/>
                      </a:lnTo>
                      <a:lnTo>
                        <a:pt x="1999" y="397"/>
                      </a:lnTo>
                      <a:lnTo>
                        <a:pt x="2001" y="397"/>
                      </a:lnTo>
                      <a:lnTo>
                        <a:pt x="2003" y="397"/>
                      </a:lnTo>
                      <a:lnTo>
                        <a:pt x="2005" y="397"/>
                      </a:lnTo>
                      <a:lnTo>
                        <a:pt x="2007" y="397"/>
                      </a:lnTo>
                      <a:lnTo>
                        <a:pt x="2008" y="397"/>
                      </a:lnTo>
                      <a:lnTo>
                        <a:pt x="2010" y="397"/>
                      </a:lnTo>
                      <a:lnTo>
                        <a:pt x="2012" y="397"/>
                      </a:lnTo>
                      <a:lnTo>
                        <a:pt x="2014" y="397"/>
                      </a:lnTo>
                      <a:lnTo>
                        <a:pt x="2016" y="397"/>
                      </a:lnTo>
                      <a:lnTo>
                        <a:pt x="2018" y="397"/>
                      </a:lnTo>
                      <a:lnTo>
                        <a:pt x="2020" y="397"/>
                      </a:lnTo>
                      <a:lnTo>
                        <a:pt x="2022" y="397"/>
                      </a:lnTo>
                      <a:lnTo>
                        <a:pt x="2024" y="397"/>
                      </a:lnTo>
                      <a:lnTo>
                        <a:pt x="2026" y="397"/>
                      </a:lnTo>
                      <a:lnTo>
                        <a:pt x="2028" y="397"/>
                      </a:lnTo>
                      <a:lnTo>
                        <a:pt x="2030" y="397"/>
                      </a:lnTo>
                      <a:lnTo>
                        <a:pt x="2031" y="397"/>
                      </a:lnTo>
                      <a:lnTo>
                        <a:pt x="2033" y="397"/>
                      </a:lnTo>
                      <a:lnTo>
                        <a:pt x="2035" y="397"/>
                      </a:lnTo>
                      <a:lnTo>
                        <a:pt x="2037" y="397"/>
                      </a:lnTo>
                      <a:lnTo>
                        <a:pt x="2039" y="397"/>
                      </a:lnTo>
                      <a:lnTo>
                        <a:pt x="2041" y="397"/>
                      </a:lnTo>
                      <a:lnTo>
                        <a:pt x="2043" y="397"/>
                      </a:lnTo>
                      <a:lnTo>
                        <a:pt x="2045" y="397"/>
                      </a:lnTo>
                      <a:lnTo>
                        <a:pt x="2047" y="397"/>
                      </a:lnTo>
                      <a:lnTo>
                        <a:pt x="2049" y="397"/>
                      </a:lnTo>
                      <a:lnTo>
                        <a:pt x="2051" y="397"/>
                      </a:lnTo>
                      <a:lnTo>
                        <a:pt x="2052" y="397"/>
                      </a:lnTo>
                      <a:lnTo>
                        <a:pt x="2054" y="397"/>
                      </a:lnTo>
                      <a:lnTo>
                        <a:pt x="2056" y="397"/>
                      </a:lnTo>
                      <a:lnTo>
                        <a:pt x="2058" y="397"/>
                      </a:lnTo>
                      <a:lnTo>
                        <a:pt x="2060" y="397"/>
                      </a:lnTo>
                      <a:lnTo>
                        <a:pt x="2062" y="397"/>
                      </a:lnTo>
                      <a:lnTo>
                        <a:pt x="2064" y="397"/>
                      </a:lnTo>
                      <a:lnTo>
                        <a:pt x="2066" y="397"/>
                      </a:lnTo>
                      <a:lnTo>
                        <a:pt x="2068" y="397"/>
                      </a:lnTo>
                      <a:lnTo>
                        <a:pt x="2070" y="397"/>
                      </a:lnTo>
                      <a:lnTo>
                        <a:pt x="2072" y="397"/>
                      </a:lnTo>
                      <a:lnTo>
                        <a:pt x="2074" y="397"/>
                      </a:lnTo>
                      <a:lnTo>
                        <a:pt x="2075" y="397"/>
                      </a:lnTo>
                      <a:lnTo>
                        <a:pt x="2077" y="397"/>
                      </a:lnTo>
                      <a:lnTo>
                        <a:pt x="2079" y="397"/>
                      </a:lnTo>
                      <a:lnTo>
                        <a:pt x="2081" y="397"/>
                      </a:lnTo>
                      <a:lnTo>
                        <a:pt x="2083" y="397"/>
                      </a:lnTo>
                      <a:lnTo>
                        <a:pt x="2085" y="397"/>
                      </a:lnTo>
                      <a:lnTo>
                        <a:pt x="2087" y="397"/>
                      </a:lnTo>
                      <a:lnTo>
                        <a:pt x="2089" y="397"/>
                      </a:lnTo>
                      <a:lnTo>
                        <a:pt x="2091" y="397"/>
                      </a:lnTo>
                      <a:lnTo>
                        <a:pt x="2093" y="397"/>
                      </a:lnTo>
                      <a:lnTo>
                        <a:pt x="2095" y="397"/>
                      </a:lnTo>
                      <a:lnTo>
                        <a:pt x="2097" y="397"/>
                      </a:lnTo>
                      <a:lnTo>
                        <a:pt x="2098" y="397"/>
                      </a:lnTo>
                      <a:lnTo>
                        <a:pt x="2100" y="397"/>
                      </a:lnTo>
                      <a:lnTo>
                        <a:pt x="2102" y="397"/>
                      </a:lnTo>
                      <a:lnTo>
                        <a:pt x="2104" y="397"/>
                      </a:lnTo>
                      <a:lnTo>
                        <a:pt x="2106" y="397"/>
                      </a:lnTo>
                      <a:lnTo>
                        <a:pt x="2108" y="397"/>
                      </a:lnTo>
                      <a:lnTo>
                        <a:pt x="2110" y="397"/>
                      </a:lnTo>
                      <a:lnTo>
                        <a:pt x="2112" y="397"/>
                      </a:lnTo>
                      <a:lnTo>
                        <a:pt x="2114" y="397"/>
                      </a:lnTo>
                      <a:lnTo>
                        <a:pt x="2116" y="397"/>
                      </a:lnTo>
                      <a:lnTo>
                        <a:pt x="2118" y="397"/>
                      </a:lnTo>
                      <a:lnTo>
                        <a:pt x="2120" y="397"/>
                      </a:lnTo>
                      <a:lnTo>
                        <a:pt x="2121" y="397"/>
                      </a:lnTo>
                      <a:lnTo>
                        <a:pt x="2123" y="397"/>
                      </a:lnTo>
                      <a:lnTo>
                        <a:pt x="2125" y="397"/>
                      </a:lnTo>
                      <a:lnTo>
                        <a:pt x="2127" y="397"/>
                      </a:lnTo>
                      <a:lnTo>
                        <a:pt x="2129" y="397"/>
                      </a:lnTo>
                      <a:lnTo>
                        <a:pt x="2131" y="397"/>
                      </a:lnTo>
                      <a:lnTo>
                        <a:pt x="2133" y="397"/>
                      </a:lnTo>
                      <a:lnTo>
                        <a:pt x="2135" y="397"/>
                      </a:lnTo>
                      <a:lnTo>
                        <a:pt x="2137" y="397"/>
                      </a:lnTo>
                      <a:lnTo>
                        <a:pt x="2139" y="397"/>
                      </a:lnTo>
                      <a:lnTo>
                        <a:pt x="2141" y="397"/>
                      </a:lnTo>
                      <a:lnTo>
                        <a:pt x="2143" y="397"/>
                      </a:lnTo>
                      <a:lnTo>
                        <a:pt x="2144" y="397"/>
                      </a:lnTo>
                      <a:lnTo>
                        <a:pt x="2146" y="397"/>
                      </a:lnTo>
                      <a:lnTo>
                        <a:pt x="2148" y="397"/>
                      </a:lnTo>
                      <a:lnTo>
                        <a:pt x="2150" y="397"/>
                      </a:lnTo>
                      <a:lnTo>
                        <a:pt x="2152" y="397"/>
                      </a:lnTo>
                      <a:lnTo>
                        <a:pt x="2154" y="397"/>
                      </a:lnTo>
                      <a:lnTo>
                        <a:pt x="2156" y="397"/>
                      </a:lnTo>
                      <a:lnTo>
                        <a:pt x="2158" y="397"/>
                      </a:lnTo>
                      <a:lnTo>
                        <a:pt x="2160" y="397"/>
                      </a:lnTo>
                      <a:lnTo>
                        <a:pt x="2162" y="397"/>
                      </a:lnTo>
                      <a:lnTo>
                        <a:pt x="2164" y="397"/>
                      </a:lnTo>
                      <a:lnTo>
                        <a:pt x="2165" y="397"/>
                      </a:lnTo>
                      <a:lnTo>
                        <a:pt x="2167" y="397"/>
                      </a:lnTo>
                      <a:lnTo>
                        <a:pt x="2169" y="397"/>
                      </a:lnTo>
                      <a:lnTo>
                        <a:pt x="2171" y="397"/>
                      </a:lnTo>
                      <a:lnTo>
                        <a:pt x="2173" y="397"/>
                      </a:lnTo>
                      <a:lnTo>
                        <a:pt x="2175" y="397"/>
                      </a:lnTo>
                      <a:lnTo>
                        <a:pt x="2177" y="397"/>
                      </a:lnTo>
                      <a:lnTo>
                        <a:pt x="2179" y="397"/>
                      </a:lnTo>
                      <a:lnTo>
                        <a:pt x="2181" y="397"/>
                      </a:lnTo>
                      <a:lnTo>
                        <a:pt x="2183" y="397"/>
                      </a:lnTo>
                      <a:lnTo>
                        <a:pt x="2185" y="397"/>
                      </a:lnTo>
                      <a:lnTo>
                        <a:pt x="2187" y="397"/>
                      </a:lnTo>
                      <a:lnTo>
                        <a:pt x="2188" y="397"/>
                      </a:lnTo>
                      <a:lnTo>
                        <a:pt x="2190" y="397"/>
                      </a:lnTo>
                      <a:lnTo>
                        <a:pt x="2192" y="397"/>
                      </a:lnTo>
                      <a:lnTo>
                        <a:pt x="2194" y="397"/>
                      </a:lnTo>
                      <a:lnTo>
                        <a:pt x="2196" y="397"/>
                      </a:lnTo>
                      <a:lnTo>
                        <a:pt x="2198" y="397"/>
                      </a:lnTo>
                      <a:lnTo>
                        <a:pt x="2200" y="397"/>
                      </a:lnTo>
                      <a:lnTo>
                        <a:pt x="2202" y="397"/>
                      </a:lnTo>
                      <a:lnTo>
                        <a:pt x="2204" y="397"/>
                      </a:lnTo>
                      <a:lnTo>
                        <a:pt x="2206" y="397"/>
                      </a:lnTo>
                      <a:lnTo>
                        <a:pt x="2208" y="397"/>
                      </a:lnTo>
                      <a:lnTo>
                        <a:pt x="2210" y="397"/>
                      </a:lnTo>
                      <a:lnTo>
                        <a:pt x="2211" y="397"/>
                      </a:lnTo>
                      <a:lnTo>
                        <a:pt x="2213" y="397"/>
                      </a:lnTo>
                      <a:lnTo>
                        <a:pt x="2215" y="397"/>
                      </a:lnTo>
                      <a:lnTo>
                        <a:pt x="2217" y="397"/>
                      </a:lnTo>
                      <a:lnTo>
                        <a:pt x="2219" y="397"/>
                      </a:lnTo>
                      <a:lnTo>
                        <a:pt x="2221" y="397"/>
                      </a:lnTo>
                      <a:lnTo>
                        <a:pt x="2223" y="397"/>
                      </a:lnTo>
                      <a:lnTo>
                        <a:pt x="2225" y="397"/>
                      </a:lnTo>
                      <a:lnTo>
                        <a:pt x="2227" y="397"/>
                      </a:lnTo>
                      <a:lnTo>
                        <a:pt x="2229" y="397"/>
                      </a:lnTo>
                      <a:lnTo>
                        <a:pt x="2231" y="397"/>
                      </a:lnTo>
                      <a:lnTo>
                        <a:pt x="2233" y="397"/>
                      </a:lnTo>
                      <a:lnTo>
                        <a:pt x="2234" y="397"/>
                      </a:lnTo>
                      <a:lnTo>
                        <a:pt x="2236" y="397"/>
                      </a:lnTo>
                      <a:lnTo>
                        <a:pt x="2238" y="397"/>
                      </a:lnTo>
                      <a:lnTo>
                        <a:pt x="2240" y="397"/>
                      </a:lnTo>
                      <a:lnTo>
                        <a:pt x="2242" y="397"/>
                      </a:lnTo>
                      <a:lnTo>
                        <a:pt x="2244" y="397"/>
                      </a:lnTo>
                      <a:lnTo>
                        <a:pt x="2246" y="397"/>
                      </a:lnTo>
                      <a:lnTo>
                        <a:pt x="2248" y="397"/>
                      </a:lnTo>
                      <a:lnTo>
                        <a:pt x="2250" y="397"/>
                      </a:lnTo>
                      <a:lnTo>
                        <a:pt x="2252" y="397"/>
                      </a:lnTo>
                      <a:lnTo>
                        <a:pt x="2254" y="397"/>
                      </a:lnTo>
                      <a:lnTo>
                        <a:pt x="2255" y="397"/>
                      </a:lnTo>
                      <a:lnTo>
                        <a:pt x="2257" y="397"/>
                      </a:lnTo>
                      <a:lnTo>
                        <a:pt x="2259" y="397"/>
                      </a:lnTo>
                      <a:lnTo>
                        <a:pt x="2261" y="397"/>
                      </a:lnTo>
                      <a:lnTo>
                        <a:pt x="2263" y="397"/>
                      </a:lnTo>
                      <a:lnTo>
                        <a:pt x="2265" y="397"/>
                      </a:lnTo>
                      <a:lnTo>
                        <a:pt x="2267" y="397"/>
                      </a:lnTo>
                      <a:lnTo>
                        <a:pt x="2269" y="397"/>
                      </a:lnTo>
                      <a:lnTo>
                        <a:pt x="2271" y="397"/>
                      </a:lnTo>
                      <a:lnTo>
                        <a:pt x="2273" y="397"/>
                      </a:lnTo>
                      <a:lnTo>
                        <a:pt x="2275" y="397"/>
                      </a:lnTo>
                      <a:lnTo>
                        <a:pt x="2277" y="397"/>
                      </a:lnTo>
                      <a:lnTo>
                        <a:pt x="2278" y="397"/>
                      </a:lnTo>
                      <a:lnTo>
                        <a:pt x="2280" y="397"/>
                      </a:lnTo>
                      <a:lnTo>
                        <a:pt x="2282" y="397"/>
                      </a:lnTo>
                      <a:lnTo>
                        <a:pt x="2284" y="397"/>
                      </a:lnTo>
                      <a:lnTo>
                        <a:pt x="2286" y="397"/>
                      </a:lnTo>
                      <a:lnTo>
                        <a:pt x="2288" y="397"/>
                      </a:lnTo>
                      <a:lnTo>
                        <a:pt x="2290" y="397"/>
                      </a:lnTo>
                      <a:lnTo>
                        <a:pt x="2292" y="397"/>
                      </a:lnTo>
                      <a:lnTo>
                        <a:pt x="2294" y="397"/>
                      </a:lnTo>
                      <a:lnTo>
                        <a:pt x="2296" y="397"/>
                      </a:lnTo>
                      <a:lnTo>
                        <a:pt x="2298" y="397"/>
                      </a:lnTo>
                      <a:lnTo>
                        <a:pt x="2300" y="397"/>
                      </a:lnTo>
                      <a:lnTo>
                        <a:pt x="2301" y="397"/>
                      </a:lnTo>
                      <a:lnTo>
                        <a:pt x="2303" y="397"/>
                      </a:lnTo>
                      <a:lnTo>
                        <a:pt x="2305" y="397"/>
                      </a:lnTo>
                      <a:lnTo>
                        <a:pt x="2307" y="397"/>
                      </a:lnTo>
                      <a:lnTo>
                        <a:pt x="2309" y="397"/>
                      </a:lnTo>
                      <a:lnTo>
                        <a:pt x="2311" y="397"/>
                      </a:lnTo>
                      <a:lnTo>
                        <a:pt x="2313" y="397"/>
                      </a:lnTo>
                      <a:lnTo>
                        <a:pt x="2315" y="397"/>
                      </a:lnTo>
                      <a:lnTo>
                        <a:pt x="2319" y="397"/>
                      </a:lnTo>
                      <a:lnTo>
                        <a:pt x="2321" y="397"/>
                      </a:lnTo>
                      <a:lnTo>
                        <a:pt x="2323" y="397"/>
                      </a:lnTo>
                      <a:lnTo>
                        <a:pt x="2324" y="397"/>
                      </a:lnTo>
                      <a:lnTo>
                        <a:pt x="2326" y="397"/>
                      </a:lnTo>
                      <a:lnTo>
                        <a:pt x="2328" y="397"/>
                      </a:lnTo>
                      <a:lnTo>
                        <a:pt x="2330" y="397"/>
                      </a:lnTo>
                      <a:lnTo>
                        <a:pt x="2332" y="397"/>
                      </a:lnTo>
                      <a:lnTo>
                        <a:pt x="2334" y="397"/>
                      </a:lnTo>
                      <a:lnTo>
                        <a:pt x="2336" y="397"/>
                      </a:lnTo>
                      <a:lnTo>
                        <a:pt x="2338" y="397"/>
                      </a:lnTo>
                      <a:lnTo>
                        <a:pt x="2340" y="397"/>
                      </a:lnTo>
                      <a:lnTo>
                        <a:pt x="2342" y="397"/>
                      </a:lnTo>
                      <a:lnTo>
                        <a:pt x="2344" y="397"/>
                      </a:lnTo>
                      <a:lnTo>
                        <a:pt x="2345" y="397"/>
                      </a:lnTo>
                      <a:lnTo>
                        <a:pt x="2347" y="397"/>
                      </a:lnTo>
                      <a:lnTo>
                        <a:pt x="2349" y="397"/>
                      </a:lnTo>
                      <a:lnTo>
                        <a:pt x="2351" y="397"/>
                      </a:lnTo>
                      <a:lnTo>
                        <a:pt x="2353" y="397"/>
                      </a:lnTo>
                      <a:lnTo>
                        <a:pt x="2355" y="397"/>
                      </a:lnTo>
                      <a:lnTo>
                        <a:pt x="2357" y="397"/>
                      </a:lnTo>
                      <a:lnTo>
                        <a:pt x="2359" y="397"/>
                      </a:lnTo>
                      <a:lnTo>
                        <a:pt x="2361" y="397"/>
                      </a:lnTo>
                      <a:lnTo>
                        <a:pt x="2363" y="397"/>
                      </a:lnTo>
                      <a:lnTo>
                        <a:pt x="2365" y="397"/>
                      </a:lnTo>
                      <a:lnTo>
                        <a:pt x="2367" y="397"/>
                      </a:lnTo>
                      <a:lnTo>
                        <a:pt x="2368" y="397"/>
                      </a:lnTo>
                      <a:lnTo>
                        <a:pt x="2370" y="397"/>
                      </a:lnTo>
                      <a:lnTo>
                        <a:pt x="2372" y="397"/>
                      </a:lnTo>
                      <a:lnTo>
                        <a:pt x="2374" y="397"/>
                      </a:lnTo>
                      <a:lnTo>
                        <a:pt x="2376" y="397"/>
                      </a:lnTo>
                      <a:lnTo>
                        <a:pt x="2378" y="397"/>
                      </a:lnTo>
                      <a:lnTo>
                        <a:pt x="2380" y="397"/>
                      </a:lnTo>
                      <a:lnTo>
                        <a:pt x="2382" y="397"/>
                      </a:lnTo>
                      <a:lnTo>
                        <a:pt x="2384" y="397"/>
                      </a:lnTo>
                      <a:lnTo>
                        <a:pt x="2386" y="397"/>
                      </a:lnTo>
                      <a:lnTo>
                        <a:pt x="2388" y="397"/>
                      </a:lnTo>
                      <a:lnTo>
                        <a:pt x="2390" y="397"/>
                      </a:lnTo>
                      <a:lnTo>
                        <a:pt x="2391" y="397"/>
                      </a:lnTo>
                      <a:lnTo>
                        <a:pt x="2393" y="397"/>
                      </a:lnTo>
                      <a:lnTo>
                        <a:pt x="2395" y="397"/>
                      </a:lnTo>
                      <a:lnTo>
                        <a:pt x="2397" y="397"/>
                      </a:lnTo>
                      <a:lnTo>
                        <a:pt x="2399" y="397"/>
                      </a:lnTo>
                      <a:lnTo>
                        <a:pt x="2401" y="397"/>
                      </a:lnTo>
                      <a:lnTo>
                        <a:pt x="2403" y="397"/>
                      </a:lnTo>
                      <a:lnTo>
                        <a:pt x="2405" y="397"/>
                      </a:lnTo>
                      <a:lnTo>
                        <a:pt x="2407" y="397"/>
                      </a:lnTo>
                      <a:lnTo>
                        <a:pt x="2409" y="397"/>
                      </a:lnTo>
                      <a:lnTo>
                        <a:pt x="2411" y="397"/>
                      </a:lnTo>
                      <a:lnTo>
                        <a:pt x="2413" y="397"/>
                      </a:lnTo>
                      <a:lnTo>
                        <a:pt x="2414" y="397"/>
                      </a:lnTo>
                      <a:lnTo>
                        <a:pt x="2416" y="397"/>
                      </a:lnTo>
                      <a:lnTo>
                        <a:pt x="2418" y="397"/>
                      </a:lnTo>
                      <a:lnTo>
                        <a:pt x="2420" y="397"/>
                      </a:lnTo>
                      <a:lnTo>
                        <a:pt x="2422" y="397"/>
                      </a:lnTo>
                      <a:lnTo>
                        <a:pt x="2424" y="397"/>
                      </a:lnTo>
                      <a:lnTo>
                        <a:pt x="2426" y="397"/>
                      </a:lnTo>
                      <a:lnTo>
                        <a:pt x="2428" y="397"/>
                      </a:lnTo>
                      <a:lnTo>
                        <a:pt x="2430" y="397"/>
                      </a:lnTo>
                      <a:lnTo>
                        <a:pt x="2432" y="397"/>
                      </a:lnTo>
                      <a:lnTo>
                        <a:pt x="2434" y="397"/>
                      </a:lnTo>
                      <a:lnTo>
                        <a:pt x="2435" y="397"/>
                      </a:lnTo>
                      <a:lnTo>
                        <a:pt x="2437" y="397"/>
                      </a:lnTo>
                      <a:lnTo>
                        <a:pt x="2439" y="397"/>
                      </a:lnTo>
                      <a:lnTo>
                        <a:pt x="2441" y="397"/>
                      </a:lnTo>
                      <a:lnTo>
                        <a:pt x="2443" y="397"/>
                      </a:lnTo>
                      <a:lnTo>
                        <a:pt x="2445" y="397"/>
                      </a:lnTo>
                      <a:lnTo>
                        <a:pt x="2447" y="397"/>
                      </a:lnTo>
                      <a:lnTo>
                        <a:pt x="2449" y="397"/>
                      </a:lnTo>
                      <a:lnTo>
                        <a:pt x="2451" y="397"/>
                      </a:lnTo>
                      <a:lnTo>
                        <a:pt x="2453" y="397"/>
                      </a:lnTo>
                      <a:lnTo>
                        <a:pt x="2455" y="397"/>
                      </a:lnTo>
                      <a:lnTo>
                        <a:pt x="2457" y="397"/>
                      </a:lnTo>
                      <a:lnTo>
                        <a:pt x="2458" y="397"/>
                      </a:lnTo>
                      <a:lnTo>
                        <a:pt x="2460" y="397"/>
                      </a:lnTo>
                      <a:lnTo>
                        <a:pt x="2462" y="397"/>
                      </a:lnTo>
                      <a:lnTo>
                        <a:pt x="2464" y="397"/>
                      </a:lnTo>
                      <a:lnTo>
                        <a:pt x="2466" y="397"/>
                      </a:lnTo>
                      <a:lnTo>
                        <a:pt x="2468" y="397"/>
                      </a:lnTo>
                      <a:lnTo>
                        <a:pt x="2470" y="397"/>
                      </a:lnTo>
                      <a:lnTo>
                        <a:pt x="2472" y="397"/>
                      </a:lnTo>
                      <a:lnTo>
                        <a:pt x="2474" y="397"/>
                      </a:lnTo>
                      <a:lnTo>
                        <a:pt x="2476" y="397"/>
                      </a:lnTo>
                      <a:lnTo>
                        <a:pt x="2478" y="397"/>
                      </a:lnTo>
                      <a:lnTo>
                        <a:pt x="2480" y="397"/>
                      </a:lnTo>
                      <a:lnTo>
                        <a:pt x="2481" y="397"/>
                      </a:lnTo>
                      <a:lnTo>
                        <a:pt x="2485" y="397"/>
                      </a:lnTo>
                      <a:lnTo>
                        <a:pt x="2487" y="397"/>
                      </a:lnTo>
                      <a:lnTo>
                        <a:pt x="2489" y="397"/>
                      </a:lnTo>
                      <a:lnTo>
                        <a:pt x="2491" y="397"/>
                      </a:lnTo>
                      <a:lnTo>
                        <a:pt x="2493" y="397"/>
                      </a:lnTo>
                      <a:lnTo>
                        <a:pt x="2495" y="397"/>
                      </a:lnTo>
                      <a:lnTo>
                        <a:pt x="2497" y="397"/>
                      </a:lnTo>
                      <a:lnTo>
                        <a:pt x="2499" y="397"/>
                      </a:lnTo>
                      <a:lnTo>
                        <a:pt x="2501" y="397"/>
                      </a:lnTo>
                      <a:lnTo>
                        <a:pt x="2503" y="397"/>
                      </a:lnTo>
                      <a:lnTo>
                        <a:pt x="2504" y="397"/>
                      </a:lnTo>
                      <a:lnTo>
                        <a:pt x="2506" y="397"/>
                      </a:lnTo>
                      <a:lnTo>
                        <a:pt x="2508" y="397"/>
                      </a:lnTo>
                      <a:lnTo>
                        <a:pt x="2510" y="397"/>
                      </a:lnTo>
                      <a:lnTo>
                        <a:pt x="2512" y="397"/>
                      </a:lnTo>
                      <a:lnTo>
                        <a:pt x="2514" y="397"/>
                      </a:lnTo>
                      <a:lnTo>
                        <a:pt x="2516" y="397"/>
                      </a:lnTo>
                      <a:lnTo>
                        <a:pt x="2518" y="397"/>
                      </a:lnTo>
                      <a:lnTo>
                        <a:pt x="2520" y="397"/>
                      </a:lnTo>
                      <a:lnTo>
                        <a:pt x="2524" y="397"/>
                      </a:lnTo>
                      <a:lnTo>
                        <a:pt x="2525" y="397"/>
                      </a:lnTo>
                      <a:lnTo>
                        <a:pt x="2527" y="397"/>
                      </a:lnTo>
                      <a:lnTo>
                        <a:pt x="2529" y="397"/>
                      </a:lnTo>
                      <a:lnTo>
                        <a:pt x="2531" y="397"/>
                      </a:lnTo>
                      <a:lnTo>
                        <a:pt x="2533" y="397"/>
                      </a:lnTo>
                      <a:lnTo>
                        <a:pt x="2535" y="397"/>
                      </a:lnTo>
                      <a:lnTo>
                        <a:pt x="2537" y="397"/>
                      </a:lnTo>
                      <a:lnTo>
                        <a:pt x="2539" y="397"/>
                      </a:lnTo>
                      <a:lnTo>
                        <a:pt x="2541" y="397"/>
                      </a:lnTo>
                      <a:lnTo>
                        <a:pt x="2543" y="397"/>
                      </a:lnTo>
                      <a:lnTo>
                        <a:pt x="2545" y="397"/>
                      </a:lnTo>
                      <a:lnTo>
                        <a:pt x="2547" y="397"/>
                      </a:lnTo>
                      <a:lnTo>
                        <a:pt x="2548" y="397"/>
                      </a:lnTo>
                      <a:lnTo>
                        <a:pt x="2550" y="397"/>
                      </a:lnTo>
                      <a:lnTo>
                        <a:pt x="2552" y="397"/>
                      </a:lnTo>
                      <a:lnTo>
                        <a:pt x="2554" y="397"/>
                      </a:lnTo>
                      <a:lnTo>
                        <a:pt x="2556" y="397"/>
                      </a:lnTo>
                      <a:lnTo>
                        <a:pt x="2558" y="397"/>
                      </a:lnTo>
                      <a:lnTo>
                        <a:pt x="2560" y="397"/>
                      </a:lnTo>
                      <a:lnTo>
                        <a:pt x="2562" y="397"/>
                      </a:lnTo>
                      <a:lnTo>
                        <a:pt x="2564" y="397"/>
                      </a:lnTo>
                      <a:lnTo>
                        <a:pt x="2566" y="397"/>
                      </a:lnTo>
                      <a:lnTo>
                        <a:pt x="2568" y="397"/>
                      </a:lnTo>
                      <a:lnTo>
                        <a:pt x="2570" y="397"/>
                      </a:lnTo>
                      <a:lnTo>
                        <a:pt x="2571" y="397"/>
                      </a:lnTo>
                      <a:lnTo>
                        <a:pt x="2573" y="397"/>
                      </a:lnTo>
                      <a:lnTo>
                        <a:pt x="2575" y="397"/>
                      </a:lnTo>
                      <a:lnTo>
                        <a:pt x="2577" y="397"/>
                      </a:lnTo>
                      <a:lnTo>
                        <a:pt x="2579" y="397"/>
                      </a:lnTo>
                      <a:lnTo>
                        <a:pt x="2581" y="397"/>
                      </a:lnTo>
                      <a:lnTo>
                        <a:pt x="2583" y="397"/>
                      </a:lnTo>
                      <a:lnTo>
                        <a:pt x="2585" y="397"/>
                      </a:lnTo>
                      <a:lnTo>
                        <a:pt x="2587" y="397"/>
                      </a:lnTo>
                      <a:lnTo>
                        <a:pt x="2589" y="397"/>
                      </a:lnTo>
                      <a:lnTo>
                        <a:pt x="2591" y="397"/>
                      </a:lnTo>
                      <a:lnTo>
                        <a:pt x="2593" y="397"/>
                      </a:lnTo>
                      <a:lnTo>
                        <a:pt x="2594" y="397"/>
                      </a:lnTo>
                      <a:lnTo>
                        <a:pt x="2596" y="397"/>
                      </a:lnTo>
                      <a:lnTo>
                        <a:pt x="2598" y="397"/>
                      </a:lnTo>
                      <a:lnTo>
                        <a:pt x="2600" y="397"/>
                      </a:lnTo>
                      <a:lnTo>
                        <a:pt x="2602" y="397"/>
                      </a:lnTo>
                      <a:lnTo>
                        <a:pt x="2604" y="397"/>
                      </a:lnTo>
                      <a:lnTo>
                        <a:pt x="2606" y="397"/>
                      </a:lnTo>
                      <a:lnTo>
                        <a:pt x="2608" y="397"/>
                      </a:lnTo>
                      <a:lnTo>
                        <a:pt x="2610" y="397"/>
                      </a:lnTo>
                      <a:lnTo>
                        <a:pt x="2612" y="397"/>
                      </a:lnTo>
                      <a:lnTo>
                        <a:pt x="2614" y="397"/>
                      </a:lnTo>
                      <a:lnTo>
                        <a:pt x="2616" y="397"/>
                      </a:lnTo>
                      <a:lnTo>
                        <a:pt x="2617" y="397"/>
                      </a:lnTo>
                      <a:lnTo>
                        <a:pt x="2619" y="397"/>
                      </a:lnTo>
                      <a:lnTo>
                        <a:pt x="2621" y="397"/>
                      </a:lnTo>
                      <a:lnTo>
                        <a:pt x="2623" y="397"/>
                      </a:lnTo>
                      <a:lnTo>
                        <a:pt x="2627" y="397"/>
                      </a:lnTo>
                      <a:lnTo>
                        <a:pt x="2629" y="397"/>
                      </a:lnTo>
                      <a:lnTo>
                        <a:pt x="2631" y="397"/>
                      </a:lnTo>
                      <a:lnTo>
                        <a:pt x="2633" y="397"/>
                      </a:lnTo>
                      <a:lnTo>
                        <a:pt x="2635" y="397"/>
                      </a:lnTo>
                      <a:lnTo>
                        <a:pt x="2637" y="397"/>
                      </a:lnTo>
                      <a:lnTo>
                        <a:pt x="2638" y="397"/>
                      </a:lnTo>
                      <a:lnTo>
                        <a:pt x="2640" y="397"/>
                      </a:lnTo>
                      <a:lnTo>
                        <a:pt x="2642" y="397"/>
                      </a:lnTo>
                      <a:lnTo>
                        <a:pt x="2644" y="397"/>
                      </a:lnTo>
                      <a:lnTo>
                        <a:pt x="2646" y="397"/>
                      </a:lnTo>
                      <a:lnTo>
                        <a:pt x="2648" y="397"/>
                      </a:lnTo>
                      <a:lnTo>
                        <a:pt x="2650" y="397"/>
                      </a:lnTo>
                      <a:lnTo>
                        <a:pt x="2652" y="397"/>
                      </a:lnTo>
                      <a:lnTo>
                        <a:pt x="2654" y="397"/>
                      </a:lnTo>
                      <a:lnTo>
                        <a:pt x="2656" y="397"/>
                      </a:lnTo>
                      <a:lnTo>
                        <a:pt x="2658" y="397"/>
                      </a:lnTo>
                      <a:lnTo>
                        <a:pt x="2660" y="397"/>
                      </a:lnTo>
                      <a:lnTo>
                        <a:pt x="2661" y="397"/>
                      </a:lnTo>
                      <a:lnTo>
                        <a:pt x="2663" y="397"/>
                      </a:lnTo>
                      <a:lnTo>
                        <a:pt x="2665" y="397"/>
                      </a:lnTo>
                      <a:lnTo>
                        <a:pt x="2667" y="397"/>
                      </a:lnTo>
                      <a:lnTo>
                        <a:pt x="2669" y="397"/>
                      </a:lnTo>
                      <a:lnTo>
                        <a:pt x="2671" y="397"/>
                      </a:lnTo>
                      <a:lnTo>
                        <a:pt x="2673" y="397"/>
                      </a:lnTo>
                      <a:lnTo>
                        <a:pt x="2675" y="397"/>
                      </a:lnTo>
                      <a:lnTo>
                        <a:pt x="2677" y="397"/>
                      </a:lnTo>
                      <a:lnTo>
                        <a:pt x="2679" y="397"/>
                      </a:lnTo>
                      <a:lnTo>
                        <a:pt x="2681" y="397"/>
                      </a:lnTo>
                      <a:lnTo>
                        <a:pt x="2683" y="397"/>
                      </a:lnTo>
                      <a:lnTo>
                        <a:pt x="2684" y="397"/>
                      </a:lnTo>
                      <a:lnTo>
                        <a:pt x="2686" y="397"/>
                      </a:lnTo>
                      <a:lnTo>
                        <a:pt x="2688" y="397"/>
                      </a:lnTo>
                      <a:lnTo>
                        <a:pt x="2690" y="397"/>
                      </a:lnTo>
                      <a:lnTo>
                        <a:pt x="2692" y="397"/>
                      </a:lnTo>
                      <a:lnTo>
                        <a:pt x="2694" y="397"/>
                      </a:lnTo>
                      <a:lnTo>
                        <a:pt x="2696" y="397"/>
                      </a:lnTo>
                      <a:lnTo>
                        <a:pt x="2698" y="397"/>
                      </a:lnTo>
                      <a:lnTo>
                        <a:pt x="2700" y="397"/>
                      </a:lnTo>
                      <a:lnTo>
                        <a:pt x="2702" y="397"/>
                      </a:lnTo>
                      <a:lnTo>
                        <a:pt x="2704" y="397"/>
                      </a:lnTo>
                      <a:lnTo>
                        <a:pt x="2706" y="397"/>
                      </a:lnTo>
                      <a:lnTo>
                        <a:pt x="2707" y="397"/>
                      </a:lnTo>
                      <a:lnTo>
                        <a:pt x="2709" y="397"/>
                      </a:lnTo>
                      <a:lnTo>
                        <a:pt x="2711" y="397"/>
                      </a:lnTo>
                      <a:lnTo>
                        <a:pt x="2713" y="397"/>
                      </a:lnTo>
                      <a:lnTo>
                        <a:pt x="2715" y="397"/>
                      </a:lnTo>
                      <a:lnTo>
                        <a:pt x="2717" y="397"/>
                      </a:lnTo>
                      <a:lnTo>
                        <a:pt x="2719" y="397"/>
                      </a:lnTo>
                      <a:lnTo>
                        <a:pt x="2721" y="397"/>
                      </a:lnTo>
                      <a:lnTo>
                        <a:pt x="2723" y="397"/>
                      </a:lnTo>
                      <a:lnTo>
                        <a:pt x="2725" y="397"/>
                      </a:lnTo>
                      <a:lnTo>
                        <a:pt x="2727" y="397"/>
                      </a:lnTo>
                      <a:lnTo>
                        <a:pt x="2728" y="397"/>
                      </a:lnTo>
                      <a:lnTo>
                        <a:pt x="2730" y="397"/>
                      </a:lnTo>
                      <a:lnTo>
                        <a:pt x="2732" y="397"/>
                      </a:lnTo>
                      <a:lnTo>
                        <a:pt x="2734" y="397"/>
                      </a:lnTo>
                      <a:lnTo>
                        <a:pt x="2736" y="397"/>
                      </a:lnTo>
                      <a:lnTo>
                        <a:pt x="2738" y="397"/>
                      </a:lnTo>
                      <a:lnTo>
                        <a:pt x="2740" y="397"/>
                      </a:lnTo>
                      <a:lnTo>
                        <a:pt x="2742" y="397"/>
                      </a:lnTo>
                      <a:lnTo>
                        <a:pt x="2744" y="397"/>
                      </a:lnTo>
                      <a:lnTo>
                        <a:pt x="2746" y="397"/>
                      </a:lnTo>
                      <a:lnTo>
                        <a:pt x="2748" y="397"/>
                      </a:lnTo>
                      <a:lnTo>
                        <a:pt x="2750" y="397"/>
                      </a:lnTo>
                      <a:lnTo>
                        <a:pt x="2751" y="397"/>
                      </a:lnTo>
                      <a:lnTo>
                        <a:pt x="2753" y="397"/>
                      </a:lnTo>
                      <a:lnTo>
                        <a:pt x="2755" y="397"/>
                      </a:lnTo>
                      <a:lnTo>
                        <a:pt x="2757" y="397"/>
                      </a:lnTo>
                      <a:lnTo>
                        <a:pt x="2759" y="397"/>
                      </a:lnTo>
                      <a:lnTo>
                        <a:pt x="2761" y="397"/>
                      </a:lnTo>
                      <a:lnTo>
                        <a:pt x="2763" y="397"/>
                      </a:lnTo>
                      <a:lnTo>
                        <a:pt x="2765" y="397"/>
                      </a:lnTo>
                      <a:lnTo>
                        <a:pt x="2767" y="397"/>
                      </a:lnTo>
                      <a:lnTo>
                        <a:pt x="2769" y="397"/>
                      </a:lnTo>
                      <a:lnTo>
                        <a:pt x="2771" y="397"/>
                      </a:lnTo>
                      <a:lnTo>
                        <a:pt x="2773" y="397"/>
                      </a:lnTo>
                      <a:lnTo>
                        <a:pt x="2774" y="397"/>
                      </a:lnTo>
                      <a:lnTo>
                        <a:pt x="2776" y="397"/>
                      </a:lnTo>
                      <a:lnTo>
                        <a:pt x="2778" y="397"/>
                      </a:lnTo>
                      <a:lnTo>
                        <a:pt x="2780" y="397"/>
                      </a:lnTo>
                      <a:lnTo>
                        <a:pt x="2782" y="397"/>
                      </a:lnTo>
                      <a:lnTo>
                        <a:pt x="2784" y="397"/>
                      </a:lnTo>
                      <a:lnTo>
                        <a:pt x="2786" y="397"/>
                      </a:lnTo>
                      <a:lnTo>
                        <a:pt x="2788" y="397"/>
                      </a:lnTo>
                      <a:lnTo>
                        <a:pt x="2790" y="397"/>
                      </a:lnTo>
                      <a:lnTo>
                        <a:pt x="2792" y="397"/>
                      </a:lnTo>
                      <a:lnTo>
                        <a:pt x="2794" y="397"/>
                      </a:lnTo>
                      <a:lnTo>
                        <a:pt x="2796" y="397"/>
                      </a:lnTo>
                      <a:lnTo>
                        <a:pt x="2797" y="397"/>
                      </a:lnTo>
                      <a:lnTo>
                        <a:pt x="2799" y="397"/>
                      </a:lnTo>
                      <a:lnTo>
                        <a:pt x="2801" y="397"/>
                      </a:lnTo>
                      <a:lnTo>
                        <a:pt x="2803" y="397"/>
                      </a:lnTo>
                      <a:lnTo>
                        <a:pt x="2805" y="397"/>
                      </a:lnTo>
                      <a:lnTo>
                        <a:pt x="2807" y="397"/>
                      </a:lnTo>
                      <a:lnTo>
                        <a:pt x="2809" y="397"/>
                      </a:lnTo>
                      <a:lnTo>
                        <a:pt x="2811" y="397"/>
                      </a:lnTo>
                      <a:lnTo>
                        <a:pt x="2813" y="397"/>
                      </a:lnTo>
                      <a:lnTo>
                        <a:pt x="2815" y="397"/>
                      </a:lnTo>
                      <a:lnTo>
                        <a:pt x="2817" y="397"/>
                      </a:lnTo>
                      <a:lnTo>
                        <a:pt x="2818" y="397"/>
                      </a:lnTo>
                      <a:lnTo>
                        <a:pt x="2820" y="397"/>
                      </a:lnTo>
                      <a:lnTo>
                        <a:pt x="2824" y="397"/>
                      </a:lnTo>
                      <a:lnTo>
                        <a:pt x="2826" y="397"/>
                      </a:lnTo>
                      <a:lnTo>
                        <a:pt x="2828" y="397"/>
                      </a:lnTo>
                      <a:lnTo>
                        <a:pt x="2830" y="397"/>
                      </a:lnTo>
                      <a:lnTo>
                        <a:pt x="2832" y="397"/>
                      </a:lnTo>
                      <a:lnTo>
                        <a:pt x="2834" y="397"/>
                      </a:lnTo>
                      <a:lnTo>
                        <a:pt x="2836" y="397"/>
                      </a:lnTo>
                      <a:lnTo>
                        <a:pt x="2838" y="397"/>
                      </a:lnTo>
                      <a:lnTo>
                        <a:pt x="2840" y="397"/>
                      </a:lnTo>
                      <a:lnTo>
                        <a:pt x="2841" y="397"/>
                      </a:lnTo>
                      <a:lnTo>
                        <a:pt x="2843" y="397"/>
                      </a:lnTo>
                      <a:lnTo>
                        <a:pt x="2845" y="397"/>
                      </a:lnTo>
                      <a:lnTo>
                        <a:pt x="2847" y="397"/>
                      </a:lnTo>
                      <a:lnTo>
                        <a:pt x="2849" y="397"/>
                      </a:lnTo>
                      <a:lnTo>
                        <a:pt x="2851" y="397"/>
                      </a:lnTo>
                      <a:lnTo>
                        <a:pt x="2853" y="397"/>
                      </a:lnTo>
                      <a:lnTo>
                        <a:pt x="2855" y="397"/>
                      </a:lnTo>
                      <a:lnTo>
                        <a:pt x="2857" y="397"/>
                      </a:lnTo>
                      <a:lnTo>
                        <a:pt x="2859" y="397"/>
                      </a:lnTo>
                      <a:lnTo>
                        <a:pt x="2861" y="397"/>
                      </a:lnTo>
                      <a:lnTo>
                        <a:pt x="2863" y="397"/>
                      </a:lnTo>
                      <a:lnTo>
                        <a:pt x="2864" y="397"/>
                      </a:lnTo>
                      <a:lnTo>
                        <a:pt x="2866" y="397"/>
                      </a:lnTo>
                      <a:lnTo>
                        <a:pt x="2868" y="397"/>
                      </a:lnTo>
                      <a:lnTo>
                        <a:pt x="2870" y="397"/>
                      </a:lnTo>
                      <a:lnTo>
                        <a:pt x="2872" y="397"/>
                      </a:lnTo>
                      <a:lnTo>
                        <a:pt x="2874" y="397"/>
                      </a:lnTo>
                      <a:lnTo>
                        <a:pt x="2876" y="397"/>
                      </a:lnTo>
                      <a:lnTo>
                        <a:pt x="2878" y="397"/>
                      </a:lnTo>
                      <a:lnTo>
                        <a:pt x="2880" y="397"/>
                      </a:lnTo>
                      <a:lnTo>
                        <a:pt x="2882" y="397"/>
                      </a:lnTo>
                      <a:lnTo>
                        <a:pt x="2884" y="397"/>
                      </a:lnTo>
                      <a:lnTo>
                        <a:pt x="2886" y="397"/>
                      </a:lnTo>
                      <a:lnTo>
                        <a:pt x="2887" y="397"/>
                      </a:lnTo>
                      <a:lnTo>
                        <a:pt x="2889" y="397"/>
                      </a:lnTo>
                      <a:lnTo>
                        <a:pt x="2891" y="397"/>
                      </a:lnTo>
                      <a:lnTo>
                        <a:pt x="2893" y="397"/>
                      </a:lnTo>
                      <a:lnTo>
                        <a:pt x="2895" y="397"/>
                      </a:lnTo>
                      <a:lnTo>
                        <a:pt x="2897" y="397"/>
                      </a:lnTo>
                      <a:lnTo>
                        <a:pt x="2899" y="397"/>
                      </a:lnTo>
                      <a:lnTo>
                        <a:pt x="2901" y="397"/>
                      </a:lnTo>
                      <a:lnTo>
                        <a:pt x="2903" y="397"/>
                      </a:lnTo>
                    </a:path>
                  </a:pathLst>
                </a:custGeom>
                <a:grpFill/>
                <a:ln w="3175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6" name="Freeform 297"/>
                <p:cNvSpPr>
                  <a:spLocks/>
                </p:cNvSpPr>
                <p:nvPr/>
              </p:nvSpPr>
              <p:spPr bwMode="auto">
                <a:xfrm>
                  <a:off x="2262187" y="4606925"/>
                  <a:ext cx="4608512" cy="277813"/>
                </a:xfrm>
                <a:custGeom>
                  <a:avLst/>
                  <a:gdLst>
                    <a:gd name="T0" fmla="*/ 49 w 2903"/>
                    <a:gd name="T1" fmla="*/ 173 h 175"/>
                    <a:gd name="T2" fmla="*/ 105 w 2903"/>
                    <a:gd name="T3" fmla="*/ 173 h 175"/>
                    <a:gd name="T4" fmla="*/ 159 w 2903"/>
                    <a:gd name="T5" fmla="*/ 173 h 175"/>
                    <a:gd name="T6" fmla="*/ 212 w 2903"/>
                    <a:gd name="T7" fmla="*/ 173 h 175"/>
                    <a:gd name="T8" fmla="*/ 256 w 2903"/>
                    <a:gd name="T9" fmla="*/ 173 h 175"/>
                    <a:gd name="T10" fmla="*/ 308 w 2903"/>
                    <a:gd name="T11" fmla="*/ 173 h 175"/>
                    <a:gd name="T12" fmla="*/ 356 w 2903"/>
                    <a:gd name="T13" fmla="*/ 173 h 175"/>
                    <a:gd name="T14" fmla="*/ 402 w 2903"/>
                    <a:gd name="T15" fmla="*/ 173 h 175"/>
                    <a:gd name="T16" fmla="*/ 448 w 2903"/>
                    <a:gd name="T17" fmla="*/ 173 h 175"/>
                    <a:gd name="T18" fmla="*/ 494 w 2903"/>
                    <a:gd name="T19" fmla="*/ 173 h 175"/>
                    <a:gd name="T20" fmla="*/ 542 w 2903"/>
                    <a:gd name="T21" fmla="*/ 173 h 175"/>
                    <a:gd name="T22" fmla="*/ 588 w 2903"/>
                    <a:gd name="T23" fmla="*/ 173 h 175"/>
                    <a:gd name="T24" fmla="*/ 633 w 2903"/>
                    <a:gd name="T25" fmla="*/ 173 h 175"/>
                    <a:gd name="T26" fmla="*/ 679 w 2903"/>
                    <a:gd name="T27" fmla="*/ 173 h 175"/>
                    <a:gd name="T28" fmla="*/ 725 w 2903"/>
                    <a:gd name="T29" fmla="*/ 127 h 175"/>
                    <a:gd name="T30" fmla="*/ 769 w 2903"/>
                    <a:gd name="T31" fmla="*/ 173 h 175"/>
                    <a:gd name="T32" fmla="*/ 815 w 2903"/>
                    <a:gd name="T33" fmla="*/ 173 h 175"/>
                    <a:gd name="T34" fmla="*/ 861 w 2903"/>
                    <a:gd name="T35" fmla="*/ 173 h 175"/>
                    <a:gd name="T36" fmla="*/ 907 w 2903"/>
                    <a:gd name="T37" fmla="*/ 173 h 175"/>
                    <a:gd name="T38" fmla="*/ 953 w 2903"/>
                    <a:gd name="T39" fmla="*/ 173 h 175"/>
                    <a:gd name="T40" fmla="*/ 999 w 2903"/>
                    <a:gd name="T41" fmla="*/ 173 h 175"/>
                    <a:gd name="T42" fmla="*/ 1045 w 2903"/>
                    <a:gd name="T43" fmla="*/ 173 h 175"/>
                    <a:gd name="T44" fmla="*/ 1093 w 2903"/>
                    <a:gd name="T45" fmla="*/ 173 h 175"/>
                    <a:gd name="T46" fmla="*/ 1139 w 2903"/>
                    <a:gd name="T47" fmla="*/ 173 h 175"/>
                    <a:gd name="T48" fmla="*/ 1185 w 2903"/>
                    <a:gd name="T49" fmla="*/ 173 h 175"/>
                    <a:gd name="T50" fmla="*/ 1231 w 2903"/>
                    <a:gd name="T51" fmla="*/ 173 h 175"/>
                    <a:gd name="T52" fmla="*/ 1281 w 2903"/>
                    <a:gd name="T53" fmla="*/ 173 h 175"/>
                    <a:gd name="T54" fmla="*/ 1327 w 2903"/>
                    <a:gd name="T55" fmla="*/ 173 h 175"/>
                    <a:gd name="T56" fmla="*/ 1373 w 2903"/>
                    <a:gd name="T57" fmla="*/ 173 h 175"/>
                    <a:gd name="T58" fmla="*/ 1419 w 2903"/>
                    <a:gd name="T59" fmla="*/ 173 h 175"/>
                    <a:gd name="T60" fmla="*/ 1465 w 2903"/>
                    <a:gd name="T61" fmla="*/ 173 h 175"/>
                    <a:gd name="T62" fmla="*/ 1514 w 2903"/>
                    <a:gd name="T63" fmla="*/ 173 h 175"/>
                    <a:gd name="T64" fmla="*/ 1562 w 2903"/>
                    <a:gd name="T65" fmla="*/ 173 h 175"/>
                    <a:gd name="T66" fmla="*/ 1610 w 2903"/>
                    <a:gd name="T67" fmla="*/ 173 h 175"/>
                    <a:gd name="T68" fmla="*/ 1658 w 2903"/>
                    <a:gd name="T69" fmla="*/ 173 h 175"/>
                    <a:gd name="T70" fmla="*/ 1704 w 2903"/>
                    <a:gd name="T71" fmla="*/ 173 h 175"/>
                    <a:gd name="T72" fmla="*/ 1752 w 2903"/>
                    <a:gd name="T73" fmla="*/ 173 h 175"/>
                    <a:gd name="T74" fmla="*/ 1798 w 2903"/>
                    <a:gd name="T75" fmla="*/ 173 h 175"/>
                    <a:gd name="T76" fmla="*/ 1844 w 2903"/>
                    <a:gd name="T77" fmla="*/ 173 h 175"/>
                    <a:gd name="T78" fmla="*/ 1894 w 2903"/>
                    <a:gd name="T79" fmla="*/ 173 h 175"/>
                    <a:gd name="T80" fmla="*/ 1940 w 2903"/>
                    <a:gd name="T81" fmla="*/ 173 h 175"/>
                    <a:gd name="T82" fmla="*/ 1985 w 2903"/>
                    <a:gd name="T83" fmla="*/ 173 h 175"/>
                    <a:gd name="T84" fmla="*/ 2031 w 2903"/>
                    <a:gd name="T85" fmla="*/ 173 h 175"/>
                    <a:gd name="T86" fmla="*/ 2081 w 2903"/>
                    <a:gd name="T87" fmla="*/ 173 h 175"/>
                    <a:gd name="T88" fmla="*/ 2127 w 2903"/>
                    <a:gd name="T89" fmla="*/ 173 h 175"/>
                    <a:gd name="T90" fmla="*/ 2173 w 2903"/>
                    <a:gd name="T91" fmla="*/ 173 h 175"/>
                    <a:gd name="T92" fmla="*/ 2223 w 2903"/>
                    <a:gd name="T93" fmla="*/ 173 h 175"/>
                    <a:gd name="T94" fmla="*/ 2269 w 2903"/>
                    <a:gd name="T95" fmla="*/ 173 h 175"/>
                    <a:gd name="T96" fmla="*/ 2315 w 2903"/>
                    <a:gd name="T97" fmla="*/ 173 h 175"/>
                    <a:gd name="T98" fmla="*/ 2367 w 2903"/>
                    <a:gd name="T99" fmla="*/ 173 h 175"/>
                    <a:gd name="T100" fmla="*/ 2413 w 2903"/>
                    <a:gd name="T101" fmla="*/ 173 h 175"/>
                    <a:gd name="T102" fmla="*/ 2458 w 2903"/>
                    <a:gd name="T103" fmla="*/ 173 h 175"/>
                    <a:gd name="T104" fmla="*/ 2506 w 2903"/>
                    <a:gd name="T105" fmla="*/ 173 h 175"/>
                    <a:gd name="T106" fmla="*/ 2552 w 2903"/>
                    <a:gd name="T107" fmla="*/ 173 h 175"/>
                    <a:gd name="T108" fmla="*/ 2600 w 2903"/>
                    <a:gd name="T109" fmla="*/ 173 h 175"/>
                    <a:gd name="T110" fmla="*/ 2646 w 2903"/>
                    <a:gd name="T111" fmla="*/ 173 h 175"/>
                    <a:gd name="T112" fmla="*/ 2692 w 2903"/>
                    <a:gd name="T113" fmla="*/ 173 h 175"/>
                    <a:gd name="T114" fmla="*/ 2738 w 2903"/>
                    <a:gd name="T115" fmla="*/ 173 h 175"/>
                    <a:gd name="T116" fmla="*/ 2784 w 2903"/>
                    <a:gd name="T117" fmla="*/ 173 h 175"/>
                    <a:gd name="T118" fmla="*/ 2830 w 2903"/>
                    <a:gd name="T119" fmla="*/ 173 h 175"/>
                    <a:gd name="T120" fmla="*/ 2880 w 2903"/>
                    <a:gd name="T121" fmla="*/ 173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903" h="175">
                      <a:moveTo>
                        <a:pt x="0" y="173"/>
                      </a:moveTo>
                      <a:lnTo>
                        <a:pt x="2" y="173"/>
                      </a:lnTo>
                      <a:lnTo>
                        <a:pt x="3" y="173"/>
                      </a:lnTo>
                      <a:lnTo>
                        <a:pt x="5" y="175"/>
                      </a:lnTo>
                      <a:lnTo>
                        <a:pt x="7" y="173"/>
                      </a:lnTo>
                      <a:lnTo>
                        <a:pt x="9" y="173"/>
                      </a:lnTo>
                      <a:lnTo>
                        <a:pt x="11" y="173"/>
                      </a:lnTo>
                      <a:lnTo>
                        <a:pt x="15" y="173"/>
                      </a:lnTo>
                      <a:lnTo>
                        <a:pt x="17" y="173"/>
                      </a:lnTo>
                      <a:lnTo>
                        <a:pt x="19" y="173"/>
                      </a:lnTo>
                      <a:lnTo>
                        <a:pt x="21" y="173"/>
                      </a:lnTo>
                      <a:lnTo>
                        <a:pt x="25" y="175"/>
                      </a:lnTo>
                      <a:lnTo>
                        <a:pt x="26" y="173"/>
                      </a:lnTo>
                      <a:lnTo>
                        <a:pt x="28" y="173"/>
                      </a:lnTo>
                      <a:lnTo>
                        <a:pt x="30" y="173"/>
                      </a:lnTo>
                      <a:lnTo>
                        <a:pt x="32" y="173"/>
                      </a:lnTo>
                      <a:lnTo>
                        <a:pt x="34" y="173"/>
                      </a:lnTo>
                      <a:lnTo>
                        <a:pt x="36" y="173"/>
                      </a:lnTo>
                      <a:lnTo>
                        <a:pt x="38" y="173"/>
                      </a:lnTo>
                      <a:lnTo>
                        <a:pt x="40" y="173"/>
                      </a:lnTo>
                      <a:lnTo>
                        <a:pt x="42" y="173"/>
                      </a:lnTo>
                      <a:lnTo>
                        <a:pt x="46" y="173"/>
                      </a:lnTo>
                      <a:lnTo>
                        <a:pt x="48" y="173"/>
                      </a:lnTo>
                      <a:lnTo>
                        <a:pt x="49" y="173"/>
                      </a:lnTo>
                      <a:lnTo>
                        <a:pt x="53" y="173"/>
                      </a:lnTo>
                      <a:lnTo>
                        <a:pt x="55" y="173"/>
                      </a:lnTo>
                      <a:lnTo>
                        <a:pt x="57" y="175"/>
                      </a:lnTo>
                      <a:lnTo>
                        <a:pt x="59" y="173"/>
                      </a:lnTo>
                      <a:lnTo>
                        <a:pt x="63" y="173"/>
                      </a:lnTo>
                      <a:lnTo>
                        <a:pt x="65" y="173"/>
                      </a:lnTo>
                      <a:lnTo>
                        <a:pt x="67" y="173"/>
                      </a:lnTo>
                      <a:lnTo>
                        <a:pt x="70" y="173"/>
                      </a:lnTo>
                      <a:lnTo>
                        <a:pt x="74" y="173"/>
                      </a:lnTo>
                      <a:lnTo>
                        <a:pt x="76" y="173"/>
                      </a:lnTo>
                      <a:lnTo>
                        <a:pt x="78" y="173"/>
                      </a:lnTo>
                      <a:lnTo>
                        <a:pt x="80" y="173"/>
                      </a:lnTo>
                      <a:lnTo>
                        <a:pt x="84" y="173"/>
                      </a:lnTo>
                      <a:lnTo>
                        <a:pt x="86" y="173"/>
                      </a:lnTo>
                      <a:lnTo>
                        <a:pt x="88" y="173"/>
                      </a:lnTo>
                      <a:lnTo>
                        <a:pt x="90" y="173"/>
                      </a:lnTo>
                      <a:lnTo>
                        <a:pt x="92" y="175"/>
                      </a:lnTo>
                      <a:lnTo>
                        <a:pt x="93" y="173"/>
                      </a:lnTo>
                      <a:lnTo>
                        <a:pt x="95" y="173"/>
                      </a:lnTo>
                      <a:lnTo>
                        <a:pt x="97" y="173"/>
                      </a:lnTo>
                      <a:lnTo>
                        <a:pt x="99" y="173"/>
                      </a:lnTo>
                      <a:lnTo>
                        <a:pt x="101" y="173"/>
                      </a:lnTo>
                      <a:lnTo>
                        <a:pt x="103" y="173"/>
                      </a:lnTo>
                      <a:lnTo>
                        <a:pt x="105" y="173"/>
                      </a:lnTo>
                      <a:lnTo>
                        <a:pt x="107" y="173"/>
                      </a:lnTo>
                      <a:lnTo>
                        <a:pt x="109" y="173"/>
                      </a:lnTo>
                      <a:lnTo>
                        <a:pt x="111" y="173"/>
                      </a:lnTo>
                      <a:lnTo>
                        <a:pt x="115" y="173"/>
                      </a:lnTo>
                      <a:lnTo>
                        <a:pt x="116" y="173"/>
                      </a:lnTo>
                      <a:lnTo>
                        <a:pt x="118" y="173"/>
                      </a:lnTo>
                      <a:lnTo>
                        <a:pt x="120" y="173"/>
                      </a:lnTo>
                      <a:lnTo>
                        <a:pt x="124" y="175"/>
                      </a:lnTo>
                      <a:lnTo>
                        <a:pt x="126" y="173"/>
                      </a:lnTo>
                      <a:lnTo>
                        <a:pt x="128" y="173"/>
                      </a:lnTo>
                      <a:lnTo>
                        <a:pt x="130" y="173"/>
                      </a:lnTo>
                      <a:lnTo>
                        <a:pt x="132" y="173"/>
                      </a:lnTo>
                      <a:lnTo>
                        <a:pt x="134" y="173"/>
                      </a:lnTo>
                      <a:lnTo>
                        <a:pt x="136" y="173"/>
                      </a:lnTo>
                      <a:lnTo>
                        <a:pt x="138" y="173"/>
                      </a:lnTo>
                      <a:lnTo>
                        <a:pt x="141" y="173"/>
                      </a:lnTo>
                      <a:lnTo>
                        <a:pt x="143" y="173"/>
                      </a:lnTo>
                      <a:lnTo>
                        <a:pt x="145" y="173"/>
                      </a:lnTo>
                      <a:lnTo>
                        <a:pt x="149" y="173"/>
                      </a:lnTo>
                      <a:lnTo>
                        <a:pt x="151" y="173"/>
                      </a:lnTo>
                      <a:lnTo>
                        <a:pt x="153" y="173"/>
                      </a:lnTo>
                      <a:lnTo>
                        <a:pt x="155" y="173"/>
                      </a:lnTo>
                      <a:lnTo>
                        <a:pt x="157" y="173"/>
                      </a:lnTo>
                      <a:lnTo>
                        <a:pt x="159" y="173"/>
                      </a:lnTo>
                      <a:lnTo>
                        <a:pt x="160" y="173"/>
                      </a:lnTo>
                      <a:lnTo>
                        <a:pt x="162" y="173"/>
                      </a:lnTo>
                      <a:lnTo>
                        <a:pt x="164" y="173"/>
                      </a:lnTo>
                      <a:lnTo>
                        <a:pt x="166" y="173"/>
                      </a:lnTo>
                      <a:lnTo>
                        <a:pt x="168" y="173"/>
                      </a:lnTo>
                      <a:lnTo>
                        <a:pt x="170" y="173"/>
                      </a:lnTo>
                      <a:lnTo>
                        <a:pt x="172" y="173"/>
                      </a:lnTo>
                      <a:lnTo>
                        <a:pt x="176" y="173"/>
                      </a:lnTo>
                      <a:lnTo>
                        <a:pt x="178" y="173"/>
                      </a:lnTo>
                      <a:lnTo>
                        <a:pt x="180" y="173"/>
                      </a:lnTo>
                      <a:lnTo>
                        <a:pt x="182" y="173"/>
                      </a:lnTo>
                      <a:lnTo>
                        <a:pt x="185" y="173"/>
                      </a:lnTo>
                      <a:lnTo>
                        <a:pt x="187" y="173"/>
                      </a:lnTo>
                      <a:lnTo>
                        <a:pt x="189" y="173"/>
                      </a:lnTo>
                      <a:lnTo>
                        <a:pt x="191" y="173"/>
                      </a:lnTo>
                      <a:lnTo>
                        <a:pt x="193" y="173"/>
                      </a:lnTo>
                      <a:lnTo>
                        <a:pt x="195" y="173"/>
                      </a:lnTo>
                      <a:lnTo>
                        <a:pt x="197" y="173"/>
                      </a:lnTo>
                      <a:lnTo>
                        <a:pt x="201" y="173"/>
                      </a:lnTo>
                      <a:lnTo>
                        <a:pt x="203" y="173"/>
                      </a:lnTo>
                      <a:lnTo>
                        <a:pt x="206" y="173"/>
                      </a:lnTo>
                      <a:lnTo>
                        <a:pt x="208" y="173"/>
                      </a:lnTo>
                      <a:lnTo>
                        <a:pt x="210" y="173"/>
                      </a:lnTo>
                      <a:lnTo>
                        <a:pt x="212" y="173"/>
                      </a:lnTo>
                      <a:lnTo>
                        <a:pt x="214" y="173"/>
                      </a:lnTo>
                      <a:lnTo>
                        <a:pt x="216" y="173"/>
                      </a:lnTo>
                      <a:lnTo>
                        <a:pt x="218" y="173"/>
                      </a:lnTo>
                      <a:lnTo>
                        <a:pt x="220" y="173"/>
                      </a:lnTo>
                      <a:lnTo>
                        <a:pt x="222" y="173"/>
                      </a:lnTo>
                      <a:lnTo>
                        <a:pt x="224" y="173"/>
                      </a:lnTo>
                      <a:lnTo>
                        <a:pt x="226" y="173"/>
                      </a:lnTo>
                      <a:lnTo>
                        <a:pt x="228" y="175"/>
                      </a:lnTo>
                      <a:lnTo>
                        <a:pt x="228" y="173"/>
                      </a:lnTo>
                      <a:lnTo>
                        <a:pt x="229" y="173"/>
                      </a:lnTo>
                      <a:lnTo>
                        <a:pt x="231" y="173"/>
                      </a:lnTo>
                      <a:lnTo>
                        <a:pt x="233" y="173"/>
                      </a:lnTo>
                      <a:lnTo>
                        <a:pt x="235" y="173"/>
                      </a:lnTo>
                      <a:lnTo>
                        <a:pt x="237" y="173"/>
                      </a:lnTo>
                      <a:lnTo>
                        <a:pt x="239" y="175"/>
                      </a:lnTo>
                      <a:lnTo>
                        <a:pt x="241" y="173"/>
                      </a:lnTo>
                      <a:lnTo>
                        <a:pt x="243" y="173"/>
                      </a:lnTo>
                      <a:lnTo>
                        <a:pt x="245" y="173"/>
                      </a:lnTo>
                      <a:lnTo>
                        <a:pt x="247" y="173"/>
                      </a:lnTo>
                      <a:lnTo>
                        <a:pt x="249" y="175"/>
                      </a:lnTo>
                      <a:lnTo>
                        <a:pt x="250" y="173"/>
                      </a:lnTo>
                      <a:lnTo>
                        <a:pt x="252" y="175"/>
                      </a:lnTo>
                      <a:lnTo>
                        <a:pt x="254" y="173"/>
                      </a:lnTo>
                      <a:lnTo>
                        <a:pt x="256" y="173"/>
                      </a:lnTo>
                      <a:lnTo>
                        <a:pt x="258" y="173"/>
                      </a:lnTo>
                      <a:lnTo>
                        <a:pt x="260" y="173"/>
                      </a:lnTo>
                      <a:lnTo>
                        <a:pt x="262" y="173"/>
                      </a:lnTo>
                      <a:lnTo>
                        <a:pt x="264" y="175"/>
                      </a:lnTo>
                      <a:lnTo>
                        <a:pt x="266" y="173"/>
                      </a:lnTo>
                      <a:lnTo>
                        <a:pt x="268" y="173"/>
                      </a:lnTo>
                      <a:lnTo>
                        <a:pt x="270" y="173"/>
                      </a:lnTo>
                      <a:lnTo>
                        <a:pt x="272" y="173"/>
                      </a:lnTo>
                      <a:lnTo>
                        <a:pt x="275" y="173"/>
                      </a:lnTo>
                      <a:lnTo>
                        <a:pt x="277" y="173"/>
                      </a:lnTo>
                      <a:lnTo>
                        <a:pt x="281" y="173"/>
                      </a:lnTo>
                      <a:lnTo>
                        <a:pt x="283" y="173"/>
                      </a:lnTo>
                      <a:lnTo>
                        <a:pt x="285" y="173"/>
                      </a:lnTo>
                      <a:lnTo>
                        <a:pt x="287" y="173"/>
                      </a:lnTo>
                      <a:lnTo>
                        <a:pt x="289" y="173"/>
                      </a:lnTo>
                      <a:lnTo>
                        <a:pt x="291" y="173"/>
                      </a:lnTo>
                      <a:lnTo>
                        <a:pt x="293" y="173"/>
                      </a:lnTo>
                      <a:lnTo>
                        <a:pt x="296" y="173"/>
                      </a:lnTo>
                      <a:lnTo>
                        <a:pt x="298" y="173"/>
                      </a:lnTo>
                      <a:lnTo>
                        <a:pt x="300" y="173"/>
                      </a:lnTo>
                      <a:lnTo>
                        <a:pt x="302" y="173"/>
                      </a:lnTo>
                      <a:lnTo>
                        <a:pt x="304" y="173"/>
                      </a:lnTo>
                      <a:lnTo>
                        <a:pt x="306" y="173"/>
                      </a:lnTo>
                      <a:lnTo>
                        <a:pt x="308" y="173"/>
                      </a:lnTo>
                      <a:lnTo>
                        <a:pt x="310" y="173"/>
                      </a:lnTo>
                      <a:lnTo>
                        <a:pt x="312" y="173"/>
                      </a:lnTo>
                      <a:lnTo>
                        <a:pt x="314" y="173"/>
                      </a:lnTo>
                      <a:lnTo>
                        <a:pt x="316" y="173"/>
                      </a:lnTo>
                      <a:lnTo>
                        <a:pt x="318" y="173"/>
                      </a:lnTo>
                      <a:lnTo>
                        <a:pt x="319" y="173"/>
                      </a:lnTo>
                      <a:lnTo>
                        <a:pt x="321" y="173"/>
                      </a:lnTo>
                      <a:lnTo>
                        <a:pt x="325" y="173"/>
                      </a:lnTo>
                      <a:lnTo>
                        <a:pt x="327" y="173"/>
                      </a:lnTo>
                      <a:lnTo>
                        <a:pt x="329" y="173"/>
                      </a:lnTo>
                      <a:lnTo>
                        <a:pt x="331" y="173"/>
                      </a:lnTo>
                      <a:lnTo>
                        <a:pt x="333" y="173"/>
                      </a:lnTo>
                      <a:lnTo>
                        <a:pt x="335" y="173"/>
                      </a:lnTo>
                      <a:lnTo>
                        <a:pt x="337" y="175"/>
                      </a:lnTo>
                      <a:lnTo>
                        <a:pt x="339" y="173"/>
                      </a:lnTo>
                      <a:lnTo>
                        <a:pt x="340" y="175"/>
                      </a:lnTo>
                      <a:lnTo>
                        <a:pt x="342" y="175"/>
                      </a:lnTo>
                      <a:lnTo>
                        <a:pt x="344" y="173"/>
                      </a:lnTo>
                      <a:lnTo>
                        <a:pt x="346" y="173"/>
                      </a:lnTo>
                      <a:lnTo>
                        <a:pt x="348" y="173"/>
                      </a:lnTo>
                      <a:lnTo>
                        <a:pt x="350" y="173"/>
                      </a:lnTo>
                      <a:lnTo>
                        <a:pt x="352" y="173"/>
                      </a:lnTo>
                      <a:lnTo>
                        <a:pt x="354" y="173"/>
                      </a:lnTo>
                      <a:lnTo>
                        <a:pt x="356" y="173"/>
                      </a:lnTo>
                      <a:lnTo>
                        <a:pt x="358" y="173"/>
                      </a:lnTo>
                      <a:lnTo>
                        <a:pt x="360" y="173"/>
                      </a:lnTo>
                      <a:lnTo>
                        <a:pt x="362" y="173"/>
                      </a:lnTo>
                      <a:lnTo>
                        <a:pt x="363" y="173"/>
                      </a:lnTo>
                      <a:lnTo>
                        <a:pt x="365" y="173"/>
                      </a:lnTo>
                      <a:lnTo>
                        <a:pt x="367" y="173"/>
                      </a:lnTo>
                      <a:lnTo>
                        <a:pt x="369" y="173"/>
                      </a:lnTo>
                      <a:lnTo>
                        <a:pt x="371" y="173"/>
                      </a:lnTo>
                      <a:lnTo>
                        <a:pt x="373" y="173"/>
                      </a:lnTo>
                      <a:lnTo>
                        <a:pt x="375" y="173"/>
                      </a:lnTo>
                      <a:lnTo>
                        <a:pt x="377" y="173"/>
                      </a:lnTo>
                      <a:lnTo>
                        <a:pt x="379" y="173"/>
                      </a:lnTo>
                      <a:lnTo>
                        <a:pt x="381" y="173"/>
                      </a:lnTo>
                      <a:lnTo>
                        <a:pt x="383" y="173"/>
                      </a:lnTo>
                      <a:lnTo>
                        <a:pt x="385" y="173"/>
                      </a:lnTo>
                      <a:lnTo>
                        <a:pt x="386" y="173"/>
                      </a:lnTo>
                      <a:lnTo>
                        <a:pt x="388" y="175"/>
                      </a:lnTo>
                      <a:lnTo>
                        <a:pt x="390" y="173"/>
                      </a:lnTo>
                      <a:lnTo>
                        <a:pt x="392" y="173"/>
                      </a:lnTo>
                      <a:lnTo>
                        <a:pt x="394" y="173"/>
                      </a:lnTo>
                      <a:lnTo>
                        <a:pt x="396" y="173"/>
                      </a:lnTo>
                      <a:lnTo>
                        <a:pt x="398" y="173"/>
                      </a:lnTo>
                      <a:lnTo>
                        <a:pt x="400" y="173"/>
                      </a:lnTo>
                      <a:lnTo>
                        <a:pt x="402" y="173"/>
                      </a:lnTo>
                      <a:lnTo>
                        <a:pt x="404" y="175"/>
                      </a:lnTo>
                      <a:lnTo>
                        <a:pt x="406" y="173"/>
                      </a:lnTo>
                      <a:lnTo>
                        <a:pt x="408" y="173"/>
                      </a:lnTo>
                      <a:lnTo>
                        <a:pt x="409" y="175"/>
                      </a:lnTo>
                      <a:lnTo>
                        <a:pt x="411" y="173"/>
                      </a:lnTo>
                      <a:lnTo>
                        <a:pt x="413" y="173"/>
                      </a:lnTo>
                      <a:lnTo>
                        <a:pt x="415" y="173"/>
                      </a:lnTo>
                      <a:lnTo>
                        <a:pt x="417" y="173"/>
                      </a:lnTo>
                      <a:lnTo>
                        <a:pt x="419" y="175"/>
                      </a:lnTo>
                      <a:lnTo>
                        <a:pt x="421" y="173"/>
                      </a:lnTo>
                      <a:lnTo>
                        <a:pt x="423" y="173"/>
                      </a:lnTo>
                      <a:lnTo>
                        <a:pt x="425" y="173"/>
                      </a:lnTo>
                      <a:lnTo>
                        <a:pt x="427" y="173"/>
                      </a:lnTo>
                      <a:lnTo>
                        <a:pt x="429" y="173"/>
                      </a:lnTo>
                      <a:lnTo>
                        <a:pt x="430" y="173"/>
                      </a:lnTo>
                      <a:lnTo>
                        <a:pt x="432" y="173"/>
                      </a:lnTo>
                      <a:lnTo>
                        <a:pt x="434" y="173"/>
                      </a:lnTo>
                      <a:lnTo>
                        <a:pt x="436" y="173"/>
                      </a:lnTo>
                      <a:lnTo>
                        <a:pt x="438" y="173"/>
                      </a:lnTo>
                      <a:lnTo>
                        <a:pt x="440" y="173"/>
                      </a:lnTo>
                      <a:lnTo>
                        <a:pt x="442" y="173"/>
                      </a:lnTo>
                      <a:lnTo>
                        <a:pt x="444" y="173"/>
                      </a:lnTo>
                      <a:lnTo>
                        <a:pt x="446" y="173"/>
                      </a:lnTo>
                      <a:lnTo>
                        <a:pt x="448" y="173"/>
                      </a:lnTo>
                      <a:lnTo>
                        <a:pt x="450" y="173"/>
                      </a:lnTo>
                      <a:lnTo>
                        <a:pt x="452" y="173"/>
                      </a:lnTo>
                      <a:lnTo>
                        <a:pt x="453" y="173"/>
                      </a:lnTo>
                      <a:lnTo>
                        <a:pt x="455" y="173"/>
                      </a:lnTo>
                      <a:lnTo>
                        <a:pt x="457" y="173"/>
                      </a:lnTo>
                      <a:lnTo>
                        <a:pt x="459" y="173"/>
                      </a:lnTo>
                      <a:lnTo>
                        <a:pt x="461" y="173"/>
                      </a:lnTo>
                      <a:lnTo>
                        <a:pt x="463" y="173"/>
                      </a:lnTo>
                      <a:lnTo>
                        <a:pt x="465" y="173"/>
                      </a:lnTo>
                      <a:lnTo>
                        <a:pt x="467" y="173"/>
                      </a:lnTo>
                      <a:lnTo>
                        <a:pt x="469" y="173"/>
                      </a:lnTo>
                      <a:lnTo>
                        <a:pt x="471" y="173"/>
                      </a:lnTo>
                      <a:lnTo>
                        <a:pt x="473" y="173"/>
                      </a:lnTo>
                      <a:lnTo>
                        <a:pt x="475" y="173"/>
                      </a:lnTo>
                      <a:lnTo>
                        <a:pt x="476" y="173"/>
                      </a:lnTo>
                      <a:lnTo>
                        <a:pt x="478" y="173"/>
                      </a:lnTo>
                      <a:lnTo>
                        <a:pt x="480" y="173"/>
                      </a:lnTo>
                      <a:lnTo>
                        <a:pt x="482" y="173"/>
                      </a:lnTo>
                      <a:lnTo>
                        <a:pt x="484" y="173"/>
                      </a:lnTo>
                      <a:lnTo>
                        <a:pt x="486" y="173"/>
                      </a:lnTo>
                      <a:lnTo>
                        <a:pt x="488" y="173"/>
                      </a:lnTo>
                      <a:lnTo>
                        <a:pt x="490" y="173"/>
                      </a:lnTo>
                      <a:lnTo>
                        <a:pt x="492" y="173"/>
                      </a:lnTo>
                      <a:lnTo>
                        <a:pt x="494" y="173"/>
                      </a:lnTo>
                      <a:lnTo>
                        <a:pt x="496" y="173"/>
                      </a:lnTo>
                      <a:lnTo>
                        <a:pt x="498" y="173"/>
                      </a:lnTo>
                      <a:lnTo>
                        <a:pt x="501" y="173"/>
                      </a:lnTo>
                      <a:lnTo>
                        <a:pt x="503" y="173"/>
                      </a:lnTo>
                      <a:lnTo>
                        <a:pt x="505" y="173"/>
                      </a:lnTo>
                      <a:lnTo>
                        <a:pt x="507" y="173"/>
                      </a:lnTo>
                      <a:lnTo>
                        <a:pt x="509" y="173"/>
                      </a:lnTo>
                      <a:lnTo>
                        <a:pt x="511" y="173"/>
                      </a:lnTo>
                      <a:lnTo>
                        <a:pt x="513" y="173"/>
                      </a:lnTo>
                      <a:lnTo>
                        <a:pt x="515" y="173"/>
                      </a:lnTo>
                      <a:lnTo>
                        <a:pt x="517" y="173"/>
                      </a:lnTo>
                      <a:lnTo>
                        <a:pt x="519" y="175"/>
                      </a:lnTo>
                      <a:lnTo>
                        <a:pt x="521" y="175"/>
                      </a:lnTo>
                      <a:lnTo>
                        <a:pt x="522" y="173"/>
                      </a:lnTo>
                      <a:lnTo>
                        <a:pt x="524" y="173"/>
                      </a:lnTo>
                      <a:lnTo>
                        <a:pt x="526" y="173"/>
                      </a:lnTo>
                      <a:lnTo>
                        <a:pt x="528" y="173"/>
                      </a:lnTo>
                      <a:lnTo>
                        <a:pt x="530" y="173"/>
                      </a:lnTo>
                      <a:lnTo>
                        <a:pt x="532" y="173"/>
                      </a:lnTo>
                      <a:lnTo>
                        <a:pt x="534" y="173"/>
                      </a:lnTo>
                      <a:lnTo>
                        <a:pt x="536" y="173"/>
                      </a:lnTo>
                      <a:lnTo>
                        <a:pt x="538" y="173"/>
                      </a:lnTo>
                      <a:lnTo>
                        <a:pt x="540" y="173"/>
                      </a:lnTo>
                      <a:lnTo>
                        <a:pt x="542" y="173"/>
                      </a:lnTo>
                      <a:lnTo>
                        <a:pt x="543" y="173"/>
                      </a:lnTo>
                      <a:lnTo>
                        <a:pt x="545" y="173"/>
                      </a:lnTo>
                      <a:lnTo>
                        <a:pt x="547" y="173"/>
                      </a:lnTo>
                      <a:lnTo>
                        <a:pt x="549" y="173"/>
                      </a:lnTo>
                      <a:lnTo>
                        <a:pt x="551" y="173"/>
                      </a:lnTo>
                      <a:lnTo>
                        <a:pt x="553" y="169"/>
                      </a:lnTo>
                      <a:lnTo>
                        <a:pt x="555" y="171"/>
                      </a:lnTo>
                      <a:lnTo>
                        <a:pt x="557" y="171"/>
                      </a:lnTo>
                      <a:lnTo>
                        <a:pt x="559" y="173"/>
                      </a:lnTo>
                      <a:lnTo>
                        <a:pt x="561" y="173"/>
                      </a:lnTo>
                      <a:lnTo>
                        <a:pt x="563" y="173"/>
                      </a:lnTo>
                      <a:lnTo>
                        <a:pt x="565" y="173"/>
                      </a:lnTo>
                      <a:lnTo>
                        <a:pt x="566" y="173"/>
                      </a:lnTo>
                      <a:lnTo>
                        <a:pt x="568" y="173"/>
                      </a:lnTo>
                      <a:lnTo>
                        <a:pt x="570" y="173"/>
                      </a:lnTo>
                      <a:lnTo>
                        <a:pt x="572" y="173"/>
                      </a:lnTo>
                      <a:lnTo>
                        <a:pt x="574" y="173"/>
                      </a:lnTo>
                      <a:lnTo>
                        <a:pt x="576" y="171"/>
                      </a:lnTo>
                      <a:lnTo>
                        <a:pt x="578" y="168"/>
                      </a:lnTo>
                      <a:lnTo>
                        <a:pt x="580" y="168"/>
                      </a:lnTo>
                      <a:lnTo>
                        <a:pt x="582" y="168"/>
                      </a:lnTo>
                      <a:lnTo>
                        <a:pt x="584" y="169"/>
                      </a:lnTo>
                      <a:lnTo>
                        <a:pt x="586" y="171"/>
                      </a:lnTo>
                      <a:lnTo>
                        <a:pt x="588" y="173"/>
                      </a:lnTo>
                      <a:lnTo>
                        <a:pt x="589" y="173"/>
                      </a:lnTo>
                      <a:lnTo>
                        <a:pt x="591" y="173"/>
                      </a:lnTo>
                      <a:lnTo>
                        <a:pt x="593" y="173"/>
                      </a:lnTo>
                      <a:lnTo>
                        <a:pt x="595" y="173"/>
                      </a:lnTo>
                      <a:lnTo>
                        <a:pt x="597" y="173"/>
                      </a:lnTo>
                      <a:lnTo>
                        <a:pt x="599" y="173"/>
                      </a:lnTo>
                      <a:lnTo>
                        <a:pt x="601" y="173"/>
                      </a:lnTo>
                      <a:lnTo>
                        <a:pt x="603" y="173"/>
                      </a:lnTo>
                      <a:lnTo>
                        <a:pt x="605" y="173"/>
                      </a:lnTo>
                      <a:lnTo>
                        <a:pt x="607" y="173"/>
                      </a:lnTo>
                      <a:lnTo>
                        <a:pt x="609" y="173"/>
                      </a:lnTo>
                      <a:lnTo>
                        <a:pt x="611" y="173"/>
                      </a:lnTo>
                      <a:lnTo>
                        <a:pt x="612" y="173"/>
                      </a:lnTo>
                      <a:lnTo>
                        <a:pt x="614" y="173"/>
                      </a:lnTo>
                      <a:lnTo>
                        <a:pt x="616" y="173"/>
                      </a:lnTo>
                      <a:lnTo>
                        <a:pt x="618" y="173"/>
                      </a:lnTo>
                      <a:lnTo>
                        <a:pt x="620" y="173"/>
                      </a:lnTo>
                      <a:lnTo>
                        <a:pt x="622" y="173"/>
                      </a:lnTo>
                      <a:lnTo>
                        <a:pt x="624" y="173"/>
                      </a:lnTo>
                      <a:lnTo>
                        <a:pt x="626" y="173"/>
                      </a:lnTo>
                      <a:lnTo>
                        <a:pt x="628" y="173"/>
                      </a:lnTo>
                      <a:lnTo>
                        <a:pt x="630" y="173"/>
                      </a:lnTo>
                      <a:lnTo>
                        <a:pt x="632" y="173"/>
                      </a:lnTo>
                      <a:lnTo>
                        <a:pt x="633" y="173"/>
                      </a:lnTo>
                      <a:lnTo>
                        <a:pt x="635" y="173"/>
                      </a:lnTo>
                      <a:lnTo>
                        <a:pt x="637" y="173"/>
                      </a:lnTo>
                      <a:lnTo>
                        <a:pt x="639" y="173"/>
                      </a:lnTo>
                      <a:lnTo>
                        <a:pt x="641" y="173"/>
                      </a:lnTo>
                      <a:lnTo>
                        <a:pt x="643" y="173"/>
                      </a:lnTo>
                      <a:lnTo>
                        <a:pt x="645" y="173"/>
                      </a:lnTo>
                      <a:lnTo>
                        <a:pt x="647" y="173"/>
                      </a:lnTo>
                      <a:lnTo>
                        <a:pt x="649" y="173"/>
                      </a:lnTo>
                      <a:lnTo>
                        <a:pt x="651" y="173"/>
                      </a:lnTo>
                      <a:lnTo>
                        <a:pt x="653" y="173"/>
                      </a:lnTo>
                      <a:lnTo>
                        <a:pt x="655" y="173"/>
                      </a:lnTo>
                      <a:lnTo>
                        <a:pt x="656" y="173"/>
                      </a:lnTo>
                      <a:lnTo>
                        <a:pt x="658" y="173"/>
                      </a:lnTo>
                      <a:lnTo>
                        <a:pt x="660" y="173"/>
                      </a:lnTo>
                      <a:lnTo>
                        <a:pt x="662" y="173"/>
                      </a:lnTo>
                      <a:lnTo>
                        <a:pt x="664" y="173"/>
                      </a:lnTo>
                      <a:lnTo>
                        <a:pt x="666" y="173"/>
                      </a:lnTo>
                      <a:lnTo>
                        <a:pt x="668" y="173"/>
                      </a:lnTo>
                      <a:lnTo>
                        <a:pt x="670" y="173"/>
                      </a:lnTo>
                      <a:lnTo>
                        <a:pt x="672" y="173"/>
                      </a:lnTo>
                      <a:lnTo>
                        <a:pt x="674" y="173"/>
                      </a:lnTo>
                      <a:lnTo>
                        <a:pt x="676" y="173"/>
                      </a:lnTo>
                      <a:lnTo>
                        <a:pt x="678" y="173"/>
                      </a:lnTo>
                      <a:lnTo>
                        <a:pt x="679" y="173"/>
                      </a:lnTo>
                      <a:lnTo>
                        <a:pt x="681" y="173"/>
                      </a:lnTo>
                      <a:lnTo>
                        <a:pt x="683" y="173"/>
                      </a:lnTo>
                      <a:lnTo>
                        <a:pt x="685" y="173"/>
                      </a:lnTo>
                      <a:lnTo>
                        <a:pt x="687" y="173"/>
                      </a:lnTo>
                      <a:lnTo>
                        <a:pt x="689" y="173"/>
                      </a:lnTo>
                      <a:lnTo>
                        <a:pt x="691" y="173"/>
                      </a:lnTo>
                      <a:lnTo>
                        <a:pt x="693" y="173"/>
                      </a:lnTo>
                      <a:lnTo>
                        <a:pt x="695" y="173"/>
                      </a:lnTo>
                      <a:lnTo>
                        <a:pt x="697" y="173"/>
                      </a:lnTo>
                      <a:lnTo>
                        <a:pt x="699" y="173"/>
                      </a:lnTo>
                      <a:lnTo>
                        <a:pt x="701" y="173"/>
                      </a:lnTo>
                      <a:lnTo>
                        <a:pt x="702" y="173"/>
                      </a:lnTo>
                      <a:lnTo>
                        <a:pt x="704" y="173"/>
                      </a:lnTo>
                      <a:lnTo>
                        <a:pt x="706" y="173"/>
                      </a:lnTo>
                      <a:lnTo>
                        <a:pt x="708" y="173"/>
                      </a:lnTo>
                      <a:lnTo>
                        <a:pt x="710" y="173"/>
                      </a:lnTo>
                      <a:lnTo>
                        <a:pt x="712" y="173"/>
                      </a:lnTo>
                      <a:lnTo>
                        <a:pt x="714" y="173"/>
                      </a:lnTo>
                      <a:lnTo>
                        <a:pt x="716" y="173"/>
                      </a:lnTo>
                      <a:lnTo>
                        <a:pt x="718" y="173"/>
                      </a:lnTo>
                      <a:lnTo>
                        <a:pt x="720" y="173"/>
                      </a:lnTo>
                      <a:lnTo>
                        <a:pt x="722" y="169"/>
                      </a:lnTo>
                      <a:lnTo>
                        <a:pt x="723" y="158"/>
                      </a:lnTo>
                      <a:lnTo>
                        <a:pt x="725" y="127"/>
                      </a:lnTo>
                      <a:lnTo>
                        <a:pt x="727" y="70"/>
                      </a:lnTo>
                      <a:lnTo>
                        <a:pt x="729" y="49"/>
                      </a:lnTo>
                      <a:lnTo>
                        <a:pt x="731" y="28"/>
                      </a:lnTo>
                      <a:lnTo>
                        <a:pt x="733" y="0"/>
                      </a:lnTo>
                      <a:lnTo>
                        <a:pt x="735" y="19"/>
                      </a:lnTo>
                      <a:lnTo>
                        <a:pt x="737" y="53"/>
                      </a:lnTo>
                      <a:lnTo>
                        <a:pt x="739" y="80"/>
                      </a:lnTo>
                      <a:lnTo>
                        <a:pt x="741" y="110"/>
                      </a:lnTo>
                      <a:lnTo>
                        <a:pt x="743" y="131"/>
                      </a:lnTo>
                      <a:lnTo>
                        <a:pt x="745" y="148"/>
                      </a:lnTo>
                      <a:lnTo>
                        <a:pt x="746" y="156"/>
                      </a:lnTo>
                      <a:lnTo>
                        <a:pt x="748" y="162"/>
                      </a:lnTo>
                      <a:lnTo>
                        <a:pt x="750" y="164"/>
                      </a:lnTo>
                      <a:lnTo>
                        <a:pt x="750" y="168"/>
                      </a:lnTo>
                      <a:lnTo>
                        <a:pt x="752" y="168"/>
                      </a:lnTo>
                      <a:lnTo>
                        <a:pt x="754" y="169"/>
                      </a:lnTo>
                      <a:lnTo>
                        <a:pt x="756" y="171"/>
                      </a:lnTo>
                      <a:lnTo>
                        <a:pt x="758" y="171"/>
                      </a:lnTo>
                      <a:lnTo>
                        <a:pt x="760" y="171"/>
                      </a:lnTo>
                      <a:lnTo>
                        <a:pt x="762" y="171"/>
                      </a:lnTo>
                      <a:lnTo>
                        <a:pt x="764" y="171"/>
                      </a:lnTo>
                      <a:lnTo>
                        <a:pt x="766" y="171"/>
                      </a:lnTo>
                      <a:lnTo>
                        <a:pt x="768" y="173"/>
                      </a:lnTo>
                      <a:lnTo>
                        <a:pt x="769" y="173"/>
                      </a:lnTo>
                      <a:lnTo>
                        <a:pt x="771" y="173"/>
                      </a:lnTo>
                      <a:lnTo>
                        <a:pt x="773" y="173"/>
                      </a:lnTo>
                      <a:lnTo>
                        <a:pt x="775" y="173"/>
                      </a:lnTo>
                      <a:lnTo>
                        <a:pt x="777" y="173"/>
                      </a:lnTo>
                      <a:lnTo>
                        <a:pt x="779" y="173"/>
                      </a:lnTo>
                      <a:lnTo>
                        <a:pt x="781" y="173"/>
                      </a:lnTo>
                      <a:lnTo>
                        <a:pt x="783" y="173"/>
                      </a:lnTo>
                      <a:lnTo>
                        <a:pt x="785" y="173"/>
                      </a:lnTo>
                      <a:lnTo>
                        <a:pt x="787" y="173"/>
                      </a:lnTo>
                      <a:lnTo>
                        <a:pt x="789" y="173"/>
                      </a:lnTo>
                      <a:lnTo>
                        <a:pt x="791" y="173"/>
                      </a:lnTo>
                      <a:lnTo>
                        <a:pt x="792" y="173"/>
                      </a:lnTo>
                      <a:lnTo>
                        <a:pt x="794" y="173"/>
                      </a:lnTo>
                      <a:lnTo>
                        <a:pt x="796" y="173"/>
                      </a:lnTo>
                      <a:lnTo>
                        <a:pt x="798" y="173"/>
                      </a:lnTo>
                      <a:lnTo>
                        <a:pt x="800" y="173"/>
                      </a:lnTo>
                      <a:lnTo>
                        <a:pt x="802" y="173"/>
                      </a:lnTo>
                      <a:lnTo>
                        <a:pt x="804" y="173"/>
                      </a:lnTo>
                      <a:lnTo>
                        <a:pt x="806" y="173"/>
                      </a:lnTo>
                      <a:lnTo>
                        <a:pt x="808" y="173"/>
                      </a:lnTo>
                      <a:lnTo>
                        <a:pt x="810" y="173"/>
                      </a:lnTo>
                      <a:lnTo>
                        <a:pt x="812" y="173"/>
                      </a:lnTo>
                      <a:lnTo>
                        <a:pt x="813" y="173"/>
                      </a:lnTo>
                      <a:lnTo>
                        <a:pt x="815" y="173"/>
                      </a:lnTo>
                      <a:lnTo>
                        <a:pt x="817" y="173"/>
                      </a:lnTo>
                      <a:lnTo>
                        <a:pt x="819" y="173"/>
                      </a:lnTo>
                      <a:lnTo>
                        <a:pt x="821" y="173"/>
                      </a:lnTo>
                      <a:lnTo>
                        <a:pt x="823" y="173"/>
                      </a:lnTo>
                      <a:lnTo>
                        <a:pt x="825" y="173"/>
                      </a:lnTo>
                      <a:lnTo>
                        <a:pt x="827" y="173"/>
                      </a:lnTo>
                      <a:lnTo>
                        <a:pt x="829" y="173"/>
                      </a:lnTo>
                      <a:lnTo>
                        <a:pt x="831" y="173"/>
                      </a:lnTo>
                      <a:lnTo>
                        <a:pt x="833" y="173"/>
                      </a:lnTo>
                      <a:lnTo>
                        <a:pt x="835" y="173"/>
                      </a:lnTo>
                      <a:lnTo>
                        <a:pt x="836" y="173"/>
                      </a:lnTo>
                      <a:lnTo>
                        <a:pt x="838" y="173"/>
                      </a:lnTo>
                      <a:lnTo>
                        <a:pt x="840" y="173"/>
                      </a:lnTo>
                      <a:lnTo>
                        <a:pt x="842" y="173"/>
                      </a:lnTo>
                      <a:lnTo>
                        <a:pt x="844" y="173"/>
                      </a:lnTo>
                      <a:lnTo>
                        <a:pt x="846" y="173"/>
                      </a:lnTo>
                      <a:lnTo>
                        <a:pt x="848" y="173"/>
                      </a:lnTo>
                      <a:lnTo>
                        <a:pt x="850" y="173"/>
                      </a:lnTo>
                      <a:lnTo>
                        <a:pt x="852" y="173"/>
                      </a:lnTo>
                      <a:lnTo>
                        <a:pt x="854" y="173"/>
                      </a:lnTo>
                      <a:lnTo>
                        <a:pt x="856" y="173"/>
                      </a:lnTo>
                      <a:lnTo>
                        <a:pt x="858" y="173"/>
                      </a:lnTo>
                      <a:lnTo>
                        <a:pt x="859" y="173"/>
                      </a:lnTo>
                      <a:lnTo>
                        <a:pt x="861" y="173"/>
                      </a:lnTo>
                      <a:lnTo>
                        <a:pt x="863" y="173"/>
                      </a:lnTo>
                      <a:lnTo>
                        <a:pt x="865" y="173"/>
                      </a:lnTo>
                      <a:lnTo>
                        <a:pt x="867" y="173"/>
                      </a:lnTo>
                      <a:lnTo>
                        <a:pt x="869" y="173"/>
                      </a:lnTo>
                      <a:lnTo>
                        <a:pt x="871" y="173"/>
                      </a:lnTo>
                      <a:lnTo>
                        <a:pt x="873" y="173"/>
                      </a:lnTo>
                      <a:lnTo>
                        <a:pt x="875" y="173"/>
                      </a:lnTo>
                      <a:lnTo>
                        <a:pt x="877" y="173"/>
                      </a:lnTo>
                      <a:lnTo>
                        <a:pt x="879" y="173"/>
                      </a:lnTo>
                      <a:lnTo>
                        <a:pt x="881" y="173"/>
                      </a:lnTo>
                      <a:lnTo>
                        <a:pt x="882" y="173"/>
                      </a:lnTo>
                      <a:lnTo>
                        <a:pt x="884" y="173"/>
                      </a:lnTo>
                      <a:lnTo>
                        <a:pt x="886" y="173"/>
                      </a:lnTo>
                      <a:lnTo>
                        <a:pt x="888" y="173"/>
                      </a:lnTo>
                      <a:lnTo>
                        <a:pt x="890" y="173"/>
                      </a:lnTo>
                      <a:lnTo>
                        <a:pt x="892" y="173"/>
                      </a:lnTo>
                      <a:lnTo>
                        <a:pt x="894" y="173"/>
                      </a:lnTo>
                      <a:lnTo>
                        <a:pt x="896" y="173"/>
                      </a:lnTo>
                      <a:lnTo>
                        <a:pt x="898" y="173"/>
                      </a:lnTo>
                      <a:lnTo>
                        <a:pt x="900" y="173"/>
                      </a:lnTo>
                      <a:lnTo>
                        <a:pt x="902" y="173"/>
                      </a:lnTo>
                      <a:lnTo>
                        <a:pt x="904" y="173"/>
                      </a:lnTo>
                      <a:lnTo>
                        <a:pt x="905" y="173"/>
                      </a:lnTo>
                      <a:lnTo>
                        <a:pt x="907" y="173"/>
                      </a:lnTo>
                      <a:lnTo>
                        <a:pt x="909" y="173"/>
                      </a:lnTo>
                      <a:lnTo>
                        <a:pt x="911" y="173"/>
                      </a:lnTo>
                      <a:lnTo>
                        <a:pt x="913" y="173"/>
                      </a:lnTo>
                      <a:lnTo>
                        <a:pt x="915" y="173"/>
                      </a:lnTo>
                      <a:lnTo>
                        <a:pt x="917" y="173"/>
                      </a:lnTo>
                      <a:lnTo>
                        <a:pt x="919" y="173"/>
                      </a:lnTo>
                      <a:lnTo>
                        <a:pt x="921" y="173"/>
                      </a:lnTo>
                      <a:lnTo>
                        <a:pt x="923" y="173"/>
                      </a:lnTo>
                      <a:lnTo>
                        <a:pt x="925" y="173"/>
                      </a:lnTo>
                      <a:lnTo>
                        <a:pt x="926" y="173"/>
                      </a:lnTo>
                      <a:lnTo>
                        <a:pt x="928" y="173"/>
                      </a:lnTo>
                      <a:lnTo>
                        <a:pt x="930" y="173"/>
                      </a:lnTo>
                      <a:lnTo>
                        <a:pt x="932" y="173"/>
                      </a:lnTo>
                      <a:lnTo>
                        <a:pt x="934" y="173"/>
                      </a:lnTo>
                      <a:lnTo>
                        <a:pt x="936" y="173"/>
                      </a:lnTo>
                      <a:lnTo>
                        <a:pt x="938" y="173"/>
                      </a:lnTo>
                      <a:lnTo>
                        <a:pt x="940" y="173"/>
                      </a:lnTo>
                      <a:lnTo>
                        <a:pt x="942" y="173"/>
                      </a:lnTo>
                      <a:lnTo>
                        <a:pt x="944" y="173"/>
                      </a:lnTo>
                      <a:lnTo>
                        <a:pt x="946" y="173"/>
                      </a:lnTo>
                      <a:lnTo>
                        <a:pt x="948" y="173"/>
                      </a:lnTo>
                      <a:lnTo>
                        <a:pt x="949" y="173"/>
                      </a:lnTo>
                      <a:lnTo>
                        <a:pt x="951" y="173"/>
                      </a:lnTo>
                      <a:lnTo>
                        <a:pt x="953" y="173"/>
                      </a:lnTo>
                      <a:lnTo>
                        <a:pt x="955" y="173"/>
                      </a:lnTo>
                      <a:lnTo>
                        <a:pt x="957" y="173"/>
                      </a:lnTo>
                      <a:lnTo>
                        <a:pt x="959" y="173"/>
                      </a:lnTo>
                      <a:lnTo>
                        <a:pt x="961" y="173"/>
                      </a:lnTo>
                      <a:lnTo>
                        <a:pt x="963" y="173"/>
                      </a:lnTo>
                      <a:lnTo>
                        <a:pt x="965" y="173"/>
                      </a:lnTo>
                      <a:lnTo>
                        <a:pt x="967" y="173"/>
                      </a:lnTo>
                      <a:lnTo>
                        <a:pt x="969" y="173"/>
                      </a:lnTo>
                      <a:lnTo>
                        <a:pt x="971" y="173"/>
                      </a:lnTo>
                      <a:lnTo>
                        <a:pt x="972" y="173"/>
                      </a:lnTo>
                      <a:lnTo>
                        <a:pt x="974" y="173"/>
                      </a:lnTo>
                      <a:lnTo>
                        <a:pt x="976" y="173"/>
                      </a:lnTo>
                      <a:lnTo>
                        <a:pt x="978" y="173"/>
                      </a:lnTo>
                      <a:lnTo>
                        <a:pt x="980" y="173"/>
                      </a:lnTo>
                      <a:lnTo>
                        <a:pt x="982" y="173"/>
                      </a:lnTo>
                      <a:lnTo>
                        <a:pt x="984" y="173"/>
                      </a:lnTo>
                      <a:lnTo>
                        <a:pt x="986" y="173"/>
                      </a:lnTo>
                      <a:lnTo>
                        <a:pt x="988" y="173"/>
                      </a:lnTo>
                      <a:lnTo>
                        <a:pt x="990" y="173"/>
                      </a:lnTo>
                      <a:lnTo>
                        <a:pt x="992" y="173"/>
                      </a:lnTo>
                      <a:lnTo>
                        <a:pt x="994" y="173"/>
                      </a:lnTo>
                      <a:lnTo>
                        <a:pt x="995" y="173"/>
                      </a:lnTo>
                      <a:lnTo>
                        <a:pt x="997" y="173"/>
                      </a:lnTo>
                      <a:lnTo>
                        <a:pt x="999" y="173"/>
                      </a:lnTo>
                      <a:lnTo>
                        <a:pt x="1001" y="173"/>
                      </a:lnTo>
                      <a:lnTo>
                        <a:pt x="1003" y="173"/>
                      </a:lnTo>
                      <a:lnTo>
                        <a:pt x="1005" y="173"/>
                      </a:lnTo>
                      <a:lnTo>
                        <a:pt x="1007" y="173"/>
                      </a:lnTo>
                      <a:lnTo>
                        <a:pt x="1009" y="173"/>
                      </a:lnTo>
                      <a:lnTo>
                        <a:pt x="1011" y="173"/>
                      </a:lnTo>
                      <a:lnTo>
                        <a:pt x="1013" y="173"/>
                      </a:lnTo>
                      <a:lnTo>
                        <a:pt x="1015" y="173"/>
                      </a:lnTo>
                      <a:lnTo>
                        <a:pt x="1016" y="173"/>
                      </a:lnTo>
                      <a:lnTo>
                        <a:pt x="1018" y="173"/>
                      </a:lnTo>
                      <a:lnTo>
                        <a:pt x="1020" y="173"/>
                      </a:lnTo>
                      <a:lnTo>
                        <a:pt x="1022" y="173"/>
                      </a:lnTo>
                      <a:lnTo>
                        <a:pt x="1024" y="173"/>
                      </a:lnTo>
                      <a:lnTo>
                        <a:pt x="1026" y="173"/>
                      </a:lnTo>
                      <a:lnTo>
                        <a:pt x="1028" y="173"/>
                      </a:lnTo>
                      <a:lnTo>
                        <a:pt x="1030" y="173"/>
                      </a:lnTo>
                      <a:lnTo>
                        <a:pt x="1032" y="173"/>
                      </a:lnTo>
                      <a:lnTo>
                        <a:pt x="1034" y="173"/>
                      </a:lnTo>
                      <a:lnTo>
                        <a:pt x="1036" y="173"/>
                      </a:lnTo>
                      <a:lnTo>
                        <a:pt x="1038" y="173"/>
                      </a:lnTo>
                      <a:lnTo>
                        <a:pt x="1039" y="173"/>
                      </a:lnTo>
                      <a:lnTo>
                        <a:pt x="1041" y="173"/>
                      </a:lnTo>
                      <a:lnTo>
                        <a:pt x="1043" y="173"/>
                      </a:lnTo>
                      <a:lnTo>
                        <a:pt x="1045" y="173"/>
                      </a:lnTo>
                      <a:lnTo>
                        <a:pt x="1047" y="173"/>
                      </a:lnTo>
                      <a:lnTo>
                        <a:pt x="1049" y="173"/>
                      </a:lnTo>
                      <a:lnTo>
                        <a:pt x="1051" y="173"/>
                      </a:lnTo>
                      <a:lnTo>
                        <a:pt x="1055" y="173"/>
                      </a:lnTo>
                      <a:lnTo>
                        <a:pt x="1057" y="173"/>
                      </a:lnTo>
                      <a:lnTo>
                        <a:pt x="1059" y="173"/>
                      </a:lnTo>
                      <a:lnTo>
                        <a:pt x="1061" y="173"/>
                      </a:lnTo>
                      <a:lnTo>
                        <a:pt x="1062" y="173"/>
                      </a:lnTo>
                      <a:lnTo>
                        <a:pt x="1064" y="173"/>
                      </a:lnTo>
                      <a:lnTo>
                        <a:pt x="1066" y="173"/>
                      </a:lnTo>
                      <a:lnTo>
                        <a:pt x="1068" y="173"/>
                      </a:lnTo>
                      <a:lnTo>
                        <a:pt x="1070" y="173"/>
                      </a:lnTo>
                      <a:lnTo>
                        <a:pt x="1072" y="173"/>
                      </a:lnTo>
                      <a:lnTo>
                        <a:pt x="1074" y="173"/>
                      </a:lnTo>
                      <a:lnTo>
                        <a:pt x="1076" y="173"/>
                      </a:lnTo>
                      <a:lnTo>
                        <a:pt x="1078" y="173"/>
                      </a:lnTo>
                      <a:lnTo>
                        <a:pt x="1080" y="173"/>
                      </a:lnTo>
                      <a:lnTo>
                        <a:pt x="1082" y="173"/>
                      </a:lnTo>
                      <a:lnTo>
                        <a:pt x="1084" y="173"/>
                      </a:lnTo>
                      <a:lnTo>
                        <a:pt x="1085" y="173"/>
                      </a:lnTo>
                      <a:lnTo>
                        <a:pt x="1087" y="173"/>
                      </a:lnTo>
                      <a:lnTo>
                        <a:pt x="1089" y="173"/>
                      </a:lnTo>
                      <a:lnTo>
                        <a:pt x="1091" y="173"/>
                      </a:lnTo>
                      <a:lnTo>
                        <a:pt x="1093" y="173"/>
                      </a:lnTo>
                      <a:lnTo>
                        <a:pt x="1095" y="173"/>
                      </a:lnTo>
                      <a:lnTo>
                        <a:pt x="1097" y="173"/>
                      </a:lnTo>
                      <a:lnTo>
                        <a:pt x="1099" y="173"/>
                      </a:lnTo>
                      <a:lnTo>
                        <a:pt x="1101" y="173"/>
                      </a:lnTo>
                      <a:lnTo>
                        <a:pt x="1103" y="173"/>
                      </a:lnTo>
                      <a:lnTo>
                        <a:pt x="1105" y="173"/>
                      </a:lnTo>
                      <a:lnTo>
                        <a:pt x="1106" y="173"/>
                      </a:lnTo>
                      <a:lnTo>
                        <a:pt x="1108" y="173"/>
                      </a:lnTo>
                      <a:lnTo>
                        <a:pt x="1110" y="173"/>
                      </a:lnTo>
                      <a:lnTo>
                        <a:pt x="1112" y="173"/>
                      </a:lnTo>
                      <a:lnTo>
                        <a:pt x="1114" y="173"/>
                      </a:lnTo>
                      <a:lnTo>
                        <a:pt x="1116" y="173"/>
                      </a:lnTo>
                      <a:lnTo>
                        <a:pt x="1118" y="173"/>
                      </a:lnTo>
                      <a:lnTo>
                        <a:pt x="1120" y="173"/>
                      </a:lnTo>
                      <a:lnTo>
                        <a:pt x="1122" y="173"/>
                      </a:lnTo>
                      <a:lnTo>
                        <a:pt x="1124" y="173"/>
                      </a:lnTo>
                      <a:lnTo>
                        <a:pt x="1126" y="173"/>
                      </a:lnTo>
                      <a:lnTo>
                        <a:pt x="1128" y="173"/>
                      </a:lnTo>
                      <a:lnTo>
                        <a:pt x="1129" y="173"/>
                      </a:lnTo>
                      <a:lnTo>
                        <a:pt x="1131" y="173"/>
                      </a:lnTo>
                      <a:lnTo>
                        <a:pt x="1133" y="173"/>
                      </a:lnTo>
                      <a:lnTo>
                        <a:pt x="1135" y="173"/>
                      </a:lnTo>
                      <a:lnTo>
                        <a:pt x="1137" y="173"/>
                      </a:lnTo>
                      <a:lnTo>
                        <a:pt x="1139" y="173"/>
                      </a:lnTo>
                      <a:lnTo>
                        <a:pt x="1141" y="173"/>
                      </a:lnTo>
                      <a:lnTo>
                        <a:pt x="1143" y="173"/>
                      </a:lnTo>
                      <a:lnTo>
                        <a:pt x="1145" y="173"/>
                      </a:lnTo>
                      <a:lnTo>
                        <a:pt x="1147" y="173"/>
                      </a:lnTo>
                      <a:lnTo>
                        <a:pt x="1149" y="173"/>
                      </a:lnTo>
                      <a:lnTo>
                        <a:pt x="1151" y="173"/>
                      </a:lnTo>
                      <a:lnTo>
                        <a:pt x="1152" y="173"/>
                      </a:lnTo>
                      <a:lnTo>
                        <a:pt x="1154" y="173"/>
                      </a:lnTo>
                      <a:lnTo>
                        <a:pt x="1156" y="173"/>
                      </a:lnTo>
                      <a:lnTo>
                        <a:pt x="1158" y="173"/>
                      </a:lnTo>
                      <a:lnTo>
                        <a:pt x="1160" y="173"/>
                      </a:lnTo>
                      <a:lnTo>
                        <a:pt x="1162" y="173"/>
                      </a:lnTo>
                      <a:lnTo>
                        <a:pt x="1164" y="173"/>
                      </a:lnTo>
                      <a:lnTo>
                        <a:pt x="1166" y="173"/>
                      </a:lnTo>
                      <a:lnTo>
                        <a:pt x="1168" y="173"/>
                      </a:lnTo>
                      <a:lnTo>
                        <a:pt x="1170" y="173"/>
                      </a:lnTo>
                      <a:lnTo>
                        <a:pt x="1172" y="173"/>
                      </a:lnTo>
                      <a:lnTo>
                        <a:pt x="1174" y="173"/>
                      </a:lnTo>
                      <a:lnTo>
                        <a:pt x="1175" y="173"/>
                      </a:lnTo>
                      <a:lnTo>
                        <a:pt x="1177" y="173"/>
                      </a:lnTo>
                      <a:lnTo>
                        <a:pt x="1179" y="173"/>
                      </a:lnTo>
                      <a:lnTo>
                        <a:pt x="1181" y="173"/>
                      </a:lnTo>
                      <a:lnTo>
                        <a:pt x="1183" y="173"/>
                      </a:lnTo>
                      <a:lnTo>
                        <a:pt x="1185" y="173"/>
                      </a:lnTo>
                      <a:lnTo>
                        <a:pt x="1187" y="173"/>
                      </a:lnTo>
                      <a:lnTo>
                        <a:pt x="1189" y="173"/>
                      </a:lnTo>
                      <a:lnTo>
                        <a:pt x="1191" y="173"/>
                      </a:lnTo>
                      <a:lnTo>
                        <a:pt x="1193" y="173"/>
                      </a:lnTo>
                      <a:lnTo>
                        <a:pt x="1195" y="173"/>
                      </a:lnTo>
                      <a:lnTo>
                        <a:pt x="1196" y="173"/>
                      </a:lnTo>
                      <a:lnTo>
                        <a:pt x="1198" y="173"/>
                      </a:lnTo>
                      <a:lnTo>
                        <a:pt x="1200" y="173"/>
                      </a:lnTo>
                      <a:lnTo>
                        <a:pt x="1202" y="173"/>
                      </a:lnTo>
                      <a:lnTo>
                        <a:pt x="1204" y="173"/>
                      </a:lnTo>
                      <a:lnTo>
                        <a:pt x="1206" y="173"/>
                      </a:lnTo>
                      <a:lnTo>
                        <a:pt x="1208" y="173"/>
                      </a:lnTo>
                      <a:lnTo>
                        <a:pt x="1210" y="173"/>
                      </a:lnTo>
                      <a:lnTo>
                        <a:pt x="1212" y="173"/>
                      </a:lnTo>
                      <a:lnTo>
                        <a:pt x="1214" y="173"/>
                      </a:lnTo>
                      <a:lnTo>
                        <a:pt x="1216" y="173"/>
                      </a:lnTo>
                      <a:lnTo>
                        <a:pt x="1218" y="173"/>
                      </a:lnTo>
                      <a:lnTo>
                        <a:pt x="1219" y="173"/>
                      </a:lnTo>
                      <a:lnTo>
                        <a:pt x="1221" y="173"/>
                      </a:lnTo>
                      <a:lnTo>
                        <a:pt x="1223" y="173"/>
                      </a:lnTo>
                      <a:lnTo>
                        <a:pt x="1225" y="173"/>
                      </a:lnTo>
                      <a:lnTo>
                        <a:pt x="1227" y="173"/>
                      </a:lnTo>
                      <a:lnTo>
                        <a:pt x="1229" y="173"/>
                      </a:lnTo>
                      <a:lnTo>
                        <a:pt x="1231" y="173"/>
                      </a:lnTo>
                      <a:lnTo>
                        <a:pt x="1233" y="173"/>
                      </a:lnTo>
                      <a:lnTo>
                        <a:pt x="1235" y="173"/>
                      </a:lnTo>
                      <a:lnTo>
                        <a:pt x="1237" y="173"/>
                      </a:lnTo>
                      <a:lnTo>
                        <a:pt x="1239" y="173"/>
                      </a:lnTo>
                      <a:lnTo>
                        <a:pt x="1241" y="173"/>
                      </a:lnTo>
                      <a:lnTo>
                        <a:pt x="1242" y="173"/>
                      </a:lnTo>
                      <a:lnTo>
                        <a:pt x="1244" y="173"/>
                      </a:lnTo>
                      <a:lnTo>
                        <a:pt x="1246" y="173"/>
                      </a:lnTo>
                      <a:lnTo>
                        <a:pt x="1248" y="173"/>
                      </a:lnTo>
                      <a:lnTo>
                        <a:pt x="1250" y="173"/>
                      </a:lnTo>
                      <a:lnTo>
                        <a:pt x="1252" y="173"/>
                      </a:lnTo>
                      <a:lnTo>
                        <a:pt x="1254" y="173"/>
                      </a:lnTo>
                      <a:lnTo>
                        <a:pt x="1256" y="173"/>
                      </a:lnTo>
                      <a:lnTo>
                        <a:pt x="1258" y="173"/>
                      </a:lnTo>
                      <a:lnTo>
                        <a:pt x="1260" y="173"/>
                      </a:lnTo>
                      <a:lnTo>
                        <a:pt x="1262" y="173"/>
                      </a:lnTo>
                      <a:lnTo>
                        <a:pt x="1264" y="173"/>
                      </a:lnTo>
                      <a:lnTo>
                        <a:pt x="1265" y="173"/>
                      </a:lnTo>
                      <a:lnTo>
                        <a:pt x="1269" y="173"/>
                      </a:lnTo>
                      <a:lnTo>
                        <a:pt x="1271" y="173"/>
                      </a:lnTo>
                      <a:lnTo>
                        <a:pt x="1273" y="173"/>
                      </a:lnTo>
                      <a:lnTo>
                        <a:pt x="1275" y="173"/>
                      </a:lnTo>
                      <a:lnTo>
                        <a:pt x="1277" y="173"/>
                      </a:lnTo>
                      <a:lnTo>
                        <a:pt x="1281" y="173"/>
                      </a:lnTo>
                      <a:lnTo>
                        <a:pt x="1283" y="173"/>
                      </a:lnTo>
                      <a:lnTo>
                        <a:pt x="1285" y="173"/>
                      </a:lnTo>
                      <a:lnTo>
                        <a:pt x="1287" y="173"/>
                      </a:lnTo>
                      <a:lnTo>
                        <a:pt x="1288" y="173"/>
                      </a:lnTo>
                      <a:lnTo>
                        <a:pt x="1290" y="173"/>
                      </a:lnTo>
                      <a:lnTo>
                        <a:pt x="1292" y="173"/>
                      </a:lnTo>
                      <a:lnTo>
                        <a:pt x="1294" y="173"/>
                      </a:lnTo>
                      <a:lnTo>
                        <a:pt x="1296" y="173"/>
                      </a:lnTo>
                      <a:lnTo>
                        <a:pt x="1298" y="173"/>
                      </a:lnTo>
                      <a:lnTo>
                        <a:pt x="1300" y="173"/>
                      </a:lnTo>
                      <a:lnTo>
                        <a:pt x="1302" y="173"/>
                      </a:lnTo>
                      <a:lnTo>
                        <a:pt x="1304" y="173"/>
                      </a:lnTo>
                      <a:lnTo>
                        <a:pt x="1306" y="173"/>
                      </a:lnTo>
                      <a:lnTo>
                        <a:pt x="1308" y="173"/>
                      </a:lnTo>
                      <a:lnTo>
                        <a:pt x="1309" y="173"/>
                      </a:lnTo>
                      <a:lnTo>
                        <a:pt x="1311" y="173"/>
                      </a:lnTo>
                      <a:lnTo>
                        <a:pt x="1313" y="173"/>
                      </a:lnTo>
                      <a:lnTo>
                        <a:pt x="1315" y="173"/>
                      </a:lnTo>
                      <a:lnTo>
                        <a:pt x="1317" y="173"/>
                      </a:lnTo>
                      <a:lnTo>
                        <a:pt x="1319" y="173"/>
                      </a:lnTo>
                      <a:lnTo>
                        <a:pt x="1321" y="173"/>
                      </a:lnTo>
                      <a:lnTo>
                        <a:pt x="1323" y="173"/>
                      </a:lnTo>
                      <a:lnTo>
                        <a:pt x="1325" y="173"/>
                      </a:lnTo>
                      <a:lnTo>
                        <a:pt x="1327" y="173"/>
                      </a:lnTo>
                      <a:lnTo>
                        <a:pt x="1329" y="173"/>
                      </a:lnTo>
                      <a:lnTo>
                        <a:pt x="1331" y="173"/>
                      </a:lnTo>
                      <a:lnTo>
                        <a:pt x="1332" y="173"/>
                      </a:lnTo>
                      <a:lnTo>
                        <a:pt x="1334" y="173"/>
                      </a:lnTo>
                      <a:lnTo>
                        <a:pt x="1336" y="173"/>
                      </a:lnTo>
                      <a:lnTo>
                        <a:pt x="1338" y="173"/>
                      </a:lnTo>
                      <a:lnTo>
                        <a:pt x="1340" y="173"/>
                      </a:lnTo>
                      <a:lnTo>
                        <a:pt x="1342" y="173"/>
                      </a:lnTo>
                      <a:lnTo>
                        <a:pt x="1344" y="173"/>
                      </a:lnTo>
                      <a:lnTo>
                        <a:pt x="1346" y="173"/>
                      </a:lnTo>
                      <a:lnTo>
                        <a:pt x="1348" y="173"/>
                      </a:lnTo>
                      <a:lnTo>
                        <a:pt x="1350" y="173"/>
                      </a:lnTo>
                      <a:lnTo>
                        <a:pt x="1352" y="173"/>
                      </a:lnTo>
                      <a:lnTo>
                        <a:pt x="1354" y="173"/>
                      </a:lnTo>
                      <a:lnTo>
                        <a:pt x="1355" y="173"/>
                      </a:lnTo>
                      <a:lnTo>
                        <a:pt x="1357" y="173"/>
                      </a:lnTo>
                      <a:lnTo>
                        <a:pt x="1359" y="173"/>
                      </a:lnTo>
                      <a:lnTo>
                        <a:pt x="1361" y="173"/>
                      </a:lnTo>
                      <a:lnTo>
                        <a:pt x="1363" y="173"/>
                      </a:lnTo>
                      <a:lnTo>
                        <a:pt x="1365" y="173"/>
                      </a:lnTo>
                      <a:lnTo>
                        <a:pt x="1367" y="173"/>
                      </a:lnTo>
                      <a:lnTo>
                        <a:pt x="1369" y="173"/>
                      </a:lnTo>
                      <a:lnTo>
                        <a:pt x="1371" y="173"/>
                      </a:lnTo>
                      <a:lnTo>
                        <a:pt x="1373" y="173"/>
                      </a:lnTo>
                      <a:lnTo>
                        <a:pt x="1375" y="173"/>
                      </a:lnTo>
                      <a:lnTo>
                        <a:pt x="1377" y="173"/>
                      </a:lnTo>
                      <a:lnTo>
                        <a:pt x="1378" y="173"/>
                      </a:lnTo>
                      <a:lnTo>
                        <a:pt x="1380" y="173"/>
                      </a:lnTo>
                      <a:lnTo>
                        <a:pt x="1382" y="173"/>
                      </a:lnTo>
                      <a:lnTo>
                        <a:pt x="1384" y="173"/>
                      </a:lnTo>
                      <a:lnTo>
                        <a:pt x="1386" y="173"/>
                      </a:lnTo>
                      <a:lnTo>
                        <a:pt x="1388" y="173"/>
                      </a:lnTo>
                      <a:lnTo>
                        <a:pt x="1390" y="173"/>
                      </a:lnTo>
                      <a:lnTo>
                        <a:pt x="1392" y="173"/>
                      </a:lnTo>
                      <a:lnTo>
                        <a:pt x="1394" y="173"/>
                      </a:lnTo>
                      <a:lnTo>
                        <a:pt x="1396" y="173"/>
                      </a:lnTo>
                      <a:lnTo>
                        <a:pt x="1398" y="173"/>
                      </a:lnTo>
                      <a:lnTo>
                        <a:pt x="1399" y="173"/>
                      </a:lnTo>
                      <a:lnTo>
                        <a:pt x="1401" y="173"/>
                      </a:lnTo>
                      <a:lnTo>
                        <a:pt x="1403" y="173"/>
                      </a:lnTo>
                      <a:lnTo>
                        <a:pt x="1405" y="173"/>
                      </a:lnTo>
                      <a:lnTo>
                        <a:pt x="1407" y="173"/>
                      </a:lnTo>
                      <a:lnTo>
                        <a:pt x="1409" y="173"/>
                      </a:lnTo>
                      <a:lnTo>
                        <a:pt x="1411" y="173"/>
                      </a:lnTo>
                      <a:lnTo>
                        <a:pt x="1413" y="173"/>
                      </a:lnTo>
                      <a:lnTo>
                        <a:pt x="1415" y="173"/>
                      </a:lnTo>
                      <a:lnTo>
                        <a:pt x="1417" y="173"/>
                      </a:lnTo>
                      <a:lnTo>
                        <a:pt x="1419" y="173"/>
                      </a:lnTo>
                      <a:lnTo>
                        <a:pt x="1421" y="173"/>
                      </a:lnTo>
                      <a:lnTo>
                        <a:pt x="1422" y="173"/>
                      </a:lnTo>
                      <a:lnTo>
                        <a:pt x="1424" y="173"/>
                      </a:lnTo>
                      <a:lnTo>
                        <a:pt x="1426" y="173"/>
                      </a:lnTo>
                      <a:lnTo>
                        <a:pt x="1428" y="173"/>
                      </a:lnTo>
                      <a:lnTo>
                        <a:pt x="1430" y="173"/>
                      </a:lnTo>
                      <a:lnTo>
                        <a:pt x="1432" y="173"/>
                      </a:lnTo>
                      <a:lnTo>
                        <a:pt x="1434" y="173"/>
                      </a:lnTo>
                      <a:lnTo>
                        <a:pt x="1436" y="173"/>
                      </a:lnTo>
                      <a:lnTo>
                        <a:pt x="1438" y="173"/>
                      </a:lnTo>
                      <a:lnTo>
                        <a:pt x="1440" y="173"/>
                      </a:lnTo>
                      <a:lnTo>
                        <a:pt x="1442" y="173"/>
                      </a:lnTo>
                      <a:lnTo>
                        <a:pt x="1444" y="173"/>
                      </a:lnTo>
                      <a:lnTo>
                        <a:pt x="1445" y="173"/>
                      </a:lnTo>
                      <a:lnTo>
                        <a:pt x="1447" y="173"/>
                      </a:lnTo>
                      <a:lnTo>
                        <a:pt x="1449" y="173"/>
                      </a:lnTo>
                      <a:lnTo>
                        <a:pt x="1451" y="173"/>
                      </a:lnTo>
                      <a:lnTo>
                        <a:pt x="1453" y="173"/>
                      </a:lnTo>
                      <a:lnTo>
                        <a:pt x="1455" y="173"/>
                      </a:lnTo>
                      <a:lnTo>
                        <a:pt x="1457" y="173"/>
                      </a:lnTo>
                      <a:lnTo>
                        <a:pt x="1459" y="173"/>
                      </a:lnTo>
                      <a:lnTo>
                        <a:pt x="1461" y="173"/>
                      </a:lnTo>
                      <a:lnTo>
                        <a:pt x="1463" y="173"/>
                      </a:lnTo>
                      <a:lnTo>
                        <a:pt x="1465" y="173"/>
                      </a:lnTo>
                      <a:lnTo>
                        <a:pt x="1467" y="173"/>
                      </a:lnTo>
                      <a:lnTo>
                        <a:pt x="1468" y="173"/>
                      </a:lnTo>
                      <a:lnTo>
                        <a:pt x="1470" y="173"/>
                      </a:lnTo>
                      <a:lnTo>
                        <a:pt x="1472" y="173"/>
                      </a:lnTo>
                      <a:lnTo>
                        <a:pt x="1474" y="173"/>
                      </a:lnTo>
                      <a:lnTo>
                        <a:pt x="1476" y="173"/>
                      </a:lnTo>
                      <a:lnTo>
                        <a:pt x="1478" y="173"/>
                      </a:lnTo>
                      <a:lnTo>
                        <a:pt x="1480" y="173"/>
                      </a:lnTo>
                      <a:lnTo>
                        <a:pt x="1482" y="173"/>
                      </a:lnTo>
                      <a:lnTo>
                        <a:pt x="1484" y="173"/>
                      </a:lnTo>
                      <a:lnTo>
                        <a:pt x="1488" y="173"/>
                      </a:lnTo>
                      <a:lnTo>
                        <a:pt x="1489" y="173"/>
                      </a:lnTo>
                      <a:lnTo>
                        <a:pt x="1491" y="173"/>
                      </a:lnTo>
                      <a:lnTo>
                        <a:pt x="1493" y="173"/>
                      </a:lnTo>
                      <a:lnTo>
                        <a:pt x="1495" y="173"/>
                      </a:lnTo>
                      <a:lnTo>
                        <a:pt x="1497" y="173"/>
                      </a:lnTo>
                      <a:lnTo>
                        <a:pt x="1499" y="173"/>
                      </a:lnTo>
                      <a:lnTo>
                        <a:pt x="1501" y="173"/>
                      </a:lnTo>
                      <a:lnTo>
                        <a:pt x="1503" y="173"/>
                      </a:lnTo>
                      <a:lnTo>
                        <a:pt x="1505" y="173"/>
                      </a:lnTo>
                      <a:lnTo>
                        <a:pt x="1509" y="173"/>
                      </a:lnTo>
                      <a:lnTo>
                        <a:pt x="1511" y="173"/>
                      </a:lnTo>
                      <a:lnTo>
                        <a:pt x="1512" y="173"/>
                      </a:lnTo>
                      <a:lnTo>
                        <a:pt x="1514" y="173"/>
                      </a:lnTo>
                      <a:lnTo>
                        <a:pt x="1516" y="173"/>
                      </a:lnTo>
                      <a:lnTo>
                        <a:pt x="1518" y="173"/>
                      </a:lnTo>
                      <a:lnTo>
                        <a:pt x="1520" y="173"/>
                      </a:lnTo>
                      <a:lnTo>
                        <a:pt x="1522" y="173"/>
                      </a:lnTo>
                      <a:lnTo>
                        <a:pt x="1524" y="173"/>
                      </a:lnTo>
                      <a:lnTo>
                        <a:pt x="1526" y="173"/>
                      </a:lnTo>
                      <a:lnTo>
                        <a:pt x="1528" y="173"/>
                      </a:lnTo>
                      <a:lnTo>
                        <a:pt x="1530" y="173"/>
                      </a:lnTo>
                      <a:lnTo>
                        <a:pt x="1532" y="173"/>
                      </a:lnTo>
                      <a:lnTo>
                        <a:pt x="1534" y="173"/>
                      </a:lnTo>
                      <a:lnTo>
                        <a:pt x="1535" y="173"/>
                      </a:lnTo>
                      <a:lnTo>
                        <a:pt x="1537" y="173"/>
                      </a:lnTo>
                      <a:lnTo>
                        <a:pt x="1539" y="173"/>
                      </a:lnTo>
                      <a:lnTo>
                        <a:pt x="1541" y="173"/>
                      </a:lnTo>
                      <a:lnTo>
                        <a:pt x="1543" y="173"/>
                      </a:lnTo>
                      <a:lnTo>
                        <a:pt x="1547" y="173"/>
                      </a:lnTo>
                      <a:lnTo>
                        <a:pt x="1549" y="173"/>
                      </a:lnTo>
                      <a:lnTo>
                        <a:pt x="1551" y="173"/>
                      </a:lnTo>
                      <a:lnTo>
                        <a:pt x="1553" y="173"/>
                      </a:lnTo>
                      <a:lnTo>
                        <a:pt x="1555" y="173"/>
                      </a:lnTo>
                      <a:lnTo>
                        <a:pt x="1557" y="173"/>
                      </a:lnTo>
                      <a:lnTo>
                        <a:pt x="1558" y="173"/>
                      </a:lnTo>
                      <a:lnTo>
                        <a:pt x="1560" y="173"/>
                      </a:lnTo>
                      <a:lnTo>
                        <a:pt x="1562" y="173"/>
                      </a:lnTo>
                      <a:lnTo>
                        <a:pt x="1564" y="173"/>
                      </a:lnTo>
                      <a:lnTo>
                        <a:pt x="1566" y="173"/>
                      </a:lnTo>
                      <a:lnTo>
                        <a:pt x="1568" y="173"/>
                      </a:lnTo>
                      <a:lnTo>
                        <a:pt x="1570" y="173"/>
                      </a:lnTo>
                      <a:lnTo>
                        <a:pt x="1572" y="173"/>
                      </a:lnTo>
                      <a:lnTo>
                        <a:pt x="1574" y="173"/>
                      </a:lnTo>
                      <a:lnTo>
                        <a:pt x="1576" y="173"/>
                      </a:lnTo>
                      <a:lnTo>
                        <a:pt x="1578" y="173"/>
                      </a:lnTo>
                      <a:lnTo>
                        <a:pt x="1579" y="173"/>
                      </a:lnTo>
                      <a:lnTo>
                        <a:pt x="1581" y="173"/>
                      </a:lnTo>
                      <a:lnTo>
                        <a:pt x="1583" y="173"/>
                      </a:lnTo>
                      <a:lnTo>
                        <a:pt x="1585" y="173"/>
                      </a:lnTo>
                      <a:lnTo>
                        <a:pt x="1587" y="173"/>
                      </a:lnTo>
                      <a:lnTo>
                        <a:pt x="1589" y="173"/>
                      </a:lnTo>
                      <a:lnTo>
                        <a:pt x="1591" y="173"/>
                      </a:lnTo>
                      <a:lnTo>
                        <a:pt x="1593" y="173"/>
                      </a:lnTo>
                      <a:lnTo>
                        <a:pt x="1595" y="173"/>
                      </a:lnTo>
                      <a:lnTo>
                        <a:pt x="1597" y="173"/>
                      </a:lnTo>
                      <a:lnTo>
                        <a:pt x="1599" y="173"/>
                      </a:lnTo>
                      <a:lnTo>
                        <a:pt x="1601" y="173"/>
                      </a:lnTo>
                      <a:lnTo>
                        <a:pt x="1604" y="173"/>
                      </a:lnTo>
                      <a:lnTo>
                        <a:pt x="1606" y="173"/>
                      </a:lnTo>
                      <a:lnTo>
                        <a:pt x="1608" y="173"/>
                      </a:lnTo>
                      <a:lnTo>
                        <a:pt x="1610" y="173"/>
                      </a:lnTo>
                      <a:lnTo>
                        <a:pt x="1612" y="173"/>
                      </a:lnTo>
                      <a:lnTo>
                        <a:pt x="1614" y="173"/>
                      </a:lnTo>
                      <a:lnTo>
                        <a:pt x="1616" y="173"/>
                      </a:lnTo>
                      <a:lnTo>
                        <a:pt x="1618" y="173"/>
                      </a:lnTo>
                      <a:lnTo>
                        <a:pt x="1620" y="173"/>
                      </a:lnTo>
                      <a:lnTo>
                        <a:pt x="1622" y="173"/>
                      </a:lnTo>
                      <a:lnTo>
                        <a:pt x="1624" y="173"/>
                      </a:lnTo>
                      <a:lnTo>
                        <a:pt x="1625" y="173"/>
                      </a:lnTo>
                      <a:lnTo>
                        <a:pt x="1627" y="173"/>
                      </a:lnTo>
                      <a:lnTo>
                        <a:pt x="1629" y="173"/>
                      </a:lnTo>
                      <a:lnTo>
                        <a:pt x="1631" y="173"/>
                      </a:lnTo>
                      <a:lnTo>
                        <a:pt x="1633" y="173"/>
                      </a:lnTo>
                      <a:lnTo>
                        <a:pt x="1635" y="173"/>
                      </a:lnTo>
                      <a:lnTo>
                        <a:pt x="1637" y="173"/>
                      </a:lnTo>
                      <a:lnTo>
                        <a:pt x="1639" y="173"/>
                      </a:lnTo>
                      <a:lnTo>
                        <a:pt x="1643" y="173"/>
                      </a:lnTo>
                      <a:lnTo>
                        <a:pt x="1645" y="173"/>
                      </a:lnTo>
                      <a:lnTo>
                        <a:pt x="1647" y="173"/>
                      </a:lnTo>
                      <a:lnTo>
                        <a:pt x="1648" y="173"/>
                      </a:lnTo>
                      <a:lnTo>
                        <a:pt x="1650" y="173"/>
                      </a:lnTo>
                      <a:lnTo>
                        <a:pt x="1652" y="173"/>
                      </a:lnTo>
                      <a:lnTo>
                        <a:pt x="1654" y="173"/>
                      </a:lnTo>
                      <a:lnTo>
                        <a:pt x="1656" y="173"/>
                      </a:lnTo>
                      <a:lnTo>
                        <a:pt x="1658" y="173"/>
                      </a:lnTo>
                      <a:lnTo>
                        <a:pt x="1660" y="173"/>
                      </a:lnTo>
                      <a:lnTo>
                        <a:pt x="1662" y="173"/>
                      </a:lnTo>
                      <a:lnTo>
                        <a:pt x="1664" y="173"/>
                      </a:lnTo>
                      <a:lnTo>
                        <a:pt x="1666" y="173"/>
                      </a:lnTo>
                      <a:lnTo>
                        <a:pt x="1668" y="173"/>
                      </a:lnTo>
                      <a:lnTo>
                        <a:pt x="1669" y="173"/>
                      </a:lnTo>
                      <a:lnTo>
                        <a:pt x="1671" y="173"/>
                      </a:lnTo>
                      <a:lnTo>
                        <a:pt x="1673" y="173"/>
                      </a:lnTo>
                      <a:lnTo>
                        <a:pt x="1675" y="173"/>
                      </a:lnTo>
                      <a:lnTo>
                        <a:pt x="1677" y="173"/>
                      </a:lnTo>
                      <a:lnTo>
                        <a:pt x="1679" y="173"/>
                      </a:lnTo>
                      <a:lnTo>
                        <a:pt x="1681" y="173"/>
                      </a:lnTo>
                      <a:lnTo>
                        <a:pt x="1683" y="173"/>
                      </a:lnTo>
                      <a:lnTo>
                        <a:pt x="1685" y="173"/>
                      </a:lnTo>
                      <a:lnTo>
                        <a:pt x="1687" y="173"/>
                      </a:lnTo>
                      <a:lnTo>
                        <a:pt x="1689" y="173"/>
                      </a:lnTo>
                      <a:lnTo>
                        <a:pt x="1691" y="173"/>
                      </a:lnTo>
                      <a:lnTo>
                        <a:pt x="1692" y="173"/>
                      </a:lnTo>
                      <a:lnTo>
                        <a:pt x="1694" y="173"/>
                      </a:lnTo>
                      <a:lnTo>
                        <a:pt x="1696" y="173"/>
                      </a:lnTo>
                      <a:lnTo>
                        <a:pt x="1698" y="173"/>
                      </a:lnTo>
                      <a:lnTo>
                        <a:pt x="1700" y="173"/>
                      </a:lnTo>
                      <a:lnTo>
                        <a:pt x="1702" y="173"/>
                      </a:lnTo>
                      <a:lnTo>
                        <a:pt x="1704" y="173"/>
                      </a:lnTo>
                      <a:lnTo>
                        <a:pt x="1706" y="173"/>
                      </a:lnTo>
                      <a:lnTo>
                        <a:pt x="1708" y="173"/>
                      </a:lnTo>
                      <a:lnTo>
                        <a:pt x="1710" y="173"/>
                      </a:lnTo>
                      <a:lnTo>
                        <a:pt x="1712" y="173"/>
                      </a:lnTo>
                      <a:lnTo>
                        <a:pt x="1714" y="173"/>
                      </a:lnTo>
                      <a:lnTo>
                        <a:pt x="1715" y="173"/>
                      </a:lnTo>
                      <a:lnTo>
                        <a:pt x="1717" y="173"/>
                      </a:lnTo>
                      <a:lnTo>
                        <a:pt x="1719" y="173"/>
                      </a:lnTo>
                      <a:lnTo>
                        <a:pt x="1721" y="173"/>
                      </a:lnTo>
                      <a:lnTo>
                        <a:pt x="1723" y="173"/>
                      </a:lnTo>
                      <a:lnTo>
                        <a:pt x="1727" y="173"/>
                      </a:lnTo>
                      <a:lnTo>
                        <a:pt x="1729" y="173"/>
                      </a:lnTo>
                      <a:lnTo>
                        <a:pt x="1731" y="173"/>
                      </a:lnTo>
                      <a:lnTo>
                        <a:pt x="1733" y="173"/>
                      </a:lnTo>
                      <a:lnTo>
                        <a:pt x="1735" y="173"/>
                      </a:lnTo>
                      <a:lnTo>
                        <a:pt x="1737" y="173"/>
                      </a:lnTo>
                      <a:lnTo>
                        <a:pt x="1738" y="173"/>
                      </a:lnTo>
                      <a:lnTo>
                        <a:pt x="1740" y="173"/>
                      </a:lnTo>
                      <a:lnTo>
                        <a:pt x="1742" y="173"/>
                      </a:lnTo>
                      <a:lnTo>
                        <a:pt x="1744" y="173"/>
                      </a:lnTo>
                      <a:lnTo>
                        <a:pt x="1746" y="173"/>
                      </a:lnTo>
                      <a:lnTo>
                        <a:pt x="1748" y="173"/>
                      </a:lnTo>
                      <a:lnTo>
                        <a:pt x="1750" y="173"/>
                      </a:lnTo>
                      <a:lnTo>
                        <a:pt x="1752" y="173"/>
                      </a:lnTo>
                      <a:lnTo>
                        <a:pt x="1754" y="173"/>
                      </a:lnTo>
                      <a:lnTo>
                        <a:pt x="1756" y="173"/>
                      </a:lnTo>
                      <a:lnTo>
                        <a:pt x="1758" y="173"/>
                      </a:lnTo>
                      <a:lnTo>
                        <a:pt x="1760" y="173"/>
                      </a:lnTo>
                      <a:lnTo>
                        <a:pt x="1761" y="173"/>
                      </a:lnTo>
                      <a:lnTo>
                        <a:pt x="1763" y="173"/>
                      </a:lnTo>
                      <a:lnTo>
                        <a:pt x="1765" y="173"/>
                      </a:lnTo>
                      <a:lnTo>
                        <a:pt x="1767" y="173"/>
                      </a:lnTo>
                      <a:lnTo>
                        <a:pt x="1769" y="173"/>
                      </a:lnTo>
                      <a:lnTo>
                        <a:pt x="1771" y="173"/>
                      </a:lnTo>
                      <a:lnTo>
                        <a:pt x="1773" y="173"/>
                      </a:lnTo>
                      <a:lnTo>
                        <a:pt x="1775" y="173"/>
                      </a:lnTo>
                      <a:lnTo>
                        <a:pt x="1777" y="173"/>
                      </a:lnTo>
                      <a:lnTo>
                        <a:pt x="1779" y="173"/>
                      </a:lnTo>
                      <a:lnTo>
                        <a:pt x="1781" y="173"/>
                      </a:lnTo>
                      <a:lnTo>
                        <a:pt x="1782" y="173"/>
                      </a:lnTo>
                      <a:lnTo>
                        <a:pt x="1784" y="173"/>
                      </a:lnTo>
                      <a:lnTo>
                        <a:pt x="1786" y="173"/>
                      </a:lnTo>
                      <a:lnTo>
                        <a:pt x="1788" y="173"/>
                      </a:lnTo>
                      <a:lnTo>
                        <a:pt x="1790" y="173"/>
                      </a:lnTo>
                      <a:lnTo>
                        <a:pt x="1792" y="173"/>
                      </a:lnTo>
                      <a:lnTo>
                        <a:pt x="1794" y="173"/>
                      </a:lnTo>
                      <a:lnTo>
                        <a:pt x="1796" y="173"/>
                      </a:lnTo>
                      <a:lnTo>
                        <a:pt x="1798" y="173"/>
                      </a:lnTo>
                      <a:lnTo>
                        <a:pt x="1800" y="173"/>
                      </a:lnTo>
                      <a:lnTo>
                        <a:pt x="1802" y="173"/>
                      </a:lnTo>
                      <a:lnTo>
                        <a:pt x="1804" y="173"/>
                      </a:lnTo>
                      <a:lnTo>
                        <a:pt x="1805" y="173"/>
                      </a:lnTo>
                      <a:lnTo>
                        <a:pt x="1807" y="173"/>
                      </a:lnTo>
                      <a:lnTo>
                        <a:pt x="1809" y="173"/>
                      </a:lnTo>
                      <a:lnTo>
                        <a:pt x="1811" y="173"/>
                      </a:lnTo>
                      <a:lnTo>
                        <a:pt x="1813" y="173"/>
                      </a:lnTo>
                      <a:lnTo>
                        <a:pt x="1815" y="173"/>
                      </a:lnTo>
                      <a:lnTo>
                        <a:pt x="1817" y="173"/>
                      </a:lnTo>
                      <a:lnTo>
                        <a:pt x="1819" y="173"/>
                      </a:lnTo>
                      <a:lnTo>
                        <a:pt x="1821" y="173"/>
                      </a:lnTo>
                      <a:lnTo>
                        <a:pt x="1823" y="173"/>
                      </a:lnTo>
                      <a:lnTo>
                        <a:pt x="1825" y="173"/>
                      </a:lnTo>
                      <a:lnTo>
                        <a:pt x="1827" y="173"/>
                      </a:lnTo>
                      <a:lnTo>
                        <a:pt x="1828" y="173"/>
                      </a:lnTo>
                      <a:lnTo>
                        <a:pt x="1830" y="173"/>
                      </a:lnTo>
                      <a:lnTo>
                        <a:pt x="1832" y="173"/>
                      </a:lnTo>
                      <a:lnTo>
                        <a:pt x="1834" y="173"/>
                      </a:lnTo>
                      <a:lnTo>
                        <a:pt x="1836" y="173"/>
                      </a:lnTo>
                      <a:lnTo>
                        <a:pt x="1838" y="173"/>
                      </a:lnTo>
                      <a:lnTo>
                        <a:pt x="1840" y="173"/>
                      </a:lnTo>
                      <a:lnTo>
                        <a:pt x="1842" y="173"/>
                      </a:lnTo>
                      <a:lnTo>
                        <a:pt x="1844" y="173"/>
                      </a:lnTo>
                      <a:lnTo>
                        <a:pt x="1846" y="173"/>
                      </a:lnTo>
                      <a:lnTo>
                        <a:pt x="1848" y="173"/>
                      </a:lnTo>
                      <a:lnTo>
                        <a:pt x="1850" y="173"/>
                      </a:lnTo>
                      <a:lnTo>
                        <a:pt x="1853" y="173"/>
                      </a:lnTo>
                      <a:lnTo>
                        <a:pt x="1855" y="173"/>
                      </a:lnTo>
                      <a:lnTo>
                        <a:pt x="1857" y="173"/>
                      </a:lnTo>
                      <a:lnTo>
                        <a:pt x="1859" y="173"/>
                      </a:lnTo>
                      <a:lnTo>
                        <a:pt x="1861" y="173"/>
                      </a:lnTo>
                      <a:lnTo>
                        <a:pt x="1863" y="173"/>
                      </a:lnTo>
                      <a:lnTo>
                        <a:pt x="1865" y="173"/>
                      </a:lnTo>
                      <a:lnTo>
                        <a:pt x="1867" y="173"/>
                      </a:lnTo>
                      <a:lnTo>
                        <a:pt x="1869" y="173"/>
                      </a:lnTo>
                      <a:lnTo>
                        <a:pt x="1871" y="173"/>
                      </a:lnTo>
                      <a:lnTo>
                        <a:pt x="1872" y="173"/>
                      </a:lnTo>
                      <a:lnTo>
                        <a:pt x="1874" y="173"/>
                      </a:lnTo>
                      <a:lnTo>
                        <a:pt x="1878" y="173"/>
                      </a:lnTo>
                      <a:lnTo>
                        <a:pt x="1880" y="173"/>
                      </a:lnTo>
                      <a:lnTo>
                        <a:pt x="1882" y="173"/>
                      </a:lnTo>
                      <a:lnTo>
                        <a:pt x="1884" y="173"/>
                      </a:lnTo>
                      <a:lnTo>
                        <a:pt x="1886" y="173"/>
                      </a:lnTo>
                      <a:lnTo>
                        <a:pt x="1888" y="173"/>
                      </a:lnTo>
                      <a:lnTo>
                        <a:pt x="1890" y="173"/>
                      </a:lnTo>
                      <a:lnTo>
                        <a:pt x="1892" y="173"/>
                      </a:lnTo>
                      <a:lnTo>
                        <a:pt x="1894" y="173"/>
                      </a:lnTo>
                      <a:lnTo>
                        <a:pt x="1895" y="173"/>
                      </a:lnTo>
                      <a:lnTo>
                        <a:pt x="1897" y="173"/>
                      </a:lnTo>
                      <a:lnTo>
                        <a:pt x="1899" y="173"/>
                      </a:lnTo>
                      <a:lnTo>
                        <a:pt x="1901" y="173"/>
                      </a:lnTo>
                      <a:lnTo>
                        <a:pt x="1903" y="173"/>
                      </a:lnTo>
                      <a:lnTo>
                        <a:pt x="1905" y="173"/>
                      </a:lnTo>
                      <a:lnTo>
                        <a:pt x="1907" y="173"/>
                      </a:lnTo>
                      <a:lnTo>
                        <a:pt x="1909" y="173"/>
                      </a:lnTo>
                      <a:lnTo>
                        <a:pt x="1911" y="173"/>
                      </a:lnTo>
                      <a:lnTo>
                        <a:pt x="1913" y="173"/>
                      </a:lnTo>
                      <a:lnTo>
                        <a:pt x="1915" y="173"/>
                      </a:lnTo>
                      <a:lnTo>
                        <a:pt x="1917" y="173"/>
                      </a:lnTo>
                      <a:lnTo>
                        <a:pt x="1918" y="173"/>
                      </a:lnTo>
                      <a:lnTo>
                        <a:pt x="1920" y="173"/>
                      </a:lnTo>
                      <a:lnTo>
                        <a:pt x="1922" y="173"/>
                      </a:lnTo>
                      <a:lnTo>
                        <a:pt x="1924" y="173"/>
                      </a:lnTo>
                      <a:lnTo>
                        <a:pt x="1926" y="173"/>
                      </a:lnTo>
                      <a:lnTo>
                        <a:pt x="1928" y="173"/>
                      </a:lnTo>
                      <a:lnTo>
                        <a:pt x="1930" y="173"/>
                      </a:lnTo>
                      <a:lnTo>
                        <a:pt x="1932" y="173"/>
                      </a:lnTo>
                      <a:lnTo>
                        <a:pt x="1934" y="173"/>
                      </a:lnTo>
                      <a:lnTo>
                        <a:pt x="1936" y="173"/>
                      </a:lnTo>
                      <a:lnTo>
                        <a:pt x="1938" y="173"/>
                      </a:lnTo>
                      <a:lnTo>
                        <a:pt x="1940" y="173"/>
                      </a:lnTo>
                      <a:lnTo>
                        <a:pt x="1941" y="173"/>
                      </a:lnTo>
                      <a:lnTo>
                        <a:pt x="1943" y="173"/>
                      </a:lnTo>
                      <a:lnTo>
                        <a:pt x="1945" y="173"/>
                      </a:lnTo>
                      <a:lnTo>
                        <a:pt x="1947" y="173"/>
                      </a:lnTo>
                      <a:lnTo>
                        <a:pt x="1949" y="173"/>
                      </a:lnTo>
                      <a:lnTo>
                        <a:pt x="1951" y="173"/>
                      </a:lnTo>
                      <a:lnTo>
                        <a:pt x="1953" y="173"/>
                      </a:lnTo>
                      <a:lnTo>
                        <a:pt x="1955" y="173"/>
                      </a:lnTo>
                      <a:lnTo>
                        <a:pt x="1957" y="173"/>
                      </a:lnTo>
                      <a:lnTo>
                        <a:pt x="1959" y="173"/>
                      </a:lnTo>
                      <a:lnTo>
                        <a:pt x="1961" y="173"/>
                      </a:lnTo>
                      <a:lnTo>
                        <a:pt x="1962" y="173"/>
                      </a:lnTo>
                      <a:lnTo>
                        <a:pt x="1964" y="173"/>
                      </a:lnTo>
                      <a:lnTo>
                        <a:pt x="1966" y="173"/>
                      </a:lnTo>
                      <a:lnTo>
                        <a:pt x="1968" y="173"/>
                      </a:lnTo>
                      <a:lnTo>
                        <a:pt x="1970" y="173"/>
                      </a:lnTo>
                      <a:lnTo>
                        <a:pt x="1972" y="173"/>
                      </a:lnTo>
                      <a:lnTo>
                        <a:pt x="1974" y="173"/>
                      </a:lnTo>
                      <a:lnTo>
                        <a:pt x="1976" y="173"/>
                      </a:lnTo>
                      <a:lnTo>
                        <a:pt x="1978" y="173"/>
                      </a:lnTo>
                      <a:lnTo>
                        <a:pt x="1980" y="173"/>
                      </a:lnTo>
                      <a:lnTo>
                        <a:pt x="1982" y="173"/>
                      </a:lnTo>
                      <a:lnTo>
                        <a:pt x="1984" y="173"/>
                      </a:lnTo>
                      <a:lnTo>
                        <a:pt x="1985" y="173"/>
                      </a:lnTo>
                      <a:lnTo>
                        <a:pt x="1987" y="173"/>
                      </a:lnTo>
                      <a:lnTo>
                        <a:pt x="1989" y="173"/>
                      </a:lnTo>
                      <a:lnTo>
                        <a:pt x="1991" y="173"/>
                      </a:lnTo>
                      <a:lnTo>
                        <a:pt x="1993" y="173"/>
                      </a:lnTo>
                      <a:lnTo>
                        <a:pt x="1995" y="173"/>
                      </a:lnTo>
                      <a:lnTo>
                        <a:pt x="1997" y="173"/>
                      </a:lnTo>
                      <a:lnTo>
                        <a:pt x="1999" y="173"/>
                      </a:lnTo>
                      <a:lnTo>
                        <a:pt x="2001" y="173"/>
                      </a:lnTo>
                      <a:lnTo>
                        <a:pt x="2003" y="173"/>
                      </a:lnTo>
                      <a:lnTo>
                        <a:pt x="2005" y="173"/>
                      </a:lnTo>
                      <a:lnTo>
                        <a:pt x="2007" y="173"/>
                      </a:lnTo>
                      <a:lnTo>
                        <a:pt x="2008" y="173"/>
                      </a:lnTo>
                      <a:lnTo>
                        <a:pt x="2010" y="173"/>
                      </a:lnTo>
                      <a:lnTo>
                        <a:pt x="2012" y="173"/>
                      </a:lnTo>
                      <a:lnTo>
                        <a:pt x="2014" y="173"/>
                      </a:lnTo>
                      <a:lnTo>
                        <a:pt x="2016" y="173"/>
                      </a:lnTo>
                      <a:lnTo>
                        <a:pt x="2018" y="173"/>
                      </a:lnTo>
                      <a:lnTo>
                        <a:pt x="2020" y="173"/>
                      </a:lnTo>
                      <a:lnTo>
                        <a:pt x="2022" y="173"/>
                      </a:lnTo>
                      <a:lnTo>
                        <a:pt x="2024" y="173"/>
                      </a:lnTo>
                      <a:lnTo>
                        <a:pt x="2026" y="173"/>
                      </a:lnTo>
                      <a:lnTo>
                        <a:pt x="2028" y="173"/>
                      </a:lnTo>
                      <a:lnTo>
                        <a:pt x="2030" y="173"/>
                      </a:lnTo>
                      <a:lnTo>
                        <a:pt x="2031" y="173"/>
                      </a:lnTo>
                      <a:lnTo>
                        <a:pt x="2033" y="173"/>
                      </a:lnTo>
                      <a:lnTo>
                        <a:pt x="2035" y="173"/>
                      </a:lnTo>
                      <a:lnTo>
                        <a:pt x="2037" y="173"/>
                      </a:lnTo>
                      <a:lnTo>
                        <a:pt x="2039" y="173"/>
                      </a:lnTo>
                      <a:lnTo>
                        <a:pt x="2041" y="173"/>
                      </a:lnTo>
                      <a:lnTo>
                        <a:pt x="2043" y="173"/>
                      </a:lnTo>
                      <a:lnTo>
                        <a:pt x="2045" y="173"/>
                      </a:lnTo>
                      <a:lnTo>
                        <a:pt x="2047" y="173"/>
                      </a:lnTo>
                      <a:lnTo>
                        <a:pt x="2049" y="173"/>
                      </a:lnTo>
                      <a:lnTo>
                        <a:pt x="2051" y="173"/>
                      </a:lnTo>
                      <a:lnTo>
                        <a:pt x="2052" y="173"/>
                      </a:lnTo>
                      <a:lnTo>
                        <a:pt x="2054" y="173"/>
                      </a:lnTo>
                      <a:lnTo>
                        <a:pt x="2056" y="173"/>
                      </a:lnTo>
                      <a:lnTo>
                        <a:pt x="2058" y="173"/>
                      </a:lnTo>
                      <a:lnTo>
                        <a:pt x="2060" y="173"/>
                      </a:lnTo>
                      <a:lnTo>
                        <a:pt x="2062" y="173"/>
                      </a:lnTo>
                      <a:lnTo>
                        <a:pt x="2064" y="173"/>
                      </a:lnTo>
                      <a:lnTo>
                        <a:pt x="2066" y="173"/>
                      </a:lnTo>
                      <a:lnTo>
                        <a:pt x="2068" y="173"/>
                      </a:lnTo>
                      <a:lnTo>
                        <a:pt x="2070" y="173"/>
                      </a:lnTo>
                      <a:lnTo>
                        <a:pt x="2072" y="173"/>
                      </a:lnTo>
                      <a:lnTo>
                        <a:pt x="2075" y="173"/>
                      </a:lnTo>
                      <a:lnTo>
                        <a:pt x="2079" y="173"/>
                      </a:lnTo>
                      <a:lnTo>
                        <a:pt x="2081" y="173"/>
                      </a:lnTo>
                      <a:lnTo>
                        <a:pt x="2083" y="173"/>
                      </a:lnTo>
                      <a:lnTo>
                        <a:pt x="2085" y="173"/>
                      </a:lnTo>
                      <a:lnTo>
                        <a:pt x="2087" y="173"/>
                      </a:lnTo>
                      <a:lnTo>
                        <a:pt x="2089" y="173"/>
                      </a:lnTo>
                      <a:lnTo>
                        <a:pt x="2091" y="173"/>
                      </a:lnTo>
                      <a:lnTo>
                        <a:pt x="2093" y="173"/>
                      </a:lnTo>
                      <a:lnTo>
                        <a:pt x="2095" y="173"/>
                      </a:lnTo>
                      <a:lnTo>
                        <a:pt x="2097" y="173"/>
                      </a:lnTo>
                      <a:lnTo>
                        <a:pt x="2098" y="173"/>
                      </a:lnTo>
                      <a:lnTo>
                        <a:pt x="2100" y="173"/>
                      </a:lnTo>
                      <a:lnTo>
                        <a:pt x="2102" y="173"/>
                      </a:lnTo>
                      <a:lnTo>
                        <a:pt x="2104" y="173"/>
                      </a:lnTo>
                      <a:lnTo>
                        <a:pt x="2106" y="173"/>
                      </a:lnTo>
                      <a:lnTo>
                        <a:pt x="2108" y="173"/>
                      </a:lnTo>
                      <a:lnTo>
                        <a:pt x="2110" y="173"/>
                      </a:lnTo>
                      <a:lnTo>
                        <a:pt x="2112" y="173"/>
                      </a:lnTo>
                      <a:lnTo>
                        <a:pt x="2114" y="173"/>
                      </a:lnTo>
                      <a:lnTo>
                        <a:pt x="2116" y="173"/>
                      </a:lnTo>
                      <a:lnTo>
                        <a:pt x="2118" y="173"/>
                      </a:lnTo>
                      <a:lnTo>
                        <a:pt x="2120" y="173"/>
                      </a:lnTo>
                      <a:lnTo>
                        <a:pt x="2121" y="173"/>
                      </a:lnTo>
                      <a:lnTo>
                        <a:pt x="2123" y="173"/>
                      </a:lnTo>
                      <a:lnTo>
                        <a:pt x="2125" y="173"/>
                      </a:lnTo>
                      <a:lnTo>
                        <a:pt x="2127" y="173"/>
                      </a:lnTo>
                      <a:lnTo>
                        <a:pt x="2129" y="173"/>
                      </a:lnTo>
                      <a:lnTo>
                        <a:pt x="2131" y="173"/>
                      </a:lnTo>
                      <a:lnTo>
                        <a:pt x="2133" y="173"/>
                      </a:lnTo>
                      <a:lnTo>
                        <a:pt x="2135" y="173"/>
                      </a:lnTo>
                      <a:lnTo>
                        <a:pt x="2137" y="173"/>
                      </a:lnTo>
                      <a:lnTo>
                        <a:pt x="2139" y="173"/>
                      </a:lnTo>
                      <a:lnTo>
                        <a:pt x="2141" y="173"/>
                      </a:lnTo>
                      <a:lnTo>
                        <a:pt x="2143" y="173"/>
                      </a:lnTo>
                      <a:lnTo>
                        <a:pt x="2144" y="173"/>
                      </a:lnTo>
                      <a:lnTo>
                        <a:pt x="2146" y="173"/>
                      </a:lnTo>
                      <a:lnTo>
                        <a:pt x="2148" y="173"/>
                      </a:lnTo>
                      <a:lnTo>
                        <a:pt x="2150" y="173"/>
                      </a:lnTo>
                      <a:lnTo>
                        <a:pt x="2152" y="173"/>
                      </a:lnTo>
                      <a:lnTo>
                        <a:pt x="2154" y="173"/>
                      </a:lnTo>
                      <a:lnTo>
                        <a:pt x="2156" y="173"/>
                      </a:lnTo>
                      <a:lnTo>
                        <a:pt x="2158" y="173"/>
                      </a:lnTo>
                      <a:lnTo>
                        <a:pt x="2160" y="173"/>
                      </a:lnTo>
                      <a:lnTo>
                        <a:pt x="2162" y="173"/>
                      </a:lnTo>
                      <a:lnTo>
                        <a:pt x="2164" y="173"/>
                      </a:lnTo>
                      <a:lnTo>
                        <a:pt x="2165" y="173"/>
                      </a:lnTo>
                      <a:lnTo>
                        <a:pt x="2167" y="173"/>
                      </a:lnTo>
                      <a:lnTo>
                        <a:pt x="2169" y="173"/>
                      </a:lnTo>
                      <a:lnTo>
                        <a:pt x="2171" y="173"/>
                      </a:lnTo>
                      <a:lnTo>
                        <a:pt x="2173" y="173"/>
                      </a:lnTo>
                      <a:lnTo>
                        <a:pt x="2175" y="173"/>
                      </a:lnTo>
                      <a:lnTo>
                        <a:pt x="2177" y="173"/>
                      </a:lnTo>
                      <a:lnTo>
                        <a:pt x="2179" y="173"/>
                      </a:lnTo>
                      <a:lnTo>
                        <a:pt x="2181" y="173"/>
                      </a:lnTo>
                      <a:lnTo>
                        <a:pt x="2183" y="173"/>
                      </a:lnTo>
                      <a:lnTo>
                        <a:pt x="2185" y="173"/>
                      </a:lnTo>
                      <a:lnTo>
                        <a:pt x="2188" y="173"/>
                      </a:lnTo>
                      <a:lnTo>
                        <a:pt x="2190" y="173"/>
                      </a:lnTo>
                      <a:lnTo>
                        <a:pt x="2192" y="173"/>
                      </a:lnTo>
                      <a:lnTo>
                        <a:pt x="2194" y="173"/>
                      </a:lnTo>
                      <a:lnTo>
                        <a:pt x="2196" y="173"/>
                      </a:lnTo>
                      <a:lnTo>
                        <a:pt x="2200" y="173"/>
                      </a:lnTo>
                      <a:lnTo>
                        <a:pt x="2202" y="173"/>
                      </a:lnTo>
                      <a:lnTo>
                        <a:pt x="2204" y="173"/>
                      </a:lnTo>
                      <a:lnTo>
                        <a:pt x="2206" y="173"/>
                      </a:lnTo>
                      <a:lnTo>
                        <a:pt x="2208" y="173"/>
                      </a:lnTo>
                      <a:lnTo>
                        <a:pt x="2210" y="173"/>
                      </a:lnTo>
                      <a:lnTo>
                        <a:pt x="2211" y="173"/>
                      </a:lnTo>
                      <a:lnTo>
                        <a:pt x="2213" y="173"/>
                      </a:lnTo>
                      <a:lnTo>
                        <a:pt x="2215" y="173"/>
                      </a:lnTo>
                      <a:lnTo>
                        <a:pt x="2217" y="173"/>
                      </a:lnTo>
                      <a:lnTo>
                        <a:pt x="2219" y="173"/>
                      </a:lnTo>
                      <a:lnTo>
                        <a:pt x="2221" y="173"/>
                      </a:lnTo>
                      <a:lnTo>
                        <a:pt x="2223" y="173"/>
                      </a:lnTo>
                      <a:lnTo>
                        <a:pt x="2225" y="173"/>
                      </a:lnTo>
                      <a:lnTo>
                        <a:pt x="2227" y="173"/>
                      </a:lnTo>
                      <a:lnTo>
                        <a:pt x="2229" y="173"/>
                      </a:lnTo>
                      <a:lnTo>
                        <a:pt x="2231" y="173"/>
                      </a:lnTo>
                      <a:lnTo>
                        <a:pt x="2233" y="173"/>
                      </a:lnTo>
                      <a:lnTo>
                        <a:pt x="2234" y="173"/>
                      </a:lnTo>
                      <a:lnTo>
                        <a:pt x="2236" y="173"/>
                      </a:lnTo>
                      <a:lnTo>
                        <a:pt x="2238" y="173"/>
                      </a:lnTo>
                      <a:lnTo>
                        <a:pt x="2240" y="173"/>
                      </a:lnTo>
                      <a:lnTo>
                        <a:pt x="2242" y="173"/>
                      </a:lnTo>
                      <a:lnTo>
                        <a:pt x="2244" y="173"/>
                      </a:lnTo>
                      <a:lnTo>
                        <a:pt x="2246" y="173"/>
                      </a:lnTo>
                      <a:lnTo>
                        <a:pt x="2248" y="173"/>
                      </a:lnTo>
                      <a:lnTo>
                        <a:pt x="2250" y="173"/>
                      </a:lnTo>
                      <a:lnTo>
                        <a:pt x="2252" y="173"/>
                      </a:lnTo>
                      <a:lnTo>
                        <a:pt x="2254" y="173"/>
                      </a:lnTo>
                      <a:lnTo>
                        <a:pt x="2255" y="173"/>
                      </a:lnTo>
                      <a:lnTo>
                        <a:pt x="2257" y="173"/>
                      </a:lnTo>
                      <a:lnTo>
                        <a:pt x="2259" y="173"/>
                      </a:lnTo>
                      <a:lnTo>
                        <a:pt x="2261" y="173"/>
                      </a:lnTo>
                      <a:lnTo>
                        <a:pt x="2263" y="173"/>
                      </a:lnTo>
                      <a:lnTo>
                        <a:pt x="2265" y="173"/>
                      </a:lnTo>
                      <a:lnTo>
                        <a:pt x="2267" y="173"/>
                      </a:lnTo>
                      <a:lnTo>
                        <a:pt x="2269" y="173"/>
                      </a:lnTo>
                      <a:lnTo>
                        <a:pt x="2271" y="173"/>
                      </a:lnTo>
                      <a:lnTo>
                        <a:pt x="2273" y="173"/>
                      </a:lnTo>
                      <a:lnTo>
                        <a:pt x="2275" y="173"/>
                      </a:lnTo>
                      <a:lnTo>
                        <a:pt x="2277" y="173"/>
                      </a:lnTo>
                      <a:lnTo>
                        <a:pt x="2278" y="173"/>
                      </a:lnTo>
                      <a:lnTo>
                        <a:pt x="2280" y="173"/>
                      </a:lnTo>
                      <a:lnTo>
                        <a:pt x="2282" y="173"/>
                      </a:lnTo>
                      <a:lnTo>
                        <a:pt x="2284" y="173"/>
                      </a:lnTo>
                      <a:lnTo>
                        <a:pt x="2286" y="173"/>
                      </a:lnTo>
                      <a:lnTo>
                        <a:pt x="2288" y="173"/>
                      </a:lnTo>
                      <a:lnTo>
                        <a:pt x="2290" y="173"/>
                      </a:lnTo>
                      <a:lnTo>
                        <a:pt x="2292" y="173"/>
                      </a:lnTo>
                      <a:lnTo>
                        <a:pt x="2294" y="173"/>
                      </a:lnTo>
                      <a:lnTo>
                        <a:pt x="2296" y="173"/>
                      </a:lnTo>
                      <a:lnTo>
                        <a:pt x="2298" y="173"/>
                      </a:lnTo>
                      <a:lnTo>
                        <a:pt x="2300" y="173"/>
                      </a:lnTo>
                      <a:lnTo>
                        <a:pt x="2301" y="173"/>
                      </a:lnTo>
                      <a:lnTo>
                        <a:pt x="2303" y="173"/>
                      </a:lnTo>
                      <a:lnTo>
                        <a:pt x="2305" y="173"/>
                      </a:lnTo>
                      <a:lnTo>
                        <a:pt x="2307" y="173"/>
                      </a:lnTo>
                      <a:lnTo>
                        <a:pt x="2309" y="173"/>
                      </a:lnTo>
                      <a:lnTo>
                        <a:pt x="2311" y="173"/>
                      </a:lnTo>
                      <a:lnTo>
                        <a:pt x="2313" y="173"/>
                      </a:lnTo>
                      <a:lnTo>
                        <a:pt x="2315" y="173"/>
                      </a:lnTo>
                      <a:lnTo>
                        <a:pt x="2317" y="173"/>
                      </a:lnTo>
                      <a:lnTo>
                        <a:pt x="2319" y="173"/>
                      </a:lnTo>
                      <a:lnTo>
                        <a:pt x="2321" y="173"/>
                      </a:lnTo>
                      <a:lnTo>
                        <a:pt x="2323" y="173"/>
                      </a:lnTo>
                      <a:lnTo>
                        <a:pt x="2326" y="173"/>
                      </a:lnTo>
                      <a:lnTo>
                        <a:pt x="2328" y="173"/>
                      </a:lnTo>
                      <a:lnTo>
                        <a:pt x="2330" y="173"/>
                      </a:lnTo>
                      <a:lnTo>
                        <a:pt x="2332" y="173"/>
                      </a:lnTo>
                      <a:lnTo>
                        <a:pt x="2336" y="173"/>
                      </a:lnTo>
                      <a:lnTo>
                        <a:pt x="2338" y="173"/>
                      </a:lnTo>
                      <a:lnTo>
                        <a:pt x="2340" y="173"/>
                      </a:lnTo>
                      <a:lnTo>
                        <a:pt x="2342" y="173"/>
                      </a:lnTo>
                      <a:lnTo>
                        <a:pt x="2344" y="173"/>
                      </a:lnTo>
                      <a:lnTo>
                        <a:pt x="2345" y="173"/>
                      </a:lnTo>
                      <a:lnTo>
                        <a:pt x="2347" y="173"/>
                      </a:lnTo>
                      <a:lnTo>
                        <a:pt x="2349" y="173"/>
                      </a:lnTo>
                      <a:lnTo>
                        <a:pt x="2351" y="173"/>
                      </a:lnTo>
                      <a:lnTo>
                        <a:pt x="2353" y="173"/>
                      </a:lnTo>
                      <a:lnTo>
                        <a:pt x="2357" y="173"/>
                      </a:lnTo>
                      <a:lnTo>
                        <a:pt x="2359" y="173"/>
                      </a:lnTo>
                      <a:lnTo>
                        <a:pt x="2361" y="173"/>
                      </a:lnTo>
                      <a:lnTo>
                        <a:pt x="2363" y="173"/>
                      </a:lnTo>
                      <a:lnTo>
                        <a:pt x="2365" y="173"/>
                      </a:lnTo>
                      <a:lnTo>
                        <a:pt x="2367" y="173"/>
                      </a:lnTo>
                      <a:lnTo>
                        <a:pt x="2368" y="173"/>
                      </a:lnTo>
                      <a:lnTo>
                        <a:pt x="2370" y="173"/>
                      </a:lnTo>
                      <a:lnTo>
                        <a:pt x="2372" y="173"/>
                      </a:lnTo>
                      <a:lnTo>
                        <a:pt x="2374" y="173"/>
                      </a:lnTo>
                      <a:lnTo>
                        <a:pt x="2376" y="173"/>
                      </a:lnTo>
                      <a:lnTo>
                        <a:pt x="2378" y="173"/>
                      </a:lnTo>
                      <a:lnTo>
                        <a:pt x="2380" y="173"/>
                      </a:lnTo>
                      <a:lnTo>
                        <a:pt x="2382" y="173"/>
                      </a:lnTo>
                      <a:lnTo>
                        <a:pt x="2384" y="173"/>
                      </a:lnTo>
                      <a:lnTo>
                        <a:pt x="2386" y="173"/>
                      </a:lnTo>
                      <a:lnTo>
                        <a:pt x="2388" y="173"/>
                      </a:lnTo>
                      <a:lnTo>
                        <a:pt x="2390" y="173"/>
                      </a:lnTo>
                      <a:lnTo>
                        <a:pt x="2391" y="173"/>
                      </a:lnTo>
                      <a:lnTo>
                        <a:pt x="2393" y="173"/>
                      </a:lnTo>
                      <a:lnTo>
                        <a:pt x="2395" y="173"/>
                      </a:lnTo>
                      <a:lnTo>
                        <a:pt x="2397" y="173"/>
                      </a:lnTo>
                      <a:lnTo>
                        <a:pt x="2399" y="173"/>
                      </a:lnTo>
                      <a:lnTo>
                        <a:pt x="2401" y="173"/>
                      </a:lnTo>
                      <a:lnTo>
                        <a:pt x="2403" y="173"/>
                      </a:lnTo>
                      <a:lnTo>
                        <a:pt x="2405" y="173"/>
                      </a:lnTo>
                      <a:lnTo>
                        <a:pt x="2407" y="173"/>
                      </a:lnTo>
                      <a:lnTo>
                        <a:pt x="2409" y="173"/>
                      </a:lnTo>
                      <a:lnTo>
                        <a:pt x="2411" y="173"/>
                      </a:lnTo>
                      <a:lnTo>
                        <a:pt x="2413" y="173"/>
                      </a:lnTo>
                      <a:lnTo>
                        <a:pt x="2414" y="173"/>
                      </a:lnTo>
                      <a:lnTo>
                        <a:pt x="2416" y="173"/>
                      </a:lnTo>
                      <a:lnTo>
                        <a:pt x="2418" y="173"/>
                      </a:lnTo>
                      <a:lnTo>
                        <a:pt x="2420" y="173"/>
                      </a:lnTo>
                      <a:lnTo>
                        <a:pt x="2422" y="173"/>
                      </a:lnTo>
                      <a:lnTo>
                        <a:pt x="2424" y="173"/>
                      </a:lnTo>
                      <a:lnTo>
                        <a:pt x="2426" y="173"/>
                      </a:lnTo>
                      <a:lnTo>
                        <a:pt x="2428" y="173"/>
                      </a:lnTo>
                      <a:lnTo>
                        <a:pt x="2430" y="173"/>
                      </a:lnTo>
                      <a:lnTo>
                        <a:pt x="2432" y="173"/>
                      </a:lnTo>
                      <a:lnTo>
                        <a:pt x="2434" y="173"/>
                      </a:lnTo>
                      <a:lnTo>
                        <a:pt x="2435" y="173"/>
                      </a:lnTo>
                      <a:lnTo>
                        <a:pt x="2437" y="173"/>
                      </a:lnTo>
                      <a:lnTo>
                        <a:pt x="2439" y="173"/>
                      </a:lnTo>
                      <a:lnTo>
                        <a:pt x="2441" y="173"/>
                      </a:lnTo>
                      <a:lnTo>
                        <a:pt x="2443" y="173"/>
                      </a:lnTo>
                      <a:lnTo>
                        <a:pt x="2445" y="173"/>
                      </a:lnTo>
                      <a:lnTo>
                        <a:pt x="2447" y="173"/>
                      </a:lnTo>
                      <a:lnTo>
                        <a:pt x="2449" y="173"/>
                      </a:lnTo>
                      <a:lnTo>
                        <a:pt x="2451" y="173"/>
                      </a:lnTo>
                      <a:lnTo>
                        <a:pt x="2453" y="173"/>
                      </a:lnTo>
                      <a:lnTo>
                        <a:pt x="2455" y="173"/>
                      </a:lnTo>
                      <a:lnTo>
                        <a:pt x="2457" y="173"/>
                      </a:lnTo>
                      <a:lnTo>
                        <a:pt x="2458" y="173"/>
                      </a:lnTo>
                      <a:lnTo>
                        <a:pt x="2460" y="173"/>
                      </a:lnTo>
                      <a:lnTo>
                        <a:pt x="2462" y="173"/>
                      </a:lnTo>
                      <a:lnTo>
                        <a:pt x="2464" y="173"/>
                      </a:lnTo>
                      <a:lnTo>
                        <a:pt x="2466" y="173"/>
                      </a:lnTo>
                      <a:lnTo>
                        <a:pt x="2468" y="173"/>
                      </a:lnTo>
                      <a:lnTo>
                        <a:pt x="2470" y="173"/>
                      </a:lnTo>
                      <a:lnTo>
                        <a:pt x="2472" y="173"/>
                      </a:lnTo>
                      <a:lnTo>
                        <a:pt x="2474" y="173"/>
                      </a:lnTo>
                      <a:lnTo>
                        <a:pt x="2476" y="173"/>
                      </a:lnTo>
                      <a:lnTo>
                        <a:pt x="2478" y="173"/>
                      </a:lnTo>
                      <a:lnTo>
                        <a:pt x="2481" y="173"/>
                      </a:lnTo>
                      <a:lnTo>
                        <a:pt x="2483" y="173"/>
                      </a:lnTo>
                      <a:lnTo>
                        <a:pt x="2485" y="173"/>
                      </a:lnTo>
                      <a:lnTo>
                        <a:pt x="2487" y="173"/>
                      </a:lnTo>
                      <a:lnTo>
                        <a:pt x="2489" y="173"/>
                      </a:lnTo>
                      <a:lnTo>
                        <a:pt x="2491" y="173"/>
                      </a:lnTo>
                      <a:lnTo>
                        <a:pt x="2493" y="173"/>
                      </a:lnTo>
                      <a:lnTo>
                        <a:pt x="2495" y="173"/>
                      </a:lnTo>
                      <a:lnTo>
                        <a:pt x="2497" y="173"/>
                      </a:lnTo>
                      <a:lnTo>
                        <a:pt x="2499" y="173"/>
                      </a:lnTo>
                      <a:lnTo>
                        <a:pt x="2501" y="173"/>
                      </a:lnTo>
                      <a:lnTo>
                        <a:pt x="2503" y="173"/>
                      </a:lnTo>
                      <a:lnTo>
                        <a:pt x="2504" y="173"/>
                      </a:lnTo>
                      <a:lnTo>
                        <a:pt x="2506" y="173"/>
                      </a:lnTo>
                      <a:lnTo>
                        <a:pt x="2508" y="173"/>
                      </a:lnTo>
                      <a:lnTo>
                        <a:pt x="2510" y="173"/>
                      </a:lnTo>
                      <a:lnTo>
                        <a:pt x="2512" y="173"/>
                      </a:lnTo>
                      <a:lnTo>
                        <a:pt x="2514" y="173"/>
                      </a:lnTo>
                      <a:lnTo>
                        <a:pt x="2516" y="173"/>
                      </a:lnTo>
                      <a:lnTo>
                        <a:pt x="2518" y="173"/>
                      </a:lnTo>
                      <a:lnTo>
                        <a:pt x="2520" y="173"/>
                      </a:lnTo>
                      <a:lnTo>
                        <a:pt x="2522" y="173"/>
                      </a:lnTo>
                      <a:lnTo>
                        <a:pt x="2524" y="173"/>
                      </a:lnTo>
                      <a:lnTo>
                        <a:pt x="2525" y="173"/>
                      </a:lnTo>
                      <a:lnTo>
                        <a:pt x="2527" y="173"/>
                      </a:lnTo>
                      <a:lnTo>
                        <a:pt x="2529" y="173"/>
                      </a:lnTo>
                      <a:lnTo>
                        <a:pt x="2531" y="173"/>
                      </a:lnTo>
                      <a:lnTo>
                        <a:pt x="2533" y="173"/>
                      </a:lnTo>
                      <a:lnTo>
                        <a:pt x="2535" y="173"/>
                      </a:lnTo>
                      <a:lnTo>
                        <a:pt x="2537" y="173"/>
                      </a:lnTo>
                      <a:lnTo>
                        <a:pt x="2539" y="173"/>
                      </a:lnTo>
                      <a:lnTo>
                        <a:pt x="2541" y="173"/>
                      </a:lnTo>
                      <a:lnTo>
                        <a:pt x="2543" y="173"/>
                      </a:lnTo>
                      <a:lnTo>
                        <a:pt x="2545" y="173"/>
                      </a:lnTo>
                      <a:lnTo>
                        <a:pt x="2547" y="173"/>
                      </a:lnTo>
                      <a:lnTo>
                        <a:pt x="2548" y="173"/>
                      </a:lnTo>
                      <a:lnTo>
                        <a:pt x="2550" y="173"/>
                      </a:lnTo>
                      <a:lnTo>
                        <a:pt x="2552" y="173"/>
                      </a:lnTo>
                      <a:lnTo>
                        <a:pt x="2554" y="173"/>
                      </a:lnTo>
                      <a:lnTo>
                        <a:pt x="2556" y="173"/>
                      </a:lnTo>
                      <a:lnTo>
                        <a:pt x="2558" y="173"/>
                      </a:lnTo>
                      <a:lnTo>
                        <a:pt x="2560" y="173"/>
                      </a:lnTo>
                      <a:lnTo>
                        <a:pt x="2562" y="173"/>
                      </a:lnTo>
                      <a:lnTo>
                        <a:pt x="2564" y="173"/>
                      </a:lnTo>
                      <a:lnTo>
                        <a:pt x="2566" y="173"/>
                      </a:lnTo>
                      <a:lnTo>
                        <a:pt x="2568" y="173"/>
                      </a:lnTo>
                      <a:lnTo>
                        <a:pt x="2570" y="173"/>
                      </a:lnTo>
                      <a:lnTo>
                        <a:pt x="2571" y="173"/>
                      </a:lnTo>
                      <a:lnTo>
                        <a:pt x="2573" y="173"/>
                      </a:lnTo>
                      <a:lnTo>
                        <a:pt x="2575" y="173"/>
                      </a:lnTo>
                      <a:lnTo>
                        <a:pt x="2577" y="173"/>
                      </a:lnTo>
                      <a:lnTo>
                        <a:pt x="2579" y="173"/>
                      </a:lnTo>
                      <a:lnTo>
                        <a:pt x="2581" y="173"/>
                      </a:lnTo>
                      <a:lnTo>
                        <a:pt x="2583" y="173"/>
                      </a:lnTo>
                      <a:lnTo>
                        <a:pt x="2585" y="173"/>
                      </a:lnTo>
                      <a:lnTo>
                        <a:pt x="2587" y="173"/>
                      </a:lnTo>
                      <a:lnTo>
                        <a:pt x="2589" y="173"/>
                      </a:lnTo>
                      <a:lnTo>
                        <a:pt x="2593" y="173"/>
                      </a:lnTo>
                      <a:lnTo>
                        <a:pt x="2594" y="173"/>
                      </a:lnTo>
                      <a:lnTo>
                        <a:pt x="2596" y="173"/>
                      </a:lnTo>
                      <a:lnTo>
                        <a:pt x="2598" y="173"/>
                      </a:lnTo>
                      <a:lnTo>
                        <a:pt x="2600" y="173"/>
                      </a:lnTo>
                      <a:lnTo>
                        <a:pt x="2602" y="173"/>
                      </a:lnTo>
                      <a:lnTo>
                        <a:pt x="2604" y="173"/>
                      </a:lnTo>
                      <a:lnTo>
                        <a:pt x="2606" y="173"/>
                      </a:lnTo>
                      <a:lnTo>
                        <a:pt x="2608" y="173"/>
                      </a:lnTo>
                      <a:lnTo>
                        <a:pt x="2610" y="173"/>
                      </a:lnTo>
                      <a:lnTo>
                        <a:pt x="2612" y="173"/>
                      </a:lnTo>
                      <a:lnTo>
                        <a:pt x="2614" y="173"/>
                      </a:lnTo>
                      <a:lnTo>
                        <a:pt x="2616" y="173"/>
                      </a:lnTo>
                      <a:lnTo>
                        <a:pt x="2617" y="173"/>
                      </a:lnTo>
                      <a:lnTo>
                        <a:pt x="2619" y="173"/>
                      </a:lnTo>
                      <a:lnTo>
                        <a:pt x="2621" y="173"/>
                      </a:lnTo>
                      <a:lnTo>
                        <a:pt x="2623" y="173"/>
                      </a:lnTo>
                      <a:lnTo>
                        <a:pt x="2625" y="173"/>
                      </a:lnTo>
                      <a:lnTo>
                        <a:pt x="2627" y="173"/>
                      </a:lnTo>
                      <a:lnTo>
                        <a:pt x="2629" y="173"/>
                      </a:lnTo>
                      <a:lnTo>
                        <a:pt x="2631" y="173"/>
                      </a:lnTo>
                      <a:lnTo>
                        <a:pt x="2633" y="173"/>
                      </a:lnTo>
                      <a:lnTo>
                        <a:pt x="2635" y="173"/>
                      </a:lnTo>
                      <a:lnTo>
                        <a:pt x="2637" y="173"/>
                      </a:lnTo>
                      <a:lnTo>
                        <a:pt x="2638" y="173"/>
                      </a:lnTo>
                      <a:lnTo>
                        <a:pt x="2640" y="173"/>
                      </a:lnTo>
                      <a:lnTo>
                        <a:pt x="2642" y="173"/>
                      </a:lnTo>
                      <a:lnTo>
                        <a:pt x="2644" y="173"/>
                      </a:lnTo>
                      <a:lnTo>
                        <a:pt x="2646" y="173"/>
                      </a:lnTo>
                      <a:lnTo>
                        <a:pt x="2648" y="173"/>
                      </a:lnTo>
                      <a:lnTo>
                        <a:pt x="2650" y="173"/>
                      </a:lnTo>
                      <a:lnTo>
                        <a:pt x="2652" y="173"/>
                      </a:lnTo>
                      <a:lnTo>
                        <a:pt x="2654" y="173"/>
                      </a:lnTo>
                      <a:lnTo>
                        <a:pt x="2656" y="173"/>
                      </a:lnTo>
                      <a:lnTo>
                        <a:pt x="2658" y="173"/>
                      </a:lnTo>
                      <a:lnTo>
                        <a:pt x="2660" y="173"/>
                      </a:lnTo>
                      <a:lnTo>
                        <a:pt x="2661" y="173"/>
                      </a:lnTo>
                      <a:lnTo>
                        <a:pt x="2663" y="173"/>
                      </a:lnTo>
                      <a:lnTo>
                        <a:pt x="2665" y="173"/>
                      </a:lnTo>
                      <a:lnTo>
                        <a:pt x="2667" y="173"/>
                      </a:lnTo>
                      <a:lnTo>
                        <a:pt x="2669" y="173"/>
                      </a:lnTo>
                      <a:lnTo>
                        <a:pt x="2671" y="173"/>
                      </a:lnTo>
                      <a:lnTo>
                        <a:pt x="2673" y="173"/>
                      </a:lnTo>
                      <a:lnTo>
                        <a:pt x="2675" y="173"/>
                      </a:lnTo>
                      <a:lnTo>
                        <a:pt x="2677" y="173"/>
                      </a:lnTo>
                      <a:lnTo>
                        <a:pt x="2679" y="173"/>
                      </a:lnTo>
                      <a:lnTo>
                        <a:pt x="2681" y="173"/>
                      </a:lnTo>
                      <a:lnTo>
                        <a:pt x="2683" y="173"/>
                      </a:lnTo>
                      <a:lnTo>
                        <a:pt x="2684" y="173"/>
                      </a:lnTo>
                      <a:lnTo>
                        <a:pt x="2686" y="173"/>
                      </a:lnTo>
                      <a:lnTo>
                        <a:pt x="2688" y="173"/>
                      </a:lnTo>
                      <a:lnTo>
                        <a:pt x="2690" y="173"/>
                      </a:lnTo>
                      <a:lnTo>
                        <a:pt x="2692" y="173"/>
                      </a:lnTo>
                      <a:lnTo>
                        <a:pt x="2694" y="173"/>
                      </a:lnTo>
                      <a:lnTo>
                        <a:pt x="2696" y="173"/>
                      </a:lnTo>
                      <a:lnTo>
                        <a:pt x="2698" y="173"/>
                      </a:lnTo>
                      <a:lnTo>
                        <a:pt x="2700" y="173"/>
                      </a:lnTo>
                      <a:lnTo>
                        <a:pt x="2702" y="173"/>
                      </a:lnTo>
                      <a:lnTo>
                        <a:pt x="2704" y="173"/>
                      </a:lnTo>
                      <a:lnTo>
                        <a:pt x="2706" y="173"/>
                      </a:lnTo>
                      <a:lnTo>
                        <a:pt x="2707" y="173"/>
                      </a:lnTo>
                      <a:lnTo>
                        <a:pt x="2709" y="173"/>
                      </a:lnTo>
                      <a:lnTo>
                        <a:pt x="2711" y="173"/>
                      </a:lnTo>
                      <a:lnTo>
                        <a:pt x="2713" y="173"/>
                      </a:lnTo>
                      <a:lnTo>
                        <a:pt x="2715" y="173"/>
                      </a:lnTo>
                      <a:lnTo>
                        <a:pt x="2717" y="173"/>
                      </a:lnTo>
                      <a:lnTo>
                        <a:pt x="2719" y="173"/>
                      </a:lnTo>
                      <a:lnTo>
                        <a:pt x="2721" y="173"/>
                      </a:lnTo>
                      <a:lnTo>
                        <a:pt x="2723" y="173"/>
                      </a:lnTo>
                      <a:lnTo>
                        <a:pt x="2725" y="173"/>
                      </a:lnTo>
                      <a:lnTo>
                        <a:pt x="2727" y="173"/>
                      </a:lnTo>
                      <a:lnTo>
                        <a:pt x="2728" y="173"/>
                      </a:lnTo>
                      <a:lnTo>
                        <a:pt x="2730" y="173"/>
                      </a:lnTo>
                      <a:lnTo>
                        <a:pt x="2732" y="173"/>
                      </a:lnTo>
                      <a:lnTo>
                        <a:pt x="2734" y="173"/>
                      </a:lnTo>
                      <a:lnTo>
                        <a:pt x="2736" y="173"/>
                      </a:lnTo>
                      <a:lnTo>
                        <a:pt x="2738" y="173"/>
                      </a:lnTo>
                      <a:lnTo>
                        <a:pt x="2740" y="173"/>
                      </a:lnTo>
                      <a:lnTo>
                        <a:pt x="2742" y="173"/>
                      </a:lnTo>
                      <a:lnTo>
                        <a:pt x="2744" y="173"/>
                      </a:lnTo>
                      <a:lnTo>
                        <a:pt x="2746" y="173"/>
                      </a:lnTo>
                      <a:lnTo>
                        <a:pt x="2748" y="173"/>
                      </a:lnTo>
                      <a:lnTo>
                        <a:pt x="2750" y="173"/>
                      </a:lnTo>
                      <a:lnTo>
                        <a:pt x="2751" y="173"/>
                      </a:lnTo>
                      <a:lnTo>
                        <a:pt x="2753" y="173"/>
                      </a:lnTo>
                      <a:lnTo>
                        <a:pt x="2755" y="173"/>
                      </a:lnTo>
                      <a:lnTo>
                        <a:pt x="2757" y="173"/>
                      </a:lnTo>
                      <a:lnTo>
                        <a:pt x="2759" y="173"/>
                      </a:lnTo>
                      <a:lnTo>
                        <a:pt x="2761" y="173"/>
                      </a:lnTo>
                      <a:lnTo>
                        <a:pt x="2763" y="173"/>
                      </a:lnTo>
                      <a:lnTo>
                        <a:pt x="2765" y="173"/>
                      </a:lnTo>
                      <a:lnTo>
                        <a:pt x="2767" y="173"/>
                      </a:lnTo>
                      <a:lnTo>
                        <a:pt x="2769" y="173"/>
                      </a:lnTo>
                      <a:lnTo>
                        <a:pt x="2771" y="173"/>
                      </a:lnTo>
                      <a:lnTo>
                        <a:pt x="2773" y="173"/>
                      </a:lnTo>
                      <a:lnTo>
                        <a:pt x="2774" y="173"/>
                      </a:lnTo>
                      <a:lnTo>
                        <a:pt x="2776" y="173"/>
                      </a:lnTo>
                      <a:lnTo>
                        <a:pt x="2778" y="173"/>
                      </a:lnTo>
                      <a:lnTo>
                        <a:pt x="2780" y="173"/>
                      </a:lnTo>
                      <a:lnTo>
                        <a:pt x="2782" y="173"/>
                      </a:lnTo>
                      <a:lnTo>
                        <a:pt x="2784" y="173"/>
                      </a:lnTo>
                      <a:lnTo>
                        <a:pt x="2786" y="173"/>
                      </a:lnTo>
                      <a:lnTo>
                        <a:pt x="2788" y="173"/>
                      </a:lnTo>
                      <a:lnTo>
                        <a:pt x="2790" y="173"/>
                      </a:lnTo>
                      <a:lnTo>
                        <a:pt x="2792" y="173"/>
                      </a:lnTo>
                      <a:lnTo>
                        <a:pt x="2794" y="173"/>
                      </a:lnTo>
                      <a:lnTo>
                        <a:pt x="2796" y="173"/>
                      </a:lnTo>
                      <a:lnTo>
                        <a:pt x="2797" y="173"/>
                      </a:lnTo>
                      <a:lnTo>
                        <a:pt x="2799" y="173"/>
                      </a:lnTo>
                      <a:lnTo>
                        <a:pt x="2801" y="173"/>
                      </a:lnTo>
                      <a:lnTo>
                        <a:pt x="2803" y="173"/>
                      </a:lnTo>
                      <a:lnTo>
                        <a:pt x="2805" y="173"/>
                      </a:lnTo>
                      <a:lnTo>
                        <a:pt x="2807" y="173"/>
                      </a:lnTo>
                      <a:lnTo>
                        <a:pt x="2809" y="173"/>
                      </a:lnTo>
                      <a:lnTo>
                        <a:pt x="2811" y="173"/>
                      </a:lnTo>
                      <a:lnTo>
                        <a:pt x="2813" y="173"/>
                      </a:lnTo>
                      <a:lnTo>
                        <a:pt x="2815" y="173"/>
                      </a:lnTo>
                      <a:lnTo>
                        <a:pt x="2817" y="173"/>
                      </a:lnTo>
                      <a:lnTo>
                        <a:pt x="2818" y="173"/>
                      </a:lnTo>
                      <a:lnTo>
                        <a:pt x="2820" y="173"/>
                      </a:lnTo>
                      <a:lnTo>
                        <a:pt x="2822" y="173"/>
                      </a:lnTo>
                      <a:lnTo>
                        <a:pt x="2824" y="173"/>
                      </a:lnTo>
                      <a:lnTo>
                        <a:pt x="2826" y="173"/>
                      </a:lnTo>
                      <a:lnTo>
                        <a:pt x="2828" y="173"/>
                      </a:lnTo>
                      <a:lnTo>
                        <a:pt x="2830" y="173"/>
                      </a:lnTo>
                      <a:lnTo>
                        <a:pt x="2832" y="173"/>
                      </a:lnTo>
                      <a:lnTo>
                        <a:pt x="2834" y="173"/>
                      </a:lnTo>
                      <a:lnTo>
                        <a:pt x="2836" y="173"/>
                      </a:lnTo>
                      <a:lnTo>
                        <a:pt x="2838" y="173"/>
                      </a:lnTo>
                      <a:lnTo>
                        <a:pt x="2841" y="173"/>
                      </a:lnTo>
                      <a:lnTo>
                        <a:pt x="2843" y="173"/>
                      </a:lnTo>
                      <a:lnTo>
                        <a:pt x="2845" y="173"/>
                      </a:lnTo>
                      <a:lnTo>
                        <a:pt x="2847" y="173"/>
                      </a:lnTo>
                      <a:lnTo>
                        <a:pt x="2849" y="173"/>
                      </a:lnTo>
                      <a:lnTo>
                        <a:pt x="2851" y="173"/>
                      </a:lnTo>
                      <a:lnTo>
                        <a:pt x="2853" y="173"/>
                      </a:lnTo>
                      <a:lnTo>
                        <a:pt x="2855" y="173"/>
                      </a:lnTo>
                      <a:lnTo>
                        <a:pt x="2857" y="173"/>
                      </a:lnTo>
                      <a:lnTo>
                        <a:pt x="2859" y="173"/>
                      </a:lnTo>
                      <a:lnTo>
                        <a:pt x="2861" y="173"/>
                      </a:lnTo>
                      <a:lnTo>
                        <a:pt x="2863" y="173"/>
                      </a:lnTo>
                      <a:lnTo>
                        <a:pt x="2864" y="173"/>
                      </a:lnTo>
                      <a:lnTo>
                        <a:pt x="2868" y="173"/>
                      </a:lnTo>
                      <a:lnTo>
                        <a:pt x="2870" y="173"/>
                      </a:lnTo>
                      <a:lnTo>
                        <a:pt x="2872" y="173"/>
                      </a:lnTo>
                      <a:lnTo>
                        <a:pt x="2874" y="173"/>
                      </a:lnTo>
                      <a:lnTo>
                        <a:pt x="2876" y="173"/>
                      </a:lnTo>
                      <a:lnTo>
                        <a:pt x="2878" y="173"/>
                      </a:lnTo>
                      <a:lnTo>
                        <a:pt x="2880" y="173"/>
                      </a:lnTo>
                      <a:lnTo>
                        <a:pt x="2882" y="173"/>
                      </a:lnTo>
                      <a:lnTo>
                        <a:pt x="2884" y="173"/>
                      </a:lnTo>
                      <a:lnTo>
                        <a:pt x="2886" y="173"/>
                      </a:lnTo>
                      <a:lnTo>
                        <a:pt x="2887" y="173"/>
                      </a:lnTo>
                      <a:lnTo>
                        <a:pt x="2889" y="173"/>
                      </a:lnTo>
                      <a:lnTo>
                        <a:pt x="2891" y="173"/>
                      </a:lnTo>
                      <a:lnTo>
                        <a:pt x="2893" y="173"/>
                      </a:lnTo>
                      <a:lnTo>
                        <a:pt x="2895" y="173"/>
                      </a:lnTo>
                      <a:lnTo>
                        <a:pt x="2897" y="173"/>
                      </a:lnTo>
                      <a:lnTo>
                        <a:pt x="2899" y="173"/>
                      </a:lnTo>
                      <a:lnTo>
                        <a:pt x="2901" y="173"/>
                      </a:lnTo>
                      <a:lnTo>
                        <a:pt x="2903" y="173"/>
                      </a:lnTo>
                    </a:path>
                  </a:pathLst>
                </a:custGeom>
                <a:grpFill/>
                <a:ln w="3175">
                  <a:solidFill>
                    <a:srgbClr val="FF1493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7" name="Freeform 298"/>
                <p:cNvSpPr>
                  <a:spLocks/>
                </p:cNvSpPr>
                <p:nvPr/>
              </p:nvSpPr>
              <p:spPr bwMode="auto">
                <a:xfrm>
                  <a:off x="2265362" y="3730625"/>
                  <a:ext cx="4605337" cy="1154113"/>
                </a:xfrm>
                <a:custGeom>
                  <a:avLst/>
                  <a:gdLst>
                    <a:gd name="T0" fmla="*/ 55 w 2901"/>
                    <a:gd name="T1" fmla="*/ 725 h 727"/>
                    <a:gd name="T2" fmla="*/ 107 w 2901"/>
                    <a:gd name="T3" fmla="*/ 725 h 727"/>
                    <a:gd name="T4" fmla="*/ 157 w 2901"/>
                    <a:gd name="T5" fmla="*/ 727 h 727"/>
                    <a:gd name="T6" fmla="*/ 204 w 2901"/>
                    <a:gd name="T7" fmla="*/ 727 h 727"/>
                    <a:gd name="T8" fmla="*/ 266 w 2901"/>
                    <a:gd name="T9" fmla="*/ 727 h 727"/>
                    <a:gd name="T10" fmla="*/ 325 w 2901"/>
                    <a:gd name="T11" fmla="*/ 727 h 727"/>
                    <a:gd name="T12" fmla="*/ 379 w 2901"/>
                    <a:gd name="T13" fmla="*/ 725 h 727"/>
                    <a:gd name="T14" fmla="*/ 440 w 2901"/>
                    <a:gd name="T15" fmla="*/ 727 h 727"/>
                    <a:gd name="T16" fmla="*/ 490 w 2901"/>
                    <a:gd name="T17" fmla="*/ 727 h 727"/>
                    <a:gd name="T18" fmla="*/ 543 w 2901"/>
                    <a:gd name="T19" fmla="*/ 725 h 727"/>
                    <a:gd name="T20" fmla="*/ 587 w 2901"/>
                    <a:gd name="T21" fmla="*/ 725 h 727"/>
                    <a:gd name="T22" fmla="*/ 631 w 2901"/>
                    <a:gd name="T23" fmla="*/ 725 h 727"/>
                    <a:gd name="T24" fmla="*/ 677 w 2901"/>
                    <a:gd name="T25" fmla="*/ 725 h 727"/>
                    <a:gd name="T26" fmla="*/ 723 w 2901"/>
                    <a:gd name="T27" fmla="*/ 725 h 727"/>
                    <a:gd name="T28" fmla="*/ 769 w 2901"/>
                    <a:gd name="T29" fmla="*/ 725 h 727"/>
                    <a:gd name="T30" fmla="*/ 815 w 2901"/>
                    <a:gd name="T31" fmla="*/ 725 h 727"/>
                    <a:gd name="T32" fmla="*/ 857 w 2901"/>
                    <a:gd name="T33" fmla="*/ 601 h 727"/>
                    <a:gd name="T34" fmla="*/ 900 w 2901"/>
                    <a:gd name="T35" fmla="*/ 723 h 727"/>
                    <a:gd name="T36" fmla="*/ 944 w 2901"/>
                    <a:gd name="T37" fmla="*/ 725 h 727"/>
                    <a:gd name="T38" fmla="*/ 990 w 2901"/>
                    <a:gd name="T39" fmla="*/ 725 h 727"/>
                    <a:gd name="T40" fmla="*/ 1034 w 2901"/>
                    <a:gd name="T41" fmla="*/ 725 h 727"/>
                    <a:gd name="T42" fmla="*/ 1078 w 2901"/>
                    <a:gd name="T43" fmla="*/ 725 h 727"/>
                    <a:gd name="T44" fmla="*/ 1122 w 2901"/>
                    <a:gd name="T45" fmla="*/ 725 h 727"/>
                    <a:gd name="T46" fmla="*/ 1166 w 2901"/>
                    <a:gd name="T47" fmla="*/ 725 h 727"/>
                    <a:gd name="T48" fmla="*/ 1210 w 2901"/>
                    <a:gd name="T49" fmla="*/ 725 h 727"/>
                    <a:gd name="T50" fmla="*/ 1254 w 2901"/>
                    <a:gd name="T51" fmla="*/ 725 h 727"/>
                    <a:gd name="T52" fmla="*/ 1298 w 2901"/>
                    <a:gd name="T53" fmla="*/ 725 h 727"/>
                    <a:gd name="T54" fmla="*/ 1342 w 2901"/>
                    <a:gd name="T55" fmla="*/ 725 h 727"/>
                    <a:gd name="T56" fmla="*/ 1386 w 2901"/>
                    <a:gd name="T57" fmla="*/ 725 h 727"/>
                    <a:gd name="T58" fmla="*/ 1430 w 2901"/>
                    <a:gd name="T59" fmla="*/ 725 h 727"/>
                    <a:gd name="T60" fmla="*/ 1474 w 2901"/>
                    <a:gd name="T61" fmla="*/ 725 h 727"/>
                    <a:gd name="T62" fmla="*/ 1518 w 2901"/>
                    <a:gd name="T63" fmla="*/ 725 h 727"/>
                    <a:gd name="T64" fmla="*/ 1564 w 2901"/>
                    <a:gd name="T65" fmla="*/ 725 h 727"/>
                    <a:gd name="T66" fmla="*/ 1608 w 2901"/>
                    <a:gd name="T67" fmla="*/ 725 h 727"/>
                    <a:gd name="T68" fmla="*/ 1652 w 2901"/>
                    <a:gd name="T69" fmla="*/ 725 h 727"/>
                    <a:gd name="T70" fmla="*/ 1696 w 2901"/>
                    <a:gd name="T71" fmla="*/ 725 h 727"/>
                    <a:gd name="T72" fmla="*/ 1740 w 2901"/>
                    <a:gd name="T73" fmla="*/ 725 h 727"/>
                    <a:gd name="T74" fmla="*/ 1784 w 2901"/>
                    <a:gd name="T75" fmla="*/ 725 h 727"/>
                    <a:gd name="T76" fmla="*/ 1828 w 2901"/>
                    <a:gd name="T77" fmla="*/ 725 h 727"/>
                    <a:gd name="T78" fmla="*/ 1872 w 2901"/>
                    <a:gd name="T79" fmla="*/ 725 h 727"/>
                    <a:gd name="T80" fmla="*/ 1916 w 2901"/>
                    <a:gd name="T81" fmla="*/ 725 h 727"/>
                    <a:gd name="T82" fmla="*/ 1960 w 2901"/>
                    <a:gd name="T83" fmla="*/ 725 h 727"/>
                    <a:gd name="T84" fmla="*/ 2005 w 2901"/>
                    <a:gd name="T85" fmla="*/ 725 h 727"/>
                    <a:gd name="T86" fmla="*/ 2049 w 2901"/>
                    <a:gd name="T87" fmla="*/ 725 h 727"/>
                    <a:gd name="T88" fmla="*/ 2093 w 2901"/>
                    <a:gd name="T89" fmla="*/ 725 h 727"/>
                    <a:gd name="T90" fmla="*/ 2137 w 2901"/>
                    <a:gd name="T91" fmla="*/ 725 h 727"/>
                    <a:gd name="T92" fmla="*/ 2181 w 2901"/>
                    <a:gd name="T93" fmla="*/ 725 h 727"/>
                    <a:gd name="T94" fmla="*/ 2225 w 2901"/>
                    <a:gd name="T95" fmla="*/ 725 h 727"/>
                    <a:gd name="T96" fmla="*/ 2269 w 2901"/>
                    <a:gd name="T97" fmla="*/ 725 h 727"/>
                    <a:gd name="T98" fmla="*/ 2313 w 2901"/>
                    <a:gd name="T99" fmla="*/ 725 h 727"/>
                    <a:gd name="T100" fmla="*/ 2357 w 2901"/>
                    <a:gd name="T101" fmla="*/ 725 h 727"/>
                    <a:gd name="T102" fmla="*/ 2401 w 2901"/>
                    <a:gd name="T103" fmla="*/ 725 h 727"/>
                    <a:gd name="T104" fmla="*/ 2445 w 2901"/>
                    <a:gd name="T105" fmla="*/ 725 h 727"/>
                    <a:gd name="T106" fmla="*/ 2489 w 2901"/>
                    <a:gd name="T107" fmla="*/ 725 h 727"/>
                    <a:gd name="T108" fmla="*/ 2533 w 2901"/>
                    <a:gd name="T109" fmla="*/ 725 h 727"/>
                    <a:gd name="T110" fmla="*/ 2577 w 2901"/>
                    <a:gd name="T111" fmla="*/ 725 h 727"/>
                    <a:gd name="T112" fmla="*/ 2621 w 2901"/>
                    <a:gd name="T113" fmla="*/ 725 h 727"/>
                    <a:gd name="T114" fmla="*/ 2665 w 2901"/>
                    <a:gd name="T115" fmla="*/ 725 h 727"/>
                    <a:gd name="T116" fmla="*/ 2709 w 2901"/>
                    <a:gd name="T117" fmla="*/ 725 h 727"/>
                    <a:gd name="T118" fmla="*/ 2753 w 2901"/>
                    <a:gd name="T119" fmla="*/ 725 h 727"/>
                    <a:gd name="T120" fmla="*/ 2799 w 2901"/>
                    <a:gd name="T121" fmla="*/ 725 h 727"/>
                    <a:gd name="T122" fmla="*/ 2843 w 2901"/>
                    <a:gd name="T123" fmla="*/ 725 h 727"/>
                    <a:gd name="T124" fmla="*/ 2887 w 2901"/>
                    <a:gd name="T125" fmla="*/ 725 h 7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901" h="727">
                      <a:moveTo>
                        <a:pt x="0" y="727"/>
                      </a:moveTo>
                      <a:lnTo>
                        <a:pt x="1" y="725"/>
                      </a:lnTo>
                      <a:lnTo>
                        <a:pt x="3" y="727"/>
                      </a:lnTo>
                      <a:lnTo>
                        <a:pt x="7" y="727"/>
                      </a:lnTo>
                      <a:lnTo>
                        <a:pt x="9" y="727"/>
                      </a:lnTo>
                      <a:lnTo>
                        <a:pt x="13" y="725"/>
                      </a:lnTo>
                      <a:lnTo>
                        <a:pt x="15" y="727"/>
                      </a:lnTo>
                      <a:lnTo>
                        <a:pt x="17" y="727"/>
                      </a:lnTo>
                      <a:lnTo>
                        <a:pt x="19" y="727"/>
                      </a:lnTo>
                      <a:lnTo>
                        <a:pt x="23" y="727"/>
                      </a:lnTo>
                      <a:lnTo>
                        <a:pt x="26" y="727"/>
                      </a:lnTo>
                      <a:lnTo>
                        <a:pt x="28" y="725"/>
                      </a:lnTo>
                      <a:lnTo>
                        <a:pt x="30" y="727"/>
                      </a:lnTo>
                      <a:lnTo>
                        <a:pt x="34" y="725"/>
                      </a:lnTo>
                      <a:lnTo>
                        <a:pt x="36" y="727"/>
                      </a:lnTo>
                      <a:lnTo>
                        <a:pt x="38" y="727"/>
                      </a:lnTo>
                      <a:lnTo>
                        <a:pt x="40" y="725"/>
                      </a:lnTo>
                      <a:lnTo>
                        <a:pt x="42" y="725"/>
                      </a:lnTo>
                      <a:lnTo>
                        <a:pt x="44" y="727"/>
                      </a:lnTo>
                      <a:lnTo>
                        <a:pt x="47" y="727"/>
                      </a:lnTo>
                      <a:lnTo>
                        <a:pt x="51" y="727"/>
                      </a:lnTo>
                      <a:lnTo>
                        <a:pt x="53" y="727"/>
                      </a:lnTo>
                      <a:lnTo>
                        <a:pt x="55" y="725"/>
                      </a:lnTo>
                      <a:lnTo>
                        <a:pt x="57" y="727"/>
                      </a:lnTo>
                      <a:lnTo>
                        <a:pt x="61" y="725"/>
                      </a:lnTo>
                      <a:lnTo>
                        <a:pt x="63" y="727"/>
                      </a:lnTo>
                      <a:lnTo>
                        <a:pt x="65" y="727"/>
                      </a:lnTo>
                      <a:lnTo>
                        <a:pt x="67" y="725"/>
                      </a:lnTo>
                      <a:lnTo>
                        <a:pt x="68" y="727"/>
                      </a:lnTo>
                      <a:lnTo>
                        <a:pt x="72" y="725"/>
                      </a:lnTo>
                      <a:lnTo>
                        <a:pt x="74" y="725"/>
                      </a:lnTo>
                      <a:lnTo>
                        <a:pt x="76" y="727"/>
                      </a:lnTo>
                      <a:lnTo>
                        <a:pt x="78" y="725"/>
                      </a:lnTo>
                      <a:lnTo>
                        <a:pt x="80" y="727"/>
                      </a:lnTo>
                      <a:lnTo>
                        <a:pt x="82" y="727"/>
                      </a:lnTo>
                      <a:lnTo>
                        <a:pt x="84" y="725"/>
                      </a:lnTo>
                      <a:lnTo>
                        <a:pt x="86" y="727"/>
                      </a:lnTo>
                      <a:lnTo>
                        <a:pt x="88" y="727"/>
                      </a:lnTo>
                      <a:lnTo>
                        <a:pt x="91" y="725"/>
                      </a:lnTo>
                      <a:lnTo>
                        <a:pt x="93" y="727"/>
                      </a:lnTo>
                      <a:lnTo>
                        <a:pt x="95" y="725"/>
                      </a:lnTo>
                      <a:lnTo>
                        <a:pt x="95" y="727"/>
                      </a:lnTo>
                      <a:lnTo>
                        <a:pt x="99" y="727"/>
                      </a:lnTo>
                      <a:lnTo>
                        <a:pt x="103" y="727"/>
                      </a:lnTo>
                      <a:lnTo>
                        <a:pt x="105" y="727"/>
                      </a:lnTo>
                      <a:lnTo>
                        <a:pt x="107" y="725"/>
                      </a:lnTo>
                      <a:lnTo>
                        <a:pt x="109" y="725"/>
                      </a:lnTo>
                      <a:lnTo>
                        <a:pt x="111" y="727"/>
                      </a:lnTo>
                      <a:lnTo>
                        <a:pt x="113" y="727"/>
                      </a:lnTo>
                      <a:lnTo>
                        <a:pt x="114" y="725"/>
                      </a:lnTo>
                      <a:lnTo>
                        <a:pt x="116" y="727"/>
                      </a:lnTo>
                      <a:lnTo>
                        <a:pt x="118" y="727"/>
                      </a:lnTo>
                      <a:lnTo>
                        <a:pt x="120" y="725"/>
                      </a:lnTo>
                      <a:lnTo>
                        <a:pt x="122" y="725"/>
                      </a:lnTo>
                      <a:lnTo>
                        <a:pt x="124" y="727"/>
                      </a:lnTo>
                      <a:lnTo>
                        <a:pt x="126" y="727"/>
                      </a:lnTo>
                      <a:lnTo>
                        <a:pt x="128" y="725"/>
                      </a:lnTo>
                      <a:lnTo>
                        <a:pt x="128" y="727"/>
                      </a:lnTo>
                      <a:lnTo>
                        <a:pt x="130" y="727"/>
                      </a:lnTo>
                      <a:lnTo>
                        <a:pt x="134" y="725"/>
                      </a:lnTo>
                      <a:lnTo>
                        <a:pt x="136" y="727"/>
                      </a:lnTo>
                      <a:lnTo>
                        <a:pt x="139" y="727"/>
                      </a:lnTo>
                      <a:lnTo>
                        <a:pt x="143" y="727"/>
                      </a:lnTo>
                      <a:lnTo>
                        <a:pt x="145" y="725"/>
                      </a:lnTo>
                      <a:lnTo>
                        <a:pt x="147" y="727"/>
                      </a:lnTo>
                      <a:lnTo>
                        <a:pt x="149" y="725"/>
                      </a:lnTo>
                      <a:lnTo>
                        <a:pt x="153" y="727"/>
                      </a:lnTo>
                      <a:lnTo>
                        <a:pt x="155" y="725"/>
                      </a:lnTo>
                      <a:lnTo>
                        <a:pt x="157" y="727"/>
                      </a:lnTo>
                      <a:lnTo>
                        <a:pt x="158" y="727"/>
                      </a:lnTo>
                      <a:lnTo>
                        <a:pt x="160" y="725"/>
                      </a:lnTo>
                      <a:lnTo>
                        <a:pt x="160" y="727"/>
                      </a:lnTo>
                      <a:lnTo>
                        <a:pt x="162" y="725"/>
                      </a:lnTo>
                      <a:lnTo>
                        <a:pt x="164" y="727"/>
                      </a:lnTo>
                      <a:lnTo>
                        <a:pt x="166" y="725"/>
                      </a:lnTo>
                      <a:lnTo>
                        <a:pt x="168" y="725"/>
                      </a:lnTo>
                      <a:lnTo>
                        <a:pt x="170" y="725"/>
                      </a:lnTo>
                      <a:lnTo>
                        <a:pt x="172" y="727"/>
                      </a:lnTo>
                      <a:lnTo>
                        <a:pt x="174" y="727"/>
                      </a:lnTo>
                      <a:lnTo>
                        <a:pt x="178" y="727"/>
                      </a:lnTo>
                      <a:lnTo>
                        <a:pt x="180" y="725"/>
                      </a:lnTo>
                      <a:lnTo>
                        <a:pt x="181" y="727"/>
                      </a:lnTo>
                      <a:lnTo>
                        <a:pt x="183" y="727"/>
                      </a:lnTo>
                      <a:lnTo>
                        <a:pt x="185" y="725"/>
                      </a:lnTo>
                      <a:lnTo>
                        <a:pt x="187" y="727"/>
                      </a:lnTo>
                      <a:lnTo>
                        <a:pt x="191" y="727"/>
                      </a:lnTo>
                      <a:lnTo>
                        <a:pt x="193" y="725"/>
                      </a:lnTo>
                      <a:lnTo>
                        <a:pt x="195" y="725"/>
                      </a:lnTo>
                      <a:lnTo>
                        <a:pt x="197" y="727"/>
                      </a:lnTo>
                      <a:lnTo>
                        <a:pt x="199" y="727"/>
                      </a:lnTo>
                      <a:lnTo>
                        <a:pt x="201" y="727"/>
                      </a:lnTo>
                      <a:lnTo>
                        <a:pt x="204" y="727"/>
                      </a:lnTo>
                      <a:lnTo>
                        <a:pt x="208" y="727"/>
                      </a:lnTo>
                      <a:lnTo>
                        <a:pt x="212" y="727"/>
                      </a:lnTo>
                      <a:lnTo>
                        <a:pt x="214" y="725"/>
                      </a:lnTo>
                      <a:lnTo>
                        <a:pt x="216" y="727"/>
                      </a:lnTo>
                      <a:lnTo>
                        <a:pt x="218" y="727"/>
                      </a:lnTo>
                      <a:lnTo>
                        <a:pt x="222" y="725"/>
                      </a:lnTo>
                      <a:lnTo>
                        <a:pt x="224" y="727"/>
                      </a:lnTo>
                      <a:lnTo>
                        <a:pt x="226" y="727"/>
                      </a:lnTo>
                      <a:lnTo>
                        <a:pt x="229" y="727"/>
                      </a:lnTo>
                      <a:lnTo>
                        <a:pt x="231" y="727"/>
                      </a:lnTo>
                      <a:lnTo>
                        <a:pt x="235" y="727"/>
                      </a:lnTo>
                      <a:lnTo>
                        <a:pt x="237" y="725"/>
                      </a:lnTo>
                      <a:lnTo>
                        <a:pt x="239" y="727"/>
                      </a:lnTo>
                      <a:lnTo>
                        <a:pt x="243" y="727"/>
                      </a:lnTo>
                      <a:lnTo>
                        <a:pt x="245" y="727"/>
                      </a:lnTo>
                      <a:lnTo>
                        <a:pt x="248" y="725"/>
                      </a:lnTo>
                      <a:lnTo>
                        <a:pt x="250" y="727"/>
                      </a:lnTo>
                      <a:lnTo>
                        <a:pt x="252" y="727"/>
                      </a:lnTo>
                      <a:lnTo>
                        <a:pt x="254" y="727"/>
                      </a:lnTo>
                      <a:lnTo>
                        <a:pt x="258" y="727"/>
                      </a:lnTo>
                      <a:lnTo>
                        <a:pt x="260" y="727"/>
                      </a:lnTo>
                      <a:lnTo>
                        <a:pt x="264" y="727"/>
                      </a:lnTo>
                      <a:lnTo>
                        <a:pt x="266" y="727"/>
                      </a:lnTo>
                      <a:lnTo>
                        <a:pt x="270" y="727"/>
                      </a:lnTo>
                      <a:lnTo>
                        <a:pt x="273" y="727"/>
                      </a:lnTo>
                      <a:lnTo>
                        <a:pt x="275" y="727"/>
                      </a:lnTo>
                      <a:lnTo>
                        <a:pt x="279" y="725"/>
                      </a:lnTo>
                      <a:lnTo>
                        <a:pt x="281" y="727"/>
                      </a:lnTo>
                      <a:lnTo>
                        <a:pt x="283" y="727"/>
                      </a:lnTo>
                      <a:lnTo>
                        <a:pt x="287" y="727"/>
                      </a:lnTo>
                      <a:lnTo>
                        <a:pt x="289" y="727"/>
                      </a:lnTo>
                      <a:lnTo>
                        <a:pt x="291" y="727"/>
                      </a:lnTo>
                      <a:lnTo>
                        <a:pt x="294" y="727"/>
                      </a:lnTo>
                      <a:lnTo>
                        <a:pt x="296" y="727"/>
                      </a:lnTo>
                      <a:lnTo>
                        <a:pt x="298" y="725"/>
                      </a:lnTo>
                      <a:lnTo>
                        <a:pt x="300" y="725"/>
                      </a:lnTo>
                      <a:lnTo>
                        <a:pt x="302" y="727"/>
                      </a:lnTo>
                      <a:lnTo>
                        <a:pt x="304" y="727"/>
                      </a:lnTo>
                      <a:lnTo>
                        <a:pt x="308" y="727"/>
                      </a:lnTo>
                      <a:lnTo>
                        <a:pt x="310" y="727"/>
                      </a:lnTo>
                      <a:lnTo>
                        <a:pt x="314" y="727"/>
                      </a:lnTo>
                      <a:lnTo>
                        <a:pt x="316" y="725"/>
                      </a:lnTo>
                      <a:lnTo>
                        <a:pt x="317" y="725"/>
                      </a:lnTo>
                      <a:lnTo>
                        <a:pt x="319" y="727"/>
                      </a:lnTo>
                      <a:lnTo>
                        <a:pt x="323" y="727"/>
                      </a:lnTo>
                      <a:lnTo>
                        <a:pt x="325" y="727"/>
                      </a:lnTo>
                      <a:lnTo>
                        <a:pt x="327" y="725"/>
                      </a:lnTo>
                      <a:lnTo>
                        <a:pt x="329" y="727"/>
                      </a:lnTo>
                      <a:lnTo>
                        <a:pt x="331" y="727"/>
                      </a:lnTo>
                      <a:lnTo>
                        <a:pt x="335" y="727"/>
                      </a:lnTo>
                      <a:lnTo>
                        <a:pt x="337" y="725"/>
                      </a:lnTo>
                      <a:lnTo>
                        <a:pt x="338" y="725"/>
                      </a:lnTo>
                      <a:lnTo>
                        <a:pt x="340" y="727"/>
                      </a:lnTo>
                      <a:lnTo>
                        <a:pt x="344" y="727"/>
                      </a:lnTo>
                      <a:lnTo>
                        <a:pt x="348" y="727"/>
                      </a:lnTo>
                      <a:lnTo>
                        <a:pt x="350" y="725"/>
                      </a:lnTo>
                      <a:lnTo>
                        <a:pt x="352" y="727"/>
                      </a:lnTo>
                      <a:lnTo>
                        <a:pt x="354" y="727"/>
                      </a:lnTo>
                      <a:lnTo>
                        <a:pt x="356" y="725"/>
                      </a:lnTo>
                      <a:lnTo>
                        <a:pt x="358" y="725"/>
                      </a:lnTo>
                      <a:lnTo>
                        <a:pt x="360" y="727"/>
                      </a:lnTo>
                      <a:lnTo>
                        <a:pt x="361" y="727"/>
                      </a:lnTo>
                      <a:lnTo>
                        <a:pt x="365" y="727"/>
                      </a:lnTo>
                      <a:lnTo>
                        <a:pt x="369" y="727"/>
                      </a:lnTo>
                      <a:lnTo>
                        <a:pt x="371" y="727"/>
                      </a:lnTo>
                      <a:lnTo>
                        <a:pt x="373" y="725"/>
                      </a:lnTo>
                      <a:lnTo>
                        <a:pt x="375" y="727"/>
                      </a:lnTo>
                      <a:lnTo>
                        <a:pt x="377" y="725"/>
                      </a:lnTo>
                      <a:lnTo>
                        <a:pt x="379" y="725"/>
                      </a:lnTo>
                      <a:lnTo>
                        <a:pt x="381" y="727"/>
                      </a:lnTo>
                      <a:lnTo>
                        <a:pt x="383" y="727"/>
                      </a:lnTo>
                      <a:lnTo>
                        <a:pt x="384" y="727"/>
                      </a:lnTo>
                      <a:lnTo>
                        <a:pt x="388" y="725"/>
                      </a:lnTo>
                      <a:lnTo>
                        <a:pt x="390" y="727"/>
                      </a:lnTo>
                      <a:lnTo>
                        <a:pt x="392" y="725"/>
                      </a:lnTo>
                      <a:lnTo>
                        <a:pt x="396" y="725"/>
                      </a:lnTo>
                      <a:lnTo>
                        <a:pt x="398" y="727"/>
                      </a:lnTo>
                      <a:lnTo>
                        <a:pt x="400" y="727"/>
                      </a:lnTo>
                      <a:lnTo>
                        <a:pt x="404" y="727"/>
                      </a:lnTo>
                      <a:lnTo>
                        <a:pt x="406" y="727"/>
                      </a:lnTo>
                      <a:lnTo>
                        <a:pt x="409" y="727"/>
                      </a:lnTo>
                      <a:lnTo>
                        <a:pt x="413" y="727"/>
                      </a:lnTo>
                      <a:lnTo>
                        <a:pt x="415" y="727"/>
                      </a:lnTo>
                      <a:lnTo>
                        <a:pt x="419" y="727"/>
                      </a:lnTo>
                      <a:lnTo>
                        <a:pt x="423" y="727"/>
                      </a:lnTo>
                      <a:lnTo>
                        <a:pt x="423" y="725"/>
                      </a:lnTo>
                      <a:lnTo>
                        <a:pt x="425" y="725"/>
                      </a:lnTo>
                      <a:lnTo>
                        <a:pt x="427" y="727"/>
                      </a:lnTo>
                      <a:lnTo>
                        <a:pt x="430" y="727"/>
                      </a:lnTo>
                      <a:lnTo>
                        <a:pt x="434" y="727"/>
                      </a:lnTo>
                      <a:lnTo>
                        <a:pt x="436" y="727"/>
                      </a:lnTo>
                      <a:lnTo>
                        <a:pt x="440" y="727"/>
                      </a:lnTo>
                      <a:lnTo>
                        <a:pt x="442" y="725"/>
                      </a:lnTo>
                      <a:lnTo>
                        <a:pt x="444" y="727"/>
                      </a:lnTo>
                      <a:lnTo>
                        <a:pt x="446" y="727"/>
                      </a:lnTo>
                      <a:lnTo>
                        <a:pt x="450" y="725"/>
                      </a:lnTo>
                      <a:lnTo>
                        <a:pt x="451" y="727"/>
                      </a:lnTo>
                      <a:lnTo>
                        <a:pt x="453" y="725"/>
                      </a:lnTo>
                      <a:lnTo>
                        <a:pt x="455" y="727"/>
                      </a:lnTo>
                      <a:lnTo>
                        <a:pt x="457" y="727"/>
                      </a:lnTo>
                      <a:lnTo>
                        <a:pt x="461" y="727"/>
                      </a:lnTo>
                      <a:lnTo>
                        <a:pt x="465" y="727"/>
                      </a:lnTo>
                      <a:lnTo>
                        <a:pt x="467" y="727"/>
                      </a:lnTo>
                      <a:lnTo>
                        <a:pt x="469" y="725"/>
                      </a:lnTo>
                      <a:lnTo>
                        <a:pt x="471" y="727"/>
                      </a:lnTo>
                      <a:lnTo>
                        <a:pt x="474" y="727"/>
                      </a:lnTo>
                      <a:lnTo>
                        <a:pt x="476" y="725"/>
                      </a:lnTo>
                      <a:lnTo>
                        <a:pt x="478" y="727"/>
                      </a:lnTo>
                      <a:lnTo>
                        <a:pt x="480" y="725"/>
                      </a:lnTo>
                      <a:lnTo>
                        <a:pt x="482" y="727"/>
                      </a:lnTo>
                      <a:lnTo>
                        <a:pt x="484" y="725"/>
                      </a:lnTo>
                      <a:lnTo>
                        <a:pt x="486" y="725"/>
                      </a:lnTo>
                      <a:lnTo>
                        <a:pt x="488" y="727"/>
                      </a:lnTo>
                      <a:lnTo>
                        <a:pt x="488" y="725"/>
                      </a:lnTo>
                      <a:lnTo>
                        <a:pt x="490" y="727"/>
                      </a:lnTo>
                      <a:lnTo>
                        <a:pt x="492" y="727"/>
                      </a:lnTo>
                      <a:lnTo>
                        <a:pt x="496" y="727"/>
                      </a:lnTo>
                      <a:lnTo>
                        <a:pt x="499" y="727"/>
                      </a:lnTo>
                      <a:lnTo>
                        <a:pt x="501" y="725"/>
                      </a:lnTo>
                      <a:lnTo>
                        <a:pt x="503" y="727"/>
                      </a:lnTo>
                      <a:lnTo>
                        <a:pt x="505" y="725"/>
                      </a:lnTo>
                      <a:lnTo>
                        <a:pt x="507" y="727"/>
                      </a:lnTo>
                      <a:lnTo>
                        <a:pt x="509" y="727"/>
                      </a:lnTo>
                      <a:lnTo>
                        <a:pt x="511" y="727"/>
                      </a:lnTo>
                      <a:lnTo>
                        <a:pt x="515" y="727"/>
                      </a:lnTo>
                      <a:lnTo>
                        <a:pt x="517" y="725"/>
                      </a:lnTo>
                      <a:lnTo>
                        <a:pt x="519" y="725"/>
                      </a:lnTo>
                      <a:lnTo>
                        <a:pt x="520" y="727"/>
                      </a:lnTo>
                      <a:lnTo>
                        <a:pt x="522" y="727"/>
                      </a:lnTo>
                      <a:lnTo>
                        <a:pt x="526" y="727"/>
                      </a:lnTo>
                      <a:lnTo>
                        <a:pt x="528" y="725"/>
                      </a:lnTo>
                      <a:lnTo>
                        <a:pt x="530" y="727"/>
                      </a:lnTo>
                      <a:lnTo>
                        <a:pt x="532" y="725"/>
                      </a:lnTo>
                      <a:lnTo>
                        <a:pt x="534" y="725"/>
                      </a:lnTo>
                      <a:lnTo>
                        <a:pt x="536" y="725"/>
                      </a:lnTo>
                      <a:lnTo>
                        <a:pt x="540" y="725"/>
                      </a:lnTo>
                      <a:lnTo>
                        <a:pt x="541" y="727"/>
                      </a:lnTo>
                      <a:lnTo>
                        <a:pt x="543" y="725"/>
                      </a:lnTo>
                      <a:lnTo>
                        <a:pt x="545" y="725"/>
                      </a:lnTo>
                      <a:lnTo>
                        <a:pt x="547" y="725"/>
                      </a:lnTo>
                      <a:lnTo>
                        <a:pt x="549" y="725"/>
                      </a:lnTo>
                      <a:lnTo>
                        <a:pt x="551" y="725"/>
                      </a:lnTo>
                      <a:lnTo>
                        <a:pt x="553" y="725"/>
                      </a:lnTo>
                      <a:lnTo>
                        <a:pt x="555" y="725"/>
                      </a:lnTo>
                      <a:lnTo>
                        <a:pt x="557" y="725"/>
                      </a:lnTo>
                      <a:lnTo>
                        <a:pt x="559" y="725"/>
                      </a:lnTo>
                      <a:lnTo>
                        <a:pt x="561" y="725"/>
                      </a:lnTo>
                      <a:lnTo>
                        <a:pt x="563" y="725"/>
                      </a:lnTo>
                      <a:lnTo>
                        <a:pt x="564" y="725"/>
                      </a:lnTo>
                      <a:lnTo>
                        <a:pt x="566" y="725"/>
                      </a:lnTo>
                      <a:lnTo>
                        <a:pt x="568" y="725"/>
                      </a:lnTo>
                      <a:lnTo>
                        <a:pt x="570" y="725"/>
                      </a:lnTo>
                      <a:lnTo>
                        <a:pt x="572" y="725"/>
                      </a:lnTo>
                      <a:lnTo>
                        <a:pt x="574" y="725"/>
                      </a:lnTo>
                      <a:lnTo>
                        <a:pt x="576" y="723"/>
                      </a:lnTo>
                      <a:lnTo>
                        <a:pt x="578" y="723"/>
                      </a:lnTo>
                      <a:lnTo>
                        <a:pt x="580" y="723"/>
                      </a:lnTo>
                      <a:lnTo>
                        <a:pt x="582" y="723"/>
                      </a:lnTo>
                      <a:lnTo>
                        <a:pt x="584" y="725"/>
                      </a:lnTo>
                      <a:lnTo>
                        <a:pt x="586" y="725"/>
                      </a:lnTo>
                      <a:lnTo>
                        <a:pt x="587" y="725"/>
                      </a:lnTo>
                      <a:lnTo>
                        <a:pt x="589" y="725"/>
                      </a:lnTo>
                      <a:lnTo>
                        <a:pt x="591" y="725"/>
                      </a:lnTo>
                      <a:lnTo>
                        <a:pt x="593" y="725"/>
                      </a:lnTo>
                      <a:lnTo>
                        <a:pt x="595" y="725"/>
                      </a:lnTo>
                      <a:lnTo>
                        <a:pt x="597" y="725"/>
                      </a:lnTo>
                      <a:lnTo>
                        <a:pt x="599" y="725"/>
                      </a:lnTo>
                      <a:lnTo>
                        <a:pt x="601" y="725"/>
                      </a:lnTo>
                      <a:lnTo>
                        <a:pt x="603" y="725"/>
                      </a:lnTo>
                      <a:lnTo>
                        <a:pt x="605" y="725"/>
                      </a:lnTo>
                      <a:lnTo>
                        <a:pt x="607" y="725"/>
                      </a:lnTo>
                      <a:lnTo>
                        <a:pt x="609" y="725"/>
                      </a:lnTo>
                      <a:lnTo>
                        <a:pt x="610" y="725"/>
                      </a:lnTo>
                      <a:lnTo>
                        <a:pt x="612" y="725"/>
                      </a:lnTo>
                      <a:lnTo>
                        <a:pt x="614" y="725"/>
                      </a:lnTo>
                      <a:lnTo>
                        <a:pt x="616" y="725"/>
                      </a:lnTo>
                      <a:lnTo>
                        <a:pt x="618" y="725"/>
                      </a:lnTo>
                      <a:lnTo>
                        <a:pt x="620" y="725"/>
                      </a:lnTo>
                      <a:lnTo>
                        <a:pt x="622" y="725"/>
                      </a:lnTo>
                      <a:lnTo>
                        <a:pt x="624" y="725"/>
                      </a:lnTo>
                      <a:lnTo>
                        <a:pt x="626" y="725"/>
                      </a:lnTo>
                      <a:lnTo>
                        <a:pt x="628" y="725"/>
                      </a:lnTo>
                      <a:lnTo>
                        <a:pt x="630" y="725"/>
                      </a:lnTo>
                      <a:lnTo>
                        <a:pt x="631" y="725"/>
                      </a:lnTo>
                      <a:lnTo>
                        <a:pt x="633" y="725"/>
                      </a:lnTo>
                      <a:lnTo>
                        <a:pt x="635" y="725"/>
                      </a:lnTo>
                      <a:lnTo>
                        <a:pt x="637" y="725"/>
                      </a:lnTo>
                      <a:lnTo>
                        <a:pt x="639" y="725"/>
                      </a:lnTo>
                      <a:lnTo>
                        <a:pt x="641" y="725"/>
                      </a:lnTo>
                      <a:lnTo>
                        <a:pt x="643" y="725"/>
                      </a:lnTo>
                      <a:lnTo>
                        <a:pt x="645" y="725"/>
                      </a:lnTo>
                      <a:lnTo>
                        <a:pt x="647" y="725"/>
                      </a:lnTo>
                      <a:lnTo>
                        <a:pt x="649" y="725"/>
                      </a:lnTo>
                      <a:lnTo>
                        <a:pt x="651" y="725"/>
                      </a:lnTo>
                      <a:lnTo>
                        <a:pt x="653" y="725"/>
                      </a:lnTo>
                      <a:lnTo>
                        <a:pt x="654" y="725"/>
                      </a:lnTo>
                      <a:lnTo>
                        <a:pt x="656" y="725"/>
                      </a:lnTo>
                      <a:lnTo>
                        <a:pt x="658" y="725"/>
                      </a:lnTo>
                      <a:lnTo>
                        <a:pt x="660" y="725"/>
                      </a:lnTo>
                      <a:lnTo>
                        <a:pt x="662" y="725"/>
                      </a:lnTo>
                      <a:lnTo>
                        <a:pt x="664" y="725"/>
                      </a:lnTo>
                      <a:lnTo>
                        <a:pt x="666" y="725"/>
                      </a:lnTo>
                      <a:lnTo>
                        <a:pt x="670" y="725"/>
                      </a:lnTo>
                      <a:lnTo>
                        <a:pt x="672" y="725"/>
                      </a:lnTo>
                      <a:lnTo>
                        <a:pt x="674" y="725"/>
                      </a:lnTo>
                      <a:lnTo>
                        <a:pt x="676" y="725"/>
                      </a:lnTo>
                      <a:lnTo>
                        <a:pt x="677" y="725"/>
                      </a:lnTo>
                      <a:lnTo>
                        <a:pt x="679" y="725"/>
                      </a:lnTo>
                      <a:lnTo>
                        <a:pt x="681" y="725"/>
                      </a:lnTo>
                      <a:lnTo>
                        <a:pt x="683" y="725"/>
                      </a:lnTo>
                      <a:lnTo>
                        <a:pt x="685" y="725"/>
                      </a:lnTo>
                      <a:lnTo>
                        <a:pt x="687" y="725"/>
                      </a:lnTo>
                      <a:lnTo>
                        <a:pt x="689" y="725"/>
                      </a:lnTo>
                      <a:lnTo>
                        <a:pt x="691" y="725"/>
                      </a:lnTo>
                      <a:lnTo>
                        <a:pt x="693" y="725"/>
                      </a:lnTo>
                      <a:lnTo>
                        <a:pt x="695" y="725"/>
                      </a:lnTo>
                      <a:lnTo>
                        <a:pt x="697" y="725"/>
                      </a:lnTo>
                      <a:lnTo>
                        <a:pt x="699" y="725"/>
                      </a:lnTo>
                      <a:lnTo>
                        <a:pt x="700" y="725"/>
                      </a:lnTo>
                      <a:lnTo>
                        <a:pt x="702" y="725"/>
                      </a:lnTo>
                      <a:lnTo>
                        <a:pt x="706" y="725"/>
                      </a:lnTo>
                      <a:lnTo>
                        <a:pt x="708" y="725"/>
                      </a:lnTo>
                      <a:lnTo>
                        <a:pt x="710" y="725"/>
                      </a:lnTo>
                      <a:lnTo>
                        <a:pt x="712" y="725"/>
                      </a:lnTo>
                      <a:lnTo>
                        <a:pt x="714" y="725"/>
                      </a:lnTo>
                      <a:lnTo>
                        <a:pt x="716" y="725"/>
                      </a:lnTo>
                      <a:lnTo>
                        <a:pt x="718" y="725"/>
                      </a:lnTo>
                      <a:lnTo>
                        <a:pt x="720" y="725"/>
                      </a:lnTo>
                      <a:lnTo>
                        <a:pt x="721" y="725"/>
                      </a:lnTo>
                      <a:lnTo>
                        <a:pt x="723" y="725"/>
                      </a:lnTo>
                      <a:lnTo>
                        <a:pt x="725" y="725"/>
                      </a:lnTo>
                      <a:lnTo>
                        <a:pt x="727" y="725"/>
                      </a:lnTo>
                      <a:lnTo>
                        <a:pt x="729" y="725"/>
                      </a:lnTo>
                      <a:lnTo>
                        <a:pt x="731" y="725"/>
                      </a:lnTo>
                      <a:lnTo>
                        <a:pt x="735" y="725"/>
                      </a:lnTo>
                      <a:lnTo>
                        <a:pt x="737" y="725"/>
                      </a:lnTo>
                      <a:lnTo>
                        <a:pt x="739" y="725"/>
                      </a:lnTo>
                      <a:lnTo>
                        <a:pt x="741" y="725"/>
                      </a:lnTo>
                      <a:lnTo>
                        <a:pt x="743" y="725"/>
                      </a:lnTo>
                      <a:lnTo>
                        <a:pt x="744" y="725"/>
                      </a:lnTo>
                      <a:lnTo>
                        <a:pt x="746" y="725"/>
                      </a:lnTo>
                      <a:lnTo>
                        <a:pt x="748" y="725"/>
                      </a:lnTo>
                      <a:lnTo>
                        <a:pt x="750" y="725"/>
                      </a:lnTo>
                      <a:lnTo>
                        <a:pt x="752" y="725"/>
                      </a:lnTo>
                      <a:lnTo>
                        <a:pt x="754" y="725"/>
                      </a:lnTo>
                      <a:lnTo>
                        <a:pt x="756" y="725"/>
                      </a:lnTo>
                      <a:lnTo>
                        <a:pt x="758" y="725"/>
                      </a:lnTo>
                      <a:lnTo>
                        <a:pt x="760" y="725"/>
                      </a:lnTo>
                      <a:lnTo>
                        <a:pt x="762" y="725"/>
                      </a:lnTo>
                      <a:lnTo>
                        <a:pt x="764" y="725"/>
                      </a:lnTo>
                      <a:lnTo>
                        <a:pt x="766" y="725"/>
                      </a:lnTo>
                      <a:lnTo>
                        <a:pt x="767" y="725"/>
                      </a:lnTo>
                      <a:lnTo>
                        <a:pt x="769" y="725"/>
                      </a:lnTo>
                      <a:lnTo>
                        <a:pt x="771" y="725"/>
                      </a:lnTo>
                      <a:lnTo>
                        <a:pt x="773" y="725"/>
                      </a:lnTo>
                      <a:lnTo>
                        <a:pt x="775" y="725"/>
                      </a:lnTo>
                      <a:lnTo>
                        <a:pt x="777" y="725"/>
                      </a:lnTo>
                      <a:lnTo>
                        <a:pt x="779" y="725"/>
                      </a:lnTo>
                      <a:lnTo>
                        <a:pt x="781" y="725"/>
                      </a:lnTo>
                      <a:lnTo>
                        <a:pt x="783" y="727"/>
                      </a:lnTo>
                      <a:lnTo>
                        <a:pt x="785" y="725"/>
                      </a:lnTo>
                      <a:lnTo>
                        <a:pt x="787" y="725"/>
                      </a:lnTo>
                      <a:lnTo>
                        <a:pt x="789" y="725"/>
                      </a:lnTo>
                      <a:lnTo>
                        <a:pt x="792" y="725"/>
                      </a:lnTo>
                      <a:lnTo>
                        <a:pt x="794" y="725"/>
                      </a:lnTo>
                      <a:lnTo>
                        <a:pt x="796" y="725"/>
                      </a:lnTo>
                      <a:lnTo>
                        <a:pt x="798" y="725"/>
                      </a:lnTo>
                      <a:lnTo>
                        <a:pt x="800" y="725"/>
                      </a:lnTo>
                      <a:lnTo>
                        <a:pt x="802" y="725"/>
                      </a:lnTo>
                      <a:lnTo>
                        <a:pt x="804" y="725"/>
                      </a:lnTo>
                      <a:lnTo>
                        <a:pt x="806" y="725"/>
                      </a:lnTo>
                      <a:lnTo>
                        <a:pt x="808" y="725"/>
                      </a:lnTo>
                      <a:lnTo>
                        <a:pt x="810" y="725"/>
                      </a:lnTo>
                      <a:lnTo>
                        <a:pt x="811" y="725"/>
                      </a:lnTo>
                      <a:lnTo>
                        <a:pt x="813" y="725"/>
                      </a:lnTo>
                      <a:lnTo>
                        <a:pt x="815" y="725"/>
                      </a:lnTo>
                      <a:lnTo>
                        <a:pt x="817" y="725"/>
                      </a:lnTo>
                      <a:lnTo>
                        <a:pt x="819" y="725"/>
                      </a:lnTo>
                      <a:lnTo>
                        <a:pt x="821" y="725"/>
                      </a:lnTo>
                      <a:lnTo>
                        <a:pt x="823" y="725"/>
                      </a:lnTo>
                      <a:lnTo>
                        <a:pt x="825" y="725"/>
                      </a:lnTo>
                      <a:lnTo>
                        <a:pt x="827" y="725"/>
                      </a:lnTo>
                      <a:lnTo>
                        <a:pt x="829" y="725"/>
                      </a:lnTo>
                      <a:lnTo>
                        <a:pt x="831" y="725"/>
                      </a:lnTo>
                      <a:lnTo>
                        <a:pt x="833" y="725"/>
                      </a:lnTo>
                      <a:lnTo>
                        <a:pt x="834" y="725"/>
                      </a:lnTo>
                      <a:lnTo>
                        <a:pt x="836" y="720"/>
                      </a:lnTo>
                      <a:lnTo>
                        <a:pt x="838" y="699"/>
                      </a:lnTo>
                      <a:lnTo>
                        <a:pt x="840" y="643"/>
                      </a:lnTo>
                      <a:lnTo>
                        <a:pt x="842" y="555"/>
                      </a:lnTo>
                      <a:lnTo>
                        <a:pt x="844" y="366"/>
                      </a:lnTo>
                      <a:lnTo>
                        <a:pt x="846" y="219"/>
                      </a:lnTo>
                      <a:lnTo>
                        <a:pt x="848" y="80"/>
                      </a:lnTo>
                      <a:lnTo>
                        <a:pt x="848" y="0"/>
                      </a:lnTo>
                      <a:lnTo>
                        <a:pt x="850" y="113"/>
                      </a:lnTo>
                      <a:lnTo>
                        <a:pt x="852" y="231"/>
                      </a:lnTo>
                      <a:lnTo>
                        <a:pt x="854" y="429"/>
                      </a:lnTo>
                      <a:lnTo>
                        <a:pt x="856" y="513"/>
                      </a:lnTo>
                      <a:lnTo>
                        <a:pt x="857" y="601"/>
                      </a:lnTo>
                      <a:lnTo>
                        <a:pt x="859" y="636"/>
                      </a:lnTo>
                      <a:lnTo>
                        <a:pt x="861" y="662"/>
                      </a:lnTo>
                      <a:lnTo>
                        <a:pt x="863" y="681"/>
                      </a:lnTo>
                      <a:lnTo>
                        <a:pt x="865" y="697"/>
                      </a:lnTo>
                      <a:lnTo>
                        <a:pt x="867" y="700"/>
                      </a:lnTo>
                      <a:lnTo>
                        <a:pt x="869" y="710"/>
                      </a:lnTo>
                      <a:lnTo>
                        <a:pt x="871" y="710"/>
                      </a:lnTo>
                      <a:lnTo>
                        <a:pt x="873" y="714"/>
                      </a:lnTo>
                      <a:lnTo>
                        <a:pt x="875" y="716"/>
                      </a:lnTo>
                      <a:lnTo>
                        <a:pt x="877" y="718"/>
                      </a:lnTo>
                      <a:lnTo>
                        <a:pt x="879" y="718"/>
                      </a:lnTo>
                      <a:lnTo>
                        <a:pt x="880" y="718"/>
                      </a:lnTo>
                      <a:lnTo>
                        <a:pt x="880" y="720"/>
                      </a:lnTo>
                      <a:lnTo>
                        <a:pt x="882" y="720"/>
                      </a:lnTo>
                      <a:lnTo>
                        <a:pt x="884" y="721"/>
                      </a:lnTo>
                      <a:lnTo>
                        <a:pt x="886" y="721"/>
                      </a:lnTo>
                      <a:lnTo>
                        <a:pt x="888" y="721"/>
                      </a:lnTo>
                      <a:lnTo>
                        <a:pt x="890" y="721"/>
                      </a:lnTo>
                      <a:lnTo>
                        <a:pt x="892" y="721"/>
                      </a:lnTo>
                      <a:lnTo>
                        <a:pt x="894" y="723"/>
                      </a:lnTo>
                      <a:lnTo>
                        <a:pt x="896" y="723"/>
                      </a:lnTo>
                      <a:lnTo>
                        <a:pt x="898" y="723"/>
                      </a:lnTo>
                      <a:lnTo>
                        <a:pt x="900" y="723"/>
                      </a:lnTo>
                      <a:lnTo>
                        <a:pt x="902" y="723"/>
                      </a:lnTo>
                      <a:lnTo>
                        <a:pt x="903" y="723"/>
                      </a:lnTo>
                      <a:lnTo>
                        <a:pt x="905" y="723"/>
                      </a:lnTo>
                      <a:lnTo>
                        <a:pt x="907" y="723"/>
                      </a:lnTo>
                      <a:lnTo>
                        <a:pt x="909" y="723"/>
                      </a:lnTo>
                      <a:lnTo>
                        <a:pt x="911" y="723"/>
                      </a:lnTo>
                      <a:lnTo>
                        <a:pt x="913" y="723"/>
                      </a:lnTo>
                      <a:lnTo>
                        <a:pt x="915" y="725"/>
                      </a:lnTo>
                      <a:lnTo>
                        <a:pt x="917" y="725"/>
                      </a:lnTo>
                      <a:lnTo>
                        <a:pt x="919" y="725"/>
                      </a:lnTo>
                      <a:lnTo>
                        <a:pt x="921" y="725"/>
                      </a:lnTo>
                      <a:lnTo>
                        <a:pt x="923" y="725"/>
                      </a:lnTo>
                      <a:lnTo>
                        <a:pt x="924" y="725"/>
                      </a:lnTo>
                      <a:lnTo>
                        <a:pt x="926" y="725"/>
                      </a:lnTo>
                      <a:lnTo>
                        <a:pt x="928" y="725"/>
                      </a:lnTo>
                      <a:lnTo>
                        <a:pt x="930" y="725"/>
                      </a:lnTo>
                      <a:lnTo>
                        <a:pt x="932" y="725"/>
                      </a:lnTo>
                      <a:lnTo>
                        <a:pt x="934" y="725"/>
                      </a:lnTo>
                      <a:lnTo>
                        <a:pt x="936" y="725"/>
                      </a:lnTo>
                      <a:lnTo>
                        <a:pt x="938" y="725"/>
                      </a:lnTo>
                      <a:lnTo>
                        <a:pt x="940" y="725"/>
                      </a:lnTo>
                      <a:lnTo>
                        <a:pt x="942" y="725"/>
                      </a:lnTo>
                      <a:lnTo>
                        <a:pt x="944" y="725"/>
                      </a:lnTo>
                      <a:lnTo>
                        <a:pt x="946" y="725"/>
                      </a:lnTo>
                      <a:lnTo>
                        <a:pt x="947" y="725"/>
                      </a:lnTo>
                      <a:lnTo>
                        <a:pt x="949" y="725"/>
                      </a:lnTo>
                      <a:lnTo>
                        <a:pt x="951" y="725"/>
                      </a:lnTo>
                      <a:lnTo>
                        <a:pt x="953" y="725"/>
                      </a:lnTo>
                      <a:lnTo>
                        <a:pt x="955" y="725"/>
                      </a:lnTo>
                      <a:lnTo>
                        <a:pt x="957" y="725"/>
                      </a:lnTo>
                      <a:lnTo>
                        <a:pt x="959" y="725"/>
                      </a:lnTo>
                      <a:lnTo>
                        <a:pt x="961" y="725"/>
                      </a:lnTo>
                      <a:lnTo>
                        <a:pt x="963" y="725"/>
                      </a:lnTo>
                      <a:lnTo>
                        <a:pt x="965" y="725"/>
                      </a:lnTo>
                      <a:lnTo>
                        <a:pt x="967" y="725"/>
                      </a:lnTo>
                      <a:lnTo>
                        <a:pt x="970" y="725"/>
                      </a:lnTo>
                      <a:lnTo>
                        <a:pt x="972" y="725"/>
                      </a:lnTo>
                      <a:lnTo>
                        <a:pt x="974" y="725"/>
                      </a:lnTo>
                      <a:lnTo>
                        <a:pt x="976" y="725"/>
                      </a:lnTo>
                      <a:lnTo>
                        <a:pt x="978" y="725"/>
                      </a:lnTo>
                      <a:lnTo>
                        <a:pt x="980" y="725"/>
                      </a:lnTo>
                      <a:lnTo>
                        <a:pt x="982" y="725"/>
                      </a:lnTo>
                      <a:lnTo>
                        <a:pt x="984" y="725"/>
                      </a:lnTo>
                      <a:lnTo>
                        <a:pt x="986" y="725"/>
                      </a:lnTo>
                      <a:lnTo>
                        <a:pt x="988" y="725"/>
                      </a:lnTo>
                      <a:lnTo>
                        <a:pt x="990" y="725"/>
                      </a:lnTo>
                      <a:lnTo>
                        <a:pt x="992" y="725"/>
                      </a:lnTo>
                      <a:lnTo>
                        <a:pt x="993" y="725"/>
                      </a:lnTo>
                      <a:lnTo>
                        <a:pt x="995" y="725"/>
                      </a:lnTo>
                      <a:lnTo>
                        <a:pt x="997" y="725"/>
                      </a:lnTo>
                      <a:lnTo>
                        <a:pt x="999" y="725"/>
                      </a:lnTo>
                      <a:lnTo>
                        <a:pt x="1001" y="725"/>
                      </a:lnTo>
                      <a:lnTo>
                        <a:pt x="1003" y="725"/>
                      </a:lnTo>
                      <a:lnTo>
                        <a:pt x="1005" y="725"/>
                      </a:lnTo>
                      <a:lnTo>
                        <a:pt x="1007" y="725"/>
                      </a:lnTo>
                      <a:lnTo>
                        <a:pt x="1009" y="725"/>
                      </a:lnTo>
                      <a:lnTo>
                        <a:pt x="1011" y="725"/>
                      </a:lnTo>
                      <a:lnTo>
                        <a:pt x="1013" y="725"/>
                      </a:lnTo>
                      <a:lnTo>
                        <a:pt x="1014" y="725"/>
                      </a:lnTo>
                      <a:lnTo>
                        <a:pt x="1016" y="725"/>
                      </a:lnTo>
                      <a:lnTo>
                        <a:pt x="1018" y="725"/>
                      </a:lnTo>
                      <a:lnTo>
                        <a:pt x="1020" y="725"/>
                      </a:lnTo>
                      <a:lnTo>
                        <a:pt x="1022" y="725"/>
                      </a:lnTo>
                      <a:lnTo>
                        <a:pt x="1024" y="725"/>
                      </a:lnTo>
                      <a:lnTo>
                        <a:pt x="1026" y="725"/>
                      </a:lnTo>
                      <a:lnTo>
                        <a:pt x="1028" y="725"/>
                      </a:lnTo>
                      <a:lnTo>
                        <a:pt x="1030" y="725"/>
                      </a:lnTo>
                      <a:lnTo>
                        <a:pt x="1032" y="725"/>
                      </a:lnTo>
                      <a:lnTo>
                        <a:pt x="1034" y="725"/>
                      </a:lnTo>
                      <a:lnTo>
                        <a:pt x="1036" y="725"/>
                      </a:lnTo>
                      <a:lnTo>
                        <a:pt x="1037" y="725"/>
                      </a:lnTo>
                      <a:lnTo>
                        <a:pt x="1039" y="725"/>
                      </a:lnTo>
                      <a:lnTo>
                        <a:pt x="1041" y="725"/>
                      </a:lnTo>
                      <a:lnTo>
                        <a:pt x="1043" y="725"/>
                      </a:lnTo>
                      <a:lnTo>
                        <a:pt x="1045" y="725"/>
                      </a:lnTo>
                      <a:lnTo>
                        <a:pt x="1047" y="725"/>
                      </a:lnTo>
                      <a:lnTo>
                        <a:pt x="1049" y="725"/>
                      </a:lnTo>
                      <a:lnTo>
                        <a:pt x="1051" y="725"/>
                      </a:lnTo>
                      <a:lnTo>
                        <a:pt x="1053" y="725"/>
                      </a:lnTo>
                      <a:lnTo>
                        <a:pt x="1055" y="725"/>
                      </a:lnTo>
                      <a:lnTo>
                        <a:pt x="1057" y="725"/>
                      </a:lnTo>
                      <a:lnTo>
                        <a:pt x="1059" y="725"/>
                      </a:lnTo>
                      <a:lnTo>
                        <a:pt x="1060" y="725"/>
                      </a:lnTo>
                      <a:lnTo>
                        <a:pt x="1062" y="725"/>
                      </a:lnTo>
                      <a:lnTo>
                        <a:pt x="1064" y="725"/>
                      </a:lnTo>
                      <a:lnTo>
                        <a:pt x="1066" y="725"/>
                      </a:lnTo>
                      <a:lnTo>
                        <a:pt x="1068" y="725"/>
                      </a:lnTo>
                      <a:lnTo>
                        <a:pt x="1070" y="725"/>
                      </a:lnTo>
                      <a:lnTo>
                        <a:pt x="1072" y="725"/>
                      </a:lnTo>
                      <a:lnTo>
                        <a:pt x="1074" y="725"/>
                      </a:lnTo>
                      <a:lnTo>
                        <a:pt x="1076" y="725"/>
                      </a:lnTo>
                      <a:lnTo>
                        <a:pt x="1078" y="725"/>
                      </a:lnTo>
                      <a:lnTo>
                        <a:pt x="1080" y="725"/>
                      </a:lnTo>
                      <a:lnTo>
                        <a:pt x="1082" y="725"/>
                      </a:lnTo>
                      <a:lnTo>
                        <a:pt x="1083" y="725"/>
                      </a:lnTo>
                      <a:lnTo>
                        <a:pt x="1085" y="725"/>
                      </a:lnTo>
                      <a:lnTo>
                        <a:pt x="1087" y="725"/>
                      </a:lnTo>
                      <a:lnTo>
                        <a:pt x="1089" y="725"/>
                      </a:lnTo>
                      <a:lnTo>
                        <a:pt x="1091" y="725"/>
                      </a:lnTo>
                      <a:lnTo>
                        <a:pt x="1093" y="725"/>
                      </a:lnTo>
                      <a:lnTo>
                        <a:pt x="1095" y="725"/>
                      </a:lnTo>
                      <a:lnTo>
                        <a:pt x="1097" y="725"/>
                      </a:lnTo>
                      <a:lnTo>
                        <a:pt x="1099" y="725"/>
                      </a:lnTo>
                      <a:lnTo>
                        <a:pt x="1101" y="725"/>
                      </a:lnTo>
                      <a:lnTo>
                        <a:pt x="1103" y="725"/>
                      </a:lnTo>
                      <a:lnTo>
                        <a:pt x="1104" y="725"/>
                      </a:lnTo>
                      <a:lnTo>
                        <a:pt x="1106" y="725"/>
                      </a:lnTo>
                      <a:lnTo>
                        <a:pt x="1108" y="725"/>
                      </a:lnTo>
                      <a:lnTo>
                        <a:pt x="1110" y="725"/>
                      </a:lnTo>
                      <a:lnTo>
                        <a:pt x="1112" y="725"/>
                      </a:lnTo>
                      <a:lnTo>
                        <a:pt x="1114" y="725"/>
                      </a:lnTo>
                      <a:lnTo>
                        <a:pt x="1116" y="725"/>
                      </a:lnTo>
                      <a:lnTo>
                        <a:pt x="1118" y="725"/>
                      </a:lnTo>
                      <a:lnTo>
                        <a:pt x="1120" y="725"/>
                      </a:lnTo>
                      <a:lnTo>
                        <a:pt x="1122" y="725"/>
                      </a:lnTo>
                      <a:lnTo>
                        <a:pt x="1124" y="725"/>
                      </a:lnTo>
                      <a:lnTo>
                        <a:pt x="1126" y="725"/>
                      </a:lnTo>
                      <a:lnTo>
                        <a:pt x="1127" y="725"/>
                      </a:lnTo>
                      <a:lnTo>
                        <a:pt x="1129" y="725"/>
                      </a:lnTo>
                      <a:lnTo>
                        <a:pt x="1131" y="725"/>
                      </a:lnTo>
                      <a:lnTo>
                        <a:pt x="1133" y="725"/>
                      </a:lnTo>
                      <a:lnTo>
                        <a:pt x="1135" y="725"/>
                      </a:lnTo>
                      <a:lnTo>
                        <a:pt x="1137" y="725"/>
                      </a:lnTo>
                      <a:lnTo>
                        <a:pt x="1139" y="725"/>
                      </a:lnTo>
                      <a:lnTo>
                        <a:pt x="1141" y="725"/>
                      </a:lnTo>
                      <a:lnTo>
                        <a:pt x="1143" y="725"/>
                      </a:lnTo>
                      <a:lnTo>
                        <a:pt x="1145" y="725"/>
                      </a:lnTo>
                      <a:lnTo>
                        <a:pt x="1147" y="725"/>
                      </a:lnTo>
                      <a:lnTo>
                        <a:pt x="1149" y="725"/>
                      </a:lnTo>
                      <a:lnTo>
                        <a:pt x="1150" y="725"/>
                      </a:lnTo>
                      <a:lnTo>
                        <a:pt x="1152" y="725"/>
                      </a:lnTo>
                      <a:lnTo>
                        <a:pt x="1154" y="725"/>
                      </a:lnTo>
                      <a:lnTo>
                        <a:pt x="1156" y="725"/>
                      </a:lnTo>
                      <a:lnTo>
                        <a:pt x="1158" y="725"/>
                      </a:lnTo>
                      <a:lnTo>
                        <a:pt x="1160" y="725"/>
                      </a:lnTo>
                      <a:lnTo>
                        <a:pt x="1162" y="725"/>
                      </a:lnTo>
                      <a:lnTo>
                        <a:pt x="1164" y="725"/>
                      </a:lnTo>
                      <a:lnTo>
                        <a:pt x="1166" y="725"/>
                      </a:lnTo>
                      <a:lnTo>
                        <a:pt x="1168" y="725"/>
                      </a:lnTo>
                      <a:lnTo>
                        <a:pt x="1170" y="725"/>
                      </a:lnTo>
                      <a:lnTo>
                        <a:pt x="1172" y="725"/>
                      </a:lnTo>
                      <a:lnTo>
                        <a:pt x="1173" y="725"/>
                      </a:lnTo>
                      <a:lnTo>
                        <a:pt x="1175" y="725"/>
                      </a:lnTo>
                      <a:lnTo>
                        <a:pt x="1177" y="725"/>
                      </a:lnTo>
                      <a:lnTo>
                        <a:pt x="1179" y="725"/>
                      </a:lnTo>
                      <a:lnTo>
                        <a:pt x="1181" y="725"/>
                      </a:lnTo>
                      <a:lnTo>
                        <a:pt x="1183" y="725"/>
                      </a:lnTo>
                      <a:lnTo>
                        <a:pt x="1185" y="725"/>
                      </a:lnTo>
                      <a:lnTo>
                        <a:pt x="1187" y="725"/>
                      </a:lnTo>
                      <a:lnTo>
                        <a:pt x="1189" y="725"/>
                      </a:lnTo>
                      <a:lnTo>
                        <a:pt x="1191" y="725"/>
                      </a:lnTo>
                      <a:lnTo>
                        <a:pt x="1193" y="725"/>
                      </a:lnTo>
                      <a:lnTo>
                        <a:pt x="1194" y="725"/>
                      </a:lnTo>
                      <a:lnTo>
                        <a:pt x="1196" y="725"/>
                      </a:lnTo>
                      <a:lnTo>
                        <a:pt x="1198" y="725"/>
                      </a:lnTo>
                      <a:lnTo>
                        <a:pt x="1200" y="725"/>
                      </a:lnTo>
                      <a:lnTo>
                        <a:pt x="1202" y="725"/>
                      </a:lnTo>
                      <a:lnTo>
                        <a:pt x="1204" y="725"/>
                      </a:lnTo>
                      <a:lnTo>
                        <a:pt x="1206" y="725"/>
                      </a:lnTo>
                      <a:lnTo>
                        <a:pt x="1208" y="725"/>
                      </a:lnTo>
                      <a:lnTo>
                        <a:pt x="1210" y="725"/>
                      </a:lnTo>
                      <a:lnTo>
                        <a:pt x="1212" y="725"/>
                      </a:lnTo>
                      <a:lnTo>
                        <a:pt x="1214" y="725"/>
                      </a:lnTo>
                      <a:lnTo>
                        <a:pt x="1216" y="725"/>
                      </a:lnTo>
                      <a:lnTo>
                        <a:pt x="1217" y="725"/>
                      </a:lnTo>
                      <a:lnTo>
                        <a:pt x="1219" y="725"/>
                      </a:lnTo>
                      <a:lnTo>
                        <a:pt x="1221" y="725"/>
                      </a:lnTo>
                      <a:lnTo>
                        <a:pt x="1223" y="725"/>
                      </a:lnTo>
                      <a:lnTo>
                        <a:pt x="1225" y="725"/>
                      </a:lnTo>
                      <a:lnTo>
                        <a:pt x="1227" y="725"/>
                      </a:lnTo>
                      <a:lnTo>
                        <a:pt x="1229" y="725"/>
                      </a:lnTo>
                      <a:lnTo>
                        <a:pt x="1231" y="725"/>
                      </a:lnTo>
                      <a:lnTo>
                        <a:pt x="1233" y="725"/>
                      </a:lnTo>
                      <a:lnTo>
                        <a:pt x="1235" y="725"/>
                      </a:lnTo>
                      <a:lnTo>
                        <a:pt x="1237" y="725"/>
                      </a:lnTo>
                      <a:lnTo>
                        <a:pt x="1239" y="725"/>
                      </a:lnTo>
                      <a:lnTo>
                        <a:pt x="1240" y="725"/>
                      </a:lnTo>
                      <a:lnTo>
                        <a:pt x="1242" y="725"/>
                      </a:lnTo>
                      <a:lnTo>
                        <a:pt x="1244" y="725"/>
                      </a:lnTo>
                      <a:lnTo>
                        <a:pt x="1246" y="725"/>
                      </a:lnTo>
                      <a:lnTo>
                        <a:pt x="1248" y="725"/>
                      </a:lnTo>
                      <a:lnTo>
                        <a:pt x="1250" y="725"/>
                      </a:lnTo>
                      <a:lnTo>
                        <a:pt x="1252" y="725"/>
                      </a:lnTo>
                      <a:lnTo>
                        <a:pt x="1254" y="725"/>
                      </a:lnTo>
                      <a:lnTo>
                        <a:pt x="1256" y="725"/>
                      </a:lnTo>
                      <a:lnTo>
                        <a:pt x="1258" y="725"/>
                      </a:lnTo>
                      <a:lnTo>
                        <a:pt x="1260" y="725"/>
                      </a:lnTo>
                      <a:lnTo>
                        <a:pt x="1262" y="725"/>
                      </a:lnTo>
                      <a:lnTo>
                        <a:pt x="1263" y="725"/>
                      </a:lnTo>
                      <a:lnTo>
                        <a:pt x="1265" y="725"/>
                      </a:lnTo>
                      <a:lnTo>
                        <a:pt x="1267" y="725"/>
                      </a:lnTo>
                      <a:lnTo>
                        <a:pt x="1269" y="725"/>
                      </a:lnTo>
                      <a:lnTo>
                        <a:pt x="1271" y="725"/>
                      </a:lnTo>
                      <a:lnTo>
                        <a:pt x="1273" y="725"/>
                      </a:lnTo>
                      <a:lnTo>
                        <a:pt x="1275" y="725"/>
                      </a:lnTo>
                      <a:lnTo>
                        <a:pt x="1277" y="725"/>
                      </a:lnTo>
                      <a:lnTo>
                        <a:pt x="1279" y="725"/>
                      </a:lnTo>
                      <a:lnTo>
                        <a:pt x="1281" y="725"/>
                      </a:lnTo>
                      <a:lnTo>
                        <a:pt x="1283" y="725"/>
                      </a:lnTo>
                      <a:lnTo>
                        <a:pt x="1285" y="725"/>
                      </a:lnTo>
                      <a:lnTo>
                        <a:pt x="1286" y="725"/>
                      </a:lnTo>
                      <a:lnTo>
                        <a:pt x="1288" y="725"/>
                      </a:lnTo>
                      <a:lnTo>
                        <a:pt x="1290" y="725"/>
                      </a:lnTo>
                      <a:lnTo>
                        <a:pt x="1292" y="725"/>
                      </a:lnTo>
                      <a:lnTo>
                        <a:pt x="1294" y="725"/>
                      </a:lnTo>
                      <a:lnTo>
                        <a:pt x="1296" y="725"/>
                      </a:lnTo>
                      <a:lnTo>
                        <a:pt x="1298" y="725"/>
                      </a:lnTo>
                      <a:lnTo>
                        <a:pt x="1300" y="725"/>
                      </a:lnTo>
                      <a:lnTo>
                        <a:pt x="1302" y="725"/>
                      </a:lnTo>
                      <a:lnTo>
                        <a:pt x="1304" y="725"/>
                      </a:lnTo>
                      <a:lnTo>
                        <a:pt x="1306" y="725"/>
                      </a:lnTo>
                      <a:lnTo>
                        <a:pt x="1307" y="725"/>
                      </a:lnTo>
                      <a:lnTo>
                        <a:pt x="1309" y="725"/>
                      </a:lnTo>
                      <a:lnTo>
                        <a:pt x="1311" y="725"/>
                      </a:lnTo>
                      <a:lnTo>
                        <a:pt x="1313" y="725"/>
                      </a:lnTo>
                      <a:lnTo>
                        <a:pt x="1315" y="725"/>
                      </a:lnTo>
                      <a:lnTo>
                        <a:pt x="1317" y="725"/>
                      </a:lnTo>
                      <a:lnTo>
                        <a:pt x="1319" y="725"/>
                      </a:lnTo>
                      <a:lnTo>
                        <a:pt x="1321" y="725"/>
                      </a:lnTo>
                      <a:lnTo>
                        <a:pt x="1323" y="725"/>
                      </a:lnTo>
                      <a:lnTo>
                        <a:pt x="1325" y="725"/>
                      </a:lnTo>
                      <a:lnTo>
                        <a:pt x="1327" y="725"/>
                      </a:lnTo>
                      <a:lnTo>
                        <a:pt x="1329" y="725"/>
                      </a:lnTo>
                      <a:lnTo>
                        <a:pt x="1330" y="725"/>
                      </a:lnTo>
                      <a:lnTo>
                        <a:pt x="1332" y="725"/>
                      </a:lnTo>
                      <a:lnTo>
                        <a:pt x="1334" y="725"/>
                      </a:lnTo>
                      <a:lnTo>
                        <a:pt x="1336" y="725"/>
                      </a:lnTo>
                      <a:lnTo>
                        <a:pt x="1338" y="725"/>
                      </a:lnTo>
                      <a:lnTo>
                        <a:pt x="1340" y="725"/>
                      </a:lnTo>
                      <a:lnTo>
                        <a:pt x="1342" y="725"/>
                      </a:lnTo>
                      <a:lnTo>
                        <a:pt x="1344" y="725"/>
                      </a:lnTo>
                      <a:lnTo>
                        <a:pt x="1346" y="725"/>
                      </a:lnTo>
                      <a:lnTo>
                        <a:pt x="1348" y="725"/>
                      </a:lnTo>
                      <a:lnTo>
                        <a:pt x="1350" y="725"/>
                      </a:lnTo>
                      <a:lnTo>
                        <a:pt x="1352" y="725"/>
                      </a:lnTo>
                      <a:lnTo>
                        <a:pt x="1353" y="725"/>
                      </a:lnTo>
                      <a:lnTo>
                        <a:pt x="1355" y="725"/>
                      </a:lnTo>
                      <a:lnTo>
                        <a:pt x="1357" y="725"/>
                      </a:lnTo>
                      <a:lnTo>
                        <a:pt x="1359" y="725"/>
                      </a:lnTo>
                      <a:lnTo>
                        <a:pt x="1361" y="725"/>
                      </a:lnTo>
                      <a:lnTo>
                        <a:pt x="1363" y="725"/>
                      </a:lnTo>
                      <a:lnTo>
                        <a:pt x="1365" y="725"/>
                      </a:lnTo>
                      <a:lnTo>
                        <a:pt x="1367" y="725"/>
                      </a:lnTo>
                      <a:lnTo>
                        <a:pt x="1369" y="725"/>
                      </a:lnTo>
                      <a:lnTo>
                        <a:pt x="1371" y="725"/>
                      </a:lnTo>
                      <a:lnTo>
                        <a:pt x="1373" y="725"/>
                      </a:lnTo>
                      <a:lnTo>
                        <a:pt x="1375" y="725"/>
                      </a:lnTo>
                      <a:lnTo>
                        <a:pt x="1376" y="725"/>
                      </a:lnTo>
                      <a:lnTo>
                        <a:pt x="1378" y="725"/>
                      </a:lnTo>
                      <a:lnTo>
                        <a:pt x="1380" y="725"/>
                      </a:lnTo>
                      <a:lnTo>
                        <a:pt x="1382" y="725"/>
                      </a:lnTo>
                      <a:lnTo>
                        <a:pt x="1384" y="725"/>
                      </a:lnTo>
                      <a:lnTo>
                        <a:pt x="1386" y="725"/>
                      </a:lnTo>
                      <a:lnTo>
                        <a:pt x="1388" y="725"/>
                      </a:lnTo>
                      <a:lnTo>
                        <a:pt x="1390" y="725"/>
                      </a:lnTo>
                      <a:lnTo>
                        <a:pt x="1392" y="725"/>
                      </a:lnTo>
                      <a:lnTo>
                        <a:pt x="1394" y="725"/>
                      </a:lnTo>
                      <a:lnTo>
                        <a:pt x="1396" y="725"/>
                      </a:lnTo>
                      <a:lnTo>
                        <a:pt x="1397" y="725"/>
                      </a:lnTo>
                      <a:lnTo>
                        <a:pt x="1399" y="725"/>
                      </a:lnTo>
                      <a:lnTo>
                        <a:pt x="1401" y="725"/>
                      </a:lnTo>
                      <a:lnTo>
                        <a:pt x="1403" y="725"/>
                      </a:lnTo>
                      <a:lnTo>
                        <a:pt x="1405" y="725"/>
                      </a:lnTo>
                      <a:lnTo>
                        <a:pt x="1407" y="725"/>
                      </a:lnTo>
                      <a:lnTo>
                        <a:pt x="1409" y="725"/>
                      </a:lnTo>
                      <a:lnTo>
                        <a:pt x="1411" y="725"/>
                      </a:lnTo>
                      <a:lnTo>
                        <a:pt x="1413" y="725"/>
                      </a:lnTo>
                      <a:lnTo>
                        <a:pt x="1415" y="725"/>
                      </a:lnTo>
                      <a:lnTo>
                        <a:pt x="1417" y="725"/>
                      </a:lnTo>
                      <a:lnTo>
                        <a:pt x="1419" y="725"/>
                      </a:lnTo>
                      <a:lnTo>
                        <a:pt x="1420" y="725"/>
                      </a:lnTo>
                      <a:lnTo>
                        <a:pt x="1422" y="725"/>
                      </a:lnTo>
                      <a:lnTo>
                        <a:pt x="1424" y="725"/>
                      </a:lnTo>
                      <a:lnTo>
                        <a:pt x="1426" y="725"/>
                      </a:lnTo>
                      <a:lnTo>
                        <a:pt x="1428" y="725"/>
                      </a:lnTo>
                      <a:lnTo>
                        <a:pt x="1430" y="725"/>
                      </a:lnTo>
                      <a:lnTo>
                        <a:pt x="1432" y="725"/>
                      </a:lnTo>
                      <a:lnTo>
                        <a:pt x="1434" y="725"/>
                      </a:lnTo>
                      <a:lnTo>
                        <a:pt x="1436" y="725"/>
                      </a:lnTo>
                      <a:lnTo>
                        <a:pt x="1438" y="725"/>
                      </a:lnTo>
                      <a:lnTo>
                        <a:pt x="1440" y="725"/>
                      </a:lnTo>
                      <a:lnTo>
                        <a:pt x="1442" y="725"/>
                      </a:lnTo>
                      <a:lnTo>
                        <a:pt x="1443" y="725"/>
                      </a:lnTo>
                      <a:lnTo>
                        <a:pt x="1445" y="725"/>
                      </a:lnTo>
                      <a:lnTo>
                        <a:pt x="1447" y="725"/>
                      </a:lnTo>
                      <a:lnTo>
                        <a:pt x="1449" y="725"/>
                      </a:lnTo>
                      <a:lnTo>
                        <a:pt x="1451" y="725"/>
                      </a:lnTo>
                      <a:lnTo>
                        <a:pt x="1453" y="725"/>
                      </a:lnTo>
                      <a:lnTo>
                        <a:pt x="1455" y="725"/>
                      </a:lnTo>
                      <a:lnTo>
                        <a:pt x="1457" y="725"/>
                      </a:lnTo>
                      <a:lnTo>
                        <a:pt x="1459" y="725"/>
                      </a:lnTo>
                      <a:lnTo>
                        <a:pt x="1461" y="725"/>
                      </a:lnTo>
                      <a:lnTo>
                        <a:pt x="1463" y="725"/>
                      </a:lnTo>
                      <a:lnTo>
                        <a:pt x="1465" y="725"/>
                      </a:lnTo>
                      <a:lnTo>
                        <a:pt x="1466" y="725"/>
                      </a:lnTo>
                      <a:lnTo>
                        <a:pt x="1468" y="725"/>
                      </a:lnTo>
                      <a:lnTo>
                        <a:pt x="1470" y="725"/>
                      </a:lnTo>
                      <a:lnTo>
                        <a:pt x="1472" y="725"/>
                      </a:lnTo>
                      <a:lnTo>
                        <a:pt x="1474" y="725"/>
                      </a:lnTo>
                      <a:lnTo>
                        <a:pt x="1476" y="725"/>
                      </a:lnTo>
                      <a:lnTo>
                        <a:pt x="1478" y="725"/>
                      </a:lnTo>
                      <a:lnTo>
                        <a:pt x="1480" y="725"/>
                      </a:lnTo>
                      <a:lnTo>
                        <a:pt x="1482" y="725"/>
                      </a:lnTo>
                      <a:lnTo>
                        <a:pt x="1484" y="725"/>
                      </a:lnTo>
                      <a:lnTo>
                        <a:pt x="1486" y="725"/>
                      </a:lnTo>
                      <a:lnTo>
                        <a:pt x="1487" y="725"/>
                      </a:lnTo>
                      <a:lnTo>
                        <a:pt x="1489" y="725"/>
                      </a:lnTo>
                      <a:lnTo>
                        <a:pt x="1491" y="725"/>
                      </a:lnTo>
                      <a:lnTo>
                        <a:pt x="1493" y="725"/>
                      </a:lnTo>
                      <a:lnTo>
                        <a:pt x="1495" y="725"/>
                      </a:lnTo>
                      <a:lnTo>
                        <a:pt x="1497" y="725"/>
                      </a:lnTo>
                      <a:lnTo>
                        <a:pt x="1499" y="725"/>
                      </a:lnTo>
                      <a:lnTo>
                        <a:pt x="1501" y="725"/>
                      </a:lnTo>
                      <a:lnTo>
                        <a:pt x="1503" y="725"/>
                      </a:lnTo>
                      <a:lnTo>
                        <a:pt x="1505" y="725"/>
                      </a:lnTo>
                      <a:lnTo>
                        <a:pt x="1507" y="725"/>
                      </a:lnTo>
                      <a:lnTo>
                        <a:pt x="1509" y="725"/>
                      </a:lnTo>
                      <a:lnTo>
                        <a:pt x="1510" y="725"/>
                      </a:lnTo>
                      <a:lnTo>
                        <a:pt x="1512" y="725"/>
                      </a:lnTo>
                      <a:lnTo>
                        <a:pt x="1514" y="725"/>
                      </a:lnTo>
                      <a:lnTo>
                        <a:pt x="1516" y="725"/>
                      </a:lnTo>
                      <a:lnTo>
                        <a:pt x="1518" y="725"/>
                      </a:lnTo>
                      <a:lnTo>
                        <a:pt x="1520" y="725"/>
                      </a:lnTo>
                      <a:lnTo>
                        <a:pt x="1522" y="725"/>
                      </a:lnTo>
                      <a:lnTo>
                        <a:pt x="1524" y="725"/>
                      </a:lnTo>
                      <a:lnTo>
                        <a:pt x="1526" y="725"/>
                      </a:lnTo>
                      <a:lnTo>
                        <a:pt x="1528" y="725"/>
                      </a:lnTo>
                      <a:lnTo>
                        <a:pt x="1530" y="725"/>
                      </a:lnTo>
                      <a:lnTo>
                        <a:pt x="1532" y="725"/>
                      </a:lnTo>
                      <a:lnTo>
                        <a:pt x="1533" y="725"/>
                      </a:lnTo>
                      <a:lnTo>
                        <a:pt x="1535" y="725"/>
                      </a:lnTo>
                      <a:lnTo>
                        <a:pt x="1537" y="725"/>
                      </a:lnTo>
                      <a:lnTo>
                        <a:pt x="1539" y="725"/>
                      </a:lnTo>
                      <a:lnTo>
                        <a:pt x="1541" y="725"/>
                      </a:lnTo>
                      <a:lnTo>
                        <a:pt x="1543" y="725"/>
                      </a:lnTo>
                      <a:lnTo>
                        <a:pt x="1545" y="725"/>
                      </a:lnTo>
                      <a:lnTo>
                        <a:pt x="1547" y="725"/>
                      </a:lnTo>
                      <a:lnTo>
                        <a:pt x="1549" y="725"/>
                      </a:lnTo>
                      <a:lnTo>
                        <a:pt x="1551" y="725"/>
                      </a:lnTo>
                      <a:lnTo>
                        <a:pt x="1553" y="725"/>
                      </a:lnTo>
                      <a:lnTo>
                        <a:pt x="1555" y="725"/>
                      </a:lnTo>
                      <a:lnTo>
                        <a:pt x="1556" y="725"/>
                      </a:lnTo>
                      <a:lnTo>
                        <a:pt x="1558" y="725"/>
                      </a:lnTo>
                      <a:lnTo>
                        <a:pt x="1560" y="725"/>
                      </a:lnTo>
                      <a:lnTo>
                        <a:pt x="1564" y="725"/>
                      </a:lnTo>
                      <a:lnTo>
                        <a:pt x="1566" y="725"/>
                      </a:lnTo>
                      <a:lnTo>
                        <a:pt x="1568" y="725"/>
                      </a:lnTo>
                      <a:lnTo>
                        <a:pt x="1570" y="725"/>
                      </a:lnTo>
                      <a:lnTo>
                        <a:pt x="1572" y="725"/>
                      </a:lnTo>
                      <a:lnTo>
                        <a:pt x="1574" y="725"/>
                      </a:lnTo>
                      <a:lnTo>
                        <a:pt x="1576" y="725"/>
                      </a:lnTo>
                      <a:lnTo>
                        <a:pt x="1577" y="725"/>
                      </a:lnTo>
                      <a:lnTo>
                        <a:pt x="1579" y="725"/>
                      </a:lnTo>
                      <a:lnTo>
                        <a:pt x="1581" y="725"/>
                      </a:lnTo>
                      <a:lnTo>
                        <a:pt x="1583" y="725"/>
                      </a:lnTo>
                      <a:lnTo>
                        <a:pt x="1585" y="725"/>
                      </a:lnTo>
                      <a:lnTo>
                        <a:pt x="1587" y="725"/>
                      </a:lnTo>
                      <a:lnTo>
                        <a:pt x="1589" y="725"/>
                      </a:lnTo>
                      <a:lnTo>
                        <a:pt x="1591" y="725"/>
                      </a:lnTo>
                      <a:lnTo>
                        <a:pt x="1593" y="725"/>
                      </a:lnTo>
                      <a:lnTo>
                        <a:pt x="1595" y="725"/>
                      </a:lnTo>
                      <a:lnTo>
                        <a:pt x="1597" y="725"/>
                      </a:lnTo>
                      <a:lnTo>
                        <a:pt x="1599" y="725"/>
                      </a:lnTo>
                      <a:lnTo>
                        <a:pt x="1600" y="725"/>
                      </a:lnTo>
                      <a:lnTo>
                        <a:pt x="1602" y="725"/>
                      </a:lnTo>
                      <a:lnTo>
                        <a:pt x="1604" y="725"/>
                      </a:lnTo>
                      <a:lnTo>
                        <a:pt x="1606" y="725"/>
                      </a:lnTo>
                      <a:lnTo>
                        <a:pt x="1608" y="725"/>
                      </a:lnTo>
                      <a:lnTo>
                        <a:pt x="1610" y="725"/>
                      </a:lnTo>
                      <a:lnTo>
                        <a:pt x="1612" y="725"/>
                      </a:lnTo>
                      <a:lnTo>
                        <a:pt x="1614" y="725"/>
                      </a:lnTo>
                      <a:lnTo>
                        <a:pt x="1616" y="725"/>
                      </a:lnTo>
                      <a:lnTo>
                        <a:pt x="1618" y="725"/>
                      </a:lnTo>
                      <a:lnTo>
                        <a:pt x="1620" y="725"/>
                      </a:lnTo>
                      <a:lnTo>
                        <a:pt x="1622" y="725"/>
                      </a:lnTo>
                      <a:lnTo>
                        <a:pt x="1623" y="725"/>
                      </a:lnTo>
                      <a:lnTo>
                        <a:pt x="1625" y="725"/>
                      </a:lnTo>
                      <a:lnTo>
                        <a:pt x="1627" y="725"/>
                      </a:lnTo>
                      <a:lnTo>
                        <a:pt x="1629" y="725"/>
                      </a:lnTo>
                      <a:lnTo>
                        <a:pt x="1631" y="725"/>
                      </a:lnTo>
                      <a:lnTo>
                        <a:pt x="1633" y="725"/>
                      </a:lnTo>
                      <a:lnTo>
                        <a:pt x="1635" y="725"/>
                      </a:lnTo>
                      <a:lnTo>
                        <a:pt x="1637" y="725"/>
                      </a:lnTo>
                      <a:lnTo>
                        <a:pt x="1639" y="725"/>
                      </a:lnTo>
                      <a:lnTo>
                        <a:pt x="1641" y="725"/>
                      </a:lnTo>
                      <a:lnTo>
                        <a:pt x="1643" y="725"/>
                      </a:lnTo>
                      <a:lnTo>
                        <a:pt x="1645" y="725"/>
                      </a:lnTo>
                      <a:lnTo>
                        <a:pt x="1646" y="725"/>
                      </a:lnTo>
                      <a:lnTo>
                        <a:pt x="1648" y="725"/>
                      </a:lnTo>
                      <a:lnTo>
                        <a:pt x="1650" y="725"/>
                      </a:lnTo>
                      <a:lnTo>
                        <a:pt x="1652" y="725"/>
                      </a:lnTo>
                      <a:lnTo>
                        <a:pt x="1654" y="725"/>
                      </a:lnTo>
                      <a:lnTo>
                        <a:pt x="1656" y="725"/>
                      </a:lnTo>
                      <a:lnTo>
                        <a:pt x="1658" y="725"/>
                      </a:lnTo>
                      <a:lnTo>
                        <a:pt x="1660" y="725"/>
                      </a:lnTo>
                      <a:lnTo>
                        <a:pt x="1662" y="725"/>
                      </a:lnTo>
                      <a:lnTo>
                        <a:pt x="1664" y="725"/>
                      </a:lnTo>
                      <a:lnTo>
                        <a:pt x="1666" y="725"/>
                      </a:lnTo>
                      <a:lnTo>
                        <a:pt x="1667" y="725"/>
                      </a:lnTo>
                      <a:lnTo>
                        <a:pt x="1669" y="725"/>
                      </a:lnTo>
                      <a:lnTo>
                        <a:pt x="1671" y="725"/>
                      </a:lnTo>
                      <a:lnTo>
                        <a:pt x="1673" y="725"/>
                      </a:lnTo>
                      <a:lnTo>
                        <a:pt x="1675" y="725"/>
                      </a:lnTo>
                      <a:lnTo>
                        <a:pt x="1677" y="725"/>
                      </a:lnTo>
                      <a:lnTo>
                        <a:pt x="1679" y="725"/>
                      </a:lnTo>
                      <a:lnTo>
                        <a:pt x="1681" y="725"/>
                      </a:lnTo>
                      <a:lnTo>
                        <a:pt x="1683" y="725"/>
                      </a:lnTo>
                      <a:lnTo>
                        <a:pt x="1685" y="725"/>
                      </a:lnTo>
                      <a:lnTo>
                        <a:pt x="1687" y="725"/>
                      </a:lnTo>
                      <a:lnTo>
                        <a:pt x="1689" y="725"/>
                      </a:lnTo>
                      <a:lnTo>
                        <a:pt x="1690" y="725"/>
                      </a:lnTo>
                      <a:lnTo>
                        <a:pt x="1692" y="725"/>
                      </a:lnTo>
                      <a:lnTo>
                        <a:pt x="1694" y="725"/>
                      </a:lnTo>
                      <a:lnTo>
                        <a:pt x="1696" y="725"/>
                      </a:lnTo>
                      <a:lnTo>
                        <a:pt x="1698" y="725"/>
                      </a:lnTo>
                      <a:lnTo>
                        <a:pt x="1700" y="725"/>
                      </a:lnTo>
                      <a:lnTo>
                        <a:pt x="1702" y="725"/>
                      </a:lnTo>
                      <a:lnTo>
                        <a:pt x="1704" y="725"/>
                      </a:lnTo>
                      <a:lnTo>
                        <a:pt x="1706" y="725"/>
                      </a:lnTo>
                      <a:lnTo>
                        <a:pt x="1708" y="725"/>
                      </a:lnTo>
                      <a:lnTo>
                        <a:pt x="1710" y="725"/>
                      </a:lnTo>
                      <a:lnTo>
                        <a:pt x="1712" y="725"/>
                      </a:lnTo>
                      <a:lnTo>
                        <a:pt x="1713" y="725"/>
                      </a:lnTo>
                      <a:lnTo>
                        <a:pt x="1715" y="725"/>
                      </a:lnTo>
                      <a:lnTo>
                        <a:pt x="1717" y="725"/>
                      </a:lnTo>
                      <a:lnTo>
                        <a:pt x="1719" y="725"/>
                      </a:lnTo>
                      <a:lnTo>
                        <a:pt x="1721" y="725"/>
                      </a:lnTo>
                      <a:lnTo>
                        <a:pt x="1723" y="725"/>
                      </a:lnTo>
                      <a:lnTo>
                        <a:pt x="1725" y="725"/>
                      </a:lnTo>
                      <a:lnTo>
                        <a:pt x="1727" y="725"/>
                      </a:lnTo>
                      <a:lnTo>
                        <a:pt x="1729" y="725"/>
                      </a:lnTo>
                      <a:lnTo>
                        <a:pt x="1731" y="725"/>
                      </a:lnTo>
                      <a:lnTo>
                        <a:pt x="1733" y="725"/>
                      </a:lnTo>
                      <a:lnTo>
                        <a:pt x="1735" y="725"/>
                      </a:lnTo>
                      <a:lnTo>
                        <a:pt x="1736" y="725"/>
                      </a:lnTo>
                      <a:lnTo>
                        <a:pt x="1738" y="725"/>
                      </a:lnTo>
                      <a:lnTo>
                        <a:pt x="1740" y="725"/>
                      </a:lnTo>
                      <a:lnTo>
                        <a:pt x="1742" y="725"/>
                      </a:lnTo>
                      <a:lnTo>
                        <a:pt x="1744" y="725"/>
                      </a:lnTo>
                      <a:lnTo>
                        <a:pt x="1746" y="725"/>
                      </a:lnTo>
                      <a:lnTo>
                        <a:pt x="1748" y="725"/>
                      </a:lnTo>
                      <a:lnTo>
                        <a:pt x="1750" y="725"/>
                      </a:lnTo>
                      <a:lnTo>
                        <a:pt x="1752" y="725"/>
                      </a:lnTo>
                      <a:lnTo>
                        <a:pt x="1754" y="725"/>
                      </a:lnTo>
                      <a:lnTo>
                        <a:pt x="1756" y="725"/>
                      </a:lnTo>
                      <a:lnTo>
                        <a:pt x="1758" y="725"/>
                      </a:lnTo>
                      <a:lnTo>
                        <a:pt x="1759" y="725"/>
                      </a:lnTo>
                      <a:lnTo>
                        <a:pt x="1761" y="725"/>
                      </a:lnTo>
                      <a:lnTo>
                        <a:pt x="1763" y="725"/>
                      </a:lnTo>
                      <a:lnTo>
                        <a:pt x="1765" y="725"/>
                      </a:lnTo>
                      <a:lnTo>
                        <a:pt x="1767" y="725"/>
                      </a:lnTo>
                      <a:lnTo>
                        <a:pt x="1769" y="725"/>
                      </a:lnTo>
                      <a:lnTo>
                        <a:pt x="1771" y="725"/>
                      </a:lnTo>
                      <a:lnTo>
                        <a:pt x="1773" y="725"/>
                      </a:lnTo>
                      <a:lnTo>
                        <a:pt x="1775" y="725"/>
                      </a:lnTo>
                      <a:lnTo>
                        <a:pt x="1777" y="725"/>
                      </a:lnTo>
                      <a:lnTo>
                        <a:pt x="1779" y="725"/>
                      </a:lnTo>
                      <a:lnTo>
                        <a:pt x="1780" y="725"/>
                      </a:lnTo>
                      <a:lnTo>
                        <a:pt x="1782" y="725"/>
                      </a:lnTo>
                      <a:lnTo>
                        <a:pt x="1784" y="725"/>
                      </a:lnTo>
                      <a:lnTo>
                        <a:pt x="1786" y="725"/>
                      </a:lnTo>
                      <a:lnTo>
                        <a:pt x="1788" y="725"/>
                      </a:lnTo>
                      <a:lnTo>
                        <a:pt x="1790" y="725"/>
                      </a:lnTo>
                      <a:lnTo>
                        <a:pt x="1792" y="725"/>
                      </a:lnTo>
                      <a:lnTo>
                        <a:pt x="1794" y="725"/>
                      </a:lnTo>
                      <a:lnTo>
                        <a:pt x="1796" y="725"/>
                      </a:lnTo>
                      <a:lnTo>
                        <a:pt x="1798" y="725"/>
                      </a:lnTo>
                      <a:lnTo>
                        <a:pt x="1800" y="725"/>
                      </a:lnTo>
                      <a:lnTo>
                        <a:pt x="1802" y="725"/>
                      </a:lnTo>
                      <a:lnTo>
                        <a:pt x="1803" y="725"/>
                      </a:lnTo>
                      <a:lnTo>
                        <a:pt x="1805" y="725"/>
                      </a:lnTo>
                      <a:lnTo>
                        <a:pt x="1807" y="725"/>
                      </a:lnTo>
                      <a:lnTo>
                        <a:pt x="1809" y="725"/>
                      </a:lnTo>
                      <a:lnTo>
                        <a:pt x="1811" y="725"/>
                      </a:lnTo>
                      <a:lnTo>
                        <a:pt x="1813" y="725"/>
                      </a:lnTo>
                      <a:lnTo>
                        <a:pt x="1815" y="725"/>
                      </a:lnTo>
                      <a:lnTo>
                        <a:pt x="1817" y="725"/>
                      </a:lnTo>
                      <a:lnTo>
                        <a:pt x="1819" y="725"/>
                      </a:lnTo>
                      <a:lnTo>
                        <a:pt x="1821" y="725"/>
                      </a:lnTo>
                      <a:lnTo>
                        <a:pt x="1823" y="725"/>
                      </a:lnTo>
                      <a:lnTo>
                        <a:pt x="1825" y="725"/>
                      </a:lnTo>
                      <a:lnTo>
                        <a:pt x="1826" y="725"/>
                      </a:lnTo>
                      <a:lnTo>
                        <a:pt x="1828" y="725"/>
                      </a:lnTo>
                      <a:lnTo>
                        <a:pt x="1830" y="725"/>
                      </a:lnTo>
                      <a:lnTo>
                        <a:pt x="1832" y="725"/>
                      </a:lnTo>
                      <a:lnTo>
                        <a:pt x="1834" y="725"/>
                      </a:lnTo>
                      <a:lnTo>
                        <a:pt x="1836" y="725"/>
                      </a:lnTo>
                      <a:lnTo>
                        <a:pt x="1838" y="725"/>
                      </a:lnTo>
                      <a:lnTo>
                        <a:pt x="1840" y="725"/>
                      </a:lnTo>
                      <a:lnTo>
                        <a:pt x="1842" y="725"/>
                      </a:lnTo>
                      <a:lnTo>
                        <a:pt x="1844" y="725"/>
                      </a:lnTo>
                      <a:lnTo>
                        <a:pt x="1846" y="725"/>
                      </a:lnTo>
                      <a:lnTo>
                        <a:pt x="1848" y="725"/>
                      </a:lnTo>
                      <a:lnTo>
                        <a:pt x="1849" y="725"/>
                      </a:lnTo>
                      <a:lnTo>
                        <a:pt x="1851" y="725"/>
                      </a:lnTo>
                      <a:lnTo>
                        <a:pt x="1853" y="725"/>
                      </a:lnTo>
                      <a:lnTo>
                        <a:pt x="1855" y="725"/>
                      </a:lnTo>
                      <a:lnTo>
                        <a:pt x="1857" y="725"/>
                      </a:lnTo>
                      <a:lnTo>
                        <a:pt x="1859" y="725"/>
                      </a:lnTo>
                      <a:lnTo>
                        <a:pt x="1861" y="725"/>
                      </a:lnTo>
                      <a:lnTo>
                        <a:pt x="1863" y="725"/>
                      </a:lnTo>
                      <a:lnTo>
                        <a:pt x="1865" y="725"/>
                      </a:lnTo>
                      <a:lnTo>
                        <a:pt x="1867" y="725"/>
                      </a:lnTo>
                      <a:lnTo>
                        <a:pt x="1869" y="725"/>
                      </a:lnTo>
                      <a:lnTo>
                        <a:pt x="1870" y="725"/>
                      </a:lnTo>
                      <a:lnTo>
                        <a:pt x="1872" y="725"/>
                      </a:lnTo>
                      <a:lnTo>
                        <a:pt x="1874" y="725"/>
                      </a:lnTo>
                      <a:lnTo>
                        <a:pt x="1876" y="725"/>
                      </a:lnTo>
                      <a:lnTo>
                        <a:pt x="1878" y="725"/>
                      </a:lnTo>
                      <a:lnTo>
                        <a:pt x="1880" y="725"/>
                      </a:lnTo>
                      <a:lnTo>
                        <a:pt x="1882" y="725"/>
                      </a:lnTo>
                      <a:lnTo>
                        <a:pt x="1884" y="725"/>
                      </a:lnTo>
                      <a:lnTo>
                        <a:pt x="1886" y="725"/>
                      </a:lnTo>
                      <a:lnTo>
                        <a:pt x="1888" y="725"/>
                      </a:lnTo>
                      <a:lnTo>
                        <a:pt x="1890" y="725"/>
                      </a:lnTo>
                      <a:lnTo>
                        <a:pt x="1892" y="725"/>
                      </a:lnTo>
                      <a:lnTo>
                        <a:pt x="1893" y="725"/>
                      </a:lnTo>
                      <a:lnTo>
                        <a:pt x="1895" y="725"/>
                      </a:lnTo>
                      <a:lnTo>
                        <a:pt x="1897" y="725"/>
                      </a:lnTo>
                      <a:lnTo>
                        <a:pt x="1899" y="725"/>
                      </a:lnTo>
                      <a:lnTo>
                        <a:pt x="1901" y="725"/>
                      </a:lnTo>
                      <a:lnTo>
                        <a:pt x="1903" y="725"/>
                      </a:lnTo>
                      <a:lnTo>
                        <a:pt x="1905" y="725"/>
                      </a:lnTo>
                      <a:lnTo>
                        <a:pt x="1907" y="725"/>
                      </a:lnTo>
                      <a:lnTo>
                        <a:pt x="1909" y="725"/>
                      </a:lnTo>
                      <a:lnTo>
                        <a:pt x="1911" y="725"/>
                      </a:lnTo>
                      <a:lnTo>
                        <a:pt x="1913" y="725"/>
                      </a:lnTo>
                      <a:lnTo>
                        <a:pt x="1915" y="725"/>
                      </a:lnTo>
                      <a:lnTo>
                        <a:pt x="1916" y="725"/>
                      </a:lnTo>
                      <a:lnTo>
                        <a:pt x="1918" y="725"/>
                      </a:lnTo>
                      <a:lnTo>
                        <a:pt x="1920" y="725"/>
                      </a:lnTo>
                      <a:lnTo>
                        <a:pt x="1922" y="725"/>
                      </a:lnTo>
                      <a:lnTo>
                        <a:pt x="1924" y="725"/>
                      </a:lnTo>
                      <a:lnTo>
                        <a:pt x="1926" y="725"/>
                      </a:lnTo>
                      <a:lnTo>
                        <a:pt x="1928" y="725"/>
                      </a:lnTo>
                      <a:lnTo>
                        <a:pt x="1930" y="725"/>
                      </a:lnTo>
                      <a:lnTo>
                        <a:pt x="1932" y="725"/>
                      </a:lnTo>
                      <a:lnTo>
                        <a:pt x="1934" y="725"/>
                      </a:lnTo>
                      <a:lnTo>
                        <a:pt x="1936" y="725"/>
                      </a:lnTo>
                      <a:lnTo>
                        <a:pt x="1938" y="725"/>
                      </a:lnTo>
                      <a:lnTo>
                        <a:pt x="1939" y="725"/>
                      </a:lnTo>
                      <a:lnTo>
                        <a:pt x="1941" y="725"/>
                      </a:lnTo>
                      <a:lnTo>
                        <a:pt x="1943" y="725"/>
                      </a:lnTo>
                      <a:lnTo>
                        <a:pt x="1945" y="725"/>
                      </a:lnTo>
                      <a:lnTo>
                        <a:pt x="1947" y="725"/>
                      </a:lnTo>
                      <a:lnTo>
                        <a:pt x="1949" y="725"/>
                      </a:lnTo>
                      <a:lnTo>
                        <a:pt x="1951" y="725"/>
                      </a:lnTo>
                      <a:lnTo>
                        <a:pt x="1953" y="725"/>
                      </a:lnTo>
                      <a:lnTo>
                        <a:pt x="1955" y="725"/>
                      </a:lnTo>
                      <a:lnTo>
                        <a:pt x="1957" y="725"/>
                      </a:lnTo>
                      <a:lnTo>
                        <a:pt x="1959" y="725"/>
                      </a:lnTo>
                      <a:lnTo>
                        <a:pt x="1960" y="725"/>
                      </a:lnTo>
                      <a:lnTo>
                        <a:pt x="1962" y="725"/>
                      </a:lnTo>
                      <a:lnTo>
                        <a:pt x="1964" y="725"/>
                      </a:lnTo>
                      <a:lnTo>
                        <a:pt x="1966" y="725"/>
                      </a:lnTo>
                      <a:lnTo>
                        <a:pt x="1968" y="725"/>
                      </a:lnTo>
                      <a:lnTo>
                        <a:pt x="1970" y="725"/>
                      </a:lnTo>
                      <a:lnTo>
                        <a:pt x="1972" y="725"/>
                      </a:lnTo>
                      <a:lnTo>
                        <a:pt x="1974" y="725"/>
                      </a:lnTo>
                      <a:lnTo>
                        <a:pt x="1976" y="725"/>
                      </a:lnTo>
                      <a:lnTo>
                        <a:pt x="1978" y="725"/>
                      </a:lnTo>
                      <a:lnTo>
                        <a:pt x="1980" y="725"/>
                      </a:lnTo>
                      <a:lnTo>
                        <a:pt x="1982" y="725"/>
                      </a:lnTo>
                      <a:lnTo>
                        <a:pt x="1983" y="725"/>
                      </a:lnTo>
                      <a:lnTo>
                        <a:pt x="1985" y="725"/>
                      </a:lnTo>
                      <a:lnTo>
                        <a:pt x="1987" y="725"/>
                      </a:lnTo>
                      <a:lnTo>
                        <a:pt x="1989" y="725"/>
                      </a:lnTo>
                      <a:lnTo>
                        <a:pt x="1991" y="725"/>
                      </a:lnTo>
                      <a:lnTo>
                        <a:pt x="1993" y="725"/>
                      </a:lnTo>
                      <a:lnTo>
                        <a:pt x="1995" y="725"/>
                      </a:lnTo>
                      <a:lnTo>
                        <a:pt x="1997" y="725"/>
                      </a:lnTo>
                      <a:lnTo>
                        <a:pt x="1999" y="725"/>
                      </a:lnTo>
                      <a:lnTo>
                        <a:pt x="2001" y="725"/>
                      </a:lnTo>
                      <a:lnTo>
                        <a:pt x="2003" y="725"/>
                      </a:lnTo>
                      <a:lnTo>
                        <a:pt x="2005" y="725"/>
                      </a:lnTo>
                      <a:lnTo>
                        <a:pt x="2006" y="725"/>
                      </a:lnTo>
                      <a:lnTo>
                        <a:pt x="2008" y="725"/>
                      </a:lnTo>
                      <a:lnTo>
                        <a:pt x="2010" y="725"/>
                      </a:lnTo>
                      <a:lnTo>
                        <a:pt x="2012" y="725"/>
                      </a:lnTo>
                      <a:lnTo>
                        <a:pt x="2014" y="725"/>
                      </a:lnTo>
                      <a:lnTo>
                        <a:pt x="2016" y="725"/>
                      </a:lnTo>
                      <a:lnTo>
                        <a:pt x="2018" y="725"/>
                      </a:lnTo>
                      <a:lnTo>
                        <a:pt x="2020" y="725"/>
                      </a:lnTo>
                      <a:lnTo>
                        <a:pt x="2022" y="725"/>
                      </a:lnTo>
                      <a:lnTo>
                        <a:pt x="2024" y="725"/>
                      </a:lnTo>
                      <a:lnTo>
                        <a:pt x="2026" y="725"/>
                      </a:lnTo>
                      <a:lnTo>
                        <a:pt x="2028" y="725"/>
                      </a:lnTo>
                      <a:lnTo>
                        <a:pt x="2029" y="725"/>
                      </a:lnTo>
                      <a:lnTo>
                        <a:pt x="2031" y="725"/>
                      </a:lnTo>
                      <a:lnTo>
                        <a:pt x="2033" y="725"/>
                      </a:lnTo>
                      <a:lnTo>
                        <a:pt x="2035" y="725"/>
                      </a:lnTo>
                      <a:lnTo>
                        <a:pt x="2037" y="725"/>
                      </a:lnTo>
                      <a:lnTo>
                        <a:pt x="2039" y="725"/>
                      </a:lnTo>
                      <a:lnTo>
                        <a:pt x="2041" y="725"/>
                      </a:lnTo>
                      <a:lnTo>
                        <a:pt x="2043" y="725"/>
                      </a:lnTo>
                      <a:lnTo>
                        <a:pt x="2045" y="725"/>
                      </a:lnTo>
                      <a:lnTo>
                        <a:pt x="2047" y="725"/>
                      </a:lnTo>
                      <a:lnTo>
                        <a:pt x="2049" y="725"/>
                      </a:lnTo>
                      <a:lnTo>
                        <a:pt x="2050" y="725"/>
                      </a:lnTo>
                      <a:lnTo>
                        <a:pt x="2052" y="725"/>
                      </a:lnTo>
                      <a:lnTo>
                        <a:pt x="2054" y="725"/>
                      </a:lnTo>
                      <a:lnTo>
                        <a:pt x="2056" y="725"/>
                      </a:lnTo>
                      <a:lnTo>
                        <a:pt x="2058" y="725"/>
                      </a:lnTo>
                      <a:lnTo>
                        <a:pt x="2060" y="725"/>
                      </a:lnTo>
                      <a:lnTo>
                        <a:pt x="2062" y="725"/>
                      </a:lnTo>
                      <a:lnTo>
                        <a:pt x="2064" y="725"/>
                      </a:lnTo>
                      <a:lnTo>
                        <a:pt x="2066" y="725"/>
                      </a:lnTo>
                      <a:lnTo>
                        <a:pt x="2068" y="725"/>
                      </a:lnTo>
                      <a:lnTo>
                        <a:pt x="2070" y="725"/>
                      </a:lnTo>
                      <a:lnTo>
                        <a:pt x="2072" y="725"/>
                      </a:lnTo>
                      <a:lnTo>
                        <a:pt x="2073" y="725"/>
                      </a:lnTo>
                      <a:lnTo>
                        <a:pt x="2075" y="725"/>
                      </a:lnTo>
                      <a:lnTo>
                        <a:pt x="2077" y="725"/>
                      </a:lnTo>
                      <a:lnTo>
                        <a:pt x="2079" y="725"/>
                      </a:lnTo>
                      <a:lnTo>
                        <a:pt x="2081" y="725"/>
                      </a:lnTo>
                      <a:lnTo>
                        <a:pt x="2083" y="725"/>
                      </a:lnTo>
                      <a:lnTo>
                        <a:pt x="2085" y="725"/>
                      </a:lnTo>
                      <a:lnTo>
                        <a:pt x="2087" y="725"/>
                      </a:lnTo>
                      <a:lnTo>
                        <a:pt x="2089" y="725"/>
                      </a:lnTo>
                      <a:lnTo>
                        <a:pt x="2091" y="725"/>
                      </a:lnTo>
                      <a:lnTo>
                        <a:pt x="2093" y="725"/>
                      </a:lnTo>
                      <a:lnTo>
                        <a:pt x="2095" y="725"/>
                      </a:lnTo>
                      <a:lnTo>
                        <a:pt x="2096" y="725"/>
                      </a:lnTo>
                      <a:lnTo>
                        <a:pt x="2098" y="725"/>
                      </a:lnTo>
                      <a:lnTo>
                        <a:pt x="2100" y="725"/>
                      </a:lnTo>
                      <a:lnTo>
                        <a:pt x="2102" y="725"/>
                      </a:lnTo>
                      <a:lnTo>
                        <a:pt x="2104" y="725"/>
                      </a:lnTo>
                      <a:lnTo>
                        <a:pt x="2106" y="725"/>
                      </a:lnTo>
                      <a:lnTo>
                        <a:pt x="2108" y="725"/>
                      </a:lnTo>
                      <a:lnTo>
                        <a:pt x="2110" y="725"/>
                      </a:lnTo>
                      <a:lnTo>
                        <a:pt x="2112" y="725"/>
                      </a:lnTo>
                      <a:lnTo>
                        <a:pt x="2114" y="725"/>
                      </a:lnTo>
                      <a:lnTo>
                        <a:pt x="2116" y="725"/>
                      </a:lnTo>
                      <a:lnTo>
                        <a:pt x="2118" y="725"/>
                      </a:lnTo>
                      <a:lnTo>
                        <a:pt x="2119" y="725"/>
                      </a:lnTo>
                      <a:lnTo>
                        <a:pt x="2121" y="725"/>
                      </a:lnTo>
                      <a:lnTo>
                        <a:pt x="2123" y="725"/>
                      </a:lnTo>
                      <a:lnTo>
                        <a:pt x="2125" y="725"/>
                      </a:lnTo>
                      <a:lnTo>
                        <a:pt x="2127" y="725"/>
                      </a:lnTo>
                      <a:lnTo>
                        <a:pt x="2129" y="725"/>
                      </a:lnTo>
                      <a:lnTo>
                        <a:pt x="2131" y="725"/>
                      </a:lnTo>
                      <a:lnTo>
                        <a:pt x="2133" y="725"/>
                      </a:lnTo>
                      <a:lnTo>
                        <a:pt x="2135" y="725"/>
                      </a:lnTo>
                      <a:lnTo>
                        <a:pt x="2137" y="725"/>
                      </a:lnTo>
                      <a:lnTo>
                        <a:pt x="2139" y="725"/>
                      </a:lnTo>
                      <a:lnTo>
                        <a:pt x="2141" y="725"/>
                      </a:lnTo>
                      <a:lnTo>
                        <a:pt x="2142" y="725"/>
                      </a:lnTo>
                      <a:lnTo>
                        <a:pt x="2144" y="725"/>
                      </a:lnTo>
                      <a:lnTo>
                        <a:pt x="2146" y="725"/>
                      </a:lnTo>
                      <a:lnTo>
                        <a:pt x="2148" y="725"/>
                      </a:lnTo>
                      <a:lnTo>
                        <a:pt x="2150" y="725"/>
                      </a:lnTo>
                      <a:lnTo>
                        <a:pt x="2152" y="725"/>
                      </a:lnTo>
                      <a:lnTo>
                        <a:pt x="2154" y="725"/>
                      </a:lnTo>
                      <a:lnTo>
                        <a:pt x="2156" y="725"/>
                      </a:lnTo>
                      <a:lnTo>
                        <a:pt x="2158" y="725"/>
                      </a:lnTo>
                      <a:lnTo>
                        <a:pt x="2160" y="725"/>
                      </a:lnTo>
                      <a:lnTo>
                        <a:pt x="2162" y="725"/>
                      </a:lnTo>
                      <a:lnTo>
                        <a:pt x="2163" y="725"/>
                      </a:lnTo>
                      <a:lnTo>
                        <a:pt x="2165" y="725"/>
                      </a:lnTo>
                      <a:lnTo>
                        <a:pt x="2167" y="725"/>
                      </a:lnTo>
                      <a:lnTo>
                        <a:pt x="2169" y="725"/>
                      </a:lnTo>
                      <a:lnTo>
                        <a:pt x="2171" y="725"/>
                      </a:lnTo>
                      <a:lnTo>
                        <a:pt x="2173" y="725"/>
                      </a:lnTo>
                      <a:lnTo>
                        <a:pt x="2175" y="725"/>
                      </a:lnTo>
                      <a:lnTo>
                        <a:pt x="2177" y="725"/>
                      </a:lnTo>
                      <a:lnTo>
                        <a:pt x="2179" y="725"/>
                      </a:lnTo>
                      <a:lnTo>
                        <a:pt x="2181" y="725"/>
                      </a:lnTo>
                      <a:lnTo>
                        <a:pt x="2183" y="725"/>
                      </a:lnTo>
                      <a:lnTo>
                        <a:pt x="2185" y="725"/>
                      </a:lnTo>
                      <a:lnTo>
                        <a:pt x="2186" y="725"/>
                      </a:lnTo>
                      <a:lnTo>
                        <a:pt x="2188" y="725"/>
                      </a:lnTo>
                      <a:lnTo>
                        <a:pt x="2190" y="725"/>
                      </a:lnTo>
                      <a:lnTo>
                        <a:pt x="2192" y="725"/>
                      </a:lnTo>
                      <a:lnTo>
                        <a:pt x="2194" y="725"/>
                      </a:lnTo>
                      <a:lnTo>
                        <a:pt x="2196" y="725"/>
                      </a:lnTo>
                      <a:lnTo>
                        <a:pt x="2198" y="725"/>
                      </a:lnTo>
                      <a:lnTo>
                        <a:pt x="2200" y="725"/>
                      </a:lnTo>
                      <a:lnTo>
                        <a:pt x="2202" y="725"/>
                      </a:lnTo>
                      <a:lnTo>
                        <a:pt x="2204" y="725"/>
                      </a:lnTo>
                      <a:lnTo>
                        <a:pt x="2206" y="725"/>
                      </a:lnTo>
                      <a:lnTo>
                        <a:pt x="2208" y="725"/>
                      </a:lnTo>
                      <a:lnTo>
                        <a:pt x="2209" y="725"/>
                      </a:lnTo>
                      <a:lnTo>
                        <a:pt x="2211" y="725"/>
                      </a:lnTo>
                      <a:lnTo>
                        <a:pt x="2213" y="725"/>
                      </a:lnTo>
                      <a:lnTo>
                        <a:pt x="2215" y="725"/>
                      </a:lnTo>
                      <a:lnTo>
                        <a:pt x="2217" y="725"/>
                      </a:lnTo>
                      <a:lnTo>
                        <a:pt x="2219" y="725"/>
                      </a:lnTo>
                      <a:lnTo>
                        <a:pt x="2221" y="725"/>
                      </a:lnTo>
                      <a:lnTo>
                        <a:pt x="2223" y="725"/>
                      </a:lnTo>
                      <a:lnTo>
                        <a:pt x="2225" y="725"/>
                      </a:lnTo>
                      <a:lnTo>
                        <a:pt x="2227" y="725"/>
                      </a:lnTo>
                      <a:lnTo>
                        <a:pt x="2229" y="725"/>
                      </a:lnTo>
                      <a:lnTo>
                        <a:pt x="2231" y="725"/>
                      </a:lnTo>
                      <a:lnTo>
                        <a:pt x="2232" y="725"/>
                      </a:lnTo>
                      <a:lnTo>
                        <a:pt x="2234" y="725"/>
                      </a:lnTo>
                      <a:lnTo>
                        <a:pt x="2236" y="725"/>
                      </a:lnTo>
                      <a:lnTo>
                        <a:pt x="2238" y="725"/>
                      </a:lnTo>
                      <a:lnTo>
                        <a:pt x="2240" y="725"/>
                      </a:lnTo>
                      <a:lnTo>
                        <a:pt x="2242" y="725"/>
                      </a:lnTo>
                      <a:lnTo>
                        <a:pt x="2244" y="725"/>
                      </a:lnTo>
                      <a:lnTo>
                        <a:pt x="2246" y="725"/>
                      </a:lnTo>
                      <a:lnTo>
                        <a:pt x="2248" y="725"/>
                      </a:lnTo>
                      <a:lnTo>
                        <a:pt x="2250" y="725"/>
                      </a:lnTo>
                      <a:lnTo>
                        <a:pt x="2252" y="725"/>
                      </a:lnTo>
                      <a:lnTo>
                        <a:pt x="2253" y="725"/>
                      </a:lnTo>
                      <a:lnTo>
                        <a:pt x="2255" y="725"/>
                      </a:lnTo>
                      <a:lnTo>
                        <a:pt x="2257" y="725"/>
                      </a:lnTo>
                      <a:lnTo>
                        <a:pt x="2259" y="725"/>
                      </a:lnTo>
                      <a:lnTo>
                        <a:pt x="2261" y="725"/>
                      </a:lnTo>
                      <a:lnTo>
                        <a:pt x="2263" y="725"/>
                      </a:lnTo>
                      <a:lnTo>
                        <a:pt x="2265" y="725"/>
                      </a:lnTo>
                      <a:lnTo>
                        <a:pt x="2267" y="725"/>
                      </a:lnTo>
                      <a:lnTo>
                        <a:pt x="2269" y="725"/>
                      </a:lnTo>
                      <a:lnTo>
                        <a:pt x="2271" y="725"/>
                      </a:lnTo>
                      <a:lnTo>
                        <a:pt x="2273" y="725"/>
                      </a:lnTo>
                      <a:lnTo>
                        <a:pt x="2275" y="725"/>
                      </a:lnTo>
                      <a:lnTo>
                        <a:pt x="2276" y="725"/>
                      </a:lnTo>
                      <a:lnTo>
                        <a:pt x="2278" y="725"/>
                      </a:lnTo>
                      <a:lnTo>
                        <a:pt x="2280" y="725"/>
                      </a:lnTo>
                      <a:lnTo>
                        <a:pt x="2282" y="725"/>
                      </a:lnTo>
                      <a:lnTo>
                        <a:pt x="2284" y="725"/>
                      </a:lnTo>
                      <a:lnTo>
                        <a:pt x="2286" y="725"/>
                      </a:lnTo>
                      <a:lnTo>
                        <a:pt x="2288" y="725"/>
                      </a:lnTo>
                      <a:lnTo>
                        <a:pt x="2290" y="725"/>
                      </a:lnTo>
                      <a:lnTo>
                        <a:pt x="2292" y="725"/>
                      </a:lnTo>
                      <a:lnTo>
                        <a:pt x="2294" y="725"/>
                      </a:lnTo>
                      <a:lnTo>
                        <a:pt x="2296" y="725"/>
                      </a:lnTo>
                      <a:lnTo>
                        <a:pt x="2298" y="725"/>
                      </a:lnTo>
                      <a:lnTo>
                        <a:pt x="2299" y="725"/>
                      </a:lnTo>
                      <a:lnTo>
                        <a:pt x="2301" y="725"/>
                      </a:lnTo>
                      <a:lnTo>
                        <a:pt x="2303" y="725"/>
                      </a:lnTo>
                      <a:lnTo>
                        <a:pt x="2305" y="725"/>
                      </a:lnTo>
                      <a:lnTo>
                        <a:pt x="2307" y="725"/>
                      </a:lnTo>
                      <a:lnTo>
                        <a:pt x="2309" y="725"/>
                      </a:lnTo>
                      <a:lnTo>
                        <a:pt x="2311" y="725"/>
                      </a:lnTo>
                      <a:lnTo>
                        <a:pt x="2313" y="725"/>
                      </a:lnTo>
                      <a:lnTo>
                        <a:pt x="2315" y="725"/>
                      </a:lnTo>
                      <a:lnTo>
                        <a:pt x="2317" y="725"/>
                      </a:lnTo>
                      <a:lnTo>
                        <a:pt x="2319" y="725"/>
                      </a:lnTo>
                      <a:lnTo>
                        <a:pt x="2321" y="725"/>
                      </a:lnTo>
                      <a:lnTo>
                        <a:pt x="2322" y="725"/>
                      </a:lnTo>
                      <a:lnTo>
                        <a:pt x="2324" y="725"/>
                      </a:lnTo>
                      <a:lnTo>
                        <a:pt x="2326" y="725"/>
                      </a:lnTo>
                      <a:lnTo>
                        <a:pt x="2328" y="725"/>
                      </a:lnTo>
                      <a:lnTo>
                        <a:pt x="2330" y="725"/>
                      </a:lnTo>
                      <a:lnTo>
                        <a:pt x="2332" y="725"/>
                      </a:lnTo>
                      <a:lnTo>
                        <a:pt x="2334" y="725"/>
                      </a:lnTo>
                      <a:lnTo>
                        <a:pt x="2336" y="725"/>
                      </a:lnTo>
                      <a:lnTo>
                        <a:pt x="2338" y="725"/>
                      </a:lnTo>
                      <a:lnTo>
                        <a:pt x="2340" y="725"/>
                      </a:lnTo>
                      <a:lnTo>
                        <a:pt x="2342" y="725"/>
                      </a:lnTo>
                      <a:lnTo>
                        <a:pt x="2343" y="725"/>
                      </a:lnTo>
                      <a:lnTo>
                        <a:pt x="2345" y="725"/>
                      </a:lnTo>
                      <a:lnTo>
                        <a:pt x="2347" y="725"/>
                      </a:lnTo>
                      <a:lnTo>
                        <a:pt x="2349" y="725"/>
                      </a:lnTo>
                      <a:lnTo>
                        <a:pt x="2351" y="725"/>
                      </a:lnTo>
                      <a:lnTo>
                        <a:pt x="2353" y="725"/>
                      </a:lnTo>
                      <a:lnTo>
                        <a:pt x="2355" y="725"/>
                      </a:lnTo>
                      <a:lnTo>
                        <a:pt x="2357" y="725"/>
                      </a:lnTo>
                      <a:lnTo>
                        <a:pt x="2359" y="725"/>
                      </a:lnTo>
                      <a:lnTo>
                        <a:pt x="2361" y="725"/>
                      </a:lnTo>
                      <a:lnTo>
                        <a:pt x="2363" y="725"/>
                      </a:lnTo>
                      <a:lnTo>
                        <a:pt x="2365" y="725"/>
                      </a:lnTo>
                      <a:lnTo>
                        <a:pt x="2366" y="725"/>
                      </a:lnTo>
                      <a:lnTo>
                        <a:pt x="2368" y="725"/>
                      </a:lnTo>
                      <a:lnTo>
                        <a:pt x="2370" y="725"/>
                      </a:lnTo>
                      <a:lnTo>
                        <a:pt x="2372" y="725"/>
                      </a:lnTo>
                      <a:lnTo>
                        <a:pt x="2374" y="725"/>
                      </a:lnTo>
                      <a:lnTo>
                        <a:pt x="2376" y="725"/>
                      </a:lnTo>
                      <a:lnTo>
                        <a:pt x="2378" y="725"/>
                      </a:lnTo>
                      <a:lnTo>
                        <a:pt x="2380" y="725"/>
                      </a:lnTo>
                      <a:lnTo>
                        <a:pt x="2382" y="725"/>
                      </a:lnTo>
                      <a:lnTo>
                        <a:pt x="2384" y="725"/>
                      </a:lnTo>
                      <a:lnTo>
                        <a:pt x="2386" y="725"/>
                      </a:lnTo>
                      <a:lnTo>
                        <a:pt x="2388" y="725"/>
                      </a:lnTo>
                      <a:lnTo>
                        <a:pt x="2389" y="725"/>
                      </a:lnTo>
                      <a:lnTo>
                        <a:pt x="2391" y="725"/>
                      </a:lnTo>
                      <a:lnTo>
                        <a:pt x="2393" y="725"/>
                      </a:lnTo>
                      <a:lnTo>
                        <a:pt x="2395" y="725"/>
                      </a:lnTo>
                      <a:lnTo>
                        <a:pt x="2397" y="725"/>
                      </a:lnTo>
                      <a:lnTo>
                        <a:pt x="2399" y="725"/>
                      </a:lnTo>
                      <a:lnTo>
                        <a:pt x="2401" y="725"/>
                      </a:lnTo>
                      <a:lnTo>
                        <a:pt x="2403" y="725"/>
                      </a:lnTo>
                      <a:lnTo>
                        <a:pt x="2405" y="725"/>
                      </a:lnTo>
                      <a:lnTo>
                        <a:pt x="2407" y="725"/>
                      </a:lnTo>
                      <a:lnTo>
                        <a:pt x="2409" y="725"/>
                      </a:lnTo>
                      <a:lnTo>
                        <a:pt x="2411" y="725"/>
                      </a:lnTo>
                      <a:lnTo>
                        <a:pt x="2412" y="725"/>
                      </a:lnTo>
                      <a:lnTo>
                        <a:pt x="2414" y="725"/>
                      </a:lnTo>
                      <a:lnTo>
                        <a:pt x="2416" y="725"/>
                      </a:lnTo>
                      <a:lnTo>
                        <a:pt x="2418" y="725"/>
                      </a:lnTo>
                      <a:lnTo>
                        <a:pt x="2420" y="725"/>
                      </a:lnTo>
                      <a:lnTo>
                        <a:pt x="2422" y="725"/>
                      </a:lnTo>
                      <a:lnTo>
                        <a:pt x="2424" y="725"/>
                      </a:lnTo>
                      <a:lnTo>
                        <a:pt x="2426" y="725"/>
                      </a:lnTo>
                      <a:lnTo>
                        <a:pt x="2428" y="725"/>
                      </a:lnTo>
                      <a:lnTo>
                        <a:pt x="2430" y="725"/>
                      </a:lnTo>
                      <a:lnTo>
                        <a:pt x="2432" y="725"/>
                      </a:lnTo>
                      <a:lnTo>
                        <a:pt x="2433" y="725"/>
                      </a:lnTo>
                      <a:lnTo>
                        <a:pt x="2435" y="725"/>
                      </a:lnTo>
                      <a:lnTo>
                        <a:pt x="2437" y="725"/>
                      </a:lnTo>
                      <a:lnTo>
                        <a:pt x="2439" y="725"/>
                      </a:lnTo>
                      <a:lnTo>
                        <a:pt x="2441" y="725"/>
                      </a:lnTo>
                      <a:lnTo>
                        <a:pt x="2443" y="725"/>
                      </a:lnTo>
                      <a:lnTo>
                        <a:pt x="2445" y="725"/>
                      </a:lnTo>
                      <a:lnTo>
                        <a:pt x="2447" y="725"/>
                      </a:lnTo>
                      <a:lnTo>
                        <a:pt x="2449" y="725"/>
                      </a:lnTo>
                      <a:lnTo>
                        <a:pt x="2451" y="725"/>
                      </a:lnTo>
                      <a:lnTo>
                        <a:pt x="2453" y="725"/>
                      </a:lnTo>
                      <a:lnTo>
                        <a:pt x="2455" y="725"/>
                      </a:lnTo>
                      <a:lnTo>
                        <a:pt x="2456" y="725"/>
                      </a:lnTo>
                      <a:lnTo>
                        <a:pt x="2458" y="725"/>
                      </a:lnTo>
                      <a:lnTo>
                        <a:pt x="2460" y="725"/>
                      </a:lnTo>
                      <a:lnTo>
                        <a:pt x="2462" y="725"/>
                      </a:lnTo>
                      <a:lnTo>
                        <a:pt x="2464" y="725"/>
                      </a:lnTo>
                      <a:lnTo>
                        <a:pt x="2466" y="725"/>
                      </a:lnTo>
                      <a:lnTo>
                        <a:pt x="2468" y="725"/>
                      </a:lnTo>
                      <a:lnTo>
                        <a:pt x="2470" y="725"/>
                      </a:lnTo>
                      <a:lnTo>
                        <a:pt x="2472" y="725"/>
                      </a:lnTo>
                      <a:lnTo>
                        <a:pt x="2474" y="725"/>
                      </a:lnTo>
                      <a:lnTo>
                        <a:pt x="2476" y="725"/>
                      </a:lnTo>
                      <a:lnTo>
                        <a:pt x="2478" y="725"/>
                      </a:lnTo>
                      <a:lnTo>
                        <a:pt x="2479" y="725"/>
                      </a:lnTo>
                      <a:lnTo>
                        <a:pt x="2481" y="725"/>
                      </a:lnTo>
                      <a:lnTo>
                        <a:pt x="2483" y="725"/>
                      </a:lnTo>
                      <a:lnTo>
                        <a:pt x="2485" y="725"/>
                      </a:lnTo>
                      <a:lnTo>
                        <a:pt x="2487" y="725"/>
                      </a:lnTo>
                      <a:lnTo>
                        <a:pt x="2489" y="725"/>
                      </a:lnTo>
                      <a:lnTo>
                        <a:pt x="2491" y="725"/>
                      </a:lnTo>
                      <a:lnTo>
                        <a:pt x="2493" y="725"/>
                      </a:lnTo>
                      <a:lnTo>
                        <a:pt x="2495" y="725"/>
                      </a:lnTo>
                      <a:lnTo>
                        <a:pt x="2497" y="725"/>
                      </a:lnTo>
                      <a:lnTo>
                        <a:pt x="2499" y="725"/>
                      </a:lnTo>
                      <a:lnTo>
                        <a:pt x="2501" y="725"/>
                      </a:lnTo>
                      <a:lnTo>
                        <a:pt x="2502" y="725"/>
                      </a:lnTo>
                      <a:lnTo>
                        <a:pt x="2504" y="725"/>
                      </a:lnTo>
                      <a:lnTo>
                        <a:pt x="2506" y="725"/>
                      </a:lnTo>
                      <a:lnTo>
                        <a:pt x="2508" y="725"/>
                      </a:lnTo>
                      <a:lnTo>
                        <a:pt x="2510" y="725"/>
                      </a:lnTo>
                      <a:lnTo>
                        <a:pt x="2512" y="725"/>
                      </a:lnTo>
                      <a:lnTo>
                        <a:pt x="2514" y="725"/>
                      </a:lnTo>
                      <a:lnTo>
                        <a:pt x="2516" y="725"/>
                      </a:lnTo>
                      <a:lnTo>
                        <a:pt x="2518" y="725"/>
                      </a:lnTo>
                      <a:lnTo>
                        <a:pt x="2520" y="725"/>
                      </a:lnTo>
                      <a:lnTo>
                        <a:pt x="2522" y="725"/>
                      </a:lnTo>
                      <a:lnTo>
                        <a:pt x="2523" y="725"/>
                      </a:lnTo>
                      <a:lnTo>
                        <a:pt x="2525" y="725"/>
                      </a:lnTo>
                      <a:lnTo>
                        <a:pt x="2527" y="725"/>
                      </a:lnTo>
                      <a:lnTo>
                        <a:pt x="2529" y="725"/>
                      </a:lnTo>
                      <a:lnTo>
                        <a:pt x="2531" y="725"/>
                      </a:lnTo>
                      <a:lnTo>
                        <a:pt x="2533" y="725"/>
                      </a:lnTo>
                      <a:lnTo>
                        <a:pt x="2535" y="725"/>
                      </a:lnTo>
                      <a:lnTo>
                        <a:pt x="2537" y="725"/>
                      </a:lnTo>
                      <a:lnTo>
                        <a:pt x="2539" y="725"/>
                      </a:lnTo>
                      <a:lnTo>
                        <a:pt x="2541" y="725"/>
                      </a:lnTo>
                      <a:lnTo>
                        <a:pt x="2543" y="725"/>
                      </a:lnTo>
                      <a:lnTo>
                        <a:pt x="2545" y="725"/>
                      </a:lnTo>
                      <a:lnTo>
                        <a:pt x="2546" y="725"/>
                      </a:lnTo>
                      <a:lnTo>
                        <a:pt x="2548" y="725"/>
                      </a:lnTo>
                      <a:lnTo>
                        <a:pt x="2550" y="725"/>
                      </a:lnTo>
                      <a:lnTo>
                        <a:pt x="2552" y="725"/>
                      </a:lnTo>
                      <a:lnTo>
                        <a:pt x="2554" y="725"/>
                      </a:lnTo>
                      <a:lnTo>
                        <a:pt x="2556" y="725"/>
                      </a:lnTo>
                      <a:lnTo>
                        <a:pt x="2558" y="725"/>
                      </a:lnTo>
                      <a:lnTo>
                        <a:pt x="2560" y="725"/>
                      </a:lnTo>
                      <a:lnTo>
                        <a:pt x="2562" y="725"/>
                      </a:lnTo>
                      <a:lnTo>
                        <a:pt x="2564" y="725"/>
                      </a:lnTo>
                      <a:lnTo>
                        <a:pt x="2566" y="725"/>
                      </a:lnTo>
                      <a:lnTo>
                        <a:pt x="2568" y="725"/>
                      </a:lnTo>
                      <a:lnTo>
                        <a:pt x="2569" y="725"/>
                      </a:lnTo>
                      <a:lnTo>
                        <a:pt x="2571" y="725"/>
                      </a:lnTo>
                      <a:lnTo>
                        <a:pt x="2573" y="725"/>
                      </a:lnTo>
                      <a:lnTo>
                        <a:pt x="2575" y="725"/>
                      </a:lnTo>
                      <a:lnTo>
                        <a:pt x="2577" y="725"/>
                      </a:lnTo>
                      <a:lnTo>
                        <a:pt x="2579" y="725"/>
                      </a:lnTo>
                      <a:lnTo>
                        <a:pt x="2581" y="725"/>
                      </a:lnTo>
                      <a:lnTo>
                        <a:pt x="2583" y="725"/>
                      </a:lnTo>
                      <a:lnTo>
                        <a:pt x="2585" y="725"/>
                      </a:lnTo>
                      <a:lnTo>
                        <a:pt x="2587" y="725"/>
                      </a:lnTo>
                      <a:lnTo>
                        <a:pt x="2589" y="725"/>
                      </a:lnTo>
                      <a:lnTo>
                        <a:pt x="2591" y="725"/>
                      </a:lnTo>
                      <a:lnTo>
                        <a:pt x="2592" y="725"/>
                      </a:lnTo>
                      <a:lnTo>
                        <a:pt x="2594" y="725"/>
                      </a:lnTo>
                      <a:lnTo>
                        <a:pt x="2596" y="725"/>
                      </a:lnTo>
                      <a:lnTo>
                        <a:pt x="2598" y="725"/>
                      </a:lnTo>
                      <a:lnTo>
                        <a:pt x="2600" y="725"/>
                      </a:lnTo>
                      <a:lnTo>
                        <a:pt x="2602" y="725"/>
                      </a:lnTo>
                      <a:lnTo>
                        <a:pt x="2604" y="725"/>
                      </a:lnTo>
                      <a:lnTo>
                        <a:pt x="2606" y="725"/>
                      </a:lnTo>
                      <a:lnTo>
                        <a:pt x="2608" y="725"/>
                      </a:lnTo>
                      <a:lnTo>
                        <a:pt x="2610" y="725"/>
                      </a:lnTo>
                      <a:lnTo>
                        <a:pt x="2612" y="725"/>
                      </a:lnTo>
                      <a:lnTo>
                        <a:pt x="2614" y="725"/>
                      </a:lnTo>
                      <a:lnTo>
                        <a:pt x="2615" y="725"/>
                      </a:lnTo>
                      <a:lnTo>
                        <a:pt x="2617" y="725"/>
                      </a:lnTo>
                      <a:lnTo>
                        <a:pt x="2619" y="725"/>
                      </a:lnTo>
                      <a:lnTo>
                        <a:pt x="2621" y="725"/>
                      </a:lnTo>
                      <a:lnTo>
                        <a:pt x="2623" y="725"/>
                      </a:lnTo>
                      <a:lnTo>
                        <a:pt x="2625" y="725"/>
                      </a:lnTo>
                      <a:lnTo>
                        <a:pt x="2627" y="725"/>
                      </a:lnTo>
                      <a:lnTo>
                        <a:pt x="2629" y="725"/>
                      </a:lnTo>
                      <a:lnTo>
                        <a:pt x="2631" y="725"/>
                      </a:lnTo>
                      <a:lnTo>
                        <a:pt x="2633" y="725"/>
                      </a:lnTo>
                      <a:lnTo>
                        <a:pt x="2635" y="725"/>
                      </a:lnTo>
                      <a:lnTo>
                        <a:pt x="2636" y="725"/>
                      </a:lnTo>
                      <a:lnTo>
                        <a:pt x="2638" y="725"/>
                      </a:lnTo>
                      <a:lnTo>
                        <a:pt x="2640" y="725"/>
                      </a:lnTo>
                      <a:lnTo>
                        <a:pt x="2642" y="725"/>
                      </a:lnTo>
                      <a:lnTo>
                        <a:pt x="2644" y="725"/>
                      </a:lnTo>
                      <a:lnTo>
                        <a:pt x="2646" y="725"/>
                      </a:lnTo>
                      <a:lnTo>
                        <a:pt x="2648" y="725"/>
                      </a:lnTo>
                      <a:lnTo>
                        <a:pt x="2650" y="725"/>
                      </a:lnTo>
                      <a:lnTo>
                        <a:pt x="2652" y="725"/>
                      </a:lnTo>
                      <a:lnTo>
                        <a:pt x="2654" y="725"/>
                      </a:lnTo>
                      <a:lnTo>
                        <a:pt x="2656" y="725"/>
                      </a:lnTo>
                      <a:lnTo>
                        <a:pt x="2658" y="725"/>
                      </a:lnTo>
                      <a:lnTo>
                        <a:pt x="2659" y="725"/>
                      </a:lnTo>
                      <a:lnTo>
                        <a:pt x="2661" y="725"/>
                      </a:lnTo>
                      <a:lnTo>
                        <a:pt x="2663" y="725"/>
                      </a:lnTo>
                      <a:lnTo>
                        <a:pt x="2665" y="725"/>
                      </a:lnTo>
                      <a:lnTo>
                        <a:pt x="2667" y="725"/>
                      </a:lnTo>
                      <a:lnTo>
                        <a:pt x="2669" y="725"/>
                      </a:lnTo>
                      <a:lnTo>
                        <a:pt x="2671" y="725"/>
                      </a:lnTo>
                      <a:lnTo>
                        <a:pt x="2673" y="725"/>
                      </a:lnTo>
                      <a:lnTo>
                        <a:pt x="2675" y="725"/>
                      </a:lnTo>
                      <a:lnTo>
                        <a:pt x="2677" y="725"/>
                      </a:lnTo>
                      <a:lnTo>
                        <a:pt x="2679" y="725"/>
                      </a:lnTo>
                      <a:lnTo>
                        <a:pt x="2681" y="725"/>
                      </a:lnTo>
                      <a:lnTo>
                        <a:pt x="2682" y="725"/>
                      </a:lnTo>
                      <a:lnTo>
                        <a:pt x="2684" y="725"/>
                      </a:lnTo>
                      <a:lnTo>
                        <a:pt x="2686" y="725"/>
                      </a:lnTo>
                      <a:lnTo>
                        <a:pt x="2688" y="725"/>
                      </a:lnTo>
                      <a:lnTo>
                        <a:pt x="2690" y="725"/>
                      </a:lnTo>
                      <a:lnTo>
                        <a:pt x="2692" y="725"/>
                      </a:lnTo>
                      <a:lnTo>
                        <a:pt x="2694" y="725"/>
                      </a:lnTo>
                      <a:lnTo>
                        <a:pt x="2696" y="725"/>
                      </a:lnTo>
                      <a:lnTo>
                        <a:pt x="2698" y="725"/>
                      </a:lnTo>
                      <a:lnTo>
                        <a:pt x="2700" y="725"/>
                      </a:lnTo>
                      <a:lnTo>
                        <a:pt x="2702" y="725"/>
                      </a:lnTo>
                      <a:lnTo>
                        <a:pt x="2704" y="725"/>
                      </a:lnTo>
                      <a:lnTo>
                        <a:pt x="2705" y="725"/>
                      </a:lnTo>
                      <a:lnTo>
                        <a:pt x="2707" y="725"/>
                      </a:lnTo>
                      <a:lnTo>
                        <a:pt x="2709" y="725"/>
                      </a:lnTo>
                      <a:lnTo>
                        <a:pt x="2711" y="725"/>
                      </a:lnTo>
                      <a:lnTo>
                        <a:pt x="2713" y="725"/>
                      </a:lnTo>
                      <a:lnTo>
                        <a:pt x="2715" y="725"/>
                      </a:lnTo>
                      <a:lnTo>
                        <a:pt x="2717" y="725"/>
                      </a:lnTo>
                      <a:lnTo>
                        <a:pt x="2719" y="725"/>
                      </a:lnTo>
                      <a:lnTo>
                        <a:pt x="2721" y="725"/>
                      </a:lnTo>
                      <a:lnTo>
                        <a:pt x="2723" y="725"/>
                      </a:lnTo>
                      <a:lnTo>
                        <a:pt x="2725" y="725"/>
                      </a:lnTo>
                      <a:lnTo>
                        <a:pt x="2726" y="725"/>
                      </a:lnTo>
                      <a:lnTo>
                        <a:pt x="2728" y="725"/>
                      </a:lnTo>
                      <a:lnTo>
                        <a:pt x="2730" y="725"/>
                      </a:lnTo>
                      <a:lnTo>
                        <a:pt x="2732" y="725"/>
                      </a:lnTo>
                      <a:lnTo>
                        <a:pt x="2734" y="725"/>
                      </a:lnTo>
                      <a:lnTo>
                        <a:pt x="2736" y="725"/>
                      </a:lnTo>
                      <a:lnTo>
                        <a:pt x="2738" y="725"/>
                      </a:lnTo>
                      <a:lnTo>
                        <a:pt x="2740" y="725"/>
                      </a:lnTo>
                      <a:lnTo>
                        <a:pt x="2742" y="725"/>
                      </a:lnTo>
                      <a:lnTo>
                        <a:pt x="2744" y="725"/>
                      </a:lnTo>
                      <a:lnTo>
                        <a:pt x="2746" y="725"/>
                      </a:lnTo>
                      <a:lnTo>
                        <a:pt x="2748" y="725"/>
                      </a:lnTo>
                      <a:lnTo>
                        <a:pt x="2749" y="725"/>
                      </a:lnTo>
                      <a:lnTo>
                        <a:pt x="2751" y="725"/>
                      </a:lnTo>
                      <a:lnTo>
                        <a:pt x="2753" y="725"/>
                      </a:lnTo>
                      <a:lnTo>
                        <a:pt x="2755" y="725"/>
                      </a:lnTo>
                      <a:lnTo>
                        <a:pt x="2757" y="725"/>
                      </a:lnTo>
                      <a:lnTo>
                        <a:pt x="2759" y="725"/>
                      </a:lnTo>
                      <a:lnTo>
                        <a:pt x="2761" y="725"/>
                      </a:lnTo>
                      <a:lnTo>
                        <a:pt x="2763" y="725"/>
                      </a:lnTo>
                      <a:lnTo>
                        <a:pt x="2765" y="725"/>
                      </a:lnTo>
                      <a:lnTo>
                        <a:pt x="2767" y="725"/>
                      </a:lnTo>
                      <a:lnTo>
                        <a:pt x="2769" y="725"/>
                      </a:lnTo>
                      <a:lnTo>
                        <a:pt x="2771" y="725"/>
                      </a:lnTo>
                      <a:lnTo>
                        <a:pt x="2774" y="725"/>
                      </a:lnTo>
                      <a:lnTo>
                        <a:pt x="2776" y="725"/>
                      </a:lnTo>
                      <a:lnTo>
                        <a:pt x="2778" y="725"/>
                      </a:lnTo>
                      <a:lnTo>
                        <a:pt x="2780" y="725"/>
                      </a:lnTo>
                      <a:lnTo>
                        <a:pt x="2782" y="725"/>
                      </a:lnTo>
                      <a:lnTo>
                        <a:pt x="2784" y="725"/>
                      </a:lnTo>
                      <a:lnTo>
                        <a:pt x="2786" y="725"/>
                      </a:lnTo>
                      <a:lnTo>
                        <a:pt x="2788" y="725"/>
                      </a:lnTo>
                      <a:lnTo>
                        <a:pt x="2790" y="725"/>
                      </a:lnTo>
                      <a:lnTo>
                        <a:pt x="2792" y="725"/>
                      </a:lnTo>
                      <a:lnTo>
                        <a:pt x="2794" y="725"/>
                      </a:lnTo>
                      <a:lnTo>
                        <a:pt x="2795" y="725"/>
                      </a:lnTo>
                      <a:lnTo>
                        <a:pt x="2797" y="725"/>
                      </a:lnTo>
                      <a:lnTo>
                        <a:pt x="2799" y="725"/>
                      </a:lnTo>
                      <a:lnTo>
                        <a:pt x="2801" y="725"/>
                      </a:lnTo>
                      <a:lnTo>
                        <a:pt x="2803" y="725"/>
                      </a:lnTo>
                      <a:lnTo>
                        <a:pt x="2805" y="725"/>
                      </a:lnTo>
                      <a:lnTo>
                        <a:pt x="2807" y="725"/>
                      </a:lnTo>
                      <a:lnTo>
                        <a:pt x="2809" y="725"/>
                      </a:lnTo>
                      <a:lnTo>
                        <a:pt x="2811" y="725"/>
                      </a:lnTo>
                      <a:lnTo>
                        <a:pt x="2813" y="725"/>
                      </a:lnTo>
                      <a:lnTo>
                        <a:pt x="2815" y="725"/>
                      </a:lnTo>
                      <a:lnTo>
                        <a:pt x="2816" y="725"/>
                      </a:lnTo>
                      <a:lnTo>
                        <a:pt x="2818" y="725"/>
                      </a:lnTo>
                      <a:lnTo>
                        <a:pt x="2820" y="725"/>
                      </a:lnTo>
                      <a:lnTo>
                        <a:pt x="2822" y="725"/>
                      </a:lnTo>
                      <a:lnTo>
                        <a:pt x="2824" y="725"/>
                      </a:lnTo>
                      <a:lnTo>
                        <a:pt x="2826" y="725"/>
                      </a:lnTo>
                      <a:lnTo>
                        <a:pt x="2828" y="725"/>
                      </a:lnTo>
                      <a:lnTo>
                        <a:pt x="2830" y="725"/>
                      </a:lnTo>
                      <a:lnTo>
                        <a:pt x="2832" y="725"/>
                      </a:lnTo>
                      <a:lnTo>
                        <a:pt x="2834" y="725"/>
                      </a:lnTo>
                      <a:lnTo>
                        <a:pt x="2836" y="725"/>
                      </a:lnTo>
                      <a:lnTo>
                        <a:pt x="2838" y="725"/>
                      </a:lnTo>
                      <a:lnTo>
                        <a:pt x="2839" y="725"/>
                      </a:lnTo>
                      <a:lnTo>
                        <a:pt x="2841" y="725"/>
                      </a:lnTo>
                      <a:lnTo>
                        <a:pt x="2843" y="725"/>
                      </a:lnTo>
                      <a:lnTo>
                        <a:pt x="2845" y="725"/>
                      </a:lnTo>
                      <a:lnTo>
                        <a:pt x="2847" y="725"/>
                      </a:lnTo>
                      <a:lnTo>
                        <a:pt x="2849" y="725"/>
                      </a:lnTo>
                      <a:lnTo>
                        <a:pt x="2851" y="725"/>
                      </a:lnTo>
                      <a:lnTo>
                        <a:pt x="2853" y="725"/>
                      </a:lnTo>
                      <a:lnTo>
                        <a:pt x="2855" y="725"/>
                      </a:lnTo>
                      <a:lnTo>
                        <a:pt x="2857" y="725"/>
                      </a:lnTo>
                      <a:lnTo>
                        <a:pt x="2859" y="725"/>
                      </a:lnTo>
                      <a:lnTo>
                        <a:pt x="2861" y="725"/>
                      </a:lnTo>
                      <a:lnTo>
                        <a:pt x="2862" y="725"/>
                      </a:lnTo>
                      <a:lnTo>
                        <a:pt x="2864" y="725"/>
                      </a:lnTo>
                      <a:lnTo>
                        <a:pt x="2866" y="725"/>
                      </a:lnTo>
                      <a:lnTo>
                        <a:pt x="2868" y="725"/>
                      </a:lnTo>
                      <a:lnTo>
                        <a:pt x="2870" y="725"/>
                      </a:lnTo>
                      <a:lnTo>
                        <a:pt x="2872" y="725"/>
                      </a:lnTo>
                      <a:lnTo>
                        <a:pt x="2874" y="725"/>
                      </a:lnTo>
                      <a:lnTo>
                        <a:pt x="2876" y="725"/>
                      </a:lnTo>
                      <a:lnTo>
                        <a:pt x="2878" y="725"/>
                      </a:lnTo>
                      <a:lnTo>
                        <a:pt x="2880" y="725"/>
                      </a:lnTo>
                      <a:lnTo>
                        <a:pt x="2882" y="725"/>
                      </a:lnTo>
                      <a:lnTo>
                        <a:pt x="2884" y="725"/>
                      </a:lnTo>
                      <a:lnTo>
                        <a:pt x="2885" y="725"/>
                      </a:lnTo>
                      <a:lnTo>
                        <a:pt x="2887" y="725"/>
                      </a:lnTo>
                      <a:lnTo>
                        <a:pt x="2889" y="725"/>
                      </a:lnTo>
                      <a:lnTo>
                        <a:pt x="2891" y="725"/>
                      </a:lnTo>
                      <a:lnTo>
                        <a:pt x="2893" y="725"/>
                      </a:lnTo>
                      <a:lnTo>
                        <a:pt x="2895" y="725"/>
                      </a:lnTo>
                      <a:lnTo>
                        <a:pt x="2897" y="725"/>
                      </a:lnTo>
                      <a:lnTo>
                        <a:pt x="2899" y="725"/>
                      </a:lnTo>
                      <a:lnTo>
                        <a:pt x="2901" y="725"/>
                      </a:lnTo>
                    </a:path>
                  </a:pathLst>
                </a:custGeom>
                <a:grpFill/>
                <a:ln w="3175">
                  <a:solidFill>
                    <a:srgbClr val="DC143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8" name="Freeform 299"/>
                <p:cNvSpPr>
                  <a:spLocks/>
                </p:cNvSpPr>
                <p:nvPr/>
              </p:nvSpPr>
              <p:spPr bwMode="auto">
                <a:xfrm>
                  <a:off x="2262187" y="4581525"/>
                  <a:ext cx="4608512" cy="303213"/>
                </a:xfrm>
                <a:custGeom>
                  <a:avLst/>
                  <a:gdLst>
                    <a:gd name="T0" fmla="*/ 63 w 2903"/>
                    <a:gd name="T1" fmla="*/ 191 h 191"/>
                    <a:gd name="T2" fmla="*/ 128 w 2903"/>
                    <a:gd name="T3" fmla="*/ 191 h 191"/>
                    <a:gd name="T4" fmla="*/ 185 w 2903"/>
                    <a:gd name="T5" fmla="*/ 191 h 191"/>
                    <a:gd name="T6" fmla="*/ 241 w 2903"/>
                    <a:gd name="T7" fmla="*/ 191 h 191"/>
                    <a:gd name="T8" fmla="*/ 298 w 2903"/>
                    <a:gd name="T9" fmla="*/ 189 h 191"/>
                    <a:gd name="T10" fmla="*/ 352 w 2903"/>
                    <a:gd name="T11" fmla="*/ 191 h 191"/>
                    <a:gd name="T12" fmla="*/ 411 w 2903"/>
                    <a:gd name="T13" fmla="*/ 191 h 191"/>
                    <a:gd name="T14" fmla="*/ 473 w 2903"/>
                    <a:gd name="T15" fmla="*/ 191 h 191"/>
                    <a:gd name="T16" fmla="*/ 538 w 2903"/>
                    <a:gd name="T17" fmla="*/ 191 h 191"/>
                    <a:gd name="T18" fmla="*/ 593 w 2903"/>
                    <a:gd name="T19" fmla="*/ 189 h 191"/>
                    <a:gd name="T20" fmla="*/ 639 w 2903"/>
                    <a:gd name="T21" fmla="*/ 189 h 191"/>
                    <a:gd name="T22" fmla="*/ 685 w 2903"/>
                    <a:gd name="T23" fmla="*/ 189 h 191"/>
                    <a:gd name="T24" fmla="*/ 729 w 2903"/>
                    <a:gd name="T25" fmla="*/ 189 h 191"/>
                    <a:gd name="T26" fmla="*/ 775 w 2903"/>
                    <a:gd name="T27" fmla="*/ 189 h 191"/>
                    <a:gd name="T28" fmla="*/ 823 w 2903"/>
                    <a:gd name="T29" fmla="*/ 189 h 191"/>
                    <a:gd name="T30" fmla="*/ 869 w 2903"/>
                    <a:gd name="T31" fmla="*/ 189 h 191"/>
                    <a:gd name="T32" fmla="*/ 913 w 2903"/>
                    <a:gd name="T33" fmla="*/ 40 h 191"/>
                    <a:gd name="T34" fmla="*/ 955 w 2903"/>
                    <a:gd name="T35" fmla="*/ 189 h 191"/>
                    <a:gd name="T36" fmla="*/ 999 w 2903"/>
                    <a:gd name="T37" fmla="*/ 189 h 191"/>
                    <a:gd name="T38" fmla="*/ 1043 w 2903"/>
                    <a:gd name="T39" fmla="*/ 184 h 191"/>
                    <a:gd name="T40" fmla="*/ 1087 w 2903"/>
                    <a:gd name="T41" fmla="*/ 189 h 191"/>
                    <a:gd name="T42" fmla="*/ 1131 w 2903"/>
                    <a:gd name="T43" fmla="*/ 189 h 191"/>
                    <a:gd name="T44" fmla="*/ 1175 w 2903"/>
                    <a:gd name="T45" fmla="*/ 189 h 191"/>
                    <a:gd name="T46" fmla="*/ 1219 w 2903"/>
                    <a:gd name="T47" fmla="*/ 189 h 191"/>
                    <a:gd name="T48" fmla="*/ 1264 w 2903"/>
                    <a:gd name="T49" fmla="*/ 189 h 191"/>
                    <a:gd name="T50" fmla="*/ 1311 w 2903"/>
                    <a:gd name="T51" fmla="*/ 189 h 191"/>
                    <a:gd name="T52" fmla="*/ 1357 w 2903"/>
                    <a:gd name="T53" fmla="*/ 189 h 191"/>
                    <a:gd name="T54" fmla="*/ 1401 w 2903"/>
                    <a:gd name="T55" fmla="*/ 189 h 191"/>
                    <a:gd name="T56" fmla="*/ 1445 w 2903"/>
                    <a:gd name="T57" fmla="*/ 189 h 191"/>
                    <a:gd name="T58" fmla="*/ 1489 w 2903"/>
                    <a:gd name="T59" fmla="*/ 189 h 191"/>
                    <a:gd name="T60" fmla="*/ 1535 w 2903"/>
                    <a:gd name="T61" fmla="*/ 189 h 191"/>
                    <a:gd name="T62" fmla="*/ 1579 w 2903"/>
                    <a:gd name="T63" fmla="*/ 189 h 191"/>
                    <a:gd name="T64" fmla="*/ 1624 w 2903"/>
                    <a:gd name="T65" fmla="*/ 189 h 191"/>
                    <a:gd name="T66" fmla="*/ 1671 w 2903"/>
                    <a:gd name="T67" fmla="*/ 189 h 191"/>
                    <a:gd name="T68" fmla="*/ 1715 w 2903"/>
                    <a:gd name="T69" fmla="*/ 189 h 191"/>
                    <a:gd name="T70" fmla="*/ 1761 w 2903"/>
                    <a:gd name="T71" fmla="*/ 189 h 191"/>
                    <a:gd name="T72" fmla="*/ 1805 w 2903"/>
                    <a:gd name="T73" fmla="*/ 189 h 191"/>
                    <a:gd name="T74" fmla="*/ 1850 w 2903"/>
                    <a:gd name="T75" fmla="*/ 189 h 191"/>
                    <a:gd name="T76" fmla="*/ 1894 w 2903"/>
                    <a:gd name="T77" fmla="*/ 189 h 191"/>
                    <a:gd name="T78" fmla="*/ 1938 w 2903"/>
                    <a:gd name="T79" fmla="*/ 189 h 191"/>
                    <a:gd name="T80" fmla="*/ 1982 w 2903"/>
                    <a:gd name="T81" fmla="*/ 189 h 191"/>
                    <a:gd name="T82" fmla="*/ 2028 w 2903"/>
                    <a:gd name="T83" fmla="*/ 189 h 191"/>
                    <a:gd name="T84" fmla="*/ 2072 w 2903"/>
                    <a:gd name="T85" fmla="*/ 189 h 191"/>
                    <a:gd name="T86" fmla="*/ 2116 w 2903"/>
                    <a:gd name="T87" fmla="*/ 189 h 191"/>
                    <a:gd name="T88" fmla="*/ 2160 w 2903"/>
                    <a:gd name="T89" fmla="*/ 189 h 191"/>
                    <a:gd name="T90" fmla="*/ 2204 w 2903"/>
                    <a:gd name="T91" fmla="*/ 189 h 191"/>
                    <a:gd name="T92" fmla="*/ 2250 w 2903"/>
                    <a:gd name="T93" fmla="*/ 189 h 191"/>
                    <a:gd name="T94" fmla="*/ 2294 w 2903"/>
                    <a:gd name="T95" fmla="*/ 189 h 191"/>
                    <a:gd name="T96" fmla="*/ 2338 w 2903"/>
                    <a:gd name="T97" fmla="*/ 189 h 191"/>
                    <a:gd name="T98" fmla="*/ 2382 w 2903"/>
                    <a:gd name="T99" fmla="*/ 189 h 191"/>
                    <a:gd name="T100" fmla="*/ 2426 w 2903"/>
                    <a:gd name="T101" fmla="*/ 189 h 191"/>
                    <a:gd name="T102" fmla="*/ 2470 w 2903"/>
                    <a:gd name="T103" fmla="*/ 189 h 191"/>
                    <a:gd name="T104" fmla="*/ 2514 w 2903"/>
                    <a:gd name="T105" fmla="*/ 189 h 191"/>
                    <a:gd name="T106" fmla="*/ 2558 w 2903"/>
                    <a:gd name="T107" fmla="*/ 189 h 191"/>
                    <a:gd name="T108" fmla="*/ 2602 w 2903"/>
                    <a:gd name="T109" fmla="*/ 189 h 191"/>
                    <a:gd name="T110" fmla="*/ 2646 w 2903"/>
                    <a:gd name="T111" fmla="*/ 189 h 191"/>
                    <a:gd name="T112" fmla="*/ 2692 w 2903"/>
                    <a:gd name="T113" fmla="*/ 189 h 191"/>
                    <a:gd name="T114" fmla="*/ 2736 w 2903"/>
                    <a:gd name="T115" fmla="*/ 189 h 191"/>
                    <a:gd name="T116" fmla="*/ 2784 w 2903"/>
                    <a:gd name="T117" fmla="*/ 189 h 191"/>
                    <a:gd name="T118" fmla="*/ 2828 w 2903"/>
                    <a:gd name="T119" fmla="*/ 189 h 191"/>
                    <a:gd name="T120" fmla="*/ 2874 w 2903"/>
                    <a:gd name="T121" fmla="*/ 189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903" h="191">
                      <a:moveTo>
                        <a:pt x="0" y="191"/>
                      </a:moveTo>
                      <a:lnTo>
                        <a:pt x="2" y="191"/>
                      </a:lnTo>
                      <a:lnTo>
                        <a:pt x="5" y="191"/>
                      </a:lnTo>
                      <a:lnTo>
                        <a:pt x="9" y="191"/>
                      </a:lnTo>
                      <a:lnTo>
                        <a:pt x="11" y="191"/>
                      </a:lnTo>
                      <a:lnTo>
                        <a:pt x="15" y="191"/>
                      </a:lnTo>
                      <a:lnTo>
                        <a:pt x="19" y="191"/>
                      </a:lnTo>
                      <a:lnTo>
                        <a:pt x="21" y="189"/>
                      </a:lnTo>
                      <a:lnTo>
                        <a:pt x="23" y="191"/>
                      </a:lnTo>
                      <a:lnTo>
                        <a:pt x="25" y="191"/>
                      </a:lnTo>
                      <a:lnTo>
                        <a:pt x="28" y="191"/>
                      </a:lnTo>
                      <a:lnTo>
                        <a:pt x="32" y="191"/>
                      </a:lnTo>
                      <a:lnTo>
                        <a:pt x="36" y="189"/>
                      </a:lnTo>
                      <a:lnTo>
                        <a:pt x="38" y="191"/>
                      </a:lnTo>
                      <a:lnTo>
                        <a:pt x="40" y="191"/>
                      </a:lnTo>
                      <a:lnTo>
                        <a:pt x="42" y="191"/>
                      </a:lnTo>
                      <a:lnTo>
                        <a:pt x="46" y="191"/>
                      </a:lnTo>
                      <a:lnTo>
                        <a:pt x="48" y="189"/>
                      </a:lnTo>
                      <a:lnTo>
                        <a:pt x="49" y="191"/>
                      </a:lnTo>
                      <a:lnTo>
                        <a:pt x="53" y="191"/>
                      </a:lnTo>
                      <a:lnTo>
                        <a:pt x="55" y="191"/>
                      </a:lnTo>
                      <a:lnTo>
                        <a:pt x="59" y="191"/>
                      </a:lnTo>
                      <a:lnTo>
                        <a:pt x="63" y="191"/>
                      </a:lnTo>
                      <a:lnTo>
                        <a:pt x="65" y="191"/>
                      </a:lnTo>
                      <a:lnTo>
                        <a:pt x="67" y="191"/>
                      </a:lnTo>
                      <a:lnTo>
                        <a:pt x="70" y="191"/>
                      </a:lnTo>
                      <a:lnTo>
                        <a:pt x="72" y="189"/>
                      </a:lnTo>
                      <a:lnTo>
                        <a:pt x="74" y="191"/>
                      </a:lnTo>
                      <a:lnTo>
                        <a:pt x="76" y="191"/>
                      </a:lnTo>
                      <a:lnTo>
                        <a:pt x="80" y="189"/>
                      </a:lnTo>
                      <a:lnTo>
                        <a:pt x="82" y="191"/>
                      </a:lnTo>
                      <a:lnTo>
                        <a:pt x="84" y="191"/>
                      </a:lnTo>
                      <a:lnTo>
                        <a:pt x="86" y="191"/>
                      </a:lnTo>
                      <a:lnTo>
                        <a:pt x="90" y="191"/>
                      </a:lnTo>
                      <a:lnTo>
                        <a:pt x="93" y="191"/>
                      </a:lnTo>
                      <a:lnTo>
                        <a:pt x="95" y="189"/>
                      </a:lnTo>
                      <a:lnTo>
                        <a:pt x="97" y="191"/>
                      </a:lnTo>
                      <a:lnTo>
                        <a:pt x="101" y="191"/>
                      </a:lnTo>
                      <a:lnTo>
                        <a:pt x="105" y="191"/>
                      </a:lnTo>
                      <a:lnTo>
                        <a:pt x="107" y="191"/>
                      </a:lnTo>
                      <a:lnTo>
                        <a:pt x="111" y="191"/>
                      </a:lnTo>
                      <a:lnTo>
                        <a:pt x="115" y="191"/>
                      </a:lnTo>
                      <a:lnTo>
                        <a:pt x="116" y="191"/>
                      </a:lnTo>
                      <a:lnTo>
                        <a:pt x="120" y="191"/>
                      </a:lnTo>
                      <a:lnTo>
                        <a:pt x="124" y="191"/>
                      </a:lnTo>
                      <a:lnTo>
                        <a:pt x="128" y="191"/>
                      </a:lnTo>
                      <a:lnTo>
                        <a:pt x="130" y="191"/>
                      </a:lnTo>
                      <a:lnTo>
                        <a:pt x="132" y="191"/>
                      </a:lnTo>
                      <a:lnTo>
                        <a:pt x="134" y="189"/>
                      </a:lnTo>
                      <a:lnTo>
                        <a:pt x="136" y="191"/>
                      </a:lnTo>
                      <a:lnTo>
                        <a:pt x="138" y="191"/>
                      </a:lnTo>
                      <a:lnTo>
                        <a:pt x="141" y="191"/>
                      </a:lnTo>
                      <a:lnTo>
                        <a:pt x="145" y="189"/>
                      </a:lnTo>
                      <a:lnTo>
                        <a:pt x="147" y="191"/>
                      </a:lnTo>
                      <a:lnTo>
                        <a:pt x="149" y="191"/>
                      </a:lnTo>
                      <a:lnTo>
                        <a:pt x="151" y="191"/>
                      </a:lnTo>
                      <a:lnTo>
                        <a:pt x="155" y="191"/>
                      </a:lnTo>
                      <a:lnTo>
                        <a:pt x="159" y="191"/>
                      </a:lnTo>
                      <a:lnTo>
                        <a:pt x="160" y="191"/>
                      </a:lnTo>
                      <a:lnTo>
                        <a:pt x="162" y="189"/>
                      </a:lnTo>
                      <a:lnTo>
                        <a:pt x="162" y="191"/>
                      </a:lnTo>
                      <a:lnTo>
                        <a:pt x="166" y="191"/>
                      </a:lnTo>
                      <a:lnTo>
                        <a:pt x="168" y="189"/>
                      </a:lnTo>
                      <a:lnTo>
                        <a:pt x="170" y="189"/>
                      </a:lnTo>
                      <a:lnTo>
                        <a:pt x="172" y="191"/>
                      </a:lnTo>
                      <a:lnTo>
                        <a:pt x="176" y="191"/>
                      </a:lnTo>
                      <a:lnTo>
                        <a:pt x="180" y="191"/>
                      </a:lnTo>
                      <a:lnTo>
                        <a:pt x="182" y="191"/>
                      </a:lnTo>
                      <a:lnTo>
                        <a:pt x="185" y="191"/>
                      </a:lnTo>
                      <a:lnTo>
                        <a:pt x="189" y="191"/>
                      </a:lnTo>
                      <a:lnTo>
                        <a:pt x="191" y="189"/>
                      </a:lnTo>
                      <a:lnTo>
                        <a:pt x="193" y="191"/>
                      </a:lnTo>
                      <a:lnTo>
                        <a:pt x="195" y="191"/>
                      </a:lnTo>
                      <a:lnTo>
                        <a:pt x="197" y="191"/>
                      </a:lnTo>
                      <a:lnTo>
                        <a:pt x="201" y="191"/>
                      </a:lnTo>
                      <a:lnTo>
                        <a:pt x="203" y="189"/>
                      </a:lnTo>
                      <a:lnTo>
                        <a:pt x="205" y="191"/>
                      </a:lnTo>
                      <a:lnTo>
                        <a:pt x="206" y="189"/>
                      </a:lnTo>
                      <a:lnTo>
                        <a:pt x="208" y="191"/>
                      </a:lnTo>
                      <a:lnTo>
                        <a:pt x="210" y="189"/>
                      </a:lnTo>
                      <a:lnTo>
                        <a:pt x="212" y="191"/>
                      </a:lnTo>
                      <a:lnTo>
                        <a:pt x="214" y="191"/>
                      </a:lnTo>
                      <a:lnTo>
                        <a:pt x="216" y="191"/>
                      </a:lnTo>
                      <a:lnTo>
                        <a:pt x="220" y="191"/>
                      </a:lnTo>
                      <a:lnTo>
                        <a:pt x="224" y="191"/>
                      </a:lnTo>
                      <a:lnTo>
                        <a:pt x="226" y="191"/>
                      </a:lnTo>
                      <a:lnTo>
                        <a:pt x="228" y="189"/>
                      </a:lnTo>
                      <a:lnTo>
                        <a:pt x="229" y="191"/>
                      </a:lnTo>
                      <a:lnTo>
                        <a:pt x="231" y="191"/>
                      </a:lnTo>
                      <a:lnTo>
                        <a:pt x="233" y="191"/>
                      </a:lnTo>
                      <a:lnTo>
                        <a:pt x="237" y="191"/>
                      </a:lnTo>
                      <a:lnTo>
                        <a:pt x="241" y="191"/>
                      </a:lnTo>
                      <a:lnTo>
                        <a:pt x="245" y="189"/>
                      </a:lnTo>
                      <a:lnTo>
                        <a:pt x="247" y="191"/>
                      </a:lnTo>
                      <a:lnTo>
                        <a:pt x="250" y="191"/>
                      </a:lnTo>
                      <a:lnTo>
                        <a:pt x="252" y="189"/>
                      </a:lnTo>
                      <a:lnTo>
                        <a:pt x="254" y="189"/>
                      </a:lnTo>
                      <a:lnTo>
                        <a:pt x="256" y="191"/>
                      </a:lnTo>
                      <a:lnTo>
                        <a:pt x="260" y="191"/>
                      </a:lnTo>
                      <a:lnTo>
                        <a:pt x="262" y="191"/>
                      </a:lnTo>
                      <a:lnTo>
                        <a:pt x="266" y="191"/>
                      </a:lnTo>
                      <a:lnTo>
                        <a:pt x="268" y="191"/>
                      </a:lnTo>
                      <a:lnTo>
                        <a:pt x="270" y="189"/>
                      </a:lnTo>
                      <a:lnTo>
                        <a:pt x="272" y="191"/>
                      </a:lnTo>
                      <a:lnTo>
                        <a:pt x="273" y="189"/>
                      </a:lnTo>
                      <a:lnTo>
                        <a:pt x="275" y="191"/>
                      </a:lnTo>
                      <a:lnTo>
                        <a:pt x="277" y="189"/>
                      </a:lnTo>
                      <a:lnTo>
                        <a:pt x="279" y="189"/>
                      </a:lnTo>
                      <a:lnTo>
                        <a:pt x="281" y="191"/>
                      </a:lnTo>
                      <a:lnTo>
                        <a:pt x="285" y="191"/>
                      </a:lnTo>
                      <a:lnTo>
                        <a:pt x="289" y="191"/>
                      </a:lnTo>
                      <a:lnTo>
                        <a:pt x="291" y="191"/>
                      </a:lnTo>
                      <a:lnTo>
                        <a:pt x="293" y="191"/>
                      </a:lnTo>
                      <a:lnTo>
                        <a:pt x="296" y="191"/>
                      </a:lnTo>
                      <a:lnTo>
                        <a:pt x="298" y="189"/>
                      </a:lnTo>
                      <a:lnTo>
                        <a:pt x="300" y="191"/>
                      </a:lnTo>
                      <a:lnTo>
                        <a:pt x="302" y="189"/>
                      </a:lnTo>
                      <a:lnTo>
                        <a:pt x="304" y="191"/>
                      </a:lnTo>
                      <a:lnTo>
                        <a:pt x="306" y="191"/>
                      </a:lnTo>
                      <a:lnTo>
                        <a:pt x="308" y="189"/>
                      </a:lnTo>
                      <a:lnTo>
                        <a:pt x="310" y="191"/>
                      </a:lnTo>
                      <a:lnTo>
                        <a:pt x="312" y="191"/>
                      </a:lnTo>
                      <a:lnTo>
                        <a:pt x="316" y="191"/>
                      </a:lnTo>
                      <a:lnTo>
                        <a:pt x="319" y="191"/>
                      </a:lnTo>
                      <a:lnTo>
                        <a:pt x="321" y="191"/>
                      </a:lnTo>
                      <a:lnTo>
                        <a:pt x="325" y="191"/>
                      </a:lnTo>
                      <a:lnTo>
                        <a:pt x="327" y="189"/>
                      </a:lnTo>
                      <a:lnTo>
                        <a:pt x="329" y="191"/>
                      </a:lnTo>
                      <a:lnTo>
                        <a:pt x="331" y="191"/>
                      </a:lnTo>
                      <a:lnTo>
                        <a:pt x="333" y="191"/>
                      </a:lnTo>
                      <a:lnTo>
                        <a:pt x="335" y="189"/>
                      </a:lnTo>
                      <a:lnTo>
                        <a:pt x="337" y="189"/>
                      </a:lnTo>
                      <a:lnTo>
                        <a:pt x="339" y="191"/>
                      </a:lnTo>
                      <a:lnTo>
                        <a:pt x="340" y="191"/>
                      </a:lnTo>
                      <a:lnTo>
                        <a:pt x="342" y="191"/>
                      </a:lnTo>
                      <a:lnTo>
                        <a:pt x="346" y="191"/>
                      </a:lnTo>
                      <a:lnTo>
                        <a:pt x="350" y="191"/>
                      </a:lnTo>
                      <a:lnTo>
                        <a:pt x="352" y="191"/>
                      </a:lnTo>
                      <a:lnTo>
                        <a:pt x="356" y="191"/>
                      </a:lnTo>
                      <a:lnTo>
                        <a:pt x="358" y="189"/>
                      </a:lnTo>
                      <a:lnTo>
                        <a:pt x="360" y="191"/>
                      </a:lnTo>
                      <a:lnTo>
                        <a:pt x="362" y="191"/>
                      </a:lnTo>
                      <a:lnTo>
                        <a:pt x="363" y="191"/>
                      </a:lnTo>
                      <a:lnTo>
                        <a:pt x="367" y="191"/>
                      </a:lnTo>
                      <a:lnTo>
                        <a:pt x="371" y="189"/>
                      </a:lnTo>
                      <a:lnTo>
                        <a:pt x="373" y="189"/>
                      </a:lnTo>
                      <a:lnTo>
                        <a:pt x="375" y="191"/>
                      </a:lnTo>
                      <a:lnTo>
                        <a:pt x="377" y="191"/>
                      </a:lnTo>
                      <a:lnTo>
                        <a:pt x="381" y="191"/>
                      </a:lnTo>
                      <a:lnTo>
                        <a:pt x="385" y="191"/>
                      </a:lnTo>
                      <a:lnTo>
                        <a:pt x="386" y="191"/>
                      </a:lnTo>
                      <a:lnTo>
                        <a:pt x="390" y="189"/>
                      </a:lnTo>
                      <a:lnTo>
                        <a:pt x="390" y="191"/>
                      </a:lnTo>
                      <a:lnTo>
                        <a:pt x="392" y="191"/>
                      </a:lnTo>
                      <a:lnTo>
                        <a:pt x="394" y="189"/>
                      </a:lnTo>
                      <a:lnTo>
                        <a:pt x="396" y="191"/>
                      </a:lnTo>
                      <a:lnTo>
                        <a:pt x="398" y="191"/>
                      </a:lnTo>
                      <a:lnTo>
                        <a:pt x="402" y="191"/>
                      </a:lnTo>
                      <a:lnTo>
                        <a:pt x="406" y="191"/>
                      </a:lnTo>
                      <a:lnTo>
                        <a:pt x="408" y="191"/>
                      </a:lnTo>
                      <a:lnTo>
                        <a:pt x="411" y="191"/>
                      </a:lnTo>
                      <a:lnTo>
                        <a:pt x="415" y="191"/>
                      </a:lnTo>
                      <a:lnTo>
                        <a:pt x="417" y="191"/>
                      </a:lnTo>
                      <a:lnTo>
                        <a:pt x="419" y="189"/>
                      </a:lnTo>
                      <a:lnTo>
                        <a:pt x="421" y="191"/>
                      </a:lnTo>
                      <a:lnTo>
                        <a:pt x="423" y="189"/>
                      </a:lnTo>
                      <a:lnTo>
                        <a:pt x="425" y="191"/>
                      </a:lnTo>
                      <a:lnTo>
                        <a:pt x="427" y="189"/>
                      </a:lnTo>
                      <a:lnTo>
                        <a:pt x="429" y="191"/>
                      </a:lnTo>
                      <a:lnTo>
                        <a:pt x="432" y="191"/>
                      </a:lnTo>
                      <a:lnTo>
                        <a:pt x="436" y="191"/>
                      </a:lnTo>
                      <a:lnTo>
                        <a:pt x="438" y="191"/>
                      </a:lnTo>
                      <a:lnTo>
                        <a:pt x="442" y="191"/>
                      </a:lnTo>
                      <a:lnTo>
                        <a:pt x="444" y="189"/>
                      </a:lnTo>
                      <a:lnTo>
                        <a:pt x="446" y="191"/>
                      </a:lnTo>
                      <a:lnTo>
                        <a:pt x="448" y="191"/>
                      </a:lnTo>
                      <a:lnTo>
                        <a:pt x="452" y="191"/>
                      </a:lnTo>
                      <a:lnTo>
                        <a:pt x="455" y="191"/>
                      </a:lnTo>
                      <a:lnTo>
                        <a:pt x="457" y="191"/>
                      </a:lnTo>
                      <a:lnTo>
                        <a:pt x="459" y="191"/>
                      </a:lnTo>
                      <a:lnTo>
                        <a:pt x="463" y="191"/>
                      </a:lnTo>
                      <a:lnTo>
                        <a:pt x="467" y="191"/>
                      </a:lnTo>
                      <a:lnTo>
                        <a:pt x="469" y="191"/>
                      </a:lnTo>
                      <a:lnTo>
                        <a:pt x="473" y="191"/>
                      </a:lnTo>
                      <a:lnTo>
                        <a:pt x="475" y="189"/>
                      </a:lnTo>
                      <a:lnTo>
                        <a:pt x="476" y="191"/>
                      </a:lnTo>
                      <a:lnTo>
                        <a:pt x="480" y="191"/>
                      </a:lnTo>
                      <a:lnTo>
                        <a:pt x="482" y="191"/>
                      </a:lnTo>
                      <a:lnTo>
                        <a:pt x="486" y="191"/>
                      </a:lnTo>
                      <a:lnTo>
                        <a:pt x="490" y="191"/>
                      </a:lnTo>
                      <a:lnTo>
                        <a:pt x="494" y="191"/>
                      </a:lnTo>
                      <a:lnTo>
                        <a:pt x="498" y="191"/>
                      </a:lnTo>
                      <a:lnTo>
                        <a:pt x="501" y="191"/>
                      </a:lnTo>
                      <a:lnTo>
                        <a:pt x="503" y="191"/>
                      </a:lnTo>
                      <a:lnTo>
                        <a:pt x="505" y="189"/>
                      </a:lnTo>
                      <a:lnTo>
                        <a:pt x="507" y="191"/>
                      </a:lnTo>
                      <a:lnTo>
                        <a:pt x="511" y="189"/>
                      </a:lnTo>
                      <a:lnTo>
                        <a:pt x="513" y="191"/>
                      </a:lnTo>
                      <a:lnTo>
                        <a:pt x="517" y="189"/>
                      </a:lnTo>
                      <a:lnTo>
                        <a:pt x="519" y="191"/>
                      </a:lnTo>
                      <a:lnTo>
                        <a:pt x="521" y="191"/>
                      </a:lnTo>
                      <a:lnTo>
                        <a:pt x="522" y="191"/>
                      </a:lnTo>
                      <a:lnTo>
                        <a:pt x="524" y="191"/>
                      </a:lnTo>
                      <a:lnTo>
                        <a:pt x="528" y="191"/>
                      </a:lnTo>
                      <a:lnTo>
                        <a:pt x="532" y="191"/>
                      </a:lnTo>
                      <a:lnTo>
                        <a:pt x="534" y="191"/>
                      </a:lnTo>
                      <a:lnTo>
                        <a:pt x="538" y="191"/>
                      </a:lnTo>
                      <a:lnTo>
                        <a:pt x="542" y="191"/>
                      </a:lnTo>
                      <a:lnTo>
                        <a:pt x="545" y="191"/>
                      </a:lnTo>
                      <a:lnTo>
                        <a:pt x="547" y="191"/>
                      </a:lnTo>
                      <a:lnTo>
                        <a:pt x="551" y="191"/>
                      </a:lnTo>
                      <a:lnTo>
                        <a:pt x="555" y="191"/>
                      </a:lnTo>
                      <a:lnTo>
                        <a:pt x="559" y="189"/>
                      </a:lnTo>
                      <a:lnTo>
                        <a:pt x="561" y="191"/>
                      </a:lnTo>
                      <a:lnTo>
                        <a:pt x="563" y="191"/>
                      </a:lnTo>
                      <a:lnTo>
                        <a:pt x="565" y="191"/>
                      </a:lnTo>
                      <a:lnTo>
                        <a:pt x="568" y="191"/>
                      </a:lnTo>
                      <a:lnTo>
                        <a:pt x="570" y="189"/>
                      </a:lnTo>
                      <a:lnTo>
                        <a:pt x="572" y="189"/>
                      </a:lnTo>
                      <a:lnTo>
                        <a:pt x="574" y="189"/>
                      </a:lnTo>
                      <a:lnTo>
                        <a:pt x="576" y="189"/>
                      </a:lnTo>
                      <a:lnTo>
                        <a:pt x="578" y="189"/>
                      </a:lnTo>
                      <a:lnTo>
                        <a:pt x="580" y="189"/>
                      </a:lnTo>
                      <a:lnTo>
                        <a:pt x="582" y="189"/>
                      </a:lnTo>
                      <a:lnTo>
                        <a:pt x="584" y="189"/>
                      </a:lnTo>
                      <a:lnTo>
                        <a:pt x="586" y="189"/>
                      </a:lnTo>
                      <a:lnTo>
                        <a:pt x="588" y="189"/>
                      </a:lnTo>
                      <a:lnTo>
                        <a:pt x="589" y="189"/>
                      </a:lnTo>
                      <a:lnTo>
                        <a:pt x="591" y="189"/>
                      </a:lnTo>
                      <a:lnTo>
                        <a:pt x="593" y="189"/>
                      </a:lnTo>
                      <a:lnTo>
                        <a:pt x="595" y="189"/>
                      </a:lnTo>
                      <a:lnTo>
                        <a:pt x="597" y="189"/>
                      </a:lnTo>
                      <a:lnTo>
                        <a:pt x="599" y="189"/>
                      </a:lnTo>
                      <a:lnTo>
                        <a:pt x="601" y="189"/>
                      </a:lnTo>
                      <a:lnTo>
                        <a:pt x="603" y="189"/>
                      </a:lnTo>
                      <a:lnTo>
                        <a:pt x="605" y="189"/>
                      </a:lnTo>
                      <a:lnTo>
                        <a:pt x="607" y="189"/>
                      </a:lnTo>
                      <a:lnTo>
                        <a:pt x="609" y="189"/>
                      </a:lnTo>
                      <a:lnTo>
                        <a:pt x="611" y="189"/>
                      </a:lnTo>
                      <a:lnTo>
                        <a:pt x="612" y="189"/>
                      </a:lnTo>
                      <a:lnTo>
                        <a:pt x="616" y="189"/>
                      </a:lnTo>
                      <a:lnTo>
                        <a:pt x="618" y="189"/>
                      </a:lnTo>
                      <a:lnTo>
                        <a:pt x="620" y="189"/>
                      </a:lnTo>
                      <a:lnTo>
                        <a:pt x="622" y="189"/>
                      </a:lnTo>
                      <a:lnTo>
                        <a:pt x="624" y="189"/>
                      </a:lnTo>
                      <a:lnTo>
                        <a:pt x="626" y="189"/>
                      </a:lnTo>
                      <a:lnTo>
                        <a:pt x="628" y="189"/>
                      </a:lnTo>
                      <a:lnTo>
                        <a:pt x="630" y="189"/>
                      </a:lnTo>
                      <a:lnTo>
                        <a:pt x="632" y="189"/>
                      </a:lnTo>
                      <a:lnTo>
                        <a:pt x="633" y="189"/>
                      </a:lnTo>
                      <a:lnTo>
                        <a:pt x="635" y="189"/>
                      </a:lnTo>
                      <a:lnTo>
                        <a:pt x="637" y="189"/>
                      </a:lnTo>
                      <a:lnTo>
                        <a:pt x="639" y="189"/>
                      </a:lnTo>
                      <a:lnTo>
                        <a:pt x="641" y="189"/>
                      </a:lnTo>
                      <a:lnTo>
                        <a:pt x="643" y="189"/>
                      </a:lnTo>
                      <a:lnTo>
                        <a:pt x="647" y="189"/>
                      </a:lnTo>
                      <a:lnTo>
                        <a:pt x="649" y="189"/>
                      </a:lnTo>
                      <a:lnTo>
                        <a:pt x="651" y="189"/>
                      </a:lnTo>
                      <a:lnTo>
                        <a:pt x="653" y="189"/>
                      </a:lnTo>
                      <a:lnTo>
                        <a:pt x="655" y="189"/>
                      </a:lnTo>
                      <a:lnTo>
                        <a:pt x="656" y="189"/>
                      </a:lnTo>
                      <a:lnTo>
                        <a:pt x="658" y="189"/>
                      </a:lnTo>
                      <a:lnTo>
                        <a:pt x="660" y="189"/>
                      </a:lnTo>
                      <a:lnTo>
                        <a:pt x="662" y="189"/>
                      </a:lnTo>
                      <a:lnTo>
                        <a:pt x="664" y="189"/>
                      </a:lnTo>
                      <a:lnTo>
                        <a:pt x="666" y="189"/>
                      </a:lnTo>
                      <a:lnTo>
                        <a:pt x="668" y="189"/>
                      </a:lnTo>
                      <a:lnTo>
                        <a:pt x="670" y="189"/>
                      </a:lnTo>
                      <a:lnTo>
                        <a:pt x="672" y="189"/>
                      </a:lnTo>
                      <a:lnTo>
                        <a:pt x="674" y="189"/>
                      </a:lnTo>
                      <a:lnTo>
                        <a:pt x="676" y="189"/>
                      </a:lnTo>
                      <a:lnTo>
                        <a:pt x="678" y="189"/>
                      </a:lnTo>
                      <a:lnTo>
                        <a:pt x="679" y="189"/>
                      </a:lnTo>
                      <a:lnTo>
                        <a:pt x="681" y="189"/>
                      </a:lnTo>
                      <a:lnTo>
                        <a:pt x="683" y="189"/>
                      </a:lnTo>
                      <a:lnTo>
                        <a:pt x="685" y="189"/>
                      </a:lnTo>
                      <a:lnTo>
                        <a:pt x="687" y="189"/>
                      </a:lnTo>
                      <a:lnTo>
                        <a:pt x="689" y="189"/>
                      </a:lnTo>
                      <a:lnTo>
                        <a:pt x="691" y="189"/>
                      </a:lnTo>
                      <a:lnTo>
                        <a:pt x="693" y="189"/>
                      </a:lnTo>
                      <a:lnTo>
                        <a:pt x="695" y="189"/>
                      </a:lnTo>
                      <a:lnTo>
                        <a:pt x="697" y="189"/>
                      </a:lnTo>
                      <a:lnTo>
                        <a:pt x="699" y="189"/>
                      </a:lnTo>
                      <a:lnTo>
                        <a:pt x="701" y="189"/>
                      </a:lnTo>
                      <a:lnTo>
                        <a:pt x="702" y="189"/>
                      </a:lnTo>
                      <a:lnTo>
                        <a:pt x="704" y="189"/>
                      </a:lnTo>
                      <a:lnTo>
                        <a:pt x="706" y="189"/>
                      </a:lnTo>
                      <a:lnTo>
                        <a:pt x="708" y="189"/>
                      </a:lnTo>
                      <a:lnTo>
                        <a:pt x="710" y="189"/>
                      </a:lnTo>
                      <a:lnTo>
                        <a:pt x="712" y="189"/>
                      </a:lnTo>
                      <a:lnTo>
                        <a:pt x="714" y="189"/>
                      </a:lnTo>
                      <a:lnTo>
                        <a:pt x="716" y="189"/>
                      </a:lnTo>
                      <a:lnTo>
                        <a:pt x="718" y="189"/>
                      </a:lnTo>
                      <a:lnTo>
                        <a:pt x="720" y="189"/>
                      </a:lnTo>
                      <a:lnTo>
                        <a:pt x="722" y="189"/>
                      </a:lnTo>
                      <a:lnTo>
                        <a:pt x="723" y="189"/>
                      </a:lnTo>
                      <a:lnTo>
                        <a:pt x="725" y="189"/>
                      </a:lnTo>
                      <a:lnTo>
                        <a:pt x="727" y="189"/>
                      </a:lnTo>
                      <a:lnTo>
                        <a:pt x="729" y="189"/>
                      </a:lnTo>
                      <a:lnTo>
                        <a:pt x="731" y="189"/>
                      </a:lnTo>
                      <a:lnTo>
                        <a:pt x="733" y="189"/>
                      </a:lnTo>
                      <a:lnTo>
                        <a:pt x="735" y="191"/>
                      </a:lnTo>
                      <a:lnTo>
                        <a:pt x="737" y="189"/>
                      </a:lnTo>
                      <a:lnTo>
                        <a:pt x="739" y="189"/>
                      </a:lnTo>
                      <a:lnTo>
                        <a:pt x="741" y="189"/>
                      </a:lnTo>
                      <a:lnTo>
                        <a:pt x="743" y="189"/>
                      </a:lnTo>
                      <a:lnTo>
                        <a:pt x="746" y="191"/>
                      </a:lnTo>
                      <a:lnTo>
                        <a:pt x="748" y="189"/>
                      </a:lnTo>
                      <a:lnTo>
                        <a:pt x="750" y="189"/>
                      </a:lnTo>
                      <a:lnTo>
                        <a:pt x="752" y="189"/>
                      </a:lnTo>
                      <a:lnTo>
                        <a:pt x="754" y="191"/>
                      </a:lnTo>
                      <a:lnTo>
                        <a:pt x="756" y="189"/>
                      </a:lnTo>
                      <a:lnTo>
                        <a:pt x="758" y="189"/>
                      </a:lnTo>
                      <a:lnTo>
                        <a:pt x="760" y="189"/>
                      </a:lnTo>
                      <a:lnTo>
                        <a:pt x="762" y="189"/>
                      </a:lnTo>
                      <a:lnTo>
                        <a:pt x="764" y="189"/>
                      </a:lnTo>
                      <a:lnTo>
                        <a:pt x="766" y="191"/>
                      </a:lnTo>
                      <a:lnTo>
                        <a:pt x="768" y="191"/>
                      </a:lnTo>
                      <a:lnTo>
                        <a:pt x="769" y="189"/>
                      </a:lnTo>
                      <a:lnTo>
                        <a:pt x="771" y="189"/>
                      </a:lnTo>
                      <a:lnTo>
                        <a:pt x="773" y="189"/>
                      </a:lnTo>
                      <a:lnTo>
                        <a:pt x="775" y="189"/>
                      </a:lnTo>
                      <a:lnTo>
                        <a:pt x="777" y="189"/>
                      </a:lnTo>
                      <a:lnTo>
                        <a:pt x="781" y="189"/>
                      </a:lnTo>
                      <a:lnTo>
                        <a:pt x="783" y="189"/>
                      </a:lnTo>
                      <a:lnTo>
                        <a:pt x="785" y="189"/>
                      </a:lnTo>
                      <a:lnTo>
                        <a:pt x="789" y="189"/>
                      </a:lnTo>
                      <a:lnTo>
                        <a:pt x="791" y="189"/>
                      </a:lnTo>
                      <a:lnTo>
                        <a:pt x="792" y="189"/>
                      </a:lnTo>
                      <a:lnTo>
                        <a:pt x="794" y="189"/>
                      </a:lnTo>
                      <a:lnTo>
                        <a:pt x="796" y="189"/>
                      </a:lnTo>
                      <a:lnTo>
                        <a:pt x="798" y="189"/>
                      </a:lnTo>
                      <a:lnTo>
                        <a:pt x="800" y="189"/>
                      </a:lnTo>
                      <a:lnTo>
                        <a:pt x="802" y="189"/>
                      </a:lnTo>
                      <a:lnTo>
                        <a:pt x="804" y="189"/>
                      </a:lnTo>
                      <a:lnTo>
                        <a:pt x="806" y="189"/>
                      </a:lnTo>
                      <a:lnTo>
                        <a:pt x="808" y="189"/>
                      </a:lnTo>
                      <a:lnTo>
                        <a:pt x="810" y="189"/>
                      </a:lnTo>
                      <a:lnTo>
                        <a:pt x="812" y="189"/>
                      </a:lnTo>
                      <a:lnTo>
                        <a:pt x="813" y="189"/>
                      </a:lnTo>
                      <a:lnTo>
                        <a:pt x="815" y="189"/>
                      </a:lnTo>
                      <a:lnTo>
                        <a:pt x="817" y="189"/>
                      </a:lnTo>
                      <a:lnTo>
                        <a:pt x="819" y="189"/>
                      </a:lnTo>
                      <a:lnTo>
                        <a:pt x="821" y="189"/>
                      </a:lnTo>
                      <a:lnTo>
                        <a:pt x="823" y="189"/>
                      </a:lnTo>
                      <a:lnTo>
                        <a:pt x="825" y="189"/>
                      </a:lnTo>
                      <a:lnTo>
                        <a:pt x="827" y="189"/>
                      </a:lnTo>
                      <a:lnTo>
                        <a:pt x="829" y="189"/>
                      </a:lnTo>
                      <a:lnTo>
                        <a:pt x="831" y="189"/>
                      </a:lnTo>
                      <a:lnTo>
                        <a:pt x="833" y="189"/>
                      </a:lnTo>
                      <a:lnTo>
                        <a:pt x="835" y="189"/>
                      </a:lnTo>
                      <a:lnTo>
                        <a:pt x="836" y="189"/>
                      </a:lnTo>
                      <a:lnTo>
                        <a:pt x="838" y="189"/>
                      </a:lnTo>
                      <a:lnTo>
                        <a:pt x="840" y="189"/>
                      </a:lnTo>
                      <a:lnTo>
                        <a:pt x="842" y="189"/>
                      </a:lnTo>
                      <a:lnTo>
                        <a:pt x="844" y="189"/>
                      </a:lnTo>
                      <a:lnTo>
                        <a:pt x="846" y="189"/>
                      </a:lnTo>
                      <a:lnTo>
                        <a:pt x="848" y="189"/>
                      </a:lnTo>
                      <a:lnTo>
                        <a:pt x="850" y="189"/>
                      </a:lnTo>
                      <a:lnTo>
                        <a:pt x="852" y="189"/>
                      </a:lnTo>
                      <a:lnTo>
                        <a:pt x="854" y="189"/>
                      </a:lnTo>
                      <a:lnTo>
                        <a:pt x="856" y="189"/>
                      </a:lnTo>
                      <a:lnTo>
                        <a:pt x="858" y="189"/>
                      </a:lnTo>
                      <a:lnTo>
                        <a:pt x="859" y="189"/>
                      </a:lnTo>
                      <a:lnTo>
                        <a:pt x="863" y="189"/>
                      </a:lnTo>
                      <a:lnTo>
                        <a:pt x="865" y="189"/>
                      </a:lnTo>
                      <a:lnTo>
                        <a:pt x="867" y="189"/>
                      </a:lnTo>
                      <a:lnTo>
                        <a:pt x="869" y="189"/>
                      </a:lnTo>
                      <a:lnTo>
                        <a:pt x="871" y="189"/>
                      </a:lnTo>
                      <a:lnTo>
                        <a:pt x="873" y="189"/>
                      </a:lnTo>
                      <a:lnTo>
                        <a:pt x="875" y="189"/>
                      </a:lnTo>
                      <a:lnTo>
                        <a:pt x="877" y="189"/>
                      </a:lnTo>
                      <a:lnTo>
                        <a:pt x="879" y="189"/>
                      </a:lnTo>
                      <a:lnTo>
                        <a:pt x="881" y="189"/>
                      </a:lnTo>
                      <a:lnTo>
                        <a:pt x="882" y="189"/>
                      </a:lnTo>
                      <a:lnTo>
                        <a:pt x="884" y="189"/>
                      </a:lnTo>
                      <a:lnTo>
                        <a:pt x="886" y="189"/>
                      </a:lnTo>
                      <a:lnTo>
                        <a:pt x="888" y="189"/>
                      </a:lnTo>
                      <a:lnTo>
                        <a:pt x="890" y="189"/>
                      </a:lnTo>
                      <a:lnTo>
                        <a:pt x="892" y="189"/>
                      </a:lnTo>
                      <a:lnTo>
                        <a:pt x="894" y="189"/>
                      </a:lnTo>
                      <a:lnTo>
                        <a:pt x="896" y="189"/>
                      </a:lnTo>
                      <a:lnTo>
                        <a:pt x="898" y="185"/>
                      </a:lnTo>
                      <a:lnTo>
                        <a:pt x="900" y="176"/>
                      </a:lnTo>
                      <a:lnTo>
                        <a:pt x="902" y="153"/>
                      </a:lnTo>
                      <a:lnTo>
                        <a:pt x="904" y="117"/>
                      </a:lnTo>
                      <a:lnTo>
                        <a:pt x="905" y="73"/>
                      </a:lnTo>
                      <a:lnTo>
                        <a:pt x="907" y="38"/>
                      </a:lnTo>
                      <a:lnTo>
                        <a:pt x="909" y="0"/>
                      </a:lnTo>
                      <a:lnTo>
                        <a:pt x="911" y="17"/>
                      </a:lnTo>
                      <a:lnTo>
                        <a:pt x="913" y="40"/>
                      </a:lnTo>
                      <a:lnTo>
                        <a:pt x="915" y="77"/>
                      </a:lnTo>
                      <a:lnTo>
                        <a:pt x="915" y="100"/>
                      </a:lnTo>
                      <a:lnTo>
                        <a:pt x="917" y="136"/>
                      </a:lnTo>
                      <a:lnTo>
                        <a:pt x="919" y="157"/>
                      </a:lnTo>
                      <a:lnTo>
                        <a:pt x="921" y="168"/>
                      </a:lnTo>
                      <a:lnTo>
                        <a:pt x="923" y="176"/>
                      </a:lnTo>
                      <a:lnTo>
                        <a:pt x="925" y="180"/>
                      </a:lnTo>
                      <a:lnTo>
                        <a:pt x="926" y="184"/>
                      </a:lnTo>
                      <a:lnTo>
                        <a:pt x="928" y="185"/>
                      </a:lnTo>
                      <a:lnTo>
                        <a:pt x="930" y="185"/>
                      </a:lnTo>
                      <a:lnTo>
                        <a:pt x="932" y="187"/>
                      </a:lnTo>
                      <a:lnTo>
                        <a:pt x="934" y="187"/>
                      </a:lnTo>
                      <a:lnTo>
                        <a:pt x="936" y="187"/>
                      </a:lnTo>
                      <a:lnTo>
                        <a:pt x="938" y="187"/>
                      </a:lnTo>
                      <a:lnTo>
                        <a:pt x="940" y="187"/>
                      </a:lnTo>
                      <a:lnTo>
                        <a:pt x="942" y="189"/>
                      </a:lnTo>
                      <a:lnTo>
                        <a:pt x="944" y="189"/>
                      </a:lnTo>
                      <a:lnTo>
                        <a:pt x="946" y="189"/>
                      </a:lnTo>
                      <a:lnTo>
                        <a:pt x="948" y="189"/>
                      </a:lnTo>
                      <a:lnTo>
                        <a:pt x="949" y="189"/>
                      </a:lnTo>
                      <a:lnTo>
                        <a:pt x="951" y="189"/>
                      </a:lnTo>
                      <a:lnTo>
                        <a:pt x="953" y="189"/>
                      </a:lnTo>
                      <a:lnTo>
                        <a:pt x="955" y="189"/>
                      </a:lnTo>
                      <a:lnTo>
                        <a:pt x="957" y="189"/>
                      </a:lnTo>
                      <a:lnTo>
                        <a:pt x="959" y="189"/>
                      </a:lnTo>
                      <a:lnTo>
                        <a:pt x="961" y="189"/>
                      </a:lnTo>
                      <a:lnTo>
                        <a:pt x="963" y="189"/>
                      </a:lnTo>
                      <a:lnTo>
                        <a:pt x="965" y="189"/>
                      </a:lnTo>
                      <a:lnTo>
                        <a:pt x="967" y="189"/>
                      </a:lnTo>
                      <a:lnTo>
                        <a:pt x="969" y="189"/>
                      </a:lnTo>
                      <a:lnTo>
                        <a:pt x="971" y="189"/>
                      </a:lnTo>
                      <a:lnTo>
                        <a:pt x="972" y="189"/>
                      </a:lnTo>
                      <a:lnTo>
                        <a:pt x="974" y="189"/>
                      </a:lnTo>
                      <a:lnTo>
                        <a:pt x="976" y="189"/>
                      </a:lnTo>
                      <a:lnTo>
                        <a:pt x="978" y="189"/>
                      </a:lnTo>
                      <a:lnTo>
                        <a:pt x="980" y="189"/>
                      </a:lnTo>
                      <a:lnTo>
                        <a:pt x="982" y="189"/>
                      </a:lnTo>
                      <a:lnTo>
                        <a:pt x="984" y="189"/>
                      </a:lnTo>
                      <a:lnTo>
                        <a:pt x="986" y="189"/>
                      </a:lnTo>
                      <a:lnTo>
                        <a:pt x="988" y="189"/>
                      </a:lnTo>
                      <a:lnTo>
                        <a:pt x="990" y="189"/>
                      </a:lnTo>
                      <a:lnTo>
                        <a:pt x="992" y="189"/>
                      </a:lnTo>
                      <a:lnTo>
                        <a:pt x="994" y="189"/>
                      </a:lnTo>
                      <a:lnTo>
                        <a:pt x="995" y="189"/>
                      </a:lnTo>
                      <a:lnTo>
                        <a:pt x="997" y="189"/>
                      </a:lnTo>
                      <a:lnTo>
                        <a:pt x="999" y="189"/>
                      </a:lnTo>
                      <a:lnTo>
                        <a:pt x="1001" y="189"/>
                      </a:lnTo>
                      <a:lnTo>
                        <a:pt x="1003" y="189"/>
                      </a:lnTo>
                      <a:lnTo>
                        <a:pt x="1005" y="189"/>
                      </a:lnTo>
                      <a:lnTo>
                        <a:pt x="1007" y="189"/>
                      </a:lnTo>
                      <a:lnTo>
                        <a:pt x="1009" y="189"/>
                      </a:lnTo>
                      <a:lnTo>
                        <a:pt x="1011" y="189"/>
                      </a:lnTo>
                      <a:lnTo>
                        <a:pt x="1013" y="189"/>
                      </a:lnTo>
                      <a:lnTo>
                        <a:pt x="1015" y="189"/>
                      </a:lnTo>
                      <a:lnTo>
                        <a:pt x="1016" y="189"/>
                      </a:lnTo>
                      <a:lnTo>
                        <a:pt x="1018" y="189"/>
                      </a:lnTo>
                      <a:lnTo>
                        <a:pt x="1020" y="189"/>
                      </a:lnTo>
                      <a:lnTo>
                        <a:pt x="1022" y="189"/>
                      </a:lnTo>
                      <a:lnTo>
                        <a:pt x="1024" y="189"/>
                      </a:lnTo>
                      <a:lnTo>
                        <a:pt x="1026" y="189"/>
                      </a:lnTo>
                      <a:lnTo>
                        <a:pt x="1028" y="187"/>
                      </a:lnTo>
                      <a:lnTo>
                        <a:pt x="1030" y="185"/>
                      </a:lnTo>
                      <a:lnTo>
                        <a:pt x="1032" y="185"/>
                      </a:lnTo>
                      <a:lnTo>
                        <a:pt x="1034" y="184"/>
                      </a:lnTo>
                      <a:lnTo>
                        <a:pt x="1036" y="182"/>
                      </a:lnTo>
                      <a:lnTo>
                        <a:pt x="1038" y="184"/>
                      </a:lnTo>
                      <a:lnTo>
                        <a:pt x="1039" y="184"/>
                      </a:lnTo>
                      <a:lnTo>
                        <a:pt x="1041" y="182"/>
                      </a:lnTo>
                      <a:lnTo>
                        <a:pt x="1043" y="184"/>
                      </a:lnTo>
                      <a:lnTo>
                        <a:pt x="1045" y="185"/>
                      </a:lnTo>
                      <a:lnTo>
                        <a:pt x="1047" y="187"/>
                      </a:lnTo>
                      <a:lnTo>
                        <a:pt x="1049" y="187"/>
                      </a:lnTo>
                      <a:lnTo>
                        <a:pt x="1051" y="189"/>
                      </a:lnTo>
                      <a:lnTo>
                        <a:pt x="1053" y="189"/>
                      </a:lnTo>
                      <a:lnTo>
                        <a:pt x="1055" y="189"/>
                      </a:lnTo>
                      <a:lnTo>
                        <a:pt x="1057" y="189"/>
                      </a:lnTo>
                      <a:lnTo>
                        <a:pt x="1059" y="189"/>
                      </a:lnTo>
                      <a:lnTo>
                        <a:pt x="1061" y="189"/>
                      </a:lnTo>
                      <a:lnTo>
                        <a:pt x="1062" y="189"/>
                      </a:lnTo>
                      <a:lnTo>
                        <a:pt x="1064" y="189"/>
                      </a:lnTo>
                      <a:lnTo>
                        <a:pt x="1066" y="189"/>
                      </a:lnTo>
                      <a:lnTo>
                        <a:pt x="1068" y="189"/>
                      </a:lnTo>
                      <a:lnTo>
                        <a:pt x="1070" y="189"/>
                      </a:lnTo>
                      <a:lnTo>
                        <a:pt x="1072" y="189"/>
                      </a:lnTo>
                      <a:lnTo>
                        <a:pt x="1074" y="189"/>
                      </a:lnTo>
                      <a:lnTo>
                        <a:pt x="1076" y="189"/>
                      </a:lnTo>
                      <a:lnTo>
                        <a:pt x="1078" y="189"/>
                      </a:lnTo>
                      <a:lnTo>
                        <a:pt x="1080" y="189"/>
                      </a:lnTo>
                      <a:lnTo>
                        <a:pt x="1082" y="189"/>
                      </a:lnTo>
                      <a:lnTo>
                        <a:pt x="1084" y="189"/>
                      </a:lnTo>
                      <a:lnTo>
                        <a:pt x="1085" y="189"/>
                      </a:lnTo>
                      <a:lnTo>
                        <a:pt x="1087" y="189"/>
                      </a:lnTo>
                      <a:lnTo>
                        <a:pt x="1089" y="189"/>
                      </a:lnTo>
                      <a:lnTo>
                        <a:pt x="1091" y="189"/>
                      </a:lnTo>
                      <a:lnTo>
                        <a:pt x="1093" y="189"/>
                      </a:lnTo>
                      <a:lnTo>
                        <a:pt x="1095" y="189"/>
                      </a:lnTo>
                      <a:lnTo>
                        <a:pt x="1097" y="189"/>
                      </a:lnTo>
                      <a:lnTo>
                        <a:pt x="1099" y="189"/>
                      </a:lnTo>
                      <a:lnTo>
                        <a:pt x="1101" y="189"/>
                      </a:lnTo>
                      <a:lnTo>
                        <a:pt x="1103" y="189"/>
                      </a:lnTo>
                      <a:lnTo>
                        <a:pt x="1105" y="189"/>
                      </a:lnTo>
                      <a:lnTo>
                        <a:pt x="1106" y="189"/>
                      </a:lnTo>
                      <a:lnTo>
                        <a:pt x="1108" y="189"/>
                      </a:lnTo>
                      <a:lnTo>
                        <a:pt x="1110" y="189"/>
                      </a:lnTo>
                      <a:lnTo>
                        <a:pt x="1112" y="189"/>
                      </a:lnTo>
                      <a:lnTo>
                        <a:pt x="1114" y="189"/>
                      </a:lnTo>
                      <a:lnTo>
                        <a:pt x="1116" y="189"/>
                      </a:lnTo>
                      <a:lnTo>
                        <a:pt x="1118" y="189"/>
                      </a:lnTo>
                      <a:lnTo>
                        <a:pt x="1120" y="189"/>
                      </a:lnTo>
                      <a:lnTo>
                        <a:pt x="1122" y="189"/>
                      </a:lnTo>
                      <a:lnTo>
                        <a:pt x="1124" y="189"/>
                      </a:lnTo>
                      <a:lnTo>
                        <a:pt x="1126" y="189"/>
                      </a:lnTo>
                      <a:lnTo>
                        <a:pt x="1128" y="189"/>
                      </a:lnTo>
                      <a:lnTo>
                        <a:pt x="1129" y="189"/>
                      </a:lnTo>
                      <a:lnTo>
                        <a:pt x="1131" y="189"/>
                      </a:lnTo>
                      <a:lnTo>
                        <a:pt x="1133" y="189"/>
                      </a:lnTo>
                      <a:lnTo>
                        <a:pt x="1135" y="189"/>
                      </a:lnTo>
                      <a:lnTo>
                        <a:pt x="1137" y="189"/>
                      </a:lnTo>
                      <a:lnTo>
                        <a:pt x="1139" y="189"/>
                      </a:lnTo>
                      <a:lnTo>
                        <a:pt x="1141" y="189"/>
                      </a:lnTo>
                      <a:lnTo>
                        <a:pt x="1143" y="189"/>
                      </a:lnTo>
                      <a:lnTo>
                        <a:pt x="1145" y="189"/>
                      </a:lnTo>
                      <a:lnTo>
                        <a:pt x="1147" y="189"/>
                      </a:lnTo>
                      <a:lnTo>
                        <a:pt x="1149" y="189"/>
                      </a:lnTo>
                      <a:lnTo>
                        <a:pt x="1151" y="189"/>
                      </a:lnTo>
                      <a:lnTo>
                        <a:pt x="1152" y="189"/>
                      </a:lnTo>
                      <a:lnTo>
                        <a:pt x="1154" y="189"/>
                      </a:lnTo>
                      <a:lnTo>
                        <a:pt x="1156" y="189"/>
                      </a:lnTo>
                      <a:lnTo>
                        <a:pt x="1158" y="189"/>
                      </a:lnTo>
                      <a:lnTo>
                        <a:pt x="1160" y="189"/>
                      </a:lnTo>
                      <a:lnTo>
                        <a:pt x="1162" y="189"/>
                      </a:lnTo>
                      <a:lnTo>
                        <a:pt x="1164" y="189"/>
                      </a:lnTo>
                      <a:lnTo>
                        <a:pt x="1166" y="189"/>
                      </a:lnTo>
                      <a:lnTo>
                        <a:pt x="1168" y="189"/>
                      </a:lnTo>
                      <a:lnTo>
                        <a:pt x="1170" y="189"/>
                      </a:lnTo>
                      <a:lnTo>
                        <a:pt x="1172" y="189"/>
                      </a:lnTo>
                      <a:lnTo>
                        <a:pt x="1174" y="189"/>
                      </a:lnTo>
                      <a:lnTo>
                        <a:pt x="1175" y="189"/>
                      </a:lnTo>
                      <a:lnTo>
                        <a:pt x="1177" y="189"/>
                      </a:lnTo>
                      <a:lnTo>
                        <a:pt x="1179" y="189"/>
                      </a:lnTo>
                      <a:lnTo>
                        <a:pt x="1181" y="189"/>
                      </a:lnTo>
                      <a:lnTo>
                        <a:pt x="1183" y="189"/>
                      </a:lnTo>
                      <a:lnTo>
                        <a:pt x="1185" y="189"/>
                      </a:lnTo>
                      <a:lnTo>
                        <a:pt x="1187" y="189"/>
                      </a:lnTo>
                      <a:lnTo>
                        <a:pt x="1189" y="189"/>
                      </a:lnTo>
                      <a:lnTo>
                        <a:pt x="1191" y="189"/>
                      </a:lnTo>
                      <a:lnTo>
                        <a:pt x="1193" y="189"/>
                      </a:lnTo>
                      <a:lnTo>
                        <a:pt x="1195" y="189"/>
                      </a:lnTo>
                      <a:lnTo>
                        <a:pt x="1196" y="189"/>
                      </a:lnTo>
                      <a:lnTo>
                        <a:pt x="1198" y="189"/>
                      </a:lnTo>
                      <a:lnTo>
                        <a:pt x="1200" y="189"/>
                      </a:lnTo>
                      <a:lnTo>
                        <a:pt x="1202" y="189"/>
                      </a:lnTo>
                      <a:lnTo>
                        <a:pt x="1204" y="189"/>
                      </a:lnTo>
                      <a:lnTo>
                        <a:pt x="1206" y="189"/>
                      </a:lnTo>
                      <a:lnTo>
                        <a:pt x="1208" y="189"/>
                      </a:lnTo>
                      <a:lnTo>
                        <a:pt x="1210" y="189"/>
                      </a:lnTo>
                      <a:lnTo>
                        <a:pt x="1212" y="189"/>
                      </a:lnTo>
                      <a:lnTo>
                        <a:pt x="1214" y="189"/>
                      </a:lnTo>
                      <a:lnTo>
                        <a:pt x="1216" y="189"/>
                      </a:lnTo>
                      <a:lnTo>
                        <a:pt x="1218" y="189"/>
                      </a:lnTo>
                      <a:lnTo>
                        <a:pt x="1219" y="189"/>
                      </a:lnTo>
                      <a:lnTo>
                        <a:pt x="1221" y="189"/>
                      </a:lnTo>
                      <a:lnTo>
                        <a:pt x="1223" y="189"/>
                      </a:lnTo>
                      <a:lnTo>
                        <a:pt x="1225" y="189"/>
                      </a:lnTo>
                      <a:lnTo>
                        <a:pt x="1227" y="189"/>
                      </a:lnTo>
                      <a:lnTo>
                        <a:pt x="1229" y="189"/>
                      </a:lnTo>
                      <a:lnTo>
                        <a:pt x="1231" y="189"/>
                      </a:lnTo>
                      <a:lnTo>
                        <a:pt x="1233" y="189"/>
                      </a:lnTo>
                      <a:lnTo>
                        <a:pt x="1235" y="189"/>
                      </a:lnTo>
                      <a:lnTo>
                        <a:pt x="1237" y="189"/>
                      </a:lnTo>
                      <a:lnTo>
                        <a:pt x="1239" y="189"/>
                      </a:lnTo>
                      <a:lnTo>
                        <a:pt x="1241" y="189"/>
                      </a:lnTo>
                      <a:lnTo>
                        <a:pt x="1242" y="189"/>
                      </a:lnTo>
                      <a:lnTo>
                        <a:pt x="1244" y="189"/>
                      </a:lnTo>
                      <a:lnTo>
                        <a:pt x="1246" y="189"/>
                      </a:lnTo>
                      <a:lnTo>
                        <a:pt x="1248" y="189"/>
                      </a:lnTo>
                      <a:lnTo>
                        <a:pt x="1250" y="189"/>
                      </a:lnTo>
                      <a:lnTo>
                        <a:pt x="1252" y="189"/>
                      </a:lnTo>
                      <a:lnTo>
                        <a:pt x="1254" y="189"/>
                      </a:lnTo>
                      <a:lnTo>
                        <a:pt x="1256" y="189"/>
                      </a:lnTo>
                      <a:lnTo>
                        <a:pt x="1258" y="189"/>
                      </a:lnTo>
                      <a:lnTo>
                        <a:pt x="1260" y="189"/>
                      </a:lnTo>
                      <a:lnTo>
                        <a:pt x="1262" y="189"/>
                      </a:lnTo>
                      <a:lnTo>
                        <a:pt x="1264" y="189"/>
                      </a:lnTo>
                      <a:lnTo>
                        <a:pt x="1265" y="189"/>
                      </a:lnTo>
                      <a:lnTo>
                        <a:pt x="1269" y="189"/>
                      </a:lnTo>
                      <a:lnTo>
                        <a:pt x="1271" y="189"/>
                      </a:lnTo>
                      <a:lnTo>
                        <a:pt x="1273" y="189"/>
                      </a:lnTo>
                      <a:lnTo>
                        <a:pt x="1275" y="189"/>
                      </a:lnTo>
                      <a:lnTo>
                        <a:pt x="1277" y="189"/>
                      </a:lnTo>
                      <a:lnTo>
                        <a:pt x="1279" y="189"/>
                      </a:lnTo>
                      <a:lnTo>
                        <a:pt x="1281" y="189"/>
                      </a:lnTo>
                      <a:lnTo>
                        <a:pt x="1283" y="189"/>
                      </a:lnTo>
                      <a:lnTo>
                        <a:pt x="1285" y="189"/>
                      </a:lnTo>
                      <a:lnTo>
                        <a:pt x="1287" y="189"/>
                      </a:lnTo>
                      <a:lnTo>
                        <a:pt x="1288" y="189"/>
                      </a:lnTo>
                      <a:lnTo>
                        <a:pt x="1290" y="189"/>
                      </a:lnTo>
                      <a:lnTo>
                        <a:pt x="1292" y="189"/>
                      </a:lnTo>
                      <a:lnTo>
                        <a:pt x="1294" y="189"/>
                      </a:lnTo>
                      <a:lnTo>
                        <a:pt x="1296" y="189"/>
                      </a:lnTo>
                      <a:lnTo>
                        <a:pt x="1300" y="189"/>
                      </a:lnTo>
                      <a:lnTo>
                        <a:pt x="1302" y="189"/>
                      </a:lnTo>
                      <a:lnTo>
                        <a:pt x="1304" y="189"/>
                      </a:lnTo>
                      <a:lnTo>
                        <a:pt x="1306" y="189"/>
                      </a:lnTo>
                      <a:lnTo>
                        <a:pt x="1308" y="189"/>
                      </a:lnTo>
                      <a:lnTo>
                        <a:pt x="1309" y="189"/>
                      </a:lnTo>
                      <a:lnTo>
                        <a:pt x="1311" y="189"/>
                      </a:lnTo>
                      <a:lnTo>
                        <a:pt x="1313" y="189"/>
                      </a:lnTo>
                      <a:lnTo>
                        <a:pt x="1317" y="189"/>
                      </a:lnTo>
                      <a:lnTo>
                        <a:pt x="1319" y="189"/>
                      </a:lnTo>
                      <a:lnTo>
                        <a:pt x="1321" y="189"/>
                      </a:lnTo>
                      <a:lnTo>
                        <a:pt x="1323" y="189"/>
                      </a:lnTo>
                      <a:lnTo>
                        <a:pt x="1325" y="189"/>
                      </a:lnTo>
                      <a:lnTo>
                        <a:pt x="1327" y="189"/>
                      </a:lnTo>
                      <a:lnTo>
                        <a:pt x="1329" y="189"/>
                      </a:lnTo>
                      <a:lnTo>
                        <a:pt x="1331" y="189"/>
                      </a:lnTo>
                      <a:lnTo>
                        <a:pt x="1332" y="189"/>
                      </a:lnTo>
                      <a:lnTo>
                        <a:pt x="1334" y="189"/>
                      </a:lnTo>
                      <a:lnTo>
                        <a:pt x="1336" y="189"/>
                      </a:lnTo>
                      <a:lnTo>
                        <a:pt x="1338" y="189"/>
                      </a:lnTo>
                      <a:lnTo>
                        <a:pt x="1340" y="189"/>
                      </a:lnTo>
                      <a:lnTo>
                        <a:pt x="1342" y="189"/>
                      </a:lnTo>
                      <a:lnTo>
                        <a:pt x="1344" y="189"/>
                      </a:lnTo>
                      <a:lnTo>
                        <a:pt x="1346" y="189"/>
                      </a:lnTo>
                      <a:lnTo>
                        <a:pt x="1348" y="189"/>
                      </a:lnTo>
                      <a:lnTo>
                        <a:pt x="1350" y="189"/>
                      </a:lnTo>
                      <a:lnTo>
                        <a:pt x="1352" y="189"/>
                      </a:lnTo>
                      <a:lnTo>
                        <a:pt x="1354" y="189"/>
                      </a:lnTo>
                      <a:lnTo>
                        <a:pt x="1355" y="189"/>
                      </a:lnTo>
                      <a:lnTo>
                        <a:pt x="1357" y="189"/>
                      </a:lnTo>
                      <a:lnTo>
                        <a:pt x="1359" y="189"/>
                      </a:lnTo>
                      <a:lnTo>
                        <a:pt x="1361" y="189"/>
                      </a:lnTo>
                      <a:lnTo>
                        <a:pt x="1363" y="189"/>
                      </a:lnTo>
                      <a:lnTo>
                        <a:pt x="1365" y="189"/>
                      </a:lnTo>
                      <a:lnTo>
                        <a:pt x="1367" y="189"/>
                      </a:lnTo>
                      <a:lnTo>
                        <a:pt x="1369" y="189"/>
                      </a:lnTo>
                      <a:lnTo>
                        <a:pt x="1371" y="189"/>
                      </a:lnTo>
                      <a:lnTo>
                        <a:pt x="1373" y="189"/>
                      </a:lnTo>
                      <a:lnTo>
                        <a:pt x="1375" y="189"/>
                      </a:lnTo>
                      <a:lnTo>
                        <a:pt x="1377" y="189"/>
                      </a:lnTo>
                      <a:lnTo>
                        <a:pt x="1378" y="189"/>
                      </a:lnTo>
                      <a:lnTo>
                        <a:pt x="1380" y="189"/>
                      </a:lnTo>
                      <a:lnTo>
                        <a:pt x="1382" y="189"/>
                      </a:lnTo>
                      <a:lnTo>
                        <a:pt x="1384" y="189"/>
                      </a:lnTo>
                      <a:lnTo>
                        <a:pt x="1386" y="189"/>
                      </a:lnTo>
                      <a:lnTo>
                        <a:pt x="1388" y="189"/>
                      </a:lnTo>
                      <a:lnTo>
                        <a:pt x="1390" y="189"/>
                      </a:lnTo>
                      <a:lnTo>
                        <a:pt x="1392" y="189"/>
                      </a:lnTo>
                      <a:lnTo>
                        <a:pt x="1394" y="189"/>
                      </a:lnTo>
                      <a:lnTo>
                        <a:pt x="1396" y="189"/>
                      </a:lnTo>
                      <a:lnTo>
                        <a:pt x="1398" y="189"/>
                      </a:lnTo>
                      <a:lnTo>
                        <a:pt x="1399" y="189"/>
                      </a:lnTo>
                      <a:lnTo>
                        <a:pt x="1401" y="189"/>
                      </a:lnTo>
                      <a:lnTo>
                        <a:pt x="1403" y="189"/>
                      </a:lnTo>
                      <a:lnTo>
                        <a:pt x="1405" y="189"/>
                      </a:lnTo>
                      <a:lnTo>
                        <a:pt x="1407" y="189"/>
                      </a:lnTo>
                      <a:lnTo>
                        <a:pt x="1409" y="189"/>
                      </a:lnTo>
                      <a:lnTo>
                        <a:pt x="1411" y="189"/>
                      </a:lnTo>
                      <a:lnTo>
                        <a:pt x="1413" y="189"/>
                      </a:lnTo>
                      <a:lnTo>
                        <a:pt x="1415" y="189"/>
                      </a:lnTo>
                      <a:lnTo>
                        <a:pt x="1417" y="189"/>
                      </a:lnTo>
                      <a:lnTo>
                        <a:pt x="1419" y="189"/>
                      </a:lnTo>
                      <a:lnTo>
                        <a:pt x="1421" y="189"/>
                      </a:lnTo>
                      <a:lnTo>
                        <a:pt x="1422" y="189"/>
                      </a:lnTo>
                      <a:lnTo>
                        <a:pt x="1424" y="189"/>
                      </a:lnTo>
                      <a:lnTo>
                        <a:pt x="1426" y="189"/>
                      </a:lnTo>
                      <a:lnTo>
                        <a:pt x="1428" y="189"/>
                      </a:lnTo>
                      <a:lnTo>
                        <a:pt x="1430" y="189"/>
                      </a:lnTo>
                      <a:lnTo>
                        <a:pt x="1432" y="189"/>
                      </a:lnTo>
                      <a:lnTo>
                        <a:pt x="1434" y="189"/>
                      </a:lnTo>
                      <a:lnTo>
                        <a:pt x="1436" y="189"/>
                      </a:lnTo>
                      <a:lnTo>
                        <a:pt x="1438" y="189"/>
                      </a:lnTo>
                      <a:lnTo>
                        <a:pt x="1440" y="189"/>
                      </a:lnTo>
                      <a:lnTo>
                        <a:pt x="1442" y="189"/>
                      </a:lnTo>
                      <a:lnTo>
                        <a:pt x="1444" y="189"/>
                      </a:lnTo>
                      <a:lnTo>
                        <a:pt x="1445" y="189"/>
                      </a:lnTo>
                      <a:lnTo>
                        <a:pt x="1447" y="189"/>
                      </a:lnTo>
                      <a:lnTo>
                        <a:pt x="1449" y="189"/>
                      </a:lnTo>
                      <a:lnTo>
                        <a:pt x="1451" y="189"/>
                      </a:lnTo>
                      <a:lnTo>
                        <a:pt x="1453" y="189"/>
                      </a:lnTo>
                      <a:lnTo>
                        <a:pt x="1455" y="189"/>
                      </a:lnTo>
                      <a:lnTo>
                        <a:pt x="1457" y="189"/>
                      </a:lnTo>
                      <a:lnTo>
                        <a:pt x="1459" y="189"/>
                      </a:lnTo>
                      <a:lnTo>
                        <a:pt x="1461" y="189"/>
                      </a:lnTo>
                      <a:lnTo>
                        <a:pt x="1463" y="189"/>
                      </a:lnTo>
                      <a:lnTo>
                        <a:pt x="1465" y="189"/>
                      </a:lnTo>
                      <a:lnTo>
                        <a:pt x="1467" y="189"/>
                      </a:lnTo>
                      <a:lnTo>
                        <a:pt x="1468" y="189"/>
                      </a:lnTo>
                      <a:lnTo>
                        <a:pt x="1470" y="189"/>
                      </a:lnTo>
                      <a:lnTo>
                        <a:pt x="1472" y="189"/>
                      </a:lnTo>
                      <a:lnTo>
                        <a:pt x="1474" y="189"/>
                      </a:lnTo>
                      <a:lnTo>
                        <a:pt x="1476" y="189"/>
                      </a:lnTo>
                      <a:lnTo>
                        <a:pt x="1478" y="189"/>
                      </a:lnTo>
                      <a:lnTo>
                        <a:pt x="1480" y="189"/>
                      </a:lnTo>
                      <a:lnTo>
                        <a:pt x="1482" y="189"/>
                      </a:lnTo>
                      <a:lnTo>
                        <a:pt x="1484" y="189"/>
                      </a:lnTo>
                      <a:lnTo>
                        <a:pt x="1486" y="189"/>
                      </a:lnTo>
                      <a:lnTo>
                        <a:pt x="1488" y="189"/>
                      </a:lnTo>
                      <a:lnTo>
                        <a:pt x="1489" y="189"/>
                      </a:lnTo>
                      <a:lnTo>
                        <a:pt x="1491" y="189"/>
                      </a:lnTo>
                      <a:lnTo>
                        <a:pt x="1495" y="189"/>
                      </a:lnTo>
                      <a:lnTo>
                        <a:pt x="1497" y="189"/>
                      </a:lnTo>
                      <a:lnTo>
                        <a:pt x="1499" y="189"/>
                      </a:lnTo>
                      <a:lnTo>
                        <a:pt x="1501" y="189"/>
                      </a:lnTo>
                      <a:lnTo>
                        <a:pt x="1503" y="189"/>
                      </a:lnTo>
                      <a:lnTo>
                        <a:pt x="1505" y="189"/>
                      </a:lnTo>
                      <a:lnTo>
                        <a:pt x="1507" y="189"/>
                      </a:lnTo>
                      <a:lnTo>
                        <a:pt x="1509" y="189"/>
                      </a:lnTo>
                      <a:lnTo>
                        <a:pt x="1511" y="189"/>
                      </a:lnTo>
                      <a:lnTo>
                        <a:pt x="1512" y="189"/>
                      </a:lnTo>
                      <a:lnTo>
                        <a:pt x="1514" y="189"/>
                      </a:lnTo>
                      <a:lnTo>
                        <a:pt x="1516" y="189"/>
                      </a:lnTo>
                      <a:lnTo>
                        <a:pt x="1518" y="189"/>
                      </a:lnTo>
                      <a:lnTo>
                        <a:pt x="1520" y="189"/>
                      </a:lnTo>
                      <a:lnTo>
                        <a:pt x="1522" y="189"/>
                      </a:lnTo>
                      <a:lnTo>
                        <a:pt x="1524" y="189"/>
                      </a:lnTo>
                      <a:lnTo>
                        <a:pt x="1526" y="189"/>
                      </a:lnTo>
                      <a:lnTo>
                        <a:pt x="1528" y="189"/>
                      </a:lnTo>
                      <a:lnTo>
                        <a:pt x="1530" y="189"/>
                      </a:lnTo>
                      <a:lnTo>
                        <a:pt x="1532" y="189"/>
                      </a:lnTo>
                      <a:lnTo>
                        <a:pt x="1534" y="189"/>
                      </a:lnTo>
                      <a:lnTo>
                        <a:pt x="1535" y="189"/>
                      </a:lnTo>
                      <a:lnTo>
                        <a:pt x="1537" y="189"/>
                      </a:lnTo>
                      <a:lnTo>
                        <a:pt x="1539" y="189"/>
                      </a:lnTo>
                      <a:lnTo>
                        <a:pt x="1541" y="189"/>
                      </a:lnTo>
                      <a:lnTo>
                        <a:pt x="1543" y="189"/>
                      </a:lnTo>
                      <a:lnTo>
                        <a:pt x="1545" y="189"/>
                      </a:lnTo>
                      <a:lnTo>
                        <a:pt x="1547" y="189"/>
                      </a:lnTo>
                      <a:lnTo>
                        <a:pt x="1549" y="189"/>
                      </a:lnTo>
                      <a:lnTo>
                        <a:pt x="1551" y="189"/>
                      </a:lnTo>
                      <a:lnTo>
                        <a:pt x="1553" y="189"/>
                      </a:lnTo>
                      <a:lnTo>
                        <a:pt x="1555" y="189"/>
                      </a:lnTo>
                      <a:lnTo>
                        <a:pt x="1557" y="189"/>
                      </a:lnTo>
                      <a:lnTo>
                        <a:pt x="1558" y="189"/>
                      </a:lnTo>
                      <a:lnTo>
                        <a:pt x="1560" y="189"/>
                      </a:lnTo>
                      <a:lnTo>
                        <a:pt x="1562" y="189"/>
                      </a:lnTo>
                      <a:lnTo>
                        <a:pt x="1564" y="189"/>
                      </a:lnTo>
                      <a:lnTo>
                        <a:pt x="1566" y="189"/>
                      </a:lnTo>
                      <a:lnTo>
                        <a:pt x="1568" y="189"/>
                      </a:lnTo>
                      <a:lnTo>
                        <a:pt x="1570" y="189"/>
                      </a:lnTo>
                      <a:lnTo>
                        <a:pt x="1572" y="189"/>
                      </a:lnTo>
                      <a:lnTo>
                        <a:pt x="1574" y="189"/>
                      </a:lnTo>
                      <a:lnTo>
                        <a:pt x="1576" y="189"/>
                      </a:lnTo>
                      <a:lnTo>
                        <a:pt x="1578" y="189"/>
                      </a:lnTo>
                      <a:lnTo>
                        <a:pt x="1579" y="189"/>
                      </a:lnTo>
                      <a:lnTo>
                        <a:pt x="1581" y="189"/>
                      </a:lnTo>
                      <a:lnTo>
                        <a:pt x="1583" y="189"/>
                      </a:lnTo>
                      <a:lnTo>
                        <a:pt x="1585" y="189"/>
                      </a:lnTo>
                      <a:lnTo>
                        <a:pt x="1587" y="189"/>
                      </a:lnTo>
                      <a:lnTo>
                        <a:pt x="1589" y="189"/>
                      </a:lnTo>
                      <a:lnTo>
                        <a:pt x="1591" y="189"/>
                      </a:lnTo>
                      <a:lnTo>
                        <a:pt x="1593" y="189"/>
                      </a:lnTo>
                      <a:lnTo>
                        <a:pt x="1595" y="189"/>
                      </a:lnTo>
                      <a:lnTo>
                        <a:pt x="1597" y="189"/>
                      </a:lnTo>
                      <a:lnTo>
                        <a:pt x="1599" y="189"/>
                      </a:lnTo>
                      <a:lnTo>
                        <a:pt x="1601" y="189"/>
                      </a:lnTo>
                      <a:lnTo>
                        <a:pt x="1602" y="189"/>
                      </a:lnTo>
                      <a:lnTo>
                        <a:pt x="1604" y="189"/>
                      </a:lnTo>
                      <a:lnTo>
                        <a:pt x="1606" y="189"/>
                      </a:lnTo>
                      <a:lnTo>
                        <a:pt x="1608" y="189"/>
                      </a:lnTo>
                      <a:lnTo>
                        <a:pt x="1610" y="189"/>
                      </a:lnTo>
                      <a:lnTo>
                        <a:pt x="1612" y="189"/>
                      </a:lnTo>
                      <a:lnTo>
                        <a:pt x="1614" y="189"/>
                      </a:lnTo>
                      <a:lnTo>
                        <a:pt x="1616" y="189"/>
                      </a:lnTo>
                      <a:lnTo>
                        <a:pt x="1618" y="189"/>
                      </a:lnTo>
                      <a:lnTo>
                        <a:pt x="1620" y="189"/>
                      </a:lnTo>
                      <a:lnTo>
                        <a:pt x="1622" y="189"/>
                      </a:lnTo>
                      <a:lnTo>
                        <a:pt x="1624" y="189"/>
                      </a:lnTo>
                      <a:lnTo>
                        <a:pt x="1625" y="189"/>
                      </a:lnTo>
                      <a:lnTo>
                        <a:pt x="1627" y="189"/>
                      </a:lnTo>
                      <a:lnTo>
                        <a:pt x="1629" y="189"/>
                      </a:lnTo>
                      <a:lnTo>
                        <a:pt x="1631" y="189"/>
                      </a:lnTo>
                      <a:lnTo>
                        <a:pt x="1635" y="189"/>
                      </a:lnTo>
                      <a:lnTo>
                        <a:pt x="1637" y="189"/>
                      </a:lnTo>
                      <a:lnTo>
                        <a:pt x="1639" y="189"/>
                      </a:lnTo>
                      <a:lnTo>
                        <a:pt x="1641" y="189"/>
                      </a:lnTo>
                      <a:lnTo>
                        <a:pt x="1643" y="189"/>
                      </a:lnTo>
                      <a:lnTo>
                        <a:pt x="1645" y="189"/>
                      </a:lnTo>
                      <a:lnTo>
                        <a:pt x="1647" y="189"/>
                      </a:lnTo>
                      <a:lnTo>
                        <a:pt x="1648" y="189"/>
                      </a:lnTo>
                      <a:lnTo>
                        <a:pt x="1650" y="189"/>
                      </a:lnTo>
                      <a:lnTo>
                        <a:pt x="1652" y="189"/>
                      </a:lnTo>
                      <a:lnTo>
                        <a:pt x="1654" y="189"/>
                      </a:lnTo>
                      <a:lnTo>
                        <a:pt x="1656" y="189"/>
                      </a:lnTo>
                      <a:lnTo>
                        <a:pt x="1658" y="189"/>
                      </a:lnTo>
                      <a:lnTo>
                        <a:pt x="1662" y="189"/>
                      </a:lnTo>
                      <a:lnTo>
                        <a:pt x="1664" y="189"/>
                      </a:lnTo>
                      <a:lnTo>
                        <a:pt x="1666" y="189"/>
                      </a:lnTo>
                      <a:lnTo>
                        <a:pt x="1668" y="189"/>
                      </a:lnTo>
                      <a:lnTo>
                        <a:pt x="1669" y="189"/>
                      </a:lnTo>
                      <a:lnTo>
                        <a:pt x="1671" y="189"/>
                      </a:lnTo>
                      <a:lnTo>
                        <a:pt x="1673" y="189"/>
                      </a:lnTo>
                      <a:lnTo>
                        <a:pt x="1675" y="189"/>
                      </a:lnTo>
                      <a:lnTo>
                        <a:pt x="1677" y="189"/>
                      </a:lnTo>
                      <a:lnTo>
                        <a:pt x="1679" y="189"/>
                      </a:lnTo>
                      <a:lnTo>
                        <a:pt x="1681" y="189"/>
                      </a:lnTo>
                      <a:lnTo>
                        <a:pt x="1683" y="189"/>
                      </a:lnTo>
                      <a:lnTo>
                        <a:pt x="1685" y="189"/>
                      </a:lnTo>
                      <a:lnTo>
                        <a:pt x="1687" y="189"/>
                      </a:lnTo>
                      <a:lnTo>
                        <a:pt x="1689" y="189"/>
                      </a:lnTo>
                      <a:lnTo>
                        <a:pt x="1691" y="189"/>
                      </a:lnTo>
                      <a:lnTo>
                        <a:pt x="1692" y="189"/>
                      </a:lnTo>
                      <a:lnTo>
                        <a:pt x="1694" y="189"/>
                      </a:lnTo>
                      <a:lnTo>
                        <a:pt x="1696" y="189"/>
                      </a:lnTo>
                      <a:lnTo>
                        <a:pt x="1698" y="189"/>
                      </a:lnTo>
                      <a:lnTo>
                        <a:pt x="1700" y="189"/>
                      </a:lnTo>
                      <a:lnTo>
                        <a:pt x="1702" y="189"/>
                      </a:lnTo>
                      <a:lnTo>
                        <a:pt x="1704" y="189"/>
                      </a:lnTo>
                      <a:lnTo>
                        <a:pt x="1706" y="189"/>
                      </a:lnTo>
                      <a:lnTo>
                        <a:pt x="1708" y="189"/>
                      </a:lnTo>
                      <a:lnTo>
                        <a:pt x="1710" y="189"/>
                      </a:lnTo>
                      <a:lnTo>
                        <a:pt x="1712" y="189"/>
                      </a:lnTo>
                      <a:lnTo>
                        <a:pt x="1714" y="189"/>
                      </a:lnTo>
                      <a:lnTo>
                        <a:pt x="1715" y="189"/>
                      </a:lnTo>
                      <a:lnTo>
                        <a:pt x="1717" y="189"/>
                      </a:lnTo>
                      <a:lnTo>
                        <a:pt x="1719" y="189"/>
                      </a:lnTo>
                      <a:lnTo>
                        <a:pt x="1723" y="189"/>
                      </a:lnTo>
                      <a:lnTo>
                        <a:pt x="1725" y="189"/>
                      </a:lnTo>
                      <a:lnTo>
                        <a:pt x="1727" y="189"/>
                      </a:lnTo>
                      <a:lnTo>
                        <a:pt x="1729" y="189"/>
                      </a:lnTo>
                      <a:lnTo>
                        <a:pt x="1731" y="189"/>
                      </a:lnTo>
                      <a:lnTo>
                        <a:pt x="1733" y="189"/>
                      </a:lnTo>
                      <a:lnTo>
                        <a:pt x="1735" y="189"/>
                      </a:lnTo>
                      <a:lnTo>
                        <a:pt x="1737" y="189"/>
                      </a:lnTo>
                      <a:lnTo>
                        <a:pt x="1738" y="189"/>
                      </a:lnTo>
                      <a:lnTo>
                        <a:pt x="1740" y="189"/>
                      </a:lnTo>
                      <a:lnTo>
                        <a:pt x="1742" y="189"/>
                      </a:lnTo>
                      <a:lnTo>
                        <a:pt x="1744" y="189"/>
                      </a:lnTo>
                      <a:lnTo>
                        <a:pt x="1746" y="189"/>
                      </a:lnTo>
                      <a:lnTo>
                        <a:pt x="1748" y="189"/>
                      </a:lnTo>
                      <a:lnTo>
                        <a:pt x="1750" y="189"/>
                      </a:lnTo>
                      <a:lnTo>
                        <a:pt x="1752" y="189"/>
                      </a:lnTo>
                      <a:lnTo>
                        <a:pt x="1754" y="189"/>
                      </a:lnTo>
                      <a:lnTo>
                        <a:pt x="1756" y="189"/>
                      </a:lnTo>
                      <a:lnTo>
                        <a:pt x="1758" y="189"/>
                      </a:lnTo>
                      <a:lnTo>
                        <a:pt x="1760" y="189"/>
                      </a:lnTo>
                      <a:lnTo>
                        <a:pt x="1761" y="189"/>
                      </a:lnTo>
                      <a:lnTo>
                        <a:pt x="1763" y="189"/>
                      </a:lnTo>
                      <a:lnTo>
                        <a:pt x="1765" y="189"/>
                      </a:lnTo>
                      <a:lnTo>
                        <a:pt x="1767" y="189"/>
                      </a:lnTo>
                      <a:lnTo>
                        <a:pt x="1769" y="189"/>
                      </a:lnTo>
                      <a:lnTo>
                        <a:pt x="1771" y="189"/>
                      </a:lnTo>
                      <a:lnTo>
                        <a:pt x="1773" y="189"/>
                      </a:lnTo>
                      <a:lnTo>
                        <a:pt x="1775" y="189"/>
                      </a:lnTo>
                      <a:lnTo>
                        <a:pt x="1777" y="189"/>
                      </a:lnTo>
                      <a:lnTo>
                        <a:pt x="1779" y="189"/>
                      </a:lnTo>
                      <a:lnTo>
                        <a:pt x="1781" y="189"/>
                      </a:lnTo>
                      <a:lnTo>
                        <a:pt x="1782" y="189"/>
                      </a:lnTo>
                      <a:lnTo>
                        <a:pt x="1784" y="189"/>
                      </a:lnTo>
                      <a:lnTo>
                        <a:pt x="1786" y="189"/>
                      </a:lnTo>
                      <a:lnTo>
                        <a:pt x="1788" y="189"/>
                      </a:lnTo>
                      <a:lnTo>
                        <a:pt x="1790" y="189"/>
                      </a:lnTo>
                      <a:lnTo>
                        <a:pt x="1792" y="189"/>
                      </a:lnTo>
                      <a:lnTo>
                        <a:pt x="1794" y="189"/>
                      </a:lnTo>
                      <a:lnTo>
                        <a:pt x="1796" y="189"/>
                      </a:lnTo>
                      <a:lnTo>
                        <a:pt x="1798" y="189"/>
                      </a:lnTo>
                      <a:lnTo>
                        <a:pt x="1800" y="189"/>
                      </a:lnTo>
                      <a:lnTo>
                        <a:pt x="1802" y="189"/>
                      </a:lnTo>
                      <a:lnTo>
                        <a:pt x="1804" y="189"/>
                      </a:lnTo>
                      <a:lnTo>
                        <a:pt x="1805" y="189"/>
                      </a:lnTo>
                      <a:lnTo>
                        <a:pt x="1807" y="189"/>
                      </a:lnTo>
                      <a:lnTo>
                        <a:pt x="1809" y="189"/>
                      </a:lnTo>
                      <a:lnTo>
                        <a:pt x="1811" y="189"/>
                      </a:lnTo>
                      <a:lnTo>
                        <a:pt x="1813" y="189"/>
                      </a:lnTo>
                      <a:lnTo>
                        <a:pt x="1815" y="189"/>
                      </a:lnTo>
                      <a:lnTo>
                        <a:pt x="1817" y="189"/>
                      </a:lnTo>
                      <a:lnTo>
                        <a:pt x="1819" y="189"/>
                      </a:lnTo>
                      <a:lnTo>
                        <a:pt x="1821" y="189"/>
                      </a:lnTo>
                      <a:lnTo>
                        <a:pt x="1823" y="189"/>
                      </a:lnTo>
                      <a:lnTo>
                        <a:pt x="1825" y="189"/>
                      </a:lnTo>
                      <a:lnTo>
                        <a:pt x="1827" y="189"/>
                      </a:lnTo>
                      <a:lnTo>
                        <a:pt x="1828" y="189"/>
                      </a:lnTo>
                      <a:lnTo>
                        <a:pt x="1830" y="189"/>
                      </a:lnTo>
                      <a:lnTo>
                        <a:pt x="1832" y="189"/>
                      </a:lnTo>
                      <a:lnTo>
                        <a:pt x="1834" y="189"/>
                      </a:lnTo>
                      <a:lnTo>
                        <a:pt x="1836" y="189"/>
                      </a:lnTo>
                      <a:lnTo>
                        <a:pt x="1838" y="189"/>
                      </a:lnTo>
                      <a:lnTo>
                        <a:pt x="1840" y="189"/>
                      </a:lnTo>
                      <a:lnTo>
                        <a:pt x="1842" y="189"/>
                      </a:lnTo>
                      <a:lnTo>
                        <a:pt x="1844" y="189"/>
                      </a:lnTo>
                      <a:lnTo>
                        <a:pt x="1846" y="189"/>
                      </a:lnTo>
                      <a:lnTo>
                        <a:pt x="1848" y="189"/>
                      </a:lnTo>
                      <a:lnTo>
                        <a:pt x="1850" y="189"/>
                      </a:lnTo>
                      <a:lnTo>
                        <a:pt x="1851" y="189"/>
                      </a:lnTo>
                      <a:lnTo>
                        <a:pt x="1853" y="189"/>
                      </a:lnTo>
                      <a:lnTo>
                        <a:pt x="1855" y="189"/>
                      </a:lnTo>
                      <a:lnTo>
                        <a:pt x="1857" y="189"/>
                      </a:lnTo>
                      <a:lnTo>
                        <a:pt x="1859" y="189"/>
                      </a:lnTo>
                      <a:lnTo>
                        <a:pt x="1861" y="189"/>
                      </a:lnTo>
                      <a:lnTo>
                        <a:pt x="1863" y="189"/>
                      </a:lnTo>
                      <a:lnTo>
                        <a:pt x="1865" y="189"/>
                      </a:lnTo>
                      <a:lnTo>
                        <a:pt x="1867" y="189"/>
                      </a:lnTo>
                      <a:lnTo>
                        <a:pt x="1869" y="189"/>
                      </a:lnTo>
                      <a:lnTo>
                        <a:pt x="1871" y="189"/>
                      </a:lnTo>
                      <a:lnTo>
                        <a:pt x="1872" y="189"/>
                      </a:lnTo>
                      <a:lnTo>
                        <a:pt x="1874" y="189"/>
                      </a:lnTo>
                      <a:lnTo>
                        <a:pt x="1876" y="189"/>
                      </a:lnTo>
                      <a:lnTo>
                        <a:pt x="1878" y="189"/>
                      </a:lnTo>
                      <a:lnTo>
                        <a:pt x="1880" y="189"/>
                      </a:lnTo>
                      <a:lnTo>
                        <a:pt x="1882" y="189"/>
                      </a:lnTo>
                      <a:lnTo>
                        <a:pt x="1884" y="189"/>
                      </a:lnTo>
                      <a:lnTo>
                        <a:pt x="1886" y="189"/>
                      </a:lnTo>
                      <a:lnTo>
                        <a:pt x="1888" y="189"/>
                      </a:lnTo>
                      <a:lnTo>
                        <a:pt x="1890" y="189"/>
                      </a:lnTo>
                      <a:lnTo>
                        <a:pt x="1892" y="189"/>
                      </a:lnTo>
                      <a:lnTo>
                        <a:pt x="1894" y="189"/>
                      </a:lnTo>
                      <a:lnTo>
                        <a:pt x="1895" y="189"/>
                      </a:lnTo>
                      <a:lnTo>
                        <a:pt x="1897" y="189"/>
                      </a:lnTo>
                      <a:lnTo>
                        <a:pt x="1899" y="189"/>
                      </a:lnTo>
                      <a:lnTo>
                        <a:pt x="1901" y="189"/>
                      </a:lnTo>
                      <a:lnTo>
                        <a:pt x="1903" y="189"/>
                      </a:lnTo>
                      <a:lnTo>
                        <a:pt x="1905" y="189"/>
                      </a:lnTo>
                      <a:lnTo>
                        <a:pt x="1907" y="189"/>
                      </a:lnTo>
                      <a:lnTo>
                        <a:pt x="1909" y="189"/>
                      </a:lnTo>
                      <a:lnTo>
                        <a:pt x="1911" y="189"/>
                      </a:lnTo>
                      <a:lnTo>
                        <a:pt x="1913" y="189"/>
                      </a:lnTo>
                      <a:lnTo>
                        <a:pt x="1915" y="189"/>
                      </a:lnTo>
                      <a:lnTo>
                        <a:pt x="1917" y="189"/>
                      </a:lnTo>
                      <a:lnTo>
                        <a:pt x="1918" y="189"/>
                      </a:lnTo>
                      <a:lnTo>
                        <a:pt x="1920" y="189"/>
                      </a:lnTo>
                      <a:lnTo>
                        <a:pt x="1922" y="189"/>
                      </a:lnTo>
                      <a:lnTo>
                        <a:pt x="1924" y="189"/>
                      </a:lnTo>
                      <a:lnTo>
                        <a:pt x="1926" y="189"/>
                      </a:lnTo>
                      <a:lnTo>
                        <a:pt x="1928" y="189"/>
                      </a:lnTo>
                      <a:lnTo>
                        <a:pt x="1930" y="189"/>
                      </a:lnTo>
                      <a:lnTo>
                        <a:pt x="1932" y="189"/>
                      </a:lnTo>
                      <a:lnTo>
                        <a:pt x="1934" y="189"/>
                      </a:lnTo>
                      <a:lnTo>
                        <a:pt x="1936" y="189"/>
                      </a:lnTo>
                      <a:lnTo>
                        <a:pt x="1938" y="189"/>
                      </a:lnTo>
                      <a:lnTo>
                        <a:pt x="1940" y="189"/>
                      </a:lnTo>
                      <a:lnTo>
                        <a:pt x="1941" y="189"/>
                      </a:lnTo>
                      <a:lnTo>
                        <a:pt x="1943" y="189"/>
                      </a:lnTo>
                      <a:lnTo>
                        <a:pt x="1945" y="189"/>
                      </a:lnTo>
                      <a:lnTo>
                        <a:pt x="1947" y="189"/>
                      </a:lnTo>
                      <a:lnTo>
                        <a:pt x="1949" y="189"/>
                      </a:lnTo>
                      <a:lnTo>
                        <a:pt x="1951" y="189"/>
                      </a:lnTo>
                      <a:lnTo>
                        <a:pt x="1953" y="189"/>
                      </a:lnTo>
                      <a:lnTo>
                        <a:pt x="1955" y="189"/>
                      </a:lnTo>
                      <a:lnTo>
                        <a:pt x="1957" y="189"/>
                      </a:lnTo>
                      <a:lnTo>
                        <a:pt x="1959" y="189"/>
                      </a:lnTo>
                      <a:lnTo>
                        <a:pt x="1961" y="189"/>
                      </a:lnTo>
                      <a:lnTo>
                        <a:pt x="1962" y="189"/>
                      </a:lnTo>
                      <a:lnTo>
                        <a:pt x="1964" y="189"/>
                      </a:lnTo>
                      <a:lnTo>
                        <a:pt x="1966" y="189"/>
                      </a:lnTo>
                      <a:lnTo>
                        <a:pt x="1968" y="189"/>
                      </a:lnTo>
                      <a:lnTo>
                        <a:pt x="1970" y="189"/>
                      </a:lnTo>
                      <a:lnTo>
                        <a:pt x="1972" y="189"/>
                      </a:lnTo>
                      <a:lnTo>
                        <a:pt x="1974" y="189"/>
                      </a:lnTo>
                      <a:lnTo>
                        <a:pt x="1976" y="189"/>
                      </a:lnTo>
                      <a:lnTo>
                        <a:pt x="1978" y="189"/>
                      </a:lnTo>
                      <a:lnTo>
                        <a:pt x="1980" y="189"/>
                      </a:lnTo>
                      <a:lnTo>
                        <a:pt x="1982" y="189"/>
                      </a:lnTo>
                      <a:lnTo>
                        <a:pt x="1984" y="189"/>
                      </a:lnTo>
                      <a:lnTo>
                        <a:pt x="1985" y="189"/>
                      </a:lnTo>
                      <a:lnTo>
                        <a:pt x="1987" y="189"/>
                      </a:lnTo>
                      <a:lnTo>
                        <a:pt x="1989" y="189"/>
                      </a:lnTo>
                      <a:lnTo>
                        <a:pt x="1991" y="189"/>
                      </a:lnTo>
                      <a:lnTo>
                        <a:pt x="1993" y="189"/>
                      </a:lnTo>
                      <a:lnTo>
                        <a:pt x="1995" y="189"/>
                      </a:lnTo>
                      <a:lnTo>
                        <a:pt x="1997" y="189"/>
                      </a:lnTo>
                      <a:lnTo>
                        <a:pt x="1999" y="189"/>
                      </a:lnTo>
                      <a:lnTo>
                        <a:pt x="2001" y="189"/>
                      </a:lnTo>
                      <a:lnTo>
                        <a:pt x="2003" y="189"/>
                      </a:lnTo>
                      <a:lnTo>
                        <a:pt x="2005" y="189"/>
                      </a:lnTo>
                      <a:lnTo>
                        <a:pt x="2007" y="189"/>
                      </a:lnTo>
                      <a:lnTo>
                        <a:pt x="2008" y="189"/>
                      </a:lnTo>
                      <a:lnTo>
                        <a:pt x="2010" y="189"/>
                      </a:lnTo>
                      <a:lnTo>
                        <a:pt x="2014" y="189"/>
                      </a:lnTo>
                      <a:lnTo>
                        <a:pt x="2016" y="189"/>
                      </a:lnTo>
                      <a:lnTo>
                        <a:pt x="2018" y="189"/>
                      </a:lnTo>
                      <a:lnTo>
                        <a:pt x="2020" y="189"/>
                      </a:lnTo>
                      <a:lnTo>
                        <a:pt x="2022" y="189"/>
                      </a:lnTo>
                      <a:lnTo>
                        <a:pt x="2024" y="189"/>
                      </a:lnTo>
                      <a:lnTo>
                        <a:pt x="2026" y="189"/>
                      </a:lnTo>
                      <a:lnTo>
                        <a:pt x="2028" y="189"/>
                      </a:lnTo>
                      <a:lnTo>
                        <a:pt x="2030" y="189"/>
                      </a:lnTo>
                      <a:lnTo>
                        <a:pt x="2031" y="189"/>
                      </a:lnTo>
                      <a:lnTo>
                        <a:pt x="2033" y="189"/>
                      </a:lnTo>
                      <a:lnTo>
                        <a:pt x="2035" y="189"/>
                      </a:lnTo>
                      <a:lnTo>
                        <a:pt x="2037" y="189"/>
                      </a:lnTo>
                      <a:lnTo>
                        <a:pt x="2039" y="189"/>
                      </a:lnTo>
                      <a:lnTo>
                        <a:pt x="2041" y="189"/>
                      </a:lnTo>
                      <a:lnTo>
                        <a:pt x="2043" y="189"/>
                      </a:lnTo>
                      <a:lnTo>
                        <a:pt x="2045" y="189"/>
                      </a:lnTo>
                      <a:lnTo>
                        <a:pt x="2047" y="189"/>
                      </a:lnTo>
                      <a:lnTo>
                        <a:pt x="2049" y="189"/>
                      </a:lnTo>
                      <a:lnTo>
                        <a:pt x="2051" y="189"/>
                      </a:lnTo>
                      <a:lnTo>
                        <a:pt x="2052" y="189"/>
                      </a:lnTo>
                      <a:lnTo>
                        <a:pt x="2054" y="189"/>
                      </a:lnTo>
                      <a:lnTo>
                        <a:pt x="2056" y="189"/>
                      </a:lnTo>
                      <a:lnTo>
                        <a:pt x="2058" y="189"/>
                      </a:lnTo>
                      <a:lnTo>
                        <a:pt x="2060" y="189"/>
                      </a:lnTo>
                      <a:lnTo>
                        <a:pt x="2062" y="189"/>
                      </a:lnTo>
                      <a:lnTo>
                        <a:pt x="2064" y="189"/>
                      </a:lnTo>
                      <a:lnTo>
                        <a:pt x="2066" y="189"/>
                      </a:lnTo>
                      <a:lnTo>
                        <a:pt x="2068" y="189"/>
                      </a:lnTo>
                      <a:lnTo>
                        <a:pt x="2070" y="189"/>
                      </a:lnTo>
                      <a:lnTo>
                        <a:pt x="2072" y="189"/>
                      </a:lnTo>
                      <a:lnTo>
                        <a:pt x="2074" y="189"/>
                      </a:lnTo>
                      <a:lnTo>
                        <a:pt x="2075" y="189"/>
                      </a:lnTo>
                      <a:lnTo>
                        <a:pt x="2077" y="189"/>
                      </a:lnTo>
                      <a:lnTo>
                        <a:pt x="2079" y="189"/>
                      </a:lnTo>
                      <a:lnTo>
                        <a:pt x="2081" y="189"/>
                      </a:lnTo>
                      <a:lnTo>
                        <a:pt x="2083" y="189"/>
                      </a:lnTo>
                      <a:lnTo>
                        <a:pt x="2085" y="189"/>
                      </a:lnTo>
                      <a:lnTo>
                        <a:pt x="2087" y="189"/>
                      </a:lnTo>
                      <a:lnTo>
                        <a:pt x="2089" y="189"/>
                      </a:lnTo>
                      <a:lnTo>
                        <a:pt x="2091" y="189"/>
                      </a:lnTo>
                      <a:lnTo>
                        <a:pt x="2093" y="189"/>
                      </a:lnTo>
                      <a:lnTo>
                        <a:pt x="2095" y="189"/>
                      </a:lnTo>
                      <a:lnTo>
                        <a:pt x="2097" y="189"/>
                      </a:lnTo>
                      <a:lnTo>
                        <a:pt x="2098" y="189"/>
                      </a:lnTo>
                      <a:lnTo>
                        <a:pt x="2100" y="189"/>
                      </a:lnTo>
                      <a:lnTo>
                        <a:pt x="2102" y="189"/>
                      </a:lnTo>
                      <a:lnTo>
                        <a:pt x="2104" y="189"/>
                      </a:lnTo>
                      <a:lnTo>
                        <a:pt x="2106" y="189"/>
                      </a:lnTo>
                      <a:lnTo>
                        <a:pt x="2108" y="189"/>
                      </a:lnTo>
                      <a:lnTo>
                        <a:pt x="2110" y="189"/>
                      </a:lnTo>
                      <a:lnTo>
                        <a:pt x="2112" y="189"/>
                      </a:lnTo>
                      <a:lnTo>
                        <a:pt x="2114" y="189"/>
                      </a:lnTo>
                      <a:lnTo>
                        <a:pt x="2116" y="189"/>
                      </a:lnTo>
                      <a:lnTo>
                        <a:pt x="2118" y="189"/>
                      </a:lnTo>
                      <a:lnTo>
                        <a:pt x="2120" y="189"/>
                      </a:lnTo>
                      <a:lnTo>
                        <a:pt x="2121" y="189"/>
                      </a:lnTo>
                      <a:lnTo>
                        <a:pt x="2123" y="189"/>
                      </a:lnTo>
                      <a:lnTo>
                        <a:pt x="2125" y="189"/>
                      </a:lnTo>
                      <a:lnTo>
                        <a:pt x="2127" y="189"/>
                      </a:lnTo>
                      <a:lnTo>
                        <a:pt x="2129" y="189"/>
                      </a:lnTo>
                      <a:lnTo>
                        <a:pt x="2131" y="189"/>
                      </a:lnTo>
                      <a:lnTo>
                        <a:pt x="2133" y="189"/>
                      </a:lnTo>
                      <a:lnTo>
                        <a:pt x="2135" y="189"/>
                      </a:lnTo>
                      <a:lnTo>
                        <a:pt x="2137" y="189"/>
                      </a:lnTo>
                      <a:lnTo>
                        <a:pt x="2139" y="189"/>
                      </a:lnTo>
                      <a:lnTo>
                        <a:pt x="2141" y="189"/>
                      </a:lnTo>
                      <a:lnTo>
                        <a:pt x="2143" y="189"/>
                      </a:lnTo>
                      <a:lnTo>
                        <a:pt x="2144" y="189"/>
                      </a:lnTo>
                      <a:lnTo>
                        <a:pt x="2146" y="189"/>
                      </a:lnTo>
                      <a:lnTo>
                        <a:pt x="2148" y="189"/>
                      </a:lnTo>
                      <a:lnTo>
                        <a:pt x="2150" y="189"/>
                      </a:lnTo>
                      <a:lnTo>
                        <a:pt x="2152" y="189"/>
                      </a:lnTo>
                      <a:lnTo>
                        <a:pt x="2154" y="189"/>
                      </a:lnTo>
                      <a:lnTo>
                        <a:pt x="2156" y="189"/>
                      </a:lnTo>
                      <a:lnTo>
                        <a:pt x="2158" y="189"/>
                      </a:lnTo>
                      <a:lnTo>
                        <a:pt x="2160" y="189"/>
                      </a:lnTo>
                      <a:lnTo>
                        <a:pt x="2162" y="189"/>
                      </a:lnTo>
                      <a:lnTo>
                        <a:pt x="2164" y="189"/>
                      </a:lnTo>
                      <a:lnTo>
                        <a:pt x="2165" y="189"/>
                      </a:lnTo>
                      <a:lnTo>
                        <a:pt x="2167" y="189"/>
                      </a:lnTo>
                      <a:lnTo>
                        <a:pt x="2169" y="189"/>
                      </a:lnTo>
                      <a:lnTo>
                        <a:pt x="2171" y="189"/>
                      </a:lnTo>
                      <a:lnTo>
                        <a:pt x="2173" y="189"/>
                      </a:lnTo>
                      <a:lnTo>
                        <a:pt x="2175" y="189"/>
                      </a:lnTo>
                      <a:lnTo>
                        <a:pt x="2177" y="189"/>
                      </a:lnTo>
                      <a:lnTo>
                        <a:pt x="2179" y="189"/>
                      </a:lnTo>
                      <a:lnTo>
                        <a:pt x="2181" y="189"/>
                      </a:lnTo>
                      <a:lnTo>
                        <a:pt x="2183" y="189"/>
                      </a:lnTo>
                      <a:lnTo>
                        <a:pt x="2185" y="189"/>
                      </a:lnTo>
                      <a:lnTo>
                        <a:pt x="2187" y="189"/>
                      </a:lnTo>
                      <a:lnTo>
                        <a:pt x="2188" y="189"/>
                      </a:lnTo>
                      <a:lnTo>
                        <a:pt x="2190" y="189"/>
                      </a:lnTo>
                      <a:lnTo>
                        <a:pt x="2192" y="189"/>
                      </a:lnTo>
                      <a:lnTo>
                        <a:pt x="2194" y="189"/>
                      </a:lnTo>
                      <a:lnTo>
                        <a:pt x="2196" y="189"/>
                      </a:lnTo>
                      <a:lnTo>
                        <a:pt x="2198" y="189"/>
                      </a:lnTo>
                      <a:lnTo>
                        <a:pt x="2200" y="189"/>
                      </a:lnTo>
                      <a:lnTo>
                        <a:pt x="2202" y="189"/>
                      </a:lnTo>
                      <a:lnTo>
                        <a:pt x="2204" y="189"/>
                      </a:lnTo>
                      <a:lnTo>
                        <a:pt x="2206" y="189"/>
                      </a:lnTo>
                      <a:lnTo>
                        <a:pt x="2208" y="189"/>
                      </a:lnTo>
                      <a:lnTo>
                        <a:pt x="2210" y="189"/>
                      </a:lnTo>
                      <a:lnTo>
                        <a:pt x="2211" y="189"/>
                      </a:lnTo>
                      <a:lnTo>
                        <a:pt x="2213" y="189"/>
                      </a:lnTo>
                      <a:lnTo>
                        <a:pt x="2215" y="189"/>
                      </a:lnTo>
                      <a:lnTo>
                        <a:pt x="2217" y="189"/>
                      </a:lnTo>
                      <a:lnTo>
                        <a:pt x="2219" y="189"/>
                      </a:lnTo>
                      <a:lnTo>
                        <a:pt x="2221" y="189"/>
                      </a:lnTo>
                      <a:lnTo>
                        <a:pt x="2223" y="189"/>
                      </a:lnTo>
                      <a:lnTo>
                        <a:pt x="2225" y="189"/>
                      </a:lnTo>
                      <a:lnTo>
                        <a:pt x="2227" y="189"/>
                      </a:lnTo>
                      <a:lnTo>
                        <a:pt x="2229" y="189"/>
                      </a:lnTo>
                      <a:lnTo>
                        <a:pt x="2231" y="189"/>
                      </a:lnTo>
                      <a:lnTo>
                        <a:pt x="2233" y="189"/>
                      </a:lnTo>
                      <a:lnTo>
                        <a:pt x="2234" y="189"/>
                      </a:lnTo>
                      <a:lnTo>
                        <a:pt x="2236" y="189"/>
                      </a:lnTo>
                      <a:lnTo>
                        <a:pt x="2238" y="189"/>
                      </a:lnTo>
                      <a:lnTo>
                        <a:pt x="2240" y="189"/>
                      </a:lnTo>
                      <a:lnTo>
                        <a:pt x="2242" y="189"/>
                      </a:lnTo>
                      <a:lnTo>
                        <a:pt x="2244" y="189"/>
                      </a:lnTo>
                      <a:lnTo>
                        <a:pt x="2246" y="189"/>
                      </a:lnTo>
                      <a:lnTo>
                        <a:pt x="2250" y="189"/>
                      </a:lnTo>
                      <a:lnTo>
                        <a:pt x="2252" y="189"/>
                      </a:lnTo>
                      <a:lnTo>
                        <a:pt x="2254" y="189"/>
                      </a:lnTo>
                      <a:lnTo>
                        <a:pt x="2255" y="189"/>
                      </a:lnTo>
                      <a:lnTo>
                        <a:pt x="2257" y="189"/>
                      </a:lnTo>
                      <a:lnTo>
                        <a:pt x="2259" y="189"/>
                      </a:lnTo>
                      <a:lnTo>
                        <a:pt x="2261" y="189"/>
                      </a:lnTo>
                      <a:lnTo>
                        <a:pt x="2263" y="189"/>
                      </a:lnTo>
                      <a:lnTo>
                        <a:pt x="2265" y="189"/>
                      </a:lnTo>
                      <a:lnTo>
                        <a:pt x="2267" y="189"/>
                      </a:lnTo>
                      <a:lnTo>
                        <a:pt x="2269" y="189"/>
                      </a:lnTo>
                      <a:lnTo>
                        <a:pt x="2271" y="189"/>
                      </a:lnTo>
                      <a:lnTo>
                        <a:pt x="2273" y="189"/>
                      </a:lnTo>
                      <a:lnTo>
                        <a:pt x="2275" y="189"/>
                      </a:lnTo>
                      <a:lnTo>
                        <a:pt x="2277" y="189"/>
                      </a:lnTo>
                      <a:lnTo>
                        <a:pt x="2278" y="189"/>
                      </a:lnTo>
                      <a:lnTo>
                        <a:pt x="2280" y="189"/>
                      </a:lnTo>
                      <a:lnTo>
                        <a:pt x="2282" y="189"/>
                      </a:lnTo>
                      <a:lnTo>
                        <a:pt x="2284" y="189"/>
                      </a:lnTo>
                      <a:lnTo>
                        <a:pt x="2286" y="189"/>
                      </a:lnTo>
                      <a:lnTo>
                        <a:pt x="2288" y="189"/>
                      </a:lnTo>
                      <a:lnTo>
                        <a:pt x="2290" y="189"/>
                      </a:lnTo>
                      <a:lnTo>
                        <a:pt x="2292" y="189"/>
                      </a:lnTo>
                      <a:lnTo>
                        <a:pt x="2294" y="189"/>
                      </a:lnTo>
                      <a:lnTo>
                        <a:pt x="2296" y="189"/>
                      </a:lnTo>
                      <a:lnTo>
                        <a:pt x="2298" y="189"/>
                      </a:lnTo>
                      <a:lnTo>
                        <a:pt x="2300" y="189"/>
                      </a:lnTo>
                      <a:lnTo>
                        <a:pt x="2301" y="189"/>
                      </a:lnTo>
                      <a:lnTo>
                        <a:pt x="2303" y="189"/>
                      </a:lnTo>
                      <a:lnTo>
                        <a:pt x="2305" y="189"/>
                      </a:lnTo>
                      <a:lnTo>
                        <a:pt x="2307" y="189"/>
                      </a:lnTo>
                      <a:lnTo>
                        <a:pt x="2309" y="189"/>
                      </a:lnTo>
                      <a:lnTo>
                        <a:pt x="2311" y="189"/>
                      </a:lnTo>
                      <a:lnTo>
                        <a:pt x="2313" y="189"/>
                      </a:lnTo>
                      <a:lnTo>
                        <a:pt x="2315" y="189"/>
                      </a:lnTo>
                      <a:lnTo>
                        <a:pt x="2317" y="189"/>
                      </a:lnTo>
                      <a:lnTo>
                        <a:pt x="2319" y="189"/>
                      </a:lnTo>
                      <a:lnTo>
                        <a:pt x="2321" y="189"/>
                      </a:lnTo>
                      <a:lnTo>
                        <a:pt x="2323" y="189"/>
                      </a:lnTo>
                      <a:lnTo>
                        <a:pt x="2324" y="189"/>
                      </a:lnTo>
                      <a:lnTo>
                        <a:pt x="2326" y="189"/>
                      </a:lnTo>
                      <a:lnTo>
                        <a:pt x="2328" y="189"/>
                      </a:lnTo>
                      <a:lnTo>
                        <a:pt x="2330" y="189"/>
                      </a:lnTo>
                      <a:lnTo>
                        <a:pt x="2332" y="189"/>
                      </a:lnTo>
                      <a:lnTo>
                        <a:pt x="2334" y="189"/>
                      </a:lnTo>
                      <a:lnTo>
                        <a:pt x="2336" y="189"/>
                      </a:lnTo>
                      <a:lnTo>
                        <a:pt x="2338" y="189"/>
                      </a:lnTo>
                      <a:lnTo>
                        <a:pt x="2340" y="189"/>
                      </a:lnTo>
                      <a:lnTo>
                        <a:pt x="2342" y="189"/>
                      </a:lnTo>
                      <a:lnTo>
                        <a:pt x="2344" y="189"/>
                      </a:lnTo>
                      <a:lnTo>
                        <a:pt x="2345" y="189"/>
                      </a:lnTo>
                      <a:lnTo>
                        <a:pt x="2347" y="189"/>
                      </a:lnTo>
                      <a:lnTo>
                        <a:pt x="2349" y="189"/>
                      </a:lnTo>
                      <a:lnTo>
                        <a:pt x="2351" y="189"/>
                      </a:lnTo>
                      <a:lnTo>
                        <a:pt x="2353" y="189"/>
                      </a:lnTo>
                      <a:lnTo>
                        <a:pt x="2355" y="189"/>
                      </a:lnTo>
                      <a:lnTo>
                        <a:pt x="2357" y="189"/>
                      </a:lnTo>
                      <a:lnTo>
                        <a:pt x="2359" y="189"/>
                      </a:lnTo>
                      <a:lnTo>
                        <a:pt x="2361" y="189"/>
                      </a:lnTo>
                      <a:lnTo>
                        <a:pt x="2363" y="189"/>
                      </a:lnTo>
                      <a:lnTo>
                        <a:pt x="2365" y="189"/>
                      </a:lnTo>
                      <a:lnTo>
                        <a:pt x="2367" y="189"/>
                      </a:lnTo>
                      <a:lnTo>
                        <a:pt x="2368" y="189"/>
                      </a:lnTo>
                      <a:lnTo>
                        <a:pt x="2370" y="189"/>
                      </a:lnTo>
                      <a:lnTo>
                        <a:pt x="2372" y="189"/>
                      </a:lnTo>
                      <a:lnTo>
                        <a:pt x="2374" y="189"/>
                      </a:lnTo>
                      <a:lnTo>
                        <a:pt x="2376" y="189"/>
                      </a:lnTo>
                      <a:lnTo>
                        <a:pt x="2378" y="189"/>
                      </a:lnTo>
                      <a:lnTo>
                        <a:pt x="2380" y="189"/>
                      </a:lnTo>
                      <a:lnTo>
                        <a:pt x="2382" y="189"/>
                      </a:lnTo>
                      <a:lnTo>
                        <a:pt x="2384" y="189"/>
                      </a:lnTo>
                      <a:lnTo>
                        <a:pt x="2386" y="189"/>
                      </a:lnTo>
                      <a:lnTo>
                        <a:pt x="2388" y="189"/>
                      </a:lnTo>
                      <a:lnTo>
                        <a:pt x="2390" y="189"/>
                      </a:lnTo>
                      <a:lnTo>
                        <a:pt x="2391" y="189"/>
                      </a:lnTo>
                      <a:lnTo>
                        <a:pt x="2393" y="189"/>
                      </a:lnTo>
                      <a:lnTo>
                        <a:pt x="2395" y="189"/>
                      </a:lnTo>
                      <a:lnTo>
                        <a:pt x="2397" y="189"/>
                      </a:lnTo>
                      <a:lnTo>
                        <a:pt x="2399" y="189"/>
                      </a:lnTo>
                      <a:lnTo>
                        <a:pt x="2401" y="189"/>
                      </a:lnTo>
                      <a:lnTo>
                        <a:pt x="2403" y="189"/>
                      </a:lnTo>
                      <a:lnTo>
                        <a:pt x="2405" y="189"/>
                      </a:lnTo>
                      <a:lnTo>
                        <a:pt x="2407" y="189"/>
                      </a:lnTo>
                      <a:lnTo>
                        <a:pt x="2409" y="189"/>
                      </a:lnTo>
                      <a:lnTo>
                        <a:pt x="2411" y="189"/>
                      </a:lnTo>
                      <a:lnTo>
                        <a:pt x="2413" y="189"/>
                      </a:lnTo>
                      <a:lnTo>
                        <a:pt x="2414" y="189"/>
                      </a:lnTo>
                      <a:lnTo>
                        <a:pt x="2416" y="189"/>
                      </a:lnTo>
                      <a:lnTo>
                        <a:pt x="2418" y="189"/>
                      </a:lnTo>
                      <a:lnTo>
                        <a:pt x="2420" y="189"/>
                      </a:lnTo>
                      <a:lnTo>
                        <a:pt x="2422" y="189"/>
                      </a:lnTo>
                      <a:lnTo>
                        <a:pt x="2424" y="189"/>
                      </a:lnTo>
                      <a:lnTo>
                        <a:pt x="2426" y="189"/>
                      </a:lnTo>
                      <a:lnTo>
                        <a:pt x="2428" y="189"/>
                      </a:lnTo>
                      <a:lnTo>
                        <a:pt x="2430" y="189"/>
                      </a:lnTo>
                      <a:lnTo>
                        <a:pt x="2432" y="189"/>
                      </a:lnTo>
                      <a:lnTo>
                        <a:pt x="2434" y="189"/>
                      </a:lnTo>
                      <a:lnTo>
                        <a:pt x="2435" y="189"/>
                      </a:lnTo>
                      <a:lnTo>
                        <a:pt x="2437" y="189"/>
                      </a:lnTo>
                      <a:lnTo>
                        <a:pt x="2439" y="189"/>
                      </a:lnTo>
                      <a:lnTo>
                        <a:pt x="2441" y="189"/>
                      </a:lnTo>
                      <a:lnTo>
                        <a:pt x="2443" y="189"/>
                      </a:lnTo>
                      <a:lnTo>
                        <a:pt x="2445" y="189"/>
                      </a:lnTo>
                      <a:lnTo>
                        <a:pt x="2447" y="189"/>
                      </a:lnTo>
                      <a:lnTo>
                        <a:pt x="2449" y="189"/>
                      </a:lnTo>
                      <a:lnTo>
                        <a:pt x="2451" y="189"/>
                      </a:lnTo>
                      <a:lnTo>
                        <a:pt x="2453" y="189"/>
                      </a:lnTo>
                      <a:lnTo>
                        <a:pt x="2455" y="189"/>
                      </a:lnTo>
                      <a:lnTo>
                        <a:pt x="2457" y="189"/>
                      </a:lnTo>
                      <a:lnTo>
                        <a:pt x="2458" y="189"/>
                      </a:lnTo>
                      <a:lnTo>
                        <a:pt x="2460" y="189"/>
                      </a:lnTo>
                      <a:lnTo>
                        <a:pt x="2462" y="189"/>
                      </a:lnTo>
                      <a:lnTo>
                        <a:pt x="2464" y="189"/>
                      </a:lnTo>
                      <a:lnTo>
                        <a:pt x="2466" y="189"/>
                      </a:lnTo>
                      <a:lnTo>
                        <a:pt x="2468" y="189"/>
                      </a:lnTo>
                      <a:lnTo>
                        <a:pt x="2470" y="189"/>
                      </a:lnTo>
                      <a:lnTo>
                        <a:pt x="2472" y="189"/>
                      </a:lnTo>
                      <a:lnTo>
                        <a:pt x="2474" y="189"/>
                      </a:lnTo>
                      <a:lnTo>
                        <a:pt x="2476" y="189"/>
                      </a:lnTo>
                      <a:lnTo>
                        <a:pt x="2478" y="189"/>
                      </a:lnTo>
                      <a:lnTo>
                        <a:pt x="2480" y="189"/>
                      </a:lnTo>
                      <a:lnTo>
                        <a:pt x="2481" y="189"/>
                      </a:lnTo>
                      <a:lnTo>
                        <a:pt x="2483" y="189"/>
                      </a:lnTo>
                      <a:lnTo>
                        <a:pt x="2485" y="189"/>
                      </a:lnTo>
                      <a:lnTo>
                        <a:pt x="2487" y="189"/>
                      </a:lnTo>
                      <a:lnTo>
                        <a:pt x="2489" y="189"/>
                      </a:lnTo>
                      <a:lnTo>
                        <a:pt x="2491" y="189"/>
                      </a:lnTo>
                      <a:lnTo>
                        <a:pt x="2493" y="189"/>
                      </a:lnTo>
                      <a:lnTo>
                        <a:pt x="2495" y="189"/>
                      </a:lnTo>
                      <a:lnTo>
                        <a:pt x="2497" y="189"/>
                      </a:lnTo>
                      <a:lnTo>
                        <a:pt x="2499" y="189"/>
                      </a:lnTo>
                      <a:lnTo>
                        <a:pt x="2501" y="189"/>
                      </a:lnTo>
                      <a:lnTo>
                        <a:pt x="2503" y="189"/>
                      </a:lnTo>
                      <a:lnTo>
                        <a:pt x="2504" y="189"/>
                      </a:lnTo>
                      <a:lnTo>
                        <a:pt x="2506" y="189"/>
                      </a:lnTo>
                      <a:lnTo>
                        <a:pt x="2508" y="189"/>
                      </a:lnTo>
                      <a:lnTo>
                        <a:pt x="2510" y="189"/>
                      </a:lnTo>
                      <a:lnTo>
                        <a:pt x="2512" y="189"/>
                      </a:lnTo>
                      <a:lnTo>
                        <a:pt x="2514" y="189"/>
                      </a:lnTo>
                      <a:lnTo>
                        <a:pt x="2516" y="189"/>
                      </a:lnTo>
                      <a:lnTo>
                        <a:pt x="2518" y="189"/>
                      </a:lnTo>
                      <a:lnTo>
                        <a:pt x="2520" y="189"/>
                      </a:lnTo>
                      <a:lnTo>
                        <a:pt x="2522" y="189"/>
                      </a:lnTo>
                      <a:lnTo>
                        <a:pt x="2524" y="189"/>
                      </a:lnTo>
                      <a:lnTo>
                        <a:pt x="2525" y="189"/>
                      </a:lnTo>
                      <a:lnTo>
                        <a:pt x="2527" y="189"/>
                      </a:lnTo>
                      <a:lnTo>
                        <a:pt x="2529" y="189"/>
                      </a:lnTo>
                      <a:lnTo>
                        <a:pt x="2531" y="189"/>
                      </a:lnTo>
                      <a:lnTo>
                        <a:pt x="2533" y="189"/>
                      </a:lnTo>
                      <a:lnTo>
                        <a:pt x="2535" y="189"/>
                      </a:lnTo>
                      <a:lnTo>
                        <a:pt x="2537" y="189"/>
                      </a:lnTo>
                      <a:lnTo>
                        <a:pt x="2539" y="189"/>
                      </a:lnTo>
                      <a:lnTo>
                        <a:pt x="2541" y="189"/>
                      </a:lnTo>
                      <a:lnTo>
                        <a:pt x="2543" y="189"/>
                      </a:lnTo>
                      <a:lnTo>
                        <a:pt x="2545" y="189"/>
                      </a:lnTo>
                      <a:lnTo>
                        <a:pt x="2547" y="189"/>
                      </a:lnTo>
                      <a:lnTo>
                        <a:pt x="2548" y="189"/>
                      </a:lnTo>
                      <a:lnTo>
                        <a:pt x="2550" y="189"/>
                      </a:lnTo>
                      <a:lnTo>
                        <a:pt x="2552" y="189"/>
                      </a:lnTo>
                      <a:lnTo>
                        <a:pt x="2554" y="189"/>
                      </a:lnTo>
                      <a:lnTo>
                        <a:pt x="2556" y="189"/>
                      </a:lnTo>
                      <a:lnTo>
                        <a:pt x="2558" y="189"/>
                      </a:lnTo>
                      <a:lnTo>
                        <a:pt x="2560" y="189"/>
                      </a:lnTo>
                      <a:lnTo>
                        <a:pt x="2562" y="189"/>
                      </a:lnTo>
                      <a:lnTo>
                        <a:pt x="2564" y="189"/>
                      </a:lnTo>
                      <a:lnTo>
                        <a:pt x="2566" y="189"/>
                      </a:lnTo>
                      <a:lnTo>
                        <a:pt x="2568" y="189"/>
                      </a:lnTo>
                      <a:lnTo>
                        <a:pt x="2570" y="189"/>
                      </a:lnTo>
                      <a:lnTo>
                        <a:pt x="2571" y="189"/>
                      </a:lnTo>
                      <a:lnTo>
                        <a:pt x="2573" y="189"/>
                      </a:lnTo>
                      <a:lnTo>
                        <a:pt x="2575" y="189"/>
                      </a:lnTo>
                      <a:lnTo>
                        <a:pt x="2577" y="189"/>
                      </a:lnTo>
                      <a:lnTo>
                        <a:pt x="2579" y="189"/>
                      </a:lnTo>
                      <a:lnTo>
                        <a:pt x="2581" y="189"/>
                      </a:lnTo>
                      <a:lnTo>
                        <a:pt x="2583" y="189"/>
                      </a:lnTo>
                      <a:lnTo>
                        <a:pt x="2585" y="189"/>
                      </a:lnTo>
                      <a:lnTo>
                        <a:pt x="2587" y="189"/>
                      </a:lnTo>
                      <a:lnTo>
                        <a:pt x="2589" y="189"/>
                      </a:lnTo>
                      <a:lnTo>
                        <a:pt x="2591" y="189"/>
                      </a:lnTo>
                      <a:lnTo>
                        <a:pt x="2593" y="189"/>
                      </a:lnTo>
                      <a:lnTo>
                        <a:pt x="2594" y="189"/>
                      </a:lnTo>
                      <a:lnTo>
                        <a:pt x="2596" y="189"/>
                      </a:lnTo>
                      <a:lnTo>
                        <a:pt x="2598" y="189"/>
                      </a:lnTo>
                      <a:lnTo>
                        <a:pt x="2600" y="189"/>
                      </a:lnTo>
                      <a:lnTo>
                        <a:pt x="2602" y="189"/>
                      </a:lnTo>
                      <a:lnTo>
                        <a:pt x="2604" y="189"/>
                      </a:lnTo>
                      <a:lnTo>
                        <a:pt x="2606" y="189"/>
                      </a:lnTo>
                      <a:lnTo>
                        <a:pt x="2608" y="189"/>
                      </a:lnTo>
                      <a:lnTo>
                        <a:pt x="2610" y="189"/>
                      </a:lnTo>
                      <a:lnTo>
                        <a:pt x="2612" y="189"/>
                      </a:lnTo>
                      <a:lnTo>
                        <a:pt x="2614" y="189"/>
                      </a:lnTo>
                      <a:lnTo>
                        <a:pt x="2616" y="189"/>
                      </a:lnTo>
                      <a:lnTo>
                        <a:pt x="2617" y="189"/>
                      </a:lnTo>
                      <a:lnTo>
                        <a:pt x="2619" y="189"/>
                      </a:lnTo>
                      <a:lnTo>
                        <a:pt x="2621" y="189"/>
                      </a:lnTo>
                      <a:lnTo>
                        <a:pt x="2623" y="189"/>
                      </a:lnTo>
                      <a:lnTo>
                        <a:pt x="2625" y="189"/>
                      </a:lnTo>
                      <a:lnTo>
                        <a:pt x="2627" y="189"/>
                      </a:lnTo>
                      <a:lnTo>
                        <a:pt x="2629" y="189"/>
                      </a:lnTo>
                      <a:lnTo>
                        <a:pt x="2631" y="189"/>
                      </a:lnTo>
                      <a:lnTo>
                        <a:pt x="2633" y="189"/>
                      </a:lnTo>
                      <a:lnTo>
                        <a:pt x="2635" y="189"/>
                      </a:lnTo>
                      <a:lnTo>
                        <a:pt x="2637" y="189"/>
                      </a:lnTo>
                      <a:lnTo>
                        <a:pt x="2638" y="189"/>
                      </a:lnTo>
                      <a:lnTo>
                        <a:pt x="2640" y="189"/>
                      </a:lnTo>
                      <a:lnTo>
                        <a:pt x="2642" y="189"/>
                      </a:lnTo>
                      <a:lnTo>
                        <a:pt x="2644" y="189"/>
                      </a:lnTo>
                      <a:lnTo>
                        <a:pt x="2646" y="189"/>
                      </a:lnTo>
                      <a:lnTo>
                        <a:pt x="2648" y="189"/>
                      </a:lnTo>
                      <a:lnTo>
                        <a:pt x="2650" y="189"/>
                      </a:lnTo>
                      <a:lnTo>
                        <a:pt x="2652" y="189"/>
                      </a:lnTo>
                      <a:lnTo>
                        <a:pt x="2654" y="189"/>
                      </a:lnTo>
                      <a:lnTo>
                        <a:pt x="2656" y="189"/>
                      </a:lnTo>
                      <a:lnTo>
                        <a:pt x="2658" y="189"/>
                      </a:lnTo>
                      <a:lnTo>
                        <a:pt x="2660" y="189"/>
                      </a:lnTo>
                      <a:lnTo>
                        <a:pt x="2661" y="189"/>
                      </a:lnTo>
                      <a:lnTo>
                        <a:pt x="2663" y="189"/>
                      </a:lnTo>
                      <a:lnTo>
                        <a:pt x="2665" y="189"/>
                      </a:lnTo>
                      <a:lnTo>
                        <a:pt x="2667" y="189"/>
                      </a:lnTo>
                      <a:lnTo>
                        <a:pt x="2669" y="189"/>
                      </a:lnTo>
                      <a:lnTo>
                        <a:pt x="2671" y="189"/>
                      </a:lnTo>
                      <a:lnTo>
                        <a:pt x="2673" y="189"/>
                      </a:lnTo>
                      <a:lnTo>
                        <a:pt x="2675" y="189"/>
                      </a:lnTo>
                      <a:lnTo>
                        <a:pt x="2677" y="189"/>
                      </a:lnTo>
                      <a:lnTo>
                        <a:pt x="2679" y="189"/>
                      </a:lnTo>
                      <a:lnTo>
                        <a:pt x="2681" y="189"/>
                      </a:lnTo>
                      <a:lnTo>
                        <a:pt x="2684" y="189"/>
                      </a:lnTo>
                      <a:lnTo>
                        <a:pt x="2686" y="189"/>
                      </a:lnTo>
                      <a:lnTo>
                        <a:pt x="2688" y="189"/>
                      </a:lnTo>
                      <a:lnTo>
                        <a:pt x="2690" y="189"/>
                      </a:lnTo>
                      <a:lnTo>
                        <a:pt x="2692" y="189"/>
                      </a:lnTo>
                      <a:lnTo>
                        <a:pt x="2694" y="189"/>
                      </a:lnTo>
                      <a:lnTo>
                        <a:pt x="2696" y="189"/>
                      </a:lnTo>
                      <a:lnTo>
                        <a:pt x="2698" y="189"/>
                      </a:lnTo>
                      <a:lnTo>
                        <a:pt x="2700" y="189"/>
                      </a:lnTo>
                      <a:lnTo>
                        <a:pt x="2702" y="189"/>
                      </a:lnTo>
                      <a:lnTo>
                        <a:pt x="2704" y="189"/>
                      </a:lnTo>
                      <a:lnTo>
                        <a:pt x="2706" y="189"/>
                      </a:lnTo>
                      <a:lnTo>
                        <a:pt x="2707" y="189"/>
                      </a:lnTo>
                      <a:lnTo>
                        <a:pt x="2709" y="189"/>
                      </a:lnTo>
                      <a:lnTo>
                        <a:pt x="2711" y="189"/>
                      </a:lnTo>
                      <a:lnTo>
                        <a:pt x="2713" y="189"/>
                      </a:lnTo>
                      <a:lnTo>
                        <a:pt x="2715" y="189"/>
                      </a:lnTo>
                      <a:lnTo>
                        <a:pt x="2717" y="189"/>
                      </a:lnTo>
                      <a:lnTo>
                        <a:pt x="2719" y="189"/>
                      </a:lnTo>
                      <a:lnTo>
                        <a:pt x="2721" y="189"/>
                      </a:lnTo>
                      <a:lnTo>
                        <a:pt x="2723" y="189"/>
                      </a:lnTo>
                      <a:lnTo>
                        <a:pt x="2725" y="189"/>
                      </a:lnTo>
                      <a:lnTo>
                        <a:pt x="2727" y="189"/>
                      </a:lnTo>
                      <a:lnTo>
                        <a:pt x="2728" y="189"/>
                      </a:lnTo>
                      <a:lnTo>
                        <a:pt x="2730" y="189"/>
                      </a:lnTo>
                      <a:lnTo>
                        <a:pt x="2732" y="189"/>
                      </a:lnTo>
                      <a:lnTo>
                        <a:pt x="2734" y="189"/>
                      </a:lnTo>
                      <a:lnTo>
                        <a:pt x="2736" y="189"/>
                      </a:lnTo>
                      <a:lnTo>
                        <a:pt x="2738" y="189"/>
                      </a:lnTo>
                      <a:lnTo>
                        <a:pt x="2740" y="189"/>
                      </a:lnTo>
                      <a:lnTo>
                        <a:pt x="2742" y="189"/>
                      </a:lnTo>
                      <a:lnTo>
                        <a:pt x="2744" y="189"/>
                      </a:lnTo>
                      <a:lnTo>
                        <a:pt x="2746" y="189"/>
                      </a:lnTo>
                      <a:lnTo>
                        <a:pt x="2748" y="189"/>
                      </a:lnTo>
                      <a:lnTo>
                        <a:pt x="2750" y="189"/>
                      </a:lnTo>
                      <a:lnTo>
                        <a:pt x="2751" y="189"/>
                      </a:lnTo>
                      <a:lnTo>
                        <a:pt x="2753" y="189"/>
                      </a:lnTo>
                      <a:lnTo>
                        <a:pt x="2755" y="189"/>
                      </a:lnTo>
                      <a:lnTo>
                        <a:pt x="2757" y="189"/>
                      </a:lnTo>
                      <a:lnTo>
                        <a:pt x="2759" y="189"/>
                      </a:lnTo>
                      <a:lnTo>
                        <a:pt x="2761" y="189"/>
                      </a:lnTo>
                      <a:lnTo>
                        <a:pt x="2763" y="189"/>
                      </a:lnTo>
                      <a:lnTo>
                        <a:pt x="2767" y="189"/>
                      </a:lnTo>
                      <a:lnTo>
                        <a:pt x="2769" y="189"/>
                      </a:lnTo>
                      <a:lnTo>
                        <a:pt x="2773" y="189"/>
                      </a:lnTo>
                      <a:lnTo>
                        <a:pt x="2774" y="189"/>
                      </a:lnTo>
                      <a:lnTo>
                        <a:pt x="2776" y="189"/>
                      </a:lnTo>
                      <a:lnTo>
                        <a:pt x="2778" y="189"/>
                      </a:lnTo>
                      <a:lnTo>
                        <a:pt x="2780" y="189"/>
                      </a:lnTo>
                      <a:lnTo>
                        <a:pt x="2782" y="189"/>
                      </a:lnTo>
                      <a:lnTo>
                        <a:pt x="2784" y="189"/>
                      </a:lnTo>
                      <a:lnTo>
                        <a:pt x="2786" y="189"/>
                      </a:lnTo>
                      <a:lnTo>
                        <a:pt x="2788" y="189"/>
                      </a:lnTo>
                      <a:lnTo>
                        <a:pt x="2790" y="189"/>
                      </a:lnTo>
                      <a:lnTo>
                        <a:pt x="2792" y="189"/>
                      </a:lnTo>
                      <a:lnTo>
                        <a:pt x="2794" y="189"/>
                      </a:lnTo>
                      <a:lnTo>
                        <a:pt x="2796" y="189"/>
                      </a:lnTo>
                      <a:lnTo>
                        <a:pt x="2797" y="189"/>
                      </a:lnTo>
                      <a:lnTo>
                        <a:pt x="2799" y="189"/>
                      </a:lnTo>
                      <a:lnTo>
                        <a:pt x="2801" y="189"/>
                      </a:lnTo>
                      <a:lnTo>
                        <a:pt x="2803" y="189"/>
                      </a:lnTo>
                      <a:lnTo>
                        <a:pt x="2805" y="189"/>
                      </a:lnTo>
                      <a:lnTo>
                        <a:pt x="2807" y="189"/>
                      </a:lnTo>
                      <a:lnTo>
                        <a:pt x="2809" y="189"/>
                      </a:lnTo>
                      <a:lnTo>
                        <a:pt x="2811" y="189"/>
                      </a:lnTo>
                      <a:lnTo>
                        <a:pt x="2813" y="189"/>
                      </a:lnTo>
                      <a:lnTo>
                        <a:pt x="2815" y="189"/>
                      </a:lnTo>
                      <a:lnTo>
                        <a:pt x="2817" y="189"/>
                      </a:lnTo>
                      <a:lnTo>
                        <a:pt x="2818" y="189"/>
                      </a:lnTo>
                      <a:lnTo>
                        <a:pt x="2820" y="189"/>
                      </a:lnTo>
                      <a:lnTo>
                        <a:pt x="2822" y="189"/>
                      </a:lnTo>
                      <a:lnTo>
                        <a:pt x="2824" y="189"/>
                      </a:lnTo>
                      <a:lnTo>
                        <a:pt x="2826" y="189"/>
                      </a:lnTo>
                      <a:lnTo>
                        <a:pt x="2828" y="189"/>
                      </a:lnTo>
                      <a:lnTo>
                        <a:pt x="2830" y="189"/>
                      </a:lnTo>
                      <a:lnTo>
                        <a:pt x="2832" y="189"/>
                      </a:lnTo>
                      <a:lnTo>
                        <a:pt x="2834" y="189"/>
                      </a:lnTo>
                      <a:lnTo>
                        <a:pt x="2836" y="189"/>
                      </a:lnTo>
                      <a:lnTo>
                        <a:pt x="2838" y="189"/>
                      </a:lnTo>
                      <a:lnTo>
                        <a:pt x="2840" y="189"/>
                      </a:lnTo>
                      <a:lnTo>
                        <a:pt x="2841" y="189"/>
                      </a:lnTo>
                      <a:lnTo>
                        <a:pt x="2843" y="189"/>
                      </a:lnTo>
                      <a:lnTo>
                        <a:pt x="2845" y="189"/>
                      </a:lnTo>
                      <a:lnTo>
                        <a:pt x="2847" y="189"/>
                      </a:lnTo>
                      <a:lnTo>
                        <a:pt x="2849" y="189"/>
                      </a:lnTo>
                      <a:lnTo>
                        <a:pt x="2851" y="189"/>
                      </a:lnTo>
                      <a:lnTo>
                        <a:pt x="2853" y="189"/>
                      </a:lnTo>
                      <a:lnTo>
                        <a:pt x="2855" y="189"/>
                      </a:lnTo>
                      <a:lnTo>
                        <a:pt x="2857" y="189"/>
                      </a:lnTo>
                      <a:lnTo>
                        <a:pt x="2859" y="189"/>
                      </a:lnTo>
                      <a:lnTo>
                        <a:pt x="2861" y="189"/>
                      </a:lnTo>
                      <a:lnTo>
                        <a:pt x="2863" y="189"/>
                      </a:lnTo>
                      <a:lnTo>
                        <a:pt x="2864" y="189"/>
                      </a:lnTo>
                      <a:lnTo>
                        <a:pt x="2866" y="189"/>
                      </a:lnTo>
                      <a:lnTo>
                        <a:pt x="2868" y="189"/>
                      </a:lnTo>
                      <a:lnTo>
                        <a:pt x="2872" y="189"/>
                      </a:lnTo>
                      <a:lnTo>
                        <a:pt x="2874" y="189"/>
                      </a:lnTo>
                      <a:lnTo>
                        <a:pt x="2876" y="189"/>
                      </a:lnTo>
                      <a:lnTo>
                        <a:pt x="2878" y="189"/>
                      </a:lnTo>
                      <a:lnTo>
                        <a:pt x="2880" y="189"/>
                      </a:lnTo>
                      <a:lnTo>
                        <a:pt x="2882" y="189"/>
                      </a:lnTo>
                      <a:lnTo>
                        <a:pt x="2884" y="189"/>
                      </a:lnTo>
                      <a:lnTo>
                        <a:pt x="2886" y="189"/>
                      </a:lnTo>
                      <a:lnTo>
                        <a:pt x="2887" y="189"/>
                      </a:lnTo>
                      <a:lnTo>
                        <a:pt x="2889" y="189"/>
                      </a:lnTo>
                      <a:lnTo>
                        <a:pt x="2891" y="189"/>
                      </a:lnTo>
                      <a:lnTo>
                        <a:pt x="2893" y="189"/>
                      </a:lnTo>
                      <a:lnTo>
                        <a:pt x="2895" y="189"/>
                      </a:lnTo>
                      <a:lnTo>
                        <a:pt x="2897" y="189"/>
                      </a:lnTo>
                      <a:lnTo>
                        <a:pt x="2899" y="189"/>
                      </a:lnTo>
                      <a:lnTo>
                        <a:pt x="2901" y="189"/>
                      </a:lnTo>
                      <a:lnTo>
                        <a:pt x="2903" y="189"/>
                      </a:lnTo>
                    </a:path>
                  </a:pathLst>
                </a:custGeom>
                <a:grpFill/>
                <a:ln w="3175">
                  <a:solidFill>
                    <a:srgbClr val="4169E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79" name="Freeform 300"/>
                <p:cNvSpPr>
                  <a:spLocks/>
                </p:cNvSpPr>
                <p:nvPr/>
              </p:nvSpPr>
              <p:spPr bwMode="auto">
                <a:xfrm>
                  <a:off x="2265362" y="4073525"/>
                  <a:ext cx="4605337" cy="811213"/>
                </a:xfrm>
                <a:custGeom>
                  <a:avLst/>
                  <a:gdLst>
                    <a:gd name="T0" fmla="*/ 61 w 2901"/>
                    <a:gd name="T1" fmla="*/ 511 h 511"/>
                    <a:gd name="T2" fmla="*/ 113 w 2901"/>
                    <a:gd name="T3" fmla="*/ 511 h 511"/>
                    <a:gd name="T4" fmla="*/ 168 w 2901"/>
                    <a:gd name="T5" fmla="*/ 511 h 511"/>
                    <a:gd name="T6" fmla="*/ 216 w 2901"/>
                    <a:gd name="T7" fmla="*/ 509 h 511"/>
                    <a:gd name="T8" fmla="*/ 262 w 2901"/>
                    <a:gd name="T9" fmla="*/ 509 h 511"/>
                    <a:gd name="T10" fmla="*/ 308 w 2901"/>
                    <a:gd name="T11" fmla="*/ 509 h 511"/>
                    <a:gd name="T12" fmla="*/ 369 w 2901"/>
                    <a:gd name="T13" fmla="*/ 511 h 511"/>
                    <a:gd name="T14" fmla="*/ 430 w 2901"/>
                    <a:gd name="T15" fmla="*/ 511 h 511"/>
                    <a:gd name="T16" fmla="*/ 488 w 2901"/>
                    <a:gd name="T17" fmla="*/ 509 h 511"/>
                    <a:gd name="T18" fmla="*/ 545 w 2901"/>
                    <a:gd name="T19" fmla="*/ 511 h 511"/>
                    <a:gd name="T20" fmla="*/ 595 w 2901"/>
                    <a:gd name="T21" fmla="*/ 509 h 511"/>
                    <a:gd name="T22" fmla="*/ 641 w 2901"/>
                    <a:gd name="T23" fmla="*/ 511 h 511"/>
                    <a:gd name="T24" fmla="*/ 685 w 2901"/>
                    <a:gd name="T25" fmla="*/ 509 h 511"/>
                    <a:gd name="T26" fmla="*/ 735 w 2901"/>
                    <a:gd name="T27" fmla="*/ 509 h 511"/>
                    <a:gd name="T28" fmla="*/ 781 w 2901"/>
                    <a:gd name="T29" fmla="*/ 509 h 511"/>
                    <a:gd name="T30" fmla="*/ 827 w 2901"/>
                    <a:gd name="T31" fmla="*/ 509 h 511"/>
                    <a:gd name="T32" fmla="*/ 873 w 2901"/>
                    <a:gd name="T33" fmla="*/ 509 h 511"/>
                    <a:gd name="T34" fmla="*/ 917 w 2901"/>
                    <a:gd name="T35" fmla="*/ 509 h 511"/>
                    <a:gd name="T36" fmla="*/ 959 w 2901"/>
                    <a:gd name="T37" fmla="*/ 341 h 511"/>
                    <a:gd name="T38" fmla="*/ 1003 w 2901"/>
                    <a:gd name="T39" fmla="*/ 507 h 511"/>
                    <a:gd name="T40" fmla="*/ 1049 w 2901"/>
                    <a:gd name="T41" fmla="*/ 509 h 511"/>
                    <a:gd name="T42" fmla="*/ 1093 w 2901"/>
                    <a:gd name="T43" fmla="*/ 509 h 511"/>
                    <a:gd name="T44" fmla="*/ 1137 w 2901"/>
                    <a:gd name="T45" fmla="*/ 509 h 511"/>
                    <a:gd name="T46" fmla="*/ 1181 w 2901"/>
                    <a:gd name="T47" fmla="*/ 509 h 511"/>
                    <a:gd name="T48" fmla="*/ 1225 w 2901"/>
                    <a:gd name="T49" fmla="*/ 509 h 511"/>
                    <a:gd name="T50" fmla="*/ 1269 w 2901"/>
                    <a:gd name="T51" fmla="*/ 509 h 511"/>
                    <a:gd name="T52" fmla="*/ 1313 w 2901"/>
                    <a:gd name="T53" fmla="*/ 509 h 511"/>
                    <a:gd name="T54" fmla="*/ 1357 w 2901"/>
                    <a:gd name="T55" fmla="*/ 509 h 511"/>
                    <a:gd name="T56" fmla="*/ 1401 w 2901"/>
                    <a:gd name="T57" fmla="*/ 509 h 511"/>
                    <a:gd name="T58" fmla="*/ 1445 w 2901"/>
                    <a:gd name="T59" fmla="*/ 509 h 511"/>
                    <a:gd name="T60" fmla="*/ 1489 w 2901"/>
                    <a:gd name="T61" fmla="*/ 509 h 511"/>
                    <a:gd name="T62" fmla="*/ 1533 w 2901"/>
                    <a:gd name="T63" fmla="*/ 509 h 511"/>
                    <a:gd name="T64" fmla="*/ 1577 w 2901"/>
                    <a:gd name="T65" fmla="*/ 509 h 511"/>
                    <a:gd name="T66" fmla="*/ 1622 w 2901"/>
                    <a:gd name="T67" fmla="*/ 509 h 511"/>
                    <a:gd name="T68" fmla="*/ 1666 w 2901"/>
                    <a:gd name="T69" fmla="*/ 509 h 511"/>
                    <a:gd name="T70" fmla="*/ 1710 w 2901"/>
                    <a:gd name="T71" fmla="*/ 509 h 511"/>
                    <a:gd name="T72" fmla="*/ 1754 w 2901"/>
                    <a:gd name="T73" fmla="*/ 509 h 511"/>
                    <a:gd name="T74" fmla="*/ 1798 w 2901"/>
                    <a:gd name="T75" fmla="*/ 509 h 511"/>
                    <a:gd name="T76" fmla="*/ 1842 w 2901"/>
                    <a:gd name="T77" fmla="*/ 509 h 511"/>
                    <a:gd name="T78" fmla="*/ 1886 w 2901"/>
                    <a:gd name="T79" fmla="*/ 509 h 511"/>
                    <a:gd name="T80" fmla="*/ 1930 w 2901"/>
                    <a:gd name="T81" fmla="*/ 509 h 511"/>
                    <a:gd name="T82" fmla="*/ 1976 w 2901"/>
                    <a:gd name="T83" fmla="*/ 509 h 511"/>
                    <a:gd name="T84" fmla="*/ 2020 w 2901"/>
                    <a:gd name="T85" fmla="*/ 509 h 511"/>
                    <a:gd name="T86" fmla="*/ 2064 w 2901"/>
                    <a:gd name="T87" fmla="*/ 509 h 511"/>
                    <a:gd name="T88" fmla="*/ 2108 w 2901"/>
                    <a:gd name="T89" fmla="*/ 509 h 511"/>
                    <a:gd name="T90" fmla="*/ 2152 w 2901"/>
                    <a:gd name="T91" fmla="*/ 509 h 511"/>
                    <a:gd name="T92" fmla="*/ 2196 w 2901"/>
                    <a:gd name="T93" fmla="*/ 509 h 511"/>
                    <a:gd name="T94" fmla="*/ 2240 w 2901"/>
                    <a:gd name="T95" fmla="*/ 509 h 511"/>
                    <a:gd name="T96" fmla="*/ 2284 w 2901"/>
                    <a:gd name="T97" fmla="*/ 509 h 511"/>
                    <a:gd name="T98" fmla="*/ 2328 w 2901"/>
                    <a:gd name="T99" fmla="*/ 509 h 511"/>
                    <a:gd name="T100" fmla="*/ 2372 w 2901"/>
                    <a:gd name="T101" fmla="*/ 509 h 511"/>
                    <a:gd name="T102" fmla="*/ 2416 w 2901"/>
                    <a:gd name="T103" fmla="*/ 509 h 511"/>
                    <a:gd name="T104" fmla="*/ 2460 w 2901"/>
                    <a:gd name="T105" fmla="*/ 509 h 511"/>
                    <a:gd name="T106" fmla="*/ 2504 w 2901"/>
                    <a:gd name="T107" fmla="*/ 509 h 511"/>
                    <a:gd name="T108" fmla="*/ 2548 w 2901"/>
                    <a:gd name="T109" fmla="*/ 509 h 511"/>
                    <a:gd name="T110" fmla="*/ 2592 w 2901"/>
                    <a:gd name="T111" fmla="*/ 509 h 511"/>
                    <a:gd name="T112" fmla="*/ 2638 w 2901"/>
                    <a:gd name="T113" fmla="*/ 509 h 511"/>
                    <a:gd name="T114" fmla="*/ 2682 w 2901"/>
                    <a:gd name="T115" fmla="*/ 509 h 511"/>
                    <a:gd name="T116" fmla="*/ 2726 w 2901"/>
                    <a:gd name="T117" fmla="*/ 509 h 511"/>
                    <a:gd name="T118" fmla="*/ 2771 w 2901"/>
                    <a:gd name="T119" fmla="*/ 509 h 511"/>
                    <a:gd name="T120" fmla="*/ 2816 w 2901"/>
                    <a:gd name="T121" fmla="*/ 509 h 511"/>
                    <a:gd name="T122" fmla="*/ 2861 w 2901"/>
                    <a:gd name="T123" fmla="*/ 509 h 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1" h="511">
                      <a:moveTo>
                        <a:pt x="0" y="511"/>
                      </a:moveTo>
                      <a:lnTo>
                        <a:pt x="3" y="509"/>
                      </a:lnTo>
                      <a:lnTo>
                        <a:pt x="7" y="509"/>
                      </a:lnTo>
                      <a:lnTo>
                        <a:pt x="9" y="509"/>
                      </a:lnTo>
                      <a:lnTo>
                        <a:pt x="11" y="511"/>
                      </a:lnTo>
                      <a:lnTo>
                        <a:pt x="13" y="511"/>
                      </a:lnTo>
                      <a:lnTo>
                        <a:pt x="17" y="511"/>
                      </a:lnTo>
                      <a:lnTo>
                        <a:pt x="19" y="509"/>
                      </a:lnTo>
                      <a:lnTo>
                        <a:pt x="21" y="509"/>
                      </a:lnTo>
                      <a:lnTo>
                        <a:pt x="23" y="511"/>
                      </a:lnTo>
                      <a:lnTo>
                        <a:pt x="26" y="511"/>
                      </a:lnTo>
                      <a:lnTo>
                        <a:pt x="30" y="509"/>
                      </a:lnTo>
                      <a:lnTo>
                        <a:pt x="30" y="511"/>
                      </a:lnTo>
                      <a:lnTo>
                        <a:pt x="34" y="509"/>
                      </a:lnTo>
                      <a:lnTo>
                        <a:pt x="36" y="511"/>
                      </a:lnTo>
                      <a:lnTo>
                        <a:pt x="38" y="509"/>
                      </a:lnTo>
                      <a:lnTo>
                        <a:pt x="40" y="509"/>
                      </a:lnTo>
                      <a:lnTo>
                        <a:pt x="44" y="511"/>
                      </a:lnTo>
                      <a:lnTo>
                        <a:pt x="47" y="509"/>
                      </a:lnTo>
                      <a:lnTo>
                        <a:pt x="51" y="509"/>
                      </a:lnTo>
                      <a:lnTo>
                        <a:pt x="53" y="511"/>
                      </a:lnTo>
                      <a:lnTo>
                        <a:pt x="57" y="511"/>
                      </a:lnTo>
                      <a:lnTo>
                        <a:pt x="61" y="511"/>
                      </a:lnTo>
                      <a:lnTo>
                        <a:pt x="63" y="511"/>
                      </a:lnTo>
                      <a:lnTo>
                        <a:pt x="63" y="509"/>
                      </a:lnTo>
                      <a:lnTo>
                        <a:pt x="65" y="511"/>
                      </a:lnTo>
                      <a:lnTo>
                        <a:pt x="68" y="511"/>
                      </a:lnTo>
                      <a:lnTo>
                        <a:pt x="72" y="511"/>
                      </a:lnTo>
                      <a:lnTo>
                        <a:pt x="74" y="509"/>
                      </a:lnTo>
                      <a:lnTo>
                        <a:pt x="76" y="509"/>
                      </a:lnTo>
                      <a:lnTo>
                        <a:pt x="78" y="511"/>
                      </a:lnTo>
                      <a:lnTo>
                        <a:pt x="82" y="509"/>
                      </a:lnTo>
                      <a:lnTo>
                        <a:pt x="84" y="511"/>
                      </a:lnTo>
                      <a:lnTo>
                        <a:pt x="88" y="511"/>
                      </a:lnTo>
                      <a:lnTo>
                        <a:pt x="90" y="509"/>
                      </a:lnTo>
                      <a:lnTo>
                        <a:pt x="91" y="511"/>
                      </a:lnTo>
                      <a:lnTo>
                        <a:pt x="95" y="511"/>
                      </a:lnTo>
                      <a:lnTo>
                        <a:pt x="95" y="509"/>
                      </a:lnTo>
                      <a:lnTo>
                        <a:pt x="97" y="511"/>
                      </a:lnTo>
                      <a:lnTo>
                        <a:pt x="99" y="511"/>
                      </a:lnTo>
                      <a:lnTo>
                        <a:pt x="103" y="511"/>
                      </a:lnTo>
                      <a:lnTo>
                        <a:pt x="105" y="511"/>
                      </a:lnTo>
                      <a:lnTo>
                        <a:pt x="107" y="509"/>
                      </a:lnTo>
                      <a:lnTo>
                        <a:pt x="109" y="511"/>
                      </a:lnTo>
                      <a:lnTo>
                        <a:pt x="111" y="509"/>
                      </a:lnTo>
                      <a:lnTo>
                        <a:pt x="113" y="511"/>
                      </a:lnTo>
                      <a:lnTo>
                        <a:pt x="114" y="511"/>
                      </a:lnTo>
                      <a:lnTo>
                        <a:pt x="118" y="511"/>
                      </a:lnTo>
                      <a:lnTo>
                        <a:pt x="122" y="511"/>
                      </a:lnTo>
                      <a:lnTo>
                        <a:pt x="126" y="511"/>
                      </a:lnTo>
                      <a:lnTo>
                        <a:pt x="128" y="511"/>
                      </a:lnTo>
                      <a:lnTo>
                        <a:pt x="130" y="511"/>
                      </a:lnTo>
                      <a:lnTo>
                        <a:pt x="134" y="509"/>
                      </a:lnTo>
                      <a:lnTo>
                        <a:pt x="136" y="509"/>
                      </a:lnTo>
                      <a:lnTo>
                        <a:pt x="137" y="511"/>
                      </a:lnTo>
                      <a:lnTo>
                        <a:pt x="139" y="511"/>
                      </a:lnTo>
                      <a:lnTo>
                        <a:pt x="143" y="511"/>
                      </a:lnTo>
                      <a:lnTo>
                        <a:pt x="147" y="511"/>
                      </a:lnTo>
                      <a:lnTo>
                        <a:pt x="149" y="511"/>
                      </a:lnTo>
                      <a:lnTo>
                        <a:pt x="153" y="509"/>
                      </a:lnTo>
                      <a:lnTo>
                        <a:pt x="155" y="511"/>
                      </a:lnTo>
                      <a:lnTo>
                        <a:pt x="157" y="509"/>
                      </a:lnTo>
                      <a:lnTo>
                        <a:pt x="158" y="511"/>
                      </a:lnTo>
                      <a:lnTo>
                        <a:pt x="160" y="509"/>
                      </a:lnTo>
                      <a:lnTo>
                        <a:pt x="160" y="511"/>
                      </a:lnTo>
                      <a:lnTo>
                        <a:pt x="162" y="509"/>
                      </a:lnTo>
                      <a:lnTo>
                        <a:pt x="164" y="511"/>
                      </a:lnTo>
                      <a:lnTo>
                        <a:pt x="166" y="509"/>
                      </a:lnTo>
                      <a:lnTo>
                        <a:pt x="168" y="511"/>
                      </a:lnTo>
                      <a:lnTo>
                        <a:pt x="170" y="509"/>
                      </a:lnTo>
                      <a:lnTo>
                        <a:pt x="172" y="511"/>
                      </a:lnTo>
                      <a:lnTo>
                        <a:pt x="174" y="509"/>
                      </a:lnTo>
                      <a:lnTo>
                        <a:pt x="176" y="511"/>
                      </a:lnTo>
                      <a:lnTo>
                        <a:pt x="178" y="511"/>
                      </a:lnTo>
                      <a:lnTo>
                        <a:pt x="180" y="511"/>
                      </a:lnTo>
                      <a:lnTo>
                        <a:pt x="181" y="509"/>
                      </a:lnTo>
                      <a:lnTo>
                        <a:pt x="183" y="511"/>
                      </a:lnTo>
                      <a:lnTo>
                        <a:pt x="187" y="509"/>
                      </a:lnTo>
                      <a:lnTo>
                        <a:pt x="189" y="511"/>
                      </a:lnTo>
                      <a:lnTo>
                        <a:pt x="191" y="509"/>
                      </a:lnTo>
                      <a:lnTo>
                        <a:pt x="193" y="509"/>
                      </a:lnTo>
                      <a:lnTo>
                        <a:pt x="195" y="509"/>
                      </a:lnTo>
                      <a:lnTo>
                        <a:pt x="199" y="509"/>
                      </a:lnTo>
                      <a:lnTo>
                        <a:pt x="201" y="509"/>
                      </a:lnTo>
                      <a:lnTo>
                        <a:pt x="203" y="509"/>
                      </a:lnTo>
                      <a:lnTo>
                        <a:pt x="204" y="509"/>
                      </a:lnTo>
                      <a:lnTo>
                        <a:pt x="206" y="509"/>
                      </a:lnTo>
                      <a:lnTo>
                        <a:pt x="208" y="509"/>
                      </a:lnTo>
                      <a:lnTo>
                        <a:pt x="210" y="509"/>
                      </a:lnTo>
                      <a:lnTo>
                        <a:pt x="212" y="511"/>
                      </a:lnTo>
                      <a:lnTo>
                        <a:pt x="214" y="509"/>
                      </a:lnTo>
                      <a:lnTo>
                        <a:pt x="216" y="509"/>
                      </a:lnTo>
                      <a:lnTo>
                        <a:pt x="218" y="509"/>
                      </a:lnTo>
                      <a:lnTo>
                        <a:pt x="222" y="511"/>
                      </a:lnTo>
                      <a:lnTo>
                        <a:pt x="224" y="509"/>
                      </a:lnTo>
                      <a:lnTo>
                        <a:pt x="226" y="509"/>
                      </a:lnTo>
                      <a:lnTo>
                        <a:pt x="226" y="511"/>
                      </a:lnTo>
                      <a:lnTo>
                        <a:pt x="227" y="509"/>
                      </a:lnTo>
                      <a:lnTo>
                        <a:pt x="229" y="509"/>
                      </a:lnTo>
                      <a:lnTo>
                        <a:pt x="231" y="509"/>
                      </a:lnTo>
                      <a:lnTo>
                        <a:pt x="233" y="509"/>
                      </a:lnTo>
                      <a:lnTo>
                        <a:pt x="235" y="511"/>
                      </a:lnTo>
                      <a:lnTo>
                        <a:pt x="237" y="509"/>
                      </a:lnTo>
                      <a:lnTo>
                        <a:pt x="239" y="509"/>
                      </a:lnTo>
                      <a:lnTo>
                        <a:pt x="241" y="509"/>
                      </a:lnTo>
                      <a:lnTo>
                        <a:pt x="243" y="509"/>
                      </a:lnTo>
                      <a:lnTo>
                        <a:pt x="245" y="509"/>
                      </a:lnTo>
                      <a:lnTo>
                        <a:pt x="247" y="511"/>
                      </a:lnTo>
                      <a:lnTo>
                        <a:pt x="248" y="511"/>
                      </a:lnTo>
                      <a:lnTo>
                        <a:pt x="252" y="511"/>
                      </a:lnTo>
                      <a:lnTo>
                        <a:pt x="254" y="511"/>
                      </a:lnTo>
                      <a:lnTo>
                        <a:pt x="258" y="511"/>
                      </a:lnTo>
                      <a:lnTo>
                        <a:pt x="258" y="509"/>
                      </a:lnTo>
                      <a:lnTo>
                        <a:pt x="260" y="509"/>
                      </a:lnTo>
                      <a:lnTo>
                        <a:pt x="262" y="509"/>
                      </a:lnTo>
                      <a:lnTo>
                        <a:pt x="264" y="509"/>
                      </a:lnTo>
                      <a:lnTo>
                        <a:pt x="266" y="509"/>
                      </a:lnTo>
                      <a:lnTo>
                        <a:pt x="268" y="509"/>
                      </a:lnTo>
                      <a:lnTo>
                        <a:pt x="270" y="509"/>
                      </a:lnTo>
                      <a:lnTo>
                        <a:pt x="271" y="511"/>
                      </a:lnTo>
                      <a:lnTo>
                        <a:pt x="273" y="511"/>
                      </a:lnTo>
                      <a:lnTo>
                        <a:pt x="275" y="511"/>
                      </a:lnTo>
                      <a:lnTo>
                        <a:pt x="279" y="509"/>
                      </a:lnTo>
                      <a:lnTo>
                        <a:pt x="281" y="511"/>
                      </a:lnTo>
                      <a:lnTo>
                        <a:pt x="283" y="509"/>
                      </a:lnTo>
                      <a:lnTo>
                        <a:pt x="285" y="511"/>
                      </a:lnTo>
                      <a:lnTo>
                        <a:pt x="287" y="511"/>
                      </a:lnTo>
                      <a:lnTo>
                        <a:pt x="289" y="511"/>
                      </a:lnTo>
                      <a:lnTo>
                        <a:pt x="291" y="509"/>
                      </a:lnTo>
                      <a:lnTo>
                        <a:pt x="293" y="511"/>
                      </a:lnTo>
                      <a:lnTo>
                        <a:pt x="294" y="511"/>
                      </a:lnTo>
                      <a:lnTo>
                        <a:pt x="296" y="509"/>
                      </a:lnTo>
                      <a:lnTo>
                        <a:pt x="298" y="511"/>
                      </a:lnTo>
                      <a:lnTo>
                        <a:pt x="300" y="511"/>
                      </a:lnTo>
                      <a:lnTo>
                        <a:pt x="302" y="509"/>
                      </a:lnTo>
                      <a:lnTo>
                        <a:pt x="304" y="509"/>
                      </a:lnTo>
                      <a:lnTo>
                        <a:pt x="306" y="511"/>
                      </a:lnTo>
                      <a:lnTo>
                        <a:pt x="308" y="509"/>
                      </a:lnTo>
                      <a:lnTo>
                        <a:pt x="310" y="511"/>
                      </a:lnTo>
                      <a:lnTo>
                        <a:pt x="314" y="509"/>
                      </a:lnTo>
                      <a:lnTo>
                        <a:pt x="316" y="511"/>
                      </a:lnTo>
                      <a:lnTo>
                        <a:pt x="317" y="511"/>
                      </a:lnTo>
                      <a:lnTo>
                        <a:pt x="319" y="511"/>
                      </a:lnTo>
                      <a:lnTo>
                        <a:pt x="323" y="509"/>
                      </a:lnTo>
                      <a:lnTo>
                        <a:pt x="325" y="509"/>
                      </a:lnTo>
                      <a:lnTo>
                        <a:pt x="327" y="511"/>
                      </a:lnTo>
                      <a:lnTo>
                        <a:pt x="329" y="509"/>
                      </a:lnTo>
                      <a:lnTo>
                        <a:pt x="331" y="511"/>
                      </a:lnTo>
                      <a:lnTo>
                        <a:pt x="335" y="511"/>
                      </a:lnTo>
                      <a:lnTo>
                        <a:pt x="338" y="509"/>
                      </a:lnTo>
                      <a:lnTo>
                        <a:pt x="340" y="509"/>
                      </a:lnTo>
                      <a:lnTo>
                        <a:pt x="342" y="511"/>
                      </a:lnTo>
                      <a:lnTo>
                        <a:pt x="344" y="511"/>
                      </a:lnTo>
                      <a:lnTo>
                        <a:pt x="348" y="511"/>
                      </a:lnTo>
                      <a:lnTo>
                        <a:pt x="350" y="511"/>
                      </a:lnTo>
                      <a:lnTo>
                        <a:pt x="354" y="509"/>
                      </a:lnTo>
                      <a:lnTo>
                        <a:pt x="356" y="511"/>
                      </a:lnTo>
                      <a:lnTo>
                        <a:pt x="360" y="509"/>
                      </a:lnTo>
                      <a:lnTo>
                        <a:pt x="361" y="511"/>
                      </a:lnTo>
                      <a:lnTo>
                        <a:pt x="365" y="509"/>
                      </a:lnTo>
                      <a:lnTo>
                        <a:pt x="369" y="511"/>
                      </a:lnTo>
                      <a:lnTo>
                        <a:pt x="371" y="511"/>
                      </a:lnTo>
                      <a:lnTo>
                        <a:pt x="373" y="509"/>
                      </a:lnTo>
                      <a:lnTo>
                        <a:pt x="375" y="511"/>
                      </a:lnTo>
                      <a:lnTo>
                        <a:pt x="379" y="511"/>
                      </a:lnTo>
                      <a:lnTo>
                        <a:pt x="383" y="511"/>
                      </a:lnTo>
                      <a:lnTo>
                        <a:pt x="384" y="511"/>
                      </a:lnTo>
                      <a:lnTo>
                        <a:pt x="388" y="511"/>
                      </a:lnTo>
                      <a:lnTo>
                        <a:pt x="390" y="511"/>
                      </a:lnTo>
                      <a:lnTo>
                        <a:pt x="392" y="511"/>
                      </a:lnTo>
                      <a:lnTo>
                        <a:pt x="396" y="511"/>
                      </a:lnTo>
                      <a:lnTo>
                        <a:pt x="400" y="511"/>
                      </a:lnTo>
                      <a:lnTo>
                        <a:pt x="404" y="511"/>
                      </a:lnTo>
                      <a:lnTo>
                        <a:pt x="406" y="511"/>
                      </a:lnTo>
                      <a:lnTo>
                        <a:pt x="409" y="511"/>
                      </a:lnTo>
                      <a:lnTo>
                        <a:pt x="413" y="511"/>
                      </a:lnTo>
                      <a:lnTo>
                        <a:pt x="415" y="511"/>
                      </a:lnTo>
                      <a:lnTo>
                        <a:pt x="419" y="511"/>
                      </a:lnTo>
                      <a:lnTo>
                        <a:pt x="421" y="509"/>
                      </a:lnTo>
                      <a:lnTo>
                        <a:pt x="423" y="511"/>
                      </a:lnTo>
                      <a:lnTo>
                        <a:pt x="425" y="511"/>
                      </a:lnTo>
                      <a:lnTo>
                        <a:pt x="427" y="511"/>
                      </a:lnTo>
                      <a:lnTo>
                        <a:pt x="428" y="509"/>
                      </a:lnTo>
                      <a:lnTo>
                        <a:pt x="430" y="511"/>
                      </a:lnTo>
                      <a:lnTo>
                        <a:pt x="434" y="511"/>
                      </a:lnTo>
                      <a:lnTo>
                        <a:pt x="436" y="509"/>
                      </a:lnTo>
                      <a:lnTo>
                        <a:pt x="438" y="511"/>
                      </a:lnTo>
                      <a:lnTo>
                        <a:pt x="440" y="511"/>
                      </a:lnTo>
                      <a:lnTo>
                        <a:pt x="444" y="509"/>
                      </a:lnTo>
                      <a:lnTo>
                        <a:pt x="446" y="511"/>
                      </a:lnTo>
                      <a:lnTo>
                        <a:pt x="450" y="511"/>
                      </a:lnTo>
                      <a:lnTo>
                        <a:pt x="453" y="511"/>
                      </a:lnTo>
                      <a:lnTo>
                        <a:pt x="455" y="511"/>
                      </a:lnTo>
                      <a:lnTo>
                        <a:pt x="457" y="511"/>
                      </a:lnTo>
                      <a:lnTo>
                        <a:pt x="459" y="509"/>
                      </a:lnTo>
                      <a:lnTo>
                        <a:pt x="461" y="511"/>
                      </a:lnTo>
                      <a:lnTo>
                        <a:pt x="465" y="511"/>
                      </a:lnTo>
                      <a:lnTo>
                        <a:pt x="467" y="511"/>
                      </a:lnTo>
                      <a:lnTo>
                        <a:pt x="469" y="509"/>
                      </a:lnTo>
                      <a:lnTo>
                        <a:pt x="471" y="511"/>
                      </a:lnTo>
                      <a:lnTo>
                        <a:pt x="474" y="511"/>
                      </a:lnTo>
                      <a:lnTo>
                        <a:pt x="478" y="511"/>
                      </a:lnTo>
                      <a:lnTo>
                        <a:pt x="480" y="511"/>
                      </a:lnTo>
                      <a:lnTo>
                        <a:pt x="482" y="509"/>
                      </a:lnTo>
                      <a:lnTo>
                        <a:pt x="484" y="509"/>
                      </a:lnTo>
                      <a:lnTo>
                        <a:pt x="486" y="511"/>
                      </a:lnTo>
                      <a:lnTo>
                        <a:pt x="488" y="509"/>
                      </a:lnTo>
                      <a:lnTo>
                        <a:pt x="488" y="511"/>
                      </a:lnTo>
                      <a:lnTo>
                        <a:pt x="492" y="511"/>
                      </a:lnTo>
                      <a:lnTo>
                        <a:pt x="496" y="511"/>
                      </a:lnTo>
                      <a:lnTo>
                        <a:pt x="499" y="511"/>
                      </a:lnTo>
                      <a:lnTo>
                        <a:pt x="501" y="511"/>
                      </a:lnTo>
                      <a:lnTo>
                        <a:pt x="505" y="511"/>
                      </a:lnTo>
                      <a:lnTo>
                        <a:pt x="509" y="511"/>
                      </a:lnTo>
                      <a:lnTo>
                        <a:pt x="511" y="511"/>
                      </a:lnTo>
                      <a:lnTo>
                        <a:pt x="515" y="511"/>
                      </a:lnTo>
                      <a:lnTo>
                        <a:pt x="519" y="511"/>
                      </a:lnTo>
                      <a:lnTo>
                        <a:pt x="520" y="511"/>
                      </a:lnTo>
                      <a:lnTo>
                        <a:pt x="522" y="511"/>
                      </a:lnTo>
                      <a:lnTo>
                        <a:pt x="524" y="509"/>
                      </a:lnTo>
                      <a:lnTo>
                        <a:pt x="526" y="509"/>
                      </a:lnTo>
                      <a:lnTo>
                        <a:pt x="528" y="511"/>
                      </a:lnTo>
                      <a:lnTo>
                        <a:pt x="530" y="509"/>
                      </a:lnTo>
                      <a:lnTo>
                        <a:pt x="532" y="511"/>
                      </a:lnTo>
                      <a:lnTo>
                        <a:pt x="536" y="511"/>
                      </a:lnTo>
                      <a:lnTo>
                        <a:pt x="538" y="509"/>
                      </a:lnTo>
                      <a:lnTo>
                        <a:pt x="540" y="509"/>
                      </a:lnTo>
                      <a:lnTo>
                        <a:pt x="541" y="511"/>
                      </a:lnTo>
                      <a:lnTo>
                        <a:pt x="543" y="511"/>
                      </a:lnTo>
                      <a:lnTo>
                        <a:pt x="545" y="511"/>
                      </a:lnTo>
                      <a:lnTo>
                        <a:pt x="549" y="511"/>
                      </a:lnTo>
                      <a:lnTo>
                        <a:pt x="553" y="509"/>
                      </a:lnTo>
                      <a:lnTo>
                        <a:pt x="555" y="511"/>
                      </a:lnTo>
                      <a:lnTo>
                        <a:pt x="557" y="511"/>
                      </a:lnTo>
                      <a:lnTo>
                        <a:pt x="561" y="509"/>
                      </a:lnTo>
                      <a:lnTo>
                        <a:pt x="563" y="511"/>
                      </a:lnTo>
                      <a:lnTo>
                        <a:pt x="564" y="509"/>
                      </a:lnTo>
                      <a:lnTo>
                        <a:pt x="566" y="509"/>
                      </a:lnTo>
                      <a:lnTo>
                        <a:pt x="568" y="511"/>
                      </a:lnTo>
                      <a:lnTo>
                        <a:pt x="570" y="509"/>
                      </a:lnTo>
                      <a:lnTo>
                        <a:pt x="572" y="509"/>
                      </a:lnTo>
                      <a:lnTo>
                        <a:pt x="574" y="509"/>
                      </a:lnTo>
                      <a:lnTo>
                        <a:pt x="576" y="509"/>
                      </a:lnTo>
                      <a:lnTo>
                        <a:pt x="578" y="509"/>
                      </a:lnTo>
                      <a:lnTo>
                        <a:pt x="580" y="509"/>
                      </a:lnTo>
                      <a:lnTo>
                        <a:pt x="582" y="509"/>
                      </a:lnTo>
                      <a:lnTo>
                        <a:pt x="584" y="509"/>
                      </a:lnTo>
                      <a:lnTo>
                        <a:pt x="586" y="509"/>
                      </a:lnTo>
                      <a:lnTo>
                        <a:pt x="587" y="511"/>
                      </a:lnTo>
                      <a:lnTo>
                        <a:pt x="589" y="509"/>
                      </a:lnTo>
                      <a:lnTo>
                        <a:pt x="591" y="509"/>
                      </a:lnTo>
                      <a:lnTo>
                        <a:pt x="593" y="509"/>
                      </a:lnTo>
                      <a:lnTo>
                        <a:pt x="595" y="509"/>
                      </a:lnTo>
                      <a:lnTo>
                        <a:pt x="597" y="509"/>
                      </a:lnTo>
                      <a:lnTo>
                        <a:pt x="599" y="509"/>
                      </a:lnTo>
                      <a:lnTo>
                        <a:pt x="601" y="509"/>
                      </a:lnTo>
                      <a:lnTo>
                        <a:pt x="603" y="511"/>
                      </a:lnTo>
                      <a:lnTo>
                        <a:pt x="605" y="509"/>
                      </a:lnTo>
                      <a:lnTo>
                        <a:pt x="607" y="511"/>
                      </a:lnTo>
                      <a:lnTo>
                        <a:pt x="609" y="509"/>
                      </a:lnTo>
                      <a:lnTo>
                        <a:pt x="610" y="509"/>
                      </a:lnTo>
                      <a:lnTo>
                        <a:pt x="612" y="509"/>
                      </a:lnTo>
                      <a:lnTo>
                        <a:pt x="614" y="511"/>
                      </a:lnTo>
                      <a:lnTo>
                        <a:pt x="618" y="511"/>
                      </a:lnTo>
                      <a:lnTo>
                        <a:pt x="618" y="509"/>
                      </a:lnTo>
                      <a:lnTo>
                        <a:pt x="620" y="511"/>
                      </a:lnTo>
                      <a:lnTo>
                        <a:pt x="622" y="511"/>
                      </a:lnTo>
                      <a:lnTo>
                        <a:pt x="624" y="509"/>
                      </a:lnTo>
                      <a:lnTo>
                        <a:pt x="626" y="511"/>
                      </a:lnTo>
                      <a:lnTo>
                        <a:pt x="628" y="511"/>
                      </a:lnTo>
                      <a:lnTo>
                        <a:pt x="630" y="509"/>
                      </a:lnTo>
                      <a:lnTo>
                        <a:pt x="631" y="509"/>
                      </a:lnTo>
                      <a:lnTo>
                        <a:pt x="633" y="511"/>
                      </a:lnTo>
                      <a:lnTo>
                        <a:pt x="635" y="509"/>
                      </a:lnTo>
                      <a:lnTo>
                        <a:pt x="639" y="509"/>
                      </a:lnTo>
                      <a:lnTo>
                        <a:pt x="641" y="511"/>
                      </a:lnTo>
                      <a:lnTo>
                        <a:pt x="643" y="509"/>
                      </a:lnTo>
                      <a:lnTo>
                        <a:pt x="645" y="511"/>
                      </a:lnTo>
                      <a:lnTo>
                        <a:pt x="647" y="509"/>
                      </a:lnTo>
                      <a:lnTo>
                        <a:pt x="649" y="509"/>
                      </a:lnTo>
                      <a:lnTo>
                        <a:pt x="651" y="509"/>
                      </a:lnTo>
                      <a:lnTo>
                        <a:pt x="651" y="511"/>
                      </a:lnTo>
                      <a:lnTo>
                        <a:pt x="653" y="509"/>
                      </a:lnTo>
                      <a:lnTo>
                        <a:pt x="656" y="509"/>
                      </a:lnTo>
                      <a:lnTo>
                        <a:pt x="658" y="511"/>
                      </a:lnTo>
                      <a:lnTo>
                        <a:pt x="660" y="509"/>
                      </a:lnTo>
                      <a:lnTo>
                        <a:pt x="662" y="509"/>
                      </a:lnTo>
                      <a:lnTo>
                        <a:pt x="664" y="509"/>
                      </a:lnTo>
                      <a:lnTo>
                        <a:pt x="666" y="509"/>
                      </a:lnTo>
                      <a:lnTo>
                        <a:pt x="668" y="509"/>
                      </a:lnTo>
                      <a:lnTo>
                        <a:pt x="670" y="509"/>
                      </a:lnTo>
                      <a:lnTo>
                        <a:pt x="672" y="509"/>
                      </a:lnTo>
                      <a:lnTo>
                        <a:pt x="674" y="509"/>
                      </a:lnTo>
                      <a:lnTo>
                        <a:pt x="676" y="509"/>
                      </a:lnTo>
                      <a:lnTo>
                        <a:pt x="677" y="509"/>
                      </a:lnTo>
                      <a:lnTo>
                        <a:pt x="679" y="509"/>
                      </a:lnTo>
                      <a:lnTo>
                        <a:pt x="681" y="509"/>
                      </a:lnTo>
                      <a:lnTo>
                        <a:pt x="683" y="509"/>
                      </a:lnTo>
                      <a:lnTo>
                        <a:pt x="685" y="509"/>
                      </a:lnTo>
                      <a:lnTo>
                        <a:pt x="687" y="509"/>
                      </a:lnTo>
                      <a:lnTo>
                        <a:pt x="689" y="509"/>
                      </a:lnTo>
                      <a:lnTo>
                        <a:pt x="691" y="509"/>
                      </a:lnTo>
                      <a:lnTo>
                        <a:pt x="693" y="509"/>
                      </a:lnTo>
                      <a:lnTo>
                        <a:pt x="695" y="509"/>
                      </a:lnTo>
                      <a:lnTo>
                        <a:pt x="697" y="509"/>
                      </a:lnTo>
                      <a:lnTo>
                        <a:pt x="699" y="509"/>
                      </a:lnTo>
                      <a:lnTo>
                        <a:pt x="700" y="509"/>
                      </a:lnTo>
                      <a:lnTo>
                        <a:pt x="702" y="509"/>
                      </a:lnTo>
                      <a:lnTo>
                        <a:pt x="704" y="509"/>
                      </a:lnTo>
                      <a:lnTo>
                        <a:pt x="706" y="509"/>
                      </a:lnTo>
                      <a:lnTo>
                        <a:pt x="708" y="509"/>
                      </a:lnTo>
                      <a:lnTo>
                        <a:pt x="710" y="509"/>
                      </a:lnTo>
                      <a:lnTo>
                        <a:pt x="714" y="509"/>
                      </a:lnTo>
                      <a:lnTo>
                        <a:pt x="716" y="509"/>
                      </a:lnTo>
                      <a:lnTo>
                        <a:pt x="718" y="509"/>
                      </a:lnTo>
                      <a:lnTo>
                        <a:pt x="721" y="509"/>
                      </a:lnTo>
                      <a:lnTo>
                        <a:pt x="723" y="509"/>
                      </a:lnTo>
                      <a:lnTo>
                        <a:pt x="725" y="509"/>
                      </a:lnTo>
                      <a:lnTo>
                        <a:pt x="727" y="509"/>
                      </a:lnTo>
                      <a:lnTo>
                        <a:pt x="731" y="509"/>
                      </a:lnTo>
                      <a:lnTo>
                        <a:pt x="733" y="509"/>
                      </a:lnTo>
                      <a:lnTo>
                        <a:pt x="735" y="509"/>
                      </a:lnTo>
                      <a:lnTo>
                        <a:pt x="737" y="509"/>
                      </a:lnTo>
                      <a:lnTo>
                        <a:pt x="739" y="509"/>
                      </a:lnTo>
                      <a:lnTo>
                        <a:pt x="741" y="509"/>
                      </a:lnTo>
                      <a:lnTo>
                        <a:pt x="743" y="509"/>
                      </a:lnTo>
                      <a:lnTo>
                        <a:pt x="744" y="509"/>
                      </a:lnTo>
                      <a:lnTo>
                        <a:pt x="746" y="509"/>
                      </a:lnTo>
                      <a:lnTo>
                        <a:pt x="748" y="509"/>
                      </a:lnTo>
                      <a:lnTo>
                        <a:pt x="752" y="509"/>
                      </a:lnTo>
                      <a:lnTo>
                        <a:pt x="754" y="509"/>
                      </a:lnTo>
                      <a:lnTo>
                        <a:pt x="756" y="509"/>
                      </a:lnTo>
                      <a:lnTo>
                        <a:pt x="758" y="509"/>
                      </a:lnTo>
                      <a:lnTo>
                        <a:pt x="760" y="509"/>
                      </a:lnTo>
                      <a:lnTo>
                        <a:pt x="762" y="509"/>
                      </a:lnTo>
                      <a:lnTo>
                        <a:pt x="764" y="509"/>
                      </a:lnTo>
                      <a:lnTo>
                        <a:pt x="766" y="509"/>
                      </a:lnTo>
                      <a:lnTo>
                        <a:pt x="767" y="509"/>
                      </a:lnTo>
                      <a:lnTo>
                        <a:pt x="769" y="509"/>
                      </a:lnTo>
                      <a:lnTo>
                        <a:pt x="771" y="509"/>
                      </a:lnTo>
                      <a:lnTo>
                        <a:pt x="773" y="509"/>
                      </a:lnTo>
                      <a:lnTo>
                        <a:pt x="775" y="509"/>
                      </a:lnTo>
                      <a:lnTo>
                        <a:pt x="777" y="509"/>
                      </a:lnTo>
                      <a:lnTo>
                        <a:pt x="779" y="509"/>
                      </a:lnTo>
                      <a:lnTo>
                        <a:pt x="781" y="509"/>
                      </a:lnTo>
                      <a:lnTo>
                        <a:pt x="783" y="509"/>
                      </a:lnTo>
                      <a:lnTo>
                        <a:pt x="785" y="509"/>
                      </a:lnTo>
                      <a:lnTo>
                        <a:pt x="787" y="509"/>
                      </a:lnTo>
                      <a:lnTo>
                        <a:pt x="789" y="509"/>
                      </a:lnTo>
                      <a:lnTo>
                        <a:pt x="790" y="509"/>
                      </a:lnTo>
                      <a:lnTo>
                        <a:pt x="792" y="509"/>
                      </a:lnTo>
                      <a:lnTo>
                        <a:pt x="794" y="509"/>
                      </a:lnTo>
                      <a:lnTo>
                        <a:pt x="796" y="509"/>
                      </a:lnTo>
                      <a:lnTo>
                        <a:pt x="798" y="509"/>
                      </a:lnTo>
                      <a:lnTo>
                        <a:pt x="800" y="509"/>
                      </a:lnTo>
                      <a:lnTo>
                        <a:pt x="802" y="509"/>
                      </a:lnTo>
                      <a:lnTo>
                        <a:pt x="806" y="509"/>
                      </a:lnTo>
                      <a:lnTo>
                        <a:pt x="808" y="509"/>
                      </a:lnTo>
                      <a:lnTo>
                        <a:pt x="810" y="509"/>
                      </a:lnTo>
                      <a:lnTo>
                        <a:pt x="811" y="509"/>
                      </a:lnTo>
                      <a:lnTo>
                        <a:pt x="813" y="509"/>
                      </a:lnTo>
                      <a:lnTo>
                        <a:pt x="815" y="509"/>
                      </a:lnTo>
                      <a:lnTo>
                        <a:pt x="817" y="509"/>
                      </a:lnTo>
                      <a:lnTo>
                        <a:pt x="819" y="509"/>
                      </a:lnTo>
                      <a:lnTo>
                        <a:pt x="821" y="509"/>
                      </a:lnTo>
                      <a:lnTo>
                        <a:pt x="823" y="509"/>
                      </a:lnTo>
                      <a:lnTo>
                        <a:pt x="825" y="509"/>
                      </a:lnTo>
                      <a:lnTo>
                        <a:pt x="827" y="509"/>
                      </a:lnTo>
                      <a:lnTo>
                        <a:pt x="829" y="509"/>
                      </a:lnTo>
                      <a:lnTo>
                        <a:pt x="831" y="509"/>
                      </a:lnTo>
                      <a:lnTo>
                        <a:pt x="833" y="509"/>
                      </a:lnTo>
                      <a:lnTo>
                        <a:pt x="834" y="509"/>
                      </a:lnTo>
                      <a:lnTo>
                        <a:pt x="836" y="509"/>
                      </a:lnTo>
                      <a:lnTo>
                        <a:pt x="838" y="509"/>
                      </a:lnTo>
                      <a:lnTo>
                        <a:pt x="840" y="509"/>
                      </a:lnTo>
                      <a:lnTo>
                        <a:pt x="842" y="509"/>
                      </a:lnTo>
                      <a:lnTo>
                        <a:pt x="846" y="509"/>
                      </a:lnTo>
                      <a:lnTo>
                        <a:pt x="848" y="509"/>
                      </a:lnTo>
                      <a:lnTo>
                        <a:pt x="850" y="509"/>
                      </a:lnTo>
                      <a:lnTo>
                        <a:pt x="852" y="509"/>
                      </a:lnTo>
                      <a:lnTo>
                        <a:pt x="854" y="509"/>
                      </a:lnTo>
                      <a:lnTo>
                        <a:pt x="856" y="509"/>
                      </a:lnTo>
                      <a:lnTo>
                        <a:pt x="857" y="509"/>
                      </a:lnTo>
                      <a:lnTo>
                        <a:pt x="859" y="509"/>
                      </a:lnTo>
                      <a:lnTo>
                        <a:pt x="861" y="509"/>
                      </a:lnTo>
                      <a:lnTo>
                        <a:pt x="863" y="509"/>
                      </a:lnTo>
                      <a:lnTo>
                        <a:pt x="865" y="509"/>
                      </a:lnTo>
                      <a:lnTo>
                        <a:pt x="867" y="509"/>
                      </a:lnTo>
                      <a:lnTo>
                        <a:pt x="869" y="509"/>
                      </a:lnTo>
                      <a:lnTo>
                        <a:pt x="871" y="509"/>
                      </a:lnTo>
                      <a:lnTo>
                        <a:pt x="873" y="509"/>
                      </a:lnTo>
                      <a:lnTo>
                        <a:pt x="875" y="509"/>
                      </a:lnTo>
                      <a:lnTo>
                        <a:pt x="877" y="509"/>
                      </a:lnTo>
                      <a:lnTo>
                        <a:pt x="879" y="509"/>
                      </a:lnTo>
                      <a:lnTo>
                        <a:pt x="880" y="509"/>
                      </a:lnTo>
                      <a:lnTo>
                        <a:pt x="882" y="509"/>
                      </a:lnTo>
                      <a:lnTo>
                        <a:pt x="884" y="509"/>
                      </a:lnTo>
                      <a:lnTo>
                        <a:pt x="886" y="509"/>
                      </a:lnTo>
                      <a:lnTo>
                        <a:pt x="888" y="509"/>
                      </a:lnTo>
                      <a:lnTo>
                        <a:pt x="890" y="509"/>
                      </a:lnTo>
                      <a:lnTo>
                        <a:pt x="892" y="509"/>
                      </a:lnTo>
                      <a:lnTo>
                        <a:pt x="894" y="509"/>
                      </a:lnTo>
                      <a:lnTo>
                        <a:pt x="896" y="509"/>
                      </a:lnTo>
                      <a:lnTo>
                        <a:pt x="898" y="509"/>
                      </a:lnTo>
                      <a:lnTo>
                        <a:pt x="900" y="509"/>
                      </a:lnTo>
                      <a:lnTo>
                        <a:pt x="902" y="509"/>
                      </a:lnTo>
                      <a:lnTo>
                        <a:pt x="903" y="509"/>
                      </a:lnTo>
                      <a:lnTo>
                        <a:pt x="905" y="509"/>
                      </a:lnTo>
                      <a:lnTo>
                        <a:pt x="907" y="509"/>
                      </a:lnTo>
                      <a:lnTo>
                        <a:pt x="909" y="509"/>
                      </a:lnTo>
                      <a:lnTo>
                        <a:pt x="911" y="509"/>
                      </a:lnTo>
                      <a:lnTo>
                        <a:pt x="913" y="509"/>
                      </a:lnTo>
                      <a:lnTo>
                        <a:pt x="915" y="509"/>
                      </a:lnTo>
                      <a:lnTo>
                        <a:pt x="917" y="509"/>
                      </a:lnTo>
                      <a:lnTo>
                        <a:pt x="919" y="509"/>
                      </a:lnTo>
                      <a:lnTo>
                        <a:pt x="921" y="509"/>
                      </a:lnTo>
                      <a:lnTo>
                        <a:pt x="923" y="509"/>
                      </a:lnTo>
                      <a:lnTo>
                        <a:pt x="924" y="509"/>
                      </a:lnTo>
                      <a:lnTo>
                        <a:pt x="926" y="509"/>
                      </a:lnTo>
                      <a:lnTo>
                        <a:pt x="928" y="509"/>
                      </a:lnTo>
                      <a:lnTo>
                        <a:pt x="930" y="509"/>
                      </a:lnTo>
                      <a:lnTo>
                        <a:pt x="932" y="509"/>
                      </a:lnTo>
                      <a:lnTo>
                        <a:pt x="934" y="507"/>
                      </a:lnTo>
                      <a:lnTo>
                        <a:pt x="936" y="502"/>
                      </a:lnTo>
                      <a:lnTo>
                        <a:pt x="938" y="483"/>
                      </a:lnTo>
                      <a:lnTo>
                        <a:pt x="940" y="444"/>
                      </a:lnTo>
                      <a:lnTo>
                        <a:pt x="942" y="389"/>
                      </a:lnTo>
                      <a:lnTo>
                        <a:pt x="944" y="311"/>
                      </a:lnTo>
                      <a:lnTo>
                        <a:pt x="946" y="177"/>
                      </a:lnTo>
                      <a:lnTo>
                        <a:pt x="946" y="59"/>
                      </a:lnTo>
                      <a:lnTo>
                        <a:pt x="947" y="26"/>
                      </a:lnTo>
                      <a:lnTo>
                        <a:pt x="949" y="0"/>
                      </a:lnTo>
                      <a:lnTo>
                        <a:pt x="951" y="55"/>
                      </a:lnTo>
                      <a:lnTo>
                        <a:pt x="953" y="86"/>
                      </a:lnTo>
                      <a:lnTo>
                        <a:pt x="955" y="175"/>
                      </a:lnTo>
                      <a:lnTo>
                        <a:pt x="957" y="278"/>
                      </a:lnTo>
                      <a:lnTo>
                        <a:pt x="959" y="341"/>
                      </a:lnTo>
                      <a:lnTo>
                        <a:pt x="961" y="393"/>
                      </a:lnTo>
                      <a:lnTo>
                        <a:pt x="963" y="423"/>
                      </a:lnTo>
                      <a:lnTo>
                        <a:pt x="965" y="454"/>
                      </a:lnTo>
                      <a:lnTo>
                        <a:pt x="967" y="475"/>
                      </a:lnTo>
                      <a:lnTo>
                        <a:pt x="969" y="481"/>
                      </a:lnTo>
                      <a:lnTo>
                        <a:pt x="970" y="492"/>
                      </a:lnTo>
                      <a:lnTo>
                        <a:pt x="972" y="496"/>
                      </a:lnTo>
                      <a:lnTo>
                        <a:pt x="974" y="498"/>
                      </a:lnTo>
                      <a:lnTo>
                        <a:pt x="976" y="500"/>
                      </a:lnTo>
                      <a:lnTo>
                        <a:pt x="978" y="502"/>
                      </a:lnTo>
                      <a:lnTo>
                        <a:pt x="980" y="504"/>
                      </a:lnTo>
                      <a:lnTo>
                        <a:pt x="982" y="504"/>
                      </a:lnTo>
                      <a:lnTo>
                        <a:pt x="984" y="504"/>
                      </a:lnTo>
                      <a:lnTo>
                        <a:pt x="986" y="505"/>
                      </a:lnTo>
                      <a:lnTo>
                        <a:pt x="988" y="505"/>
                      </a:lnTo>
                      <a:lnTo>
                        <a:pt x="990" y="505"/>
                      </a:lnTo>
                      <a:lnTo>
                        <a:pt x="992" y="505"/>
                      </a:lnTo>
                      <a:lnTo>
                        <a:pt x="993" y="507"/>
                      </a:lnTo>
                      <a:lnTo>
                        <a:pt x="995" y="507"/>
                      </a:lnTo>
                      <a:lnTo>
                        <a:pt x="997" y="507"/>
                      </a:lnTo>
                      <a:lnTo>
                        <a:pt x="999" y="507"/>
                      </a:lnTo>
                      <a:lnTo>
                        <a:pt x="1001" y="507"/>
                      </a:lnTo>
                      <a:lnTo>
                        <a:pt x="1003" y="507"/>
                      </a:lnTo>
                      <a:lnTo>
                        <a:pt x="1005" y="507"/>
                      </a:lnTo>
                      <a:lnTo>
                        <a:pt x="1007" y="507"/>
                      </a:lnTo>
                      <a:lnTo>
                        <a:pt x="1009" y="507"/>
                      </a:lnTo>
                      <a:lnTo>
                        <a:pt x="1011" y="507"/>
                      </a:lnTo>
                      <a:lnTo>
                        <a:pt x="1013" y="507"/>
                      </a:lnTo>
                      <a:lnTo>
                        <a:pt x="1014" y="507"/>
                      </a:lnTo>
                      <a:lnTo>
                        <a:pt x="1016" y="507"/>
                      </a:lnTo>
                      <a:lnTo>
                        <a:pt x="1018" y="509"/>
                      </a:lnTo>
                      <a:lnTo>
                        <a:pt x="1020" y="509"/>
                      </a:lnTo>
                      <a:lnTo>
                        <a:pt x="1022" y="509"/>
                      </a:lnTo>
                      <a:lnTo>
                        <a:pt x="1024" y="509"/>
                      </a:lnTo>
                      <a:lnTo>
                        <a:pt x="1028" y="509"/>
                      </a:lnTo>
                      <a:lnTo>
                        <a:pt x="1030" y="509"/>
                      </a:lnTo>
                      <a:lnTo>
                        <a:pt x="1032" y="509"/>
                      </a:lnTo>
                      <a:lnTo>
                        <a:pt x="1034" y="509"/>
                      </a:lnTo>
                      <a:lnTo>
                        <a:pt x="1036" y="509"/>
                      </a:lnTo>
                      <a:lnTo>
                        <a:pt x="1037" y="509"/>
                      </a:lnTo>
                      <a:lnTo>
                        <a:pt x="1039" y="509"/>
                      </a:lnTo>
                      <a:lnTo>
                        <a:pt x="1041" y="509"/>
                      </a:lnTo>
                      <a:lnTo>
                        <a:pt x="1043" y="509"/>
                      </a:lnTo>
                      <a:lnTo>
                        <a:pt x="1045" y="509"/>
                      </a:lnTo>
                      <a:lnTo>
                        <a:pt x="1047" y="509"/>
                      </a:lnTo>
                      <a:lnTo>
                        <a:pt x="1049" y="509"/>
                      </a:lnTo>
                      <a:lnTo>
                        <a:pt x="1051" y="509"/>
                      </a:lnTo>
                      <a:lnTo>
                        <a:pt x="1053" y="509"/>
                      </a:lnTo>
                      <a:lnTo>
                        <a:pt x="1055" y="509"/>
                      </a:lnTo>
                      <a:lnTo>
                        <a:pt x="1057" y="509"/>
                      </a:lnTo>
                      <a:lnTo>
                        <a:pt x="1059" y="509"/>
                      </a:lnTo>
                      <a:lnTo>
                        <a:pt x="1060" y="509"/>
                      </a:lnTo>
                      <a:lnTo>
                        <a:pt x="1062" y="509"/>
                      </a:lnTo>
                      <a:lnTo>
                        <a:pt x="1064" y="509"/>
                      </a:lnTo>
                      <a:lnTo>
                        <a:pt x="1066" y="509"/>
                      </a:lnTo>
                      <a:lnTo>
                        <a:pt x="1068" y="509"/>
                      </a:lnTo>
                      <a:lnTo>
                        <a:pt x="1070" y="509"/>
                      </a:lnTo>
                      <a:lnTo>
                        <a:pt x="1072" y="509"/>
                      </a:lnTo>
                      <a:lnTo>
                        <a:pt x="1074" y="509"/>
                      </a:lnTo>
                      <a:lnTo>
                        <a:pt x="1076" y="509"/>
                      </a:lnTo>
                      <a:lnTo>
                        <a:pt x="1078" y="509"/>
                      </a:lnTo>
                      <a:lnTo>
                        <a:pt x="1080" y="509"/>
                      </a:lnTo>
                      <a:lnTo>
                        <a:pt x="1082" y="509"/>
                      </a:lnTo>
                      <a:lnTo>
                        <a:pt x="1083" y="509"/>
                      </a:lnTo>
                      <a:lnTo>
                        <a:pt x="1085" y="509"/>
                      </a:lnTo>
                      <a:lnTo>
                        <a:pt x="1087" y="509"/>
                      </a:lnTo>
                      <a:lnTo>
                        <a:pt x="1089" y="509"/>
                      </a:lnTo>
                      <a:lnTo>
                        <a:pt x="1091" y="509"/>
                      </a:lnTo>
                      <a:lnTo>
                        <a:pt x="1093" y="509"/>
                      </a:lnTo>
                      <a:lnTo>
                        <a:pt x="1095" y="509"/>
                      </a:lnTo>
                      <a:lnTo>
                        <a:pt x="1097" y="509"/>
                      </a:lnTo>
                      <a:lnTo>
                        <a:pt x="1099" y="509"/>
                      </a:lnTo>
                      <a:lnTo>
                        <a:pt x="1101" y="509"/>
                      </a:lnTo>
                      <a:lnTo>
                        <a:pt x="1103" y="509"/>
                      </a:lnTo>
                      <a:lnTo>
                        <a:pt x="1104" y="509"/>
                      </a:lnTo>
                      <a:lnTo>
                        <a:pt x="1106" y="509"/>
                      </a:lnTo>
                      <a:lnTo>
                        <a:pt x="1108" y="509"/>
                      </a:lnTo>
                      <a:lnTo>
                        <a:pt x="1110" y="509"/>
                      </a:lnTo>
                      <a:lnTo>
                        <a:pt x="1112" y="509"/>
                      </a:lnTo>
                      <a:lnTo>
                        <a:pt x="1114" y="509"/>
                      </a:lnTo>
                      <a:lnTo>
                        <a:pt x="1116" y="509"/>
                      </a:lnTo>
                      <a:lnTo>
                        <a:pt x="1118" y="509"/>
                      </a:lnTo>
                      <a:lnTo>
                        <a:pt x="1120" y="509"/>
                      </a:lnTo>
                      <a:lnTo>
                        <a:pt x="1122" y="509"/>
                      </a:lnTo>
                      <a:lnTo>
                        <a:pt x="1124" y="509"/>
                      </a:lnTo>
                      <a:lnTo>
                        <a:pt x="1126" y="509"/>
                      </a:lnTo>
                      <a:lnTo>
                        <a:pt x="1127" y="509"/>
                      </a:lnTo>
                      <a:lnTo>
                        <a:pt x="1129" y="509"/>
                      </a:lnTo>
                      <a:lnTo>
                        <a:pt x="1131" y="509"/>
                      </a:lnTo>
                      <a:lnTo>
                        <a:pt x="1133" y="509"/>
                      </a:lnTo>
                      <a:lnTo>
                        <a:pt x="1135" y="509"/>
                      </a:lnTo>
                      <a:lnTo>
                        <a:pt x="1137" y="509"/>
                      </a:lnTo>
                      <a:lnTo>
                        <a:pt x="1139" y="509"/>
                      </a:lnTo>
                      <a:lnTo>
                        <a:pt x="1141" y="509"/>
                      </a:lnTo>
                      <a:lnTo>
                        <a:pt x="1143" y="509"/>
                      </a:lnTo>
                      <a:lnTo>
                        <a:pt x="1145" y="509"/>
                      </a:lnTo>
                      <a:lnTo>
                        <a:pt x="1147" y="509"/>
                      </a:lnTo>
                      <a:lnTo>
                        <a:pt x="1149" y="509"/>
                      </a:lnTo>
                      <a:lnTo>
                        <a:pt x="1150" y="509"/>
                      </a:lnTo>
                      <a:lnTo>
                        <a:pt x="1152" y="509"/>
                      </a:lnTo>
                      <a:lnTo>
                        <a:pt x="1154" y="509"/>
                      </a:lnTo>
                      <a:lnTo>
                        <a:pt x="1156" y="509"/>
                      </a:lnTo>
                      <a:lnTo>
                        <a:pt x="1158" y="509"/>
                      </a:lnTo>
                      <a:lnTo>
                        <a:pt x="1160" y="509"/>
                      </a:lnTo>
                      <a:lnTo>
                        <a:pt x="1162" y="509"/>
                      </a:lnTo>
                      <a:lnTo>
                        <a:pt x="1164" y="509"/>
                      </a:lnTo>
                      <a:lnTo>
                        <a:pt x="1166" y="509"/>
                      </a:lnTo>
                      <a:lnTo>
                        <a:pt x="1168" y="509"/>
                      </a:lnTo>
                      <a:lnTo>
                        <a:pt x="1170" y="509"/>
                      </a:lnTo>
                      <a:lnTo>
                        <a:pt x="1172" y="509"/>
                      </a:lnTo>
                      <a:lnTo>
                        <a:pt x="1173" y="509"/>
                      </a:lnTo>
                      <a:lnTo>
                        <a:pt x="1175" y="509"/>
                      </a:lnTo>
                      <a:lnTo>
                        <a:pt x="1177" y="509"/>
                      </a:lnTo>
                      <a:lnTo>
                        <a:pt x="1179" y="509"/>
                      </a:lnTo>
                      <a:lnTo>
                        <a:pt x="1181" y="509"/>
                      </a:lnTo>
                      <a:lnTo>
                        <a:pt x="1183" y="509"/>
                      </a:lnTo>
                      <a:lnTo>
                        <a:pt x="1185" y="509"/>
                      </a:lnTo>
                      <a:lnTo>
                        <a:pt x="1187" y="509"/>
                      </a:lnTo>
                      <a:lnTo>
                        <a:pt x="1189" y="509"/>
                      </a:lnTo>
                      <a:lnTo>
                        <a:pt x="1191" y="509"/>
                      </a:lnTo>
                      <a:lnTo>
                        <a:pt x="1193" y="509"/>
                      </a:lnTo>
                      <a:lnTo>
                        <a:pt x="1194" y="509"/>
                      </a:lnTo>
                      <a:lnTo>
                        <a:pt x="1196" y="509"/>
                      </a:lnTo>
                      <a:lnTo>
                        <a:pt x="1198" y="509"/>
                      </a:lnTo>
                      <a:lnTo>
                        <a:pt x="1200" y="509"/>
                      </a:lnTo>
                      <a:lnTo>
                        <a:pt x="1202" y="509"/>
                      </a:lnTo>
                      <a:lnTo>
                        <a:pt x="1204" y="509"/>
                      </a:lnTo>
                      <a:lnTo>
                        <a:pt x="1206" y="509"/>
                      </a:lnTo>
                      <a:lnTo>
                        <a:pt x="1208" y="509"/>
                      </a:lnTo>
                      <a:lnTo>
                        <a:pt x="1210" y="509"/>
                      </a:lnTo>
                      <a:lnTo>
                        <a:pt x="1212" y="509"/>
                      </a:lnTo>
                      <a:lnTo>
                        <a:pt x="1214" y="509"/>
                      </a:lnTo>
                      <a:lnTo>
                        <a:pt x="1216" y="509"/>
                      </a:lnTo>
                      <a:lnTo>
                        <a:pt x="1217" y="509"/>
                      </a:lnTo>
                      <a:lnTo>
                        <a:pt x="1219" y="509"/>
                      </a:lnTo>
                      <a:lnTo>
                        <a:pt x="1221" y="509"/>
                      </a:lnTo>
                      <a:lnTo>
                        <a:pt x="1223" y="509"/>
                      </a:lnTo>
                      <a:lnTo>
                        <a:pt x="1225" y="509"/>
                      </a:lnTo>
                      <a:lnTo>
                        <a:pt x="1227" y="509"/>
                      </a:lnTo>
                      <a:lnTo>
                        <a:pt x="1229" y="509"/>
                      </a:lnTo>
                      <a:lnTo>
                        <a:pt x="1231" y="509"/>
                      </a:lnTo>
                      <a:lnTo>
                        <a:pt x="1233" y="509"/>
                      </a:lnTo>
                      <a:lnTo>
                        <a:pt x="1235" y="509"/>
                      </a:lnTo>
                      <a:lnTo>
                        <a:pt x="1237" y="509"/>
                      </a:lnTo>
                      <a:lnTo>
                        <a:pt x="1239" y="509"/>
                      </a:lnTo>
                      <a:lnTo>
                        <a:pt x="1240" y="509"/>
                      </a:lnTo>
                      <a:lnTo>
                        <a:pt x="1242" y="509"/>
                      </a:lnTo>
                      <a:lnTo>
                        <a:pt x="1244" y="509"/>
                      </a:lnTo>
                      <a:lnTo>
                        <a:pt x="1246" y="509"/>
                      </a:lnTo>
                      <a:lnTo>
                        <a:pt x="1248" y="509"/>
                      </a:lnTo>
                      <a:lnTo>
                        <a:pt x="1250" y="509"/>
                      </a:lnTo>
                      <a:lnTo>
                        <a:pt x="1252" y="509"/>
                      </a:lnTo>
                      <a:lnTo>
                        <a:pt x="1254" y="509"/>
                      </a:lnTo>
                      <a:lnTo>
                        <a:pt x="1256" y="509"/>
                      </a:lnTo>
                      <a:lnTo>
                        <a:pt x="1258" y="509"/>
                      </a:lnTo>
                      <a:lnTo>
                        <a:pt x="1260" y="509"/>
                      </a:lnTo>
                      <a:lnTo>
                        <a:pt x="1262" y="509"/>
                      </a:lnTo>
                      <a:lnTo>
                        <a:pt x="1263" y="509"/>
                      </a:lnTo>
                      <a:lnTo>
                        <a:pt x="1265" y="509"/>
                      </a:lnTo>
                      <a:lnTo>
                        <a:pt x="1267" y="509"/>
                      </a:lnTo>
                      <a:lnTo>
                        <a:pt x="1269" y="509"/>
                      </a:lnTo>
                      <a:lnTo>
                        <a:pt x="1271" y="509"/>
                      </a:lnTo>
                      <a:lnTo>
                        <a:pt x="1273" y="509"/>
                      </a:lnTo>
                      <a:lnTo>
                        <a:pt x="1275" y="509"/>
                      </a:lnTo>
                      <a:lnTo>
                        <a:pt x="1277" y="509"/>
                      </a:lnTo>
                      <a:lnTo>
                        <a:pt x="1279" y="509"/>
                      </a:lnTo>
                      <a:lnTo>
                        <a:pt x="1281" y="509"/>
                      </a:lnTo>
                      <a:lnTo>
                        <a:pt x="1283" y="509"/>
                      </a:lnTo>
                      <a:lnTo>
                        <a:pt x="1285" y="509"/>
                      </a:lnTo>
                      <a:lnTo>
                        <a:pt x="1286" y="509"/>
                      </a:lnTo>
                      <a:lnTo>
                        <a:pt x="1288" y="509"/>
                      </a:lnTo>
                      <a:lnTo>
                        <a:pt x="1290" y="509"/>
                      </a:lnTo>
                      <a:lnTo>
                        <a:pt x="1292" y="509"/>
                      </a:lnTo>
                      <a:lnTo>
                        <a:pt x="1294" y="509"/>
                      </a:lnTo>
                      <a:lnTo>
                        <a:pt x="1296" y="509"/>
                      </a:lnTo>
                      <a:lnTo>
                        <a:pt x="1298" y="509"/>
                      </a:lnTo>
                      <a:lnTo>
                        <a:pt x="1300" y="509"/>
                      </a:lnTo>
                      <a:lnTo>
                        <a:pt x="1302" y="509"/>
                      </a:lnTo>
                      <a:lnTo>
                        <a:pt x="1304" y="509"/>
                      </a:lnTo>
                      <a:lnTo>
                        <a:pt x="1306" y="509"/>
                      </a:lnTo>
                      <a:lnTo>
                        <a:pt x="1307" y="509"/>
                      </a:lnTo>
                      <a:lnTo>
                        <a:pt x="1309" y="509"/>
                      </a:lnTo>
                      <a:lnTo>
                        <a:pt x="1311" y="509"/>
                      </a:lnTo>
                      <a:lnTo>
                        <a:pt x="1313" y="509"/>
                      </a:lnTo>
                      <a:lnTo>
                        <a:pt x="1315" y="509"/>
                      </a:lnTo>
                      <a:lnTo>
                        <a:pt x="1317" y="509"/>
                      </a:lnTo>
                      <a:lnTo>
                        <a:pt x="1319" y="509"/>
                      </a:lnTo>
                      <a:lnTo>
                        <a:pt x="1321" y="509"/>
                      </a:lnTo>
                      <a:lnTo>
                        <a:pt x="1323" y="509"/>
                      </a:lnTo>
                      <a:lnTo>
                        <a:pt x="1325" y="509"/>
                      </a:lnTo>
                      <a:lnTo>
                        <a:pt x="1327" y="509"/>
                      </a:lnTo>
                      <a:lnTo>
                        <a:pt x="1329" y="509"/>
                      </a:lnTo>
                      <a:lnTo>
                        <a:pt x="1330" y="509"/>
                      </a:lnTo>
                      <a:lnTo>
                        <a:pt x="1332" y="509"/>
                      </a:lnTo>
                      <a:lnTo>
                        <a:pt x="1334" y="509"/>
                      </a:lnTo>
                      <a:lnTo>
                        <a:pt x="1336" y="509"/>
                      </a:lnTo>
                      <a:lnTo>
                        <a:pt x="1338" y="509"/>
                      </a:lnTo>
                      <a:lnTo>
                        <a:pt x="1340" y="509"/>
                      </a:lnTo>
                      <a:lnTo>
                        <a:pt x="1342" y="509"/>
                      </a:lnTo>
                      <a:lnTo>
                        <a:pt x="1344" y="509"/>
                      </a:lnTo>
                      <a:lnTo>
                        <a:pt x="1346" y="509"/>
                      </a:lnTo>
                      <a:lnTo>
                        <a:pt x="1348" y="509"/>
                      </a:lnTo>
                      <a:lnTo>
                        <a:pt x="1350" y="509"/>
                      </a:lnTo>
                      <a:lnTo>
                        <a:pt x="1352" y="509"/>
                      </a:lnTo>
                      <a:lnTo>
                        <a:pt x="1353" y="509"/>
                      </a:lnTo>
                      <a:lnTo>
                        <a:pt x="1355" y="509"/>
                      </a:lnTo>
                      <a:lnTo>
                        <a:pt x="1357" y="509"/>
                      </a:lnTo>
                      <a:lnTo>
                        <a:pt x="1359" y="509"/>
                      </a:lnTo>
                      <a:lnTo>
                        <a:pt x="1361" y="509"/>
                      </a:lnTo>
                      <a:lnTo>
                        <a:pt x="1363" y="509"/>
                      </a:lnTo>
                      <a:lnTo>
                        <a:pt x="1365" y="509"/>
                      </a:lnTo>
                      <a:lnTo>
                        <a:pt x="1367" y="509"/>
                      </a:lnTo>
                      <a:lnTo>
                        <a:pt x="1369" y="509"/>
                      </a:lnTo>
                      <a:lnTo>
                        <a:pt x="1371" y="509"/>
                      </a:lnTo>
                      <a:lnTo>
                        <a:pt x="1373" y="509"/>
                      </a:lnTo>
                      <a:lnTo>
                        <a:pt x="1375" y="509"/>
                      </a:lnTo>
                      <a:lnTo>
                        <a:pt x="1376" y="509"/>
                      </a:lnTo>
                      <a:lnTo>
                        <a:pt x="1378" y="509"/>
                      </a:lnTo>
                      <a:lnTo>
                        <a:pt x="1380" y="509"/>
                      </a:lnTo>
                      <a:lnTo>
                        <a:pt x="1382" y="509"/>
                      </a:lnTo>
                      <a:lnTo>
                        <a:pt x="1384" y="509"/>
                      </a:lnTo>
                      <a:lnTo>
                        <a:pt x="1386" y="509"/>
                      </a:lnTo>
                      <a:lnTo>
                        <a:pt x="1388" y="509"/>
                      </a:lnTo>
                      <a:lnTo>
                        <a:pt x="1390" y="509"/>
                      </a:lnTo>
                      <a:lnTo>
                        <a:pt x="1392" y="509"/>
                      </a:lnTo>
                      <a:lnTo>
                        <a:pt x="1394" y="509"/>
                      </a:lnTo>
                      <a:lnTo>
                        <a:pt x="1396" y="509"/>
                      </a:lnTo>
                      <a:lnTo>
                        <a:pt x="1397" y="509"/>
                      </a:lnTo>
                      <a:lnTo>
                        <a:pt x="1399" y="509"/>
                      </a:lnTo>
                      <a:lnTo>
                        <a:pt x="1401" y="509"/>
                      </a:lnTo>
                      <a:lnTo>
                        <a:pt x="1403" y="509"/>
                      </a:lnTo>
                      <a:lnTo>
                        <a:pt x="1405" y="509"/>
                      </a:lnTo>
                      <a:lnTo>
                        <a:pt x="1407" y="509"/>
                      </a:lnTo>
                      <a:lnTo>
                        <a:pt x="1409" y="509"/>
                      </a:lnTo>
                      <a:lnTo>
                        <a:pt x="1411" y="509"/>
                      </a:lnTo>
                      <a:lnTo>
                        <a:pt x="1413" y="509"/>
                      </a:lnTo>
                      <a:lnTo>
                        <a:pt x="1415" y="509"/>
                      </a:lnTo>
                      <a:lnTo>
                        <a:pt x="1417" y="509"/>
                      </a:lnTo>
                      <a:lnTo>
                        <a:pt x="1419" y="509"/>
                      </a:lnTo>
                      <a:lnTo>
                        <a:pt x="1420" y="509"/>
                      </a:lnTo>
                      <a:lnTo>
                        <a:pt x="1422" y="509"/>
                      </a:lnTo>
                      <a:lnTo>
                        <a:pt x="1424" y="509"/>
                      </a:lnTo>
                      <a:lnTo>
                        <a:pt x="1426" y="509"/>
                      </a:lnTo>
                      <a:lnTo>
                        <a:pt x="1428" y="509"/>
                      </a:lnTo>
                      <a:lnTo>
                        <a:pt x="1430" y="509"/>
                      </a:lnTo>
                      <a:lnTo>
                        <a:pt x="1432" y="509"/>
                      </a:lnTo>
                      <a:lnTo>
                        <a:pt x="1434" y="509"/>
                      </a:lnTo>
                      <a:lnTo>
                        <a:pt x="1436" y="509"/>
                      </a:lnTo>
                      <a:lnTo>
                        <a:pt x="1438" y="509"/>
                      </a:lnTo>
                      <a:lnTo>
                        <a:pt x="1440" y="509"/>
                      </a:lnTo>
                      <a:lnTo>
                        <a:pt x="1442" y="509"/>
                      </a:lnTo>
                      <a:lnTo>
                        <a:pt x="1443" y="509"/>
                      </a:lnTo>
                      <a:lnTo>
                        <a:pt x="1445" y="509"/>
                      </a:lnTo>
                      <a:lnTo>
                        <a:pt x="1447" y="509"/>
                      </a:lnTo>
                      <a:lnTo>
                        <a:pt x="1449" y="509"/>
                      </a:lnTo>
                      <a:lnTo>
                        <a:pt x="1451" y="509"/>
                      </a:lnTo>
                      <a:lnTo>
                        <a:pt x="1453" y="509"/>
                      </a:lnTo>
                      <a:lnTo>
                        <a:pt x="1455" y="509"/>
                      </a:lnTo>
                      <a:lnTo>
                        <a:pt x="1457" y="509"/>
                      </a:lnTo>
                      <a:lnTo>
                        <a:pt x="1459" y="509"/>
                      </a:lnTo>
                      <a:lnTo>
                        <a:pt x="1461" y="509"/>
                      </a:lnTo>
                      <a:lnTo>
                        <a:pt x="1463" y="509"/>
                      </a:lnTo>
                      <a:lnTo>
                        <a:pt x="1465" y="509"/>
                      </a:lnTo>
                      <a:lnTo>
                        <a:pt x="1466" y="509"/>
                      </a:lnTo>
                      <a:lnTo>
                        <a:pt x="1468" y="509"/>
                      </a:lnTo>
                      <a:lnTo>
                        <a:pt x="1470" y="509"/>
                      </a:lnTo>
                      <a:lnTo>
                        <a:pt x="1472" y="509"/>
                      </a:lnTo>
                      <a:lnTo>
                        <a:pt x="1474" y="509"/>
                      </a:lnTo>
                      <a:lnTo>
                        <a:pt x="1476" y="509"/>
                      </a:lnTo>
                      <a:lnTo>
                        <a:pt x="1478" y="509"/>
                      </a:lnTo>
                      <a:lnTo>
                        <a:pt x="1480" y="509"/>
                      </a:lnTo>
                      <a:lnTo>
                        <a:pt x="1482" y="509"/>
                      </a:lnTo>
                      <a:lnTo>
                        <a:pt x="1484" y="509"/>
                      </a:lnTo>
                      <a:lnTo>
                        <a:pt x="1486" y="509"/>
                      </a:lnTo>
                      <a:lnTo>
                        <a:pt x="1487" y="509"/>
                      </a:lnTo>
                      <a:lnTo>
                        <a:pt x="1489" y="509"/>
                      </a:lnTo>
                      <a:lnTo>
                        <a:pt x="1491" y="509"/>
                      </a:lnTo>
                      <a:lnTo>
                        <a:pt x="1493" y="509"/>
                      </a:lnTo>
                      <a:lnTo>
                        <a:pt x="1495" y="509"/>
                      </a:lnTo>
                      <a:lnTo>
                        <a:pt x="1497" y="509"/>
                      </a:lnTo>
                      <a:lnTo>
                        <a:pt x="1499" y="509"/>
                      </a:lnTo>
                      <a:lnTo>
                        <a:pt x="1501" y="509"/>
                      </a:lnTo>
                      <a:lnTo>
                        <a:pt x="1503" y="509"/>
                      </a:lnTo>
                      <a:lnTo>
                        <a:pt x="1505" y="509"/>
                      </a:lnTo>
                      <a:lnTo>
                        <a:pt x="1507" y="509"/>
                      </a:lnTo>
                      <a:lnTo>
                        <a:pt x="1509" y="509"/>
                      </a:lnTo>
                      <a:lnTo>
                        <a:pt x="1510" y="509"/>
                      </a:lnTo>
                      <a:lnTo>
                        <a:pt x="1512" y="509"/>
                      </a:lnTo>
                      <a:lnTo>
                        <a:pt x="1514" y="509"/>
                      </a:lnTo>
                      <a:lnTo>
                        <a:pt x="1516" y="509"/>
                      </a:lnTo>
                      <a:lnTo>
                        <a:pt x="1518" y="509"/>
                      </a:lnTo>
                      <a:lnTo>
                        <a:pt x="1520" y="509"/>
                      </a:lnTo>
                      <a:lnTo>
                        <a:pt x="1522" y="509"/>
                      </a:lnTo>
                      <a:lnTo>
                        <a:pt x="1524" y="509"/>
                      </a:lnTo>
                      <a:lnTo>
                        <a:pt x="1526" y="509"/>
                      </a:lnTo>
                      <a:lnTo>
                        <a:pt x="1528" y="509"/>
                      </a:lnTo>
                      <a:lnTo>
                        <a:pt x="1530" y="509"/>
                      </a:lnTo>
                      <a:lnTo>
                        <a:pt x="1532" y="509"/>
                      </a:lnTo>
                      <a:lnTo>
                        <a:pt x="1533" y="509"/>
                      </a:lnTo>
                      <a:lnTo>
                        <a:pt x="1535" y="509"/>
                      </a:lnTo>
                      <a:lnTo>
                        <a:pt x="1537" y="509"/>
                      </a:lnTo>
                      <a:lnTo>
                        <a:pt x="1539" y="509"/>
                      </a:lnTo>
                      <a:lnTo>
                        <a:pt x="1541" y="509"/>
                      </a:lnTo>
                      <a:lnTo>
                        <a:pt x="1543" y="509"/>
                      </a:lnTo>
                      <a:lnTo>
                        <a:pt x="1545" y="509"/>
                      </a:lnTo>
                      <a:lnTo>
                        <a:pt x="1547" y="509"/>
                      </a:lnTo>
                      <a:lnTo>
                        <a:pt x="1549" y="509"/>
                      </a:lnTo>
                      <a:lnTo>
                        <a:pt x="1551" y="509"/>
                      </a:lnTo>
                      <a:lnTo>
                        <a:pt x="1553" y="509"/>
                      </a:lnTo>
                      <a:lnTo>
                        <a:pt x="1555" y="509"/>
                      </a:lnTo>
                      <a:lnTo>
                        <a:pt x="1556" y="509"/>
                      </a:lnTo>
                      <a:lnTo>
                        <a:pt x="1558" y="509"/>
                      </a:lnTo>
                      <a:lnTo>
                        <a:pt x="1560" y="509"/>
                      </a:lnTo>
                      <a:lnTo>
                        <a:pt x="1562" y="509"/>
                      </a:lnTo>
                      <a:lnTo>
                        <a:pt x="1564" y="509"/>
                      </a:lnTo>
                      <a:lnTo>
                        <a:pt x="1566" y="509"/>
                      </a:lnTo>
                      <a:lnTo>
                        <a:pt x="1568" y="509"/>
                      </a:lnTo>
                      <a:lnTo>
                        <a:pt x="1570" y="509"/>
                      </a:lnTo>
                      <a:lnTo>
                        <a:pt x="1572" y="509"/>
                      </a:lnTo>
                      <a:lnTo>
                        <a:pt x="1574" y="509"/>
                      </a:lnTo>
                      <a:lnTo>
                        <a:pt x="1576" y="509"/>
                      </a:lnTo>
                      <a:lnTo>
                        <a:pt x="1577" y="509"/>
                      </a:lnTo>
                      <a:lnTo>
                        <a:pt x="1579" y="509"/>
                      </a:lnTo>
                      <a:lnTo>
                        <a:pt x="1581" y="509"/>
                      </a:lnTo>
                      <a:lnTo>
                        <a:pt x="1583" y="509"/>
                      </a:lnTo>
                      <a:lnTo>
                        <a:pt x="1585" y="509"/>
                      </a:lnTo>
                      <a:lnTo>
                        <a:pt x="1587" y="509"/>
                      </a:lnTo>
                      <a:lnTo>
                        <a:pt x="1589" y="509"/>
                      </a:lnTo>
                      <a:lnTo>
                        <a:pt x="1591" y="509"/>
                      </a:lnTo>
                      <a:lnTo>
                        <a:pt x="1593" y="509"/>
                      </a:lnTo>
                      <a:lnTo>
                        <a:pt x="1595" y="509"/>
                      </a:lnTo>
                      <a:lnTo>
                        <a:pt x="1597" y="509"/>
                      </a:lnTo>
                      <a:lnTo>
                        <a:pt x="1599" y="509"/>
                      </a:lnTo>
                      <a:lnTo>
                        <a:pt x="1600" y="509"/>
                      </a:lnTo>
                      <a:lnTo>
                        <a:pt x="1602" y="509"/>
                      </a:lnTo>
                      <a:lnTo>
                        <a:pt x="1604" y="509"/>
                      </a:lnTo>
                      <a:lnTo>
                        <a:pt x="1606" y="509"/>
                      </a:lnTo>
                      <a:lnTo>
                        <a:pt x="1608" y="509"/>
                      </a:lnTo>
                      <a:lnTo>
                        <a:pt x="1610" y="509"/>
                      </a:lnTo>
                      <a:lnTo>
                        <a:pt x="1612" y="509"/>
                      </a:lnTo>
                      <a:lnTo>
                        <a:pt x="1614" y="509"/>
                      </a:lnTo>
                      <a:lnTo>
                        <a:pt x="1616" y="509"/>
                      </a:lnTo>
                      <a:lnTo>
                        <a:pt x="1618" y="509"/>
                      </a:lnTo>
                      <a:lnTo>
                        <a:pt x="1620" y="509"/>
                      </a:lnTo>
                      <a:lnTo>
                        <a:pt x="1622" y="509"/>
                      </a:lnTo>
                      <a:lnTo>
                        <a:pt x="1623" y="509"/>
                      </a:lnTo>
                      <a:lnTo>
                        <a:pt x="1625" y="509"/>
                      </a:lnTo>
                      <a:lnTo>
                        <a:pt x="1627" y="509"/>
                      </a:lnTo>
                      <a:lnTo>
                        <a:pt x="1629" y="509"/>
                      </a:lnTo>
                      <a:lnTo>
                        <a:pt x="1631" y="509"/>
                      </a:lnTo>
                      <a:lnTo>
                        <a:pt x="1633" y="509"/>
                      </a:lnTo>
                      <a:lnTo>
                        <a:pt x="1635" y="509"/>
                      </a:lnTo>
                      <a:lnTo>
                        <a:pt x="1637" y="509"/>
                      </a:lnTo>
                      <a:lnTo>
                        <a:pt x="1639" y="509"/>
                      </a:lnTo>
                      <a:lnTo>
                        <a:pt x="1641" y="509"/>
                      </a:lnTo>
                      <a:lnTo>
                        <a:pt x="1643" y="509"/>
                      </a:lnTo>
                      <a:lnTo>
                        <a:pt x="1645" y="509"/>
                      </a:lnTo>
                      <a:lnTo>
                        <a:pt x="1646" y="509"/>
                      </a:lnTo>
                      <a:lnTo>
                        <a:pt x="1648" y="509"/>
                      </a:lnTo>
                      <a:lnTo>
                        <a:pt x="1650" y="509"/>
                      </a:lnTo>
                      <a:lnTo>
                        <a:pt x="1652" y="509"/>
                      </a:lnTo>
                      <a:lnTo>
                        <a:pt x="1654" y="509"/>
                      </a:lnTo>
                      <a:lnTo>
                        <a:pt x="1656" y="509"/>
                      </a:lnTo>
                      <a:lnTo>
                        <a:pt x="1658" y="509"/>
                      </a:lnTo>
                      <a:lnTo>
                        <a:pt x="1660" y="509"/>
                      </a:lnTo>
                      <a:lnTo>
                        <a:pt x="1662" y="509"/>
                      </a:lnTo>
                      <a:lnTo>
                        <a:pt x="1664" y="509"/>
                      </a:lnTo>
                      <a:lnTo>
                        <a:pt x="1666" y="509"/>
                      </a:lnTo>
                      <a:lnTo>
                        <a:pt x="1667" y="509"/>
                      </a:lnTo>
                      <a:lnTo>
                        <a:pt x="1669" y="509"/>
                      </a:lnTo>
                      <a:lnTo>
                        <a:pt x="1671" y="509"/>
                      </a:lnTo>
                      <a:lnTo>
                        <a:pt x="1673" y="509"/>
                      </a:lnTo>
                      <a:lnTo>
                        <a:pt x="1675" y="509"/>
                      </a:lnTo>
                      <a:lnTo>
                        <a:pt x="1677" y="509"/>
                      </a:lnTo>
                      <a:lnTo>
                        <a:pt x="1679" y="509"/>
                      </a:lnTo>
                      <a:lnTo>
                        <a:pt x="1681" y="509"/>
                      </a:lnTo>
                      <a:lnTo>
                        <a:pt x="1683" y="509"/>
                      </a:lnTo>
                      <a:lnTo>
                        <a:pt x="1685" y="509"/>
                      </a:lnTo>
                      <a:lnTo>
                        <a:pt x="1687" y="509"/>
                      </a:lnTo>
                      <a:lnTo>
                        <a:pt x="1689" y="509"/>
                      </a:lnTo>
                      <a:lnTo>
                        <a:pt x="1690" y="509"/>
                      </a:lnTo>
                      <a:lnTo>
                        <a:pt x="1692" y="509"/>
                      </a:lnTo>
                      <a:lnTo>
                        <a:pt x="1694" y="509"/>
                      </a:lnTo>
                      <a:lnTo>
                        <a:pt x="1696" y="509"/>
                      </a:lnTo>
                      <a:lnTo>
                        <a:pt x="1698" y="509"/>
                      </a:lnTo>
                      <a:lnTo>
                        <a:pt x="1700" y="509"/>
                      </a:lnTo>
                      <a:lnTo>
                        <a:pt x="1702" y="509"/>
                      </a:lnTo>
                      <a:lnTo>
                        <a:pt x="1704" y="509"/>
                      </a:lnTo>
                      <a:lnTo>
                        <a:pt x="1706" y="509"/>
                      </a:lnTo>
                      <a:lnTo>
                        <a:pt x="1708" y="509"/>
                      </a:lnTo>
                      <a:lnTo>
                        <a:pt x="1710" y="509"/>
                      </a:lnTo>
                      <a:lnTo>
                        <a:pt x="1712" y="509"/>
                      </a:lnTo>
                      <a:lnTo>
                        <a:pt x="1713" y="509"/>
                      </a:lnTo>
                      <a:lnTo>
                        <a:pt x="1715" y="509"/>
                      </a:lnTo>
                      <a:lnTo>
                        <a:pt x="1717" y="509"/>
                      </a:lnTo>
                      <a:lnTo>
                        <a:pt x="1719" y="509"/>
                      </a:lnTo>
                      <a:lnTo>
                        <a:pt x="1721" y="509"/>
                      </a:lnTo>
                      <a:lnTo>
                        <a:pt x="1723" y="509"/>
                      </a:lnTo>
                      <a:lnTo>
                        <a:pt x="1725" y="509"/>
                      </a:lnTo>
                      <a:lnTo>
                        <a:pt x="1727" y="509"/>
                      </a:lnTo>
                      <a:lnTo>
                        <a:pt x="1729" y="509"/>
                      </a:lnTo>
                      <a:lnTo>
                        <a:pt x="1731" y="509"/>
                      </a:lnTo>
                      <a:lnTo>
                        <a:pt x="1733" y="509"/>
                      </a:lnTo>
                      <a:lnTo>
                        <a:pt x="1735" y="509"/>
                      </a:lnTo>
                      <a:lnTo>
                        <a:pt x="1736" y="509"/>
                      </a:lnTo>
                      <a:lnTo>
                        <a:pt x="1738" y="509"/>
                      </a:lnTo>
                      <a:lnTo>
                        <a:pt x="1740" y="509"/>
                      </a:lnTo>
                      <a:lnTo>
                        <a:pt x="1742" y="509"/>
                      </a:lnTo>
                      <a:lnTo>
                        <a:pt x="1744" y="509"/>
                      </a:lnTo>
                      <a:lnTo>
                        <a:pt x="1746" y="509"/>
                      </a:lnTo>
                      <a:lnTo>
                        <a:pt x="1748" y="509"/>
                      </a:lnTo>
                      <a:lnTo>
                        <a:pt x="1750" y="509"/>
                      </a:lnTo>
                      <a:lnTo>
                        <a:pt x="1752" y="509"/>
                      </a:lnTo>
                      <a:lnTo>
                        <a:pt x="1754" y="509"/>
                      </a:lnTo>
                      <a:lnTo>
                        <a:pt x="1756" y="509"/>
                      </a:lnTo>
                      <a:lnTo>
                        <a:pt x="1758" y="509"/>
                      </a:lnTo>
                      <a:lnTo>
                        <a:pt x="1759" y="509"/>
                      </a:lnTo>
                      <a:lnTo>
                        <a:pt x="1761" y="509"/>
                      </a:lnTo>
                      <a:lnTo>
                        <a:pt x="1763" y="509"/>
                      </a:lnTo>
                      <a:lnTo>
                        <a:pt x="1765" y="509"/>
                      </a:lnTo>
                      <a:lnTo>
                        <a:pt x="1767" y="509"/>
                      </a:lnTo>
                      <a:lnTo>
                        <a:pt x="1769" y="509"/>
                      </a:lnTo>
                      <a:lnTo>
                        <a:pt x="1771" y="509"/>
                      </a:lnTo>
                      <a:lnTo>
                        <a:pt x="1773" y="509"/>
                      </a:lnTo>
                      <a:lnTo>
                        <a:pt x="1775" y="509"/>
                      </a:lnTo>
                      <a:lnTo>
                        <a:pt x="1777" y="509"/>
                      </a:lnTo>
                      <a:lnTo>
                        <a:pt x="1779" y="509"/>
                      </a:lnTo>
                      <a:lnTo>
                        <a:pt x="1780" y="509"/>
                      </a:lnTo>
                      <a:lnTo>
                        <a:pt x="1782" y="509"/>
                      </a:lnTo>
                      <a:lnTo>
                        <a:pt x="1784" y="509"/>
                      </a:lnTo>
                      <a:lnTo>
                        <a:pt x="1786" y="509"/>
                      </a:lnTo>
                      <a:lnTo>
                        <a:pt x="1788" y="509"/>
                      </a:lnTo>
                      <a:lnTo>
                        <a:pt x="1790" y="509"/>
                      </a:lnTo>
                      <a:lnTo>
                        <a:pt x="1792" y="509"/>
                      </a:lnTo>
                      <a:lnTo>
                        <a:pt x="1794" y="509"/>
                      </a:lnTo>
                      <a:lnTo>
                        <a:pt x="1796" y="509"/>
                      </a:lnTo>
                      <a:lnTo>
                        <a:pt x="1798" y="509"/>
                      </a:lnTo>
                      <a:lnTo>
                        <a:pt x="1800" y="509"/>
                      </a:lnTo>
                      <a:lnTo>
                        <a:pt x="1802" y="509"/>
                      </a:lnTo>
                      <a:lnTo>
                        <a:pt x="1803" y="509"/>
                      </a:lnTo>
                      <a:lnTo>
                        <a:pt x="1805" y="509"/>
                      </a:lnTo>
                      <a:lnTo>
                        <a:pt x="1807" y="509"/>
                      </a:lnTo>
                      <a:lnTo>
                        <a:pt x="1809" y="509"/>
                      </a:lnTo>
                      <a:lnTo>
                        <a:pt x="1811" y="509"/>
                      </a:lnTo>
                      <a:lnTo>
                        <a:pt x="1813" y="509"/>
                      </a:lnTo>
                      <a:lnTo>
                        <a:pt x="1815" y="509"/>
                      </a:lnTo>
                      <a:lnTo>
                        <a:pt x="1817" y="509"/>
                      </a:lnTo>
                      <a:lnTo>
                        <a:pt x="1819" y="509"/>
                      </a:lnTo>
                      <a:lnTo>
                        <a:pt x="1821" y="509"/>
                      </a:lnTo>
                      <a:lnTo>
                        <a:pt x="1823" y="509"/>
                      </a:lnTo>
                      <a:lnTo>
                        <a:pt x="1825" y="509"/>
                      </a:lnTo>
                      <a:lnTo>
                        <a:pt x="1826" y="509"/>
                      </a:lnTo>
                      <a:lnTo>
                        <a:pt x="1828" y="509"/>
                      </a:lnTo>
                      <a:lnTo>
                        <a:pt x="1830" y="509"/>
                      </a:lnTo>
                      <a:lnTo>
                        <a:pt x="1832" y="509"/>
                      </a:lnTo>
                      <a:lnTo>
                        <a:pt x="1834" y="509"/>
                      </a:lnTo>
                      <a:lnTo>
                        <a:pt x="1836" y="509"/>
                      </a:lnTo>
                      <a:lnTo>
                        <a:pt x="1838" y="509"/>
                      </a:lnTo>
                      <a:lnTo>
                        <a:pt x="1840" y="509"/>
                      </a:lnTo>
                      <a:lnTo>
                        <a:pt x="1842" y="509"/>
                      </a:lnTo>
                      <a:lnTo>
                        <a:pt x="1844" y="509"/>
                      </a:lnTo>
                      <a:lnTo>
                        <a:pt x="1846" y="509"/>
                      </a:lnTo>
                      <a:lnTo>
                        <a:pt x="1848" y="509"/>
                      </a:lnTo>
                      <a:lnTo>
                        <a:pt x="1849" y="509"/>
                      </a:lnTo>
                      <a:lnTo>
                        <a:pt x="1851" y="509"/>
                      </a:lnTo>
                      <a:lnTo>
                        <a:pt x="1853" y="509"/>
                      </a:lnTo>
                      <a:lnTo>
                        <a:pt x="1855" y="509"/>
                      </a:lnTo>
                      <a:lnTo>
                        <a:pt x="1857" y="509"/>
                      </a:lnTo>
                      <a:lnTo>
                        <a:pt x="1859" y="509"/>
                      </a:lnTo>
                      <a:lnTo>
                        <a:pt x="1861" y="509"/>
                      </a:lnTo>
                      <a:lnTo>
                        <a:pt x="1863" y="509"/>
                      </a:lnTo>
                      <a:lnTo>
                        <a:pt x="1865" y="509"/>
                      </a:lnTo>
                      <a:lnTo>
                        <a:pt x="1867" y="509"/>
                      </a:lnTo>
                      <a:lnTo>
                        <a:pt x="1869" y="509"/>
                      </a:lnTo>
                      <a:lnTo>
                        <a:pt x="1870" y="509"/>
                      </a:lnTo>
                      <a:lnTo>
                        <a:pt x="1872" y="509"/>
                      </a:lnTo>
                      <a:lnTo>
                        <a:pt x="1874" y="509"/>
                      </a:lnTo>
                      <a:lnTo>
                        <a:pt x="1876" y="509"/>
                      </a:lnTo>
                      <a:lnTo>
                        <a:pt x="1878" y="509"/>
                      </a:lnTo>
                      <a:lnTo>
                        <a:pt x="1880" y="509"/>
                      </a:lnTo>
                      <a:lnTo>
                        <a:pt x="1882" y="509"/>
                      </a:lnTo>
                      <a:lnTo>
                        <a:pt x="1884" y="509"/>
                      </a:lnTo>
                      <a:lnTo>
                        <a:pt x="1886" y="509"/>
                      </a:lnTo>
                      <a:lnTo>
                        <a:pt x="1888" y="509"/>
                      </a:lnTo>
                      <a:lnTo>
                        <a:pt x="1890" y="509"/>
                      </a:lnTo>
                      <a:lnTo>
                        <a:pt x="1892" y="509"/>
                      </a:lnTo>
                      <a:lnTo>
                        <a:pt x="1893" y="509"/>
                      </a:lnTo>
                      <a:lnTo>
                        <a:pt x="1895" y="509"/>
                      </a:lnTo>
                      <a:lnTo>
                        <a:pt x="1897" y="509"/>
                      </a:lnTo>
                      <a:lnTo>
                        <a:pt x="1899" y="509"/>
                      </a:lnTo>
                      <a:lnTo>
                        <a:pt x="1901" y="509"/>
                      </a:lnTo>
                      <a:lnTo>
                        <a:pt x="1903" y="509"/>
                      </a:lnTo>
                      <a:lnTo>
                        <a:pt x="1905" y="509"/>
                      </a:lnTo>
                      <a:lnTo>
                        <a:pt x="1907" y="509"/>
                      </a:lnTo>
                      <a:lnTo>
                        <a:pt x="1909" y="509"/>
                      </a:lnTo>
                      <a:lnTo>
                        <a:pt x="1911" y="509"/>
                      </a:lnTo>
                      <a:lnTo>
                        <a:pt x="1913" y="509"/>
                      </a:lnTo>
                      <a:lnTo>
                        <a:pt x="1915" y="509"/>
                      </a:lnTo>
                      <a:lnTo>
                        <a:pt x="1916" y="509"/>
                      </a:lnTo>
                      <a:lnTo>
                        <a:pt x="1918" y="509"/>
                      </a:lnTo>
                      <a:lnTo>
                        <a:pt x="1920" y="509"/>
                      </a:lnTo>
                      <a:lnTo>
                        <a:pt x="1922" y="509"/>
                      </a:lnTo>
                      <a:lnTo>
                        <a:pt x="1924" y="509"/>
                      </a:lnTo>
                      <a:lnTo>
                        <a:pt x="1926" y="509"/>
                      </a:lnTo>
                      <a:lnTo>
                        <a:pt x="1928" y="509"/>
                      </a:lnTo>
                      <a:lnTo>
                        <a:pt x="1930" y="509"/>
                      </a:lnTo>
                      <a:lnTo>
                        <a:pt x="1932" y="509"/>
                      </a:lnTo>
                      <a:lnTo>
                        <a:pt x="1934" y="509"/>
                      </a:lnTo>
                      <a:lnTo>
                        <a:pt x="1936" y="509"/>
                      </a:lnTo>
                      <a:lnTo>
                        <a:pt x="1938" y="509"/>
                      </a:lnTo>
                      <a:lnTo>
                        <a:pt x="1939" y="509"/>
                      </a:lnTo>
                      <a:lnTo>
                        <a:pt x="1941" y="509"/>
                      </a:lnTo>
                      <a:lnTo>
                        <a:pt x="1943" y="509"/>
                      </a:lnTo>
                      <a:lnTo>
                        <a:pt x="1945" y="509"/>
                      </a:lnTo>
                      <a:lnTo>
                        <a:pt x="1947" y="509"/>
                      </a:lnTo>
                      <a:lnTo>
                        <a:pt x="1949" y="509"/>
                      </a:lnTo>
                      <a:lnTo>
                        <a:pt x="1951" y="509"/>
                      </a:lnTo>
                      <a:lnTo>
                        <a:pt x="1953" y="509"/>
                      </a:lnTo>
                      <a:lnTo>
                        <a:pt x="1957" y="509"/>
                      </a:lnTo>
                      <a:lnTo>
                        <a:pt x="1959" y="509"/>
                      </a:lnTo>
                      <a:lnTo>
                        <a:pt x="1960" y="509"/>
                      </a:lnTo>
                      <a:lnTo>
                        <a:pt x="1962" y="509"/>
                      </a:lnTo>
                      <a:lnTo>
                        <a:pt x="1964" y="509"/>
                      </a:lnTo>
                      <a:lnTo>
                        <a:pt x="1966" y="509"/>
                      </a:lnTo>
                      <a:lnTo>
                        <a:pt x="1968" y="509"/>
                      </a:lnTo>
                      <a:lnTo>
                        <a:pt x="1970" y="509"/>
                      </a:lnTo>
                      <a:lnTo>
                        <a:pt x="1972" y="509"/>
                      </a:lnTo>
                      <a:lnTo>
                        <a:pt x="1974" y="509"/>
                      </a:lnTo>
                      <a:lnTo>
                        <a:pt x="1976" y="509"/>
                      </a:lnTo>
                      <a:lnTo>
                        <a:pt x="1978" y="509"/>
                      </a:lnTo>
                      <a:lnTo>
                        <a:pt x="1980" y="509"/>
                      </a:lnTo>
                      <a:lnTo>
                        <a:pt x="1982" y="509"/>
                      </a:lnTo>
                      <a:lnTo>
                        <a:pt x="1983" y="509"/>
                      </a:lnTo>
                      <a:lnTo>
                        <a:pt x="1985" y="509"/>
                      </a:lnTo>
                      <a:lnTo>
                        <a:pt x="1987" y="509"/>
                      </a:lnTo>
                      <a:lnTo>
                        <a:pt x="1989" y="509"/>
                      </a:lnTo>
                      <a:lnTo>
                        <a:pt x="1991" y="509"/>
                      </a:lnTo>
                      <a:lnTo>
                        <a:pt x="1993" y="509"/>
                      </a:lnTo>
                      <a:lnTo>
                        <a:pt x="1995" y="509"/>
                      </a:lnTo>
                      <a:lnTo>
                        <a:pt x="1997" y="509"/>
                      </a:lnTo>
                      <a:lnTo>
                        <a:pt x="1999" y="509"/>
                      </a:lnTo>
                      <a:lnTo>
                        <a:pt x="2001" y="509"/>
                      </a:lnTo>
                      <a:lnTo>
                        <a:pt x="2003" y="509"/>
                      </a:lnTo>
                      <a:lnTo>
                        <a:pt x="2005" y="509"/>
                      </a:lnTo>
                      <a:lnTo>
                        <a:pt x="2006" y="509"/>
                      </a:lnTo>
                      <a:lnTo>
                        <a:pt x="2008" y="509"/>
                      </a:lnTo>
                      <a:lnTo>
                        <a:pt x="2010" y="509"/>
                      </a:lnTo>
                      <a:lnTo>
                        <a:pt x="2012" y="509"/>
                      </a:lnTo>
                      <a:lnTo>
                        <a:pt x="2014" y="509"/>
                      </a:lnTo>
                      <a:lnTo>
                        <a:pt x="2016" y="509"/>
                      </a:lnTo>
                      <a:lnTo>
                        <a:pt x="2018" y="509"/>
                      </a:lnTo>
                      <a:lnTo>
                        <a:pt x="2020" y="509"/>
                      </a:lnTo>
                      <a:lnTo>
                        <a:pt x="2022" y="509"/>
                      </a:lnTo>
                      <a:lnTo>
                        <a:pt x="2024" y="509"/>
                      </a:lnTo>
                      <a:lnTo>
                        <a:pt x="2026" y="509"/>
                      </a:lnTo>
                      <a:lnTo>
                        <a:pt x="2028" y="509"/>
                      </a:lnTo>
                      <a:lnTo>
                        <a:pt x="2029" y="509"/>
                      </a:lnTo>
                      <a:lnTo>
                        <a:pt x="2031" y="509"/>
                      </a:lnTo>
                      <a:lnTo>
                        <a:pt x="2033" y="509"/>
                      </a:lnTo>
                      <a:lnTo>
                        <a:pt x="2035" y="509"/>
                      </a:lnTo>
                      <a:lnTo>
                        <a:pt x="2037" y="509"/>
                      </a:lnTo>
                      <a:lnTo>
                        <a:pt x="2039" y="509"/>
                      </a:lnTo>
                      <a:lnTo>
                        <a:pt x="2041" y="509"/>
                      </a:lnTo>
                      <a:lnTo>
                        <a:pt x="2043" y="509"/>
                      </a:lnTo>
                      <a:lnTo>
                        <a:pt x="2045" y="509"/>
                      </a:lnTo>
                      <a:lnTo>
                        <a:pt x="2047" y="509"/>
                      </a:lnTo>
                      <a:lnTo>
                        <a:pt x="2049" y="509"/>
                      </a:lnTo>
                      <a:lnTo>
                        <a:pt x="2050" y="509"/>
                      </a:lnTo>
                      <a:lnTo>
                        <a:pt x="2052" y="509"/>
                      </a:lnTo>
                      <a:lnTo>
                        <a:pt x="2054" y="509"/>
                      </a:lnTo>
                      <a:lnTo>
                        <a:pt x="2056" y="509"/>
                      </a:lnTo>
                      <a:lnTo>
                        <a:pt x="2058" y="509"/>
                      </a:lnTo>
                      <a:lnTo>
                        <a:pt x="2060" y="509"/>
                      </a:lnTo>
                      <a:lnTo>
                        <a:pt x="2062" y="509"/>
                      </a:lnTo>
                      <a:lnTo>
                        <a:pt x="2064" y="509"/>
                      </a:lnTo>
                      <a:lnTo>
                        <a:pt x="2066" y="509"/>
                      </a:lnTo>
                      <a:lnTo>
                        <a:pt x="2068" y="509"/>
                      </a:lnTo>
                      <a:lnTo>
                        <a:pt x="2070" y="509"/>
                      </a:lnTo>
                      <a:lnTo>
                        <a:pt x="2072" y="509"/>
                      </a:lnTo>
                      <a:lnTo>
                        <a:pt x="2073" y="509"/>
                      </a:lnTo>
                      <a:lnTo>
                        <a:pt x="2075" y="509"/>
                      </a:lnTo>
                      <a:lnTo>
                        <a:pt x="2077" y="509"/>
                      </a:lnTo>
                      <a:lnTo>
                        <a:pt x="2079" y="509"/>
                      </a:lnTo>
                      <a:lnTo>
                        <a:pt x="2081" y="509"/>
                      </a:lnTo>
                      <a:lnTo>
                        <a:pt x="2083" y="509"/>
                      </a:lnTo>
                      <a:lnTo>
                        <a:pt x="2085" y="509"/>
                      </a:lnTo>
                      <a:lnTo>
                        <a:pt x="2087" y="509"/>
                      </a:lnTo>
                      <a:lnTo>
                        <a:pt x="2089" y="509"/>
                      </a:lnTo>
                      <a:lnTo>
                        <a:pt x="2091" y="509"/>
                      </a:lnTo>
                      <a:lnTo>
                        <a:pt x="2093" y="509"/>
                      </a:lnTo>
                      <a:lnTo>
                        <a:pt x="2095" y="509"/>
                      </a:lnTo>
                      <a:lnTo>
                        <a:pt x="2096" y="509"/>
                      </a:lnTo>
                      <a:lnTo>
                        <a:pt x="2098" y="509"/>
                      </a:lnTo>
                      <a:lnTo>
                        <a:pt x="2100" y="509"/>
                      </a:lnTo>
                      <a:lnTo>
                        <a:pt x="2102" y="509"/>
                      </a:lnTo>
                      <a:lnTo>
                        <a:pt x="2104" y="509"/>
                      </a:lnTo>
                      <a:lnTo>
                        <a:pt x="2106" y="509"/>
                      </a:lnTo>
                      <a:lnTo>
                        <a:pt x="2108" y="509"/>
                      </a:lnTo>
                      <a:lnTo>
                        <a:pt x="2110" y="509"/>
                      </a:lnTo>
                      <a:lnTo>
                        <a:pt x="2112" y="509"/>
                      </a:lnTo>
                      <a:lnTo>
                        <a:pt x="2114" y="509"/>
                      </a:lnTo>
                      <a:lnTo>
                        <a:pt x="2116" y="509"/>
                      </a:lnTo>
                      <a:lnTo>
                        <a:pt x="2118" y="509"/>
                      </a:lnTo>
                      <a:lnTo>
                        <a:pt x="2119" y="509"/>
                      </a:lnTo>
                      <a:lnTo>
                        <a:pt x="2121" y="509"/>
                      </a:lnTo>
                      <a:lnTo>
                        <a:pt x="2123" y="509"/>
                      </a:lnTo>
                      <a:lnTo>
                        <a:pt x="2125" y="509"/>
                      </a:lnTo>
                      <a:lnTo>
                        <a:pt x="2127" y="509"/>
                      </a:lnTo>
                      <a:lnTo>
                        <a:pt x="2129" y="509"/>
                      </a:lnTo>
                      <a:lnTo>
                        <a:pt x="2131" y="509"/>
                      </a:lnTo>
                      <a:lnTo>
                        <a:pt x="2133" y="509"/>
                      </a:lnTo>
                      <a:lnTo>
                        <a:pt x="2135" y="509"/>
                      </a:lnTo>
                      <a:lnTo>
                        <a:pt x="2137" y="509"/>
                      </a:lnTo>
                      <a:lnTo>
                        <a:pt x="2139" y="509"/>
                      </a:lnTo>
                      <a:lnTo>
                        <a:pt x="2141" y="509"/>
                      </a:lnTo>
                      <a:lnTo>
                        <a:pt x="2142" y="509"/>
                      </a:lnTo>
                      <a:lnTo>
                        <a:pt x="2144" y="509"/>
                      </a:lnTo>
                      <a:lnTo>
                        <a:pt x="2146" y="509"/>
                      </a:lnTo>
                      <a:lnTo>
                        <a:pt x="2148" y="509"/>
                      </a:lnTo>
                      <a:lnTo>
                        <a:pt x="2150" y="509"/>
                      </a:lnTo>
                      <a:lnTo>
                        <a:pt x="2152" y="509"/>
                      </a:lnTo>
                      <a:lnTo>
                        <a:pt x="2154" y="509"/>
                      </a:lnTo>
                      <a:lnTo>
                        <a:pt x="2156" y="509"/>
                      </a:lnTo>
                      <a:lnTo>
                        <a:pt x="2158" y="509"/>
                      </a:lnTo>
                      <a:lnTo>
                        <a:pt x="2160" y="509"/>
                      </a:lnTo>
                      <a:lnTo>
                        <a:pt x="2162" y="509"/>
                      </a:lnTo>
                      <a:lnTo>
                        <a:pt x="2163" y="509"/>
                      </a:lnTo>
                      <a:lnTo>
                        <a:pt x="2165" y="509"/>
                      </a:lnTo>
                      <a:lnTo>
                        <a:pt x="2167" y="509"/>
                      </a:lnTo>
                      <a:lnTo>
                        <a:pt x="2169" y="509"/>
                      </a:lnTo>
                      <a:lnTo>
                        <a:pt x="2171" y="509"/>
                      </a:lnTo>
                      <a:lnTo>
                        <a:pt x="2173" y="509"/>
                      </a:lnTo>
                      <a:lnTo>
                        <a:pt x="2175" y="509"/>
                      </a:lnTo>
                      <a:lnTo>
                        <a:pt x="2177" y="509"/>
                      </a:lnTo>
                      <a:lnTo>
                        <a:pt x="2179" y="509"/>
                      </a:lnTo>
                      <a:lnTo>
                        <a:pt x="2181" y="509"/>
                      </a:lnTo>
                      <a:lnTo>
                        <a:pt x="2183" y="509"/>
                      </a:lnTo>
                      <a:lnTo>
                        <a:pt x="2185" y="509"/>
                      </a:lnTo>
                      <a:lnTo>
                        <a:pt x="2186" y="509"/>
                      </a:lnTo>
                      <a:lnTo>
                        <a:pt x="2188" y="509"/>
                      </a:lnTo>
                      <a:lnTo>
                        <a:pt x="2190" y="509"/>
                      </a:lnTo>
                      <a:lnTo>
                        <a:pt x="2192" y="509"/>
                      </a:lnTo>
                      <a:lnTo>
                        <a:pt x="2194" y="509"/>
                      </a:lnTo>
                      <a:lnTo>
                        <a:pt x="2196" y="509"/>
                      </a:lnTo>
                      <a:lnTo>
                        <a:pt x="2198" y="509"/>
                      </a:lnTo>
                      <a:lnTo>
                        <a:pt x="2200" y="509"/>
                      </a:lnTo>
                      <a:lnTo>
                        <a:pt x="2202" y="509"/>
                      </a:lnTo>
                      <a:lnTo>
                        <a:pt x="2204" y="509"/>
                      </a:lnTo>
                      <a:lnTo>
                        <a:pt x="2206" y="509"/>
                      </a:lnTo>
                      <a:lnTo>
                        <a:pt x="2208" y="509"/>
                      </a:lnTo>
                      <a:lnTo>
                        <a:pt x="2209" y="509"/>
                      </a:lnTo>
                      <a:lnTo>
                        <a:pt x="2211" y="509"/>
                      </a:lnTo>
                      <a:lnTo>
                        <a:pt x="2213" y="509"/>
                      </a:lnTo>
                      <a:lnTo>
                        <a:pt x="2215" y="509"/>
                      </a:lnTo>
                      <a:lnTo>
                        <a:pt x="2217" y="509"/>
                      </a:lnTo>
                      <a:lnTo>
                        <a:pt x="2219" y="509"/>
                      </a:lnTo>
                      <a:lnTo>
                        <a:pt x="2221" y="509"/>
                      </a:lnTo>
                      <a:lnTo>
                        <a:pt x="2223" y="509"/>
                      </a:lnTo>
                      <a:lnTo>
                        <a:pt x="2225" y="509"/>
                      </a:lnTo>
                      <a:lnTo>
                        <a:pt x="2227" y="509"/>
                      </a:lnTo>
                      <a:lnTo>
                        <a:pt x="2229" y="509"/>
                      </a:lnTo>
                      <a:lnTo>
                        <a:pt x="2231" y="509"/>
                      </a:lnTo>
                      <a:lnTo>
                        <a:pt x="2232" y="509"/>
                      </a:lnTo>
                      <a:lnTo>
                        <a:pt x="2234" y="509"/>
                      </a:lnTo>
                      <a:lnTo>
                        <a:pt x="2236" y="509"/>
                      </a:lnTo>
                      <a:lnTo>
                        <a:pt x="2238" y="509"/>
                      </a:lnTo>
                      <a:lnTo>
                        <a:pt x="2240" y="509"/>
                      </a:lnTo>
                      <a:lnTo>
                        <a:pt x="2242" y="509"/>
                      </a:lnTo>
                      <a:lnTo>
                        <a:pt x="2244" y="509"/>
                      </a:lnTo>
                      <a:lnTo>
                        <a:pt x="2246" y="509"/>
                      </a:lnTo>
                      <a:lnTo>
                        <a:pt x="2248" y="509"/>
                      </a:lnTo>
                      <a:lnTo>
                        <a:pt x="2250" y="509"/>
                      </a:lnTo>
                      <a:lnTo>
                        <a:pt x="2252" y="509"/>
                      </a:lnTo>
                      <a:lnTo>
                        <a:pt x="2253" y="509"/>
                      </a:lnTo>
                      <a:lnTo>
                        <a:pt x="2255" y="509"/>
                      </a:lnTo>
                      <a:lnTo>
                        <a:pt x="2257" y="509"/>
                      </a:lnTo>
                      <a:lnTo>
                        <a:pt x="2259" y="509"/>
                      </a:lnTo>
                      <a:lnTo>
                        <a:pt x="2261" y="509"/>
                      </a:lnTo>
                      <a:lnTo>
                        <a:pt x="2263" y="509"/>
                      </a:lnTo>
                      <a:lnTo>
                        <a:pt x="2265" y="509"/>
                      </a:lnTo>
                      <a:lnTo>
                        <a:pt x="2267" y="509"/>
                      </a:lnTo>
                      <a:lnTo>
                        <a:pt x="2269" y="509"/>
                      </a:lnTo>
                      <a:lnTo>
                        <a:pt x="2271" y="509"/>
                      </a:lnTo>
                      <a:lnTo>
                        <a:pt x="2273" y="509"/>
                      </a:lnTo>
                      <a:lnTo>
                        <a:pt x="2275" y="509"/>
                      </a:lnTo>
                      <a:lnTo>
                        <a:pt x="2276" y="509"/>
                      </a:lnTo>
                      <a:lnTo>
                        <a:pt x="2278" y="509"/>
                      </a:lnTo>
                      <a:lnTo>
                        <a:pt x="2280" y="509"/>
                      </a:lnTo>
                      <a:lnTo>
                        <a:pt x="2282" y="509"/>
                      </a:lnTo>
                      <a:lnTo>
                        <a:pt x="2284" y="509"/>
                      </a:lnTo>
                      <a:lnTo>
                        <a:pt x="2286" y="509"/>
                      </a:lnTo>
                      <a:lnTo>
                        <a:pt x="2288" y="509"/>
                      </a:lnTo>
                      <a:lnTo>
                        <a:pt x="2290" y="509"/>
                      </a:lnTo>
                      <a:lnTo>
                        <a:pt x="2292" y="509"/>
                      </a:lnTo>
                      <a:lnTo>
                        <a:pt x="2294" y="509"/>
                      </a:lnTo>
                      <a:lnTo>
                        <a:pt x="2296" y="509"/>
                      </a:lnTo>
                      <a:lnTo>
                        <a:pt x="2298" y="509"/>
                      </a:lnTo>
                      <a:lnTo>
                        <a:pt x="2299" y="509"/>
                      </a:lnTo>
                      <a:lnTo>
                        <a:pt x="2301" y="509"/>
                      </a:lnTo>
                      <a:lnTo>
                        <a:pt x="2303" y="509"/>
                      </a:lnTo>
                      <a:lnTo>
                        <a:pt x="2305" y="509"/>
                      </a:lnTo>
                      <a:lnTo>
                        <a:pt x="2307" y="509"/>
                      </a:lnTo>
                      <a:lnTo>
                        <a:pt x="2309" y="509"/>
                      </a:lnTo>
                      <a:lnTo>
                        <a:pt x="2311" y="509"/>
                      </a:lnTo>
                      <a:lnTo>
                        <a:pt x="2313" y="509"/>
                      </a:lnTo>
                      <a:lnTo>
                        <a:pt x="2315" y="509"/>
                      </a:lnTo>
                      <a:lnTo>
                        <a:pt x="2317" y="509"/>
                      </a:lnTo>
                      <a:lnTo>
                        <a:pt x="2319" y="509"/>
                      </a:lnTo>
                      <a:lnTo>
                        <a:pt x="2321" y="509"/>
                      </a:lnTo>
                      <a:lnTo>
                        <a:pt x="2322" y="509"/>
                      </a:lnTo>
                      <a:lnTo>
                        <a:pt x="2324" y="509"/>
                      </a:lnTo>
                      <a:lnTo>
                        <a:pt x="2326" y="509"/>
                      </a:lnTo>
                      <a:lnTo>
                        <a:pt x="2328" y="509"/>
                      </a:lnTo>
                      <a:lnTo>
                        <a:pt x="2330" y="509"/>
                      </a:lnTo>
                      <a:lnTo>
                        <a:pt x="2332" y="509"/>
                      </a:lnTo>
                      <a:lnTo>
                        <a:pt x="2334" y="509"/>
                      </a:lnTo>
                      <a:lnTo>
                        <a:pt x="2336" y="509"/>
                      </a:lnTo>
                      <a:lnTo>
                        <a:pt x="2338" y="509"/>
                      </a:lnTo>
                      <a:lnTo>
                        <a:pt x="2340" y="509"/>
                      </a:lnTo>
                      <a:lnTo>
                        <a:pt x="2342" y="509"/>
                      </a:lnTo>
                      <a:lnTo>
                        <a:pt x="2343" y="509"/>
                      </a:lnTo>
                      <a:lnTo>
                        <a:pt x="2345" y="509"/>
                      </a:lnTo>
                      <a:lnTo>
                        <a:pt x="2347" y="509"/>
                      </a:lnTo>
                      <a:lnTo>
                        <a:pt x="2349" y="509"/>
                      </a:lnTo>
                      <a:lnTo>
                        <a:pt x="2351" y="509"/>
                      </a:lnTo>
                      <a:lnTo>
                        <a:pt x="2353" y="509"/>
                      </a:lnTo>
                      <a:lnTo>
                        <a:pt x="2355" y="509"/>
                      </a:lnTo>
                      <a:lnTo>
                        <a:pt x="2357" y="509"/>
                      </a:lnTo>
                      <a:lnTo>
                        <a:pt x="2359" y="509"/>
                      </a:lnTo>
                      <a:lnTo>
                        <a:pt x="2361" y="509"/>
                      </a:lnTo>
                      <a:lnTo>
                        <a:pt x="2363" y="509"/>
                      </a:lnTo>
                      <a:lnTo>
                        <a:pt x="2365" y="509"/>
                      </a:lnTo>
                      <a:lnTo>
                        <a:pt x="2366" y="509"/>
                      </a:lnTo>
                      <a:lnTo>
                        <a:pt x="2368" y="509"/>
                      </a:lnTo>
                      <a:lnTo>
                        <a:pt x="2370" y="509"/>
                      </a:lnTo>
                      <a:lnTo>
                        <a:pt x="2372" y="509"/>
                      </a:lnTo>
                      <a:lnTo>
                        <a:pt x="2374" y="509"/>
                      </a:lnTo>
                      <a:lnTo>
                        <a:pt x="2376" y="509"/>
                      </a:lnTo>
                      <a:lnTo>
                        <a:pt x="2378" y="509"/>
                      </a:lnTo>
                      <a:lnTo>
                        <a:pt x="2380" y="509"/>
                      </a:lnTo>
                      <a:lnTo>
                        <a:pt x="2382" y="509"/>
                      </a:lnTo>
                      <a:lnTo>
                        <a:pt x="2384" y="509"/>
                      </a:lnTo>
                      <a:lnTo>
                        <a:pt x="2386" y="509"/>
                      </a:lnTo>
                      <a:lnTo>
                        <a:pt x="2388" y="509"/>
                      </a:lnTo>
                      <a:lnTo>
                        <a:pt x="2389" y="509"/>
                      </a:lnTo>
                      <a:lnTo>
                        <a:pt x="2391" y="509"/>
                      </a:lnTo>
                      <a:lnTo>
                        <a:pt x="2393" y="509"/>
                      </a:lnTo>
                      <a:lnTo>
                        <a:pt x="2395" y="509"/>
                      </a:lnTo>
                      <a:lnTo>
                        <a:pt x="2397" y="509"/>
                      </a:lnTo>
                      <a:lnTo>
                        <a:pt x="2399" y="509"/>
                      </a:lnTo>
                      <a:lnTo>
                        <a:pt x="2401" y="509"/>
                      </a:lnTo>
                      <a:lnTo>
                        <a:pt x="2403" y="509"/>
                      </a:lnTo>
                      <a:lnTo>
                        <a:pt x="2405" y="509"/>
                      </a:lnTo>
                      <a:lnTo>
                        <a:pt x="2407" y="509"/>
                      </a:lnTo>
                      <a:lnTo>
                        <a:pt x="2409" y="509"/>
                      </a:lnTo>
                      <a:lnTo>
                        <a:pt x="2411" y="509"/>
                      </a:lnTo>
                      <a:lnTo>
                        <a:pt x="2412" y="509"/>
                      </a:lnTo>
                      <a:lnTo>
                        <a:pt x="2414" y="509"/>
                      </a:lnTo>
                      <a:lnTo>
                        <a:pt x="2416" y="509"/>
                      </a:lnTo>
                      <a:lnTo>
                        <a:pt x="2418" y="509"/>
                      </a:lnTo>
                      <a:lnTo>
                        <a:pt x="2420" y="509"/>
                      </a:lnTo>
                      <a:lnTo>
                        <a:pt x="2422" y="509"/>
                      </a:lnTo>
                      <a:lnTo>
                        <a:pt x="2424" y="509"/>
                      </a:lnTo>
                      <a:lnTo>
                        <a:pt x="2426" y="509"/>
                      </a:lnTo>
                      <a:lnTo>
                        <a:pt x="2428" y="509"/>
                      </a:lnTo>
                      <a:lnTo>
                        <a:pt x="2430" y="509"/>
                      </a:lnTo>
                      <a:lnTo>
                        <a:pt x="2432" y="509"/>
                      </a:lnTo>
                      <a:lnTo>
                        <a:pt x="2433" y="509"/>
                      </a:lnTo>
                      <a:lnTo>
                        <a:pt x="2435" y="509"/>
                      </a:lnTo>
                      <a:lnTo>
                        <a:pt x="2437" y="509"/>
                      </a:lnTo>
                      <a:lnTo>
                        <a:pt x="2439" y="509"/>
                      </a:lnTo>
                      <a:lnTo>
                        <a:pt x="2441" y="509"/>
                      </a:lnTo>
                      <a:lnTo>
                        <a:pt x="2443" y="509"/>
                      </a:lnTo>
                      <a:lnTo>
                        <a:pt x="2445" y="509"/>
                      </a:lnTo>
                      <a:lnTo>
                        <a:pt x="2447" y="509"/>
                      </a:lnTo>
                      <a:lnTo>
                        <a:pt x="2449" y="509"/>
                      </a:lnTo>
                      <a:lnTo>
                        <a:pt x="2451" y="509"/>
                      </a:lnTo>
                      <a:lnTo>
                        <a:pt x="2453" y="509"/>
                      </a:lnTo>
                      <a:lnTo>
                        <a:pt x="2455" y="509"/>
                      </a:lnTo>
                      <a:lnTo>
                        <a:pt x="2456" y="509"/>
                      </a:lnTo>
                      <a:lnTo>
                        <a:pt x="2458" y="509"/>
                      </a:lnTo>
                      <a:lnTo>
                        <a:pt x="2460" y="509"/>
                      </a:lnTo>
                      <a:lnTo>
                        <a:pt x="2462" y="509"/>
                      </a:lnTo>
                      <a:lnTo>
                        <a:pt x="2464" y="509"/>
                      </a:lnTo>
                      <a:lnTo>
                        <a:pt x="2466" y="509"/>
                      </a:lnTo>
                      <a:lnTo>
                        <a:pt x="2468" y="509"/>
                      </a:lnTo>
                      <a:lnTo>
                        <a:pt x="2470" y="509"/>
                      </a:lnTo>
                      <a:lnTo>
                        <a:pt x="2472" y="509"/>
                      </a:lnTo>
                      <a:lnTo>
                        <a:pt x="2474" y="509"/>
                      </a:lnTo>
                      <a:lnTo>
                        <a:pt x="2476" y="509"/>
                      </a:lnTo>
                      <a:lnTo>
                        <a:pt x="2478" y="509"/>
                      </a:lnTo>
                      <a:lnTo>
                        <a:pt x="2479" y="509"/>
                      </a:lnTo>
                      <a:lnTo>
                        <a:pt x="2481" y="509"/>
                      </a:lnTo>
                      <a:lnTo>
                        <a:pt x="2483" y="509"/>
                      </a:lnTo>
                      <a:lnTo>
                        <a:pt x="2485" y="509"/>
                      </a:lnTo>
                      <a:lnTo>
                        <a:pt x="2487" y="509"/>
                      </a:lnTo>
                      <a:lnTo>
                        <a:pt x="2489" y="509"/>
                      </a:lnTo>
                      <a:lnTo>
                        <a:pt x="2491" y="509"/>
                      </a:lnTo>
                      <a:lnTo>
                        <a:pt x="2493" y="509"/>
                      </a:lnTo>
                      <a:lnTo>
                        <a:pt x="2495" y="509"/>
                      </a:lnTo>
                      <a:lnTo>
                        <a:pt x="2497" y="509"/>
                      </a:lnTo>
                      <a:lnTo>
                        <a:pt x="2499" y="509"/>
                      </a:lnTo>
                      <a:lnTo>
                        <a:pt x="2501" y="509"/>
                      </a:lnTo>
                      <a:lnTo>
                        <a:pt x="2502" y="509"/>
                      </a:lnTo>
                      <a:lnTo>
                        <a:pt x="2504" y="509"/>
                      </a:lnTo>
                      <a:lnTo>
                        <a:pt x="2506" y="509"/>
                      </a:lnTo>
                      <a:lnTo>
                        <a:pt x="2508" y="509"/>
                      </a:lnTo>
                      <a:lnTo>
                        <a:pt x="2510" y="509"/>
                      </a:lnTo>
                      <a:lnTo>
                        <a:pt x="2512" y="509"/>
                      </a:lnTo>
                      <a:lnTo>
                        <a:pt x="2514" y="509"/>
                      </a:lnTo>
                      <a:lnTo>
                        <a:pt x="2516" y="509"/>
                      </a:lnTo>
                      <a:lnTo>
                        <a:pt x="2518" y="509"/>
                      </a:lnTo>
                      <a:lnTo>
                        <a:pt x="2520" y="509"/>
                      </a:lnTo>
                      <a:lnTo>
                        <a:pt x="2522" y="509"/>
                      </a:lnTo>
                      <a:lnTo>
                        <a:pt x="2523" y="509"/>
                      </a:lnTo>
                      <a:lnTo>
                        <a:pt x="2525" y="509"/>
                      </a:lnTo>
                      <a:lnTo>
                        <a:pt x="2527" y="509"/>
                      </a:lnTo>
                      <a:lnTo>
                        <a:pt x="2529" y="509"/>
                      </a:lnTo>
                      <a:lnTo>
                        <a:pt x="2531" y="509"/>
                      </a:lnTo>
                      <a:lnTo>
                        <a:pt x="2533" y="509"/>
                      </a:lnTo>
                      <a:lnTo>
                        <a:pt x="2535" y="509"/>
                      </a:lnTo>
                      <a:lnTo>
                        <a:pt x="2537" y="509"/>
                      </a:lnTo>
                      <a:lnTo>
                        <a:pt x="2539" y="509"/>
                      </a:lnTo>
                      <a:lnTo>
                        <a:pt x="2541" y="509"/>
                      </a:lnTo>
                      <a:lnTo>
                        <a:pt x="2543" y="509"/>
                      </a:lnTo>
                      <a:lnTo>
                        <a:pt x="2545" y="509"/>
                      </a:lnTo>
                      <a:lnTo>
                        <a:pt x="2546" y="509"/>
                      </a:lnTo>
                      <a:lnTo>
                        <a:pt x="2548" y="509"/>
                      </a:lnTo>
                      <a:lnTo>
                        <a:pt x="2550" y="509"/>
                      </a:lnTo>
                      <a:lnTo>
                        <a:pt x="2552" y="509"/>
                      </a:lnTo>
                      <a:lnTo>
                        <a:pt x="2554" y="509"/>
                      </a:lnTo>
                      <a:lnTo>
                        <a:pt x="2556" y="509"/>
                      </a:lnTo>
                      <a:lnTo>
                        <a:pt x="2558" y="509"/>
                      </a:lnTo>
                      <a:lnTo>
                        <a:pt x="2560" y="509"/>
                      </a:lnTo>
                      <a:lnTo>
                        <a:pt x="2562" y="509"/>
                      </a:lnTo>
                      <a:lnTo>
                        <a:pt x="2564" y="509"/>
                      </a:lnTo>
                      <a:lnTo>
                        <a:pt x="2566" y="509"/>
                      </a:lnTo>
                      <a:lnTo>
                        <a:pt x="2568" y="509"/>
                      </a:lnTo>
                      <a:lnTo>
                        <a:pt x="2569" y="509"/>
                      </a:lnTo>
                      <a:lnTo>
                        <a:pt x="2571" y="509"/>
                      </a:lnTo>
                      <a:lnTo>
                        <a:pt x="2573" y="509"/>
                      </a:lnTo>
                      <a:lnTo>
                        <a:pt x="2575" y="509"/>
                      </a:lnTo>
                      <a:lnTo>
                        <a:pt x="2577" y="509"/>
                      </a:lnTo>
                      <a:lnTo>
                        <a:pt x="2579" y="509"/>
                      </a:lnTo>
                      <a:lnTo>
                        <a:pt x="2581" y="509"/>
                      </a:lnTo>
                      <a:lnTo>
                        <a:pt x="2583" y="509"/>
                      </a:lnTo>
                      <a:lnTo>
                        <a:pt x="2585" y="509"/>
                      </a:lnTo>
                      <a:lnTo>
                        <a:pt x="2587" y="509"/>
                      </a:lnTo>
                      <a:lnTo>
                        <a:pt x="2589" y="509"/>
                      </a:lnTo>
                      <a:lnTo>
                        <a:pt x="2591" y="509"/>
                      </a:lnTo>
                      <a:lnTo>
                        <a:pt x="2592" y="509"/>
                      </a:lnTo>
                      <a:lnTo>
                        <a:pt x="2594" y="509"/>
                      </a:lnTo>
                      <a:lnTo>
                        <a:pt x="2596" y="509"/>
                      </a:lnTo>
                      <a:lnTo>
                        <a:pt x="2598" y="509"/>
                      </a:lnTo>
                      <a:lnTo>
                        <a:pt x="2600" y="509"/>
                      </a:lnTo>
                      <a:lnTo>
                        <a:pt x="2602" y="509"/>
                      </a:lnTo>
                      <a:lnTo>
                        <a:pt x="2604" y="509"/>
                      </a:lnTo>
                      <a:lnTo>
                        <a:pt x="2606" y="509"/>
                      </a:lnTo>
                      <a:lnTo>
                        <a:pt x="2608" y="509"/>
                      </a:lnTo>
                      <a:lnTo>
                        <a:pt x="2610" y="509"/>
                      </a:lnTo>
                      <a:lnTo>
                        <a:pt x="2612" y="509"/>
                      </a:lnTo>
                      <a:lnTo>
                        <a:pt x="2614" y="509"/>
                      </a:lnTo>
                      <a:lnTo>
                        <a:pt x="2615" y="509"/>
                      </a:lnTo>
                      <a:lnTo>
                        <a:pt x="2617" y="509"/>
                      </a:lnTo>
                      <a:lnTo>
                        <a:pt x="2619" y="509"/>
                      </a:lnTo>
                      <a:lnTo>
                        <a:pt x="2621" y="509"/>
                      </a:lnTo>
                      <a:lnTo>
                        <a:pt x="2625" y="509"/>
                      </a:lnTo>
                      <a:lnTo>
                        <a:pt x="2627" y="509"/>
                      </a:lnTo>
                      <a:lnTo>
                        <a:pt x="2629" y="509"/>
                      </a:lnTo>
                      <a:lnTo>
                        <a:pt x="2631" y="509"/>
                      </a:lnTo>
                      <a:lnTo>
                        <a:pt x="2633" y="509"/>
                      </a:lnTo>
                      <a:lnTo>
                        <a:pt x="2635" y="509"/>
                      </a:lnTo>
                      <a:lnTo>
                        <a:pt x="2636" y="509"/>
                      </a:lnTo>
                      <a:lnTo>
                        <a:pt x="2638" y="509"/>
                      </a:lnTo>
                      <a:lnTo>
                        <a:pt x="2640" y="509"/>
                      </a:lnTo>
                      <a:lnTo>
                        <a:pt x="2642" y="509"/>
                      </a:lnTo>
                      <a:lnTo>
                        <a:pt x="2644" y="509"/>
                      </a:lnTo>
                      <a:lnTo>
                        <a:pt x="2646" y="509"/>
                      </a:lnTo>
                      <a:lnTo>
                        <a:pt x="2648" y="509"/>
                      </a:lnTo>
                      <a:lnTo>
                        <a:pt x="2650" y="509"/>
                      </a:lnTo>
                      <a:lnTo>
                        <a:pt x="2652" y="509"/>
                      </a:lnTo>
                      <a:lnTo>
                        <a:pt x="2654" y="509"/>
                      </a:lnTo>
                      <a:lnTo>
                        <a:pt x="2656" y="509"/>
                      </a:lnTo>
                      <a:lnTo>
                        <a:pt x="2658" y="509"/>
                      </a:lnTo>
                      <a:lnTo>
                        <a:pt x="2659" y="509"/>
                      </a:lnTo>
                      <a:lnTo>
                        <a:pt x="2661" y="509"/>
                      </a:lnTo>
                      <a:lnTo>
                        <a:pt x="2663" y="509"/>
                      </a:lnTo>
                      <a:lnTo>
                        <a:pt x="2665" y="509"/>
                      </a:lnTo>
                      <a:lnTo>
                        <a:pt x="2667" y="509"/>
                      </a:lnTo>
                      <a:lnTo>
                        <a:pt x="2669" y="509"/>
                      </a:lnTo>
                      <a:lnTo>
                        <a:pt x="2671" y="509"/>
                      </a:lnTo>
                      <a:lnTo>
                        <a:pt x="2673" y="509"/>
                      </a:lnTo>
                      <a:lnTo>
                        <a:pt x="2675" y="509"/>
                      </a:lnTo>
                      <a:lnTo>
                        <a:pt x="2677" y="509"/>
                      </a:lnTo>
                      <a:lnTo>
                        <a:pt x="2679" y="509"/>
                      </a:lnTo>
                      <a:lnTo>
                        <a:pt x="2681" y="509"/>
                      </a:lnTo>
                      <a:lnTo>
                        <a:pt x="2682" y="509"/>
                      </a:lnTo>
                      <a:lnTo>
                        <a:pt x="2684" y="509"/>
                      </a:lnTo>
                      <a:lnTo>
                        <a:pt x="2686" y="509"/>
                      </a:lnTo>
                      <a:lnTo>
                        <a:pt x="2688" y="509"/>
                      </a:lnTo>
                      <a:lnTo>
                        <a:pt x="2690" y="509"/>
                      </a:lnTo>
                      <a:lnTo>
                        <a:pt x="2692" y="509"/>
                      </a:lnTo>
                      <a:lnTo>
                        <a:pt x="2694" y="509"/>
                      </a:lnTo>
                      <a:lnTo>
                        <a:pt x="2696" y="509"/>
                      </a:lnTo>
                      <a:lnTo>
                        <a:pt x="2698" y="509"/>
                      </a:lnTo>
                      <a:lnTo>
                        <a:pt x="2700" y="509"/>
                      </a:lnTo>
                      <a:lnTo>
                        <a:pt x="2702" y="509"/>
                      </a:lnTo>
                      <a:lnTo>
                        <a:pt x="2704" y="509"/>
                      </a:lnTo>
                      <a:lnTo>
                        <a:pt x="2705" y="509"/>
                      </a:lnTo>
                      <a:lnTo>
                        <a:pt x="2707" y="509"/>
                      </a:lnTo>
                      <a:lnTo>
                        <a:pt x="2709" y="509"/>
                      </a:lnTo>
                      <a:lnTo>
                        <a:pt x="2711" y="509"/>
                      </a:lnTo>
                      <a:lnTo>
                        <a:pt x="2713" y="509"/>
                      </a:lnTo>
                      <a:lnTo>
                        <a:pt x="2715" y="509"/>
                      </a:lnTo>
                      <a:lnTo>
                        <a:pt x="2717" y="509"/>
                      </a:lnTo>
                      <a:lnTo>
                        <a:pt x="2719" y="509"/>
                      </a:lnTo>
                      <a:lnTo>
                        <a:pt x="2721" y="509"/>
                      </a:lnTo>
                      <a:lnTo>
                        <a:pt x="2723" y="509"/>
                      </a:lnTo>
                      <a:lnTo>
                        <a:pt x="2725" y="509"/>
                      </a:lnTo>
                      <a:lnTo>
                        <a:pt x="2726" y="509"/>
                      </a:lnTo>
                      <a:lnTo>
                        <a:pt x="2728" y="509"/>
                      </a:lnTo>
                      <a:lnTo>
                        <a:pt x="2730" y="509"/>
                      </a:lnTo>
                      <a:lnTo>
                        <a:pt x="2732" y="509"/>
                      </a:lnTo>
                      <a:lnTo>
                        <a:pt x="2734" y="509"/>
                      </a:lnTo>
                      <a:lnTo>
                        <a:pt x="2736" y="509"/>
                      </a:lnTo>
                      <a:lnTo>
                        <a:pt x="2738" y="509"/>
                      </a:lnTo>
                      <a:lnTo>
                        <a:pt x="2740" y="509"/>
                      </a:lnTo>
                      <a:lnTo>
                        <a:pt x="2742" y="509"/>
                      </a:lnTo>
                      <a:lnTo>
                        <a:pt x="2744" y="509"/>
                      </a:lnTo>
                      <a:lnTo>
                        <a:pt x="2746" y="509"/>
                      </a:lnTo>
                      <a:lnTo>
                        <a:pt x="2748" y="509"/>
                      </a:lnTo>
                      <a:lnTo>
                        <a:pt x="2749" y="509"/>
                      </a:lnTo>
                      <a:lnTo>
                        <a:pt x="2751" y="509"/>
                      </a:lnTo>
                      <a:lnTo>
                        <a:pt x="2753" y="509"/>
                      </a:lnTo>
                      <a:lnTo>
                        <a:pt x="2755" y="509"/>
                      </a:lnTo>
                      <a:lnTo>
                        <a:pt x="2757" y="509"/>
                      </a:lnTo>
                      <a:lnTo>
                        <a:pt x="2759" y="509"/>
                      </a:lnTo>
                      <a:lnTo>
                        <a:pt x="2761" y="509"/>
                      </a:lnTo>
                      <a:lnTo>
                        <a:pt x="2763" y="509"/>
                      </a:lnTo>
                      <a:lnTo>
                        <a:pt x="2765" y="509"/>
                      </a:lnTo>
                      <a:lnTo>
                        <a:pt x="2767" y="509"/>
                      </a:lnTo>
                      <a:lnTo>
                        <a:pt x="2769" y="509"/>
                      </a:lnTo>
                      <a:lnTo>
                        <a:pt x="2771" y="509"/>
                      </a:lnTo>
                      <a:lnTo>
                        <a:pt x="2772" y="509"/>
                      </a:lnTo>
                      <a:lnTo>
                        <a:pt x="2774" y="509"/>
                      </a:lnTo>
                      <a:lnTo>
                        <a:pt x="2776" y="509"/>
                      </a:lnTo>
                      <a:lnTo>
                        <a:pt x="2778" y="509"/>
                      </a:lnTo>
                      <a:lnTo>
                        <a:pt x="2780" y="509"/>
                      </a:lnTo>
                      <a:lnTo>
                        <a:pt x="2782" y="509"/>
                      </a:lnTo>
                      <a:lnTo>
                        <a:pt x="2784" y="509"/>
                      </a:lnTo>
                      <a:lnTo>
                        <a:pt x="2786" y="509"/>
                      </a:lnTo>
                      <a:lnTo>
                        <a:pt x="2788" y="509"/>
                      </a:lnTo>
                      <a:lnTo>
                        <a:pt x="2792" y="509"/>
                      </a:lnTo>
                      <a:lnTo>
                        <a:pt x="2794" y="509"/>
                      </a:lnTo>
                      <a:lnTo>
                        <a:pt x="2795" y="509"/>
                      </a:lnTo>
                      <a:lnTo>
                        <a:pt x="2797" y="509"/>
                      </a:lnTo>
                      <a:lnTo>
                        <a:pt x="2799" y="509"/>
                      </a:lnTo>
                      <a:lnTo>
                        <a:pt x="2801" y="509"/>
                      </a:lnTo>
                      <a:lnTo>
                        <a:pt x="2803" y="509"/>
                      </a:lnTo>
                      <a:lnTo>
                        <a:pt x="2805" y="509"/>
                      </a:lnTo>
                      <a:lnTo>
                        <a:pt x="2807" y="509"/>
                      </a:lnTo>
                      <a:lnTo>
                        <a:pt x="2809" y="509"/>
                      </a:lnTo>
                      <a:lnTo>
                        <a:pt x="2811" y="509"/>
                      </a:lnTo>
                      <a:lnTo>
                        <a:pt x="2813" y="509"/>
                      </a:lnTo>
                      <a:lnTo>
                        <a:pt x="2815" y="509"/>
                      </a:lnTo>
                      <a:lnTo>
                        <a:pt x="2816" y="509"/>
                      </a:lnTo>
                      <a:lnTo>
                        <a:pt x="2818" y="509"/>
                      </a:lnTo>
                      <a:lnTo>
                        <a:pt x="2820" y="509"/>
                      </a:lnTo>
                      <a:lnTo>
                        <a:pt x="2822" y="509"/>
                      </a:lnTo>
                      <a:lnTo>
                        <a:pt x="2824" y="509"/>
                      </a:lnTo>
                      <a:lnTo>
                        <a:pt x="2826" y="509"/>
                      </a:lnTo>
                      <a:lnTo>
                        <a:pt x="2828" y="509"/>
                      </a:lnTo>
                      <a:lnTo>
                        <a:pt x="2830" y="509"/>
                      </a:lnTo>
                      <a:lnTo>
                        <a:pt x="2832" y="509"/>
                      </a:lnTo>
                      <a:lnTo>
                        <a:pt x="2834" y="509"/>
                      </a:lnTo>
                      <a:lnTo>
                        <a:pt x="2836" y="509"/>
                      </a:lnTo>
                      <a:lnTo>
                        <a:pt x="2838" y="509"/>
                      </a:lnTo>
                      <a:lnTo>
                        <a:pt x="2839" y="509"/>
                      </a:lnTo>
                      <a:lnTo>
                        <a:pt x="2841" y="509"/>
                      </a:lnTo>
                      <a:lnTo>
                        <a:pt x="2843" y="509"/>
                      </a:lnTo>
                      <a:lnTo>
                        <a:pt x="2845" y="509"/>
                      </a:lnTo>
                      <a:lnTo>
                        <a:pt x="2847" y="509"/>
                      </a:lnTo>
                      <a:lnTo>
                        <a:pt x="2849" y="509"/>
                      </a:lnTo>
                      <a:lnTo>
                        <a:pt x="2851" y="509"/>
                      </a:lnTo>
                      <a:lnTo>
                        <a:pt x="2853" y="509"/>
                      </a:lnTo>
                      <a:lnTo>
                        <a:pt x="2855" y="509"/>
                      </a:lnTo>
                      <a:lnTo>
                        <a:pt x="2857" y="509"/>
                      </a:lnTo>
                      <a:lnTo>
                        <a:pt x="2859" y="509"/>
                      </a:lnTo>
                      <a:lnTo>
                        <a:pt x="2861" y="509"/>
                      </a:lnTo>
                      <a:lnTo>
                        <a:pt x="2862" y="509"/>
                      </a:lnTo>
                      <a:lnTo>
                        <a:pt x="2864" y="509"/>
                      </a:lnTo>
                      <a:lnTo>
                        <a:pt x="2866" y="509"/>
                      </a:lnTo>
                      <a:lnTo>
                        <a:pt x="2868" y="509"/>
                      </a:lnTo>
                      <a:lnTo>
                        <a:pt x="2870" y="509"/>
                      </a:lnTo>
                      <a:lnTo>
                        <a:pt x="2872" y="509"/>
                      </a:lnTo>
                      <a:lnTo>
                        <a:pt x="2874" y="509"/>
                      </a:lnTo>
                      <a:lnTo>
                        <a:pt x="2876" y="509"/>
                      </a:lnTo>
                      <a:lnTo>
                        <a:pt x="2878" y="509"/>
                      </a:lnTo>
                      <a:lnTo>
                        <a:pt x="2880" y="509"/>
                      </a:lnTo>
                      <a:lnTo>
                        <a:pt x="2882" y="509"/>
                      </a:lnTo>
                      <a:lnTo>
                        <a:pt x="2884" y="509"/>
                      </a:lnTo>
                      <a:lnTo>
                        <a:pt x="2885" y="509"/>
                      </a:lnTo>
                      <a:lnTo>
                        <a:pt x="2887" y="509"/>
                      </a:lnTo>
                      <a:lnTo>
                        <a:pt x="2889" y="509"/>
                      </a:lnTo>
                      <a:lnTo>
                        <a:pt x="2891" y="509"/>
                      </a:lnTo>
                      <a:lnTo>
                        <a:pt x="2893" y="509"/>
                      </a:lnTo>
                      <a:lnTo>
                        <a:pt x="2895" y="509"/>
                      </a:lnTo>
                      <a:lnTo>
                        <a:pt x="2897" y="509"/>
                      </a:lnTo>
                      <a:lnTo>
                        <a:pt x="2901" y="509"/>
                      </a:lnTo>
                    </a:path>
                  </a:pathLst>
                </a:custGeom>
                <a:grpFill/>
                <a:ln w="3175">
                  <a:solidFill>
                    <a:srgbClr val="FF45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0" name="Freeform 301"/>
                <p:cNvSpPr>
                  <a:spLocks/>
                </p:cNvSpPr>
                <p:nvPr/>
              </p:nvSpPr>
              <p:spPr bwMode="auto">
                <a:xfrm>
                  <a:off x="2265362" y="4664075"/>
                  <a:ext cx="4605337" cy="220663"/>
                </a:xfrm>
                <a:custGeom>
                  <a:avLst/>
                  <a:gdLst>
                    <a:gd name="T0" fmla="*/ 63 w 2901"/>
                    <a:gd name="T1" fmla="*/ 139 h 139"/>
                    <a:gd name="T2" fmla="*/ 128 w 2901"/>
                    <a:gd name="T3" fmla="*/ 139 h 139"/>
                    <a:gd name="T4" fmla="*/ 185 w 2901"/>
                    <a:gd name="T5" fmla="*/ 137 h 139"/>
                    <a:gd name="T6" fmla="*/ 231 w 2901"/>
                    <a:gd name="T7" fmla="*/ 137 h 139"/>
                    <a:gd name="T8" fmla="*/ 275 w 2901"/>
                    <a:gd name="T9" fmla="*/ 137 h 139"/>
                    <a:gd name="T10" fmla="*/ 329 w 2901"/>
                    <a:gd name="T11" fmla="*/ 139 h 139"/>
                    <a:gd name="T12" fmla="*/ 384 w 2901"/>
                    <a:gd name="T13" fmla="*/ 139 h 139"/>
                    <a:gd name="T14" fmla="*/ 450 w 2901"/>
                    <a:gd name="T15" fmla="*/ 139 h 139"/>
                    <a:gd name="T16" fmla="*/ 511 w 2901"/>
                    <a:gd name="T17" fmla="*/ 139 h 139"/>
                    <a:gd name="T18" fmla="*/ 576 w 2901"/>
                    <a:gd name="T19" fmla="*/ 137 h 139"/>
                    <a:gd name="T20" fmla="*/ 620 w 2901"/>
                    <a:gd name="T21" fmla="*/ 137 h 139"/>
                    <a:gd name="T22" fmla="*/ 666 w 2901"/>
                    <a:gd name="T23" fmla="*/ 137 h 139"/>
                    <a:gd name="T24" fmla="*/ 712 w 2901"/>
                    <a:gd name="T25" fmla="*/ 137 h 139"/>
                    <a:gd name="T26" fmla="*/ 758 w 2901"/>
                    <a:gd name="T27" fmla="*/ 137 h 139"/>
                    <a:gd name="T28" fmla="*/ 802 w 2901"/>
                    <a:gd name="T29" fmla="*/ 137 h 139"/>
                    <a:gd name="T30" fmla="*/ 848 w 2901"/>
                    <a:gd name="T31" fmla="*/ 137 h 139"/>
                    <a:gd name="T32" fmla="*/ 894 w 2901"/>
                    <a:gd name="T33" fmla="*/ 137 h 139"/>
                    <a:gd name="T34" fmla="*/ 938 w 2901"/>
                    <a:gd name="T35" fmla="*/ 137 h 139"/>
                    <a:gd name="T36" fmla="*/ 982 w 2901"/>
                    <a:gd name="T37" fmla="*/ 137 h 139"/>
                    <a:gd name="T38" fmla="*/ 1026 w 2901"/>
                    <a:gd name="T39" fmla="*/ 88 h 139"/>
                    <a:gd name="T40" fmla="*/ 1068 w 2901"/>
                    <a:gd name="T41" fmla="*/ 135 h 139"/>
                    <a:gd name="T42" fmla="*/ 1112 w 2901"/>
                    <a:gd name="T43" fmla="*/ 137 h 139"/>
                    <a:gd name="T44" fmla="*/ 1156 w 2901"/>
                    <a:gd name="T45" fmla="*/ 137 h 139"/>
                    <a:gd name="T46" fmla="*/ 1200 w 2901"/>
                    <a:gd name="T47" fmla="*/ 137 h 139"/>
                    <a:gd name="T48" fmla="*/ 1244 w 2901"/>
                    <a:gd name="T49" fmla="*/ 137 h 139"/>
                    <a:gd name="T50" fmla="*/ 1288 w 2901"/>
                    <a:gd name="T51" fmla="*/ 137 h 139"/>
                    <a:gd name="T52" fmla="*/ 1332 w 2901"/>
                    <a:gd name="T53" fmla="*/ 137 h 139"/>
                    <a:gd name="T54" fmla="*/ 1378 w 2901"/>
                    <a:gd name="T55" fmla="*/ 137 h 139"/>
                    <a:gd name="T56" fmla="*/ 1422 w 2901"/>
                    <a:gd name="T57" fmla="*/ 137 h 139"/>
                    <a:gd name="T58" fmla="*/ 1466 w 2901"/>
                    <a:gd name="T59" fmla="*/ 137 h 139"/>
                    <a:gd name="T60" fmla="*/ 1510 w 2901"/>
                    <a:gd name="T61" fmla="*/ 137 h 139"/>
                    <a:gd name="T62" fmla="*/ 1555 w 2901"/>
                    <a:gd name="T63" fmla="*/ 137 h 139"/>
                    <a:gd name="T64" fmla="*/ 1600 w 2901"/>
                    <a:gd name="T65" fmla="*/ 137 h 139"/>
                    <a:gd name="T66" fmla="*/ 1645 w 2901"/>
                    <a:gd name="T67" fmla="*/ 137 h 139"/>
                    <a:gd name="T68" fmla="*/ 1689 w 2901"/>
                    <a:gd name="T69" fmla="*/ 137 h 139"/>
                    <a:gd name="T70" fmla="*/ 1733 w 2901"/>
                    <a:gd name="T71" fmla="*/ 137 h 139"/>
                    <a:gd name="T72" fmla="*/ 1779 w 2901"/>
                    <a:gd name="T73" fmla="*/ 137 h 139"/>
                    <a:gd name="T74" fmla="*/ 1823 w 2901"/>
                    <a:gd name="T75" fmla="*/ 137 h 139"/>
                    <a:gd name="T76" fmla="*/ 1867 w 2901"/>
                    <a:gd name="T77" fmla="*/ 137 h 139"/>
                    <a:gd name="T78" fmla="*/ 1911 w 2901"/>
                    <a:gd name="T79" fmla="*/ 137 h 139"/>
                    <a:gd name="T80" fmla="*/ 1955 w 2901"/>
                    <a:gd name="T81" fmla="*/ 137 h 139"/>
                    <a:gd name="T82" fmla="*/ 1999 w 2901"/>
                    <a:gd name="T83" fmla="*/ 137 h 139"/>
                    <a:gd name="T84" fmla="*/ 2043 w 2901"/>
                    <a:gd name="T85" fmla="*/ 137 h 139"/>
                    <a:gd name="T86" fmla="*/ 2089 w 2901"/>
                    <a:gd name="T87" fmla="*/ 137 h 139"/>
                    <a:gd name="T88" fmla="*/ 2133 w 2901"/>
                    <a:gd name="T89" fmla="*/ 137 h 139"/>
                    <a:gd name="T90" fmla="*/ 2177 w 2901"/>
                    <a:gd name="T91" fmla="*/ 137 h 139"/>
                    <a:gd name="T92" fmla="*/ 2221 w 2901"/>
                    <a:gd name="T93" fmla="*/ 137 h 139"/>
                    <a:gd name="T94" fmla="*/ 2269 w 2901"/>
                    <a:gd name="T95" fmla="*/ 137 h 139"/>
                    <a:gd name="T96" fmla="*/ 2313 w 2901"/>
                    <a:gd name="T97" fmla="*/ 137 h 139"/>
                    <a:gd name="T98" fmla="*/ 2357 w 2901"/>
                    <a:gd name="T99" fmla="*/ 137 h 139"/>
                    <a:gd name="T100" fmla="*/ 2401 w 2901"/>
                    <a:gd name="T101" fmla="*/ 137 h 139"/>
                    <a:gd name="T102" fmla="*/ 2445 w 2901"/>
                    <a:gd name="T103" fmla="*/ 137 h 139"/>
                    <a:gd name="T104" fmla="*/ 2489 w 2901"/>
                    <a:gd name="T105" fmla="*/ 137 h 139"/>
                    <a:gd name="T106" fmla="*/ 2535 w 2901"/>
                    <a:gd name="T107" fmla="*/ 137 h 139"/>
                    <a:gd name="T108" fmla="*/ 2579 w 2901"/>
                    <a:gd name="T109" fmla="*/ 137 h 139"/>
                    <a:gd name="T110" fmla="*/ 2625 w 2901"/>
                    <a:gd name="T111" fmla="*/ 137 h 139"/>
                    <a:gd name="T112" fmla="*/ 2669 w 2901"/>
                    <a:gd name="T113" fmla="*/ 137 h 139"/>
                    <a:gd name="T114" fmla="*/ 2713 w 2901"/>
                    <a:gd name="T115" fmla="*/ 137 h 139"/>
                    <a:gd name="T116" fmla="*/ 2759 w 2901"/>
                    <a:gd name="T117" fmla="*/ 137 h 139"/>
                    <a:gd name="T118" fmla="*/ 2803 w 2901"/>
                    <a:gd name="T119" fmla="*/ 137 h 139"/>
                    <a:gd name="T120" fmla="*/ 2847 w 2901"/>
                    <a:gd name="T121" fmla="*/ 137 h 139"/>
                    <a:gd name="T122" fmla="*/ 2891 w 2901"/>
                    <a:gd name="T123" fmla="*/ 137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1" h="139">
                      <a:moveTo>
                        <a:pt x="0" y="139"/>
                      </a:moveTo>
                      <a:lnTo>
                        <a:pt x="3" y="139"/>
                      </a:lnTo>
                      <a:lnTo>
                        <a:pt x="7" y="139"/>
                      </a:lnTo>
                      <a:lnTo>
                        <a:pt x="9" y="139"/>
                      </a:lnTo>
                      <a:lnTo>
                        <a:pt x="13" y="137"/>
                      </a:lnTo>
                      <a:lnTo>
                        <a:pt x="15" y="139"/>
                      </a:lnTo>
                      <a:lnTo>
                        <a:pt x="17" y="139"/>
                      </a:lnTo>
                      <a:lnTo>
                        <a:pt x="19" y="139"/>
                      </a:lnTo>
                      <a:lnTo>
                        <a:pt x="23" y="137"/>
                      </a:lnTo>
                      <a:lnTo>
                        <a:pt x="24" y="139"/>
                      </a:lnTo>
                      <a:lnTo>
                        <a:pt x="26" y="139"/>
                      </a:lnTo>
                      <a:lnTo>
                        <a:pt x="30" y="139"/>
                      </a:lnTo>
                      <a:lnTo>
                        <a:pt x="34" y="139"/>
                      </a:lnTo>
                      <a:lnTo>
                        <a:pt x="38" y="139"/>
                      </a:lnTo>
                      <a:lnTo>
                        <a:pt x="40" y="139"/>
                      </a:lnTo>
                      <a:lnTo>
                        <a:pt x="44" y="139"/>
                      </a:lnTo>
                      <a:lnTo>
                        <a:pt x="47" y="139"/>
                      </a:lnTo>
                      <a:lnTo>
                        <a:pt x="51" y="139"/>
                      </a:lnTo>
                      <a:lnTo>
                        <a:pt x="53" y="139"/>
                      </a:lnTo>
                      <a:lnTo>
                        <a:pt x="57" y="139"/>
                      </a:lnTo>
                      <a:lnTo>
                        <a:pt x="59" y="137"/>
                      </a:lnTo>
                      <a:lnTo>
                        <a:pt x="61" y="139"/>
                      </a:lnTo>
                      <a:lnTo>
                        <a:pt x="63" y="139"/>
                      </a:lnTo>
                      <a:lnTo>
                        <a:pt x="63" y="137"/>
                      </a:lnTo>
                      <a:lnTo>
                        <a:pt x="65" y="139"/>
                      </a:lnTo>
                      <a:lnTo>
                        <a:pt x="68" y="139"/>
                      </a:lnTo>
                      <a:lnTo>
                        <a:pt x="72" y="139"/>
                      </a:lnTo>
                      <a:lnTo>
                        <a:pt x="74" y="139"/>
                      </a:lnTo>
                      <a:lnTo>
                        <a:pt x="78" y="139"/>
                      </a:lnTo>
                      <a:lnTo>
                        <a:pt x="82" y="139"/>
                      </a:lnTo>
                      <a:lnTo>
                        <a:pt x="84" y="139"/>
                      </a:lnTo>
                      <a:lnTo>
                        <a:pt x="88" y="139"/>
                      </a:lnTo>
                      <a:lnTo>
                        <a:pt x="91" y="139"/>
                      </a:lnTo>
                      <a:lnTo>
                        <a:pt x="95" y="139"/>
                      </a:lnTo>
                      <a:lnTo>
                        <a:pt x="99" y="137"/>
                      </a:lnTo>
                      <a:lnTo>
                        <a:pt x="101" y="139"/>
                      </a:lnTo>
                      <a:lnTo>
                        <a:pt x="103" y="139"/>
                      </a:lnTo>
                      <a:lnTo>
                        <a:pt x="105" y="139"/>
                      </a:lnTo>
                      <a:lnTo>
                        <a:pt x="109" y="139"/>
                      </a:lnTo>
                      <a:lnTo>
                        <a:pt x="113" y="139"/>
                      </a:lnTo>
                      <a:lnTo>
                        <a:pt x="114" y="139"/>
                      </a:lnTo>
                      <a:lnTo>
                        <a:pt x="118" y="137"/>
                      </a:lnTo>
                      <a:lnTo>
                        <a:pt x="122" y="139"/>
                      </a:lnTo>
                      <a:lnTo>
                        <a:pt x="124" y="137"/>
                      </a:lnTo>
                      <a:lnTo>
                        <a:pt x="126" y="139"/>
                      </a:lnTo>
                      <a:lnTo>
                        <a:pt x="128" y="139"/>
                      </a:lnTo>
                      <a:lnTo>
                        <a:pt x="130" y="139"/>
                      </a:lnTo>
                      <a:lnTo>
                        <a:pt x="134" y="139"/>
                      </a:lnTo>
                      <a:lnTo>
                        <a:pt x="136" y="137"/>
                      </a:lnTo>
                      <a:lnTo>
                        <a:pt x="137" y="139"/>
                      </a:lnTo>
                      <a:lnTo>
                        <a:pt x="139" y="139"/>
                      </a:lnTo>
                      <a:lnTo>
                        <a:pt x="143" y="139"/>
                      </a:lnTo>
                      <a:lnTo>
                        <a:pt x="147" y="139"/>
                      </a:lnTo>
                      <a:lnTo>
                        <a:pt x="149" y="139"/>
                      </a:lnTo>
                      <a:lnTo>
                        <a:pt x="153" y="139"/>
                      </a:lnTo>
                      <a:lnTo>
                        <a:pt x="157" y="139"/>
                      </a:lnTo>
                      <a:lnTo>
                        <a:pt x="158" y="139"/>
                      </a:lnTo>
                      <a:lnTo>
                        <a:pt x="160" y="137"/>
                      </a:lnTo>
                      <a:lnTo>
                        <a:pt x="160" y="139"/>
                      </a:lnTo>
                      <a:lnTo>
                        <a:pt x="162" y="137"/>
                      </a:lnTo>
                      <a:lnTo>
                        <a:pt x="164" y="137"/>
                      </a:lnTo>
                      <a:lnTo>
                        <a:pt x="168" y="137"/>
                      </a:lnTo>
                      <a:lnTo>
                        <a:pt x="170" y="139"/>
                      </a:lnTo>
                      <a:lnTo>
                        <a:pt x="174" y="137"/>
                      </a:lnTo>
                      <a:lnTo>
                        <a:pt x="176" y="137"/>
                      </a:lnTo>
                      <a:lnTo>
                        <a:pt x="178" y="137"/>
                      </a:lnTo>
                      <a:lnTo>
                        <a:pt x="180" y="137"/>
                      </a:lnTo>
                      <a:lnTo>
                        <a:pt x="183" y="137"/>
                      </a:lnTo>
                      <a:lnTo>
                        <a:pt x="185" y="137"/>
                      </a:lnTo>
                      <a:lnTo>
                        <a:pt x="187" y="137"/>
                      </a:lnTo>
                      <a:lnTo>
                        <a:pt x="189" y="137"/>
                      </a:lnTo>
                      <a:lnTo>
                        <a:pt x="191" y="137"/>
                      </a:lnTo>
                      <a:lnTo>
                        <a:pt x="193" y="137"/>
                      </a:lnTo>
                      <a:lnTo>
                        <a:pt x="195" y="137"/>
                      </a:lnTo>
                      <a:lnTo>
                        <a:pt x="197" y="137"/>
                      </a:lnTo>
                      <a:lnTo>
                        <a:pt x="199" y="137"/>
                      </a:lnTo>
                      <a:lnTo>
                        <a:pt x="201" y="137"/>
                      </a:lnTo>
                      <a:lnTo>
                        <a:pt x="203" y="137"/>
                      </a:lnTo>
                      <a:lnTo>
                        <a:pt x="204" y="137"/>
                      </a:lnTo>
                      <a:lnTo>
                        <a:pt x="206" y="137"/>
                      </a:lnTo>
                      <a:lnTo>
                        <a:pt x="208" y="137"/>
                      </a:lnTo>
                      <a:lnTo>
                        <a:pt x="210" y="137"/>
                      </a:lnTo>
                      <a:lnTo>
                        <a:pt x="212" y="137"/>
                      </a:lnTo>
                      <a:lnTo>
                        <a:pt x="214" y="137"/>
                      </a:lnTo>
                      <a:lnTo>
                        <a:pt x="216" y="139"/>
                      </a:lnTo>
                      <a:lnTo>
                        <a:pt x="218" y="137"/>
                      </a:lnTo>
                      <a:lnTo>
                        <a:pt x="220" y="137"/>
                      </a:lnTo>
                      <a:lnTo>
                        <a:pt x="222" y="137"/>
                      </a:lnTo>
                      <a:lnTo>
                        <a:pt x="224" y="139"/>
                      </a:lnTo>
                      <a:lnTo>
                        <a:pt x="226" y="137"/>
                      </a:lnTo>
                      <a:lnTo>
                        <a:pt x="229" y="137"/>
                      </a:lnTo>
                      <a:lnTo>
                        <a:pt x="231" y="137"/>
                      </a:lnTo>
                      <a:lnTo>
                        <a:pt x="233" y="137"/>
                      </a:lnTo>
                      <a:lnTo>
                        <a:pt x="235" y="137"/>
                      </a:lnTo>
                      <a:lnTo>
                        <a:pt x="237" y="137"/>
                      </a:lnTo>
                      <a:lnTo>
                        <a:pt x="239" y="139"/>
                      </a:lnTo>
                      <a:lnTo>
                        <a:pt x="241" y="137"/>
                      </a:lnTo>
                      <a:lnTo>
                        <a:pt x="243" y="137"/>
                      </a:lnTo>
                      <a:lnTo>
                        <a:pt x="245" y="139"/>
                      </a:lnTo>
                      <a:lnTo>
                        <a:pt x="247" y="137"/>
                      </a:lnTo>
                      <a:lnTo>
                        <a:pt x="248" y="137"/>
                      </a:lnTo>
                      <a:lnTo>
                        <a:pt x="250" y="137"/>
                      </a:lnTo>
                      <a:lnTo>
                        <a:pt x="252" y="137"/>
                      </a:lnTo>
                      <a:lnTo>
                        <a:pt x="254" y="137"/>
                      </a:lnTo>
                      <a:lnTo>
                        <a:pt x="256" y="137"/>
                      </a:lnTo>
                      <a:lnTo>
                        <a:pt x="258" y="139"/>
                      </a:lnTo>
                      <a:lnTo>
                        <a:pt x="258" y="137"/>
                      </a:lnTo>
                      <a:lnTo>
                        <a:pt x="260" y="137"/>
                      </a:lnTo>
                      <a:lnTo>
                        <a:pt x="262" y="137"/>
                      </a:lnTo>
                      <a:lnTo>
                        <a:pt x="264" y="137"/>
                      </a:lnTo>
                      <a:lnTo>
                        <a:pt x="266" y="137"/>
                      </a:lnTo>
                      <a:lnTo>
                        <a:pt x="268" y="139"/>
                      </a:lnTo>
                      <a:lnTo>
                        <a:pt x="270" y="137"/>
                      </a:lnTo>
                      <a:lnTo>
                        <a:pt x="273" y="139"/>
                      </a:lnTo>
                      <a:lnTo>
                        <a:pt x="275" y="137"/>
                      </a:lnTo>
                      <a:lnTo>
                        <a:pt x="279" y="139"/>
                      </a:lnTo>
                      <a:lnTo>
                        <a:pt x="283" y="137"/>
                      </a:lnTo>
                      <a:lnTo>
                        <a:pt x="287" y="137"/>
                      </a:lnTo>
                      <a:lnTo>
                        <a:pt x="289" y="139"/>
                      </a:lnTo>
                      <a:lnTo>
                        <a:pt x="291" y="137"/>
                      </a:lnTo>
                      <a:lnTo>
                        <a:pt x="293" y="137"/>
                      </a:lnTo>
                      <a:lnTo>
                        <a:pt x="294" y="139"/>
                      </a:lnTo>
                      <a:lnTo>
                        <a:pt x="296" y="137"/>
                      </a:lnTo>
                      <a:lnTo>
                        <a:pt x="298" y="139"/>
                      </a:lnTo>
                      <a:lnTo>
                        <a:pt x="300" y="137"/>
                      </a:lnTo>
                      <a:lnTo>
                        <a:pt x="302" y="137"/>
                      </a:lnTo>
                      <a:lnTo>
                        <a:pt x="304" y="139"/>
                      </a:lnTo>
                      <a:lnTo>
                        <a:pt x="306" y="137"/>
                      </a:lnTo>
                      <a:lnTo>
                        <a:pt x="308" y="137"/>
                      </a:lnTo>
                      <a:lnTo>
                        <a:pt x="310" y="137"/>
                      </a:lnTo>
                      <a:lnTo>
                        <a:pt x="312" y="137"/>
                      </a:lnTo>
                      <a:lnTo>
                        <a:pt x="314" y="137"/>
                      </a:lnTo>
                      <a:lnTo>
                        <a:pt x="316" y="139"/>
                      </a:lnTo>
                      <a:lnTo>
                        <a:pt x="317" y="137"/>
                      </a:lnTo>
                      <a:lnTo>
                        <a:pt x="319" y="137"/>
                      </a:lnTo>
                      <a:lnTo>
                        <a:pt x="323" y="137"/>
                      </a:lnTo>
                      <a:lnTo>
                        <a:pt x="325" y="137"/>
                      </a:lnTo>
                      <a:lnTo>
                        <a:pt x="329" y="139"/>
                      </a:lnTo>
                      <a:lnTo>
                        <a:pt x="331" y="137"/>
                      </a:lnTo>
                      <a:lnTo>
                        <a:pt x="333" y="139"/>
                      </a:lnTo>
                      <a:lnTo>
                        <a:pt x="335" y="137"/>
                      </a:lnTo>
                      <a:lnTo>
                        <a:pt x="337" y="139"/>
                      </a:lnTo>
                      <a:lnTo>
                        <a:pt x="338" y="139"/>
                      </a:lnTo>
                      <a:lnTo>
                        <a:pt x="340" y="139"/>
                      </a:lnTo>
                      <a:lnTo>
                        <a:pt x="344" y="139"/>
                      </a:lnTo>
                      <a:lnTo>
                        <a:pt x="348" y="139"/>
                      </a:lnTo>
                      <a:lnTo>
                        <a:pt x="350" y="137"/>
                      </a:lnTo>
                      <a:lnTo>
                        <a:pt x="352" y="137"/>
                      </a:lnTo>
                      <a:lnTo>
                        <a:pt x="354" y="139"/>
                      </a:lnTo>
                      <a:lnTo>
                        <a:pt x="356" y="139"/>
                      </a:lnTo>
                      <a:lnTo>
                        <a:pt x="360" y="137"/>
                      </a:lnTo>
                      <a:lnTo>
                        <a:pt x="361" y="137"/>
                      </a:lnTo>
                      <a:lnTo>
                        <a:pt x="363" y="139"/>
                      </a:lnTo>
                      <a:lnTo>
                        <a:pt x="365" y="139"/>
                      </a:lnTo>
                      <a:lnTo>
                        <a:pt x="369" y="139"/>
                      </a:lnTo>
                      <a:lnTo>
                        <a:pt x="371" y="137"/>
                      </a:lnTo>
                      <a:lnTo>
                        <a:pt x="375" y="137"/>
                      </a:lnTo>
                      <a:lnTo>
                        <a:pt x="377" y="139"/>
                      </a:lnTo>
                      <a:lnTo>
                        <a:pt x="379" y="139"/>
                      </a:lnTo>
                      <a:lnTo>
                        <a:pt x="383" y="137"/>
                      </a:lnTo>
                      <a:lnTo>
                        <a:pt x="384" y="139"/>
                      </a:lnTo>
                      <a:lnTo>
                        <a:pt x="386" y="137"/>
                      </a:lnTo>
                      <a:lnTo>
                        <a:pt x="388" y="139"/>
                      </a:lnTo>
                      <a:lnTo>
                        <a:pt x="390" y="139"/>
                      </a:lnTo>
                      <a:lnTo>
                        <a:pt x="392" y="139"/>
                      </a:lnTo>
                      <a:lnTo>
                        <a:pt x="396" y="139"/>
                      </a:lnTo>
                      <a:lnTo>
                        <a:pt x="400" y="139"/>
                      </a:lnTo>
                      <a:lnTo>
                        <a:pt x="404" y="139"/>
                      </a:lnTo>
                      <a:lnTo>
                        <a:pt x="406" y="139"/>
                      </a:lnTo>
                      <a:lnTo>
                        <a:pt x="409" y="139"/>
                      </a:lnTo>
                      <a:lnTo>
                        <a:pt x="413" y="139"/>
                      </a:lnTo>
                      <a:lnTo>
                        <a:pt x="415" y="139"/>
                      </a:lnTo>
                      <a:lnTo>
                        <a:pt x="419" y="139"/>
                      </a:lnTo>
                      <a:lnTo>
                        <a:pt x="423" y="139"/>
                      </a:lnTo>
                      <a:lnTo>
                        <a:pt x="425" y="139"/>
                      </a:lnTo>
                      <a:lnTo>
                        <a:pt x="427" y="139"/>
                      </a:lnTo>
                      <a:lnTo>
                        <a:pt x="430" y="139"/>
                      </a:lnTo>
                      <a:lnTo>
                        <a:pt x="434" y="139"/>
                      </a:lnTo>
                      <a:lnTo>
                        <a:pt x="436" y="139"/>
                      </a:lnTo>
                      <a:lnTo>
                        <a:pt x="440" y="139"/>
                      </a:lnTo>
                      <a:lnTo>
                        <a:pt x="444" y="137"/>
                      </a:lnTo>
                      <a:lnTo>
                        <a:pt x="446" y="139"/>
                      </a:lnTo>
                      <a:lnTo>
                        <a:pt x="448" y="137"/>
                      </a:lnTo>
                      <a:lnTo>
                        <a:pt x="450" y="139"/>
                      </a:lnTo>
                      <a:lnTo>
                        <a:pt x="453" y="139"/>
                      </a:lnTo>
                      <a:lnTo>
                        <a:pt x="455" y="139"/>
                      </a:lnTo>
                      <a:lnTo>
                        <a:pt x="457" y="139"/>
                      </a:lnTo>
                      <a:lnTo>
                        <a:pt x="461" y="139"/>
                      </a:lnTo>
                      <a:lnTo>
                        <a:pt x="463" y="137"/>
                      </a:lnTo>
                      <a:lnTo>
                        <a:pt x="465" y="139"/>
                      </a:lnTo>
                      <a:lnTo>
                        <a:pt x="467" y="139"/>
                      </a:lnTo>
                      <a:lnTo>
                        <a:pt x="471" y="139"/>
                      </a:lnTo>
                      <a:lnTo>
                        <a:pt x="474" y="137"/>
                      </a:lnTo>
                      <a:lnTo>
                        <a:pt x="476" y="139"/>
                      </a:lnTo>
                      <a:lnTo>
                        <a:pt x="478" y="139"/>
                      </a:lnTo>
                      <a:lnTo>
                        <a:pt x="480" y="139"/>
                      </a:lnTo>
                      <a:lnTo>
                        <a:pt x="484" y="139"/>
                      </a:lnTo>
                      <a:lnTo>
                        <a:pt x="488" y="137"/>
                      </a:lnTo>
                      <a:lnTo>
                        <a:pt x="488" y="139"/>
                      </a:lnTo>
                      <a:lnTo>
                        <a:pt x="492" y="139"/>
                      </a:lnTo>
                      <a:lnTo>
                        <a:pt x="496" y="139"/>
                      </a:lnTo>
                      <a:lnTo>
                        <a:pt x="499" y="139"/>
                      </a:lnTo>
                      <a:lnTo>
                        <a:pt x="501" y="139"/>
                      </a:lnTo>
                      <a:lnTo>
                        <a:pt x="505" y="139"/>
                      </a:lnTo>
                      <a:lnTo>
                        <a:pt x="507" y="137"/>
                      </a:lnTo>
                      <a:lnTo>
                        <a:pt x="509" y="137"/>
                      </a:lnTo>
                      <a:lnTo>
                        <a:pt x="511" y="139"/>
                      </a:lnTo>
                      <a:lnTo>
                        <a:pt x="515" y="139"/>
                      </a:lnTo>
                      <a:lnTo>
                        <a:pt x="519" y="139"/>
                      </a:lnTo>
                      <a:lnTo>
                        <a:pt x="520" y="139"/>
                      </a:lnTo>
                      <a:lnTo>
                        <a:pt x="522" y="139"/>
                      </a:lnTo>
                      <a:lnTo>
                        <a:pt x="526" y="139"/>
                      </a:lnTo>
                      <a:lnTo>
                        <a:pt x="530" y="139"/>
                      </a:lnTo>
                      <a:lnTo>
                        <a:pt x="532" y="139"/>
                      </a:lnTo>
                      <a:lnTo>
                        <a:pt x="536" y="139"/>
                      </a:lnTo>
                      <a:lnTo>
                        <a:pt x="540" y="137"/>
                      </a:lnTo>
                      <a:lnTo>
                        <a:pt x="541" y="139"/>
                      </a:lnTo>
                      <a:lnTo>
                        <a:pt x="543" y="139"/>
                      </a:lnTo>
                      <a:lnTo>
                        <a:pt x="545" y="139"/>
                      </a:lnTo>
                      <a:lnTo>
                        <a:pt x="549" y="139"/>
                      </a:lnTo>
                      <a:lnTo>
                        <a:pt x="553" y="139"/>
                      </a:lnTo>
                      <a:lnTo>
                        <a:pt x="557" y="139"/>
                      </a:lnTo>
                      <a:lnTo>
                        <a:pt x="561" y="139"/>
                      </a:lnTo>
                      <a:lnTo>
                        <a:pt x="563" y="139"/>
                      </a:lnTo>
                      <a:lnTo>
                        <a:pt x="566" y="139"/>
                      </a:lnTo>
                      <a:lnTo>
                        <a:pt x="568" y="137"/>
                      </a:lnTo>
                      <a:lnTo>
                        <a:pt x="570" y="137"/>
                      </a:lnTo>
                      <a:lnTo>
                        <a:pt x="572" y="137"/>
                      </a:lnTo>
                      <a:lnTo>
                        <a:pt x="574" y="137"/>
                      </a:lnTo>
                      <a:lnTo>
                        <a:pt x="576" y="137"/>
                      </a:lnTo>
                      <a:lnTo>
                        <a:pt x="578" y="137"/>
                      </a:lnTo>
                      <a:lnTo>
                        <a:pt x="580" y="137"/>
                      </a:lnTo>
                      <a:lnTo>
                        <a:pt x="582" y="137"/>
                      </a:lnTo>
                      <a:lnTo>
                        <a:pt x="584" y="137"/>
                      </a:lnTo>
                      <a:lnTo>
                        <a:pt x="586" y="137"/>
                      </a:lnTo>
                      <a:lnTo>
                        <a:pt x="587" y="137"/>
                      </a:lnTo>
                      <a:lnTo>
                        <a:pt x="589" y="137"/>
                      </a:lnTo>
                      <a:lnTo>
                        <a:pt x="591" y="137"/>
                      </a:lnTo>
                      <a:lnTo>
                        <a:pt x="593" y="137"/>
                      </a:lnTo>
                      <a:lnTo>
                        <a:pt x="595" y="137"/>
                      </a:lnTo>
                      <a:lnTo>
                        <a:pt x="597" y="137"/>
                      </a:lnTo>
                      <a:lnTo>
                        <a:pt x="599" y="137"/>
                      </a:lnTo>
                      <a:lnTo>
                        <a:pt x="601" y="137"/>
                      </a:lnTo>
                      <a:lnTo>
                        <a:pt x="603" y="137"/>
                      </a:lnTo>
                      <a:lnTo>
                        <a:pt x="605" y="137"/>
                      </a:lnTo>
                      <a:lnTo>
                        <a:pt x="607" y="137"/>
                      </a:lnTo>
                      <a:lnTo>
                        <a:pt x="609" y="137"/>
                      </a:lnTo>
                      <a:lnTo>
                        <a:pt x="610" y="137"/>
                      </a:lnTo>
                      <a:lnTo>
                        <a:pt x="612" y="137"/>
                      </a:lnTo>
                      <a:lnTo>
                        <a:pt x="614" y="137"/>
                      </a:lnTo>
                      <a:lnTo>
                        <a:pt x="616" y="137"/>
                      </a:lnTo>
                      <a:lnTo>
                        <a:pt x="618" y="137"/>
                      </a:lnTo>
                      <a:lnTo>
                        <a:pt x="620" y="137"/>
                      </a:lnTo>
                      <a:lnTo>
                        <a:pt x="622" y="137"/>
                      </a:lnTo>
                      <a:lnTo>
                        <a:pt x="624" y="137"/>
                      </a:lnTo>
                      <a:lnTo>
                        <a:pt x="626" y="137"/>
                      </a:lnTo>
                      <a:lnTo>
                        <a:pt x="628" y="137"/>
                      </a:lnTo>
                      <a:lnTo>
                        <a:pt x="630" y="137"/>
                      </a:lnTo>
                      <a:lnTo>
                        <a:pt x="631" y="137"/>
                      </a:lnTo>
                      <a:lnTo>
                        <a:pt x="633" y="137"/>
                      </a:lnTo>
                      <a:lnTo>
                        <a:pt x="635" y="137"/>
                      </a:lnTo>
                      <a:lnTo>
                        <a:pt x="639" y="137"/>
                      </a:lnTo>
                      <a:lnTo>
                        <a:pt x="641" y="137"/>
                      </a:lnTo>
                      <a:lnTo>
                        <a:pt x="643" y="137"/>
                      </a:lnTo>
                      <a:lnTo>
                        <a:pt x="645" y="137"/>
                      </a:lnTo>
                      <a:lnTo>
                        <a:pt x="647" y="137"/>
                      </a:lnTo>
                      <a:lnTo>
                        <a:pt x="649" y="137"/>
                      </a:lnTo>
                      <a:lnTo>
                        <a:pt x="651" y="137"/>
                      </a:lnTo>
                      <a:lnTo>
                        <a:pt x="653" y="137"/>
                      </a:lnTo>
                      <a:lnTo>
                        <a:pt x="654" y="137"/>
                      </a:lnTo>
                      <a:lnTo>
                        <a:pt x="656" y="137"/>
                      </a:lnTo>
                      <a:lnTo>
                        <a:pt x="658" y="137"/>
                      </a:lnTo>
                      <a:lnTo>
                        <a:pt x="660" y="137"/>
                      </a:lnTo>
                      <a:lnTo>
                        <a:pt x="662" y="137"/>
                      </a:lnTo>
                      <a:lnTo>
                        <a:pt x="664" y="137"/>
                      </a:lnTo>
                      <a:lnTo>
                        <a:pt x="666" y="137"/>
                      </a:lnTo>
                      <a:lnTo>
                        <a:pt x="668" y="137"/>
                      </a:lnTo>
                      <a:lnTo>
                        <a:pt x="670" y="137"/>
                      </a:lnTo>
                      <a:lnTo>
                        <a:pt x="672" y="137"/>
                      </a:lnTo>
                      <a:lnTo>
                        <a:pt x="674" y="137"/>
                      </a:lnTo>
                      <a:lnTo>
                        <a:pt x="676" y="137"/>
                      </a:lnTo>
                      <a:lnTo>
                        <a:pt x="677" y="137"/>
                      </a:lnTo>
                      <a:lnTo>
                        <a:pt x="679" y="137"/>
                      </a:lnTo>
                      <a:lnTo>
                        <a:pt x="681" y="137"/>
                      </a:lnTo>
                      <a:lnTo>
                        <a:pt x="683" y="137"/>
                      </a:lnTo>
                      <a:lnTo>
                        <a:pt x="685" y="137"/>
                      </a:lnTo>
                      <a:lnTo>
                        <a:pt x="687" y="137"/>
                      </a:lnTo>
                      <a:lnTo>
                        <a:pt x="691" y="137"/>
                      </a:lnTo>
                      <a:lnTo>
                        <a:pt x="693" y="137"/>
                      </a:lnTo>
                      <a:lnTo>
                        <a:pt x="695" y="137"/>
                      </a:lnTo>
                      <a:lnTo>
                        <a:pt x="697" y="137"/>
                      </a:lnTo>
                      <a:lnTo>
                        <a:pt x="699" y="137"/>
                      </a:lnTo>
                      <a:lnTo>
                        <a:pt x="700" y="137"/>
                      </a:lnTo>
                      <a:lnTo>
                        <a:pt x="702" y="137"/>
                      </a:lnTo>
                      <a:lnTo>
                        <a:pt x="704" y="137"/>
                      </a:lnTo>
                      <a:lnTo>
                        <a:pt x="706" y="137"/>
                      </a:lnTo>
                      <a:lnTo>
                        <a:pt x="708" y="137"/>
                      </a:lnTo>
                      <a:lnTo>
                        <a:pt x="710" y="137"/>
                      </a:lnTo>
                      <a:lnTo>
                        <a:pt x="712" y="137"/>
                      </a:lnTo>
                      <a:lnTo>
                        <a:pt x="714" y="137"/>
                      </a:lnTo>
                      <a:lnTo>
                        <a:pt x="716" y="137"/>
                      </a:lnTo>
                      <a:lnTo>
                        <a:pt x="718" y="137"/>
                      </a:lnTo>
                      <a:lnTo>
                        <a:pt x="720" y="137"/>
                      </a:lnTo>
                      <a:lnTo>
                        <a:pt x="721" y="137"/>
                      </a:lnTo>
                      <a:lnTo>
                        <a:pt x="723" y="137"/>
                      </a:lnTo>
                      <a:lnTo>
                        <a:pt x="725" y="137"/>
                      </a:lnTo>
                      <a:lnTo>
                        <a:pt x="727" y="137"/>
                      </a:lnTo>
                      <a:lnTo>
                        <a:pt x="729" y="137"/>
                      </a:lnTo>
                      <a:lnTo>
                        <a:pt x="731" y="137"/>
                      </a:lnTo>
                      <a:lnTo>
                        <a:pt x="733" y="137"/>
                      </a:lnTo>
                      <a:lnTo>
                        <a:pt x="735" y="139"/>
                      </a:lnTo>
                      <a:lnTo>
                        <a:pt x="737" y="137"/>
                      </a:lnTo>
                      <a:lnTo>
                        <a:pt x="741" y="137"/>
                      </a:lnTo>
                      <a:lnTo>
                        <a:pt x="743" y="137"/>
                      </a:lnTo>
                      <a:lnTo>
                        <a:pt x="744" y="137"/>
                      </a:lnTo>
                      <a:lnTo>
                        <a:pt x="746" y="137"/>
                      </a:lnTo>
                      <a:lnTo>
                        <a:pt x="748" y="137"/>
                      </a:lnTo>
                      <a:lnTo>
                        <a:pt x="748" y="139"/>
                      </a:lnTo>
                      <a:lnTo>
                        <a:pt x="752" y="137"/>
                      </a:lnTo>
                      <a:lnTo>
                        <a:pt x="754" y="137"/>
                      </a:lnTo>
                      <a:lnTo>
                        <a:pt x="756" y="137"/>
                      </a:lnTo>
                      <a:lnTo>
                        <a:pt x="758" y="137"/>
                      </a:lnTo>
                      <a:lnTo>
                        <a:pt x="760" y="137"/>
                      </a:lnTo>
                      <a:lnTo>
                        <a:pt x="762" y="137"/>
                      </a:lnTo>
                      <a:lnTo>
                        <a:pt x="764" y="137"/>
                      </a:lnTo>
                      <a:lnTo>
                        <a:pt x="766" y="137"/>
                      </a:lnTo>
                      <a:lnTo>
                        <a:pt x="767" y="137"/>
                      </a:lnTo>
                      <a:lnTo>
                        <a:pt x="769" y="137"/>
                      </a:lnTo>
                      <a:lnTo>
                        <a:pt x="771" y="137"/>
                      </a:lnTo>
                      <a:lnTo>
                        <a:pt x="773" y="137"/>
                      </a:lnTo>
                      <a:lnTo>
                        <a:pt x="775" y="137"/>
                      </a:lnTo>
                      <a:lnTo>
                        <a:pt x="777" y="137"/>
                      </a:lnTo>
                      <a:lnTo>
                        <a:pt x="779" y="137"/>
                      </a:lnTo>
                      <a:lnTo>
                        <a:pt x="781" y="137"/>
                      </a:lnTo>
                      <a:lnTo>
                        <a:pt x="783" y="137"/>
                      </a:lnTo>
                      <a:lnTo>
                        <a:pt x="785" y="139"/>
                      </a:lnTo>
                      <a:lnTo>
                        <a:pt x="787" y="137"/>
                      </a:lnTo>
                      <a:lnTo>
                        <a:pt x="789" y="137"/>
                      </a:lnTo>
                      <a:lnTo>
                        <a:pt x="790" y="137"/>
                      </a:lnTo>
                      <a:lnTo>
                        <a:pt x="792" y="137"/>
                      </a:lnTo>
                      <a:lnTo>
                        <a:pt x="794" y="137"/>
                      </a:lnTo>
                      <a:lnTo>
                        <a:pt x="796" y="137"/>
                      </a:lnTo>
                      <a:lnTo>
                        <a:pt x="798" y="137"/>
                      </a:lnTo>
                      <a:lnTo>
                        <a:pt x="800" y="139"/>
                      </a:lnTo>
                      <a:lnTo>
                        <a:pt x="802" y="137"/>
                      </a:lnTo>
                      <a:lnTo>
                        <a:pt x="804" y="137"/>
                      </a:lnTo>
                      <a:lnTo>
                        <a:pt x="806" y="137"/>
                      </a:lnTo>
                      <a:lnTo>
                        <a:pt x="808" y="137"/>
                      </a:lnTo>
                      <a:lnTo>
                        <a:pt x="810" y="137"/>
                      </a:lnTo>
                      <a:lnTo>
                        <a:pt x="811" y="137"/>
                      </a:lnTo>
                      <a:lnTo>
                        <a:pt x="813" y="137"/>
                      </a:lnTo>
                      <a:lnTo>
                        <a:pt x="815" y="137"/>
                      </a:lnTo>
                      <a:lnTo>
                        <a:pt x="817" y="137"/>
                      </a:lnTo>
                      <a:lnTo>
                        <a:pt x="819" y="137"/>
                      </a:lnTo>
                      <a:lnTo>
                        <a:pt x="821" y="137"/>
                      </a:lnTo>
                      <a:lnTo>
                        <a:pt x="823" y="137"/>
                      </a:lnTo>
                      <a:lnTo>
                        <a:pt x="825" y="137"/>
                      </a:lnTo>
                      <a:lnTo>
                        <a:pt x="827" y="137"/>
                      </a:lnTo>
                      <a:lnTo>
                        <a:pt x="831" y="137"/>
                      </a:lnTo>
                      <a:lnTo>
                        <a:pt x="833" y="137"/>
                      </a:lnTo>
                      <a:lnTo>
                        <a:pt x="834" y="137"/>
                      </a:lnTo>
                      <a:lnTo>
                        <a:pt x="836" y="137"/>
                      </a:lnTo>
                      <a:lnTo>
                        <a:pt x="838" y="137"/>
                      </a:lnTo>
                      <a:lnTo>
                        <a:pt x="840" y="137"/>
                      </a:lnTo>
                      <a:lnTo>
                        <a:pt x="842" y="137"/>
                      </a:lnTo>
                      <a:lnTo>
                        <a:pt x="844" y="137"/>
                      </a:lnTo>
                      <a:lnTo>
                        <a:pt x="846" y="137"/>
                      </a:lnTo>
                      <a:lnTo>
                        <a:pt x="848" y="137"/>
                      </a:lnTo>
                      <a:lnTo>
                        <a:pt x="850" y="137"/>
                      </a:lnTo>
                      <a:lnTo>
                        <a:pt x="852" y="137"/>
                      </a:lnTo>
                      <a:lnTo>
                        <a:pt x="854" y="137"/>
                      </a:lnTo>
                      <a:lnTo>
                        <a:pt x="856" y="137"/>
                      </a:lnTo>
                      <a:lnTo>
                        <a:pt x="857" y="137"/>
                      </a:lnTo>
                      <a:lnTo>
                        <a:pt x="859" y="137"/>
                      </a:lnTo>
                      <a:lnTo>
                        <a:pt x="861" y="137"/>
                      </a:lnTo>
                      <a:lnTo>
                        <a:pt x="863" y="137"/>
                      </a:lnTo>
                      <a:lnTo>
                        <a:pt x="865" y="137"/>
                      </a:lnTo>
                      <a:lnTo>
                        <a:pt x="867" y="137"/>
                      </a:lnTo>
                      <a:lnTo>
                        <a:pt x="869" y="137"/>
                      </a:lnTo>
                      <a:lnTo>
                        <a:pt x="871" y="137"/>
                      </a:lnTo>
                      <a:lnTo>
                        <a:pt x="873" y="137"/>
                      </a:lnTo>
                      <a:lnTo>
                        <a:pt x="875" y="137"/>
                      </a:lnTo>
                      <a:lnTo>
                        <a:pt x="877" y="137"/>
                      </a:lnTo>
                      <a:lnTo>
                        <a:pt x="879" y="137"/>
                      </a:lnTo>
                      <a:lnTo>
                        <a:pt x="880" y="137"/>
                      </a:lnTo>
                      <a:lnTo>
                        <a:pt x="882" y="137"/>
                      </a:lnTo>
                      <a:lnTo>
                        <a:pt x="884" y="137"/>
                      </a:lnTo>
                      <a:lnTo>
                        <a:pt x="886" y="137"/>
                      </a:lnTo>
                      <a:lnTo>
                        <a:pt x="888" y="137"/>
                      </a:lnTo>
                      <a:lnTo>
                        <a:pt x="892" y="137"/>
                      </a:lnTo>
                      <a:lnTo>
                        <a:pt x="894" y="137"/>
                      </a:lnTo>
                      <a:lnTo>
                        <a:pt x="896" y="137"/>
                      </a:lnTo>
                      <a:lnTo>
                        <a:pt x="898" y="137"/>
                      </a:lnTo>
                      <a:lnTo>
                        <a:pt x="900" y="137"/>
                      </a:lnTo>
                      <a:lnTo>
                        <a:pt x="902" y="137"/>
                      </a:lnTo>
                      <a:lnTo>
                        <a:pt x="903" y="137"/>
                      </a:lnTo>
                      <a:lnTo>
                        <a:pt x="905" y="137"/>
                      </a:lnTo>
                      <a:lnTo>
                        <a:pt x="907" y="137"/>
                      </a:lnTo>
                      <a:lnTo>
                        <a:pt x="909" y="137"/>
                      </a:lnTo>
                      <a:lnTo>
                        <a:pt x="911" y="137"/>
                      </a:lnTo>
                      <a:lnTo>
                        <a:pt x="913" y="137"/>
                      </a:lnTo>
                      <a:lnTo>
                        <a:pt x="915" y="137"/>
                      </a:lnTo>
                      <a:lnTo>
                        <a:pt x="917" y="137"/>
                      </a:lnTo>
                      <a:lnTo>
                        <a:pt x="919" y="137"/>
                      </a:lnTo>
                      <a:lnTo>
                        <a:pt x="921" y="137"/>
                      </a:lnTo>
                      <a:lnTo>
                        <a:pt x="923" y="137"/>
                      </a:lnTo>
                      <a:lnTo>
                        <a:pt x="924" y="137"/>
                      </a:lnTo>
                      <a:lnTo>
                        <a:pt x="926" y="137"/>
                      </a:lnTo>
                      <a:lnTo>
                        <a:pt x="928" y="137"/>
                      </a:lnTo>
                      <a:lnTo>
                        <a:pt x="930" y="137"/>
                      </a:lnTo>
                      <a:lnTo>
                        <a:pt x="932" y="137"/>
                      </a:lnTo>
                      <a:lnTo>
                        <a:pt x="934" y="137"/>
                      </a:lnTo>
                      <a:lnTo>
                        <a:pt x="936" y="137"/>
                      </a:lnTo>
                      <a:lnTo>
                        <a:pt x="938" y="137"/>
                      </a:lnTo>
                      <a:lnTo>
                        <a:pt x="940" y="137"/>
                      </a:lnTo>
                      <a:lnTo>
                        <a:pt x="942" y="137"/>
                      </a:lnTo>
                      <a:lnTo>
                        <a:pt x="944" y="137"/>
                      </a:lnTo>
                      <a:lnTo>
                        <a:pt x="946" y="137"/>
                      </a:lnTo>
                      <a:lnTo>
                        <a:pt x="947" y="137"/>
                      </a:lnTo>
                      <a:lnTo>
                        <a:pt x="949" y="137"/>
                      </a:lnTo>
                      <a:lnTo>
                        <a:pt x="951" y="137"/>
                      </a:lnTo>
                      <a:lnTo>
                        <a:pt x="953" y="137"/>
                      </a:lnTo>
                      <a:lnTo>
                        <a:pt x="955" y="137"/>
                      </a:lnTo>
                      <a:lnTo>
                        <a:pt x="957" y="137"/>
                      </a:lnTo>
                      <a:lnTo>
                        <a:pt x="959" y="137"/>
                      </a:lnTo>
                      <a:lnTo>
                        <a:pt x="961" y="137"/>
                      </a:lnTo>
                      <a:lnTo>
                        <a:pt x="963" y="137"/>
                      </a:lnTo>
                      <a:lnTo>
                        <a:pt x="965" y="137"/>
                      </a:lnTo>
                      <a:lnTo>
                        <a:pt x="967" y="137"/>
                      </a:lnTo>
                      <a:lnTo>
                        <a:pt x="969" y="137"/>
                      </a:lnTo>
                      <a:lnTo>
                        <a:pt x="970" y="137"/>
                      </a:lnTo>
                      <a:lnTo>
                        <a:pt x="972" y="137"/>
                      </a:lnTo>
                      <a:lnTo>
                        <a:pt x="974" y="137"/>
                      </a:lnTo>
                      <a:lnTo>
                        <a:pt x="976" y="137"/>
                      </a:lnTo>
                      <a:lnTo>
                        <a:pt x="978" y="137"/>
                      </a:lnTo>
                      <a:lnTo>
                        <a:pt x="980" y="137"/>
                      </a:lnTo>
                      <a:lnTo>
                        <a:pt x="982" y="137"/>
                      </a:lnTo>
                      <a:lnTo>
                        <a:pt x="984" y="137"/>
                      </a:lnTo>
                      <a:lnTo>
                        <a:pt x="986" y="137"/>
                      </a:lnTo>
                      <a:lnTo>
                        <a:pt x="988" y="137"/>
                      </a:lnTo>
                      <a:lnTo>
                        <a:pt x="990" y="137"/>
                      </a:lnTo>
                      <a:lnTo>
                        <a:pt x="992" y="137"/>
                      </a:lnTo>
                      <a:lnTo>
                        <a:pt x="993" y="137"/>
                      </a:lnTo>
                      <a:lnTo>
                        <a:pt x="995" y="137"/>
                      </a:lnTo>
                      <a:lnTo>
                        <a:pt x="997" y="137"/>
                      </a:lnTo>
                      <a:lnTo>
                        <a:pt x="999" y="137"/>
                      </a:lnTo>
                      <a:lnTo>
                        <a:pt x="1001" y="137"/>
                      </a:lnTo>
                      <a:lnTo>
                        <a:pt x="1003" y="137"/>
                      </a:lnTo>
                      <a:lnTo>
                        <a:pt x="1005" y="137"/>
                      </a:lnTo>
                      <a:lnTo>
                        <a:pt x="1007" y="137"/>
                      </a:lnTo>
                      <a:lnTo>
                        <a:pt x="1009" y="137"/>
                      </a:lnTo>
                      <a:lnTo>
                        <a:pt x="1011" y="137"/>
                      </a:lnTo>
                      <a:lnTo>
                        <a:pt x="1013" y="137"/>
                      </a:lnTo>
                      <a:lnTo>
                        <a:pt x="1014" y="137"/>
                      </a:lnTo>
                      <a:lnTo>
                        <a:pt x="1016" y="137"/>
                      </a:lnTo>
                      <a:lnTo>
                        <a:pt x="1018" y="135"/>
                      </a:lnTo>
                      <a:lnTo>
                        <a:pt x="1020" y="132"/>
                      </a:lnTo>
                      <a:lnTo>
                        <a:pt x="1022" y="122"/>
                      </a:lnTo>
                      <a:lnTo>
                        <a:pt x="1024" y="112"/>
                      </a:lnTo>
                      <a:lnTo>
                        <a:pt x="1026" y="88"/>
                      </a:lnTo>
                      <a:lnTo>
                        <a:pt x="1028" y="63"/>
                      </a:lnTo>
                      <a:lnTo>
                        <a:pt x="1030" y="46"/>
                      </a:lnTo>
                      <a:lnTo>
                        <a:pt x="1032" y="27"/>
                      </a:lnTo>
                      <a:lnTo>
                        <a:pt x="1034" y="0"/>
                      </a:lnTo>
                      <a:lnTo>
                        <a:pt x="1036" y="2"/>
                      </a:lnTo>
                      <a:lnTo>
                        <a:pt x="1037" y="6"/>
                      </a:lnTo>
                      <a:lnTo>
                        <a:pt x="1039" y="11"/>
                      </a:lnTo>
                      <a:lnTo>
                        <a:pt x="1041" y="19"/>
                      </a:lnTo>
                      <a:lnTo>
                        <a:pt x="1043" y="40"/>
                      </a:lnTo>
                      <a:lnTo>
                        <a:pt x="1043" y="57"/>
                      </a:lnTo>
                      <a:lnTo>
                        <a:pt x="1045" y="76"/>
                      </a:lnTo>
                      <a:lnTo>
                        <a:pt x="1047" y="93"/>
                      </a:lnTo>
                      <a:lnTo>
                        <a:pt x="1049" y="105"/>
                      </a:lnTo>
                      <a:lnTo>
                        <a:pt x="1051" y="114"/>
                      </a:lnTo>
                      <a:lnTo>
                        <a:pt x="1053" y="122"/>
                      </a:lnTo>
                      <a:lnTo>
                        <a:pt x="1055" y="126"/>
                      </a:lnTo>
                      <a:lnTo>
                        <a:pt x="1057" y="130"/>
                      </a:lnTo>
                      <a:lnTo>
                        <a:pt x="1059" y="132"/>
                      </a:lnTo>
                      <a:lnTo>
                        <a:pt x="1060" y="133"/>
                      </a:lnTo>
                      <a:lnTo>
                        <a:pt x="1062" y="133"/>
                      </a:lnTo>
                      <a:lnTo>
                        <a:pt x="1064" y="133"/>
                      </a:lnTo>
                      <a:lnTo>
                        <a:pt x="1066" y="135"/>
                      </a:lnTo>
                      <a:lnTo>
                        <a:pt x="1068" y="135"/>
                      </a:lnTo>
                      <a:lnTo>
                        <a:pt x="1070" y="135"/>
                      </a:lnTo>
                      <a:lnTo>
                        <a:pt x="1072" y="135"/>
                      </a:lnTo>
                      <a:lnTo>
                        <a:pt x="1074" y="135"/>
                      </a:lnTo>
                      <a:lnTo>
                        <a:pt x="1076" y="137"/>
                      </a:lnTo>
                      <a:lnTo>
                        <a:pt x="1078" y="137"/>
                      </a:lnTo>
                      <a:lnTo>
                        <a:pt x="1080" y="137"/>
                      </a:lnTo>
                      <a:lnTo>
                        <a:pt x="1082" y="137"/>
                      </a:lnTo>
                      <a:lnTo>
                        <a:pt x="1083" y="137"/>
                      </a:lnTo>
                      <a:lnTo>
                        <a:pt x="1085" y="137"/>
                      </a:lnTo>
                      <a:lnTo>
                        <a:pt x="1087" y="137"/>
                      </a:lnTo>
                      <a:lnTo>
                        <a:pt x="1089" y="137"/>
                      </a:lnTo>
                      <a:lnTo>
                        <a:pt x="1091" y="137"/>
                      </a:lnTo>
                      <a:lnTo>
                        <a:pt x="1093" y="137"/>
                      </a:lnTo>
                      <a:lnTo>
                        <a:pt x="1095" y="137"/>
                      </a:lnTo>
                      <a:lnTo>
                        <a:pt x="1097" y="137"/>
                      </a:lnTo>
                      <a:lnTo>
                        <a:pt x="1099" y="137"/>
                      </a:lnTo>
                      <a:lnTo>
                        <a:pt x="1101" y="137"/>
                      </a:lnTo>
                      <a:lnTo>
                        <a:pt x="1103" y="137"/>
                      </a:lnTo>
                      <a:lnTo>
                        <a:pt x="1104" y="137"/>
                      </a:lnTo>
                      <a:lnTo>
                        <a:pt x="1106" y="137"/>
                      </a:lnTo>
                      <a:lnTo>
                        <a:pt x="1108" y="137"/>
                      </a:lnTo>
                      <a:lnTo>
                        <a:pt x="1110" y="137"/>
                      </a:lnTo>
                      <a:lnTo>
                        <a:pt x="1112" y="137"/>
                      </a:lnTo>
                      <a:lnTo>
                        <a:pt x="1114" y="137"/>
                      </a:lnTo>
                      <a:lnTo>
                        <a:pt x="1116" y="137"/>
                      </a:lnTo>
                      <a:lnTo>
                        <a:pt x="1118" y="137"/>
                      </a:lnTo>
                      <a:lnTo>
                        <a:pt x="1120" y="137"/>
                      </a:lnTo>
                      <a:lnTo>
                        <a:pt x="1122" y="137"/>
                      </a:lnTo>
                      <a:lnTo>
                        <a:pt x="1124" y="137"/>
                      </a:lnTo>
                      <a:lnTo>
                        <a:pt x="1126" y="137"/>
                      </a:lnTo>
                      <a:lnTo>
                        <a:pt x="1127" y="137"/>
                      </a:lnTo>
                      <a:lnTo>
                        <a:pt x="1129" y="137"/>
                      </a:lnTo>
                      <a:lnTo>
                        <a:pt x="1131" y="137"/>
                      </a:lnTo>
                      <a:lnTo>
                        <a:pt x="1133" y="137"/>
                      </a:lnTo>
                      <a:lnTo>
                        <a:pt x="1135" y="137"/>
                      </a:lnTo>
                      <a:lnTo>
                        <a:pt x="1137" y="137"/>
                      </a:lnTo>
                      <a:lnTo>
                        <a:pt x="1139" y="137"/>
                      </a:lnTo>
                      <a:lnTo>
                        <a:pt x="1141" y="137"/>
                      </a:lnTo>
                      <a:lnTo>
                        <a:pt x="1143" y="137"/>
                      </a:lnTo>
                      <a:lnTo>
                        <a:pt x="1145" y="137"/>
                      </a:lnTo>
                      <a:lnTo>
                        <a:pt x="1147" y="137"/>
                      </a:lnTo>
                      <a:lnTo>
                        <a:pt x="1149" y="137"/>
                      </a:lnTo>
                      <a:lnTo>
                        <a:pt x="1150" y="137"/>
                      </a:lnTo>
                      <a:lnTo>
                        <a:pt x="1152" y="137"/>
                      </a:lnTo>
                      <a:lnTo>
                        <a:pt x="1154" y="137"/>
                      </a:lnTo>
                      <a:lnTo>
                        <a:pt x="1156" y="137"/>
                      </a:lnTo>
                      <a:lnTo>
                        <a:pt x="1158" y="137"/>
                      </a:lnTo>
                      <a:lnTo>
                        <a:pt x="1160" y="137"/>
                      </a:lnTo>
                      <a:lnTo>
                        <a:pt x="1162" y="137"/>
                      </a:lnTo>
                      <a:lnTo>
                        <a:pt x="1164" y="137"/>
                      </a:lnTo>
                      <a:lnTo>
                        <a:pt x="1166" y="137"/>
                      </a:lnTo>
                      <a:lnTo>
                        <a:pt x="1168" y="137"/>
                      </a:lnTo>
                      <a:lnTo>
                        <a:pt x="1170" y="137"/>
                      </a:lnTo>
                      <a:lnTo>
                        <a:pt x="1172" y="137"/>
                      </a:lnTo>
                      <a:lnTo>
                        <a:pt x="1173" y="137"/>
                      </a:lnTo>
                      <a:lnTo>
                        <a:pt x="1175" y="137"/>
                      </a:lnTo>
                      <a:lnTo>
                        <a:pt x="1177" y="137"/>
                      </a:lnTo>
                      <a:lnTo>
                        <a:pt x="1179" y="137"/>
                      </a:lnTo>
                      <a:lnTo>
                        <a:pt x="1181" y="137"/>
                      </a:lnTo>
                      <a:lnTo>
                        <a:pt x="1183" y="137"/>
                      </a:lnTo>
                      <a:lnTo>
                        <a:pt x="1185" y="137"/>
                      </a:lnTo>
                      <a:lnTo>
                        <a:pt x="1187" y="137"/>
                      </a:lnTo>
                      <a:lnTo>
                        <a:pt x="1189" y="137"/>
                      </a:lnTo>
                      <a:lnTo>
                        <a:pt x="1191" y="137"/>
                      </a:lnTo>
                      <a:lnTo>
                        <a:pt x="1193" y="137"/>
                      </a:lnTo>
                      <a:lnTo>
                        <a:pt x="1194" y="137"/>
                      </a:lnTo>
                      <a:lnTo>
                        <a:pt x="1196" y="137"/>
                      </a:lnTo>
                      <a:lnTo>
                        <a:pt x="1198" y="137"/>
                      </a:lnTo>
                      <a:lnTo>
                        <a:pt x="1200" y="137"/>
                      </a:lnTo>
                      <a:lnTo>
                        <a:pt x="1202" y="137"/>
                      </a:lnTo>
                      <a:lnTo>
                        <a:pt x="1204" y="137"/>
                      </a:lnTo>
                      <a:lnTo>
                        <a:pt x="1206" y="137"/>
                      </a:lnTo>
                      <a:lnTo>
                        <a:pt x="1208" y="137"/>
                      </a:lnTo>
                      <a:lnTo>
                        <a:pt x="1210" y="137"/>
                      </a:lnTo>
                      <a:lnTo>
                        <a:pt x="1212" y="137"/>
                      </a:lnTo>
                      <a:lnTo>
                        <a:pt x="1214" y="137"/>
                      </a:lnTo>
                      <a:lnTo>
                        <a:pt x="1216" y="137"/>
                      </a:lnTo>
                      <a:lnTo>
                        <a:pt x="1217" y="137"/>
                      </a:lnTo>
                      <a:lnTo>
                        <a:pt x="1219" y="137"/>
                      </a:lnTo>
                      <a:lnTo>
                        <a:pt x="1221" y="137"/>
                      </a:lnTo>
                      <a:lnTo>
                        <a:pt x="1223" y="137"/>
                      </a:lnTo>
                      <a:lnTo>
                        <a:pt x="1225" y="137"/>
                      </a:lnTo>
                      <a:lnTo>
                        <a:pt x="1227" y="137"/>
                      </a:lnTo>
                      <a:lnTo>
                        <a:pt x="1229" y="137"/>
                      </a:lnTo>
                      <a:lnTo>
                        <a:pt x="1231" y="137"/>
                      </a:lnTo>
                      <a:lnTo>
                        <a:pt x="1233" y="137"/>
                      </a:lnTo>
                      <a:lnTo>
                        <a:pt x="1235" y="137"/>
                      </a:lnTo>
                      <a:lnTo>
                        <a:pt x="1237" y="137"/>
                      </a:lnTo>
                      <a:lnTo>
                        <a:pt x="1239" y="137"/>
                      </a:lnTo>
                      <a:lnTo>
                        <a:pt x="1240" y="137"/>
                      </a:lnTo>
                      <a:lnTo>
                        <a:pt x="1242" y="137"/>
                      </a:lnTo>
                      <a:lnTo>
                        <a:pt x="1244" y="137"/>
                      </a:lnTo>
                      <a:lnTo>
                        <a:pt x="1246" y="137"/>
                      </a:lnTo>
                      <a:lnTo>
                        <a:pt x="1248" y="137"/>
                      </a:lnTo>
                      <a:lnTo>
                        <a:pt x="1250" y="137"/>
                      </a:lnTo>
                      <a:lnTo>
                        <a:pt x="1252" y="137"/>
                      </a:lnTo>
                      <a:lnTo>
                        <a:pt x="1254" y="137"/>
                      </a:lnTo>
                      <a:lnTo>
                        <a:pt x="1256" y="137"/>
                      </a:lnTo>
                      <a:lnTo>
                        <a:pt x="1258" y="137"/>
                      </a:lnTo>
                      <a:lnTo>
                        <a:pt x="1260" y="137"/>
                      </a:lnTo>
                      <a:lnTo>
                        <a:pt x="1262" y="137"/>
                      </a:lnTo>
                      <a:lnTo>
                        <a:pt x="1263" y="137"/>
                      </a:lnTo>
                      <a:lnTo>
                        <a:pt x="1265" y="137"/>
                      </a:lnTo>
                      <a:lnTo>
                        <a:pt x="1267" y="137"/>
                      </a:lnTo>
                      <a:lnTo>
                        <a:pt x="1269" y="137"/>
                      </a:lnTo>
                      <a:lnTo>
                        <a:pt x="1271" y="137"/>
                      </a:lnTo>
                      <a:lnTo>
                        <a:pt x="1273" y="137"/>
                      </a:lnTo>
                      <a:lnTo>
                        <a:pt x="1275" y="137"/>
                      </a:lnTo>
                      <a:lnTo>
                        <a:pt x="1277" y="137"/>
                      </a:lnTo>
                      <a:lnTo>
                        <a:pt x="1279" y="137"/>
                      </a:lnTo>
                      <a:lnTo>
                        <a:pt x="1281" y="137"/>
                      </a:lnTo>
                      <a:lnTo>
                        <a:pt x="1283" y="137"/>
                      </a:lnTo>
                      <a:lnTo>
                        <a:pt x="1285" y="137"/>
                      </a:lnTo>
                      <a:lnTo>
                        <a:pt x="1286" y="137"/>
                      </a:lnTo>
                      <a:lnTo>
                        <a:pt x="1288" y="137"/>
                      </a:lnTo>
                      <a:lnTo>
                        <a:pt x="1290" y="137"/>
                      </a:lnTo>
                      <a:lnTo>
                        <a:pt x="1292" y="137"/>
                      </a:lnTo>
                      <a:lnTo>
                        <a:pt x="1294" y="137"/>
                      </a:lnTo>
                      <a:lnTo>
                        <a:pt x="1296" y="137"/>
                      </a:lnTo>
                      <a:lnTo>
                        <a:pt x="1298" y="137"/>
                      </a:lnTo>
                      <a:lnTo>
                        <a:pt x="1300" y="137"/>
                      </a:lnTo>
                      <a:lnTo>
                        <a:pt x="1302" y="137"/>
                      </a:lnTo>
                      <a:lnTo>
                        <a:pt x="1304" y="137"/>
                      </a:lnTo>
                      <a:lnTo>
                        <a:pt x="1306" y="137"/>
                      </a:lnTo>
                      <a:lnTo>
                        <a:pt x="1307" y="137"/>
                      </a:lnTo>
                      <a:lnTo>
                        <a:pt x="1309" y="137"/>
                      </a:lnTo>
                      <a:lnTo>
                        <a:pt x="1311" y="137"/>
                      </a:lnTo>
                      <a:lnTo>
                        <a:pt x="1313" y="137"/>
                      </a:lnTo>
                      <a:lnTo>
                        <a:pt x="1315" y="137"/>
                      </a:lnTo>
                      <a:lnTo>
                        <a:pt x="1317" y="137"/>
                      </a:lnTo>
                      <a:lnTo>
                        <a:pt x="1319" y="137"/>
                      </a:lnTo>
                      <a:lnTo>
                        <a:pt x="1321" y="137"/>
                      </a:lnTo>
                      <a:lnTo>
                        <a:pt x="1323" y="137"/>
                      </a:lnTo>
                      <a:lnTo>
                        <a:pt x="1325" y="137"/>
                      </a:lnTo>
                      <a:lnTo>
                        <a:pt x="1327" y="137"/>
                      </a:lnTo>
                      <a:lnTo>
                        <a:pt x="1329" y="137"/>
                      </a:lnTo>
                      <a:lnTo>
                        <a:pt x="1330" y="137"/>
                      </a:lnTo>
                      <a:lnTo>
                        <a:pt x="1332" y="137"/>
                      </a:lnTo>
                      <a:lnTo>
                        <a:pt x="1334" y="137"/>
                      </a:lnTo>
                      <a:lnTo>
                        <a:pt x="1336" y="137"/>
                      </a:lnTo>
                      <a:lnTo>
                        <a:pt x="1338" y="137"/>
                      </a:lnTo>
                      <a:lnTo>
                        <a:pt x="1340" y="137"/>
                      </a:lnTo>
                      <a:lnTo>
                        <a:pt x="1342" y="137"/>
                      </a:lnTo>
                      <a:lnTo>
                        <a:pt x="1344" y="137"/>
                      </a:lnTo>
                      <a:lnTo>
                        <a:pt x="1346" y="137"/>
                      </a:lnTo>
                      <a:lnTo>
                        <a:pt x="1348" y="137"/>
                      </a:lnTo>
                      <a:lnTo>
                        <a:pt x="1350" y="137"/>
                      </a:lnTo>
                      <a:lnTo>
                        <a:pt x="1352" y="137"/>
                      </a:lnTo>
                      <a:lnTo>
                        <a:pt x="1353" y="137"/>
                      </a:lnTo>
                      <a:lnTo>
                        <a:pt x="1355" y="137"/>
                      </a:lnTo>
                      <a:lnTo>
                        <a:pt x="1359" y="137"/>
                      </a:lnTo>
                      <a:lnTo>
                        <a:pt x="1361" y="137"/>
                      </a:lnTo>
                      <a:lnTo>
                        <a:pt x="1363" y="137"/>
                      </a:lnTo>
                      <a:lnTo>
                        <a:pt x="1365" y="137"/>
                      </a:lnTo>
                      <a:lnTo>
                        <a:pt x="1367" y="137"/>
                      </a:lnTo>
                      <a:lnTo>
                        <a:pt x="1369" y="137"/>
                      </a:lnTo>
                      <a:lnTo>
                        <a:pt x="1371" y="137"/>
                      </a:lnTo>
                      <a:lnTo>
                        <a:pt x="1373" y="137"/>
                      </a:lnTo>
                      <a:lnTo>
                        <a:pt x="1375" y="137"/>
                      </a:lnTo>
                      <a:lnTo>
                        <a:pt x="1376" y="137"/>
                      </a:lnTo>
                      <a:lnTo>
                        <a:pt x="1378" y="137"/>
                      </a:lnTo>
                      <a:lnTo>
                        <a:pt x="1380" y="137"/>
                      </a:lnTo>
                      <a:lnTo>
                        <a:pt x="1382" y="137"/>
                      </a:lnTo>
                      <a:lnTo>
                        <a:pt x="1384" y="137"/>
                      </a:lnTo>
                      <a:lnTo>
                        <a:pt x="1386" y="137"/>
                      </a:lnTo>
                      <a:lnTo>
                        <a:pt x="1388" y="137"/>
                      </a:lnTo>
                      <a:lnTo>
                        <a:pt x="1390" y="137"/>
                      </a:lnTo>
                      <a:lnTo>
                        <a:pt x="1392" y="137"/>
                      </a:lnTo>
                      <a:lnTo>
                        <a:pt x="1394" y="137"/>
                      </a:lnTo>
                      <a:lnTo>
                        <a:pt x="1396" y="137"/>
                      </a:lnTo>
                      <a:lnTo>
                        <a:pt x="1397" y="137"/>
                      </a:lnTo>
                      <a:lnTo>
                        <a:pt x="1399" y="137"/>
                      </a:lnTo>
                      <a:lnTo>
                        <a:pt x="1401" y="137"/>
                      </a:lnTo>
                      <a:lnTo>
                        <a:pt x="1403" y="137"/>
                      </a:lnTo>
                      <a:lnTo>
                        <a:pt x="1405" y="137"/>
                      </a:lnTo>
                      <a:lnTo>
                        <a:pt x="1407" y="137"/>
                      </a:lnTo>
                      <a:lnTo>
                        <a:pt x="1409" y="137"/>
                      </a:lnTo>
                      <a:lnTo>
                        <a:pt x="1411" y="137"/>
                      </a:lnTo>
                      <a:lnTo>
                        <a:pt x="1413" y="137"/>
                      </a:lnTo>
                      <a:lnTo>
                        <a:pt x="1415" y="137"/>
                      </a:lnTo>
                      <a:lnTo>
                        <a:pt x="1417" y="137"/>
                      </a:lnTo>
                      <a:lnTo>
                        <a:pt x="1419" y="137"/>
                      </a:lnTo>
                      <a:lnTo>
                        <a:pt x="1420" y="137"/>
                      </a:lnTo>
                      <a:lnTo>
                        <a:pt x="1422" y="137"/>
                      </a:lnTo>
                      <a:lnTo>
                        <a:pt x="1424" y="137"/>
                      </a:lnTo>
                      <a:lnTo>
                        <a:pt x="1426" y="137"/>
                      </a:lnTo>
                      <a:lnTo>
                        <a:pt x="1428" y="137"/>
                      </a:lnTo>
                      <a:lnTo>
                        <a:pt x="1430" y="137"/>
                      </a:lnTo>
                      <a:lnTo>
                        <a:pt x="1432" y="137"/>
                      </a:lnTo>
                      <a:lnTo>
                        <a:pt x="1434" y="137"/>
                      </a:lnTo>
                      <a:lnTo>
                        <a:pt x="1436" y="137"/>
                      </a:lnTo>
                      <a:lnTo>
                        <a:pt x="1438" y="137"/>
                      </a:lnTo>
                      <a:lnTo>
                        <a:pt x="1440" y="137"/>
                      </a:lnTo>
                      <a:lnTo>
                        <a:pt x="1442" y="137"/>
                      </a:lnTo>
                      <a:lnTo>
                        <a:pt x="1443" y="137"/>
                      </a:lnTo>
                      <a:lnTo>
                        <a:pt x="1445" y="137"/>
                      </a:lnTo>
                      <a:lnTo>
                        <a:pt x="1447" y="137"/>
                      </a:lnTo>
                      <a:lnTo>
                        <a:pt x="1449" y="137"/>
                      </a:lnTo>
                      <a:lnTo>
                        <a:pt x="1451" y="137"/>
                      </a:lnTo>
                      <a:lnTo>
                        <a:pt x="1453" y="137"/>
                      </a:lnTo>
                      <a:lnTo>
                        <a:pt x="1455" y="137"/>
                      </a:lnTo>
                      <a:lnTo>
                        <a:pt x="1457" y="137"/>
                      </a:lnTo>
                      <a:lnTo>
                        <a:pt x="1459" y="137"/>
                      </a:lnTo>
                      <a:lnTo>
                        <a:pt x="1461" y="137"/>
                      </a:lnTo>
                      <a:lnTo>
                        <a:pt x="1463" y="137"/>
                      </a:lnTo>
                      <a:lnTo>
                        <a:pt x="1465" y="137"/>
                      </a:lnTo>
                      <a:lnTo>
                        <a:pt x="1466" y="137"/>
                      </a:lnTo>
                      <a:lnTo>
                        <a:pt x="1468" y="137"/>
                      </a:lnTo>
                      <a:lnTo>
                        <a:pt x="1470" y="137"/>
                      </a:lnTo>
                      <a:lnTo>
                        <a:pt x="1472" y="137"/>
                      </a:lnTo>
                      <a:lnTo>
                        <a:pt x="1474" y="137"/>
                      </a:lnTo>
                      <a:lnTo>
                        <a:pt x="1476" y="137"/>
                      </a:lnTo>
                      <a:lnTo>
                        <a:pt x="1478" y="137"/>
                      </a:lnTo>
                      <a:lnTo>
                        <a:pt x="1480" y="137"/>
                      </a:lnTo>
                      <a:lnTo>
                        <a:pt x="1482" y="137"/>
                      </a:lnTo>
                      <a:lnTo>
                        <a:pt x="1484" y="137"/>
                      </a:lnTo>
                      <a:lnTo>
                        <a:pt x="1486" y="137"/>
                      </a:lnTo>
                      <a:lnTo>
                        <a:pt x="1487" y="137"/>
                      </a:lnTo>
                      <a:lnTo>
                        <a:pt x="1489" y="137"/>
                      </a:lnTo>
                      <a:lnTo>
                        <a:pt x="1491" y="137"/>
                      </a:lnTo>
                      <a:lnTo>
                        <a:pt x="1493" y="137"/>
                      </a:lnTo>
                      <a:lnTo>
                        <a:pt x="1495" y="137"/>
                      </a:lnTo>
                      <a:lnTo>
                        <a:pt x="1497" y="137"/>
                      </a:lnTo>
                      <a:lnTo>
                        <a:pt x="1499" y="137"/>
                      </a:lnTo>
                      <a:lnTo>
                        <a:pt x="1501" y="137"/>
                      </a:lnTo>
                      <a:lnTo>
                        <a:pt x="1503" y="137"/>
                      </a:lnTo>
                      <a:lnTo>
                        <a:pt x="1505" y="137"/>
                      </a:lnTo>
                      <a:lnTo>
                        <a:pt x="1507" y="137"/>
                      </a:lnTo>
                      <a:lnTo>
                        <a:pt x="1509" y="137"/>
                      </a:lnTo>
                      <a:lnTo>
                        <a:pt x="1510" y="137"/>
                      </a:lnTo>
                      <a:lnTo>
                        <a:pt x="1512" y="137"/>
                      </a:lnTo>
                      <a:lnTo>
                        <a:pt x="1514" y="137"/>
                      </a:lnTo>
                      <a:lnTo>
                        <a:pt x="1516" y="137"/>
                      </a:lnTo>
                      <a:lnTo>
                        <a:pt x="1518" y="137"/>
                      </a:lnTo>
                      <a:lnTo>
                        <a:pt x="1520" y="137"/>
                      </a:lnTo>
                      <a:lnTo>
                        <a:pt x="1522" y="137"/>
                      </a:lnTo>
                      <a:lnTo>
                        <a:pt x="1524" y="137"/>
                      </a:lnTo>
                      <a:lnTo>
                        <a:pt x="1526" y="137"/>
                      </a:lnTo>
                      <a:lnTo>
                        <a:pt x="1528" y="137"/>
                      </a:lnTo>
                      <a:lnTo>
                        <a:pt x="1530" y="137"/>
                      </a:lnTo>
                      <a:lnTo>
                        <a:pt x="1532" y="137"/>
                      </a:lnTo>
                      <a:lnTo>
                        <a:pt x="1533" y="137"/>
                      </a:lnTo>
                      <a:lnTo>
                        <a:pt x="1535" y="137"/>
                      </a:lnTo>
                      <a:lnTo>
                        <a:pt x="1537" y="137"/>
                      </a:lnTo>
                      <a:lnTo>
                        <a:pt x="1539" y="137"/>
                      </a:lnTo>
                      <a:lnTo>
                        <a:pt x="1541" y="137"/>
                      </a:lnTo>
                      <a:lnTo>
                        <a:pt x="1543" y="137"/>
                      </a:lnTo>
                      <a:lnTo>
                        <a:pt x="1545" y="137"/>
                      </a:lnTo>
                      <a:lnTo>
                        <a:pt x="1547" y="137"/>
                      </a:lnTo>
                      <a:lnTo>
                        <a:pt x="1549" y="137"/>
                      </a:lnTo>
                      <a:lnTo>
                        <a:pt x="1551" y="137"/>
                      </a:lnTo>
                      <a:lnTo>
                        <a:pt x="1553" y="137"/>
                      </a:lnTo>
                      <a:lnTo>
                        <a:pt x="1555" y="137"/>
                      </a:lnTo>
                      <a:lnTo>
                        <a:pt x="1556" y="137"/>
                      </a:lnTo>
                      <a:lnTo>
                        <a:pt x="1558" y="137"/>
                      </a:lnTo>
                      <a:lnTo>
                        <a:pt x="1560" y="137"/>
                      </a:lnTo>
                      <a:lnTo>
                        <a:pt x="1562" y="137"/>
                      </a:lnTo>
                      <a:lnTo>
                        <a:pt x="1564" y="137"/>
                      </a:lnTo>
                      <a:lnTo>
                        <a:pt x="1566" y="137"/>
                      </a:lnTo>
                      <a:lnTo>
                        <a:pt x="1568" y="137"/>
                      </a:lnTo>
                      <a:lnTo>
                        <a:pt x="1570" y="137"/>
                      </a:lnTo>
                      <a:lnTo>
                        <a:pt x="1572" y="137"/>
                      </a:lnTo>
                      <a:lnTo>
                        <a:pt x="1576" y="137"/>
                      </a:lnTo>
                      <a:lnTo>
                        <a:pt x="1577" y="137"/>
                      </a:lnTo>
                      <a:lnTo>
                        <a:pt x="1579" y="137"/>
                      </a:lnTo>
                      <a:lnTo>
                        <a:pt x="1581" y="137"/>
                      </a:lnTo>
                      <a:lnTo>
                        <a:pt x="1583" y="137"/>
                      </a:lnTo>
                      <a:lnTo>
                        <a:pt x="1585" y="137"/>
                      </a:lnTo>
                      <a:lnTo>
                        <a:pt x="1587" y="137"/>
                      </a:lnTo>
                      <a:lnTo>
                        <a:pt x="1589" y="137"/>
                      </a:lnTo>
                      <a:lnTo>
                        <a:pt x="1591" y="137"/>
                      </a:lnTo>
                      <a:lnTo>
                        <a:pt x="1593" y="137"/>
                      </a:lnTo>
                      <a:lnTo>
                        <a:pt x="1595" y="137"/>
                      </a:lnTo>
                      <a:lnTo>
                        <a:pt x="1597" y="137"/>
                      </a:lnTo>
                      <a:lnTo>
                        <a:pt x="1599" y="137"/>
                      </a:lnTo>
                      <a:lnTo>
                        <a:pt x="1600" y="137"/>
                      </a:lnTo>
                      <a:lnTo>
                        <a:pt x="1602" y="137"/>
                      </a:lnTo>
                      <a:lnTo>
                        <a:pt x="1604" y="137"/>
                      </a:lnTo>
                      <a:lnTo>
                        <a:pt x="1606" y="137"/>
                      </a:lnTo>
                      <a:lnTo>
                        <a:pt x="1608" y="137"/>
                      </a:lnTo>
                      <a:lnTo>
                        <a:pt x="1610" y="137"/>
                      </a:lnTo>
                      <a:lnTo>
                        <a:pt x="1612" y="137"/>
                      </a:lnTo>
                      <a:lnTo>
                        <a:pt x="1614" y="137"/>
                      </a:lnTo>
                      <a:lnTo>
                        <a:pt x="1616" y="137"/>
                      </a:lnTo>
                      <a:lnTo>
                        <a:pt x="1618" y="137"/>
                      </a:lnTo>
                      <a:lnTo>
                        <a:pt x="1620" y="137"/>
                      </a:lnTo>
                      <a:lnTo>
                        <a:pt x="1622" y="137"/>
                      </a:lnTo>
                      <a:lnTo>
                        <a:pt x="1623" y="137"/>
                      </a:lnTo>
                      <a:lnTo>
                        <a:pt x="1625" y="137"/>
                      </a:lnTo>
                      <a:lnTo>
                        <a:pt x="1627" y="137"/>
                      </a:lnTo>
                      <a:lnTo>
                        <a:pt x="1629" y="137"/>
                      </a:lnTo>
                      <a:lnTo>
                        <a:pt x="1631" y="137"/>
                      </a:lnTo>
                      <a:lnTo>
                        <a:pt x="1633" y="137"/>
                      </a:lnTo>
                      <a:lnTo>
                        <a:pt x="1635" y="137"/>
                      </a:lnTo>
                      <a:lnTo>
                        <a:pt x="1637" y="137"/>
                      </a:lnTo>
                      <a:lnTo>
                        <a:pt x="1639" y="137"/>
                      </a:lnTo>
                      <a:lnTo>
                        <a:pt x="1641" y="137"/>
                      </a:lnTo>
                      <a:lnTo>
                        <a:pt x="1643" y="137"/>
                      </a:lnTo>
                      <a:lnTo>
                        <a:pt x="1645" y="137"/>
                      </a:lnTo>
                      <a:lnTo>
                        <a:pt x="1646" y="137"/>
                      </a:lnTo>
                      <a:lnTo>
                        <a:pt x="1648" y="137"/>
                      </a:lnTo>
                      <a:lnTo>
                        <a:pt x="1650" y="137"/>
                      </a:lnTo>
                      <a:lnTo>
                        <a:pt x="1652" y="137"/>
                      </a:lnTo>
                      <a:lnTo>
                        <a:pt x="1654" y="137"/>
                      </a:lnTo>
                      <a:lnTo>
                        <a:pt x="1656" y="137"/>
                      </a:lnTo>
                      <a:lnTo>
                        <a:pt x="1658" y="137"/>
                      </a:lnTo>
                      <a:lnTo>
                        <a:pt x="1660" y="137"/>
                      </a:lnTo>
                      <a:lnTo>
                        <a:pt x="1662" y="137"/>
                      </a:lnTo>
                      <a:lnTo>
                        <a:pt x="1664" y="137"/>
                      </a:lnTo>
                      <a:lnTo>
                        <a:pt x="1666" y="137"/>
                      </a:lnTo>
                      <a:lnTo>
                        <a:pt x="1667" y="137"/>
                      </a:lnTo>
                      <a:lnTo>
                        <a:pt x="1669" y="137"/>
                      </a:lnTo>
                      <a:lnTo>
                        <a:pt x="1671" y="137"/>
                      </a:lnTo>
                      <a:lnTo>
                        <a:pt x="1673" y="137"/>
                      </a:lnTo>
                      <a:lnTo>
                        <a:pt x="1675" y="137"/>
                      </a:lnTo>
                      <a:lnTo>
                        <a:pt x="1677" y="137"/>
                      </a:lnTo>
                      <a:lnTo>
                        <a:pt x="1679" y="137"/>
                      </a:lnTo>
                      <a:lnTo>
                        <a:pt x="1681" y="137"/>
                      </a:lnTo>
                      <a:lnTo>
                        <a:pt x="1683" y="137"/>
                      </a:lnTo>
                      <a:lnTo>
                        <a:pt x="1685" y="137"/>
                      </a:lnTo>
                      <a:lnTo>
                        <a:pt x="1687" y="137"/>
                      </a:lnTo>
                      <a:lnTo>
                        <a:pt x="1689" y="137"/>
                      </a:lnTo>
                      <a:lnTo>
                        <a:pt x="1690" y="137"/>
                      </a:lnTo>
                      <a:lnTo>
                        <a:pt x="1692" y="137"/>
                      </a:lnTo>
                      <a:lnTo>
                        <a:pt x="1694" y="137"/>
                      </a:lnTo>
                      <a:lnTo>
                        <a:pt x="1696" y="137"/>
                      </a:lnTo>
                      <a:lnTo>
                        <a:pt x="1698" y="137"/>
                      </a:lnTo>
                      <a:lnTo>
                        <a:pt x="1700" y="137"/>
                      </a:lnTo>
                      <a:lnTo>
                        <a:pt x="1702" y="137"/>
                      </a:lnTo>
                      <a:lnTo>
                        <a:pt x="1704" y="137"/>
                      </a:lnTo>
                      <a:lnTo>
                        <a:pt x="1706" y="137"/>
                      </a:lnTo>
                      <a:lnTo>
                        <a:pt x="1708" y="137"/>
                      </a:lnTo>
                      <a:lnTo>
                        <a:pt x="1710" y="137"/>
                      </a:lnTo>
                      <a:lnTo>
                        <a:pt x="1712" y="137"/>
                      </a:lnTo>
                      <a:lnTo>
                        <a:pt x="1713" y="137"/>
                      </a:lnTo>
                      <a:lnTo>
                        <a:pt x="1715" y="137"/>
                      </a:lnTo>
                      <a:lnTo>
                        <a:pt x="1717" y="137"/>
                      </a:lnTo>
                      <a:lnTo>
                        <a:pt x="1719" y="137"/>
                      </a:lnTo>
                      <a:lnTo>
                        <a:pt x="1721" y="137"/>
                      </a:lnTo>
                      <a:lnTo>
                        <a:pt x="1723" y="137"/>
                      </a:lnTo>
                      <a:lnTo>
                        <a:pt x="1725" y="137"/>
                      </a:lnTo>
                      <a:lnTo>
                        <a:pt x="1727" y="137"/>
                      </a:lnTo>
                      <a:lnTo>
                        <a:pt x="1729" y="137"/>
                      </a:lnTo>
                      <a:lnTo>
                        <a:pt x="1731" y="137"/>
                      </a:lnTo>
                      <a:lnTo>
                        <a:pt x="1733" y="137"/>
                      </a:lnTo>
                      <a:lnTo>
                        <a:pt x="1735" y="137"/>
                      </a:lnTo>
                      <a:lnTo>
                        <a:pt x="1736" y="137"/>
                      </a:lnTo>
                      <a:lnTo>
                        <a:pt x="1738" y="137"/>
                      </a:lnTo>
                      <a:lnTo>
                        <a:pt x="1740" y="137"/>
                      </a:lnTo>
                      <a:lnTo>
                        <a:pt x="1742" y="137"/>
                      </a:lnTo>
                      <a:lnTo>
                        <a:pt x="1744" y="137"/>
                      </a:lnTo>
                      <a:lnTo>
                        <a:pt x="1746" y="137"/>
                      </a:lnTo>
                      <a:lnTo>
                        <a:pt x="1748" y="137"/>
                      </a:lnTo>
                      <a:lnTo>
                        <a:pt x="1750" y="137"/>
                      </a:lnTo>
                      <a:lnTo>
                        <a:pt x="1752" y="137"/>
                      </a:lnTo>
                      <a:lnTo>
                        <a:pt x="1756" y="137"/>
                      </a:lnTo>
                      <a:lnTo>
                        <a:pt x="1758" y="137"/>
                      </a:lnTo>
                      <a:lnTo>
                        <a:pt x="1759" y="137"/>
                      </a:lnTo>
                      <a:lnTo>
                        <a:pt x="1761" y="137"/>
                      </a:lnTo>
                      <a:lnTo>
                        <a:pt x="1763" y="137"/>
                      </a:lnTo>
                      <a:lnTo>
                        <a:pt x="1765" y="137"/>
                      </a:lnTo>
                      <a:lnTo>
                        <a:pt x="1767" y="137"/>
                      </a:lnTo>
                      <a:lnTo>
                        <a:pt x="1769" y="137"/>
                      </a:lnTo>
                      <a:lnTo>
                        <a:pt x="1771" y="137"/>
                      </a:lnTo>
                      <a:lnTo>
                        <a:pt x="1773" y="137"/>
                      </a:lnTo>
                      <a:lnTo>
                        <a:pt x="1775" y="137"/>
                      </a:lnTo>
                      <a:lnTo>
                        <a:pt x="1777" y="137"/>
                      </a:lnTo>
                      <a:lnTo>
                        <a:pt x="1779" y="137"/>
                      </a:lnTo>
                      <a:lnTo>
                        <a:pt x="1780" y="137"/>
                      </a:lnTo>
                      <a:lnTo>
                        <a:pt x="1782" y="137"/>
                      </a:lnTo>
                      <a:lnTo>
                        <a:pt x="1784" y="137"/>
                      </a:lnTo>
                      <a:lnTo>
                        <a:pt x="1786" y="137"/>
                      </a:lnTo>
                      <a:lnTo>
                        <a:pt x="1788" y="137"/>
                      </a:lnTo>
                      <a:lnTo>
                        <a:pt x="1790" y="137"/>
                      </a:lnTo>
                      <a:lnTo>
                        <a:pt x="1792" y="137"/>
                      </a:lnTo>
                      <a:lnTo>
                        <a:pt x="1794" y="137"/>
                      </a:lnTo>
                      <a:lnTo>
                        <a:pt x="1796" y="137"/>
                      </a:lnTo>
                      <a:lnTo>
                        <a:pt x="1798" y="137"/>
                      </a:lnTo>
                      <a:lnTo>
                        <a:pt x="1800" y="137"/>
                      </a:lnTo>
                      <a:lnTo>
                        <a:pt x="1802" y="137"/>
                      </a:lnTo>
                      <a:lnTo>
                        <a:pt x="1803" y="137"/>
                      </a:lnTo>
                      <a:lnTo>
                        <a:pt x="1805" y="137"/>
                      </a:lnTo>
                      <a:lnTo>
                        <a:pt x="1807" y="137"/>
                      </a:lnTo>
                      <a:lnTo>
                        <a:pt x="1809" y="137"/>
                      </a:lnTo>
                      <a:lnTo>
                        <a:pt x="1811" y="137"/>
                      </a:lnTo>
                      <a:lnTo>
                        <a:pt x="1813" y="137"/>
                      </a:lnTo>
                      <a:lnTo>
                        <a:pt x="1815" y="137"/>
                      </a:lnTo>
                      <a:lnTo>
                        <a:pt x="1817" y="137"/>
                      </a:lnTo>
                      <a:lnTo>
                        <a:pt x="1819" y="137"/>
                      </a:lnTo>
                      <a:lnTo>
                        <a:pt x="1821" y="137"/>
                      </a:lnTo>
                      <a:lnTo>
                        <a:pt x="1823" y="137"/>
                      </a:lnTo>
                      <a:lnTo>
                        <a:pt x="1825" y="137"/>
                      </a:lnTo>
                      <a:lnTo>
                        <a:pt x="1826" y="137"/>
                      </a:lnTo>
                      <a:lnTo>
                        <a:pt x="1828" y="137"/>
                      </a:lnTo>
                      <a:lnTo>
                        <a:pt x="1830" y="137"/>
                      </a:lnTo>
                      <a:lnTo>
                        <a:pt x="1832" y="137"/>
                      </a:lnTo>
                      <a:lnTo>
                        <a:pt x="1834" y="137"/>
                      </a:lnTo>
                      <a:lnTo>
                        <a:pt x="1836" y="137"/>
                      </a:lnTo>
                      <a:lnTo>
                        <a:pt x="1838" y="137"/>
                      </a:lnTo>
                      <a:lnTo>
                        <a:pt x="1840" y="137"/>
                      </a:lnTo>
                      <a:lnTo>
                        <a:pt x="1842" y="137"/>
                      </a:lnTo>
                      <a:lnTo>
                        <a:pt x="1844" y="137"/>
                      </a:lnTo>
                      <a:lnTo>
                        <a:pt x="1846" y="137"/>
                      </a:lnTo>
                      <a:lnTo>
                        <a:pt x="1848" y="137"/>
                      </a:lnTo>
                      <a:lnTo>
                        <a:pt x="1849" y="137"/>
                      </a:lnTo>
                      <a:lnTo>
                        <a:pt x="1851" y="137"/>
                      </a:lnTo>
                      <a:lnTo>
                        <a:pt x="1853" y="137"/>
                      </a:lnTo>
                      <a:lnTo>
                        <a:pt x="1855" y="137"/>
                      </a:lnTo>
                      <a:lnTo>
                        <a:pt x="1857" y="137"/>
                      </a:lnTo>
                      <a:lnTo>
                        <a:pt x="1859" y="137"/>
                      </a:lnTo>
                      <a:lnTo>
                        <a:pt x="1861" y="137"/>
                      </a:lnTo>
                      <a:lnTo>
                        <a:pt x="1863" y="137"/>
                      </a:lnTo>
                      <a:lnTo>
                        <a:pt x="1865" y="137"/>
                      </a:lnTo>
                      <a:lnTo>
                        <a:pt x="1867" y="137"/>
                      </a:lnTo>
                      <a:lnTo>
                        <a:pt x="1869" y="137"/>
                      </a:lnTo>
                      <a:lnTo>
                        <a:pt x="1870" y="137"/>
                      </a:lnTo>
                      <a:lnTo>
                        <a:pt x="1872" y="137"/>
                      </a:lnTo>
                      <a:lnTo>
                        <a:pt x="1874" y="137"/>
                      </a:lnTo>
                      <a:lnTo>
                        <a:pt x="1876" y="137"/>
                      </a:lnTo>
                      <a:lnTo>
                        <a:pt x="1878" y="137"/>
                      </a:lnTo>
                      <a:lnTo>
                        <a:pt x="1880" y="137"/>
                      </a:lnTo>
                      <a:lnTo>
                        <a:pt x="1882" y="137"/>
                      </a:lnTo>
                      <a:lnTo>
                        <a:pt x="1884" y="137"/>
                      </a:lnTo>
                      <a:lnTo>
                        <a:pt x="1886" y="137"/>
                      </a:lnTo>
                      <a:lnTo>
                        <a:pt x="1888" y="137"/>
                      </a:lnTo>
                      <a:lnTo>
                        <a:pt x="1890" y="137"/>
                      </a:lnTo>
                      <a:lnTo>
                        <a:pt x="1892" y="137"/>
                      </a:lnTo>
                      <a:lnTo>
                        <a:pt x="1893" y="137"/>
                      </a:lnTo>
                      <a:lnTo>
                        <a:pt x="1895" y="137"/>
                      </a:lnTo>
                      <a:lnTo>
                        <a:pt x="1897" y="137"/>
                      </a:lnTo>
                      <a:lnTo>
                        <a:pt x="1899" y="137"/>
                      </a:lnTo>
                      <a:lnTo>
                        <a:pt x="1901" y="137"/>
                      </a:lnTo>
                      <a:lnTo>
                        <a:pt x="1903" y="137"/>
                      </a:lnTo>
                      <a:lnTo>
                        <a:pt x="1905" y="137"/>
                      </a:lnTo>
                      <a:lnTo>
                        <a:pt x="1907" y="137"/>
                      </a:lnTo>
                      <a:lnTo>
                        <a:pt x="1909" y="137"/>
                      </a:lnTo>
                      <a:lnTo>
                        <a:pt x="1911" y="137"/>
                      </a:lnTo>
                      <a:lnTo>
                        <a:pt x="1913" y="137"/>
                      </a:lnTo>
                      <a:lnTo>
                        <a:pt x="1915" y="137"/>
                      </a:lnTo>
                      <a:lnTo>
                        <a:pt x="1916" y="137"/>
                      </a:lnTo>
                      <a:lnTo>
                        <a:pt x="1918" y="137"/>
                      </a:lnTo>
                      <a:lnTo>
                        <a:pt x="1920" y="137"/>
                      </a:lnTo>
                      <a:lnTo>
                        <a:pt x="1922" y="137"/>
                      </a:lnTo>
                      <a:lnTo>
                        <a:pt x="1924" y="137"/>
                      </a:lnTo>
                      <a:lnTo>
                        <a:pt x="1926" y="137"/>
                      </a:lnTo>
                      <a:lnTo>
                        <a:pt x="1928" y="137"/>
                      </a:lnTo>
                      <a:lnTo>
                        <a:pt x="1930" y="137"/>
                      </a:lnTo>
                      <a:lnTo>
                        <a:pt x="1932" y="137"/>
                      </a:lnTo>
                      <a:lnTo>
                        <a:pt x="1934" y="137"/>
                      </a:lnTo>
                      <a:lnTo>
                        <a:pt x="1936" y="137"/>
                      </a:lnTo>
                      <a:lnTo>
                        <a:pt x="1938" y="137"/>
                      </a:lnTo>
                      <a:lnTo>
                        <a:pt x="1939" y="137"/>
                      </a:lnTo>
                      <a:lnTo>
                        <a:pt x="1941" y="137"/>
                      </a:lnTo>
                      <a:lnTo>
                        <a:pt x="1943" y="137"/>
                      </a:lnTo>
                      <a:lnTo>
                        <a:pt x="1945" y="137"/>
                      </a:lnTo>
                      <a:lnTo>
                        <a:pt x="1947" y="137"/>
                      </a:lnTo>
                      <a:lnTo>
                        <a:pt x="1949" y="137"/>
                      </a:lnTo>
                      <a:lnTo>
                        <a:pt x="1951" y="137"/>
                      </a:lnTo>
                      <a:lnTo>
                        <a:pt x="1953" y="137"/>
                      </a:lnTo>
                      <a:lnTo>
                        <a:pt x="1955" y="137"/>
                      </a:lnTo>
                      <a:lnTo>
                        <a:pt x="1957" y="137"/>
                      </a:lnTo>
                      <a:lnTo>
                        <a:pt x="1959" y="137"/>
                      </a:lnTo>
                      <a:lnTo>
                        <a:pt x="1960" y="137"/>
                      </a:lnTo>
                      <a:lnTo>
                        <a:pt x="1962" y="137"/>
                      </a:lnTo>
                      <a:lnTo>
                        <a:pt x="1964" y="137"/>
                      </a:lnTo>
                      <a:lnTo>
                        <a:pt x="1966" y="137"/>
                      </a:lnTo>
                      <a:lnTo>
                        <a:pt x="1968" y="137"/>
                      </a:lnTo>
                      <a:lnTo>
                        <a:pt x="1970" y="137"/>
                      </a:lnTo>
                      <a:lnTo>
                        <a:pt x="1972" y="137"/>
                      </a:lnTo>
                      <a:lnTo>
                        <a:pt x="1974" y="137"/>
                      </a:lnTo>
                      <a:lnTo>
                        <a:pt x="1976" y="137"/>
                      </a:lnTo>
                      <a:lnTo>
                        <a:pt x="1978" y="137"/>
                      </a:lnTo>
                      <a:lnTo>
                        <a:pt x="1980" y="137"/>
                      </a:lnTo>
                      <a:lnTo>
                        <a:pt x="1982" y="137"/>
                      </a:lnTo>
                      <a:lnTo>
                        <a:pt x="1983" y="137"/>
                      </a:lnTo>
                      <a:lnTo>
                        <a:pt x="1985" y="137"/>
                      </a:lnTo>
                      <a:lnTo>
                        <a:pt x="1987" y="137"/>
                      </a:lnTo>
                      <a:lnTo>
                        <a:pt x="1989" y="137"/>
                      </a:lnTo>
                      <a:lnTo>
                        <a:pt x="1991" y="137"/>
                      </a:lnTo>
                      <a:lnTo>
                        <a:pt x="1993" y="137"/>
                      </a:lnTo>
                      <a:lnTo>
                        <a:pt x="1995" y="137"/>
                      </a:lnTo>
                      <a:lnTo>
                        <a:pt x="1997" y="137"/>
                      </a:lnTo>
                      <a:lnTo>
                        <a:pt x="1999" y="137"/>
                      </a:lnTo>
                      <a:lnTo>
                        <a:pt x="2001" y="137"/>
                      </a:lnTo>
                      <a:lnTo>
                        <a:pt x="2003" y="137"/>
                      </a:lnTo>
                      <a:lnTo>
                        <a:pt x="2005" y="137"/>
                      </a:lnTo>
                      <a:lnTo>
                        <a:pt x="2006" y="137"/>
                      </a:lnTo>
                      <a:lnTo>
                        <a:pt x="2008" y="137"/>
                      </a:lnTo>
                      <a:lnTo>
                        <a:pt x="2010" y="137"/>
                      </a:lnTo>
                      <a:lnTo>
                        <a:pt x="2012" y="137"/>
                      </a:lnTo>
                      <a:lnTo>
                        <a:pt x="2014" y="137"/>
                      </a:lnTo>
                      <a:lnTo>
                        <a:pt x="2016" y="137"/>
                      </a:lnTo>
                      <a:lnTo>
                        <a:pt x="2018" y="137"/>
                      </a:lnTo>
                      <a:lnTo>
                        <a:pt x="2020" y="137"/>
                      </a:lnTo>
                      <a:lnTo>
                        <a:pt x="2022" y="137"/>
                      </a:lnTo>
                      <a:lnTo>
                        <a:pt x="2024" y="137"/>
                      </a:lnTo>
                      <a:lnTo>
                        <a:pt x="2026" y="137"/>
                      </a:lnTo>
                      <a:lnTo>
                        <a:pt x="2028" y="137"/>
                      </a:lnTo>
                      <a:lnTo>
                        <a:pt x="2029" y="137"/>
                      </a:lnTo>
                      <a:lnTo>
                        <a:pt x="2031" y="137"/>
                      </a:lnTo>
                      <a:lnTo>
                        <a:pt x="2033" y="137"/>
                      </a:lnTo>
                      <a:lnTo>
                        <a:pt x="2035" y="137"/>
                      </a:lnTo>
                      <a:lnTo>
                        <a:pt x="2037" y="137"/>
                      </a:lnTo>
                      <a:lnTo>
                        <a:pt x="2039" y="137"/>
                      </a:lnTo>
                      <a:lnTo>
                        <a:pt x="2041" y="137"/>
                      </a:lnTo>
                      <a:lnTo>
                        <a:pt x="2043" y="137"/>
                      </a:lnTo>
                      <a:lnTo>
                        <a:pt x="2045" y="137"/>
                      </a:lnTo>
                      <a:lnTo>
                        <a:pt x="2047" y="137"/>
                      </a:lnTo>
                      <a:lnTo>
                        <a:pt x="2049" y="137"/>
                      </a:lnTo>
                      <a:lnTo>
                        <a:pt x="2050" y="137"/>
                      </a:lnTo>
                      <a:lnTo>
                        <a:pt x="2052" y="137"/>
                      </a:lnTo>
                      <a:lnTo>
                        <a:pt x="2056" y="137"/>
                      </a:lnTo>
                      <a:lnTo>
                        <a:pt x="2058" y="137"/>
                      </a:lnTo>
                      <a:lnTo>
                        <a:pt x="2060" y="137"/>
                      </a:lnTo>
                      <a:lnTo>
                        <a:pt x="2062" y="137"/>
                      </a:lnTo>
                      <a:lnTo>
                        <a:pt x="2064" y="137"/>
                      </a:lnTo>
                      <a:lnTo>
                        <a:pt x="2066" y="137"/>
                      </a:lnTo>
                      <a:lnTo>
                        <a:pt x="2068" y="137"/>
                      </a:lnTo>
                      <a:lnTo>
                        <a:pt x="2070" y="137"/>
                      </a:lnTo>
                      <a:lnTo>
                        <a:pt x="2072" y="137"/>
                      </a:lnTo>
                      <a:lnTo>
                        <a:pt x="2073" y="137"/>
                      </a:lnTo>
                      <a:lnTo>
                        <a:pt x="2075" y="137"/>
                      </a:lnTo>
                      <a:lnTo>
                        <a:pt x="2077" y="137"/>
                      </a:lnTo>
                      <a:lnTo>
                        <a:pt x="2079" y="137"/>
                      </a:lnTo>
                      <a:lnTo>
                        <a:pt x="2081" y="137"/>
                      </a:lnTo>
                      <a:lnTo>
                        <a:pt x="2083" y="137"/>
                      </a:lnTo>
                      <a:lnTo>
                        <a:pt x="2085" y="137"/>
                      </a:lnTo>
                      <a:lnTo>
                        <a:pt x="2087" y="137"/>
                      </a:lnTo>
                      <a:lnTo>
                        <a:pt x="2089" y="137"/>
                      </a:lnTo>
                      <a:lnTo>
                        <a:pt x="2091" y="137"/>
                      </a:lnTo>
                      <a:lnTo>
                        <a:pt x="2093" y="137"/>
                      </a:lnTo>
                      <a:lnTo>
                        <a:pt x="2095" y="137"/>
                      </a:lnTo>
                      <a:lnTo>
                        <a:pt x="2096" y="137"/>
                      </a:lnTo>
                      <a:lnTo>
                        <a:pt x="2098" y="137"/>
                      </a:lnTo>
                      <a:lnTo>
                        <a:pt x="2100" y="137"/>
                      </a:lnTo>
                      <a:lnTo>
                        <a:pt x="2102" y="137"/>
                      </a:lnTo>
                      <a:lnTo>
                        <a:pt x="2104" y="137"/>
                      </a:lnTo>
                      <a:lnTo>
                        <a:pt x="2106" y="137"/>
                      </a:lnTo>
                      <a:lnTo>
                        <a:pt x="2108" y="137"/>
                      </a:lnTo>
                      <a:lnTo>
                        <a:pt x="2110" y="137"/>
                      </a:lnTo>
                      <a:lnTo>
                        <a:pt x="2112" y="137"/>
                      </a:lnTo>
                      <a:lnTo>
                        <a:pt x="2114" y="137"/>
                      </a:lnTo>
                      <a:lnTo>
                        <a:pt x="2116" y="137"/>
                      </a:lnTo>
                      <a:lnTo>
                        <a:pt x="2118" y="137"/>
                      </a:lnTo>
                      <a:lnTo>
                        <a:pt x="2119" y="137"/>
                      </a:lnTo>
                      <a:lnTo>
                        <a:pt x="2121" y="137"/>
                      </a:lnTo>
                      <a:lnTo>
                        <a:pt x="2123" y="137"/>
                      </a:lnTo>
                      <a:lnTo>
                        <a:pt x="2125" y="137"/>
                      </a:lnTo>
                      <a:lnTo>
                        <a:pt x="2127" y="137"/>
                      </a:lnTo>
                      <a:lnTo>
                        <a:pt x="2129" y="137"/>
                      </a:lnTo>
                      <a:lnTo>
                        <a:pt x="2131" y="137"/>
                      </a:lnTo>
                      <a:lnTo>
                        <a:pt x="2133" y="137"/>
                      </a:lnTo>
                      <a:lnTo>
                        <a:pt x="2135" y="137"/>
                      </a:lnTo>
                      <a:lnTo>
                        <a:pt x="2137" y="137"/>
                      </a:lnTo>
                      <a:lnTo>
                        <a:pt x="2139" y="137"/>
                      </a:lnTo>
                      <a:lnTo>
                        <a:pt x="2141" y="137"/>
                      </a:lnTo>
                      <a:lnTo>
                        <a:pt x="2142" y="137"/>
                      </a:lnTo>
                      <a:lnTo>
                        <a:pt x="2144" y="137"/>
                      </a:lnTo>
                      <a:lnTo>
                        <a:pt x="2146" y="137"/>
                      </a:lnTo>
                      <a:lnTo>
                        <a:pt x="2148" y="137"/>
                      </a:lnTo>
                      <a:lnTo>
                        <a:pt x="2150" y="137"/>
                      </a:lnTo>
                      <a:lnTo>
                        <a:pt x="2152" y="137"/>
                      </a:lnTo>
                      <a:lnTo>
                        <a:pt x="2154" y="137"/>
                      </a:lnTo>
                      <a:lnTo>
                        <a:pt x="2156" y="137"/>
                      </a:lnTo>
                      <a:lnTo>
                        <a:pt x="2158" y="137"/>
                      </a:lnTo>
                      <a:lnTo>
                        <a:pt x="2160" y="137"/>
                      </a:lnTo>
                      <a:lnTo>
                        <a:pt x="2162" y="137"/>
                      </a:lnTo>
                      <a:lnTo>
                        <a:pt x="2163" y="137"/>
                      </a:lnTo>
                      <a:lnTo>
                        <a:pt x="2165" y="137"/>
                      </a:lnTo>
                      <a:lnTo>
                        <a:pt x="2167" y="137"/>
                      </a:lnTo>
                      <a:lnTo>
                        <a:pt x="2169" y="137"/>
                      </a:lnTo>
                      <a:lnTo>
                        <a:pt x="2171" y="137"/>
                      </a:lnTo>
                      <a:lnTo>
                        <a:pt x="2173" y="137"/>
                      </a:lnTo>
                      <a:lnTo>
                        <a:pt x="2175" y="137"/>
                      </a:lnTo>
                      <a:lnTo>
                        <a:pt x="2177" y="137"/>
                      </a:lnTo>
                      <a:lnTo>
                        <a:pt x="2179" y="137"/>
                      </a:lnTo>
                      <a:lnTo>
                        <a:pt x="2181" y="137"/>
                      </a:lnTo>
                      <a:lnTo>
                        <a:pt x="2183" y="137"/>
                      </a:lnTo>
                      <a:lnTo>
                        <a:pt x="2185" y="137"/>
                      </a:lnTo>
                      <a:lnTo>
                        <a:pt x="2186" y="137"/>
                      </a:lnTo>
                      <a:lnTo>
                        <a:pt x="2188" y="137"/>
                      </a:lnTo>
                      <a:lnTo>
                        <a:pt x="2190" y="137"/>
                      </a:lnTo>
                      <a:lnTo>
                        <a:pt x="2192" y="137"/>
                      </a:lnTo>
                      <a:lnTo>
                        <a:pt x="2194" y="137"/>
                      </a:lnTo>
                      <a:lnTo>
                        <a:pt x="2196" y="137"/>
                      </a:lnTo>
                      <a:lnTo>
                        <a:pt x="2198" y="137"/>
                      </a:lnTo>
                      <a:lnTo>
                        <a:pt x="2200" y="137"/>
                      </a:lnTo>
                      <a:lnTo>
                        <a:pt x="2202" y="137"/>
                      </a:lnTo>
                      <a:lnTo>
                        <a:pt x="2204" y="137"/>
                      </a:lnTo>
                      <a:lnTo>
                        <a:pt x="2206" y="137"/>
                      </a:lnTo>
                      <a:lnTo>
                        <a:pt x="2208" y="137"/>
                      </a:lnTo>
                      <a:lnTo>
                        <a:pt x="2209" y="137"/>
                      </a:lnTo>
                      <a:lnTo>
                        <a:pt x="2211" y="137"/>
                      </a:lnTo>
                      <a:lnTo>
                        <a:pt x="2213" y="137"/>
                      </a:lnTo>
                      <a:lnTo>
                        <a:pt x="2215" y="137"/>
                      </a:lnTo>
                      <a:lnTo>
                        <a:pt x="2217" y="137"/>
                      </a:lnTo>
                      <a:lnTo>
                        <a:pt x="2219" y="137"/>
                      </a:lnTo>
                      <a:lnTo>
                        <a:pt x="2221" y="137"/>
                      </a:lnTo>
                      <a:lnTo>
                        <a:pt x="2223" y="137"/>
                      </a:lnTo>
                      <a:lnTo>
                        <a:pt x="2225" y="137"/>
                      </a:lnTo>
                      <a:lnTo>
                        <a:pt x="2227" y="137"/>
                      </a:lnTo>
                      <a:lnTo>
                        <a:pt x="2229" y="137"/>
                      </a:lnTo>
                      <a:lnTo>
                        <a:pt x="2231" y="137"/>
                      </a:lnTo>
                      <a:lnTo>
                        <a:pt x="2232" y="137"/>
                      </a:lnTo>
                      <a:lnTo>
                        <a:pt x="2234" y="137"/>
                      </a:lnTo>
                      <a:lnTo>
                        <a:pt x="2236" y="137"/>
                      </a:lnTo>
                      <a:lnTo>
                        <a:pt x="2238" y="137"/>
                      </a:lnTo>
                      <a:lnTo>
                        <a:pt x="2240" y="137"/>
                      </a:lnTo>
                      <a:lnTo>
                        <a:pt x="2244" y="137"/>
                      </a:lnTo>
                      <a:lnTo>
                        <a:pt x="2246" y="137"/>
                      </a:lnTo>
                      <a:lnTo>
                        <a:pt x="2248" y="137"/>
                      </a:lnTo>
                      <a:lnTo>
                        <a:pt x="2250" y="137"/>
                      </a:lnTo>
                      <a:lnTo>
                        <a:pt x="2252" y="137"/>
                      </a:lnTo>
                      <a:lnTo>
                        <a:pt x="2253" y="137"/>
                      </a:lnTo>
                      <a:lnTo>
                        <a:pt x="2255" y="137"/>
                      </a:lnTo>
                      <a:lnTo>
                        <a:pt x="2259" y="137"/>
                      </a:lnTo>
                      <a:lnTo>
                        <a:pt x="2261" y="137"/>
                      </a:lnTo>
                      <a:lnTo>
                        <a:pt x="2263" y="137"/>
                      </a:lnTo>
                      <a:lnTo>
                        <a:pt x="2265" y="137"/>
                      </a:lnTo>
                      <a:lnTo>
                        <a:pt x="2267" y="137"/>
                      </a:lnTo>
                      <a:lnTo>
                        <a:pt x="2269" y="137"/>
                      </a:lnTo>
                      <a:lnTo>
                        <a:pt x="2271" y="137"/>
                      </a:lnTo>
                      <a:lnTo>
                        <a:pt x="2273" y="137"/>
                      </a:lnTo>
                      <a:lnTo>
                        <a:pt x="2275" y="137"/>
                      </a:lnTo>
                      <a:lnTo>
                        <a:pt x="2276" y="137"/>
                      </a:lnTo>
                      <a:lnTo>
                        <a:pt x="2278" y="137"/>
                      </a:lnTo>
                      <a:lnTo>
                        <a:pt x="2280" y="137"/>
                      </a:lnTo>
                      <a:lnTo>
                        <a:pt x="2282" y="137"/>
                      </a:lnTo>
                      <a:lnTo>
                        <a:pt x="2284" y="137"/>
                      </a:lnTo>
                      <a:lnTo>
                        <a:pt x="2286" y="137"/>
                      </a:lnTo>
                      <a:lnTo>
                        <a:pt x="2288" y="137"/>
                      </a:lnTo>
                      <a:lnTo>
                        <a:pt x="2290" y="137"/>
                      </a:lnTo>
                      <a:lnTo>
                        <a:pt x="2292" y="137"/>
                      </a:lnTo>
                      <a:lnTo>
                        <a:pt x="2294" y="137"/>
                      </a:lnTo>
                      <a:lnTo>
                        <a:pt x="2296" y="137"/>
                      </a:lnTo>
                      <a:lnTo>
                        <a:pt x="2298" y="137"/>
                      </a:lnTo>
                      <a:lnTo>
                        <a:pt x="2299" y="137"/>
                      </a:lnTo>
                      <a:lnTo>
                        <a:pt x="2301" y="137"/>
                      </a:lnTo>
                      <a:lnTo>
                        <a:pt x="2303" y="137"/>
                      </a:lnTo>
                      <a:lnTo>
                        <a:pt x="2305" y="137"/>
                      </a:lnTo>
                      <a:lnTo>
                        <a:pt x="2307" y="137"/>
                      </a:lnTo>
                      <a:lnTo>
                        <a:pt x="2309" y="137"/>
                      </a:lnTo>
                      <a:lnTo>
                        <a:pt x="2311" y="137"/>
                      </a:lnTo>
                      <a:lnTo>
                        <a:pt x="2313" y="137"/>
                      </a:lnTo>
                      <a:lnTo>
                        <a:pt x="2315" y="137"/>
                      </a:lnTo>
                      <a:lnTo>
                        <a:pt x="2317" y="137"/>
                      </a:lnTo>
                      <a:lnTo>
                        <a:pt x="2319" y="137"/>
                      </a:lnTo>
                      <a:lnTo>
                        <a:pt x="2321" y="137"/>
                      </a:lnTo>
                      <a:lnTo>
                        <a:pt x="2322" y="137"/>
                      </a:lnTo>
                      <a:lnTo>
                        <a:pt x="2324" y="137"/>
                      </a:lnTo>
                      <a:lnTo>
                        <a:pt x="2326" y="137"/>
                      </a:lnTo>
                      <a:lnTo>
                        <a:pt x="2328" y="137"/>
                      </a:lnTo>
                      <a:lnTo>
                        <a:pt x="2330" y="137"/>
                      </a:lnTo>
                      <a:lnTo>
                        <a:pt x="2332" y="137"/>
                      </a:lnTo>
                      <a:lnTo>
                        <a:pt x="2334" y="137"/>
                      </a:lnTo>
                      <a:lnTo>
                        <a:pt x="2336" y="137"/>
                      </a:lnTo>
                      <a:lnTo>
                        <a:pt x="2338" y="137"/>
                      </a:lnTo>
                      <a:lnTo>
                        <a:pt x="2340" y="137"/>
                      </a:lnTo>
                      <a:lnTo>
                        <a:pt x="2342" y="137"/>
                      </a:lnTo>
                      <a:lnTo>
                        <a:pt x="2343" y="137"/>
                      </a:lnTo>
                      <a:lnTo>
                        <a:pt x="2345" y="137"/>
                      </a:lnTo>
                      <a:lnTo>
                        <a:pt x="2347" y="137"/>
                      </a:lnTo>
                      <a:lnTo>
                        <a:pt x="2349" y="137"/>
                      </a:lnTo>
                      <a:lnTo>
                        <a:pt x="2351" y="137"/>
                      </a:lnTo>
                      <a:lnTo>
                        <a:pt x="2353" y="137"/>
                      </a:lnTo>
                      <a:lnTo>
                        <a:pt x="2355" y="137"/>
                      </a:lnTo>
                      <a:lnTo>
                        <a:pt x="2357" y="137"/>
                      </a:lnTo>
                      <a:lnTo>
                        <a:pt x="2359" y="137"/>
                      </a:lnTo>
                      <a:lnTo>
                        <a:pt x="2361" y="137"/>
                      </a:lnTo>
                      <a:lnTo>
                        <a:pt x="2363" y="137"/>
                      </a:lnTo>
                      <a:lnTo>
                        <a:pt x="2365" y="137"/>
                      </a:lnTo>
                      <a:lnTo>
                        <a:pt x="2366" y="137"/>
                      </a:lnTo>
                      <a:lnTo>
                        <a:pt x="2368" y="137"/>
                      </a:lnTo>
                      <a:lnTo>
                        <a:pt x="2370" y="137"/>
                      </a:lnTo>
                      <a:lnTo>
                        <a:pt x="2372" y="137"/>
                      </a:lnTo>
                      <a:lnTo>
                        <a:pt x="2374" y="137"/>
                      </a:lnTo>
                      <a:lnTo>
                        <a:pt x="2376" y="137"/>
                      </a:lnTo>
                      <a:lnTo>
                        <a:pt x="2378" y="137"/>
                      </a:lnTo>
                      <a:lnTo>
                        <a:pt x="2380" y="137"/>
                      </a:lnTo>
                      <a:lnTo>
                        <a:pt x="2382" y="137"/>
                      </a:lnTo>
                      <a:lnTo>
                        <a:pt x="2384" y="137"/>
                      </a:lnTo>
                      <a:lnTo>
                        <a:pt x="2386" y="137"/>
                      </a:lnTo>
                      <a:lnTo>
                        <a:pt x="2388" y="137"/>
                      </a:lnTo>
                      <a:lnTo>
                        <a:pt x="2389" y="137"/>
                      </a:lnTo>
                      <a:lnTo>
                        <a:pt x="2391" y="137"/>
                      </a:lnTo>
                      <a:lnTo>
                        <a:pt x="2393" y="137"/>
                      </a:lnTo>
                      <a:lnTo>
                        <a:pt x="2395" y="137"/>
                      </a:lnTo>
                      <a:lnTo>
                        <a:pt x="2397" y="137"/>
                      </a:lnTo>
                      <a:lnTo>
                        <a:pt x="2399" y="137"/>
                      </a:lnTo>
                      <a:lnTo>
                        <a:pt x="2401" y="137"/>
                      </a:lnTo>
                      <a:lnTo>
                        <a:pt x="2403" y="137"/>
                      </a:lnTo>
                      <a:lnTo>
                        <a:pt x="2405" y="137"/>
                      </a:lnTo>
                      <a:lnTo>
                        <a:pt x="2407" y="137"/>
                      </a:lnTo>
                      <a:lnTo>
                        <a:pt x="2409" y="137"/>
                      </a:lnTo>
                      <a:lnTo>
                        <a:pt x="2411" y="137"/>
                      </a:lnTo>
                      <a:lnTo>
                        <a:pt x="2412" y="137"/>
                      </a:lnTo>
                      <a:lnTo>
                        <a:pt x="2414" y="137"/>
                      </a:lnTo>
                      <a:lnTo>
                        <a:pt x="2416" y="137"/>
                      </a:lnTo>
                      <a:lnTo>
                        <a:pt x="2418" y="137"/>
                      </a:lnTo>
                      <a:lnTo>
                        <a:pt x="2420" y="137"/>
                      </a:lnTo>
                      <a:lnTo>
                        <a:pt x="2422" y="137"/>
                      </a:lnTo>
                      <a:lnTo>
                        <a:pt x="2424" y="137"/>
                      </a:lnTo>
                      <a:lnTo>
                        <a:pt x="2426" y="137"/>
                      </a:lnTo>
                      <a:lnTo>
                        <a:pt x="2428" y="137"/>
                      </a:lnTo>
                      <a:lnTo>
                        <a:pt x="2430" y="137"/>
                      </a:lnTo>
                      <a:lnTo>
                        <a:pt x="2432" y="137"/>
                      </a:lnTo>
                      <a:lnTo>
                        <a:pt x="2433" y="137"/>
                      </a:lnTo>
                      <a:lnTo>
                        <a:pt x="2435" y="137"/>
                      </a:lnTo>
                      <a:lnTo>
                        <a:pt x="2437" y="137"/>
                      </a:lnTo>
                      <a:lnTo>
                        <a:pt x="2439" y="137"/>
                      </a:lnTo>
                      <a:lnTo>
                        <a:pt x="2441" y="137"/>
                      </a:lnTo>
                      <a:lnTo>
                        <a:pt x="2443" y="137"/>
                      </a:lnTo>
                      <a:lnTo>
                        <a:pt x="2445" y="137"/>
                      </a:lnTo>
                      <a:lnTo>
                        <a:pt x="2447" y="137"/>
                      </a:lnTo>
                      <a:lnTo>
                        <a:pt x="2449" y="137"/>
                      </a:lnTo>
                      <a:lnTo>
                        <a:pt x="2451" y="137"/>
                      </a:lnTo>
                      <a:lnTo>
                        <a:pt x="2453" y="137"/>
                      </a:lnTo>
                      <a:lnTo>
                        <a:pt x="2455" y="137"/>
                      </a:lnTo>
                      <a:lnTo>
                        <a:pt x="2456" y="137"/>
                      </a:lnTo>
                      <a:lnTo>
                        <a:pt x="2458" y="137"/>
                      </a:lnTo>
                      <a:lnTo>
                        <a:pt x="2460" y="137"/>
                      </a:lnTo>
                      <a:lnTo>
                        <a:pt x="2462" y="137"/>
                      </a:lnTo>
                      <a:lnTo>
                        <a:pt x="2464" y="137"/>
                      </a:lnTo>
                      <a:lnTo>
                        <a:pt x="2466" y="137"/>
                      </a:lnTo>
                      <a:lnTo>
                        <a:pt x="2468" y="137"/>
                      </a:lnTo>
                      <a:lnTo>
                        <a:pt x="2470" y="137"/>
                      </a:lnTo>
                      <a:lnTo>
                        <a:pt x="2472" y="137"/>
                      </a:lnTo>
                      <a:lnTo>
                        <a:pt x="2474" y="137"/>
                      </a:lnTo>
                      <a:lnTo>
                        <a:pt x="2476" y="137"/>
                      </a:lnTo>
                      <a:lnTo>
                        <a:pt x="2478" y="137"/>
                      </a:lnTo>
                      <a:lnTo>
                        <a:pt x="2479" y="137"/>
                      </a:lnTo>
                      <a:lnTo>
                        <a:pt x="2481" y="137"/>
                      </a:lnTo>
                      <a:lnTo>
                        <a:pt x="2483" y="137"/>
                      </a:lnTo>
                      <a:lnTo>
                        <a:pt x="2485" y="137"/>
                      </a:lnTo>
                      <a:lnTo>
                        <a:pt x="2487" y="137"/>
                      </a:lnTo>
                      <a:lnTo>
                        <a:pt x="2489" y="137"/>
                      </a:lnTo>
                      <a:lnTo>
                        <a:pt x="2491" y="137"/>
                      </a:lnTo>
                      <a:lnTo>
                        <a:pt x="2493" y="137"/>
                      </a:lnTo>
                      <a:lnTo>
                        <a:pt x="2495" y="137"/>
                      </a:lnTo>
                      <a:lnTo>
                        <a:pt x="2497" y="137"/>
                      </a:lnTo>
                      <a:lnTo>
                        <a:pt x="2499" y="137"/>
                      </a:lnTo>
                      <a:lnTo>
                        <a:pt x="2501" y="137"/>
                      </a:lnTo>
                      <a:lnTo>
                        <a:pt x="2502" y="137"/>
                      </a:lnTo>
                      <a:lnTo>
                        <a:pt x="2504" y="137"/>
                      </a:lnTo>
                      <a:lnTo>
                        <a:pt x="2506" y="137"/>
                      </a:lnTo>
                      <a:lnTo>
                        <a:pt x="2508" y="137"/>
                      </a:lnTo>
                      <a:lnTo>
                        <a:pt x="2510" y="137"/>
                      </a:lnTo>
                      <a:lnTo>
                        <a:pt x="2512" y="137"/>
                      </a:lnTo>
                      <a:lnTo>
                        <a:pt x="2514" y="137"/>
                      </a:lnTo>
                      <a:lnTo>
                        <a:pt x="2516" y="137"/>
                      </a:lnTo>
                      <a:lnTo>
                        <a:pt x="2518" y="137"/>
                      </a:lnTo>
                      <a:lnTo>
                        <a:pt x="2520" y="137"/>
                      </a:lnTo>
                      <a:lnTo>
                        <a:pt x="2522" y="137"/>
                      </a:lnTo>
                      <a:lnTo>
                        <a:pt x="2525" y="137"/>
                      </a:lnTo>
                      <a:lnTo>
                        <a:pt x="2527" y="137"/>
                      </a:lnTo>
                      <a:lnTo>
                        <a:pt x="2529" y="137"/>
                      </a:lnTo>
                      <a:lnTo>
                        <a:pt x="2531" y="137"/>
                      </a:lnTo>
                      <a:lnTo>
                        <a:pt x="2533" y="137"/>
                      </a:lnTo>
                      <a:lnTo>
                        <a:pt x="2535" y="137"/>
                      </a:lnTo>
                      <a:lnTo>
                        <a:pt x="2537" y="137"/>
                      </a:lnTo>
                      <a:lnTo>
                        <a:pt x="2539" y="137"/>
                      </a:lnTo>
                      <a:lnTo>
                        <a:pt x="2541" y="137"/>
                      </a:lnTo>
                      <a:lnTo>
                        <a:pt x="2543" y="137"/>
                      </a:lnTo>
                      <a:lnTo>
                        <a:pt x="2545" y="137"/>
                      </a:lnTo>
                      <a:lnTo>
                        <a:pt x="2546" y="137"/>
                      </a:lnTo>
                      <a:lnTo>
                        <a:pt x="2548" y="137"/>
                      </a:lnTo>
                      <a:lnTo>
                        <a:pt x="2550" y="137"/>
                      </a:lnTo>
                      <a:lnTo>
                        <a:pt x="2552" y="137"/>
                      </a:lnTo>
                      <a:lnTo>
                        <a:pt x="2554" y="137"/>
                      </a:lnTo>
                      <a:lnTo>
                        <a:pt x="2556" y="137"/>
                      </a:lnTo>
                      <a:lnTo>
                        <a:pt x="2558" y="137"/>
                      </a:lnTo>
                      <a:lnTo>
                        <a:pt x="2560" y="137"/>
                      </a:lnTo>
                      <a:lnTo>
                        <a:pt x="2562" y="137"/>
                      </a:lnTo>
                      <a:lnTo>
                        <a:pt x="2564" y="137"/>
                      </a:lnTo>
                      <a:lnTo>
                        <a:pt x="2566" y="137"/>
                      </a:lnTo>
                      <a:lnTo>
                        <a:pt x="2568" y="137"/>
                      </a:lnTo>
                      <a:lnTo>
                        <a:pt x="2569" y="137"/>
                      </a:lnTo>
                      <a:lnTo>
                        <a:pt x="2571" y="137"/>
                      </a:lnTo>
                      <a:lnTo>
                        <a:pt x="2573" y="137"/>
                      </a:lnTo>
                      <a:lnTo>
                        <a:pt x="2575" y="137"/>
                      </a:lnTo>
                      <a:lnTo>
                        <a:pt x="2577" y="137"/>
                      </a:lnTo>
                      <a:lnTo>
                        <a:pt x="2579" y="137"/>
                      </a:lnTo>
                      <a:lnTo>
                        <a:pt x="2581" y="137"/>
                      </a:lnTo>
                      <a:lnTo>
                        <a:pt x="2583" y="137"/>
                      </a:lnTo>
                      <a:lnTo>
                        <a:pt x="2585" y="137"/>
                      </a:lnTo>
                      <a:lnTo>
                        <a:pt x="2587" y="137"/>
                      </a:lnTo>
                      <a:lnTo>
                        <a:pt x="2589" y="137"/>
                      </a:lnTo>
                      <a:lnTo>
                        <a:pt x="2591" y="137"/>
                      </a:lnTo>
                      <a:lnTo>
                        <a:pt x="2592" y="137"/>
                      </a:lnTo>
                      <a:lnTo>
                        <a:pt x="2594" y="137"/>
                      </a:lnTo>
                      <a:lnTo>
                        <a:pt x="2596" y="137"/>
                      </a:lnTo>
                      <a:lnTo>
                        <a:pt x="2598" y="137"/>
                      </a:lnTo>
                      <a:lnTo>
                        <a:pt x="2600" y="137"/>
                      </a:lnTo>
                      <a:lnTo>
                        <a:pt x="2602" y="137"/>
                      </a:lnTo>
                      <a:lnTo>
                        <a:pt x="2604" y="137"/>
                      </a:lnTo>
                      <a:lnTo>
                        <a:pt x="2606" y="137"/>
                      </a:lnTo>
                      <a:lnTo>
                        <a:pt x="2608" y="137"/>
                      </a:lnTo>
                      <a:lnTo>
                        <a:pt x="2610" y="137"/>
                      </a:lnTo>
                      <a:lnTo>
                        <a:pt x="2612" y="137"/>
                      </a:lnTo>
                      <a:lnTo>
                        <a:pt x="2614" y="137"/>
                      </a:lnTo>
                      <a:lnTo>
                        <a:pt x="2617" y="137"/>
                      </a:lnTo>
                      <a:lnTo>
                        <a:pt x="2619" y="137"/>
                      </a:lnTo>
                      <a:lnTo>
                        <a:pt x="2621" y="137"/>
                      </a:lnTo>
                      <a:lnTo>
                        <a:pt x="2623" y="137"/>
                      </a:lnTo>
                      <a:lnTo>
                        <a:pt x="2625" y="137"/>
                      </a:lnTo>
                      <a:lnTo>
                        <a:pt x="2627" y="137"/>
                      </a:lnTo>
                      <a:lnTo>
                        <a:pt x="2629" y="137"/>
                      </a:lnTo>
                      <a:lnTo>
                        <a:pt x="2631" y="137"/>
                      </a:lnTo>
                      <a:lnTo>
                        <a:pt x="2633" y="137"/>
                      </a:lnTo>
                      <a:lnTo>
                        <a:pt x="2635" y="137"/>
                      </a:lnTo>
                      <a:lnTo>
                        <a:pt x="2636" y="137"/>
                      </a:lnTo>
                      <a:lnTo>
                        <a:pt x="2638" y="137"/>
                      </a:lnTo>
                      <a:lnTo>
                        <a:pt x="2640" y="137"/>
                      </a:lnTo>
                      <a:lnTo>
                        <a:pt x="2642" y="137"/>
                      </a:lnTo>
                      <a:lnTo>
                        <a:pt x="2644" y="137"/>
                      </a:lnTo>
                      <a:lnTo>
                        <a:pt x="2646" y="137"/>
                      </a:lnTo>
                      <a:lnTo>
                        <a:pt x="2648" y="137"/>
                      </a:lnTo>
                      <a:lnTo>
                        <a:pt x="2650" y="137"/>
                      </a:lnTo>
                      <a:lnTo>
                        <a:pt x="2652" y="137"/>
                      </a:lnTo>
                      <a:lnTo>
                        <a:pt x="2654" y="137"/>
                      </a:lnTo>
                      <a:lnTo>
                        <a:pt x="2656" y="137"/>
                      </a:lnTo>
                      <a:lnTo>
                        <a:pt x="2658" y="137"/>
                      </a:lnTo>
                      <a:lnTo>
                        <a:pt x="2659" y="137"/>
                      </a:lnTo>
                      <a:lnTo>
                        <a:pt x="2661" y="137"/>
                      </a:lnTo>
                      <a:lnTo>
                        <a:pt x="2663" y="137"/>
                      </a:lnTo>
                      <a:lnTo>
                        <a:pt x="2665" y="137"/>
                      </a:lnTo>
                      <a:lnTo>
                        <a:pt x="2667" y="137"/>
                      </a:lnTo>
                      <a:lnTo>
                        <a:pt x="2669" y="137"/>
                      </a:lnTo>
                      <a:lnTo>
                        <a:pt x="2671" y="137"/>
                      </a:lnTo>
                      <a:lnTo>
                        <a:pt x="2673" y="137"/>
                      </a:lnTo>
                      <a:lnTo>
                        <a:pt x="2675" y="137"/>
                      </a:lnTo>
                      <a:lnTo>
                        <a:pt x="2677" y="137"/>
                      </a:lnTo>
                      <a:lnTo>
                        <a:pt x="2679" y="137"/>
                      </a:lnTo>
                      <a:lnTo>
                        <a:pt x="2681" y="137"/>
                      </a:lnTo>
                      <a:lnTo>
                        <a:pt x="2682" y="137"/>
                      </a:lnTo>
                      <a:lnTo>
                        <a:pt x="2684" y="137"/>
                      </a:lnTo>
                      <a:lnTo>
                        <a:pt x="2686" y="137"/>
                      </a:lnTo>
                      <a:lnTo>
                        <a:pt x="2688" y="137"/>
                      </a:lnTo>
                      <a:lnTo>
                        <a:pt x="2690" y="137"/>
                      </a:lnTo>
                      <a:lnTo>
                        <a:pt x="2692" y="137"/>
                      </a:lnTo>
                      <a:lnTo>
                        <a:pt x="2694" y="137"/>
                      </a:lnTo>
                      <a:lnTo>
                        <a:pt x="2696" y="137"/>
                      </a:lnTo>
                      <a:lnTo>
                        <a:pt x="2698" y="137"/>
                      </a:lnTo>
                      <a:lnTo>
                        <a:pt x="2700" y="137"/>
                      </a:lnTo>
                      <a:lnTo>
                        <a:pt x="2702" y="137"/>
                      </a:lnTo>
                      <a:lnTo>
                        <a:pt x="2704" y="137"/>
                      </a:lnTo>
                      <a:lnTo>
                        <a:pt x="2705" y="137"/>
                      </a:lnTo>
                      <a:lnTo>
                        <a:pt x="2707" y="137"/>
                      </a:lnTo>
                      <a:lnTo>
                        <a:pt x="2709" y="137"/>
                      </a:lnTo>
                      <a:lnTo>
                        <a:pt x="2711" y="137"/>
                      </a:lnTo>
                      <a:lnTo>
                        <a:pt x="2713" y="137"/>
                      </a:lnTo>
                      <a:lnTo>
                        <a:pt x="2715" y="137"/>
                      </a:lnTo>
                      <a:lnTo>
                        <a:pt x="2717" y="137"/>
                      </a:lnTo>
                      <a:lnTo>
                        <a:pt x="2719" y="137"/>
                      </a:lnTo>
                      <a:lnTo>
                        <a:pt x="2721" y="137"/>
                      </a:lnTo>
                      <a:lnTo>
                        <a:pt x="2723" y="137"/>
                      </a:lnTo>
                      <a:lnTo>
                        <a:pt x="2726" y="137"/>
                      </a:lnTo>
                      <a:lnTo>
                        <a:pt x="2728" y="137"/>
                      </a:lnTo>
                      <a:lnTo>
                        <a:pt x="2730" y="137"/>
                      </a:lnTo>
                      <a:lnTo>
                        <a:pt x="2732" y="137"/>
                      </a:lnTo>
                      <a:lnTo>
                        <a:pt x="2734" y="137"/>
                      </a:lnTo>
                      <a:lnTo>
                        <a:pt x="2736" y="137"/>
                      </a:lnTo>
                      <a:lnTo>
                        <a:pt x="2738" y="137"/>
                      </a:lnTo>
                      <a:lnTo>
                        <a:pt x="2740" y="137"/>
                      </a:lnTo>
                      <a:lnTo>
                        <a:pt x="2742" y="137"/>
                      </a:lnTo>
                      <a:lnTo>
                        <a:pt x="2744" y="137"/>
                      </a:lnTo>
                      <a:lnTo>
                        <a:pt x="2746" y="137"/>
                      </a:lnTo>
                      <a:lnTo>
                        <a:pt x="2748" y="137"/>
                      </a:lnTo>
                      <a:lnTo>
                        <a:pt x="2749" y="137"/>
                      </a:lnTo>
                      <a:lnTo>
                        <a:pt x="2751" y="137"/>
                      </a:lnTo>
                      <a:lnTo>
                        <a:pt x="2753" y="137"/>
                      </a:lnTo>
                      <a:lnTo>
                        <a:pt x="2755" y="137"/>
                      </a:lnTo>
                      <a:lnTo>
                        <a:pt x="2757" y="137"/>
                      </a:lnTo>
                      <a:lnTo>
                        <a:pt x="2759" y="137"/>
                      </a:lnTo>
                      <a:lnTo>
                        <a:pt x="2761" y="137"/>
                      </a:lnTo>
                      <a:lnTo>
                        <a:pt x="2763" y="137"/>
                      </a:lnTo>
                      <a:lnTo>
                        <a:pt x="2765" y="137"/>
                      </a:lnTo>
                      <a:lnTo>
                        <a:pt x="2767" y="137"/>
                      </a:lnTo>
                      <a:lnTo>
                        <a:pt x="2769" y="137"/>
                      </a:lnTo>
                      <a:lnTo>
                        <a:pt x="2771" y="137"/>
                      </a:lnTo>
                      <a:lnTo>
                        <a:pt x="2772" y="137"/>
                      </a:lnTo>
                      <a:lnTo>
                        <a:pt x="2774" y="137"/>
                      </a:lnTo>
                      <a:lnTo>
                        <a:pt x="2776" y="137"/>
                      </a:lnTo>
                      <a:lnTo>
                        <a:pt x="2778" y="137"/>
                      </a:lnTo>
                      <a:lnTo>
                        <a:pt x="2780" y="137"/>
                      </a:lnTo>
                      <a:lnTo>
                        <a:pt x="2782" y="137"/>
                      </a:lnTo>
                      <a:lnTo>
                        <a:pt x="2784" y="137"/>
                      </a:lnTo>
                      <a:lnTo>
                        <a:pt x="2786" y="137"/>
                      </a:lnTo>
                      <a:lnTo>
                        <a:pt x="2788" y="137"/>
                      </a:lnTo>
                      <a:lnTo>
                        <a:pt x="2790" y="137"/>
                      </a:lnTo>
                      <a:lnTo>
                        <a:pt x="2792" y="137"/>
                      </a:lnTo>
                      <a:lnTo>
                        <a:pt x="2794" y="137"/>
                      </a:lnTo>
                      <a:lnTo>
                        <a:pt x="2795" y="137"/>
                      </a:lnTo>
                      <a:lnTo>
                        <a:pt x="2797" y="137"/>
                      </a:lnTo>
                      <a:lnTo>
                        <a:pt x="2799" y="137"/>
                      </a:lnTo>
                      <a:lnTo>
                        <a:pt x="2801" y="137"/>
                      </a:lnTo>
                      <a:lnTo>
                        <a:pt x="2803" y="137"/>
                      </a:lnTo>
                      <a:lnTo>
                        <a:pt x="2805" y="137"/>
                      </a:lnTo>
                      <a:lnTo>
                        <a:pt x="2807" y="137"/>
                      </a:lnTo>
                      <a:lnTo>
                        <a:pt x="2809" y="137"/>
                      </a:lnTo>
                      <a:lnTo>
                        <a:pt x="2811" y="137"/>
                      </a:lnTo>
                      <a:lnTo>
                        <a:pt x="2813" y="137"/>
                      </a:lnTo>
                      <a:lnTo>
                        <a:pt x="2815" y="137"/>
                      </a:lnTo>
                      <a:lnTo>
                        <a:pt x="2816" y="137"/>
                      </a:lnTo>
                      <a:lnTo>
                        <a:pt x="2818" y="137"/>
                      </a:lnTo>
                      <a:lnTo>
                        <a:pt x="2820" y="137"/>
                      </a:lnTo>
                      <a:lnTo>
                        <a:pt x="2822" y="137"/>
                      </a:lnTo>
                      <a:lnTo>
                        <a:pt x="2824" y="137"/>
                      </a:lnTo>
                      <a:lnTo>
                        <a:pt x="2826" y="137"/>
                      </a:lnTo>
                      <a:lnTo>
                        <a:pt x="2828" y="137"/>
                      </a:lnTo>
                      <a:lnTo>
                        <a:pt x="2830" y="137"/>
                      </a:lnTo>
                      <a:lnTo>
                        <a:pt x="2832" y="137"/>
                      </a:lnTo>
                      <a:lnTo>
                        <a:pt x="2834" y="137"/>
                      </a:lnTo>
                      <a:lnTo>
                        <a:pt x="2836" y="137"/>
                      </a:lnTo>
                      <a:lnTo>
                        <a:pt x="2838" y="137"/>
                      </a:lnTo>
                      <a:lnTo>
                        <a:pt x="2839" y="137"/>
                      </a:lnTo>
                      <a:lnTo>
                        <a:pt x="2841" y="137"/>
                      </a:lnTo>
                      <a:lnTo>
                        <a:pt x="2843" y="137"/>
                      </a:lnTo>
                      <a:lnTo>
                        <a:pt x="2845" y="137"/>
                      </a:lnTo>
                      <a:lnTo>
                        <a:pt x="2847" y="137"/>
                      </a:lnTo>
                      <a:lnTo>
                        <a:pt x="2849" y="137"/>
                      </a:lnTo>
                      <a:lnTo>
                        <a:pt x="2851" y="137"/>
                      </a:lnTo>
                      <a:lnTo>
                        <a:pt x="2853" y="137"/>
                      </a:lnTo>
                      <a:lnTo>
                        <a:pt x="2855" y="137"/>
                      </a:lnTo>
                      <a:lnTo>
                        <a:pt x="2857" y="137"/>
                      </a:lnTo>
                      <a:lnTo>
                        <a:pt x="2859" y="137"/>
                      </a:lnTo>
                      <a:lnTo>
                        <a:pt x="2861" y="137"/>
                      </a:lnTo>
                      <a:lnTo>
                        <a:pt x="2862" y="137"/>
                      </a:lnTo>
                      <a:lnTo>
                        <a:pt x="2864" y="137"/>
                      </a:lnTo>
                      <a:lnTo>
                        <a:pt x="2866" y="137"/>
                      </a:lnTo>
                      <a:lnTo>
                        <a:pt x="2868" y="137"/>
                      </a:lnTo>
                      <a:lnTo>
                        <a:pt x="2870" y="137"/>
                      </a:lnTo>
                      <a:lnTo>
                        <a:pt x="2872" y="137"/>
                      </a:lnTo>
                      <a:lnTo>
                        <a:pt x="2874" y="137"/>
                      </a:lnTo>
                      <a:lnTo>
                        <a:pt x="2876" y="137"/>
                      </a:lnTo>
                      <a:lnTo>
                        <a:pt x="2878" y="137"/>
                      </a:lnTo>
                      <a:lnTo>
                        <a:pt x="2880" y="137"/>
                      </a:lnTo>
                      <a:lnTo>
                        <a:pt x="2882" y="137"/>
                      </a:lnTo>
                      <a:lnTo>
                        <a:pt x="2884" y="137"/>
                      </a:lnTo>
                      <a:lnTo>
                        <a:pt x="2885" y="137"/>
                      </a:lnTo>
                      <a:lnTo>
                        <a:pt x="2887" y="137"/>
                      </a:lnTo>
                      <a:lnTo>
                        <a:pt x="2889" y="137"/>
                      </a:lnTo>
                      <a:lnTo>
                        <a:pt x="2891" y="137"/>
                      </a:lnTo>
                      <a:lnTo>
                        <a:pt x="2893" y="137"/>
                      </a:lnTo>
                      <a:lnTo>
                        <a:pt x="2895" y="137"/>
                      </a:lnTo>
                      <a:lnTo>
                        <a:pt x="2897" y="137"/>
                      </a:lnTo>
                      <a:lnTo>
                        <a:pt x="2899" y="137"/>
                      </a:lnTo>
                      <a:lnTo>
                        <a:pt x="2901" y="137"/>
                      </a:lnTo>
                    </a:path>
                  </a:pathLst>
                </a:custGeom>
                <a:grpFill/>
                <a:ln w="3175">
                  <a:solidFill>
                    <a:srgbClr val="40E0D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1" name="Freeform 302"/>
                <p:cNvSpPr>
                  <a:spLocks/>
                </p:cNvSpPr>
                <p:nvPr/>
              </p:nvSpPr>
              <p:spPr bwMode="auto">
                <a:xfrm>
                  <a:off x="2262187" y="4327525"/>
                  <a:ext cx="4608512" cy="557213"/>
                </a:xfrm>
                <a:custGeom>
                  <a:avLst/>
                  <a:gdLst>
                    <a:gd name="T0" fmla="*/ 59 w 2903"/>
                    <a:gd name="T1" fmla="*/ 351 h 351"/>
                    <a:gd name="T2" fmla="*/ 128 w 2903"/>
                    <a:gd name="T3" fmla="*/ 351 h 351"/>
                    <a:gd name="T4" fmla="*/ 183 w 2903"/>
                    <a:gd name="T5" fmla="*/ 349 h 351"/>
                    <a:gd name="T6" fmla="*/ 228 w 2903"/>
                    <a:gd name="T7" fmla="*/ 349 h 351"/>
                    <a:gd name="T8" fmla="*/ 272 w 2903"/>
                    <a:gd name="T9" fmla="*/ 349 h 351"/>
                    <a:gd name="T10" fmla="*/ 319 w 2903"/>
                    <a:gd name="T11" fmla="*/ 349 h 351"/>
                    <a:gd name="T12" fmla="*/ 367 w 2903"/>
                    <a:gd name="T13" fmla="*/ 349 h 351"/>
                    <a:gd name="T14" fmla="*/ 415 w 2903"/>
                    <a:gd name="T15" fmla="*/ 349 h 351"/>
                    <a:gd name="T16" fmla="*/ 465 w 2903"/>
                    <a:gd name="T17" fmla="*/ 349 h 351"/>
                    <a:gd name="T18" fmla="*/ 524 w 2903"/>
                    <a:gd name="T19" fmla="*/ 349 h 351"/>
                    <a:gd name="T20" fmla="*/ 588 w 2903"/>
                    <a:gd name="T21" fmla="*/ 349 h 351"/>
                    <a:gd name="T22" fmla="*/ 649 w 2903"/>
                    <a:gd name="T23" fmla="*/ 349 h 351"/>
                    <a:gd name="T24" fmla="*/ 695 w 2903"/>
                    <a:gd name="T25" fmla="*/ 349 h 351"/>
                    <a:gd name="T26" fmla="*/ 739 w 2903"/>
                    <a:gd name="T27" fmla="*/ 349 h 351"/>
                    <a:gd name="T28" fmla="*/ 783 w 2903"/>
                    <a:gd name="T29" fmla="*/ 349 h 351"/>
                    <a:gd name="T30" fmla="*/ 827 w 2903"/>
                    <a:gd name="T31" fmla="*/ 349 h 351"/>
                    <a:gd name="T32" fmla="*/ 877 w 2903"/>
                    <a:gd name="T33" fmla="*/ 349 h 351"/>
                    <a:gd name="T34" fmla="*/ 921 w 2903"/>
                    <a:gd name="T35" fmla="*/ 349 h 351"/>
                    <a:gd name="T36" fmla="*/ 965 w 2903"/>
                    <a:gd name="T37" fmla="*/ 349 h 351"/>
                    <a:gd name="T38" fmla="*/ 1009 w 2903"/>
                    <a:gd name="T39" fmla="*/ 349 h 351"/>
                    <a:gd name="T40" fmla="*/ 1053 w 2903"/>
                    <a:gd name="T41" fmla="*/ 349 h 351"/>
                    <a:gd name="T42" fmla="*/ 1099 w 2903"/>
                    <a:gd name="T43" fmla="*/ 349 h 351"/>
                    <a:gd name="T44" fmla="*/ 1145 w 2903"/>
                    <a:gd name="T45" fmla="*/ 349 h 351"/>
                    <a:gd name="T46" fmla="*/ 1187 w 2903"/>
                    <a:gd name="T47" fmla="*/ 71 h 351"/>
                    <a:gd name="T48" fmla="*/ 1229 w 2903"/>
                    <a:gd name="T49" fmla="*/ 345 h 351"/>
                    <a:gd name="T50" fmla="*/ 1273 w 2903"/>
                    <a:gd name="T51" fmla="*/ 349 h 351"/>
                    <a:gd name="T52" fmla="*/ 1317 w 2903"/>
                    <a:gd name="T53" fmla="*/ 349 h 351"/>
                    <a:gd name="T54" fmla="*/ 1361 w 2903"/>
                    <a:gd name="T55" fmla="*/ 349 h 351"/>
                    <a:gd name="T56" fmla="*/ 1405 w 2903"/>
                    <a:gd name="T57" fmla="*/ 349 h 351"/>
                    <a:gd name="T58" fmla="*/ 1449 w 2903"/>
                    <a:gd name="T59" fmla="*/ 349 h 351"/>
                    <a:gd name="T60" fmla="*/ 1493 w 2903"/>
                    <a:gd name="T61" fmla="*/ 349 h 351"/>
                    <a:gd name="T62" fmla="*/ 1537 w 2903"/>
                    <a:gd name="T63" fmla="*/ 349 h 351"/>
                    <a:gd name="T64" fmla="*/ 1581 w 2903"/>
                    <a:gd name="T65" fmla="*/ 349 h 351"/>
                    <a:gd name="T66" fmla="*/ 1625 w 2903"/>
                    <a:gd name="T67" fmla="*/ 349 h 351"/>
                    <a:gd name="T68" fmla="*/ 1669 w 2903"/>
                    <a:gd name="T69" fmla="*/ 349 h 351"/>
                    <a:gd name="T70" fmla="*/ 1714 w 2903"/>
                    <a:gd name="T71" fmla="*/ 349 h 351"/>
                    <a:gd name="T72" fmla="*/ 1760 w 2903"/>
                    <a:gd name="T73" fmla="*/ 349 h 351"/>
                    <a:gd name="T74" fmla="*/ 1805 w 2903"/>
                    <a:gd name="T75" fmla="*/ 349 h 351"/>
                    <a:gd name="T76" fmla="*/ 1850 w 2903"/>
                    <a:gd name="T77" fmla="*/ 349 h 351"/>
                    <a:gd name="T78" fmla="*/ 1894 w 2903"/>
                    <a:gd name="T79" fmla="*/ 349 h 351"/>
                    <a:gd name="T80" fmla="*/ 1938 w 2903"/>
                    <a:gd name="T81" fmla="*/ 349 h 351"/>
                    <a:gd name="T82" fmla="*/ 1982 w 2903"/>
                    <a:gd name="T83" fmla="*/ 349 h 351"/>
                    <a:gd name="T84" fmla="*/ 2026 w 2903"/>
                    <a:gd name="T85" fmla="*/ 349 h 351"/>
                    <a:gd name="T86" fmla="*/ 2070 w 2903"/>
                    <a:gd name="T87" fmla="*/ 349 h 351"/>
                    <a:gd name="T88" fmla="*/ 2114 w 2903"/>
                    <a:gd name="T89" fmla="*/ 349 h 351"/>
                    <a:gd name="T90" fmla="*/ 2158 w 2903"/>
                    <a:gd name="T91" fmla="*/ 349 h 351"/>
                    <a:gd name="T92" fmla="*/ 2202 w 2903"/>
                    <a:gd name="T93" fmla="*/ 349 h 351"/>
                    <a:gd name="T94" fmla="*/ 2246 w 2903"/>
                    <a:gd name="T95" fmla="*/ 349 h 351"/>
                    <a:gd name="T96" fmla="*/ 2292 w 2903"/>
                    <a:gd name="T97" fmla="*/ 349 h 351"/>
                    <a:gd name="T98" fmla="*/ 2338 w 2903"/>
                    <a:gd name="T99" fmla="*/ 349 h 351"/>
                    <a:gd name="T100" fmla="*/ 2382 w 2903"/>
                    <a:gd name="T101" fmla="*/ 349 h 351"/>
                    <a:gd name="T102" fmla="*/ 2426 w 2903"/>
                    <a:gd name="T103" fmla="*/ 349 h 351"/>
                    <a:gd name="T104" fmla="*/ 2470 w 2903"/>
                    <a:gd name="T105" fmla="*/ 349 h 351"/>
                    <a:gd name="T106" fmla="*/ 2514 w 2903"/>
                    <a:gd name="T107" fmla="*/ 349 h 351"/>
                    <a:gd name="T108" fmla="*/ 2558 w 2903"/>
                    <a:gd name="T109" fmla="*/ 349 h 351"/>
                    <a:gd name="T110" fmla="*/ 2602 w 2903"/>
                    <a:gd name="T111" fmla="*/ 349 h 351"/>
                    <a:gd name="T112" fmla="*/ 2646 w 2903"/>
                    <a:gd name="T113" fmla="*/ 349 h 351"/>
                    <a:gd name="T114" fmla="*/ 2690 w 2903"/>
                    <a:gd name="T115" fmla="*/ 349 h 351"/>
                    <a:gd name="T116" fmla="*/ 2734 w 2903"/>
                    <a:gd name="T117" fmla="*/ 349 h 351"/>
                    <a:gd name="T118" fmla="*/ 2778 w 2903"/>
                    <a:gd name="T119" fmla="*/ 349 h 351"/>
                    <a:gd name="T120" fmla="*/ 2824 w 2903"/>
                    <a:gd name="T121" fmla="*/ 349 h 351"/>
                    <a:gd name="T122" fmla="*/ 2868 w 2903"/>
                    <a:gd name="T123" fmla="*/ 349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3" h="351">
                      <a:moveTo>
                        <a:pt x="0" y="351"/>
                      </a:moveTo>
                      <a:lnTo>
                        <a:pt x="2" y="351"/>
                      </a:lnTo>
                      <a:lnTo>
                        <a:pt x="5" y="351"/>
                      </a:lnTo>
                      <a:lnTo>
                        <a:pt x="9" y="351"/>
                      </a:lnTo>
                      <a:lnTo>
                        <a:pt x="11" y="349"/>
                      </a:lnTo>
                      <a:lnTo>
                        <a:pt x="13" y="351"/>
                      </a:lnTo>
                      <a:lnTo>
                        <a:pt x="15" y="351"/>
                      </a:lnTo>
                      <a:lnTo>
                        <a:pt x="19" y="351"/>
                      </a:lnTo>
                      <a:lnTo>
                        <a:pt x="21" y="351"/>
                      </a:lnTo>
                      <a:lnTo>
                        <a:pt x="23" y="349"/>
                      </a:lnTo>
                      <a:lnTo>
                        <a:pt x="25" y="351"/>
                      </a:lnTo>
                      <a:lnTo>
                        <a:pt x="28" y="351"/>
                      </a:lnTo>
                      <a:lnTo>
                        <a:pt x="30" y="349"/>
                      </a:lnTo>
                      <a:lnTo>
                        <a:pt x="32" y="351"/>
                      </a:lnTo>
                      <a:lnTo>
                        <a:pt x="36" y="351"/>
                      </a:lnTo>
                      <a:lnTo>
                        <a:pt x="40" y="351"/>
                      </a:lnTo>
                      <a:lnTo>
                        <a:pt x="42" y="351"/>
                      </a:lnTo>
                      <a:lnTo>
                        <a:pt x="44" y="349"/>
                      </a:lnTo>
                      <a:lnTo>
                        <a:pt x="46" y="351"/>
                      </a:lnTo>
                      <a:lnTo>
                        <a:pt x="49" y="351"/>
                      </a:lnTo>
                      <a:lnTo>
                        <a:pt x="53" y="351"/>
                      </a:lnTo>
                      <a:lnTo>
                        <a:pt x="55" y="351"/>
                      </a:lnTo>
                      <a:lnTo>
                        <a:pt x="59" y="351"/>
                      </a:lnTo>
                      <a:lnTo>
                        <a:pt x="63" y="351"/>
                      </a:lnTo>
                      <a:lnTo>
                        <a:pt x="65" y="351"/>
                      </a:lnTo>
                      <a:lnTo>
                        <a:pt x="67" y="351"/>
                      </a:lnTo>
                      <a:lnTo>
                        <a:pt x="70" y="351"/>
                      </a:lnTo>
                      <a:lnTo>
                        <a:pt x="74" y="349"/>
                      </a:lnTo>
                      <a:lnTo>
                        <a:pt x="76" y="351"/>
                      </a:lnTo>
                      <a:lnTo>
                        <a:pt x="80" y="351"/>
                      </a:lnTo>
                      <a:lnTo>
                        <a:pt x="82" y="349"/>
                      </a:lnTo>
                      <a:lnTo>
                        <a:pt x="84" y="351"/>
                      </a:lnTo>
                      <a:lnTo>
                        <a:pt x="86" y="351"/>
                      </a:lnTo>
                      <a:lnTo>
                        <a:pt x="90" y="351"/>
                      </a:lnTo>
                      <a:lnTo>
                        <a:pt x="93" y="349"/>
                      </a:lnTo>
                      <a:lnTo>
                        <a:pt x="97" y="351"/>
                      </a:lnTo>
                      <a:lnTo>
                        <a:pt x="101" y="351"/>
                      </a:lnTo>
                      <a:lnTo>
                        <a:pt x="105" y="351"/>
                      </a:lnTo>
                      <a:lnTo>
                        <a:pt x="107" y="351"/>
                      </a:lnTo>
                      <a:lnTo>
                        <a:pt x="111" y="351"/>
                      </a:lnTo>
                      <a:lnTo>
                        <a:pt x="113" y="349"/>
                      </a:lnTo>
                      <a:lnTo>
                        <a:pt x="115" y="351"/>
                      </a:lnTo>
                      <a:lnTo>
                        <a:pt x="116" y="351"/>
                      </a:lnTo>
                      <a:lnTo>
                        <a:pt x="120" y="351"/>
                      </a:lnTo>
                      <a:lnTo>
                        <a:pt x="124" y="351"/>
                      </a:lnTo>
                      <a:lnTo>
                        <a:pt x="128" y="351"/>
                      </a:lnTo>
                      <a:lnTo>
                        <a:pt x="130" y="351"/>
                      </a:lnTo>
                      <a:lnTo>
                        <a:pt x="132" y="351"/>
                      </a:lnTo>
                      <a:lnTo>
                        <a:pt x="136" y="349"/>
                      </a:lnTo>
                      <a:lnTo>
                        <a:pt x="138" y="351"/>
                      </a:lnTo>
                      <a:lnTo>
                        <a:pt x="141" y="351"/>
                      </a:lnTo>
                      <a:lnTo>
                        <a:pt x="145" y="351"/>
                      </a:lnTo>
                      <a:lnTo>
                        <a:pt x="149" y="351"/>
                      </a:lnTo>
                      <a:lnTo>
                        <a:pt x="151" y="351"/>
                      </a:lnTo>
                      <a:lnTo>
                        <a:pt x="155" y="351"/>
                      </a:lnTo>
                      <a:lnTo>
                        <a:pt x="159" y="349"/>
                      </a:lnTo>
                      <a:lnTo>
                        <a:pt x="160" y="351"/>
                      </a:lnTo>
                      <a:lnTo>
                        <a:pt x="162" y="349"/>
                      </a:lnTo>
                      <a:lnTo>
                        <a:pt x="164" y="349"/>
                      </a:lnTo>
                      <a:lnTo>
                        <a:pt x="166" y="349"/>
                      </a:lnTo>
                      <a:lnTo>
                        <a:pt x="168" y="349"/>
                      </a:lnTo>
                      <a:lnTo>
                        <a:pt x="170" y="349"/>
                      </a:lnTo>
                      <a:lnTo>
                        <a:pt x="172" y="349"/>
                      </a:lnTo>
                      <a:lnTo>
                        <a:pt x="174" y="349"/>
                      </a:lnTo>
                      <a:lnTo>
                        <a:pt x="176" y="349"/>
                      </a:lnTo>
                      <a:lnTo>
                        <a:pt x="178" y="349"/>
                      </a:lnTo>
                      <a:lnTo>
                        <a:pt x="180" y="349"/>
                      </a:lnTo>
                      <a:lnTo>
                        <a:pt x="182" y="349"/>
                      </a:lnTo>
                      <a:lnTo>
                        <a:pt x="183" y="349"/>
                      </a:lnTo>
                      <a:lnTo>
                        <a:pt x="185" y="349"/>
                      </a:lnTo>
                      <a:lnTo>
                        <a:pt x="187" y="349"/>
                      </a:lnTo>
                      <a:lnTo>
                        <a:pt x="189" y="349"/>
                      </a:lnTo>
                      <a:lnTo>
                        <a:pt x="191" y="349"/>
                      </a:lnTo>
                      <a:lnTo>
                        <a:pt x="193" y="349"/>
                      </a:lnTo>
                      <a:lnTo>
                        <a:pt x="195" y="349"/>
                      </a:lnTo>
                      <a:lnTo>
                        <a:pt x="197" y="349"/>
                      </a:lnTo>
                      <a:lnTo>
                        <a:pt x="199" y="349"/>
                      </a:lnTo>
                      <a:lnTo>
                        <a:pt x="201" y="349"/>
                      </a:lnTo>
                      <a:lnTo>
                        <a:pt x="203" y="349"/>
                      </a:lnTo>
                      <a:lnTo>
                        <a:pt x="205" y="349"/>
                      </a:lnTo>
                      <a:lnTo>
                        <a:pt x="206" y="349"/>
                      </a:lnTo>
                      <a:lnTo>
                        <a:pt x="208" y="349"/>
                      </a:lnTo>
                      <a:lnTo>
                        <a:pt x="210" y="349"/>
                      </a:lnTo>
                      <a:lnTo>
                        <a:pt x="212" y="349"/>
                      </a:lnTo>
                      <a:lnTo>
                        <a:pt x="214" y="349"/>
                      </a:lnTo>
                      <a:lnTo>
                        <a:pt x="216" y="349"/>
                      </a:lnTo>
                      <a:lnTo>
                        <a:pt x="218" y="349"/>
                      </a:lnTo>
                      <a:lnTo>
                        <a:pt x="220" y="349"/>
                      </a:lnTo>
                      <a:lnTo>
                        <a:pt x="222" y="349"/>
                      </a:lnTo>
                      <a:lnTo>
                        <a:pt x="224" y="349"/>
                      </a:lnTo>
                      <a:lnTo>
                        <a:pt x="226" y="349"/>
                      </a:lnTo>
                      <a:lnTo>
                        <a:pt x="228" y="349"/>
                      </a:lnTo>
                      <a:lnTo>
                        <a:pt x="229" y="349"/>
                      </a:lnTo>
                      <a:lnTo>
                        <a:pt x="231" y="349"/>
                      </a:lnTo>
                      <a:lnTo>
                        <a:pt x="233" y="349"/>
                      </a:lnTo>
                      <a:lnTo>
                        <a:pt x="235" y="349"/>
                      </a:lnTo>
                      <a:lnTo>
                        <a:pt x="237" y="349"/>
                      </a:lnTo>
                      <a:lnTo>
                        <a:pt x="239" y="349"/>
                      </a:lnTo>
                      <a:lnTo>
                        <a:pt x="241" y="349"/>
                      </a:lnTo>
                      <a:lnTo>
                        <a:pt x="243" y="349"/>
                      </a:lnTo>
                      <a:lnTo>
                        <a:pt x="245" y="349"/>
                      </a:lnTo>
                      <a:lnTo>
                        <a:pt x="247" y="349"/>
                      </a:lnTo>
                      <a:lnTo>
                        <a:pt x="249" y="349"/>
                      </a:lnTo>
                      <a:lnTo>
                        <a:pt x="250" y="349"/>
                      </a:lnTo>
                      <a:lnTo>
                        <a:pt x="252" y="349"/>
                      </a:lnTo>
                      <a:lnTo>
                        <a:pt x="254" y="349"/>
                      </a:lnTo>
                      <a:lnTo>
                        <a:pt x="256" y="349"/>
                      </a:lnTo>
                      <a:lnTo>
                        <a:pt x="258" y="349"/>
                      </a:lnTo>
                      <a:lnTo>
                        <a:pt x="260" y="349"/>
                      </a:lnTo>
                      <a:lnTo>
                        <a:pt x="262" y="349"/>
                      </a:lnTo>
                      <a:lnTo>
                        <a:pt x="264" y="349"/>
                      </a:lnTo>
                      <a:lnTo>
                        <a:pt x="266" y="349"/>
                      </a:lnTo>
                      <a:lnTo>
                        <a:pt x="268" y="349"/>
                      </a:lnTo>
                      <a:lnTo>
                        <a:pt x="270" y="349"/>
                      </a:lnTo>
                      <a:lnTo>
                        <a:pt x="272" y="349"/>
                      </a:lnTo>
                      <a:lnTo>
                        <a:pt x="273" y="349"/>
                      </a:lnTo>
                      <a:lnTo>
                        <a:pt x="275" y="349"/>
                      </a:lnTo>
                      <a:lnTo>
                        <a:pt x="277" y="349"/>
                      </a:lnTo>
                      <a:lnTo>
                        <a:pt x="279" y="349"/>
                      </a:lnTo>
                      <a:lnTo>
                        <a:pt x="281" y="349"/>
                      </a:lnTo>
                      <a:lnTo>
                        <a:pt x="283" y="349"/>
                      </a:lnTo>
                      <a:lnTo>
                        <a:pt x="285" y="349"/>
                      </a:lnTo>
                      <a:lnTo>
                        <a:pt x="287" y="349"/>
                      </a:lnTo>
                      <a:lnTo>
                        <a:pt x="289" y="349"/>
                      </a:lnTo>
                      <a:lnTo>
                        <a:pt x="291" y="349"/>
                      </a:lnTo>
                      <a:lnTo>
                        <a:pt x="293" y="349"/>
                      </a:lnTo>
                      <a:lnTo>
                        <a:pt x="295" y="349"/>
                      </a:lnTo>
                      <a:lnTo>
                        <a:pt x="296" y="349"/>
                      </a:lnTo>
                      <a:lnTo>
                        <a:pt x="298" y="349"/>
                      </a:lnTo>
                      <a:lnTo>
                        <a:pt x="300" y="349"/>
                      </a:lnTo>
                      <a:lnTo>
                        <a:pt x="302" y="349"/>
                      </a:lnTo>
                      <a:lnTo>
                        <a:pt x="306" y="349"/>
                      </a:lnTo>
                      <a:lnTo>
                        <a:pt x="308" y="349"/>
                      </a:lnTo>
                      <a:lnTo>
                        <a:pt x="310" y="349"/>
                      </a:lnTo>
                      <a:lnTo>
                        <a:pt x="312" y="349"/>
                      </a:lnTo>
                      <a:lnTo>
                        <a:pt x="314" y="349"/>
                      </a:lnTo>
                      <a:lnTo>
                        <a:pt x="316" y="349"/>
                      </a:lnTo>
                      <a:lnTo>
                        <a:pt x="319" y="349"/>
                      </a:lnTo>
                      <a:lnTo>
                        <a:pt x="321" y="349"/>
                      </a:lnTo>
                      <a:lnTo>
                        <a:pt x="323" y="349"/>
                      </a:lnTo>
                      <a:lnTo>
                        <a:pt x="325" y="349"/>
                      </a:lnTo>
                      <a:lnTo>
                        <a:pt x="327" y="349"/>
                      </a:lnTo>
                      <a:lnTo>
                        <a:pt x="329" y="349"/>
                      </a:lnTo>
                      <a:lnTo>
                        <a:pt x="331" y="349"/>
                      </a:lnTo>
                      <a:lnTo>
                        <a:pt x="333" y="349"/>
                      </a:lnTo>
                      <a:lnTo>
                        <a:pt x="335" y="349"/>
                      </a:lnTo>
                      <a:lnTo>
                        <a:pt x="337" y="349"/>
                      </a:lnTo>
                      <a:lnTo>
                        <a:pt x="339" y="349"/>
                      </a:lnTo>
                      <a:lnTo>
                        <a:pt x="340" y="349"/>
                      </a:lnTo>
                      <a:lnTo>
                        <a:pt x="342" y="349"/>
                      </a:lnTo>
                      <a:lnTo>
                        <a:pt x="344" y="349"/>
                      </a:lnTo>
                      <a:lnTo>
                        <a:pt x="346" y="349"/>
                      </a:lnTo>
                      <a:lnTo>
                        <a:pt x="348" y="349"/>
                      </a:lnTo>
                      <a:lnTo>
                        <a:pt x="350" y="349"/>
                      </a:lnTo>
                      <a:lnTo>
                        <a:pt x="352" y="349"/>
                      </a:lnTo>
                      <a:lnTo>
                        <a:pt x="354" y="349"/>
                      </a:lnTo>
                      <a:lnTo>
                        <a:pt x="356" y="349"/>
                      </a:lnTo>
                      <a:lnTo>
                        <a:pt x="358" y="349"/>
                      </a:lnTo>
                      <a:lnTo>
                        <a:pt x="362" y="351"/>
                      </a:lnTo>
                      <a:lnTo>
                        <a:pt x="363" y="349"/>
                      </a:lnTo>
                      <a:lnTo>
                        <a:pt x="367" y="349"/>
                      </a:lnTo>
                      <a:lnTo>
                        <a:pt x="369" y="349"/>
                      </a:lnTo>
                      <a:lnTo>
                        <a:pt x="371" y="351"/>
                      </a:lnTo>
                      <a:lnTo>
                        <a:pt x="373" y="349"/>
                      </a:lnTo>
                      <a:lnTo>
                        <a:pt x="375" y="349"/>
                      </a:lnTo>
                      <a:lnTo>
                        <a:pt x="377" y="349"/>
                      </a:lnTo>
                      <a:lnTo>
                        <a:pt x="379" y="351"/>
                      </a:lnTo>
                      <a:lnTo>
                        <a:pt x="381" y="349"/>
                      </a:lnTo>
                      <a:lnTo>
                        <a:pt x="383" y="349"/>
                      </a:lnTo>
                      <a:lnTo>
                        <a:pt x="385" y="349"/>
                      </a:lnTo>
                      <a:lnTo>
                        <a:pt x="386" y="349"/>
                      </a:lnTo>
                      <a:lnTo>
                        <a:pt x="388" y="349"/>
                      </a:lnTo>
                      <a:lnTo>
                        <a:pt x="390" y="351"/>
                      </a:lnTo>
                      <a:lnTo>
                        <a:pt x="392" y="349"/>
                      </a:lnTo>
                      <a:lnTo>
                        <a:pt x="394" y="349"/>
                      </a:lnTo>
                      <a:lnTo>
                        <a:pt x="396" y="349"/>
                      </a:lnTo>
                      <a:lnTo>
                        <a:pt x="398" y="351"/>
                      </a:lnTo>
                      <a:lnTo>
                        <a:pt x="400" y="349"/>
                      </a:lnTo>
                      <a:lnTo>
                        <a:pt x="402" y="351"/>
                      </a:lnTo>
                      <a:lnTo>
                        <a:pt x="404" y="349"/>
                      </a:lnTo>
                      <a:lnTo>
                        <a:pt x="406" y="351"/>
                      </a:lnTo>
                      <a:lnTo>
                        <a:pt x="408" y="351"/>
                      </a:lnTo>
                      <a:lnTo>
                        <a:pt x="411" y="351"/>
                      </a:lnTo>
                      <a:lnTo>
                        <a:pt x="415" y="349"/>
                      </a:lnTo>
                      <a:lnTo>
                        <a:pt x="417" y="351"/>
                      </a:lnTo>
                      <a:lnTo>
                        <a:pt x="421" y="351"/>
                      </a:lnTo>
                      <a:lnTo>
                        <a:pt x="423" y="349"/>
                      </a:lnTo>
                      <a:lnTo>
                        <a:pt x="425" y="351"/>
                      </a:lnTo>
                      <a:lnTo>
                        <a:pt x="425" y="349"/>
                      </a:lnTo>
                      <a:lnTo>
                        <a:pt x="427" y="349"/>
                      </a:lnTo>
                      <a:lnTo>
                        <a:pt x="429" y="351"/>
                      </a:lnTo>
                      <a:lnTo>
                        <a:pt x="432" y="351"/>
                      </a:lnTo>
                      <a:lnTo>
                        <a:pt x="434" y="349"/>
                      </a:lnTo>
                      <a:lnTo>
                        <a:pt x="436" y="351"/>
                      </a:lnTo>
                      <a:lnTo>
                        <a:pt x="438" y="351"/>
                      </a:lnTo>
                      <a:lnTo>
                        <a:pt x="440" y="349"/>
                      </a:lnTo>
                      <a:lnTo>
                        <a:pt x="442" y="351"/>
                      </a:lnTo>
                      <a:lnTo>
                        <a:pt x="446" y="351"/>
                      </a:lnTo>
                      <a:lnTo>
                        <a:pt x="448" y="349"/>
                      </a:lnTo>
                      <a:lnTo>
                        <a:pt x="450" y="349"/>
                      </a:lnTo>
                      <a:lnTo>
                        <a:pt x="452" y="349"/>
                      </a:lnTo>
                      <a:lnTo>
                        <a:pt x="453" y="351"/>
                      </a:lnTo>
                      <a:lnTo>
                        <a:pt x="455" y="351"/>
                      </a:lnTo>
                      <a:lnTo>
                        <a:pt x="457" y="351"/>
                      </a:lnTo>
                      <a:lnTo>
                        <a:pt x="459" y="351"/>
                      </a:lnTo>
                      <a:lnTo>
                        <a:pt x="463" y="351"/>
                      </a:lnTo>
                      <a:lnTo>
                        <a:pt x="465" y="349"/>
                      </a:lnTo>
                      <a:lnTo>
                        <a:pt x="467" y="351"/>
                      </a:lnTo>
                      <a:lnTo>
                        <a:pt x="469" y="351"/>
                      </a:lnTo>
                      <a:lnTo>
                        <a:pt x="473" y="351"/>
                      </a:lnTo>
                      <a:lnTo>
                        <a:pt x="475" y="349"/>
                      </a:lnTo>
                      <a:lnTo>
                        <a:pt x="476" y="351"/>
                      </a:lnTo>
                      <a:lnTo>
                        <a:pt x="480" y="351"/>
                      </a:lnTo>
                      <a:lnTo>
                        <a:pt x="482" y="349"/>
                      </a:lnTo>
                      <a:lnTo>
                        <a:pt x="484" y="351"/>
                      </a:lnTo>
                      <a:lnTo>
                        <a:pt x="486" y="351"/>
                      </a:lnTo>
                      <a:lnTo>
                        <a:pt x="490" y="351"/>
                      </a:lnTo>
                      <a:lnTo>
                        <a:pt x="492" y="349"/>
                      </a:lnTo>
                      <a:lnTo>
                        <a:pt x="494" y="351"/>
                      </a:lnTo>
                      <a:lnTo>
                        <a:pt x="498" y="351"/>
                      </a:lnTo>
                      <a:lnTo>
                        <a:pt x="499" y="349"/>
                      </a:lnTo>
                      <a:lnTo>
                        <a:pt x="501" y="351"/>
                      </a:lnTo>
                      <a:lnTo>
                        <a:pt x="503" y="351"/>
                      </a:lnTo>
                      <a:lnTo>
                        <a:pt x="507" y="351"/>
                      </a:lnTo>
                      <a:lnTo>
                        <a:pt x="511" y="351"/>
                      </a:lnTo>
                      <a:lnTo>
                        <a:pt x="513" y="351"/>
                      </a:lnTo>
                      <a:lnTo>
                        <a:pt x="517" y="351"/>
                      </a:lnTo>
                      <a:lnTo>
                        <a:pt x="521" y="351"/>
                      </a:lnTo>
                      <a:lnTo>
                        <a:pt x="522" y="351"/>
                      </a:lnTo>
                      <a:lnTo>
                        <a:pt x="524" y="349"/>
                      </a:lnTo>
                      <a:lnTo>
                        <a:pt x="528" y="351"/>
                      </a:lnTo>
                      <a:lnTo>
                        <a:pt x="532" y="349"/>
                      </a:lnTo>
                      <a:lnTo>
                        <a:pt x="534" y="351"/>
                      </a:lnTo>
                      <a:lnTo>
                        <a:pt x="538" y="351"/>
                      </a:lnTo>
                      <a:lnTo>
                        <a:pt x="542" y="349"/>
                      </a:lnTo>
                      <a:lnTo>
                        <a:pt x="543" y="351"/>
                      </a:lnTo>
                      <a:lnTo>
                        <a:pt x="545" y="351"/>
                      </a:lnTo>
                      <a:lnTo>
                        <a:pt x="547" y="351"/>
                      </a:lnTo>
                      <a:lnTo>
                        <a:pt x="551" y="349"/>
                      </a:lnTo>
                      <a:lnTo>
                        <a:pt x="555" y="351"/>
                      </a:lnTo>
                      <a:lnTo>
                        <a:pt x="559" y="351"/>
                      </a:lnTo>
                      <a:lnTo>
                        <a:pt x="561" y="349"/>
                      </a:lnTo>
                      <a:lnTo>
                        <a:pt x="563" y="351"/>
                      </a:lnTo>
                      <a:lnTo>
                        <a:pt x="565" y="351"/>
                      </a:lnTo>
                      <a:lnTo>
                        <a:pt x="568" y="351"/>
                      </a:lnTo>
                      <a:lnTo>
                        <a:pt x="572" y="351"/>
                      </a:lnTo>
                      <a:lnTo>
                        <a:pt x="576" y="349"/>
                      </a:lnTo>
                      <a:lnTo>
                        <a:pt x="578" y="349"/>
                      </a:lnTo>
                      <a:lnTo>
                        <a:pt x="582" y="351"/>
                      </a:lnTo>
                      <a:lnTo>
                        <a:pt x="584" y="349"/>
                      </a:lnTo>
                      <a:lnTo>
                        <a:pt x="586" y="351"/>
                      </a:lnTo>
                      <a:lnTo>
                        <a:pt x="588" y="351"/>
                      </a:lnTo>
                      <a:lnTo>
                        <a:pt x="588" y="349"/>
                      </a:lnTo>
                      <a:lnTo>
                        <a:pt x="589" y="351"/>
                      </a:lnTo>
                      <a:lnTo>
                        <a:pt x="593" y="351"/>
                      </a:lnTo>
                      <a:lnTo>
                        <a:pt x="597" y="351"/>
                      </a:lnTo>
                      <a:lnTo>
                        <a:pt x="599" y="351"/>
                      </a:lnTo>
                      <a:lnTo>
                        <a:pt x="603" y="351"/>
                      </a:lnTo>
                      <a:lnTo>
                        <a:pt x="607" y="351"/>
                      </a:lnTo>
                      <a:lnTo>
                        <a:pt x="609" y="349"/>
                      </a:lnTo>
                      <a:lnTo>
                        <a:pt x="611" y="349"/>
                      </a:lnTo>
                      <a:lnTo>
                        <a:pt x="612" y="349"/>
                      </a:lnTo>
                      <a:lnTo>
                        <a:pt x="614" y="349"/>
                      </a:lnTo>
                      <a:lnTo>
                        <a:pt x="616" y="351"/>
                      </a:lnTo>
                      <a:lnTo>
                        <a:pt x="620" y="351"/>
                      </a:lnTo>
                      <a:lnTo>
                        <a:pt x="624" y="351"/>
                      </a:lnTo>
                      <a:lnTo>
                        <a:pt x="628" y="351"/>
                      </a:lnTo>
                      <a:lnTo>
                        <a:pt x="630" y="349"/>
                      </a:lnTo>
                      <a:lnTo>
                        <a:pt x="632" y="351"/>
                      </a:lnTo>
                      <a:lnTo>
                        <a:pt x="633" y="351"/>
                      </a:lnTo>
                      <a:lnTo>
                        <a:pt x="637" y="351"/>
                      </a:lnTo>
                      <a:lnTo>
                        <a:pt x="639" y="349"/>
                      </a:lnTo>
                      <a:lnTo>
                        <a:pt x="641" y="351"/>
                      </a:lnTo>
                      <a:lnTo>
                        <a:pt x="643" y="351"/>
                      </a:lnTo>
                      <a:lnTo>
                        <a:pt x="647" y="349"/>
                      </a:lnTo>
                      <a:lnTo>
                        <a:pt x="649" y="349"/>
                      </a:lnTo>
                      <a:lnTo>
                        <a:pt x="651" y="351"/>
                      </a:lnTo>
                      <a:lnTo>
                        <a:pt x="653" y="351"/>
                      </a:lnTo>
                      <a:lnTo>
                        <a:pt x="653" y="349"/>
                      </a:lnTo>
                      <a:lnTo>
                        <a:pt x="655" y="349"/>
                      </a:lnTo>
                      <a:lnTo>
                        <a:pt x="658" y="351"/>
                      </a:lnTo>
                      <a:lnTo>
                        <a:pt x="662" y="349"/>
                      </a:lnTo>
                      <a:lnTo>
                        <a:pt x="664" y="349"/>
                      </a:lnTo>
                      <a:lnTo>
                        <a:pt x="666" y="349"/>
                      </a:lnTo>
                      <a:lnTo>
                        <a:pt x="668" y="349"/>
                      </a:lnTo>
                      <a:lnTo>
                        <a:pt x="670" y="349"/>
                      </a:lnTo>
                      <a:lnTo>
                        <a:pt x="672" y="349"/>
                      </a:lnTo>
                      <a:lnTo>
                        <a:pt x="674" y="349"/>
                      </a:lnTo>
                      <a:lnTo>
                        <a:pt x="676" y="349"/>
                      </a:lnTo>
                      <a:lnTo>
                        <a:pt x="678" y="349"/>
                      </a:lnTo>
                      <a:lnTo>
                        <a:pt x="679" y="349"/>
                      </a:lnTo>
                      <a:lnTo>
                        <a:pt x="681" y="349"/>
                      </a:lnTo>
                      <a:lnTo>
                        <a:pt x="683" y="349"/>
                      </a:lnTo>
                      <a:lnTo>
                        <a:pt x="685" y="349"/>
                      </a:lnTo>
                      <a:lnTo>
                        <a:pt x="687" y="349"/>
                      </a:lnTo>
                      <a:lnTo>
                        <a:pt x="689" y="349"/>
                      </a:lnTo>
                      <a:lnTo>
                        <a:pt x="691" y="349"/>
                      </a:lnTo>
                      <a:lnTo>
                        <a:pt x="693" y="349"/>
                      </a:lnTo>
                      <a:lnTo>
                        <a:pt x="695" y="349"/>
                      </a:lnTo>
                      <a:lnTo>
                        <a:pt x="697" y="349"/>
                      </a:lnTo>
                      <a:lnTo>
                        <a:pt x="699" y="349"/>
                      </a:lnTo>
                      <a:lnTo>
                        <a:pt x="701" y="349"/>
                      </a:lnTo>
                      <a:lnTo>
                        <a:pt x="702" y="349"/>
                      </a:lnTo>
                      <a:lnTo>
                        <a:pt x="704" y="349"/>
                      </a:lnTo>
                      <a:lnTo>
                        <a:pt x="706" y="349"/>
                      </a:lnTo>
                      <a:lnTo>
                        <a:pt x="708" y="349"/>
                      </a:lnTo>
                      <a:lnTo>
                        <a:pt x="710" y="349"/>
                      </a:lnTo>
                      <a:lnTo>
                        <a:pt x="712" y="349"/>
                      </a:lnTo>
                      <a:lnTo>
                        <a:pt x="714" y="349"/>
                      </a:lnTo>
                      <a:lnTo>
                        <a:pt x="716" y="349"/>
                      </a:lnTo>
                      <a:lnTo>
                        <a:pt x="718" y="349"/>
                      </a:lnTo>
                      <a:lnTo>
                        <a:pt x="720" y="349"/>
                      </a:lnTo>
                      <a:lnTo>
                        <a:pt x="722" y="349"/>
                      </a:lnTo>
                      <a:lnTo>
                        <a:pt x="723" y="349"/>
                      </a:lnTo>
                      <a:lnTo>
                        <a:pt x="725" y="349"/>
                      </a:lnTo>
                      <a:lnTo>
                        <a:pt x="727" y="349"/>
                      </a:lnTo>
                      <a:lnTo>
                        <a:pt x="729" y="349"/>
                      </a:lnTo>
                      <a:lnTo>
                        <a:pt x="731" y="349"/>
                      </a:lnTo>
                      <a:lnTo>
                        <a:pt x="733" y="349"/>
                      </a:lnTo>
                      <a:lnTo>
                        <a:pt x="735" y="349"/>
                      </a:lnTo>
                      <a:lnTo>
                        <a:pt x="737" y="349"/>
                      </a:lnTo>
                      <a:lnTo>
                        <a:pt x="739" y="349"/>
                      </a:lnTo>
                      <a:lnTo>
                        <a:pt x="741" y="349"/>
                      </a:lnTo>
                      <a:lnTo>
                        <a:pt x="743" y="349"/>
                      </a:lnTo>
                      <a:lnTo>
                        <a:pt x="745" y="349"/>
                      </a:lnTo>
                      <a:lnTo>
                        <a:pt x="746" y="349"/>
                      </a:lnTo>
                      <a:lnTo>
                        <a:pt x="748" y="349"/>
                      </a:lnTo>
                      <a:lnTo>
                        <a:pt x="750" y="349"/>
                      </a:lnTo>
                      <a:lnTo>
                        <a:pt x="752" y="349"/>
                      </a:lnTo>
                      <a:lnTo>
                        <a:pt x="754" y="349"/>
                      </a:lnTo>
                      <a:lnTo>
                        <a:pt x="756" y="351"/>
                      </a:lnTo>
                      <a:lnTo>
                        <a:pt x="758" y="349"/>
                      </a:lnTo>
                      <a:lnTo>
                        <a:pt x="760" y="349"/>
                      </a:lnTo>
                      <a:lnTo>
                        <a:pt x="762" y="349"/>
                      </a:lnTo>
                      <a:lnTo>
                        <a:pt x="764" y="349"/>
                      </a:lnTo>
                      <a:lnTo>
                        <a:pt x="766" y="349"/>
                      </a:lnTo>
                      <a:lnTo>
                        <a:pt x="768" y="349"/>
                      </a:lnTo>
                      <a:lnTo>
                        <a:pt x="769" y="349"/>
                      </a:lnTo>
                      <a:lnTo>
                        <a:pt x="771" y="349"/>
                      </a:lnTo>
                      <a:lnTo>
                        <a:pt x="773" y="349"/>
                      </a:lnTo>
                      <a:lnTo>
                        <a:pt x="775" y="349"/>
                      </a:lnTo>
                      <a:lnTo>
                        <a:pt x="777" y="349"/>
                      </a:lnTo>
                      <a:lnTo>
                        <a:pt x="779" y="349"/>
                      </a:lnTo>
                      <a:lnTo>
                        <a:pt x="781" y="349"/>
                      </a:lnTo>
                      <a:lnTo>
                        <a:pt x="783" y="349"/>
                      </a:lnTo>
                      <a:lnTo>
                        <a:pt x="785" y="349"/>
                      </a:lnTo>
                      <a:lnTo>
                        <a:pt x="787" y="349"/>
                      </a:lnTo>
                      <a:lnTo>
                        <a:pt x="789" y="349"/>
                      </a:lnTo>
                      <a:lnTo>
                        <a:pt x="791" y="349"/>
                      </a:lnTo>
                      <a:lnTo>
                        <a:pt x="792" y="349"/>
                      </a:lnTo>
                      <a:lnTo>
                        <a:pt x="794" y="349"/>
                      </a:lnTo>
                      <a:lnTo>
                        <a:pt x="796" y="349"/>
                      </a:lnTo>
                      <a:lnTo>
                        <a:pt x="798" y="349"/>
                      </a:lnTo>
                      <a:lnTo>
                        <a:pt x="800" y="349"/>
                      </a:lnTo>
                      <a:lnTo>
                        <a:pt x="802" y="349"/>
                      </a:lnTo>
                      <a:lnTo>
                        <a:pt x="804" y="351"/>
                      </a:lnTo>
                      <a:lnTo>
                        <a:pt x="806" y="349"/>
                      </a:lnTo>
                      <a:lnTo>
                        <a:pt x="808" y="349"/>
                      </a:lnTo>
                      <a:lnTo>
                        <a:pt x="810" y="349"/>
                      </a:lnTo>
                      <a:lnTo>
                        <a:pt x="812" y="349"/>
                      </a:lnTo>
                      <a:lnTo>
                        <a:pt x="813" y="351"/>
                      </a:lnTo>
                      <a:lnTo>
                        <a:pt x="815" y="349"/>
                      </a:lnTo>
                      <a:lnTo>
                        <a:pt x="817" y="349"/>
                      </a:lnTo>
                      <a:lnTo>
                        <a:pt x="819" y="349"/>
                      </a:lnTo>
                      <a:lnTo>
                        <a:pt x="821" y="349"/>
                      </a:lnTo>
                      <a:lnTo>
                        <a:pt x="823" y="349"/>
                      </a:lnTo>
                      <a:lnTo>
                        <a:pt x="825" y="349"/>
                      </a:lnTo>
                      <a:lnTo>
                        <a:pt x="827" y="349"/>
                      </a:lnTo>
                      <a:lnTo>
                        <a:pt x="829" y="349"/>
                      </a:lnTo>
                      <a:lnTo>
                        <a:pt x="833" y="349"/>
                      </a:lnTo>
                      <a:lnTo>
                        <a:pt x="835" y="349"/>
                      </a:lnTo>
                      <a:lnTo>
                        <a:pt x="838" y="349"/>
                      </a:lnTo>
                      <a:lnTo>
                        <a:pt x="840" y="349"/>
                      </a:lnTo>
                      <a:lnTo>
                        <a:pt x="842" y="349"/>
                      </a:lnTo>
                      <a:lnTo>
                        <a:pt x="844" y="349"/>
                      </a:lnTo>
                      <a:lnTo>
                        <a:pt x="846" y="349"/>
                      </a:lnTo>
                      <a:lnTo>
                        <a:pt x="848" y="349"/>
                      </a:lnTo>
                      <a:lnTo>
                        <a:pt x="850" y="349"/>
                      </a:lnTo>
                      <a:lnTo>
                        <a:pt x="852" y="349"/>
                      </a:lnTo>
                      <a:lnTo>
                        <a:pt x="854" y="349"/>
                      </a:lnTo>
                      <a:lnTo>
                        <a:pt x="856" y="349"/>
                      </a:lnTo>
                      <a:lnTo>
                        <a:pt x="859" y="349"/>
                      </a:lnTo>
                      <a:lnTo>
                        <a:pt x="861" y="349"/>
                      </a:lnTo>
                      <a:lnTo>
                        <a:pt x="863" y="349"/>
                      </a:lnTo>
                      <a:lnTo>
                        <a:pt x="865" y="349"/>
                      </a:lnTo>
                      <a:lnTo>
                        <a:pt x="867" y="349"/>
                      </a:lnTo>
                      <a:lnTo>
                        <a:pt x="869" y="349"/>
                      </a:lnTo>
                      <a:lnTo>
                        <a:pt x="871" y="349"/>
                      </a:lnTo>
                      <a:lnTo>
                        <a:pt x="873" y="349"/>
                      </a:lnTo>
                      <a:lnTo>
                        <a:pt x="875" y="349"/>
                      </a:lnTo>
                      <a:lnTo>
                        <a:pt x="877" y="349"/>
                      </a:lnTo>
                      <a:lnTo>
                        <a:pt x="879" y="349"/>
                      </a:lnTo>
                      <a:lnTo>
                        <a:pt x="881" y="349"/>
                      </a:lnTo>
                      <a:lnTo>
                        <a:pt x="882" y="349"/>
                      </a:lnTo>
                      <a:lnTo>
                        <a:pt x="884" y="349"/>
                      </a:lnTo>
                      <a:lnTo>
                        <a:pt x="886" y="349"/>
                      </a:lnTo>
                      <a:lnTo>
                        <a:pt x="888" y="349"/>
                      </a:lnTo>
                      <a:lnTo>
                        <a:pt x="890" y="349"/>
                      </a:lnTo>
                      <a:lnTo>
                        <a:pt x="892" y="349"/>
                      </a:lnTo>
                      <a:lnTo>
                        <a:pt x="894" y="349"/>
                      </a:lnTo>
                      <a:lnTo>
                        <a:pt x="896" y="349"/>
                      </a:lnTo>
                      <a:lnTo>
                        <a:pt x="898" y="349"/>
                      </a:lnTo>
                      <a:lnTo>
                        <a:pt x="900" y="349"/>
                      </a:lnTo>
                      <a:lnTo>
                        <a:pt x="902" y="349"/>
                      </a:lnTo>
                      <a:lnTo>
                        <a:pt x="904" y="349"/>
                      </a:lnTo>
                      <a:lnTo>
                        <a:pt x="905" y="349"/>
                      </a:lnTo>
                      <a:lnTo>
                        <a:pt x="907" y="349"/>
                      </a:lnTo>
                      <a:lnTo>
                        <a:pt x="909" y="349"/>
                      </a:lnTo>
                      <a:lnTo>
                        <a:pt x="911" y="349"/>
                      </a:lnTo>
                      <a:lnTo>
                        <a:pt x="913" y="349"/>
                      </a:lnTo>
                      <a:lnTo>
                        <a:pt x="915" y="349"/>
                      </a:lnTo>
                      <a:lnTo>
                        <a:pt x="917" y="349"/>
                      </a:lnTo>
                      <a:lnTo>
                        <a:pt x="919" y="349"/>
                      </a:lnTo>
                      <a:lnTo>
                        <a:pt x="921" y="349"/>
                      </a:lnTo>
                      <a:lnTo>
                        <a:pt x="923" y="349"/>
                      </a:lnTo>
                      <a:lnTo>
                        <a:pt x="925" y="349"/>
                      </a:lnTo>
                      <a:lnTo>
                        <a:pt x="926" y="349"/>
                      </a:lnTo>
                      <a:lnTo>
                        <a:pt x="928" y="349"/>
                      </a:lnTo>
                      <a:lnTo>
                        <a:pt x="930" y="349"/>
                      </a:lnTo>
                      <a:lnTo>
                        <a:pt x="932" y="349"/>
                      </a:lnTo>
                      <a:lnTo>
                        <a:pt x="934" y="349"/>
                      </a:lnTo>
                      <a:lnTo>
                        <a:pt x="936" y="349"/>
                      </a:lnTo>
                      <a:lnTo>
                        <a:pt x="938" y="349"/>
                      </a:lnTo>
                      <a:lnTo>
                        <a:pt x="940" y="349"/>
                      </a:lnTo>
                      <a:lnTo>
                        <a:pt x="942" y="349"/>
                      </a:lnTo>
                      <a:lnTo>
                        <a:pt x="944" y="349"/>
                      </a:lnTo>
                      <a:lnTo>
                        <a:pt x="946" y="349"/>
                      </a:lnTo>
                      <a:lnTo>
                        <a:pt x="948" y="349"/>
                      </a:lnTo>
                      <a:lnTo>
                        <a:pt x="949" y="349"/>
                      </a:lnTo>
                      <a:lnTo>
                        <a:pt x="951" y="349"/>
                      </a:lnTo>
                      <a:lnTo>
                        <a:pt x="953" y="349"/>
                      </a:lnTo>
                      <a:lnTo>
                        <a:pt x="955" y="349"/>
                      </a:lnTo>
                      <a:lnTo>
                        <a:pt x="957" y="349"/>
                      </a:lnTo>
                      <a:lnTo>
                        <a:pt x="959" y="349"/>
                      </a:lnTo>
                      <a:lnTo>
                        <a:pt x="961" y="349"/>
                      </a:lnTo>
                      <a:lnTo>
                        <a:pt x="963" y="349"/>
                      </a:lnTo>
                      <a:lnTo>
                        <a:pt x="965" y="349"/>
                      </a:lnTo>
                      <a:lnTo>
                        <a:pt x="967" y="349"/>
                      </a:lnTo>
                      <a:lnTo>
                        <a:pt x="969" y="349"/>
                      </a:lnTo>
                      <a:lnTo>
                        <a:pt x="971" y="349"/>
                      </a:lnTo>
                      <a:lnTo>
                        <a:pt x="972" y="349"/>
                      </a:lnTo>
                      <a:lnTo>
                        <a:pt x="974" y="349"/>
                      </a:lnTo>
                      <a:lnTo>
                        <a:pt x="976" y="349"/>
                      </a:lnTo>
                      <a:lnTo>
                        <a:pt x="978" y="349"/>
                      </a:lnTo>
                      <a:lnTo>
                        <a:pt x="980" y="349"/>
                      </a:lnTo>
                      <a:lnTo>
                        <a:pt x="982" y="349"/>
                      </a:lnTo>
                      <a:lnTo>
                        <a:pt x="984" y="349"/>
                      </a:lnTo>
                      <a:lnTo>
                        <a:pt x="986" y="349"/>
                      </a:lnTo>
                      <a:lnTo>
                        <a:pt x="988" y="349"/>
                      </a:lnTo>
                      <a:lnTo>
                        <a:pt x="990" y="349"/>
                      </a:lnTo>
                      <a:lnTo>
                        <a:pt x="992" y="349"/>
                      </a:lnTo>
                      <a:lnTo>
                        <a:pt x="994" y="349"/>
                      </a:lnTo>
                      <a:lnTo>
                        <a:pt x="995" y="349"/>
                      </a:lnTo>
                      <a:lnTo>
                        <a:pt x="997" y="349"/>
                      </a:lnTo>
                      <a:lnTo>
                        <a:pt x="999" y="349"/>
                      </a:lnTo>
                      <a:lnTo>
                        <a:pt x="1001" y="349"/>
                      </a:lnTo>
                      <a:lnTo>
                        <a:pt x="1003" y="349"/>
                      </a:lnTo>
                      <a:lnTo>
                        <a:pt x="1005" y="349"/>
                      </a:lnTo>
                      <a:lnTo>
                        <a:pt x="1007" y="349"/>
                      </a:lnTo>
                      <a:lnTo>
                        <a:pt x="1009" y="349"/>
                      </a:lnTo>
                      <a:lnTo>
                        <a:pt x="1011" y="349"/>
                      </a:lnTo>
                      <a:lnTo>
                        <a:pt x="1013" y="349"/>
                      </a:lnTo>
                      <a:lnTo>
                        <a:pt x="1015" y="349"/>
                      </a:lnTo>
                      <a:lnTo>
                        <a:pt x="1016" y="349"/>
                      </a:lnTo>
                      <a:lnTo>
                        <a:pt x="1018" y="349"/>
                      </a:lnTo>
                      <a:lnTo>
                        <a:pt x="1020" y="349"/>
                      </a:lnTo>
                      <a:lnTo>
                        <a:pt x="1022" y="349"/>
                      </a:lnTo>
                      <a:lnTo>
                        <a:pt x="1024" y="349"/>
                      </a:lnTo>
                      <a:lnTo>
                        <a:pt x="1026" y="349"/>
                      </a:lnTo>
                      <a:lnTo>
                        <a:pt x="1028" y="349"/>
                      </a:lnTo>
                      <a:lnTo>
                        <a:pt x="1030" y="349"/>
                      </a:lnTo>
                      <a:lnTo>
                        <a:pt x="1032" y="349"/>
                      </a:lnTo>
                      <a:lnTo>
                        <a:pt x="1034" y="349"/>
                      </a:lnTo>
                      <a:lnTo>
                        <a:pt x="1036" y="349"/>
                      </a:lnTo>
                      <a:lnTo>
                        <a:pt x="1038" y="349"/>
                      </a:lnTo>
                      <a:lnTo>
                        <a:pt x="1039" y="349"/>
                      </a:lnTo>
                      <a:lnTo>
                        <a:pt x="1041" y="349"/>
                      </a:lnTo>
                      <a:lnTo>
                        <a:pt x="1043" y="349"/>
                      </a:lnTo>
                      <a:lnTo>
                        <a:pt x="1045" y="349"/>
                      </a:lnTo>
                      <a:lnTo>
                        <a:pt x="1047" y="349"/>
                      </a:lnTo>
                      <a:lnTo>
                        <a:pt x="1049" y="349"/>
                      </a:lnTo>
                      <a:lnTo>
                        <a:pt x="1051" y="349"/>
                      </a:lnTo>
                      <a:lnTo>
                        <a:pt x="1053" y="349"/>
                      </a:lnTo>
                      <a:lnTo>
                        <a:pt x="1055" y="349"/>
                      </a:lnTo>
                      <a:lnTo>
                        <a:pt x="1057" y="349"/>
                      </a:lnTo>
                      <a:lnTo>
                        <a:pt x="1059" y="349"/>
                      </a:lnTo>
                      <a:lnTo>
                        <a:pt x="1061" y="349"/>
                      </a:lnTo>
                      <a:lnTo>
                        <a:pt x="1062" y="349"/>
                      </a:lnTo>
                      <a:lnTo>
                        <a:pt x="1064" y="349"/>
                      </a:lnTo>
                      <a:lnTo>
                        <a:pt x="1066" y="349"/>
                      </a:lnTo>
                      <a:lnTo>
                        <a:pt x="1068" y="349"/>
                      </a:lnTo>
                      <a:lnTo>
                        <a:pt x="1070" y="349"/>
                      </a:lnTo>
                      <a:lnTo>
                        <a:pt x="1072" y="349"/>
                      </a:lnTo>
                      <a:lnTo>
                        <a:pt x="1074" y="349"/>
                      </a:lnTo>
                      <a:lnTo>
                        <a:pt x="1078" y="349"/>
                      </a:lnTo>
                      <a:lnTo>
                        <a:pt x="1080" y="349"/>
                      </a:lnTo>
                      <a:lnTo>
                        <a:pt x="1082" y="349"/>
                      </a:lnTo>
                      <a:lnTo>
                        <a:pt x="1084" y="349"/>
                      </a:lnTo>
                      <a:lnTo>
                        <a:pt x="1085" y="349"/>
                      </a:lnTo>
                      <a:lnTo>
                        <a:pt x="1087" y="349"/>
                      </a:lnTo>
                      <a:lnTo>
                        <a:pt x="1089" y="349"/>
                      </a:lnTo>
                      <a:lnTo>
                        <a:pt x="1091" y="349"/>
                      </a:lnTo>
                      <a:lnTo>
                        <a:pt x="1093" y="349"/>
                      </a:lnTo>
                      <a:lnTo>
                        <a:pt x="1095" y="349"/>
                      </a:lnTo>
                      <a:lnTo>
                        <a:pt x="1097" y="349"/>
                      </a:lnTo>
                      <a:lnTo>
                        <a:pt x="1099" y="349"/>
                      </a:lnTo>
                      <a:lnTo>
                        <a:pt x="1101" y="349"/>
                      </a:lnTo>
                      <a:lnTo>
                        <a:pt x="1103" y="349"/>
                      </a:lnTo>
                      <a:lnTo>
                        <a:pt x="1105" y="349"/>
                      </a:lnTo>
                      <a:lnTo>
                        <a:pt x="1106" y="349"/>
                      </a:lnTo>
                      <a:lnTo>
                        <a:pt x="1108" y="349"/>
                      </a:lnTo>
                      <a:lnTo>
                        <a:pt x="1110" y="349"/>
                      </a:lnTo>
                      <a:lnTo>
                        <a:pt x="1112" y="349"/>
                      </a:lnTo>
                      <a:lnTo>
                        <a:pt x="1114" y="349"/>
                      </a:lnTo>
                      <a:lnTo>
                        <a:pt x="1116" y="349"/>
                      </a:lnTo>
                      <a:lnTo>
                        <a:pt x="1118" y="349"/>
                      </a:lnTo>
                      <a:lnTo>
                        <a:pt x="1120" y="349"/>
                      </a:lnTo>
                      <a:lnTo>
                        <a:pt x="1122" y="349"/>
                      </a:lnTo>
                      <a:lnTo>
                        <a:pt x="1124" y="349"/>
                      </a:lnTo>
                      <a:lnTo>
                        <a:pt x="1126" y="349"/>
                      </a:lnTo>
                      <a:lnTo>
                        <a:pt x="1128" y="349"/>
                      </a:lnTo>
                      <a:lnTo>
                        <a:pt x="1129" y="349"/>
                      </a:lnTo>
                      <a:lnTo>
                        <a:pt x="1131" y="349"/>
                      </a:lnTo>
                      <a:lnTo>
                        <a:pt x="1133" y="349"/>
                      </a:lnTo>
                      <a:lnTo>
                        <a:pt x="1135" y="349"/>
                      </a:lnTo>
                      <a:lnTo>
                        <a:pt x="1139" y="349"/>
                      </a:lnTo>
                      <a:lnTo>
                        <a:pt x="1141" y="349"/>
                      </a:lnTo>
                      <a:lnTo>
                        <a:pt x="1143" y="349"/>
                      </a:lnTo>
                      <a:lnTo>
                        <a:pt x="1145" y="349"/>
                      </a:lnTo>
                      <a:lnTo>
                        <a:pt x="1147" y="349"/>
                      </a:lnTo>
                      <a:lnTo>
                        <a:pt x="1149" y="349"/>
                      </a:lnTo>
                      <a:lnTo>
                        <a:pt x="1151" y="349"/>
                      </a:lnTo>
                      <a:lnTo>
                        <a:pt x="1152" y="349"/>
                      </a:lnTo>
                      <a:lnTo>
                        <a:pt x="1154" y="349"/>
                      </a:lnTo>
                      <a:lnTo>
                        <a:pt x="1156" y="349"/>
                      </a:lnTo>
                      <a:lnTo>
                        <a:pt x="1158" y="347"/>
                      </a:lnTo>
                      <a:lnTo>
                        <a:pt x="1160" y="344"/>
                      </a:lnTo>
                      <a:lnTo>
                        <a:pt x="1162" y="336"/>
                      </a:lnTo>
                      <a:lnTo>
                        <a:pt x="1164" y="326"/>
                      </a:lnTo>
                      <a:lnTo>
                        <a:pt x="1166" y="309"/>
                      </a:lnTo>
                      <a:lnTo>
                        <a:pt x="1168" y="286"/>
                      </a:lnTo>
                      <a:lnTo>
                        <a:pt x="1170" y="250"/>
                      </a:lnTo>
                      <a:lnTo>
                        <a:pt x="1172" y="214"/>
                      </a:lnTo>
                      <a:lnTo>
                        <a:pt x="1174" y="151"/>
                      </a:lnTo>
                      <a:lnTo>
                        <a:pt x="1175" y="120"/>
                      </a:lnTo>
                      <a:lnTo>
                        <a:pt x="1175" y="71"/>
                      </a:lnTo>
                      <a:lnTo>
                        <a:pt x="1177" y="23"/>
                      </a:lnTo>
                      <a:lnTo>
                        <a:pt x="1179" y="21"/>
                      </a:lnTo>
                      <a:lnTo>
                        <a:pt x="1181" y="6"/>
                      </a:lnTo>
                      <a:lnTo>
                        <a:pt x="1183" y="36"/>
                      </a:lnTo>
                      <a:lnTo>
                        <a:pt x="1185" y="0"/>
                      </a:lnTo>
                      <a:lnTo>
                        <a:pt x="1187" y="71"/>
                      </a:lnTo>
                      <a:lnTo>
                        <a:pt x="1189" y="107"/>
                      </a:lnTo>
                      <a:lnTo>
                        <a:pt x="1191" y="160"/>
                      </a:lnTo>
                      <a:lnTo>
                        <a:pt x="1193" y="198"/>
                      </a:lnTo>
                      <a:lnTo>
                        <a:pt x="1195" y="225"/>
                      </a:lnTo>
                      <a:lnTo>
                        <a:pt x="1196" y="244"/>
                      </a:lnTo>
                      <a:lnTo>
                        <a:pt x="1198" y="263"/>
                      </a:lnTo>
                      <a:lnTo>
                        <a:pt x="1200" y="296"/>
                      </a:lnTo>
                      <a:lnTo>
                        <a:pt x="1202" y="309"/>
                      </a:lnTo>
                      <a:lnTo>
                        <a:pt x="1204" y="319"/>
                      </a:lnTo>
                      <a:lnTo>
                        <a:pt x="1206" y="321"/>
                      </a:lnTo>
                      <a:lnTo>
                        <a:pt x="1208" y="328"/>
                      </a:lnTo>
                      <a:lnTo>
                        <a:pt x="1210" y="334"/>
                      </a:lnTo>
                      <a:lnTo>
                        <a:pt x="1210" y="336"/>
                      </a:lnTo>
                      <a:lnTo>
                        <a:pt x="1212" y="338"/>
                      </a:lnTo>
                      <a:lnTo>
                        <a:pt x="1214" y="340"/>
                      </a:lnTo>
                      <a:lnTo>
                        <a:pt x="1216" y="342"/>
                      </a:lnTo>
                      <a:lnTo>
                        <a:pt x="1218" y="342"/>
                      </a:lnTo>
                      <a:lnTo>
                        <a:pt x="1219" y="344"/>
                      </a:lnTo>
                      <a:lnTo>
                        <a:pt x="1221" y="344"/>
                      </a:lnTo>
                      <a:lnTo>
                        <a:pt x="1223" y="345"/>
                      </a:lnTo>
                      <a:lnTo>
                        <a:pt x="1225" y="344"/>
                      </a:lnTo>
                      <a:lnTo>
                        <a:pt x="1227" y="345"/>
                      </a:lnTo>
                      <a:lnTo>
                        <a:pt x="1229" y="345"/>
                      </a:lnTo>
                      <a:lnTo>
                        <a:pt x="1231" y="345"/>
                      </a:lnTo>
                      <a:lnTo>
                        <a:pt x="1233" y="345"/>
                      </a:lnTo>
                      <a:lnTo>
                        <a:pt x="1235" y="345"/>
                      </a:lnTo>
                      <a:lnTo>
                        <a:pt x="1237" y="347"/>
                      </a:lnTo>
                      <a:lnTo>
                        <a:pt x="1239" y="347"/>
                      </a:lnTo>
                      <a:lnTo>
                        <a:pt x="1241" y="347"/>
                      </a:lnTo>
                      <a:lnTo>
                        <a:pt x="1242" y="347"/>
                      </a:lnTo>
                      <a:lnTo>
                        <a:pt x="1244" y="347"/>
                      </a:lnTo>
                      <a:lnTo>
                        <a:pt x="1246" y="347"/>
                      </a:lnTo>
                      <a:lnTo>
                        <a:pt x="1248" y="347"/>
                      </a:lnTo>
                      <a:lnTo>
                        <a:pt x="1250" y="347"/>
                      </a:lnTo>
                      <a:lnTo>
                        <a:pt x="1252" y="347"/>
                      </a:lnTo>
                      <a:lnTo>
                        <a:pt x="1254" y="347"/>
                      </a:lnTo>
                      <a:lnTo>
                        <a:pt x="1256" y="347"/>
                      </a:lnTo>
                      <a:lnTo>
                        <a:pt x="1258" y="349"/>
                      </a:lnTo>
                      <a:lnTo>
                        <a:pt x="1260" y="349"/>
                      </a:lnTo>
                      <a:lnTo>
                        <a:pt x="1262" y="349"/>
                      </a:lnTo>
                      <a:lnTo>
                        <a:pt x="1264" y="349"/>
                      </a:lnTo>
                      <a:lnTo>
                        <a:pt x="1265" y="349"/>
                      </a:lnTo>
                      <a:lnTo>
                        <a:pt x="1267" y="349"/>
                      </a:lnTo>
                      <a:lnTo>
                        <a:pt x="1269" y="349"/>
                      </a:lnTo>
                      <a:lnTo>
                        <a:pt x="1271" y="349"/>
                      </a:lnTo>
                      <a:lnTo>
                        <a:pt x="1273" y="349"/>
                      </a:lnTo>
                      <a:lnTo>
                        <a:pt x="1275" y="349"/>
                      </a:lnTo>
                      <a:lnTo>
                        <a:pt x="1277" y="349"/>
                      </a:lnTo>
                      <a:lnTo>
                        <a:pt x="1279" y="349"/>
                      </a:lnTo>
                      <a:lnTo>
                        <a:pt x="1281" y="349"/>
                      </a:lnTo>
                      <a:lnTo>
                        <a:pt x="1283" y="349"/>
                      </a:lnTo>
                      <a:lnTo>
                        <a:pt x="1285" y="349"/>
                      </a:lnTo>
                      <a:lnTo>
                        <a:pt x="1287" y="349"/>
                      </a:lnTo>
                      <a:lnTo>
                        <a:pt x="1288" y="349"/>
                      </a:lnTo>
                      <a:lnTo>
                        <a:pt x="1290" y="349"/>
                      </a:lnTo>
                      <a:lnTo>
                        <a:pt x="1292" y="349"/>
                      </a:lnTo>
                      <a:lnTo>
                        <a:pt x="1294" y="349"/>
                      </a:lnTo>
                      <a:lnTo>
                        <a:pt x="1296" y="349"/>
                      </a:lnTo>
                      <a:lnTo>
                        <a:pt x="1298" y="349"/>
                      </a:lnTo>
                      <a:lnTo>
                        <a:pt x="1300" y="349"/>
                      </a:lnTo>
                      <a:lnTo>
                        <a:pt x="1302" y="349"/>
                      </a:lnTo>
                      <a:lnTo>
                        <a:pt x="1304" y="349"/>
                      </a:lnTo>
                      <a:lnTo>
                        <a:pt x="1306" y="349"/>
                      </a:lnTo>
                      <a:lnTo>
                        <a:pt x="1308" y="349"/>
                      </a:lnTo>
                      <a:lnTo>
                        <a:pt x="1309" y="349"/>
                      </a:lnTo>
                      <a:lnTo>
                        <a:pt x="1311" y="349"/>
                      </a:lnTo>
                      <a:lnTo>
                        <a:pt x="1313" y="349"/>
                      </a:lnTo>
                      <a:lnTo>
                        <a:pt x="1315" y="349"/>
                      </a:lnTo>
                      <a:lnTo>
                        <a:pt x="1317" y="349"/>
                      </a:lnTo>
                      <a:lnTo>
                        <a:pt x="1319" y="349"/>
                      </a:lnTo>
                      <a:lnTo>
                        <a:pt x="1321" y="349"/>
                      </a:lnTo>
                      <a:lnTo>
                        <a:pt x="1323" y="349"/>
                      </a:lnTo>
                      <a:lnTo>
                        <a:pt x="1325" y="349"/>
                      </a:lnTo>
                      <a:lnTo>
                        <a:pt x="1327" y="349"/>
                      </a:lnTo>
                      <a:lnTo>
                        <a:pt x="1329" y="349"/>
                      </a:lnTo>
                      <a:lnTo>
                        <a:pt x="1331" y="349"/>
                      </a:lnTo>
                      <a:lnTo>
                        <a:pt x="1332" y="349"/>
                      </a:lnTo>
                      <a:lnTo>
                        <a:pt x="1334" y="349"/>
                      </a:lnTo>
                      <a:lnTo>
                        <a:pt x="1336" y="349"/>
                      </a:lnTo>
                      <a:lnTo>
                        <a:pt x="1338" y="349"/>
                      </a:lnTo>
                      <a:lnTo>
                        <a:pt x="1340" y="349"/>
                      </a:lnTo>
                      <a:lnTo>
                        <a:pt x="1342" y="349"/>
                      </a:lnTo>
                      <a:lnTo>
                        <a:pt x="1344" y="349"/>
                      </a:lnTo>
                      <a:lnTo>
                        <a:pt x="1346" y="349"/>
                      </a:lnTo>
                      <a:lnTo>
                        <a:pt x="1348" y="349"/>
                      </a:lnTo>
                      <a:lnTo>
                        <a:pt x="1350" y="349"/>
                      </a:lnTo>
                      <a:lnTo>
                        <a:pt x="1352" y="349"/>
                      </a:lnTo>
                      <a:lnTo>
                        <a:pt x="1354" y="349"/>
                      </a:lnTo>
                      <a:lnTo>
                        <a:pt x="1355" y="349"/>
                      </a:lnTo>
                      <a:lnTo>
                        <a:pt x="1357" y="349"/>
                      </a:lnTo>
                      <a:lnTo>
                        <a:pt x="1359" y="349"/>
                      </a:lnTo>
                      <a:lnTo>
                        <a:pt x="1361" y="349"/>
                      </a:lnTo>
                      <a:lnTo>
                        <a:pt x="1363" y="349"/>
                      </a:lnTo>
                      <a:lnTo>
                        <a:pt x="1365" y="349"/>
                      </a:lnTo>
                      <a:lnTo>
                        <a:pt x="1367" y="349"/>
                      </a:lnTo>
                      <a:lnTo>
                        <a:pt x="1369" y="349"/>
                      </a:lnTo>
                      <a:lnTo>
                        <a:pt x="1371" y="349"/>
                      </a:lnTo>
                      <a:lnTo>
                        <a:pt x="1373" y="349"/>
                      </a:lnTo>
                      <a:lnTo>
                        <a:pt x="1375" y="349"/>
                      </a:lnTo>
                      <a:lnTo>
                        <a:pt x="1377" y="349"/>
                      </a:lnTo>
                      <a:lnTo>
                        <a:pt x="1378" y="349"/>
                      </a:lnTo>
                      <a:lnTo>
                        <a:pt x="1380" y="349"/>
                      </a:lnTo>
                      <a:lnTo>
                        <a:pt x="1382" y="349"/>
                      </a:lnTo>
                      <a:lnTo>
                        <a:pt x="1384" y="349"/>
                      </a:lnTo>
                      <a:lnTo>
                        <a:pt x="1386" y="349"/>
                      </a:lnTo>
                      <a:lnTo>
                        <a:pt x="1388" y="349"/>
                      </a:lnTo>
                      <a:lnTo>
                        <a:pt x="1390" y="349"/>
                      </a:lnTo>
                      <a:lnTo>
                        <a:pt x="1392" y="349"/>
                      </a:lnTo>
                      <a:lnTo>
                        <a:pt x="1394" y="349"/>
                      </a:lnTo>
                      <a:lnTo>
                        <a:pt x="1396" y="349"/>
                      </a:lnTo>
                      <a:lnTo>
                        <a:pt x="1398" y="349"/>
                      </a:lnTo>
                      <a:lnTo>
                        <a:pt x="1399" y="349"/>
                      </a:lnTo>
                      <a:lnTo>
                        <a:pt x="1401" y="349"/>
                      </a:lnTo>
                      <a:lnTo>
                        <a:pt x="1403" y="349"/>
                      </a:lnTo>
                      <a:lnTo>
                        <a:pt x="1405" y="349"/>
                      </a:lnTo>
                      <a:lnTo>
                        <a:pt x="1407" y="349"/>
                      </a:lnTo>
                      <a:lnTo>
                        <a:pt x="1409" y="349"/>
                      </a:lnTo>
                      <a:lnTo>
                        <a:pt x="1411" y="349"/>
                      </a:lnTo>
                      <a:lnTo>
                        <a:pt x="1413" y="349"/>
                      </a:lnTo>
                      <a:lnTo>
                        <a:pt x="1415" y="349"/>
                      </a:lnTo>
                      <a:lnTo>
                        <a:pt x="1417" y="349"/>
                      </a:lnTo>
                      <a:lnTo>
                        <a:pt x="1419" y="349"/>
                      </a:lnTo>
                      <a:lnTo>
                        <a:pt x="1421" y="349"/>
                      </a:lnTo>
                      <a:lnTo>
                        <a:pt x="1422" y="349"/>
                      </a:lnTo>
                      <a:lnTo>
                        <a:pt x="1424" y="349"/>
                      </a:lnTo>
                      <a:lnTo>
                        <a:pt x="1426" y="349"/>
                      </a:lnTo>
                      <a:lnTo>
                        <a:pt x="1428" y="349"/>
                      </a:lnTo>
                      <a:lnTo>
                        <a:pt x="1430" y="349"/>
                      </a:lnTo>
                      <a:lnTo>
                        <a:pt x="1432" y="349"/>
                      </a:lnTo>
                      <a:lnTo>
                        <a:pt x="1434" y="349"/>
                      </a:lnTo>
                      <a:lnTo>
                        <a:pt x="1436" y="349"/>
                      </a:lnTo>
                      <a:lnTo>
                        <a:pt x="1438" y="349"/>
                      </a:lnTo>
                      <a:lnTo>
                        <a:pt x="1440" y="349"/>
                      </a:lnTo>
                      <a:lnTo>
                        <a:pt x="1442" y="349"/>
                      </a:lnTo>
                      <a:lnTo>
                        <a:pt x="1444" y="349"/>
                      </a:lnTo>
                      <a:lnTo>
                        <a:pt x="1445" y="349"/>
                      </a:lnTo>
                      <a:lnTo>
                        <a:pt x="1447" y="349"/>
                      </a:lnTo>
                      <a:lnTo>
                        <a:pt x="1449" y="349"/>
                      </a:lnTo>
                      <a:lnTo>
                        <a:pt x="1451" y="349"/>
                      </a:lnTo>
                      <a:lnTo>
                        <a:pt x="1453" y="349"/>
                      </a:lnTo>
                      <a:lnTo>
                        <a:pt x="1455" y="349"/>
                      </a:lnTo>
                      <a:lnTo>
                        <a:pt x="1457" y="349"/>
                      </a:lnTo>
                      <a:lnTo>
                        <a:pt x="1459" y="349"/>
                      </a:lnTo>
                      <a:lnTo>
                        <a:pt x="1461" y="349"/>
                      </a:lnTo>
                      <a:lnTo>
                        <a:pt x="1463" y="349"/>
                      </a:lnTo>
                      <a:lnTo>
                        <a:pt x="1465" y="349"/>
                      </a:lnTo>
                      <a:lnTo>
                        <a:pt x="1467" y="349"/>
                      </a:lnTo>
                      <a:lnTo>
                        <a:pt x="1468" y="349"/>
                      </a:lnTo>
                      <a:lnTo>
                        <a:pt x="1470" y="349"/>
                      </a:lnTo>
                      <a:lnTo>
                        <a:pt x="1472" y="349"/>
                      </a:lnTo>
                      <a:lnTo>
                        <a:pt x="1474" y="349"/>
                      </a:lnTo>
                      <a:lnTo>
                        <a:pt x="1476" y="349"/>
                      </a:lnTo>
                      <a:lnTo>
                        <a:pt x="1478" y="349"/>
                      </a:lnTo>
                      <a:lnTo>
                        <a:pt x="1480" y="349"/>
                      </a:lnTo>
                      <a:lnTo>
                        <a:pt x="1482" y="349"/>
                      </a:lnTo>
                      <a:lnTo>
                        <a:pt x="1484" y="349"/>
                      </a:lnTo>
                      <a:lnTo>
                        <a:pt x="1486" y="349"/>
                      </a:lnTo>
                      <a:lnTo>
                        <a:pt x="1488" y="349"/>
                      </a:lnTo>
                      <a:lnTo>
                        <a:pt x="1489" y="349"/>
                      </a:lnTo>
                      <a:lnTo>
                        <a:pt x="1491" y="349"/>
                      </a:lnTo>
                      <a:lnTo>
                        <a:pt x="1493" y="349"/>
                      </a:lnTo>
                      <a:lnTo>
                        <a:pt x="1495" y="349"/>
                      </a:lnTo>
                      <a:lnTo>
                        <a:pt x="1497" y="349"/>
                      </a:lnTo>
                      <a:lnTo>
                        <a:pt x="1499" y="349"/>
                      </a:lnTo>
                      <a:lnTo>
                        <a:pt x="1501" y="349"/>
                      </a:lnTo>
                      <a:lnTo>
                        <a:pt x="1503" y="349"/>
                      </a:lnTo>
                      <a:lnTo>
                        <a:pt x="1505" y="349"/>
                      </a:lnTo>
                      <a:lnTo>
                        <a:pt x="1507" y="349"/>
                      </a:lnTo>
                      <a:lnTo>
                        <a:pt x="1509" y="349"/>
                      </a:lnTo>
                      <a:lnTo>
                        <a:pt x="1511" y="349"/>
                      </a:lnTo>
                      <a:lnTo>
                        <a:pt x="1512" y="349"/>
                      </a:lnTo>
                      <a:lnTo>
                        <a:pt x="1514" y="349"/>
                      </a:lnTo>
                      <a:lnTo>
                        <a:pt x="1516" y="349"/>
                      </a:lnTo>
                      <a:lnTo>
                        <a:pt x="1518" y="349"/>
                      </a:lnTo>
                      <a:lnTo>
                        <a:pt x="1520" y="349"/>
                      </a:lnTo>
                      <a:lnTo>
                        <a:pt x="1522" y="349"/>
                      </a:lnTo>
                      <a:lnTo>
                        <a:pt x="1524" y="349"/>
                      </a:lnTo>
                      <a:lnTo>
                        <a:pt x="1526" y="349"/>
                      </a:lnTo>
                      <a:lnTo>
                        <a:pt x="1528" y="349"/>
                      </a:lnTo>
                      <a:lnTo>
                        <a:pt x="1530" y="349"/>
                      </a:lnTo>
                      <a:lnTo>
                        <a:pt x="1532" y="349"/>
                      </a:lnTo>
                      <a:lnTo>
                        <a:pt x="1534" y="349"/>
                      </a:lnTo>
                      <a:lnTo>
                        <a:pt x="1535" y="349"/>
                      </a:lnTo>
                      <a:lnTo>
                        <a:pt x="1537" y="349"/>
                      </a:lnTo>
                      <a:lnTo>
                        <a:pt x="1539" y="349"/>
                      </a:lnTo>
                      <a:lnTo>
                        <a:pt x="1541" y="349"/>
                      </a:lnTo>
                      <a:lnTo>
                        <a:pt x="1543" y="349"/>
                      </a:lnTo>
                      <a:lnTo>
                        <a:pt x="1545" y="349"/>
                      </a:lnTo>
                      <a:lnTo>
                        <a:pt x="1547" y="349"/>
                      </a:lnTo>
                      <a:lnTo>
                        <a:pt x="1549" y="349"/>
                      </a:lnTo>
                      <a:lnTo>
                        <a:pt x="1551" y="349"/>
                      </a:lnTo>
                      <a:lnTo>
                        <a:pt x="1553" y="349"/>
                      </a:lnTo>
                      <a:lnTo>
                        <a:pt x="1555" y="349"/>
                      </a:lnTo>
                      <a:lnTo>
                        <a:pt x="1557" y="349"/>
                      </a:lnTo>
                      <a:lnTo>
                        <a:pt x="1558" y="349"/>
                      </a:lnTo>
                      <a:lnTo>
                        <a:pt x="1560" y="349"/>
                      </a:lnTo>
                      <a:lnTo>
                        <a:pt x="1562" y="349"/>
                      </a:lnTo>
                      <a:lnTo>
                        <a:pt x="1564" y="349"/>
                      </a:lnTo>
                      <a:lnTo>
                        <a:pt x="1566" y="349"/>
                      </a:lnTo>
                      <a:lnTo>
                        <a:pt x="1568" y="349"/>
                      </a:lnTo>
                      <a:lnTo>
                        <a:pt x="1570" y="349"/>
                      </a:lnTo>
                      <a:lnTo>
                        <a:pt x="1572" y="349"/>
                      </a:lnTo>
                      <a:lnTo>
                        <a:pt x="1574" y="349"/>
                      </a:lnTo>
                      <a:lnTo>
                        <a:pt x="1576" y="349"/>
                      </a:lnTo>
                      <a:lnTo>
                        <a:pt x="1578" y="349"/>
                      </a:lnTo>
                      <a:lnTo>
                        <a:pt x="1579" y="349"/>
                      </a:lnTo>
                      <a:lnTo>
                        <a:pt x="1581" y="349"/>
                      </a:lnTo>
                      <a:lnTo>
                        <a:pt x="1583" y="349"/>
                      </a:lnTo>
                      <a:lnTo>
                        <a:pt x="1585" y="349"/>
                      </a:lnTo>
                      <a:lnTo>
                        <a:pt x="1587" y="349"/>
                      </a:lnTo>
                      <a:lnTo>
                        <a:pt x="1589" y="349"/>
                      </a:lnTo>
                      <a:lnTo>
                        <a:pt x="1591" y="349"/>
                      </a:lnTo>
                      <a:lnTo>
                        <a:pt x="1593" y="349"/>
                      </a:lnTo>
                      <a:lnTo>
                        <a:pt x="1595" y="349"/>
                      </a:lnTo>
                      <a:lnTo>
                        <a:pt x="1597" y="349"/>
                      </a:lnTo>
                      <a:lnTo>
                        <a:pt x="1599" y="349"/>
                      </a:lnTo>
                      <a:lnTo>
                        <a:pt x="1601" y="349"/>
                      </a:lnTo>
                      <a:lnTo>
                        <a:pt x="1602" y="349"/>
                      </a:lnTo>
                      <a:lnTo>
                        <a:pt x="1604" y="349"/>
                      </a:lnTo>
                      <a:lnTo>
                        <a:pt x="1606" y="349"/>
                      </a:lnTo>
                      <a:lnTo>
                        <a:pt x="1608" y="349"/>
                      </a:lnTo>
                      <a:lnTo>
                        <a:pt x="1610" y="349"/>
                      </a:lnTo>
                      <a:lnTo>
                        <a:pt x="1612" y="349"/>
                      </a:lnTo>
                      <a:lnTo>
                        <a:pt x="1614" y="349"/>
                      </a:lnTo>
                      <a:lnTo>
                        <a:pt x="1616" y="349"/>
                      </a:lnTo>
                      <a:lnTo>
                        <a:pt x="1618" y="349"/>
                      </a:lnTo>
                      <a:lnTo>
                        <a:pt x="1620" y="349"/>
                      </a:lnTo>
                      <a:lnTo>
                        <a:pt x="1622" y="349"/>
                      </a:lnTo>
                      <a:lnTo>
                        <a:pt x="1624" y="349"/>
                      </a:lnTo>
                      <a:lnTo>
                        <a:pt x="1625" y="349"/>
                      </a:lnTo>
                      <a:lnTo>
                        <a:pt x="1627" y="349"/>
                      </a:lnTo>
                      <a:lnTo>
                        <a:pt x="1629" y="349"/>
                      </a:lnTo>
                      <a:lnTo>
                        <a:pt x="1631" y="349"/>
                      </a:lnTo>
                      <a:lnTo>
                        <a:pt x="1633" y="349"/>
                      </a:lnTo>
                      <a:lnTo>
                        <a:pt x="1635" y="349"/>
                      </a:lnTo>
                      <a:lnTo>
                        <a:pt x="1637" y="349"/>
                      </a:lnTo>
                      <a:lnTo>
                        <a:pt x="1639" y="349"/>
                      </a:lnTo>
                      <a:lnTo>
                        <a:pt x="1641" y="349"/>
                      </a:lnTo>
                      <a:lnTo>
                        <a:pt x="1643" y="349"/>
                      </a:lnTo>
                      <a:lnTo>
                        <a:pt x="1645" y="349"/>
                      </a:lnTo>
                      <a:lnTo>
                        <a:pt x="1647" y="349"/>
                      </a:lnTo>
                      <a:lnTo>
                        <a:pt x="1648" y="349"/>
                      </a:lnTo>
                      <a:lnTo>
                        <a:pt x="1650" y="349"/>
                      </a:lnTo>
                      <a:lnTo>
                        <a:pt x="1652" y="349"/>
                      </a:lnTo>
                      <a:lnTo>
                        <a:pt x="1654" y="349"/>
                      </a:lnTo>
                      <a:lnTo>
                        <a:pt x="1656" y="349"/>
                      </a:lnTo>
                      <a:lnTo>
                        <a:pt x="1658" y="349"/>
                      </a:lnTo>
                      <a:lnTo>
                        <a:pt x="1660" y="349"/>
                      </a:lnTo>
                      <a:lnTo>
                        <a:pt x="1662" y="349"/>
                      </a:lnTo>
                      <a:lnTo>
                        <a:pt x="1664" y="349"/>
                      </a:lnTo>
                      <a:lnTo>
                        <a:pt x="1666" y="349"/>
                      </a:lnTo>
                      <a:lnTo>
                        <a:pt x="1668" y="349"/>
                      </a:lnTo>
                      <a:lnTo>
                        <a:pt x="1669" y="349"/>
                      </a:lnTo>
                      <a:lnTo>
                        <a:pt x="1671" y="349"/>
                      </a:lnTo>
                      <a:lnTo>
                        <a:pt x="1673" y="349"/>
                      </a:lnTo>
                      <a:lnTo>
                        <a:pt x="1675" y="349"/>
                      </a:lnTo>
                      <a:lnTo>
                        <a:pt x="1677" y="349"/>
                      </a:lnTo>
                      <a:lnTo>
                        <a:pt x="1679" y="349"/>
                      </a:lnTo>
                      <a:lnTo>
                        <a:pt x="1681" y="349"/>
                      </a:lnTo>
                      <a:lnTo>
                        <a:pt x="1683" y="349"/>
                      </a:lnTo>
                      <a:lnTo>
                        <a:pt x="1685" y="349"/>
                      </a:lnTo>
                      <a:lnTo>
                        <a:pt x="1687" y="349"/>
                      </a:lnTo>
                      <a:lnTo>
                        <a:pt x="1689" y="349"/>
                      </a:lnTo>
                      <a:lnTo>
                        <a:pt x="1691" y="349"/>
                      </a:lnTo>
                      <a:lnTo>
                        <a:pt x="1692" y="349"/>
                      </a:lnTo>
                      <a:lnTo>
                        <a:pt x="1694" y="349"/>
                      </a:lnTo>
                      <a:lnTo>
                        <a:pt x="1696" y="349"/>
                      </a:lnTo>
                      <a:lnTo>
                        <a:pt x="1698" y="349"/>
                      </a:lnTo>
                      <a:lnTo>
                        <a:pt x="1700" y="349"/>
                      </a:lnTo>
                      <a:lnTo>
                        <a:pt x="1702" y="349"/>
                      </a:lnTo>
                      <a:lnTo>
                        <a:pt x="1704" y="349"/>
                      </a:lnTo>
                      <a:lnTo>
                        <a:pt x="1706" y="349"/>
                      </a:lnTo>
                      <a:lnTo>
                        <a:pt x="1708" y="349"/>
                      </a:lnTo>
                      <a:lnTo>
                        <a:pt x="1710" y="349"/>
                      </a:lnTo>
                      <a:lnTo>
                        <a:pt x="1712" y="349"/>
                      </a:lnTo>
                      <a:lnTo>
                        <a:pt x="1714" y="349"/>
                      </a:lnTo>
                      <a:lnTo>
                        <a:pt x="1715" y="349"/>
                      </a:lnTo>
                      <a:lnTo>
                        <a:pt x="1717" y="349"/>
                      </a:lnTo>
                      <a:lnTo>
                        <a:pt x="1719" y="349"/>
                      </a:lnTo>
                      <a:lnTo>
                        <a:pt x="1721" y="349"/>
                      </a:lnTo>
                      <a:lnTo>
                        <a:pt x="1723" y="349"/>
                      </a:lnTo>
                      <a:lnTo>
                        <a:pt x="1725" y="349"/>
                      </a:lnTo>
                      <a:lnTo>
                        <a:pt x="1727" y="349"/>
                      </a:lnTo>
                      <a:lnTo>
                        <a:pt x="1729" y="349"/>
                      </a:lnTo>
                      <a:lnTo>
                        <a:pt x="1731" y="349"/>
                      </a:lnTo>
                      <a:lnTo>
                        <a:pt x="1733" y="349"/>
                      </a:lnTo>
                      <a:lnTo>
                        <a:pt x="1735" y="349"/>
                      </a:lnTo>
                      <a:lnTo>
                        <a:pt x="1737" y="349"/>
                      </a:lnTo>
                      <a:lnTo>
                        <a:pt x="1738" y="349"/>
                      </a:lnTo>
                      <a:lnTo>
                        <a:pt x="1740" y="349"/>
                      </a:lnTo>
                      <a:lnTo>
                        <a:pt x="1744" y="349"/>
                      </a:lnTo>
                      <a:lnTo>
                        <a:pt x="1746" y="349"/>
                      </a:lnTo>
                      <a:lnTo>
                        <a:pt x="1748" y="349"/>
                      </a:lnTo>
                      <a:lnTo>
                        <a:pt x="1750" y="349"/>
                      </a:lnTo>
                      <a:lnTo>
                        <a:pt x="1752" y="349"/>
                      </a:lnTo>
                      <a:lnTo>
                        <a:pt x="1754" y="349"/>
                      </a:lnTo>
                      <a:lnTo>
                        <a:pt x="1756" y="349"/>
                      </a:lnTo>
                      <a:lnTo>
                        <a:pt x="1758" y="349"/>
                      </a:lnTo>
                      <a:lnTo>
                        <a:pt x="1760" y="349"/>
                      </a:lnTo>
                      <a:lnTo>
                        <a:pt x="1761" y="349"/>
                      </a:lnTo>
                      <a:lnTo>
                        <a:pt x="1763" y="349"/>
                      </a:lnTo>
                      <a:lnTo>
                        <a:pt x="1765" y="349"/>
                      </a:lnTo>
                      <a:lnTo>
                        <a:pt x="1767" y="349"/>
                      </a:lnTo>
                      <a:lnTo>
                        <a:pt x="1769" y="349"/>
                      </a:lnTo>
                      <a:lnTo>
                        <a:pt x="1771" y="349"/>
                      </a:lnTo>
                      <a:lnTo>
                        <a:pt x="1773" y="349"/>
                      </a:lnTo>
                      <a:lnTo>
                        <a:pt x="1775" y="349"/>
                      </a:lnTo>
                      <a:lnTo>
                        <a:pt x="1777" y="349"/>
                      </a:lnTo>
                      <a:lnTo>
                        <a:pt x="1779" y="349"/>
                      </a:lnTo>
                      <a:lnTo>
                        <a:pt x="1781" y="349"/>
                      </a:lnTo>
                      <a:lnTo>
                        <a:pt x="1782" y="349"/>
                      </a:lnTo>
                      <a:lnTo>
                        <a:pt x="1784" y="349"/>
                      </a:lnTo>
                      <a:lnTo>
                        <a:pt x="1786" y="349"/>
                      </a:lnTo>
                      <a:lnTo>
                        <a:pt x="1788" y="349"/>
                      </a:lnTo>
                      <a:lnTo>
                        <a:pt x="1790" y="349"/>
                      </a:lnTo>
                      <a:lnTo>
                        <a:pt x="1792" y="349"/>
                      </a:lnTo>
                      <a:lnTo>
                        <a:pt x="1794" y="349"/>
                      </a:lnTo>
                      <a:lnTo>
                        <a:pt x="1798" y="349"/>
                      </a:lnTo>
                      <a:lnTo>
                        <a:pt x="1800" y="349"/>
                      </a:lnTo>
                      <a:lnTo>
                        <a:pt x="1802" y="349"/>
                      </a:lnTo>
                      <a:lnTo>
                        <a:pt x="1804" y="349"/>
                      </a:lnTo>
                      <a:lnTo>
                        <a:pt x="1805" y="349"/>
                      </a:lnTo>
                      <a:lnTo>
                        <a:pt x="1807" y="349"/>
                      </a:lnTo>
                      <a:lnTo>
                        <a:pt x="1809" y="349"/>
                      </a:lnTo>
                      <a:lnTo>
                        <a:pt x="1811" y="349"/>
                      </a:lnTo>
                      <a:lnTo>
                        <a:pt x="1813" y="349"/>
                      </a:lnTo>
                      <a:lnTo>
                        <a:pt x="1815" y="349"/>
                      </a:lnTo>
                      <a:lnTo>
                        <a:pt x="1817" y="349"/>
                      </a:lnTo>
                      <a:lnTo>
                        <a:pt x="1819" y="349"/>
                      </a:lnTo>
                      <a:lnTo>
                        <a:pt x="1821" y="349"/>
                      </a:lnTo>
                      <a:lnTo>
                        <a:pt x="1823" y="349"/>
                      </a:lnTo>
                      <a:lnTo>
                        <a:pt x="1825" y="349"/>
                      </a:lnTo>
                      <a:lnTo>
                        <a:pt x="1827" y="349"/>
                      </a:lnTo>
                      <a:lnTo>
                        <a:pt x="1828" y="349"/>
                      </a:lnTo>
                      <a:lnTo>
                        <a:pt x="1830" y="349"/>
                      </a:lnTo>
                      <a:lnTo>
                        <a:pt x="1832" y="349"/>
                      </a:lnTo>
                      <a:lnTo>
                        <a:pt x="1834" y="349"/>
                      </a:lnTo>
                      <a:lnTo>
                        <a:pt x="1836" y="349"/>
                      </a:lnTo>
                      <a:lnTo>
                        <a:pt x="1838" y="349"/>
                      </a:lnTo>
                      <a:lnTo>
                        <a:pt x="1840" y="349"/>
                      </a:lnTo>
                      <a:lnTo>
                        <a:pt x="1842" y="349"/>
                      </a:lnTo>
                      <a:lnTo>
                        <a:pt x="1844" y="349"/>
                      </a:lnTo>
                      <a:lnTo>
                        <a:pt x="1846" y="349"/>
                      </a:lnTo>
                      <a:lnTo>
                        <a:pt x="1848" y="349"/>
                      </a:lnTo>
                      <a:lnTo>
                        <a:pt x="1850" y="349"/>
                      </a:lnTo>
                      <a:lnTo>
                        <a:pt x="1851" y="349"/>
                      </a:lnTo>
                      <a:lnTo>
                        <a:pt x="1853" y="349"/>
                      </a:lnTo>
                      <a:lnTo>
                        <a:pt x="1855" y="349"/>
                      </a:lnTo>
                      <a:lnTo>
                        <a:pt x="1857" y="349"/>
                      </a:lnTo>
                      <a:lnTo>
                        <a:pt x="1859" y="349"/>
                      </a:lnTo>
                      <a:lnTo>
                        <a:pt x="1861" y="349"/>
                      </a:lnTo>
                      <a:lnTo>
                        <a:pt x="1863" y="349"/>
                      </a:lnTo>
                      <a:lnTo>
                        <a:pt x="1865" y="349"/>
                      </a:lnTo>
                      <a:lnTo>
                        <a:pt x="1867" y="349"/>
                      </a:lnTo>
                      <a:lnTo>
                        <a:pt x="1869" y="349"/>
                      </a:lnTo>
                      <a:lnTo>
                        <a:pt x="1871" y="349"/>
                      </a:lnTo>
                      <a:lnTo>
                        <a:pt x="1872" y="349"/>
                      </a:lnTo>
                      <a:lnTo>
                        <a:pt x="1874" y="349"/>
                      </a:lnTo>
                      <a:lnTo>
                        <a:pt x="1876" y="349"/>
                      </a:lnTo>
                      <a:lnTo>
                        <a:pt x="1878" y="349"/>
                      </a:lnTo>
                      <a:lnTo>
                        <a:pt x="1880" y="349"/>
                      </a:lnTo>
                      <a:lnTo>
                        <a:pt x="1882" y="349"/>
                      </a:lnTo>
                      <a:lnTo>
                        <a:pt x="1884" y="349"/>
                      </a:lnTo>
                      <a:lnTo>
                        <a:pt x="1886" y="349"/>
                      </a:lnTo>
                      <a:lnTo>
                        <a:pt x="1888" y="349"/>
                      </a:lnTo>
                      <a:lnTo>
                        <a:pt x="1890" y="349"/>
                      </a:lnTo>
                      <a:lnTo>
                        <a:pt x="1892" y="349"/>
                      </a:lnTo>
                      <a:lnTo>
                        <a:pt x="1894" y="349"/>
                      </a:lnTo>
                      <a:lnTo>
                        <a:pt x="1895" y="349"/>
                      </a:lnTo>
                      <a:lnTo>
                        <a:pt x="1897" y="349"/>
                      </a:lnTo>
                      <a:lnTo>
                        <a:pt x="1899" y="349"/>
                      </a:lnTo>
                      <a:lnTo>
                        <a:pt x="1901" y="349"/>
                      </a:lnTo>
                      <a:lnTo>
                        <a:pt x="1903" y="349"/>
                      </a:lnTo>
                      <a:lnTo>
                        <a:pt x="1905" y="349"/>
                      </a:lnTo>
                      <a:lnTo>
                        <a:pt x="1907" y="349"/>
                      </a:lnTo>
                      <a:lnTo>
                        <a:pt x="1909" y="349"/>
                      </a:lnTo>
                      <a:lnTo>
                        <a:pt x="1911" y="349"/>
                      </a:lnTo>
                      <a:lnTo>
                        <a:pt x="1913" y="349"/>
                      </a:lnTo>
                      <a:lnTo>
                        <a:pt x="1915" y="349"/>
                      </a:lnTo>
                      <a:lnTo>
                        <a:pt x="1917" y="349"/>
                      </a:lnTo>
                      <a:lnTo>
                        <a:pt x="1918" y="349"/>
                      </a:lnTo>
                      <a:lnTo>
                        <a:pt x="1920" y="349"/>
                      </a:lnTo>
                      <a:lnTo>
                        <a:pt x="1922" y="349"/>
                      </a:lnTo>
                      <a:lnTo>
                        <a:pt x="1924" y="349"/>
                      </a:lnTo>
                      <a:lnTo>
                        <a:pt x="1926" y="349"/>
                      </a:lnTo>
                      <a:lnTo>
                        <a:pt x="1928" y="349"/>
                      </a:lnTo>
                      <a:lnTo>
                        <a:pt x="1930" y="349"/>
                      </a:lnTo>
                      <a:lnTo>
                        <a:pt x="1932" y="349"/>
                      </a:lnTo>
                      <a:lnTo>
                        <a:pt x="1934" y="349"/>
                      </a:lnTo>
                      <a:lnTo>
                        <a:pt x="1936" y="349"/>
                      </a:lnTo>
                      <a:lnTo>
                        <a:pt x="1938" y="349"/>
                      </a:lnTo>
                      <a:lnTo>
                        <a:pt x="1940" y="349"/>
                      </a:lnTo>
                      <a:lnTo>
                        <a:pt x="1941" y="349"/>
                      </a:lnTo>
                      <a:lnTo>
                        <a:pt x="1943" y="349"/>
                      </a:lnTo>
                      <a:lnTo>
                        <a:pt x="1945" y="349"/>
                      </a:lnTo>
                      <a:lnTo>
                        <a:pt x="1947" y="349"/>
                      </a:lnTo>
                      <a:lnTo>
                        <a:pt x="1949" y="349"/>
                      </a:lnTo>
                      <a:lnTo>
                        <a:pt x="1951" y="349"/>
                      </a:lnTo>
                      <a:lnTo>
                        <a:pt x="1953" y="349"/>
                      </a:lnTo>
                      <a:lnTo>
                        <a:pt x="1955" y="349"/>
                      </a:lnTo>
                      <a:lnTo>
                        <a:pt x="1957" y="349"/>
                      </a:lnTo>
                      <a:lnTo>
                        <a:pt x="1959" y="349"/>
                      </a:lnTo>
                      <a:lnTo>
                        <a:pt x="1961" y="349"/>
                      </a:lnTo>
                      <a:lnTo>
                        <a:pt x="1962" y="349"/>
                      </a:lnTo>
                      <a:lnTo>
                        <a:pt x="1964" y="349"/>
                      </a:lnTo>
                      <a:lnTo>
                        <a:pt x="1966" y="349"/>
                      </a:lnTo>
                      <a:lnTo>
                        <a:pt x="1968" y="349"/>
                      </a:lnTo>
                      <a:lnTo>
                        <a:pt x="1970" y="349"/>
                      </a:lnTo>
                      <a:lnTo>
                        <a:pt x="1972" y="349"/>
                      </a:lnTo>
                      <a:lnTo>
                        <a:pt x="1974" y="349"/>
                      </a:lnTo>
                      <a:lnTo>
                        <a:pt x="1976" y="349"/>
                      </a:lnTo>
                      <a:lnTo>
                        <a:pt x="1978" y="349"/>
                      </a:lnTo>
                      <a:lnTo>
                        <a:pt x="1980" y="349"/>
                      </a:lnTo>
                      <a:lnTo>
                        <a:pt x="1982" y="349"/>
                      </a:lnTo>
                      <a:lnTo>
                        <a:pt x="1984" y="349"/>
                      </a:lnTo>
                      <a:lnTo>
                        <a:pt x="1985" y="349"/>
                      </a:lnTo>
                      <a:lnTo>
                        <a:pt x="1987" y="349"/>
                      </a:lnTo>
                      <a:lnTo>
                        <a:pt x="1989" y="349"/>
                      </a:lnTo>
                      <a:lnTo>
                        <a:pt x="1991" y="349"/>
                      </a:lnTo>
                      <a:lnTo>
                        <a:pt x="1993" y="349"/>
                      </a:lnTo>
                      <a:lnTo>
                        <a:pt x="1995" y="349"/>
                      </a:lnTo>
                      <a:lnTo>
                        <a:pt x="1997" y="349"/>
                      </a:lnTo>
                      <a:lnTo>
                        <a:pt x="1999" y="349"/>
                      </a:lnTo>
                      <a:lnTo>
                        <a:pt x="2001" y="349"/>
                      </a:lnTo>
                      <a:lnTo>
                        <a:pt x="2003" y="349"/>
                      </a:lnTo>
                      <a:lnTo>
                        <a:pt x="2005" y="349"/>
                      </a:lnTo>
                      <a:lnTo>
                        <a:pt x="2007" y="349"/>
                      </a:lnTo>
                      <a:lnTo>
                        <a:pt x="2008" y="349"/>
                      </a:lnTo>
                      <a:lnTo>
                        <a:pt x="2010" y="349"/>
                      </a:lnTo>
                      <a:lnTo>
                        <a:pt x="2012" y="349"/>
                      </a:lnTo>
                      <a:lnTo>
                        <a:pt x="2014" y="349"/>
                      </a:lnTo>
                      <a:lnTo>
                        <a:pt x="2016" y="349"/>
                      </a:lnTo>
                      <a:lnTo>
                        <a:pt x="2018" y="349"/>
                      </a:lnTo>
                      <a:lnTo>
                        <a:pt x="2020" y="349"/>
                      </a:lnTo>
                      <a:lnTo>
                        <a:pt x="2022" y="349"/>
                      </a:lnTo>
                      <a:lnTo>
                        <a:pt x="2024" y="349"/>
                      </a:lnTo>
                      <a:lnTo>
                        <a:pt x="2026" y="349"/>
                      </a:lnTo>
                      <a:lnTo>
                        <a:pt x="2028" y="349"/>
                      </a:lnTo>
                      <a:lnTo>
                        <a:pt x="2030" y="349"/>
                      </a:lnTo>
                      <a:lnTo>
                        <a:pt x="2031" y="349"/>
                      </a:lnTo>
                      <a:lnTo>
                        <a:pt x="2033" y="349"/>
                      </a:lnTo>
                      <a:lnTo>
                        <a:pt x="2035" y="349"/>
                      </a:lnTo>
                      <a:lnTo>
                        <a:pt x="2037" y="349"/>
                      </a:lnTo>
                      <a:lnTo>
                        <a:pt x="2039" y="349"/>
                      </a:lnTo>
                      <a:lnTo>
                        <a:pt x="2041" y="349"/>
                      </a:lnTo>
                      <a:lnTo>
                        <a:pt x="2043" y="349"/>
                      </a:lnTo>
                      <a:lnTo>
                        <a:pt x="2045" y="349"/>
                      </a:lnTo>
                      <a:lnTo>
                        <a:pt x="2047" y="349"/>
                      </a:lnTo>
                      <a:lnTo>
                        <a:pt x="2049" y="349"/>
                      </a:lnTo>
                      <a:lnTo>
                        <a:pt x="2051" y="349"/>
                      </a:lnTo>
                      <a:lnTo>
                        <a:pt x="2052" y="349"/>
                      </a:lnTo>
                      <a:lnTo>
                        <a:pt x="2054" y="349"/>
                      </a:lnTo>
                      <a:lnTo>
                        <a:pt x="2056" y="349"/>
                      </a:lnTo>
                      <a:lnTo>
                        <a:pt x="2058" y="349"/>
                      </a:lnTo>
                      <a:lnTo>
                        <a:pt x="2060" y="349"/>
                      </a:lnTo>
                      <a:lnTo>
                        <a:pt x="2062" y="349"/>
                      </a:lnTo>
                      <a:lnTo>
                        <a:pt x="2064" y="349"/>
                      </a:lnTo>
                      <a:lnTo>
                        <a:pt x="2066" y="349"/>
                      </a:lnTo>
                      <a:lnTo>
                        <a:pt x="2068" y="349"/>
                      </a:lnTo>
                      <a:lnTo>
                        <a:pt x="2070" y="349"/>
                      </a:lnTo>
                      <a:lnTo>
                        <a:pt x="2072" y="349"/>
                      </a:lnTo>
                      <a:lnTo>
                        <a:pt x="2074" y="349"/>
                      </a:lnTo>
                      <a:lnTo>
                        <a:pt x="2075" y="349"/>
                      </a:lnTo>
                      <a:lnTo>
                        <a:pt x="2077" y="349"/>
                      </a:lnTo>
                      <a:lnTo>
                        <a:pt x="2079" y="349"/>
                      </a:lnTo>
                      <a:lnTo>
                        <a:pt x="2081" y="349"/>
                      </a:lnTo>
                      <a:lnTo>
                        <a:pt x="2083" y="349"/>
                      </a:lnTo>
                      <a:lnTo>
                        <a:pt x="2085" y="349"/>
                      </a:lnTo>
                      <a:lnTo>
                        <a:pt x="2087" y="349"/>
                      </a:lnTo>
                      <a:lnTo>
                        <a:pt x="2089" y="349"/>
                      </a:lnTo>
                      <a:lnTo>
                        <a:pt x="2091" y="349"/>
                      </a:lnTo>
                      <a:lnTo>
                        <a:pt x="2093" y="349"/>
                      </a:lnTo>
                      <a:lnTo>
                        <a:pt x="2095" y="349"/>
                      </a:lnTo>
                      <a:lnTo>
                        <a:pt x="2097" y="349"/>
                      </a:lnTo>
                      <a:lnTo>
                        <a:pt x="2098" y="349"/>
                      </a:lnTo>
                      <a:lnTo>
                        <a:pt x="2100" y="349"/>
                      </a:lnTo>
                      <a:lnTo>
                        <a:pt x="2102" y="349"/>
                      </a:lnTo>
                      <a:lnTo>
                        <a:pt x="2104" y="349"/>
                      </a:lnTo>
                      <a:lnTo>
                        <a:pt x="2106" y="349"/>
                      </a:lnTo>
                      <a:lnTo>
                        <a:pt x="2108" y="349"/>
                      </a:lnTo>
                      <a:lnTo>
                        <a:pt x="2110" y="349"/>
                      </a:lnTo>
                      <a:lnTo>
                        <a:pt x="2112" y="349"/>
                      </a:lnTo>
                      <a:lnTo>
                        <a:pt x="2114" y="349"/>
                      </a:lnTo>
                      <a:lnTo>
                        <a:pt x="2116" y="349"/>
                      </a:lnTo>
                      <a:lnTo>
                        <a:pt x="2118" y="349"/>
                      </a:lnTo>
                      <a:lnTo>
                        <a:pt x="2120" y="349"/>
                      </a:lnTo>
                      <a:lnTo>
                        <a:pt x="2121" y="349"/>
                      </a:lnTo>
                      <a:lnTo>
                        <a:pt x="2123" y="349"/>
                      </a:lnTo>
                      <a:lnTo>
                        <a:pt x="2125" y="349"/>
                      </a:lnTo>
                      <a:lnTo>
                        <a:pt x="2127" y="349"/>
                      </a:lnTo>
                      <a:lnTo>
                        <a:pt x="2129" y="349"/>
                      </a:lnTo>
                      <a:lnTo>
                        <a:pt x="2131" y="349"/>
                      </a:lnTo>
                      <a:lnTo>
                        <a:pt x="2133" y="349"/>
                      </a:lnTo>
                      <a:lnTo>
                        <a:pt x="2135" y="349"/>
                      </a:lnTo>
                      <a:lnTo>
                        <a:pt x="2137" y="349"/>
                      </a:lnTo>
                      <a:lnTo>
                        <a:pt x="2139" y="349"/>
                      </a:lnTo>
                      <a:lnTo>
                        <a:pt x="2141" y="349"/>
                      </a:lnTo>
                      <a:lnTo>
                        <a:pt x="2143" y="349"/>
                      </a:lnTo>
                      <a:lnTo>
                        <a:pt x="2144" y="349"/>
                      </a:lnTo>
                      <a:lnTo>
                        <a:pt x="2146" y="349"/>
                      </a:lnTo>
                      <a:lnTo>
                        <a:pt x="2148" y="349"/>
                      </a:lnTo>
                      <a:lnTo>
                        <a:pt x="2150" y="349"/>
                      </a:lnTo>
                      <a:lnTo>
                        <a:pt x="2152" y="349"/>
                      </a:lnTo>
                      <a:lnTo>
                        <a:pt x="2154" y="349"/>
                      </a:lnTo>
                      <a:lnTo>
                        <a:pt x="2156" y="349"/>
                      </a:lnTo>
                      <a:lnTo>
                        <a:pt x="2158" y="349"/>
                      </a:lnTo>
                      <a:lnTo>
                        <a:pt x="2160" y="349"/>
                      </a:lnTo>
                      <a:lnTo>
                        <a:pt x="2162" y="349"/>
                      </a:lnTo>
                      <a:lnTo>
                        <a:pt x="2164" y="349"/>
                      </a:lnTo>
                      <a:lnTo>
                        <a:pt x="2165" y="349"/>
                      </a:lnTo>
                      <a:lnTo>
                        <a:pt x="2167" y="349"/>
                      </a:lnTo>
                      <a:lnTo>
                        <a:pt x="2169" y="349"/>
                      </a:lnTo>
                      <a:lnTo>
                        <a:pt x="2171" y="349"/>
                      </a:lnTo>
                      <a:lnTo>
                        <a:pt x="2173" y="349"/>
                      </a:lnTo>
                      <a:lnTo>
                        <a:pt x="2175" y="349"/>
                      </a:lnTo>
                      <a:lnTo>
                        <a:pt x="2177" y="349"/>
                      </a:lnTo>
                      <a:lnTo>
                        <a:pt x="2179" y="349"/>
                      </a:lnTo>
                      <a:lnTo>
                        <a:pt x="2181" y="349"/>
                      </a:lnTo>
                      <a:lnTo>
                        <a:pt x="2183" y="349"/>
                      </a:lnTo>
                      <a:lnTo>
                        <a:pt x="2185" y="349"/>
                      </a:lnTo>
                      <a:lnTo>
                        <a:pt x="2187" y="349"/>
                      </a:lnTo>
                      <a:lnTo>
                        <a:pt x="2188" y="349"/>
                      </a:lnTo>
                      <a:lnTo>
                        <a:pt x="2190" y="349"/>
                      </a:lnTo>
                      <a:lnTo>
                        <a:pt x="2192" y="349"/>
                      </a:lnTo>
                      <a:lnTo>
                        <a:pt x="2194" y="349"/>
                      </a:lnTo>
                      <a:lnTo>
                        <a:pt x="2196" y="349"/>
                      </a:lnTo>
                      <a:lnTo>
                        <a:pt x="2198" y="349"/>
                      </a:lnTo>
                      <a:lnTo>
                        <a:pt x="2200" y="349"/>
                      </a:lnTo>
                      <a:lnTo>
                        <a:pt x="2202" y="349"/>
                      </a:lnTo>
                      <a:lnTo>
                        <a:pt x="2204" y="349"/>
                      </a:lnTo>
                      <a:lnTo>
                        <a:pt x="2206" y="349"/>
                      </a:lnTo>
                      <a:lnTo>
                        <a:pt x="2208" y="349"/>
                      </a:lnTo>
                      <a:lnTo>
                        <a:pt x="2210" y="349"/>
                      </a:lnTo>
                      <a:lnTo>
                        <a:pt x="2211" y="349"/>
                      </a:lnTo>
                      <a:lnTo>
                        <a:pt x="2213" y="349"/>
                      </a:lnTo>
                      <a:lnTo>
                        <a:pt x="2215" y="349"/>
                      </a:lnTo>
                      <a:lnTo>
                        <a:pt x="2217" y="349"/>
                      </a:lnTo>
                      <a:lnTo>
                        <a:pt x="2219" y="349"/>
                      </a:lnTo>
                      <a:lnTo>
                        <a:pt x="2221" y="349"/>
                      </a:lnTo>
                      <a:lnTo>
                        <a:pt x="2223" y="349"/>
                      </a:lnTo>
                      <a:lnTo>
                        <a:pt x="2225" y="349"/>
                      </a:lnTo>
                      <a:lnTo>
                        <a:pt x="2227" y="349"/>
                      </a:lnTo>
                      <a:lnTo>
                        <a:pt x="2229" y="349"/>
                      </a:lnTo>
                      <a:lnTo>
                        <a:pt x="2231" y="349"/>
                      </a:lnTo>
                      <a:lnTo>
                        <a:pt x="2233" y="349"/>
                      </a:lnTo>
                      <a:lnTo>
                        <a:pt x="2234" y="349"/>
                      </a:lnTo>
                      <a:lnTo>
                        <a:pt x="2236" y="349"/>
                      </a:lnTo>
                      <a:lnTo>
                        <a:pt x="2238" y="349"/>
                      </a:lnTo>
                      <a:lnTo>
                        <a:pt x="2240" y="349"/>
                      </a:lnTo>
                      <a:lnTo>
                        <a:pt x="2242" y="349"/>
                      </a:lnTo>
                      <a:lnTo>
                        <a:pt x="2244" y="349"/>
                      </a:lnTo>
                      <a:lnTo>
                        <a:pt x="2246" y="349"/>
                      </a:lnTo>
                      <a:lnTo>
                        <a:pt x="2248" y="349"/>
                      </a:lnTo>
                      <a:lnTo>
                        <a:pt x="2250" y="349"/>
                      </a:lnTo>
                      <a:lnTo>
                        <a:pt x="2252" y="349"/>
                      </a:lnTo>
                      <a:lnTo>
                        <a:pt x="2254" y="349"/>
                      </a:lnTo>
                      <a:lnTo>
                        <a:pt x="2255" y="349"/>
                      </a:lnTo>
                      <a:lnTo>
                        <a:pt x="2257" y="349"/>
                      </a:lnTo>
                      <a:lnTo>
                        <a:pt x="2259" y="349"/>
                      </a:lnTo>
                      <a:lnTo>
                        <a:pt x="2261" y="349"/>
                      </a:lnTo>
                      <a:lnTo>
                        <a:pt x="2263" y="349"/>
                      </a:lnTo>
                      <a:lnTo>
                        <a:pt x="2265" y="349"/>
                      </a:lnTo>
                      <a:lnTo>
                        <a:pt x="2267" y="349"/>
                      </a:lnTo>
                      <a:lnTo>
                        <a:pt x="2269" y="349"/>
                      </a:lnTo>
                      <a:lnTo>
                        <a:pt x="2271" y="349"/>
                      </a:lnTo>
                      <a:lnTo>
                        <a:pt x="2273" y="349"/>
                      </a:lnTo>
                      <a:lnTo>
                        <a:pt x="2275" y="349"/>
                      </a:lnTo>
                      <a:lnTo>
                        <a:pt x="2277" y="349"/>
                      </a:lnTo>
                      <a:lnTo>
                        <a:pt x="2278" y="349"/>
                      </a:lnTo>
                      <a:lnTo>
                        <a:pt x="2280" y="349"/>
                      </a:lnTo>
                      <a:lnTo>
                        <a:pt x="2284" y="349"/>
                      </a:lnTo>
                      <a:lnTo>
                        <a:pt x="2286" y="349"/>
                      </a:lnTo>
                      <a:lnTo>
                        <a:pt x="2288" y="349"/>
                      </a:lnTo>
                      <a:lnTo>
                        <a:pt x="2290" y="349"/>
                      </a:lnTo>
                      <a:lnTo>
                        <a:pt x="2292" y="349"/>
                      </a:lnTo>
                      <a:lnTo>
                        <a:pt x="2294" y="349"/>
                      </a:lnTo>
                      <a:lnTo>
                        <a:pt x="2296" y="349"/>
                      </a:lnTo>
                      <a:lnTo>
                        <a:pt x="2298" y="349"/>
                      </a:lnTo>
                      <a:lnTo>
                        <a:pt x="2300" y="349"/>
                      </a:lnTo>
                      <a:lnTo>
                        <a:pt x="2301" y="349"/>
                      </a:lnTo>
                      <a:lnTo>
                        <a:pt x="2303" y="349"/>
                      </a:lnTo>
                      <a:lnTo>
                        <a:pt x="2305" y="349"/>
                      </a:lnTo>
                      <a:lnTo>
                        <a:pt x="2307" y="349"/>
                      </a:lnTo>
                      <a:lnTo>
                        <a:pt x="2309" y="349"/>
                      </a:lnTo>
                      <a:lnTo>
                        <a:pt x="2311" y="349"/>
                      </a:lnTo>
                      <a:lnTo>
                        <a:pt x="2315" y="349"/>
                      </a:lnTo>
                      <a:lnTo>
                        <a:pt x="2317" y="349"/>
                      </a:lnTo>
                      <a:lnTo>
                        <a:pt x="2319" y="349"/>
                      </a:lnTo>
                      <a:lnTo>
                        <a:pt x="2321" y="349"/>
                      </a:lnTo>
                      <a:lnTo>
                        <a:pt x="2323" y="349"/>
                      </a:lnTo>
                      <a:lnTo>
                        <a:pt x="2324" y="349"/>
                      </a:lnTo>
                      <a:lnTo>
                        <a:pt x="2326" y="349"/>
                      </a:lnTo>
                      <a:lnTo>
                        <a:pt x="2328" y="349"/>
                      </a:lnTo>
                      <a:lnTo>
                        <a:pt x="2330" y="349"/>
                      </a:lnTo>
                      <a:lnTo>
                        <a:pt x="2332" y="349"/>
                      </a:lnTo>
                      <a:lnTo>
                        <a:pt x="2334" y="349"/>
                      </a:lnTo>
                      <a:lnTo>
                        <a:pt x="2336" y="349"/>
                      </a:lnTo>
                      <a:lnTo>
                        <a:pt x="2338" y="349"/>
                      </a:lnTo>
                      <a:lnTo>
                        <a:pt x="2340" y="349"/>
                      </a:lnTo>
                      <a:lnTo>
                        <a:pt x="2342" y="349"/>
                      </a:lnTo>
                      <a:lnTo>
                        <a:pt x="2344" y="349"/>
                      </a:lnTo>
                      <a:lnTo>
                        <a:pt x="2345" y="349"/>
                      </a:lnTo>
                      <a:lnTo>
                        <a:pt x="2347" y="349"/>
                      </a:lnTo>
                      <a:lnTo>
                        <a:pt x="2349" y="349"/>
                      </a:lnTo>
                      <a:lnTo>
                        <a:pt x="2351" y="349"/>
                      </a:lnTo>
                      <a:lnTo>
                        <a:pt x="2353" y="349"/>
                      </a:lnTo>
                      <a:lnTo>
                        <a:pt x="2355" y="349"/>
                      </a:lnTo>
                      <a:lnTo>
                        <a:pt x="2357" y="349"/>
                      </a:lnTo>
                      <a:lnTo>
                        <a:pt x="2359" y="349"/>
                      </a:lnTo>
                      <a:lnTo>
                        <a:pt x="2361" y="349"/>
                      </a:lnTo>
                      <a:lnTo>
                        <a:pt x="2363" y="349"/>
                      </a:lnTo>
                      <a:lnTo>
                        <a:pt x="2365" y="349"/>
                      </a:lnTo>
                      <a:lnTo>
                        <a:pt x="2367" y="349"/>
                      </a:lnTo>
                      <a:lnTo>
                        <a:pt x="2368" y="349"/>
                      </a:lnTo>
                      <a:lnTo>
                        <a:pt x="2370" y="349"/>
                      </a:lnTo>
                      <a:lnTo>
                        <a:pt x="2372" y="349"/>
                      </a:lnTo>
                      <a:lnTo>
                        <a:pt x="2374" y="349"/>
                      </a:lnTo>
                      <a:lnTo>
                        <a:pt x="2376" y="349"/>
                      </a:lnTo>
                      <a:lnTo>
                        <a:pt x="2378" y="349"/>
                      </a:lnTo>
                      <a:lnTo>
                        <a:pt x="2380" y="349"/>
                      </a:lnTo>
                      <a:lnTo>
                        <a:pt x="2382" y="349"/>
                      </a:lnTo>
                      <a:lnTo>
                        <a:pt x="2384" y="349"/>
                      </a:lnTo>
                      <a:lnTo>
                        <a:pt x="2386" y="349"/>
                      </a:lnTo>
                      <a:lnTo>
                        <a:pt x="2388" y="349"/>
                      </a:lnTo>
                      <a:lnTo>
                        <a:pt x="2390" y="349"/>
                      </a:lnTo>
                      <a:lnTo>
                        <a:pt x="2391" y="349"/>
                      </a:lnTo>
                      <a:lnTo>
                        <a:pt x="2393" y="349"/>
                      </a:lnTo>
                      <a:lnTo>
                        <a:pt x="2395" y="349"/>
                      </a:lnTo>
                      <a:lnTo>
                        <a:pt x="2397" y="349"/>
                      </a:lnTo>
                      <a:lnTo>
                        <a:pt x="2399" y="349"/>
                      </a:lnTo>
                      <a:lnTo>
                        <a:pt x="2401" y="349"/>
                      </a:lnTo>
                      <a:lnTo>
                        <a:pt x="2403" y="349"/>
                      </a:lnTo>
                      <a:lnTo>
                        <a:pt x="2405" y="349"/>
                      </a:lnTo>
                      <a:lnTo>
                        <a:pt x="2407" y="349"/>
                      </a:lnTo>
                      <a:lnTo>
                        <a:pt x="2409" y="349"/>
                      </a:lnTo>
                      <a:lnTo>
                        <a:pt x="2411" y="349"/>
                      </a:lnTo>
                      <a:lnTo>
                        <a:pt x="2413" y="349"/>
                      </a:lnTo>
                      <a:lnTo>
                        <a:pt x="2414" y="349"/>
                      </a:lnTo>
                      <a:lnTo>
                        <a:pt x="2416" y="349"/>
                      </a:lnTo>
                      <a:lnTo>
                        <a:pt x="2418" y="349"/>
                      </a:lnTo>
                      <a:lnTo>
                        <a:pt x="2420" y="349"/>
                      </a:lnTo>
                      <a:lnTo>
                        <a:pt x="2422" y="349"/>
                      </a:lnTo>
                      <a:lnTo>
                        <a:pt x="2424" y="349"/>
                      </a:lnTo>
                      <a:lnTo>
                        <a:pt x="2426" y="349"/>
                      </a:lnTo>
                      <a:lnTo>
                        <a:pt x="2428" y="349"/>
                      </a:lnTo>
                      <a:lnTo>
                        <a:pt x="2430" y="349"/>
                      </a:lnTo>
                      <a:lnTo>
                        <a:pt x="2432" y="349"/>
                      </a:lnTo>
                      <a:lnTo>
                        <a:pt x="2434" y="349"/>
                      </a:lnTo>
                      <a:lnTo>
                        <a:pt x="2435" y="349"/>
                      </a:lnTo>
                      <a:lnTo>
                        <a:pt x="2437" y="349"/>
                      </a:lnTo>
                      <a:lnTo>
                        <a:pt x="2439" y="349"/>
                      </a:lnTo>
                      <a:lnTo>
                        <a:pt x="2441" y="349"/>
                      </a:lnTo>
                      <a:lnTo>
                        <a:pt x="2443" y="349"/>
                      </a:lnTo>
                      <a:lnTo>
                        <a:pt x="2445" y="349"/>
                      </a:lnTo>
                      <a:lnTo>
                        <a:pt x="2447" y="349"/>
                      </a:lnTo>
                      <a:lnTo>
                        <a:pt x="2449" y="349"/>
                      </a:lnTo>
                      <a:lnTo>
                        <a:pt x="2451" y="349"/>
                      </a:lnTo>
                      <a:lnTo>
                        <a:pt x="2453" y="349"/>
                      </a:lnTo>
                      <a:lnTo>
                        <a:pt x="2455" y="349"/>
                      </a:lnTo>
                      <a:lnTo>
                        <a:pt x="2457" y="349"/>
                      </a:lnTo>
                      <a:lnTo>
                        <a:pt x="2458" y="349"/>
                      </a:lnTo>
                      <a:lnTo>
                        <a:pt x="2460" y="349"/>
                      </a:lnTo>
                      <a:lnTo>
                        <a:pt x="2462" y="349"/>
                      </a:lnTo>
                      <a:lnTo>
                        <a:pt x="2464" y="349"/>
                      </a:lnTo>
                      <a:lnTo>
                        <a:pt x="2466" y="349"/>
                      </a:lnTo>
                      <a:lnTo>
                        <a:pt x="2468" y="349"/>
                      </a:lnTo>
                      <a:lnTo>
                        <a:pt x="2470" y="349"/>
                      </a:lnTo>
                      <a:lnTo>
                        <a:pt x="2472" y="349"/>
                      </a:lnTo>
                      <a:lnTo>
                        <a:pt x="2474" y="349"/>
                      </a:lnTo>
                      <a:lnTo>
                        <a:pt x="2476" y="349"/>
                      </a:lnTo>
                      <a:lnTo>
                        <a:pt x="2478" y="349"/>
                      </a:lnTo>
                      <a:lnTo>
                        <a:pt x="2480" y="349"/>
                      </a:lnTo>
                      <a:lnTo>
                        <a:pt x="2481" y="349"/>
                      </a:lnTo>
                      <a:lnTo>
                        <a:pt x="2483" y="349"/>
                      </a:lnTo>
                      <a:lnTo>
                        <a:pt x="2485" y="349"/>
                      </a:lnTo>
                      <a:lnTo>
                        <a:pt x="2487" y="349"/>
                      </a:lnTo>
                      <a:lnTo>
                        <a:pt x="2489" y="349"/>
                      </a:lnTo>
                      <a:lnTo>
                        <a:pt x="2491" y="349"/>
                      </a:lnTo>
                      <a:lnTo>
                        <a:pt x="2493" y="349"/>
                      </a:lnTo>
                      <a:lnTo>
                        <a:pt x="2495" y="349"/>
                      </a:lnTo>
                      <a:lnTo>
                        <a:pt x="2497" y="349"/>
                      </a:lnTo>
                      <a:lnTo>
                        <a:pt x="2499" y="349"/>
                      </a:lnTo>
                      <a:lnTo>
                        <a:pt x="2501" y="349"/>
                      </a:lnTo>
                      <a:lnTo>
                        <a:pt x="2503" y="349"/>
                      </a:lnTo>
                      <a:lnTo>
                        <a:pt x="2504" y="349"/>
                      </a:lnTo>
                      <a:lnTo>
                        <a:pt x="2506" y="349"/>
                      </a:lnTo>
                      <a:lnTo>
                        <a:pt x="2508" y="349"/>
                      </a:lnTo>
                      <a:lnTo>
                        <a:pt x="2510" y="349"/>
                      </a:lnTo>
                      <a:lnTo>
                        <a:pt x="2512" y="349"/>
                      </a:lnTo>
                      <a:lnTo>
                        <a:pt x="2514" y="349"/>
                      </a:lnTo>
                      <a:lnTo>
                        <a:pt x="2516" y="349"/>
                      </a:lnTo>
                      <a:lnTo>
                        <a:pt x="2518" y="349"/>
                      </a:lnTo>
                      <a:lnTo>
                        <a:pt x="2520" y="349"/>
                      </a:lnTo>
                      <a:lnTo>
                        <a:pt x="2522" y="349"/>
                      </a:lnTo>
                      <a:lnTo>
                        <a:pt x="2524" y="349"/>
                      </a:lnTo>
                      <a:lnTo>
                        <a:pt x="2525" y="349"/>
                      </a:lnTo>
                      <a:lnTo>
                        <a:pt x="2527" y="349"/>
                      </a:lnTo>
                      <a:lnTo>
                        <a:pt x="2529" y="349"/>
                      </a:lnTo>
                      <a:lnTo>
                        <a:pt x="2531" y="349"/>
                      </a:lnTo>
                      <a:lnTo>
                        <a:pt x="2533" y="349"/>
                      </a:lnTo>
                      <a:lnTo>
                        <a:pt x="2535" y="349"/>
                      </a:lnTo>
                      <a:lnTo>
                        <a:pt x="2537" y="349"/>
                      </a:lnTo>
                      <a:lnTo>
                        <a:pt x="2539" y="349"/>
                      </a:lnTo>
                      <a:lnTo>
                        <a:pt x="2541" y="349"/>
                      </a:lnTo>
                      <a:lnTo>
                        <a:pt x="2543" y="349"/>
                      </a:lnTo>
                      <a:lnTo>
                        <a:pt x="2545" y="349"/>
                      </a:lnTo>
                      <a:lnTo>
                        <a:pt x="2547" y="349"/>
                      </a:lnTo>
                      <a:lnTo>
                        <a:pt x="2548" y="349"/>
                      </a:lnTo>
                      <a:lnTo>
                        <a:pt x="2550" y="349"/>
                      </a:lnTo>
                      <a:lnTo>
                        <a:pt x="2552" y="349"/>
                      </a:lnTo>
                      <a:lnTo>
                        <a:pt x="2554" y="349"/>
                      </a:lnTo>
                      <a:lnTo>
                        <a:pt x="2556" y="349"/>
                      </a:lnTo>
                      <a:lnTo>
                        <a:pt x="2558" y="349"/>
                      </a:lnTo>
                      <a:lnTo>
                        <a:pt x="2560" y="349"/>
                      </a:lnTo>
                      <a:lnTo>
                        <a:pt x="2562" y="349"/>
                      </a:lnTo>
                      <a:lnTo>
                        <a:pt x="2564" y="349"/>
                      </a:lnTo>
                      <a:lnTo>
                        <a:pt x="2566" y="349"/>
                      </a:lnTo>
                      <a:lnTo>
                        <a:pt x="2568" y="349"/>
                      </a:lnTo>
                      <a:lnTo>
                        <a:pt x="2570" y="349"/>
                      </a:lnTo>
                      <a:lnTo>
                        <a:pt x="2571" y="349"/>
                      </a:lnTo>
                      <a:lnTo>
                        <a:pt x="2573" y="349"/>
                      </a:lnTo>
                      <a:lnTo>
                        <a:pt x="2575" y="349"/>
                      </a:lnTo>
                      <a:lnTo>
                        <a:pt x="2577" y="349"/>
                      </a:lnTo>
                      <a:lnTo>
                        <a:pt x="2579" y="349"/>
                      </a:lnTo>
                      <a:lnTo>
                        <a:pt x="2581" y="349"/>
                      </a:lnTo>
                      <a:lnTo>
                        <a:pt x="2583" y="349"/>
                      </a:lnTo>
                      <a:lnTo>
                        <a:pt x="2585" y="349"/>
                      </a:lnTo>
                      <a:lnTo>
                        <a:pt x="2587" y="349"/>
                      </a:lnTo>
                      <a:lnTo>
                        <a:pt x="2589" y="349"/>
                      </a:lnTo>
                      <a:lnTo>
                        <a:pt x="2591" y="349"/>
                      </a:lnTo>
                      <a:lnTo>
                        <a:pt x="2593" y="349"/>
                      </a:lnTo>
                      <a:lnTo>
                        <a:pt x="2594" y="349"/>
                      </a:lnTo>
                      <a:lnTo>
                        <a:pt x="2596" y="349"/>
                      </a:lnTo>
                      <a:lnTo>
                        <a:pt x="2598" y="349"/>
                      </a:lnTo>
                      <a:lnTo>
                        <a:pt x="2600" y="349"/>
                      </a:lnTo>
                      <a:lnTo>
                        <a:pt x="2602" y="349"/>
                      </a:lnTo>
                      <a:lnTo>
                        <a:pt x="2604" y="349"/>
                      </a:lnTo>
                      <a:lnTo>
                        <a:pt x="2606" y="349"/>
                      </a:lnTo>
                      <a:lnTo>
                        <a:pt x="2608" y="349"/>
                      </a:lnTo>
                      <a:lnTo>
                        <a:pt x="2610" y="349"/>
                      </a:lnTo>
                      <a:lnTo>
                        <a:pt x="2612" y="349"/>
                      </a:lnTo>
                      <a:lnTo>
                        <a:pt x="2614" y="349"/>
                      </a:lnTo>
                      <a:lnTo>
                        <a:pt x="2616" y="349"/>
                      </a:lnTo>
                      <a:lnTo>
                        <a:pt x="2617" y="349"/>
                      </a:lnTo>
                      <a:lnTo>
                        <a:pt x="2619" y="349"/>
                      </a:lnTo>
                      <a:lnTo>
                        <a:pt x="2621" y="349"/>
                      </a:lnTo>
                      <a:lnTo>
                        <a:pt x="2623" y="349"/>
                      </a:lnTo>
                      <a:lnTo>
                        <a:pt x="2625" y="349"/>
                      </a:lnTo>
                      <a:lnTo>
                        <a:pt x="2627" y="349"/>
                      </a:lnTo>
                      <a:lnTo>
                        <a:pt x="2629" y="349"/>
                      </a:lnTo>
                      <a:lnTo>
                        <a:pt x="2631" y="349"/>
                      </a:lnTo>
                      <a:lnTo>
                        <a:pt x="2633" y="349"/>
                      </a:lnTo>
                      <a:lnTo>
                        <a:pt x="2635" y="349"/>
                      </a:lnTo>
                      <a:lnTo>
                        <a:pt x="2637" y="349"/>
                      </a:lnTo>
                      <a:lnTo>
                        <a:pt x="2638" y="349"/>
                      </a:lnTo>
                      <a:lnTo>
                        <a:pt x="2640" y="349"/>
                      </a:lnTo>
                      <a:lnTo>
                        <a:pt x="2642" y="349"/>
                      </a:lnTo>
                      <a:lnTo>
                        <a:pt x="2644" y="349"/>
                      </a:lnTo>
                      <a:lnTo>
                        <a:pt x="2646" y="349"/>
                      </a:lnTo>
                      <a:lnTo>
                        <a:pt x="2648" y="349"/>
                      </a:lnTo>
                      <a:lnTo>
                        <a:pt x="2650" y="349"/>
                      </a:lnTo>
                      <a:lnTo>
                        <a:pt x="2652" y="349"/>
                      </a:lnTo>
                      <a:lnTo>
                        <a:pt x="2654" y="349"/>
                      </a:lnTo>
                      <a:lnTo>
                        <a:pt x="2656" y="349"/>
                      </a:lnTo>
                      <a:lnTo>
                        <a:pt x="2658" y="349"/>
                      </a:lnTo>
                      <a:lnTo>
                        <a:pt x="2660" y="349"/>
                      </a:lnTo>
                      <a:lnTo>
                        <a:pt x="2661" y="349"/>
                      </a:lnTo>
                      <a:lnTo>
                        <a:pt x="2663" y="349"/>
                      </a:lnTo>
                      <a:lnTo>
                        <a:pt x="2665" y="349"/>
                      </a:lnTo>
                      <a:lnTo>
                        <a:pt x="2667" y="349"/>
                      </a:lnTo>
                      <a:lnTo>
                        <a:pt x="2669" y="349"/>
                      </a:lnTo>
                      <a:lnTo>
                        <a:pt x="2671" y="349"/>
                      </a:lnTo>
                      <a:lnTo>
                        <a:pt x="2673" y="349"/>
                      </a:lnTo>
                      <a:lnTo>
                        <a:pt x="2675" y="349"/>
                      </a:lnTo>
                      <a:lnTo>
                        <a:pt x="2677" y="349"/>
                      </a:lnTo>
                      <a:lnTo>
                        <a:pt x="2679" y="349"/>
                      </a:lnTo>
                      <a:lnTo>
                        <a:pt x="2681" y="349"/>
                      </a:lnTo>
                      <a:lnTo>
                        <a:pt x="2683" y="349"/>
                      </a:lnTo>
                      <a:lnTo>
                        <a:pt x="2684" y="349"/>
                      </a:lnTo>
                      <a:lnTo>
                        <a:pt x="2686" y="349"/>
                      </a:lnTo>
                      <a:lnTo>
                        <a:pt x="2688" y="349"/>
                      </a:lnTo>
                      <a:lnTo>
                        <a:pt x="2690" y="349"/>
                      </a:lnTo>
                      <a:lnTo>
                        <a:pt x="2692" y="349"/>
                      </a:lnTo>
                      <a:lnTo>
                        <a:pt x="2694" y="349"/>
                      </a:lnTo>
                      <a:lnTo>
                        <a:pt x="2696" y="349"/>
                      </a:lnTo>
                      <a:lnTo>
                        <a:pt x="2698" y="349"/>
                      </a:lnTo>
                      <a:lnTo>
                        <a:pt x="2700" y="349"/>
                      </a:lnTo>
                      <a:lnTo>
                        <a:pt x="2702" y="349"/>
                      </a:lnTo>
                      <a:lnTo>
                        <a:pt x="2704" y="349"/>
                      </a:lnTo>
                      <a:lnTo>
                        <a:pt x="2706" y="349"/>
                      </a:lnTo>
                      <a:lnTo>
                        <a:pt x="2707" y="349"/>
                      </a:lnTo>
                      <a:lnTo>
                        <a:pt x="2709" y="349"/>
                      </a:lnTo>
                      <a:lnTo>
                        <a:pt x="2711" y="349"/>
                      </a:lnTo>
                      <a:lnTo>
                        <a:pt x="2713" y="349"/>
                      </a:lnTo>
                      <a:lnTo>
                        <a:pt x="2715" y="349"/>
                      </a:lnTo>
                      <a:lnTo>
                        <a:pt x="2717" y="349"/>
                      </a:lnTo>
                      <a:lnTo>
                        <a:pt x="2719" y="349"/>
                      </a:lnTo>
                      <a:lnTo>
                        <a:pt x="2721" y="349"/>
                      </a:lnTo>
                      <a:lnTo>
                        <a:pt x="2723" y="349"/>
                      </a:lnTo>
                      <a:lnTo>
                        <a:pt x="2725" y="349"/>
                      </a:lnTo>
                      <a:lnTo>
                        <a:pt x="2727" y="349"/>
                      </a:lnTo>
                      <a:lnTo>
                        <a:pt x="2728" y="349"/>
                      </a:lnTo>
                      <a:lnTo>
                        <a:pt x="2730" y="349"/>
                      </a:lnTo>
                      <a:lnTo>
                        <a:pt x="2732" y="349"/>
                      </a:lnTo>
                      <a:lnTo>
                        <a:pt x="2734" y="349"/>
                      </a:lnTo>
                      <a:lnTo>
                        <a:pt x="2736" y="349"/>
                      </a:lnTo>
                      <a:lnTo>
                        <a:pt x="2738" y="349"/>
                      </a:lnTo>
                      <a:lnTo>
                        <a:pt x="2740" y="349"/>
                      </a:lnTo>
                      <a:lnTo>
                        <a:pt x="2742" y="349"/>
                      </a:lnTo>
                      <a:lnTo>
                        <a:pt x="2744" y="349"/>
                      </a:lnTo>
                      <a:lnTo>
                        <a:pt x="2746" y="349"/>
                      </a:lnTo>
                      <a:lnTo>
                        <a:pt x="2748" y="349"/>
                      </a:lnTo>
                      <a:lnTo>
                        <a:pt x="2750" y="349"/>
                      </a:lnTo>
                      <a:lnTo>
                        <a:pt x="2751" y="349"/>
                      </a:lnTo>
                      <a:lnTo>
                        <a:pt x="2753" y="349"/>
                      </a:lnTo>
                      <a:lnTo>
                        <a:pt x="2755" y="349"/>
                      </a:lnTo>
                      <a:lnTo>
                        <a:pt x="2757" y="349"/>
                      </a:lnTo>
                      <a:lnTo>
                        <a:pt x="2759" y="349"/>
                      </a:lnTo>
                      <a:lnTo>
                        <a:pt x="2761" y="349"/>
                      </a:lnTo>
                      <a:lnTo>
                        <a:pt x="2763" y="349"/>
                      </a:lnTo>
                      <a:lnTo>
                        <a:pt x="2765" y="349"/>
                      </a:lnTo>
                      <a:lnTo>
                        <a:pt x="2767" y="349"/>
                      </a:lnTo>
                      <a:lnTo>
                        <a:pt x="2769" y="349"/>
                      </a:lnTo>
                      <a:lnTo>
                        <a:pt x="2771" y="349"/>
                      </a:lnTo>
                      <a:lnTo>
                        <a:pt x="2773" y="349"/>
                      </a:lnTo>
                      <a:lnTo>
                        <a:pt x="2774" y="349"/>
                      </a:lnTo>
                      <a:lnTo>
                        <a:pt x="2776" y="349"/>
                      </a:lnTo>
                      <a:lnTo>
                        <a:pt x="2778" y="349"/>
                      </a:lnTo>
                      <a:lnTo>
                        <a:pt x="2780" y="349"/>
                      </a:lnTo>
                      <a:lnTo>
                        <a:pt x="2782" y="349"/>
                      </a:lnTo>
                      <a:lnTo>
                        <a:pt x="2784" y="349"/>
                      </a:lnTo>
                      <a:lnTo>
                        <a:pt x="2786" y="349"/>
                      </a:lnTo>
                      <a:lnTo>
                        <a:pt x="2788" y="349"/>
                      </a:lnTo>
                      <a:lnTo>
                        <a:pt x="2790" y="349"/>
                      </a:lnTo>
                      <a:lnTo>
                        <a:pt x="2792" y="349"/>
                      </a:lnTo>
                      <a:lnTo>
                        <a:pt x="2794" y="349"/>
                      </a:lnTo>
                      <a:lnTo>
                        <a:pt x="2796" y="349"/>
                      </a:lnTo>
                      <a:lnTo>
                        <a:pt x="2797" y="349"/>
                      </a:lnTo>
                      <a:lnTo>
                        <a:pt x="2799" y="349"/>
                      </a:lnTo>
                      <a:lnTo>
                        <a:pt x="2801" y="349"/>
                      </a:lnTo>
                      <a:lnTo>
                        <a:pt x="2803" y="349"/>
                      </a:lnTo>
                      <a:lnTo>
                        <a:pt x="2807" y="349"/>
                      </a:lnTo>
                      <a:lnTo>
                        <a:pt x="2809" y="349"/>
                      </a:lnTo>
                      <a:lnTo>
                        <a:pt x="2811" y="349"/>
                      </a:lnTo>
                      <a:lnTo>
                        <a:pt x="2813" y="349"/>
                      </a:lnTo>
                      <a:lnTo>
                        <a:pt x="2815" y="349"/>
                      </a:lnTo>
                      <a:lnTo>
                        <a:pt x="2817" y="349"/>
                      </a:lnTo>
                      <a:lnTo>
                        <a:pt x="2818" y="349"/>
                      </a:lnTo>
                      <a:lnTo>
                        <a:pt x="2820" y="349"/>
                      </a:lnTo>
                      <a:lnTo>
                        <a:pt x="2822" y="349"/>
                      </a:lnTo>
                      <a:lnTo>
                        <a:pt x="2824" y="349"/>
                      </a:lnTo>
                      <a:lnTo>
                        <a:pt x="2826" y="349"/>
                      </a:lnTo>
                      <a:lnTo>
                        <a:pt x="2828" y="349"/>
                      </a:lnTo>
                      <a:lnTo>
                        <a:pt x="2830" y="349"/>
                      </a:lnTo>
                      <a:lnTo>
                        <a:pt x="2832" y="349"/>
                      </a:lnTo>
                      <a:lnTo>
                        <a:pt x="2834" y="349"/>
                      </a:lnTo>
                      <a:lnTo>
                        <a:pt x="2836" y="349"/>
                      </a:lnTo>
                      <a:lnTo>
                        <a:pt x="2838" y="349"/>
                      </a:lnTo>
                      <a:lnTo>
                        <a:pt x="2840" y="349"/>
                      </a:lnTo>
                      <a:lnTo>
                        <a:pt x="2841" y="349"/>
                      </a:lnTo>
                      <a:lnTo>
                        <a:pt x="2843" y="349"/>
                      </a:lnTo>
                      <a:lnTo>
                        <a:pt x="2845" y="349"/>
                      </a:lnTo>
                      <a:lnTo>
                        <a:pt x="2847" y="349"/>
                      </a:lnTo>
                      <a:lnTo>
                        <a:pt x="2849" y="349"/>
                      </a:lnTo>
                      <a:lnTo>
                        <a:pt x="2851" y="349"/>
                      </a:lnTo>
                      <a:lnTo>
                        <a:pt x="2853" y="349"/>
                      </a:lnTo>
                      <a:lnTo>
                        <a:pt x="2855" y="349"/>
                      </a:lnTo>
                      <a:lnTo>
                        <a:pt x="2857" y="349"/>
                      </a:lnTo>
                      <a:lnTo>
                        <a:pt x="2859" y="349"/>
                      </a:lnTo>
                      <a:lnTo>
                        <a:pt x="2861" y="349"/>
                      </a:lnTo>
                      <a:lnTo>
                        <a:pt x="2863" y="349"/>
                      </a:lnTo>
                      <a:lnTo>
                        <a:pt x="2864" y="349"/>
                      </a:lnTo>
                      <a:lnTo>
                        <a:pt x="2866" y="349"/>
                      </a:lnTo>
                      <a:lnTo>
                        <a:pt x="2868" y="349"/>
                      </a:lnTo>
                      <a:lnTo>
                        <a:pt x="2870" y="349"/>
                      </a:lnTo>
                      <a:lnTo>
                        <a:pt x="2872" y="349"/>
                      </a:lnTo>
                      <a:lnTo>
                        <a:pt x="2874" y="349"/>
                      </a:lnTo>
                      <a:lnTo>
                        <a:pt x="2876" y="349"/>
                      </a:lnTo>
                      <a:lnTo>
                        <a:pt x="2878" y="349"/>
                      </a:lnTo>
                      <a:lnTo>
                        <a:pt x="2880" y="349"/>
                      </a:lnTo>
                      <a:lnTo>
                        <a:pt x="2882" y="349"/>
                      </a:lnTo>
                      <a:lnTo>
                        <a:pt x="2884" y="349"/>
                      </a:lnTo>
                      <a:lnTo>
                        <a:pt x="2886" y="349"/>
                      </a:lnTo>
                      <a:lnTo>
                        <a:pt x="2887" y="349"/>
                      </a:lnTo>
                      <a:lnTo>
                        <a:pt x="2889" y="349"/>
                      </a:lnTo>
                      <a:lnTo>
                        <a:pt x="2891" y="349"/>
                      </a:lnTo>
                      <a:lnTo>
                        <a:pt x="2893" y="349"/>
                      </a:lnTo>
                      <a:lnTo>
                        <a:pt x="2895" y="349"/>
                      </a:lnTo>
                      <a:lnTo>
                        <a:pt x="2897" y="349"/>
                      </a:lnTo>
                      <a:lnTo>
                        <a:pt x="2899" y="349"/>
                      </a:lnTo>
                      <a:lnTo>
                        <a:pt x="2901" y="349"/>
                      </a:lnTo>
                      <a:lnTo>
                        <a:pt x="2903" y="349"/>
                      </a:lnTo>
                    </a:path>
                  </a:pathLst>
                </a:custGeom>
                <a:grpFill/>
                <a:ln w="3175">
                  <a:solidFill>
                    <a:srgbClr val="FF69B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2" name="Freeform 303"/>
                <p:cNvSpPr>
                  <a:spLocks/>
                </p:cNvSpPr>
                <p:nvPr/>
              </p:nvSpPr>
              <p:spPr bwMode="auto">
                <a:xfrm>
                  <a:off x="2265362" y="4714875"/>
                  <a:ext cx="4605337" cy="169863"/>
                </a:xfrm>
                <a:custGeom>
                  <a:avLst/>
                  <a:gdLst>
                    <a:gd name="T0" fmla="*/ 65 w 2901"/>
                    <a:gd name="T1" fmla="*/ 107 h 107"/>
                    <a:gd name="T2" fmla="*/ 136 w 2901"/>
                    <a:gd name="T3" fmla="*/ 107 h 107"/>
                    <a:gd name="T4" fmla="*/ 185 w 2901"/>
                    <a:gd name="T5" fmla="*/ 105 h 107"/>
                    <a:gd name="T6" fmla="*/ 229 w 2901"/>
                    <a:gd name="T7" fmla="*/ 105 h 107"/>
                    <a:gd name="T8" fmla="*/ 275 w 2901"/>
                    <a:gd name="T9" fmla="*/ 105 h 107"/>
                    <a:gd name="T10" fmla="*/ 323 w 2901"/>
                    <a:gd name="T11" fmla="*/ 105 h 107"/>
                    <a:gd name="T12" fmla="*/ 375 w 2901"/>
                    <a:gd name="T13" fmla="*/ 105 h 107"/>
                    <a:gd name="T14" fmla="*/ 427 w 2901"/>
                    <a:gd name="T15" fmla="*/ 107 h 107"/>
                    <a:gd name="T16" fmla="*/ 486 w 2901"/>
                    <a:gd name="T17" fmla="*/ 105 h 107"/>
                    <a:gd name="T18" fmla="*/ 549 w 2901"/>
                    <a:gd name="T19" fmla="*/ 105 h 107"/>
                    <a:gd name="T20" fmla="*/ 607 w 2901"/>
                    <a:gd name="T21" fmla="*/ 107 h 107"/>
                    <a:gd name="T22" fmla="*/ 666 w 2901"/>
                    <a:gd name="T23" fmla="*/ 107 h 107"/>
                    <a:gd name="T24" fmla="*/ 723 w 2901"/>
                    <a:gd name="T25" fmla="*/ 105 h 107"/>
                    <a:gd name="T26" fmla="*/ 766 w 2901"/>
                    <a:gd name="T27" fmla="*/ 105 h 107"/>
                    <a:gd name="T28" fmla="*/ 811 w 2901"/>
                    <a:gd name="T29" fmla="*/ 105 h 107"/>
                    <a:gd name="T30" fmla="*/ 854 w 2901"/>
                    <a:gd name="T31" fmla="*/ 105 h 107"/>
                    <a:gd name="T32" fmla="*/ 896 w 2901"/>
                    <a:gd name="T33" fmla="*/ 105 h 107"/>
                    <a:gd name="T34" fmla="*/ 942 w 2901"/>
                    <a:gd name="T35" fmla="*/ 105 h 107"/>
                    <a:gd name="T36" fmla="*/ 986 w 2901"/>
                    <a:gd name="T37" fmla="*/ 105 h 107"/>
                    <a:gd name="T38" fmla="*/ 1034 w 2901"/>
                    <a:gd name="T39" fmla="*/ 105 h 107"/>
                    <a:gd name="T40" fmla="*/ 1078 w 2901"/>
                    <a:gd name="T41" fmla="*/ 105 h 107"/>
                    <a:gd name="T42" fmla="*/ 1120 w 2901"/>
                    <a:gd name="T43" fmla="*/ 105 h 107"/>
                    <a:gd name="T44" fmla="*/ 1164 w 2901"/>
                    <a:gd name="T45" fmla="*/ 105 h 107"/>
                    <a:gd name="T46" fmla="*/ 1212 w 2901"/>
                    <a:gd name="T47" fmla="*/ 105 h 107"/>
                    <a:gd name="T48" fmla="*/ 1254 w 2901"/>
                    <a:gd name="T49" fmla="*/ 105 h 107"/>
                    <a:gd name="T50" fmla="*/ 1300 w 2901"/>
                    <a:gd name="T51" fmla="*/ 105 h 107"/>
                    <a:gd name="T52" fmla="*/ 1342 w 2901"/>
                    <a:gd name="T53" fmla="*/ 86 h 107"/>
                    <a:gd name="T54" fmla="*/ 1382 w 2901"/>
                    <a:gd name="T55" fmla="*/ 94 h 107"/>
                    <a:gd name="T56" fmla="*/ 1424 w 2901"/>
                    <a:gd name="T57" fmla="*/ 105 h 107"/>
                    <a:gd name="T58" fmla="*/ 1466 w 2901"/>
                    <a:gd name="T59" fmla="*/ 105 h 107"/>
                    <a:gd name="T60" fmla="*/ 1510 w 2901"/>
                    <a:gd name="T61" fmla="*/ 105 h 107"/>
                    <a:gd name="T62" fmla="*/ 1553 w 2901"/>
                    <a:gd name="T63" fmla="*/ 105 h 107"/>
                    <a:gd name="T64" fmla="*/ 1595 w 2901"/>
                    <a:gd name="T65" fmla="*/ 105 h 107"/>
                    <a:gd name="T66" fmla="*/ 1637 w 2901"/>
                    <a:gd name="T67" fmla="*/ 105 h 107"/>
                    <a:gd name="T68" fmla="*/ 1679 w 2901"/>
                    <a:gd name="T69" fmla="*/ 105 h 107"/>
                    <a:gd name="T70" fmla="*/ 1721 w 2901"/>
                    <a:gd name="T71" fmla="*/ 105 h 107"/>
                    <a:gd name="T72" fmla="*/ 1763 w 2901"/>
                    <a:gd name="T73" fmla="*/ 105 h 107"/>
                    <a:gd name="T74" fmla="*/ 1805 w 2901"/>
                    <a:gd name="T75" fmla="*/ 105 h 107"/>
                    <a:gd name="T76" fmla="*/ 1848 w 2901"/>
                    <a:gd name="T77" fmla="*/ 105 h 107"/>
                    <a:gd name="T78" fmla="*/ 1890 w 2901"/>
                    <a:gd name="T79" fmla="*/ 105 h 107"/>
                    <a:gd name="T80" fmla="*/ 1934 w 2901"/>
                    <a:gd name="T81" fmla="*/ 105 h 107"/>
                    <a:gd name="T82" fmla="*/ 1976 w 2901"/>
                    <a:gd name="T83" fmla="*/ 105 h 107"/>
                    <a:gd name="T84" fmla="*/ 2018 w 2901"/>
                    <a:gd name="T85" fmla="*/ 105 h 107"/>
                    <a:gd name="T86" fmla="*/ 2060 w 2901"/>
                    <a:gd name="T87" fmla="*/ 105 h 107"/>
                    <a:gd name="T88" fmla="*/ 2104 w 2901"/>
                    <a:gd name="T89" fmla="*/ 105 h 107"/>
                    <a:gd name="T90" fmla="*/ 2146 w 2901"/>
                    <a:gd name="T91" fmla="*/ 105 h 107"/>
                    <a:gd name="T92" fmla="*/ 2188 w 2901"/>
                    <a:gd name="T93" fmla="*/ 105 h 107"/>
                    <a:gd name="T94" fmla="*/ 2231 w 2901"/>
                    <a:gd name="T95" fmla="*/ 105 h 107"/>
                    <a:gd name="T96" fmla="*/ 2273 w 2901"/>
                    <a:gd name="T97" fmla="*/ 105 h 107"/>
                    <a:gd name="T98" fmla="*/ 2317 w 2901"/>
                    <a:gd name="T99" fmla="*/ 105 h 107"/>
                    <a:gd name="T100" fmla="*/ 2359 w 2901"/>
                    <a:gd name="T101" fmla="*/ 105 h 107"/>
                    <a:gd name="T102" fmla="*/ 2403 w 2901"/>
                    <a:gd name="T103" fmla="*/ 105 h 107"/>
                    <a:gd name="T104" fmla="*/ 2447 w 2901"/>
                    <a:gd name="T105" fmla="*/ 105 h 107"/>
                    <a:gd name="T106" fmla="*/ 2489 w 2901"/>
                    <a:gd name="T107" fmla="*/ 105 h 107"/>
                    <a:gd name="T108" fmla="*/ 2531 w 2901"/>
                    <a:gd name="T109" fmla="*/ 105 h 107"/>
                    <a:gd name="T110" fmla="*/ 2573 w 2901"/>
                    <a:gd name="T111" fmla="*/ 105 h 107"/>
                    <a:gd name="T112" fmla="*/ 2617 w 2901"/>
                    <a:gd name="T113" fmla="*/ 105 h 107"/>
                    <a:gd name="T114" fmla="*/ 2659 w 2901"/>
                    <a:gd name="T115" fmla="*/ 105 h 107"/>
                    <a:gd name="T116" fmla="*/ 2702 w 2901"/>
                    <a:gd name="T117" fmla="*/ 105 h 107"/>
                    <a:gd name="T118" fmla="*/ 2744 w 2901"/>
                    <a:gd name="T119" fmla="*/ 105 h 107"/>
                    <a:gd name="T120" fmla="*/ 2788 w 2901"/>
                    <a:gd name="T121" fmla="*/ 105 h 107"/>
                    <a:gd name="T122" fmla="*/ 2832 w 2901"/>
                    <a:gd name="T123" fmla="*/ 105 h 107"/>
                    <a:gd name="T124" fmla="*/ 2876 w 2901"/>
                    <a:gd name="T125" fmla="*/ 105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901" h="107">
                      <a:moveTo>
                        <a:pt x="0" y="107"/>
                      </a:moveTo>
                      <a:lnTo>
                        <a:pt x="3" y="107"/>
                      </a:lnTo>
                      <a:lnTo>
                        <a:pt x="7" y="107"/>
                      </a:lnTo>
                      <a:lnTo>
                        <a:pt x="9" y="107"/>
                      </a:lnTo>
                      <a:lnTo>
                        <a:pt x="13" y="107"/>
                      </a:lnTo>
                      <a:lnTo>
                        <a:pt x="17" y="107"/>
                      </a:lnTo>
                      <a:lnTo>
                        <a:pt x="19" y="107"/>
                      </a:lnTo>
                      <a:lnTo>
                        <a:pt x="23" y="107"/>
                      </a:lnTo>
                      <a:lnTo>
                        <a:pt x="26" y="107"/>
                      </a:lnTo>
                      <a:lnTo>
                        <a:pt x="30" y="107"/>
                      </a:lnTo>
                      <a:lnTo>
                        <a:pt x="34" y="107"/>
                      </a:lnTo>
                      <a:lnTo>
                        <a:pt x="38" y="107"/>
                      </a:lnTo>
                      <a:lnTo>
                        <a:pt x="40" y="107"/>
                      </a:lnTo>
                      <a:lnTo>
                        <a:pt x="44" y="107"/>
                      </a:lnTo>
                      <a:lnTo>
                        <a:pt x="47" y="107"/>
                      </a:lnTo>
                      <a:lnTo>
                        <a:pt x="51" y="107"/>
                      </a:lnTo>
                      <a:lnTo>
                        <a:pt x="53" y="105"/>
                      </a:lnTo>
                      <a:lnTo>
                        <a:pt x="55" y="107"/>
                      </a:lnTo>
                      <a:lnTo>
                        <a:pt x="57" y="107"/>
                      </a:lnTo>
                      <a:lnTo>
                        <a:pt x="61" y="105"/>
                      </a:lnTo>
                      <a:lnTo>
                        <a:pt x="63" y="107"/>
                      </a:lnTo>
                      <a:lnTo>
                        <a:pt x="65" y="107"/>
                      </a:lnTo>
                      <a:lnTo>
                        <a:pt x="68" y="107"/>
                      </a:lnTo>
                      <a:lnTo>
                        <a:pt x="72" y="105"/>
                      </a:lnTo>
                      <a:lnTo>
                        <a:pt x="74" y="107"/>
                      </a:lnTo>
                      <a:lnTo>
                        <a:pt x="78" y="107"/>
                      </a:lnTo>
                      <a:lnTo>
                        <a:pt x="82" y="107"/>
                      </a:lnTo>
                      <a:lnTo>
                        <a:pt x="84" y="107"/>
                      </a:lnTo>
                      <a:lnTo>
                        <a:pt x="88" y="107"/>
                      </a:lnTo>
                      <a:lnTo>
                        <a:pt x="91" y="107"/>
                      </a:lnTo>
                      <a:lnTo>
                        <a:pt x="95" y="107"/>
                      </a:lnTo>
                      <a:lnTo>
                        <a:pt x="99" y="107"/>
                      </a:lnTo>
                      <a:lnTo>
                        <a:pt x="103" y="107"/>
                      </a:lnTo>
                      <a:lnTo>
                        <a:pt x="105" y="107"/>
                      </a:lnTo>
                      <a:lnTo>
                        <a:pt x="109" y="107"/>
                      </a:lnTo>
                      <a:lnTo>
                        <a:pt x="113" y="107"/>
                      </a:lnTo>
                      <a:lnTo>
                        <a:pt x="114" y="107"/>
                      </a:lnTo>
                      <a:lnTo>
                        <a:pt x="118" y="107"/>
                      </a:lnTo>
                      <a:lnTo>
                        <a:pt x="122" y="107"/>
                      </a:lnTo>
                      <a:lnTo>
                        <a:pt x="126" y="107"/>
                      </a:lnTo>
                      <a:lnTo>
                        <a:pt x="128" y="107"/>
                      </a:lnTo>
                      <a:lnTo>
                        <a:pt x="130" y="105"/>
                      </a:lnTo>
                      <a:lnTo>
                        <a:pt x="134" y="105"/>
                      </a:lnTo>
                      <a:lnTo>
                        <a:pt x="136" y="107"/>
                      </a:lnTo>
                      <a:lnTo>
                        <a:pt x="139" y="107"/>
                      </a:lnTo>
                      <a:lnTo>
                        <a:pt x="143" y="107"/>
                      </a:lnTo>
                      <a:lnTo>
                        <a:pt x="145" y="105"/>
                      </a:lnTo>
                      <a:lnTo>
                        <a:pt x="147" y="107"/>
                      </a:lnTo>
                      <a:lnTo>
                        <a:pt x="149" y="107"/>
                      </a:lnTo>
                      <a:lnTo>
                        <a:pt x="153" y="107"/>
                      </a:lnTo>
                      <a:lnTo>
                        <a:pt x="157" y="107"/>
                      </a:lnTo>
                      <a:lnTo>
                        <a:pt x="158" y="105"/>
                      </a:lnTo>
                      <a:lnTo>
                        <a:pt x="160" y="105"/>
                      </a:lnTo>
                      <a:lnTo>
                        <a:pt x="162" y="105"/>
                      </a:lnTo>
                      <a:lnTo>
                        <a:pt x="164" y="105"/>
                      </a:lnTo>
                      <a:lnTo>
                        <a:pt x="166" y="105"/>
                      </a:lnTo>
                      <a:lnTo>
                        <a:pt x="168" y="105"/>
                      </a:lnTo>
                      <a:lnTo>
                        <a:pt x="170" y="105"/>
                      </a:lnTo>
                      <a:lnTo>
                        <a:pt x="172" y="105"/>
                      </a:lnTo>
                      <a:lnTo>
                        <a:pt x="174" y="105"/>
                      </a:lnTo>
                      <a:lnTo>
                        <a:pt x="176" y="105"/>
                      </a:lnTo>
                      <a:lnTo>
                        <a:pt x="178" y="105"/>
                      </a:lnTo>
                      <a:lnTo>
                        <a:pt x="180" y="105"/>
                      </a:lnTo>
                      <a:lnTo>
                        <a:pt x="181" y="105"/>
                      </a:lnTo>
                      <a:lnTo>
                        <a:pt x="183" y="105"/>
                      </a:lnTo>
                      <a:lnTo>
                        <a:pt x="185" y="105"/>
                      </a:lnTo>
                      <a:lnTo>
                        <a:pt x="187" y="105"/>
                      </a:lnTo>
                      <a:lnTo>
                        <a:pt x="189" y="105"/>
                      </a:lnTo>
                      <a:lnTo>
                        <a:pt x="191" y="105"/>
                      </a:lnTo>
                      <a:lnTo>
                        <a:pt x="193" y="105"/>
                      </a:lnTo>
                      <a:lnTo>
                        <a:pt x="195" y="105"/>
                      </a:lnTo>
                      <a:lnTo>
                        <a:pt x="199" y="105"/>
                      </a:lnTo>
                      <a:lnTo>
                        <a:pt x="201" y="105"/>
                      </a:lnTo>
                      <a:lnTo>
                        <a:pt x="203" y="105"/>
                      </a:lnTo>
                      <a:lnTo>
                        <a:pt x="204" y="105"/>
                      </a:lnTo>
                      <a:lnTo>
                        <a:pt x="206" y="105"/>
                      </a:lnTo>
                      <a:lnTo>
                        <a:pt x="208" y="105"/>
                      </a:lnTo>
                      <a:lnTo>
                        <a:pt x="210" y="105"/>
                      </a:lnTo>
                      <a:lnTo>
                        <a:pt x="212" y="105"/>
                      </a:lnTo>
                      <a:lnTo>
                        <a:pt x="214" y="105"/>
                      </a:lnTo>
                      <a:lnTo>
                        <a:pt x="216" y="105"/>
                      </a:lnTo>
                      <a:lnTo>
                        <a:pt x="218" y="105"/>
                      </a:lnTo>
                      <a:lnTo>
                        <a:pt x="220" y="105"/>
                      </a:lnTo>
                      <a:lnTo>
                        <a:pt x="222" y="105"/>
                      </a:lnTo>
                      <a:lnTo>
                        <a:pt x="224" y="105"/>
                      </a:lnTo>
                      <a:lnTo>
                        <a:pt x="226" y="105"/>
                      </a:lnTo>
                      <a:lnTo>
                        <a:pt x="227" y="105"/>
                      </a:lnTo>
                      <a:lnTo>
                        <a:pt x="229" y="105"/>
                      </a:lnTo>
                      <a:lnTo>
                        <a:pt x="231" y="105"/>
                      </a:lnTo>
                      <a:lnTo>
                        <a:pt x="233" y="105"/>
                      </a:lnTo>
                      <a:lnTo>
                        <a:pt x="235" y="105"/>
                      </a:lnTo>
                      <a:lnTo>
                        <a:pt x="239" y="105"/>
                      </a:lnTo>
                      <a:lnTo>
                        <a:pt x="241" y="105"/>
                      </a:lnTo>
                      <a:lnTo>
                        <a:pt x="243" y="105"/>
                      </a:lnTo>
                      <a:lnTo>
                        <a:pt x="245" y="105"/>
                      </a:lnTo>
                      <a:lnTo>
                        <a:pt x="247" y="105"/>
                      </a:lnTo>
                      <a:lnTo>
                        <a:pt x="248" y="105"/>
                      </a:lnTo>
                      <a:lnTo>
                        <a:pt x="250" y="105"/>
                      </a:lnTo>
                      <a:lnTo>
                        <a:pt x="252" y="105"/>
                      </a:lnTo>
                      <a:lnTo>
                        <a:pt x="254" y="105"/>
                      </a:lnTo>
                      <a:lnTo>
                        <a:pt x="258" y="105"/>
                      </a:lnTo>
                      <a:lnTo>
                        <a:pt x="260" y="105"/>
                      </a:lnTo>
                      <a:lnTo>
                        <a:pt x="262" y="105"/>
                      </a:lnTo>
                      <a:lnTo>
                        <a:pt x="264" y="105"/>
                      </a:lnTo>
                      <a:lnTo>
                        <a:pt x="266" y="105"/>
                      </a:lnTo>
                      <a:lnTo>
                        <a:pt x="268" y="105"/>
                      </a:lnTo>
                      <a:lnTo>
                        <a:pt x="270" y="105"/>
                      </a:lnTo>
                      <a:lnTo>
                        <a:pt x="271" y="105"/>
                      </a:lnTo>
                      <a:lnTo>
                        <a:pt x="273" y="105"/>
                      </a:lnTo>
                      <a:lnTo>
                        <a:pt x="275" y="105"/>
                      </a:lnTo>
                      <a:lnTo>
                        <a:pt x="277" y="105"/>
                      </a:lnTo>
                      <a:lnTo>
                        <a:pt x="279" y="105"/>
                      </a:lnTo>
                      <a:lnTo>
                        <a:pt x="283" y="105"/>
                      </a:lnTo>
                      <a:lnTo>
                        <a:pt x="285" y="105"/>
                      </a:lnTo>
                      <a:lnTo>
                        <a:pt x="287" y="105"/>
                      </a:lnTo>
                      <a:lnTo>
                        <a:pt x="289" y="105"/>
                      </a:lnTo>
                      <a:lnTo>
                        <a:pt x="291" y="105"/>
                      </a:lnTo>
                      <a:lnTo>
                        <a:pt x="293" y="105"/>
                      </a:lnTo>
                      <a:lnTo>
                        <a:pt x="294" y="105"/>
                      </a:lnTo>
                      <a:lnTo>
                        <a:pt x="296" y="105"/>
                      </a:lnTo>
                      <a:lnTo>
                        <a:pt x="298" y="105"/>
                      </a:lnTo>
                      <a:lnTo>
                        <a:pt x="300" y="105"/>
                      </a:lnTo>
                      <a:lnTo>
                        <a:pt x="302" y="105"/>
                      </a:lnTo>
                      <a:lnTo>
                        <a:pt x="304" y="105"/>
                      </a:lnTo>
                      <a:lnTo>
                        <a:pt x="306" y="107"/>
                      </a:lnTo>
                      <a:lnTo>
                        <a:pt x="308" y="105"/>
                      </a:lnTo>
                      <a:lnTo>
                        <a:pt x="310" y="105"/>
                      </a:lnTo>
                      <a:lnTo>
                        <a:pt x="312" y="105"/>
                      </a:lnTo>
                      <a:lnTo>
                        <a:pt x="314" y="105"/>
                      </a:lnTo>
                      <a:lnTo>
                        <a:pt x="317" y="105"/>
                      </a:lnTo>
                      <a:lnTo>
                        <a:pt x="319" y="105"/>
                      </a:lnTo>
                      <a:lnTo>
                        <a:pt x="323" y="105"/>
                      </a:lnTo>
                      <a:lnTo>
                        <a:pt x="325" y="105"/>
                      </a:lnTo>
                      <a:lnTo>
                        <a:pt x="329" y="105"/>
                      </a:lnTo>
                      <a:lnTo>
                        <a:pt x="331" y="107"/>
                      </a:lnTo>
                      <a:lnTo>
                        <a:pt x="333" y="105"/>
                      </a:lnTo>
                      <a:lnTo>
                        <a:pt x="335" y="105"/>
                      </a:lnTo>
                      <a:lnTo>
                        <a:pt x="338" y="105"/>
                      </a:lnTo>
                      <a:lnTo>
                        <a:pt x="340" y="105"/>
                      </a:lnTo>
                      <a:lnTo>
                        <a:pt x="344" y="105"/>
                      </a:lnTo>
                      <a:lnTo>
                        <a:pt x="346" y="105"/>
                      </a:lnTo>
                      <a:lnTo>
                        <a:pt x="348" y="107"/>
                      </a:lnTo>
                      <a:lnTo>
                        <a:pt x="350" y="105"/>
                      </a:lnTo>
                      <a:lnTo>
                        <a:pt x="352" y="107"/>
                      </a:lnTo>
                      <a:lnTo>
                        <a:pt x="354" y="105"/>
                      </a:lnTo>
                      <a:lnTo>
                        <a:pt x="356" y="107"/>
                      </a:lnTo>
                      <a:lnTo>
                        <a:pt x="358" y="105"/>
                      </a:lnTo>
                      <a:lnTo>
                        <a:pt x="360" y="105"/>
                      </a:lnTo>
                      <a:lnTo>
                        <a:pt x="361" y="105"/>
                      </a:lnTo>
                      <a:lnTo>
                        <a:pt x="365" y="105"/>
                      </a:lnTo>
                      <a:lnTo>
                        <a:pt x="369" y="107"/>
                      </a:lnTo>
                      <a:lnTo>
                        <a:pt x="371" y="105"/>
                      </a:lnTo>
                      <a:lnTo>
                        <a:pt x="373" y="105"/>
                      </a:lnTo>
                      <a:lnTo>
                        <a:pt x="375" y="105"/>
                      </a:lnTo>
                      <a:lnTo>
                        <a:pt x="379" y="105"/>
                      </a:lnTo>
                      <a:lnTo>
                        <a:pt x="381" y="107"/>
                      </a:lnTo>
                      <a:lnTo>
                        <a:pt x="383" y="107"/>
                      </a:lnTo>
                      <a:lnTo>
                        <a:pt x="384" y="107"/>
                      </a:lnTo>
                      <a:lnTo>
                        <a:pt x="388" y="107"/>
                      </a:lnTo>
                      <a:lnTo>
                        <a:pt x="388" y="105"/>
                      </a:lnTo>
                      <a:lnTo>
                        <a:pt x="390" y="107"/>
                      </a:lnTo>
                      <a:lnTo>
                        <a:pt x="392" y="107"/>
                      </a:lnTo>
                      <a:lnTo>
                        <a:pt x="396" y="105"/>
                      </a:lnTo>
                      <a:lnTo>
                        <a:pt x="398" y="107"/>
                      </a:lnTo>
                      <a:lnTo>
                        <a:pt x="400" y="105"/>
                      </a:lnTo>
                      <a:lnTo>
                        <a:pt x="402" y="107"/>
                      </a:lnTo>
                      <a:lnTo>
                        <a:pt x="404" y="105"/>
                      </a:lnTo>
                      <a:lnTo>
                        <a:pt x="406" y="107"/>
                      </a:lnTo>
                      <a:lnTo>
                        <a:pt x="409" y="107"/>
                      </a:lnTo>
                      <a:lnTo>
                        <a:pt x="413" y="107"/>
                      </a:lnTo>
                      <a:lnTo>
                        <a:pt x="415" y="107"/>
                      </a:lnTo>
                      <a:lnTo>
                        <a:pt x="419" y="107"/>
                      </a:lnTo>
                      <a:lnTo>
                        <a:pt x="421" y="105"/>
                      </a:lnTo>
                      <a:lnTo>
                        <a:pt x="423" y="107"/>
                      </a:lnTo>
                      <a:lnTo>
                        <a:pt x="425" y="107"/>
                      </a:lnTo>
                      <a:lnTo>
                        <a:pt x="427" y="107"/>
                      </a:lnTo>
                      <a:lnTo>
                        <a:pt x="428" y="105"/>
                      </a:lnTo>
                      <a:lnTo>
                        <a:pt x="430" y="105"/>
                      </a:lnTo>
                      <a:lnTo>
                        <a:pt x="432" y="107"/>
                      </a:lnTo>
                      <a:lnTo>
                        <a:pt x="434" y="107"/>
                      </a:lnTo>
                      <a:lnTo>
                        <a:pt x="436" y="107"/>
                      </a:lnTo>
                      <a:lnTo>
                        <a:pt x="440" y="107"/>
                      </a:lnTo>
                      <a:lnTo>
                        <a:pt x="444" y="107"/>
                      </a:lnTo>
                      <a:lnTo>
                        <a:pt x="446" y="107"/>
                      </a:lnTo>
                      <a:lnTo>
                        <a:pt x="450" y="107"/>
                      </a:lnTo>
                      <a:lnTo>
                        <a:pt x="453" y="107"/>
                      </a:lnTo>
                      <a:lnTo>
                        <a:pt x="455" y="107"/>
                      </a:lnTo>
                      <a:lnTo>
                        <a:pt x="457" y="107"/>
                      </a:lnTo>
                      <a:lnTo>
                        <a:pt x="461" y="107"/>
                      </a:lnTo>
                      <a:lnTo>
                        <a:pt x="465" y="107"/>
                      </a:lnTo>
                      <a:lnTo>
                        <a:pt x="467" y="107"/>
                      </a:lnTo>
                      <a:lnTo>
                        <a:pt x="471" y="107"/>
                      </a:lnTo>
                      <a:lnTo>
                        <a:pt x="474" y="107"/>
                      </a:lnTo>
                      <a:lnTo>
                        <a:pt x="476" y="105"/>
                      </a:lnTo>
                      <a:lnTo>
                        <a:pt x="478" y="107"/>
                      </a:lnTo>
                      <a:lnTo>
                        <a:pt x="480" y="107"/>
                      </a:lnTo>
                      <a:lnTo>
                        <a:pt x="484" y="107"/>
                      </a:lnTo>
                      <a:lnTo>
                        <a:pt x="486" y="105"/>
                      </a:lnTo>
                      <a:lnTo>
                        <a:pt x="488" y="107"/>
                      </a:lnTo>
                      <a:lnTo>
                        <a:pt x="492" y="107"/>
                      </a:lnTo>
                      <a:lnTo>
                        <a:pt x="496" y="107"/>
                      </a:lnTo>
                      <a:lnTo>
                        <a:pt x="499" y="107"/>
                      </a:lnTo>
                      <a:lnTo>
                        <a:pt x="501" y="107"/>
                      </a:lnTo>
                      <a:lnTo>
                        <a:pt x="505" y="107"/>
                      </a:lnTo>
                      <a:lnTo>
                        <a:pt x="509" y="107"/>
                      </a:lnTo>
                      <a:lnTo>
                        <a:pt x="511" y="107"/>
                      </a:lnTo>
                      <a:lnTo>
                        <a:pt x="513" y="105"/>
                      </a:lnTo>
                      <a:lnTo>
                        <a:pt x="515" y="107"/>
                      </a:lnTo>
                      <a:lnTo>
                        <a:pt x="519" y="107"/>
                      </a:lnTo>
                      <a:lnTo>
                        <a:pt x="520" y="107"/>
                      </a:lnTo>
                      <a:lnTo>
                        <a:pt x="522" y="107"/>
                      </a:lnTo>
                      <a:lnTo>
                        <a:pt x="526" y="107"/>
                      </a:lnTo>
                      <a:lnTo>
                        <a:pt x="530" y="107"/>
                      </a:lnTo>
                      <a:lnTo>
                        <a:pt x="532" y="105"/>
                      </a:lnTo>
                      <a:lnTo>
                        <a:pt x="534" y="107"/>
                      </a:lnTo>
                      <a:lnTo>
                        <a:pt x="536" y="107"/>
                      </a:lnTo>
                      <a:lnTo>
                        <a:pt x="540" y="107"/>
                      </a:lnTo>
                      <a:lnTo>
                        <a:pt x="543" y="107"/>
                      </a:lnTo>
                      <a:lnTo>
                        <a:pt x="545" y="107"/>
                      </a:lnTo>
                      <a:lnTo>
                        <a:pt x="549" y="105"/>
                      </a:lnTo>
                      <a:lnTo>
                        <a:pt x="551" y="107"/>
                      </a:lnTo>
                      <a:lnTo>
                        <a:pt x="553" y="107"/>
                      </a:lnTo>
                      <a:lnTo>
                        <a:pt x="557" y="107"/>
                      </a:lnTo>
                      <a:lnTo>
                        <a:pt x="561" y="107"/>
                      </a:lnTo>
                      <a:lnTo>
                        <a:pt x="563" y="105"/>
                      </a:lnTo>
                      <a:lnTo>
                        <a:pt x="564" y="107"/>
                      </a:lnTo>
                      <a:lnTo>
                        <a:pt x="566" y="107"/>
                      </a:lnTo>
                      <a:lnTo>
                        <a:pt x="570" y="107"/>
                      </a:lnTo>
                      <a:lnTo>
                        <a:pt x="574" y="107"/>
                      </a:lnTo>
                      <a:lnTo>
                        <a:pt x="576" y="107"/>
                      </a:lnTo>
                      <a:lnTo>
                        <a:pt x="580" y="107"/>
                      </a:lnTo>
                      <a:lnTo>
                        <a:pt x="584" y="107"/>
                      </a:lnTo>
                      <a:lnTo>
                        <a:pt x="586" y="107"/>
                      </a:lnTo>
                      <a:lnTo>
                        <a:pt x="587" y="107"/>
                      </a:lnTo>
                      <a:lnTo>
                        <a:pt x="591" y="105"/>
                      </a:lnTo>
                      <a:lnTo>
                        <a:pt x="593" y="107"/>
                      </a:lnTo>
                      <a:lnTo>
                        <a:pt x="595" y="107"/>
                      </a:lnTo>
                      <a:lnTo>
                        <a:pt x="597" y="107"/>
                      </a:lnTo>
                      <a:lnTo>
                        <a:pt x="599" y="105"/>
                      </a:lnTo>
                      <a:lnTo>
                        <a:pt x="601" y="107"/>
                      </a:lnTo>
                      <a:lnTo>
                        <a:pt x="605" y="107"/>
                      </a:lnTo>
                      <a:lnTo>
                        <a:pt x="607" y="107"/>
                      </a:lnTo>
                      <a:lnTo>
                        <a:pt x="610" y="107"/>
                      </a:lnTo>
                      <a:lnTo>
                        <a:pt x="614" y="107"/>
                      </a:lnTo>
                      <a:lnTo>
                        <a:pt x="618" y="107"/>
                      </a:lnTo>
                      <a:lnTo>
                        <a:pt x="620" y="105"/>
                      </a:lnTo>
                      <a:lnTo>
                        <a:pt x="622" y="107"/>
                      </a:lnTo>
                      <a:lnTo>
                        <a:pt x="626" y="107"/>
                      </a:lnTo>
                      <a:lnTo>
                        <a:pt x="628" y="107"/>
                      </a:lnTo>
                      <a:lnTo>
                        <a:pt x="630" y="105"/>
                      </a:lnTo>
                      <a:lnTo>
                        <a:pt x="631" y="107"/>
                      </a:lnTo>
                      <a:lnTo>
                        <a:pt x="635" y="107"/>
                      </a:lnTo>
                      <a:lnTo>
                        <a:pt x="639" y="107"/>
                      </a:lnTo>
                      <a:lnTo>
                        <a:pt x="641" y="107"/>
                      </a:lnTo>
                      <a:lnTo>
                        <a:pt x="645" y="107"/>
                      </a:lnTo>
                      <a:lnTo>
                        <a:pt x="649" y="107"/>
                      </a:lnTo>
                      <a:lnTo>
                        <a:pt x="651" y="107"/>
                      </a:lnTo>
                      <a:lnTo>
                        <a:pt x="653" y="105"/>
                      </a:lnTo>
                      <a:lnTo>
                        <a:pt x="654" y="107"/>
                      </a:lnTo>
                      <a:lnTo>
                        <a:pt x="656" y="105"/>
                      </a:lnTo>
                      <a:lnTo>
                        <a:pt x="658" y="107"/>
                      </a:lnTo>
                      <a:lnTo>
                        <a:pt x="660" y="107"/>
                      </a:lnTo>
                      <a:lnTo>
                        <a:pt x="662" y="107"/>
                      </a:lnTo>
                      <a:lnTo>
                        <a:pt x="666" y="107"/>
                      </a:lnTo>
                      <a:lnTo>
                        <a:pt x="670" y="107"/>
                      </a:lnTo>
                      <a:lnTo>
                        <a:pt x="672" y="107"/>
                      </a:lnTo>
                      <a:lnTo>
                        <a:pt x="676" y="107"/>
                      </a:lnTo>
                      <a:lnTo>
                        <a:pt x="677" y="105"/>
                      </a:lnTo>
                      <a:lnTo>
                        <a:pt x="679" y="107"/>
                      </a:lnTo>
                      <a:lnTo>
                        <a:pt x="681" y="107"/>
                      </a:lnTo>
                      <a:lnTo>
                        <a:pt x="683" y="107"/>
                      </a:lnTo>
                      <a:lnTo>
                        <a:pt x="687" y="107"/>
                      </a:lnTo>
                      <a:lnTo>
                        <a:pt x="691" y="107"/>
                      </a:lnTo>
                      <a:lnTo>
                        <a:pt x="693" y="107"/>
                      </a:lnTo>
                      <a:lnTo>
                        <a:pt x="697" y="107"/>
                      </a:lnTo>
                      <a:lnTo>
                        <a:pt x="700" y="105"/>
                      </a:lnTo>
                      <a:lnTo>
                        <a:pt x="702" y="107"/>
                      </a:lnTo>
                      <a:lnTo>
                        <a:pt x="706" y="107"/>
                      </a:lnTo>
                      <a:lnTo>
                        <a:pt x="710" y="107"/>
                      </a:lnTo>
                      <a:lnTo>
                        <a:pt x="712" y="105"/>
                      </a:lnTo>
                      <a:lnTo>
                        <a:pt x="714" y="107"/>
                      </a:lnTo>
                      <a:lnTo>
                        <a:pt x="716" y="105"/>
                      </a:lnTo>
                      <a:lnTo>
                        <a:pt x="718" y="105"/>
                      </a:lnTo>
                      <a:lnTo>
                        <a:pt x="720" y="105"/>
                      </a:lnTo>
                      <a:lnTo>
                        <a:pt x="721" y="105"/>
                      </a:lnTo>
                      <a:lnTo>
                        <a:pt x="723" y="105"/>
                      </a:lnTo>
                      <a:lnTo>
                        <a:pt x="725" y="105"/>
                      </a:lnTo>
                      <a:lnTo>
                        <a:pt x="727" y="103"/>
                      </a:lnTo>
                      <a:lnTo>
                        <a:pt x="729" y="103"/>
                      </a:lnTo>
                      <a:lnTo>
                        <a:pt x="731" y="103"/>
                      </a:lnTo>
                      <a:lnTo>
                        <a:pt x="733" y="103"/>
                      </a:lnTo>
                      <a:lnTo>
                        <a:pt x="735" y="105"/>
                      </a:lnTo>
                      <a:lnTo>
                        <a:pt x="737" y="105"/>
                      </a:lnTo>
                      <a:lnTo>
                        <a:pt x="739" y="105"/>
                      </a:lnTo>
                      <a:lnTo>
                        <a:pt x="741" y="105"/>
                      </a:lnTo>
                      <a:lnTo>
                        <a:pt x="743" y="105"/>
                      </a:lnTo>
                      <a:lnTo>
                        <a:pt x="744" y="105"/>
                      </a:lnTo>
                      <a:lnTo>
                        <a:pt x="746" y="105"/>
                      </a:lnTo>
                      <a:lnTo>
                        <a:pt x="748" y="105"/>
                      </a:lnTo>
                      <a:lnTo>
                        <a:pt x="750" y="105"/>
                      </a:lnTo>
                      <a:lnTo>
                        <a:pt x="752" y="105"/>
                      </a:lnTo>
                      <a:lnTo>
                        <a:pt x="754" y="105"/>
                      </a:lnTo>
                      <a:lnTo>
                        <a:pt x="756" y="105"/>
                      </a:lnTo>
                      <a:lnTo>
                        <a:pt x="758" y="105"/>
                      </a:lnTo>
                      <a:lnTo>
                        <a:pt x="760" y="105"/>
                      </a:lnTo>
                      <a:lnTo>
                        <a:pt x="762" y="105"/>
                      </a:lnTo>
                      <a:lnTo>
                        <a:pt x="764" y="105"/>
                      </a:lnTo>
                      <a:lnTo>
                        <a:pt x="766" y="105"/>
                      </a:lnTo>
                      <a:lnTo>
                        <a:pt x="767" y="105"/>
                      </a:lnTo>
                      <a:lnTo>
                        <a:pt x="769" y="105"/>
                      </a:lnTo>
                      <a:lnTo>
                        <a:pt x="771" y="105"/>
                      </a:lnTo>
                      <a:lnTo>
                        <a:pt x="773" y="105"/>
                      </a:lnTo>
                      <a:lnTo>
                        <a:pt x="775" y="105"/>
                      </a:lnTo>
                      <a:lnTo>
                        <a:pt x="779" y="105"/>
                      </a:lnTo>
                      <a:lnTo>
                        <a:pt x="781" y="105"/>
                      </a:lnTo>
                      <a:lnTo>
                        <a:pt x="783" y="105"/>
                      </a:lnTo>
                      <a:lnTo>
                        <a:pt x="785" y="105"/>
                      </a:lnTo>
                      <a:lnTo>
                        <a:pt x="787" y="105"/>
                      </a:lnTo>
                      <a:lnTo>
                        <a:pt x="789" y="105"/>
                      </a:lnTo>
                      <a:lnTo>
                        <a:pt x="792" y="105"/>
                      </a:lnTo>
                      <a:lnTo>
                        <a:pt x="794" y="105"/>
                      </a:lnTo>
                      <a:lnTo>
                        <a:pt x="796" y="105"/>
                      </a:lnTo>
                      <a:lnTo>
                        <a:pt x="798" y="105"/>
                      </a:lnTo>
                      <a:lnTo>
                        <a:pt x="800" y="105"/>
                      </a:lnTo>
                      <a:lnTo>
                        <a:pt x="802" y="105"/>
                      </a:lnTo>
                      <a:lnTo>
                        <a:pt x="804" y="105"/>
                      </a:lnTo>
                      <a:lnTo>
                        <a:pt x="806" y="105"/>
                      </a:lnTo>
                      <a:lnTo>
                        <a:pt x="808" y="105"/>
                      </a:lnTo>
                      <a:lnTo>
                        <a:pt x="810" y="105"/>
                      </a:lnTo>
                      <a:lnTo>
                        <a:pt x="811" y="105"/>
                      </a:lnTo>
                      <a:lnTo>
                        <a:pt x="813" y="105"/>
                      </a:lnTo>
                      <a:lnTo>
                        <a:pt x="815" y="105"/>
                      </a:lnTo>
                      <a:lnTo>
                        <a:pt x="817" y="105"/>
                      </a:lnTo>
                      <a:lnTo>
                        <a:pt x="819" y="105"/>
                      </a:lnTo>
                      <a:lnTo>
                        <a:pt x="821" y="105"/>
                      </a:lnTo>
                      <a:lnTo>
                        <a:pt x="823" y="105"/>
                      </a:lnTo>
                      <a:lnTo>
                        <a:pt x="825" y="105"/>
                      </a:lnTo>
                      <a:lnTo>
                        <a:pt x="827" y="105"/>
                      </a:lnTo>
                      <a:lnTo>
                        <a:pt x="829" y="105"/>
                      </a:lnTo>
                      <a:lnTo>
                        <a:pt x="831" y="105"/>
                      </a:lnTo>
                      <a:lnTo>
                        <a:pt x="833" y="105"/>
                      </a:lnTo>
                      <a:lnTo>
                        <a:pt x="834" y="105"/>
                      </a:lnTo>
                      <a:lnTo>
                        <a:pt x="836" y="105"/>
                      </a:lnTo>
                      <a:lnTo>
                        <a:pt x="838" y="105"/>
                      </a:lnTo>
                      <a:lnTo>
                        <a:pt x="840" y="105"/>
                      </a:lnTo>
                      <a:lnTo>
                        <a:pt x="842" y="105"/>
                      </a:lnTo>
                      <a:lnTo>
                        <a:pt x="844" y="105"/>
                      </a:lnTo>
                      <a:lnTo>
                        <a:pt x="846" y="105"/>
                      </a:lnTo>
                      <a:lnTo>
                        <a:pt x="848" y="105"/>
                      </a:lnTo>
                      <a:lnTo>
                        <a:pt x="850" y="105"/>
                      </a:lnTo>
                      <a:lnTo>
                        <a:pt x="852" y="105"/>
                      </a:lnTo>
                      <a:lnTo>
                        <a:pt x="854" y="105"/>
                      </a:lnTo>
                      <a:lnTo>
                        <a:pt x="856" y="105"/>
                      </a:lnTo>
                      <a:lnTo>
                        <a:pt x="857" y="105"/>
                      </a:lnTo>
                      <a:lnTo>
                        <a:pt x="859" y="105"/>
                      </a:lnTo>
                      <a:lnTo>
                        <a:pt x="861" y="105"/>
                      </a:lnTo>
                      <a:lnTo>
                        <a:pt x="863" y="105"/>
                      </a:lnTo>
                      <a:lnTo>
                        <a:pt x="865" y="105"/>
                      </a:lnTo>
                      <a:lnTo>
                        <a:pt x="867" y="105"/>
                      </a:lnTo>
                      <a:lnTo>
                        <a:pt x="869" y="105"/>
                      </a:lnTo>
                      <a:lnTo>
                        <a:pt x="871" y="105"/>
                      </a:lnTo>
                      <a:lnTo>
                        <a:pt x="873" y="105"/>
                      </a:lnTo>
                      <a:lnTo>
                        <a:pt x="875" y="105"/>
                      </a:lnTo>
                      <a:lnTo>
                        <a:pt x="877" y="105"/>
                      </a:lnTo>
                      <a:lnTo>
                        <a:pt x="879" y="105"/>
                      </a:lnTo>
                      <a:lnTo>
                        <a:pt x="880" y="105"/>
                      </a:lnTo>
                      <a:lnTo>
                        <a:pt x="882" y="105"/>
                      </a:lnTo>
                      <a:lnTo>
                        <a:pt x="884" y="105"/>
                      </a:lnTo>
                      <a:lnTo>
                        <a:pt x="886" y="107"/>
                      </a:lnTo>
                      <a:lnTo>
                        <a:pt x="888" y="107"/>
                      </a:lnTo>
                      <a:lnTo>
                        <a:pt x="890" y="105"/>
                      </a:lnTo>
                      <a:lnTo>
                        <a:pt x="892" y="105"/>
                      </a:lnTo>
                      <a:lnTo>
                        <a:pt x="894" y="105"/>
                      </a:lnTo>
                      <a:lnTo>
                        <a:pt x="896" y="105"/>
                      </a:lnTo>
                      <a:lnTo>
                        <a:pt x="898" y="105"/>
                      </a:lnTo>
                      <a:lnTo>
                        <a:pt x="900" y="105"/>
                      </a:lnTo>
                      <a:lnTo>
                        <a:pt x="902" y="105"/>
                      </a:lnTo>
                      <a:lnTo>
                        <a:pt x="903" y="105"/>
                      </a:lnTo>
                      <a:lnTo>
                        <a:pt x="905" y="105"/>
                      </a:lnTo>
                      <a:lnTo>
                        <a:pt x="907" y="105"/>
                      </a:lnTo>
                      <a:lnTo>
                        <a:pt x="909" y="105"/>
                      </a:lnTo>
                      <a:lnTo>
                        <a:pt x="911" y="105"/>
                      </a:lnTo>
                      <a:lnTo>
                        <a:pt x="913" y="105"/>
                      </a:lnTo>
                      <a:lnTo>
                        <a:pt x="915" y="105"/>
                      </a:lnTo>
                      <a:lnTo>
                        <a:pt x="919" y="105"/>
                      </a:lnTo>
                      <a:lnTo>
                        <a:pt x="921" y="105"/>
                      </a:lnTo>
                      <a:lnTo>
                        <a:pt x="923" y="105"/>
                      </a:lnTo>
                      <a:lnTo>
                        <a:pt x="924" y="105"/>
                      </a:lnTo>
                      <a:lnTo>
                        <a:pt x="926" y="105"/>
                      </a:lnTo>
                      <a:lnTo>
                        <a:pt x="928" y="105"/>
                      </a:lnTo>
                      <a:lnTo>
                        <a:pt x="930" y="105"/>
                      </a:lnTo>
                      <a:lnTo>
                        <a:pt x="932" y="105"/>
                      </a:lnTo>
                      <a:lnTo>
                        <a:pt x="936" y="105"/>
                      </a:lnTo>
                      <a:lnTo>
                        <a:pt x="938" y="105"/>
                      </a:lnTo>
                      <a:lnTo>
                        <a:pt x="940" y="107"/>
                      </a:lnTo>
                      <a:lnTo>
                        <a:pt x="942" y="105"/>
                      </a:lnTo>
                      <a:lnTo>
                        <a:pt x="944" y="105"/>
                      </a:lnTo>
                      <a:lnTo>
                        <a:pt x="946" y="105"/>
                      </a:lnTo>
                      <a:lnTo>
                        <a:pt x="947" y="105"/>
                      </a:lnTo>
                      <a:lnTo>
                        <a:pt x="949" y="107"/>
                      </a:lnTo>
                      <a:lnTo>
                        <a:pt x="953" y="105"/>
                      </a:lnTo>
                      <a:lnTo>
                        <a:pt x="955" y="105"/>
                      </a:lnTo>
                      <a:lnTo>
                        <a:pt x="957" y="105"/>
                      </a:lnTo>
                      <a:lnTo>
                        <a:pt x="959" y="105"/>
                      </a:lnTo>
                      <a:lnTo>
                        <a:pt x="961" y="105"/>
                      </a:lnTo>
                      <a:lnTo>
                        <a:pt x="963" y="105"/>
                      </a:lnTo>
                      <a:lnTo>
                        <a:pt x="965" y="105"/>
                      </a:lnTo>
                      <a:lnTo>
                        <a:pt x="967" y="105"/>
                      </a:lnTo>
                      <a:lnTo>
                        <a:pt x="969" y="105"/>
                      </a:lnTo>
                      <a:lnTo>
                        <a:pt x="970" y="105"/>
                      </a:lnTo>
                      <a:lnTo>
                        <a:pt x="972" y="105"/>
                      </a:lnTo>
                      <a:lnTo>
                        <a:pt x="974" y="105"/>
                      </a:lnTo>
                      <a:lnTo>
                        <a:pt x="976" y="105"/>
                      </a:lnTo>
                      <a:lnTo>
                        <a:pt x="978" y="105"/>
                      </a:lnTo>
                      <a:lnTo>
                        <a:pt x="980" y="105"/>
                      </a:lnTo>
                      <a:lnTo>
                        <a:pt x="982" y="105"/>
                      </a:lnTo>
                      <a:lnTo>
                        <a:pt x="984" y="105"/>
                      </a:lnTo>
                      <a:lnTo>
                        <a:pt x="986" y="105"/>
                      </a:lnTo>
                      <a:lnTo>
                        <a:pt x="988" y="105"/>
                      </a:lnTo>
                      <a:lnTo>
                        <a:pt x="990" y="105"/>
                      </a:lnTo>
                      <a:lnTo>
                        <a:pt x="992" y="105"/>
                      </a:lnTo>
                      <a:lnTo>
                        <a:pt x="993" y="105"/>
                      </a:lnTo>
                      <a:lnTo>
                        <a:pt x="995" y="105"/>
                      </a:lnTo>
                      <a:lnTo>
                        <a:pt x="997" y="105"/>
                      </a:lnTo>
                      <a:lnTo>
                        <a:pt x="1001" y="105"/>
                      </a:lnTo>
                      <a:lnTo>
                        <a:pt x="1003" y="105"/>
                      </a:lnTo>
                      <a:lnTo>
                        <a:pt x="1007" y="105"/>
                      </a:lnTo>
                      <a:lnTo>
                        <a:pt x="1009" y="105"/>
                      </a:lnTo>
                      <a:lnTo>
                        <a:pt x="1011" y="105"/>
                      </a:lnTo>
                      <a:lnTo>
                        <a:pt x="1014" y="105"/>
                      </a:lnTo>
                      <a:lnTo>
                        <a:pt x="1016" y="105"/>
                      </a:lnTo>
                      <a:lnTo>
                        <a:pt x="1018" y="105"/>
                      </a:lnTo>
                      <a:lnTo>
                        <a:pt x="1020" y="105"/>
                      </a:lnTo>
                      <a:lnTo>
                        <a:pt x="1022" y="105"/>
                      </a:lnTo>
                      <a:lnTo>
                        <a:pt x="1024" y="105"/>
                      </a:lnTo>
                      <a:lnTo>
                        <a:pt x="1026" y="105"/>
                      </a:lnTo>
                      <a:lnTo>
                        <a:pt x="1028" y="105"/>
                      </a:lnTo>
                      <a:lnTo>
                        <a:pt x="1030" y="105"/>
                      </a:lnTo>
                      <a:lnTo>
                        <a:pt x="1032" y="105"/>
                      </a:lnTo>
                      <a:lnTo>
                        <a:pt x="1034" y="105"/>
                      </a:lnTo>
                      <a:lnTo>
                        <a:pt x="1036" y="105"/>
                      </a:lnTo>
                      <a:lnTo>
                        <a:pt x="1037" y="105"/>
                      </a:lnTo>
                      <a:lnTo>
                        <a:pt x="1039" y="105"/>
                      </a:lnTo>
                      <a:lnTo>
                        <a:pt x="1041" y="105"/>
                      </a:lnTo>
                      <a:lnTo>
                        <a:pt x="1043" y="105"/>
                      </a:lnTo>
                      <a:lnTo>
                        <a:pt x="1045" y="105"/>
                      </a:lnTo>
                      <a:lnTo>
                        <a:pt x="1047" y="105"/>
                      </a:lnTo>
                      <a:lnTo>
                        <a:pt x="1049" y="105"/>
                      </a:lnTo>
                      <a:lnTo>
                        <a:pt x="1051" y="105"/>
                      </a:lnTo>
                      <a:lnTo>
                        <a:pt x="1053" y="105"/>
                      </a:lnTo>
                      <a:lnTo>
                        <a:pt x="1055" y="105"/>
                      </a:lnTo>
                      <a:lnTo>
                        <a:pt x="1057" y="105"/>
                      </a:lnTo>
                      <a:lnTo>
                        <a:pt x="1059" y="105"/>
                      </a:lnTo>
                      <a:lnTo>
                        <a:pt x="1060" y="105"/>
                      </a:lnTo>
                      <a:lnTo>
                        <a:pt x="1062" y="105"/>
                      </a:lnTo>
                      <a:lnTo>
                        <a:pt x="1064" y="105"/>
                      </a:lnTo>
                      <a:lnTo>
                        <a:pt x="1066" y="105"/>
                      </a:lnTo>
                      <a:lnTo>
                        <a:pt x="1068" y="107"/>
                      </a:lnTo>
                      <a:lnTo>
                        <a:pt x="1072" y="105"/>
                      </a:lnTo>
                      <a:lnTo>
                        <a:pt x="1074" y="105"/>
                      </a:lnTo>
                      <a:lnTo>
                        <a:pt x="1076" y="105"/>
                      </a:lnTo>
                      <a:lnTo>
                        <a:pt x="1078" y="105"/>
                      </a:lnTo>
                      <a:lnTo>
                        <a:pt x="1080" y="105"/>
                      </a:lnTo>
                      <a:lnTo>
                        <a:pt x="1082" y="105"/>
                      </a:lnTo>
                      <a:lnTo>
                        <a:pt x="1083" y="105"/>
                      </a:lnTo>
                      <a:lnTo>
                        <a:pt x="1085" y="105"/>
                      </a:lnTo>
                      <a:lnTo>
                        <a:pt x="1087" y="105"/>
                      </a:lnTo>
                      <a:lnTo>
                        <a:pt x="1089" y="105"/>
                      </a:lnTo>
                      <a:lnTo>
                        <a:pt x="1091" y="105"/>
                      </a:lnTo>
                      <a:lnTo>
                        <a:pt x="1093" y="105"/>
                      </a:lnTo>
                      <a:lnTo>
                        <a:pt x="1095" y="105"/>
                      </a:lnTo>
                      <a:lnTo>
                        <a:pt x="1097" y="105"/>
                      </a:lnTo>
                      <a:lnTo>
                        <a:pt x="1099" y="105"/>
                      </a:lnTo>
                      <a:lnTo>
                        <a:pt x="1101" y="105"/>
                      </a:lnTo>
                      <a:lnTo>
                        <a:pt x="1103" y="105"/>
                      </a:lnTo>
                      <a:lnTo>
                        <a:pt x="1104" y="105"/>
                      </a:lnTo>
                      <a:lnTo>
                        <a:pt x="1106" y="105"/>
                      </a:lnTo>
                      <a:lnTo>
                        <a:pt x="1108" y="105"/>
                      </a:lnTo>
                      <a:lnTo>
                        <a:pt x="1110" y="105"/>
                      </a:lnTo>
                      <a:lnTo>
                        <a:pt x="1112" y="105"/>
                      </a:lnTo>
                      <a:lnTo>
                        <a:pt x="1114" y="105"/>
                      </a:lnTo>
                      <a:lnTo>
                        <a:pt x="1116" y="105"/>
                      </a:lnTo>
                      <a:lnTo>
                        <a:pt x="1118" y="105"/>
                      </a:lnTo>
                      <a:lnTo>
                        <a:pt x="1120" y="105"/>
                      </a:lnTo>
                      <a:lnTo>
                        <a:pt x="1122" y="105"/>
                      </a:lnTo>
                      <a:lnTo>
                        <a:pt x="1124" y="105"/>
                      </a:lnTo>
                      <a:lnTo>
                        <a:pt x="1126" y="105"/>
                      </a:lnTo>
                      <a:lnTo>
                        <a:pt x="1127" y="105"/>
                      </a:lnTo>
                      <a:lnTo>
                        <a:pt x="1129" y="105"/>
                      </a:lnTo>
                      <a:lnTo>
                        <a:pt x="1131" y="105"/>
                      </a:lnTo>
                      <a:lnTo>
                        <a:pt x="1133" y="105"/>
                      </a:lnTo>
                      <a:lnTo>
                        <a:pt x="1135" y="105"/>
                      </a:lnTo>
                      <a:lnTo>
                        <a:pt x="1137" y="105"/>
                      </a:lnTo>
                      <a:lnTo>
                        <a:pt x="1139" y="105"/>
                      </a:lnTo>
                      <a:lnTo>
                        <a:pt x="1141" y="105"/>
                      </a:lnTo>
                      <a:lnTo>
                        <a:pt x="1143" y="105"/>
                      </a:lnTo>
                      <a:lnTo>
                        <a:pt x="1145" y="105"/>
                      </a:lnTo>
                      <a:lnTo>
                        <a:pt x="1147" y="105"/>
                      </a:lnTo>
                      <a:lnTo>
                        <a:pt x="1149" y="105"/>
                      </a:lnTo>
                      <a:lnTo>
                        <a:pt x="1150" y="105"/>
                      </a:lnTo>
                      <a:lnTo>
                        <a:pt x="1152" y="105"/>
                      </a:lnTo>
                      <a:lnTo>
                        <a:pt x="1154" y="105"/>
                      </a:lnTo>
                      <a:lnTo>
                        <a:pt x="1158" y="105"/>
                      </a:lnTo>
                      <a:lnTo>
                        <a:pt x="1160" y="105"/>
                      </a:lnTo>
                      <a:lnTo>
                        <a:pt x="1162" y="105"/>
                      </a:lnTo>
                      <a:lnTo>
                        <a:pt x="1164" y="105"/>
                      </a:lnTo>
                      <a:lnTo>
                        <a:pt x="1166" y="105"/>
                      </a:lnTo>
                      <a:lnTo>
                        <a:pt x="1168" y="105"/>
                      </a:lnTo>
                      <a:lnTo>
                        <a:pt x="1170" y="105"/>
                      </a:lnTo>
                      <a:lnTo>
                        <a:pt x="1172" y="105"/>
                      </a:lnTo>
                      <a:lnTo>
                        <a:pt x="1173" y="105"/>
                      </a:lnTo>
                      <a:lnTo>
                        <a:pt x="1175" y="105"/>
                      </a:lnTo>
                      <a:lnTo>
                        <a:pt x="1179" y="105"/>
                      </a:lnTo>
                      <a:lnTo>
                        <a:pt x="1183" y="105"/>
                      </a:lnTo>
                      <a:lnTo>
                        <a:pt x="1185" y="105"/>
                      </a:lnTo>
                      <a:lnTo>
                        <a:pt x="1187" y="105"/>
                      </a:lnTo>
                      <a:lnTo>
                        <a:pt x="1189" y="105"/>
                      </a:lnTo>
                      <a:lnTo>
                        <a:pt x="1191" y="105"/>
                      </a:lnTo>
                      <a:lnTo>
                        <a:pt x="1193" y="105"/>
                      </a:lnTo>
                      <a:lnTo>
                        <a:pt x="1194" y="105"/>
                      </a:lnTo>
                      <a:lnTo>
                        <a:pt x="1196" y="105"/>
                      </a:lnTo>
                      <a:lnTo>
                        <a:pt x="1198" y="105"/>
                      </a:lnTo>
                      <a:lnTo>
                        <a:pt x="1202" y="105"/>
                      </a:lnTo>
                      <a:lnTo>
                        <a:pt x="1204" y="105"/>
                      </a:lnTo>
                      <a:lnTo>
                        <a:pt x="1206" y="105"/>
                      </a:lnTo>
                      <a:lnTo>
                        <a:pt x="1208" y="105"/>
                      </a:lnTo>
                      <a:lnTo>
                        <a:pt x="1210" y="105"/>
                      </a:lnTo>
                      <a:lnTo>
                        <a:pt x="1212" y="105"/>
                      </a:lnTo>
                      <a:lnTo>
                        <a:pt x="1214" y="105"/>
                      </a:lnTo>
                      <a:lnTo>
                        <a:pt x="1216" y="105"/>
                      </a:lnTo>
                      <a:lnTo>
                        <a:pt x="1217" y="105"/>
                      </a:lnTo>
                      <a:lnTo>
                        <a:pt x="1219" y="105"/>
                      </a:lnTo>
                      <a:lnTo>
                        <a:pt x="1221" y="105"/>
                      </a:lnTo>
                      <a:lnTo>
                        <a:pt x="1223" y="105"/>
                      </a:lnTo>
                      <a:lnTo>
                        <a:pt x="1225" y="105"/>
                      </a:lnTo>
                      <a:lnTo>
                        <a:pt x="1227" y="105"/>
                      </a:lnTo>
                      <a:lnTo>
                        <a:pt x="1229" y="105"/>
                      </a:lnTo>
                      <a:lnTo>
                        <a:pt x="1231" y="105"/>
                      </a:lnTo>
                      <a:lnTo>
                        <a:pt x="1233" y="105"/>
                      </a:lnTo>
                      <a:lnTo>
                        <a:pt x="1235" y="105"/>
                      </a:lnTo>
                      <a:lnTo>
                        <a:pt x="1237" y="105"/>
                      </a:lnTo>
                      <a:lnTo>
                        <a:pt x="1239" y="105"/>
                      </a:lnTo>
                      <a:lnTo>
                        <a:pt x="1240" y="105"/>
                      </a:lnTo>
                      <a:lnTo>
                        <a:pt x="1242" y="105"/>
                      </a:lnTo>
                      <a:lnTo>
                        <a:pt x="1244" y="105"/>
                      </a:lnTo>
                      <a:lnTo>
                        <a:pt x="1246" y="105"/>
                      </a:lnTo>
                      <a:lnTo>
                        <a:pt x="1248" y="105"/>
                      </a:lnTo>
                      <a:lnTo>
                        <a:pt x="1250" y="105"/>
                      </a:lnTo>
                      <a:lnTo>
                        <a:pt x="1252" y="105"/>
                      </a:lnTo>
                      <a:lnTo>
                        <a:pt x="1254" y="105"/>
                      </a:lnTo>
                      <a:lnTo>
                        <a:pt x="1258" y="105"/>
                      </a:lnTo>
                      <a:lnTo>
                        <a:pt x="1260" y="105"/>
                      </a:lnTo>
                      <a:lnTo>
                        <a:pt x="1262" y="105"/>
                      </a:lnTo>
                      <a:lnTo>
                        <a:pt x="1263" y="105"/>
                      </a:lnTo>
                      <a:lnTo>
                        <a:pt x="1267" y="105"/>
                      </a:lnTo>
                      <a:lnTo>
                        <a:pt x="1269" y="105"/>
                      </a:lnTo>
                      <a:lnTo>
                        <a:pt x="1271" y="105"/>
                      </a:lnTo>
                      <a:lnTo>
                        <a:pt x="1273" y="105"/>
                      </a:lnTo>
                      <a:lnTo>
                        <a:pt x="1275" y="105"/>
                      </a:lnTo>
                      <a:lnTo>
                        <a:pt x="1277" y="105"/>
                      </a:lnTo>
                      <a:lnTo>
                        <a:pt x="1279" y="105"/>
                      </a:lnTo>
                      <a:lnTo>
                        <a:pt x="1281" y="105"/>
                      </a:lnTo>
                      <a:lnTo>
                        <a:pt x="1283" y="105"/>
                      </a:lnTo>
                      <a:lnTo>
                        <a:pt x="1285" y="105"/>
                      </a:lnTo>
                      <a:lnTo>
                        <a:pt x="1286" y="105"/>
                      </a:lnTo>
                      <a:lnTo>
                        <a:pt x="1288" y="105"/>
                      </a:lnTo>
                      <a:lnTo>
                        <a:pt x="1290" y="105"/>
                      </a:lnTo>
                      <a:lnTo>
                        <a:pt x="1292" y="105"/>
                      </a:lnTo>
                      <a:lnTo>
                        <a:pt x="1294" y="105"/>
                      </a:lnTo>
                      <a:lnTo>
                        <a:pt x="1296" y="105"/>
                      </a:lnTo>
                      <a:lnTo>
                        <a:pt x="1298" y="105"/>
                      </a:lnTo>
                      <a:lnTo>
                        <a:pt x="1300" y="105"/>
                      </a:lnTo>
                      <a:lnTo>
                        <a:pt x="1302" y="105"/>
                      </a:lnTo>
                      <a:lnTo>
                        <a:pt x="1304" y="105"/>
                      </a:lnTo>
                      <a:lnTo>
                        <a:pt x="1306" y="105"/>
                      </a:lnTo>
                      <a:lnTo>
                        <a:pt x="1307" y="105"/>
                      </a:lnTo>
                      <a:lnTo>
                        <a:pt x="1309" y="105"/>
                      </a:lnTo>
                      <a:lnTo>
                        <a:pt x="1311" y="105"/>
                      </a:lnTo>
                      <a:lnTo>
                        <a:pt x="1313" y="105"/>
                      </a:lnTo>
                      <a:lnTo>
                        <a:pt x="1315" y="105"/>
                      </a:lnTo>
                      <a:lnTo>
                        <a:pt x="1317" y="105"/>
                      </a:lnTo>
                      <a:lnTo>
                        <a:pt x="1319" y="105"/>
                      </a:lnTo>
                      <a:lnTo>
                        <a:pt x="1323" y="105"/>
                      </a:lnTo>
                      <a:lnTo>
                        <a:pt x="1325" y="105"/>
                      </a:lnTo>
                      <a:lnTo>
                        <a:pt x="1327" y="105"/>
                      </a:lnTo>
                      <a:lnTo>
                        <a:pt x="1329" y="105"/>
                      </a:lnTo>
                      <a:lnTo>
                        <a:pt x="1330" y="105"/>
                      </a:lnTo>
                      <a:lnTo>
                        <a:pt x="1332" y="105"/>
                      </a:lnTo>
                      <a:lnTo>
                        <a:pt x="1334" y="105"/>
                      </a:lnTo>
                      <a:lnTo>
                        <a:pt x="1336" y="103"/>
                      </a:lnTo>
                      <a:lnTo>
                        <a:pt x="1338" y="101"/>
                      </a:lnTo>
                      <a:lnTo>
                        <a:pt x="1338" y="98"/>
                      </a:lnTo>
                      <a:lnTo>
                        <a:pt x="1340" y="94"/>
                      </a:lnTo>
                      <a:lnTo>
                        <a:pt x="1342" y="86"/>
                      </a:lnTo>
                      <a:lnTo>
                        <a:pt x="1344" y="80"/>
                      </a:lnTo>
                      <a:lnTo>
                        <a:pt x="1346" y="67"/>
                      </a:lnTo>
                      <a:lnTo>
                        <a:pt x="1348" y="63"/>
                      </a:lnTo>
                      <a:lnTo>
                        <a:pt x="1350" y="40"/>
                      </a:lnTo>
                      <a:lnTo>
                        <a:pt x="1352" y="31"/>
                      </a:lnTo>
                      <a:lnTo>
                        <a:pt x="1353" y="25"/>
                      </a:lnTo>
                      <a:lnTo>
                        <a:pt x="1355" y="14"/>
                      </a:lnTo>
                      <a:lnTo>
                        <a:pt x="1357" y="8"/>
                      </a:lnTo>
                      <a:lnTo>
                        <a:pt x="1359" y="0"/>
                      </a:lnTo>
                      <a:lnTo>
                        <a:pt x="1361" y="2"/>
                      </a:lnTo>
                      <a:lnTo>
                        <a:pt x="1363" y="2"/>
                      </a:lnTo>
                      <a:lnTo>
                        <a:pt x="1365" y="33"/>
                      </a:lnTo>
                      <a:lnTo>
                        <a:pt x="1367" y="27"/>
                      </a:lnTo>
                      <a:lnTo>
                        <a:pt x="1369" y="31"/>
                      </a:lnTo>
                      <a:lnTo>
                        <a:pt x="1371" y="44"/>
                      </a:lnTo>
                      <a:lnTo>
                        <a:pt x="1371" y="54"/>
                      </a:lnTo>
                      <a:lnTo>
                        <a:pt x="1373" y="63"/>
                      </a:lnTo>
                      <a:lnTo>
                        <a:pt x="1375" y="71"/>
                      </a:lnTo>
                      <a:lnTo>
                        <a:pt x="1376" y="79"/>
                      </a:lnTo>
                      <a:lnTo>
                        <a:pt x="1378" y="86"/>
                      </a:lnTo>
                      <a:lnTo>
                        <a:pt x="1380" y="90"/>
                      </a:lnTo>
                      <a:lnTo>
                        <a:pt x="1382" y="94"/>
                      </a:lnTo>
                      <a:lnTo>
                        <a:pt x="1384" y="96"/>
                      </a:lnTo>
                      <a:lnTo>
                        <a:pt x="1386" y="98"/>
                      </a:lnTo>
                      <a:lnTo>
                        <a:pt x="1388" y="100"/>
                      </a:lnTo>
                      <a:lnTo>
                        <a:pt x="1390" y="101"/>
                      </a:lnTo>
                      <a:lnTo>
                        <a:pt x="1392" y="101"/>
                      </a:lnTo>
                      <a:lnTo>
                        <a:pt x="1394" y="103"/>
                      </a:lnTo>
                      <a:lnTo>
                        <a:pt x="1396" y="103"/>
                      </a:lnTo>
                      <a:lnTo>
                        <a:pt x="1397" y="103"/>
                      </a:lnTo>
                      <a:lnTo>
                        <a:pt x="1399" y="103"/>
                      </a:lnTo>
                      <a:lnTo>
                        <a:pt x="1401" y="103"/>
                      </a:lnTo>
                      <a:lnTo>
                        <a:pt x="1403" y="103"/>
                      </a:lnTo>
                      <a:lnTo>
                        <a:pt x="1405" y="105"/>
                      </a:lnTo>
                      <a:lnTo>
                        <a:pt x="1407" y="105"/>
                      </a:lnTo>
                      <a:lnTo>
                        <a:pt x="1409" y="105"/>
                      </a:lnTo>
                      <a:lnTo>
                        <a:pt x="1411" y="105"/>
                      </a:lnTo>
                      <a:lnTo>
                        <a:pt x="1413" y="105"/>
                      </a:lnTo>
                      <a:lnTo>
                        <a:pt x="1415" y="105"/>
                      </a:lnTo>
                      <a:lnTo>
                        <a:pt x="1417" y="105"/>
                      </a:lnTo>
                      <a:lnTo>
                        <a:pt x="1419" y="105"/>
                      </a:lnTo>
                      <a:lnTo>
                        <a:pt x="1420" y="105"/>
                      </a:lnTo>
                      <a:lnTo>
                        <a:pt x="1422" y="105"/>
                      </a:lnTo>
                      <a:lnTo>
                        <a:pt x="1424" y="105"/>
                      </a:lnTo>
                      <a:lnTo>
                        <a:pt x="1426" y="105"/>
                      </a:lnTo>
                      <a:lnTo>
                        <a:pt x="1428" y="105"/>
                      </a:lnTo>
                      <a:lnTo>
                        <a:pt x="1430" y="105"/>
                      </a:lnTo>
                      <a:lnTo>
                        <a:pt x="1432" y="105"/>
                      </a:lnTo>
                      <a:lnTo>
                        <a:pt x="1434" y="105"/>
                      </a:lnTo>
                      <a:lnTo>
                        <a:pt x="1436" y="105"/>
                      </a:lnTo>
                      <a:lnTo>
                        <a:pt x="1438" y="105"/>
                      </a:lnTo>
                      <a:lnTo>
                        <a:pt x="1440" y="105"/>
                      </a:lnTo>
                      <a:lnTo>
                        <a:pt x="1442" y="105"/>
                      </a:lnTo>
                      <a:lnTo>
                        <a:pt x="1443" y="105"/>
                      </a:lnTo>
                      <a:lnTo>
                        <a:pt x="1445" y="105"/>
                      </a:lnTo>
                      <a:lnTo>
                        <a:pt x="1447" y="105"/>
                      </a:lnTo>
                      <a:lnTo>
                        <a:pt x="1449" y="105"/>
                      </a:lnTo>
                      <a:lnTo>
                        <a:pt x="1451" y="105"/>
                      </a:lnTo>
                      <a:lnTo>
                        <a:pt x="1453" y="105"/>
                      </a:lnTo>
                      <a:lnTo>
                        <a:pt x="1455" y="105"/>
                      </a:lnTo>
                      <a:lnTo>
                        <a:pt x="1457" y="105"/>
                      </a:lnTo>
                      <a:lnTo>
                        <a:pt x="1459" y="105"/>
                      </a:lnTo>
                      <a:lnTo>
                        <a:pt x="1461" y="105"/>
                      </a:lnTo>
                      <a:lnTo>
                        <a:pt x="1463" y="105"/>
                      </a:lnTo>
                      <a:lnTo>
                        <a:pt x="1465" y="105"/>
                      </a:lnTo>
                      <a:lnTo>
                        <a:pt x="1466" y="105"/>
                      </a:lnTo>
                      <a:lnTo>
                        <a:pt x="1468" y="105"/>
                      </a:lnTo>
                      <a:lnTo>
                        <a:pt x="1470" y="105"/>
                      </a:lnTo>
                      <a:lnTo>
                        <a:pt x="1472" y="105"/>
                      </a:lnTo>
                      <a:lnTo>
                        <a:pt x="1474" y="105"/>
                      </a:lnTo>
                      <a:lnTo>
                        <a:pt x="1476" y="105"/>
                      </a:lnTo>
                      <a:lnTo>
                        <a:pt x="1478" y="105"/>
                      </a:lnTo>
                      <a:lnTo>
                        <a:pt x="1480" y="105"/>
                      </a:lnTo>
                      <a:lnTo>
                        <a:pt x="1482" y="105"/>
                      </a:lnTo>
                      <a:lnTo>
                        <a:pt x="1484" y="105"/>
                      </a:lnTo>
                      <a:lnTo>
                        <a:pt x="1486" y="105"/>
                      </a:lnTo>
                      <a:lnTo>
                        <a:pt x="1487" y="105"/>
                      </a:lnTo>
                      <a:lnTo>
                        <a:pt x="1489" y="105"/>
                      </a:lnTo>
                      <a:lnTo>
                        <a:pt x="1491" y="105"/>
                      </a:lnTo>
                      <a:lnTo>
                        <a:pt x="1493" y="105"/>
                      </a:lnTo>
                      <a:lnTo>
                        <a:pt x="1495" y="105"/>
                      </a:lnTo>
                      <a:lnTo>
                        <a:pt x="1497" y="105"/>
                      </a:lnTo>
                      <a:lnTo>
                        <a:pt x="1499" y="105"/>
                      </a:lnTo>
                      <a:lnTo>
                        <a:pt x="1501" y="105"/>
                      </a:lnTo>
                      <a:lnTo>
                        <a:pt x="1503" y="105"/>
                      </a:lnTo>
                      <a:lnTo>
                        <a:pt x="1505" y="105"/>
                      </a:lnTo>
                      <a:lnTo>
                        <a:pt x="1507" y="105"/>
                      </a:lnTo>
                      <a:lnTo>
                        <a:pt x="1510" y="105"/>
                      </a:lnTo>
                      <a:lnTo>
                        <a:pt x="1512" y="105"/>
                      </a:lnTo>
                      <a:lnTo>
                        <a:pt x="1514" y="105"/>
                      </a:lnTo>
                      <a:lnTo>
                        <a:pt x="1516" y="105"/>
                      </a:lnTo>
                      <a:lnTo>
                        <a:pt x="1518" y="105"/>
                      </a:lnTo>
                      <a:lnTo>
                        <a:pt x="1520" y="105"/>
                      </a:lnTo>
                      <a:lnTo>
                        <a:pt x="1522" y="105"/>
                      </a:lnTo>
                      <a:lnTo>
                        <a:pt x="1524" y="105"/>
                      </a:lnTo>
                      <a:lnTo>
                        <a:pt x="1526" y="105"/>
                      </a:lnTo>
                      <a:lnTo>
                        <a:pt x="1528" y="105"/>
                      </a:lnTo>
                      <a:lnTo>
                        <a:pt x="1530" y="105"/>
                      </a:lnTo>
                      <a:lnTo>
                        <a:pt x="1532" y="105"/>
                      </a:lnTo>
                      <a:lnTo>
                        <a:pt x="1533" y="105"/>
                      </a:lnTo>
                      <a:lnTo>
                        <a:pt x="1535" y="105"/>
                      </a:lnTo>
                      <a:lnTo>
                        <a:pt x="1537" y="105"/>
                      </a:lnTo>
                      <a:lnTo>
                        <a:pt x="1539" y="105"/>
                      </a:lnTo>
                      <a:lnTo>
                        <a:pt x="1541" y="105"/>
                      </a:lnTo>
                      <a:lnTo>
                        <a:pt x="1543" y="105"/>
                      </a:lnTo>
                      <a:lnTo>
                        <a:pt x="1545" y="105"/>
                      </a:lnTo>
                      <a:lnTo>
                        <a:pt x="1547" y="105"/>
                      </a:lnTo>
                      <a:lnTo>
                        <a:pt x="1549" y="105"/>
                      </a:lnTo>
                      <a:lnTo>
                        <a:pt x="1551" y="105"/>
                      </a:lnTo>
                      <a:lnTo>
                        <a:pt x="1553" y="105"/>
                      </a:lnTo>
                      <a:lnTo>
                        <a:pt x="1555" y="105"/>
                      </a:lnTo>
                      <a:lnTo>
                        <a:pt x="1556" y="105"/>
                      </a:lnTo>
                      <a:lnTo>
                        <a:pt x="1558" y="105"/>
                      </a:lnTo>
                      <a:lnTo>
                        <a:pt x="1560" y="105"/>
                      </a:lnTo>
                      <a:lnTo>
                        <a:pt x="1562" y="105"/>
                      </a:lnTo>
                      <a:lnTo>
                        <a:pt x="1564" y="105"/>
                      </a:lnTo>
                      <a:lnTo>
                        <a:pt x="1566" y="105"/>
                      </a:lnTo>
                      <a:lnTo>
                        <a:pt x="1568" y="105"/>
                      </a:lnTo>
                      <a:lnTo>
                        <a:pt x="1570" y="105"/>
                      </a:lnTo>
                      <a:lnTo>
                        <a:pt x="1572" y="105"/>
                      </a:lnTo>
                      <a:lnTo>
                        <a:pt x="1574" y="105"/>
                      </a:lnTo>
                      <a:lnTo>
                        <a:pt x="1576" y="105"/>
                      </a:lnTo>
                      <a:lnTo>
                        <a:pt x="1577" y="105"/>
                      </a:lnTo>
                      <a:lnTo>
                        <a:pt x="1579" y="105"/>
                      </a:lnTo>
                      <a:lnTo>
                        <a:pt x="1581" y="105"/>
                      </a:lnTo>
                      <a:lnTo>
                        <a:pt x="1583" y="105"/>
                      </a:lnTo>
                      <a:lnTo>
                        <a:pt x="1585" y="105"/>
                      </a:lnTo>
                      <a:lnTo>
                        <a:pt x="1587" y="105"/>
                      </a:lnTo>
                      <a:lnTo>
                        <a:pt x="1589" y="105"/>
                      </a:lnTo>
                      <a:lnTo>
                        <a:pt x="1591" y="105"/>
                      </a:lnTo>
                      <a:lnTo>
                        <a:pt x="1593" y="105"/>
                      </a:lnTo>
                      <a:lnTo>
                        <a:pt x="1595" y="105"/>
                      </a:lnTo>
                      <a:lnTo>
                        <a:pt x="1597" y="105"/>
                      </a:lnTo>
                      <a:lnTo>
                        <a:pt x="1599" y="105"/>
                      </a:lnTo>
                      <a:lnTo>
                        <a:pt x="1600" y="105"/>
                      </a:lnTo>
                      <a:lnTo>
                        <a:pt x="1602" y="105"/>
                      </a:lnTo>
                      <a:lnTo>
                        <a:pt x="1604" y="105"/>
                      </a:lnTo>
                      <a:lnTo>
                        <a:pt x="1606" y="105"/>
                      </a:lnTo>
                      <a:lnTo>
                        <a:pt x="1608" y="105"/>
                      </a:lnTo>
                      <a:lnTo>
                        <a:pt x="1610" y="105"/>
                      </a:lnTo>
                      <a:lnTo>
                        <a:pt x="1612" y="105"/>
                      </a:lnTo>
                      <a:lnTo>
                        <a:pt x="1614" y="105"/>
                      </a:lnTo>
                      <a:lnTo>
                        <a:pt x="1616" y="105"/>
                      </a:lnTo>
                      <a:lnTo>
                        <a:pt x="1618" y="105"/>
                      </a:lnTo>
                      <a:lnTo>
                        <a:pt x="1620" y="105"/>
                      </a:lnTo>
                      <a:lnTo>
                        <a:pt x="1622" y="105"/>
                      </a:lnTo>
                      <a:lnTo>
                        <a:pt x="1623" y="105"/>
                      </a:lnTo>
                      <a:lnTo>
                        <a:pt x="1625" y="105"/>
                      </a:lnTo>
                      <a:lnTo>
                        <a:pt x="1627" y="105"/>
                      </a:lnTo>
                      <a:lnTo>
                        <a:pt x="1629" y="105"/>
                      </a:lnTo>
                      <a:lnTo>
                        <a:pt x="1631" y="105"/>
                      </a:lnTo>
                      <a:lnTo>
                        <a:pt x="1633" y="105"/>
                      </a:lnTo>
                      <a:lnTo>
                        <a:pt x="1635" y="105"/>
                      </a:lnTo>
                      <a:lnTo>
                        <a:pt x="1637" y="105"/>
                      </a:lnTo>
                      <a:lnTo>
                        <a:pt x="1639" y="105"/>
                      </a:lnTo>
                      <a:lnTo>
                        <a:pt x="1641" y="105"/>
                      </a:lnTo>
                      <a:lnTo>
                        <a:pt x="1643" y="105"/>
                      </a:lnTo>
                      <a:lnTo>
                        <a:pt x="1645" y="105"/>
                      </a:lnTo>
                      <a:lnTo>
                        <a:pt x="1646" y="105"/>
                      </a:lnTo>
                      <a:lnTo>
                        <a:pt x="1648" y="105"/>
                      </a:lnTo>
                      <a:lnTo>
                        <a:pt x="1650" y="105"/>
                      </a:lnTo>
                      <a:lnTo>
                        <a:pt x="1652" y="105"/>
                      </a:lnTo>
                      <a:lnTo>
                        <a:pt x="1654" y="105"/>
                      </a:lnTo>
                      <a:lnTo>
                        <a:pt x="1656" y="105"/>
                      </a:lnTo>
                      <a:lnTo>
                        <a:pt x="1658" y="105"/>
                      </a:lnTo>
                      <a:lnTo>
                        <a:pt x="1660" y="105"/>
                      </a:lnTo>
                      <a:lnTo>
                        <a:pt x="1662" y="105"/>
                      </a:lnTo>
                      <a:lnTo>
                        <a:pt x="1664" y="105"/>
                      </a:lnTo>
                      <a:lnTo>
                        <a:pt x="1666" y="105"/>
                      </a:lnTo>
                      <a:lnTo>
                        <a:pt x="1667" y="105"/>
                      </a:lnTo>
                      <a:lnTo>
                        <a:pt x="1669" y="105"/>
                      </a:lnTo>
                      <a:lnTo>
                        <a:pt x="1671" y="105"/>
                      </a:lnTo>
                      <a:lnTo>
                        <a:pt x="1673" y="105"/>
                      </a:lnTo>
                      <a:lnTo>
                        <a:pt x="1675" y="105"/>
                      </a:lnTo>
                      <a:lnTo>
                        <a:pt x="1677" y="105"/>
                      </a:lnTo>
                      <a:lnTo>
                        <a:pt x="1679" y="105"/>
                      </a:lnTo>
                      <a:lnTo>
                        <a:pt x="1681" y="105"/>
                      </a:lnTo>
                      <a:lnTo>
                        <a:pt x="1683" y="105"/>
                      </a:lnTo>
                      <a:lnTo>
                        <a:pt x="1685" y="105"/>
                      </a:lnTo>
                      <a:lnTo>
                        <a:pt x="1687" y="105"/>
                      </a:lnTo>
                      <a:lnTo>
                        <a:pt x="1689" y="105"/>
                      </a:lnTo>
                      <a:lnTo>
                        <a:pt x="1690" y="105"/>
                      </a:lnTo>
                      <a:lnTo>
                        <a:pt x="1692" y="105"/>
                      </a:lnTo>
                      <a:lnTo>
                        <a:pt x="1694" y="105"/>
                      </a:lnTo>
                      <a:lnTo>
                        <a:pt x="1696" y="105"/>
                      </a:lnTo>
                      <a:lnTo>
                        <a:pt x="1698" y="105"/>
                      </a:lnTo>
                      <a:lnTo>
                        <a:pt x="1700" y="105"/>
                      </a:lnTo>
                      <a:lnTo>
                        <a:pt x="1702" y="105"/>
                      </a:lnTo>
                      <a:lnTo>
                        <a:pt x="1704" y="105"/>
                      </a:lnTo>
                      <a:lnTo>
                        <a:pt x="1706" y="105"/>
                      </a:lnTo>
                      <a:lnTo>
                        <a:pt x="1708" y="105"/>
                      </a:lnTo>
                      <a:lnTo>
                        <a:pt x="1710" y="105"/>
                      </a:lnTo>
                      <a:lnTo>
                        <a:pt x="1712" y="105"/>
                      </a:lnTo>
                      <a:lnTo>
                        <a:pt x="1713" y="105"/>
                      </a:lnTo>
                      <a:lnTo>
                        <a:pt x="1715" y="105"/>
                      </a:lnTo>
                      <a:lnTo>
                        <a:pt x="1717" y="105"/>
                      </a:lnTo>
                      <a:lnTo>
                        <a:pt x="1719" y="105"/>
                      </a:lnTo>
                      <a:lnTo>
                        <a:pt x="1721" y="105"/>
                      </a:lnTo>
                      <a:lnTo>
                        <a:pt x="1723" y="105"/>
                      </a:lnTo>
                      <a:lnTo>
                        <a:pt x="1725" y="105"/>
                      </a:lnTo>
                      <a:lnTo>
                        <a:pt x="1727" y="105"/>
                      </a:lnTo>
                      <a:lnTo>
                        <a:pt x="1729" y="105"/>
                      </a:lnTo>
                      <a:lnTo>
                        <a:pt x="1731" y="105"/>
                      </a:lnTo>
                      <a:lnTo>
                        <a:pt x="1733" y="105"/>
                      </a:lnTo>
                      <a:lnTo>
                        <a:pt x="1735" y="105"/>
                      </a:lnTo>
                      <a:lnTo>
                        <a:pt x="1736" y="105"/>
                      </a:lnTo>
                      <a:lnTo>
                        <a:pt x="1738" y="105"/>
                      </a:lnTo>
                      <a:lnTo>
                        <a:pt x="1740" y="105"/>
                      </a:lnTo>
                      <a:lnTo>
                        <a:pt x="1742" y="105"/>
                      </a:lnTo>
                      <a:lnTo>
                        <a:pt x="1744" y="105"/>
                      </a:lnTo>
                      <a:lnTo>
                        <a:pt x="1746" y="105"/>
                      </a:lnTo>
                      <a:lnTo>
                        <a:pt x="1748" y="105"/>
                      </a:lnTo>
                      <a:lnTo>
                        <a:pt x="1750" y="105"/>
                      </a:lnTo>
                      <a:lnTo>
                        <a:pt x="1752" y="105"/>
                      </a:lnTo>
                      <a:lnTo>
                        <a:pt x="1754" y="105"/>
                      </a:lnTo>
                      <a:lnTo>
                        <a:pt x="1756" y="105"/>
                      </a:lnTo>
                      <a:lnTo>
                        <a:pt x="1758" y="105"/>
                      </a:lnTo>
                      <a:lnTo>
                        <a:pt x="1759" y="105"/>
                      </a:lnTo>
                      <a:lnTo>
                        <a:pt x="1761" y="105"/>
                      </a:lnTo>
                      <a:lnTo>
                        <a:pt x="1763" y="105"/>
                      </a:lnTo>
                      <a:lnTo>
                        <a:pt x="1765" y="105"/>
                      </a:lnTo>
                      <a:lnTo>
                        <a:pt x="1767" y="105"/>
                      </a:lnTo>
                      <a:lnTo>
                        <a:pt x="1769" y="105"/>
                      </a:lnTo>
                      <a:lnTo>
                        <a:pt x="1771" y="105"/>
                      </a:lnTo>
                      <a:lnTo>
                        <a:pt x="1773" y="105"/>
                      </a:lnTo>
                      <a:lnTo>
                        <a:pt x="1775" y="105"/>
                      </a:lnTo>
                      <a:lnTo>
                        <a:pt x="1777" y="105"/>
                      </a:lnTo>
                      <a:lnTo>
                        <a:pt x="1779" y="105"/>
                      </a:lnTo>
                      <a:lnTo>
                        <a:pt x="1780" y="105"/>
                      </a:lnTo>
                      <a:lnTo>
                        <a:pt x="1782" y="105"/>
                      </a:lnTo>
                      <a:lnTo>
                        <a:pt x="1784" y="105"/>
                      </a:lnTo>
                      <a:lnTo>
                        <a:pt x="1786" y="105"/>
                      </a:lnTo>
                      <a:lnTo>
                        <a:pt x="1788" y="105"/>
                      </a:lnTo>
                      <a:lnTo>
                        <a:pt x="1790" y="105"/>
                      </a:lnTo>
                      <a:lnTo>
                        <a:pt x="1792" y="105"/>
                      </a:lnTo>
                      <a:lnTo>
                        <a:pt x="1794" y="105"/>
                      </a:lnTo>
                      <a:lnTo>
                        <a:pt x="1796" y="105"/>
                      </a:lnTo>
                      <a:lnTo>
                        <a:pt x="1798" y="105"/>
                      </a:lnTo>
                      <a:lnTo>
                        <a:pt x="1800" y="105"/>
                      </a:lnTo>
                      <a:lnTo>
                        <a:pt x="1802" y="105"/>
                      </a:lnTo>
                      <a:lnTo>
                        <a:pt x="1803" y="105"/>
                      </a:lnTo>
                      <a:lnTo>
                        <a:pt x="1805" y="105"/>
                      </a:lnTo>
                      <a:lnTo>
                        <a:pt x="1807" y="105"/>
                      </a:lnTo>
                      <a:lnTo>
                        <a:pt x="1809" y="105"/>
                      </a:lnTo>
                      <a:lnTo>
                        <a:pt x="1811" y="105"/>
                      </a:lnTo>
                      <a:lnTo>
                        <a:pt x="1813" y="105"/>
                      </a:lnTo>
                      <a:lnTo>
                        <a:pt x="1815" y="105"/>
                      </a:lnTo>
                      <a:lnTo>
                        <a:pt x="1817" y="105"/>
                      </a:lnTo>
                      <a:lnTo>
                        <a:pt x="1819" y="105"/>
                      </a:lnTo>
                      <a:lnTo>
                        <a:pt x="1821" y="105"/>
                      </a:lnTo>
                      <a:lnTo>
                        <a:pt x="1823" y="105"/>
                      </a:lnTo>
                      <a:lnTo>
                        <a:pt x="1825" y="105"/>
                      </a:lnTo>
                      <a:lnTo>
                        <a:pt x="1826" y="105"/>
                      </a:lnTo>
                      <a:lnTo>
                        <a:pt x="1828" y="105"/>
                      </a:lnTo>
                      <a:lnTo>
                        <a:pt x="1830" y="105"/>
                      </a:lnTo>
                      <a:lnTo>
                        <a:pt x="1832" y="105"/>
                      </a:lnTo>
                      <a:lnTo>
                        <a:pt x="1834" y="105"/>
                      </a:lnTo>
                      <a:lnTo>
                        <a:pt x="1836" y="105"/>
                      </a:lnTo>
                      <a:lnTo>
                        <a:pt x="1838" y="105"/>
                      </a:lnTo>
                      <a:lnTo>
                        <a:pt x="1840" y="105"/>
                      </a:lnTo>
                      <a:lnTo>
                        <a:pt x="1842" y="105"/>
                      </a:lnTo>
                      <a:lnTo>
                        <a:pt x="1844" y="105"/>
                      </a:lnTo>
                      <a:lnTo>
                        <a:pt x="1846" y="105"/>
                      </a:lnTo>
                      <a:lnTo>
                        <a:pt x="1848" y="105"/>
                      </a:lnTo>
                      <a:lnTo>
                        <a:pt x="1849" y="105"/>
                      </a:lnTo>
                      <a:lnTo>
                        <a:pt x="1851" y="105"/>
                      </a:lnTo>
                      <a:lnTo>
                        <a:pt x="1853" y="105"/>
                      </a:lnTo>
                      <a:lnTo>
                        <a:pt x="1855" y="105"/>
                      </a:lnTo>
                      <a:lnTo>
                        <a:pt x="1857" y="105"/>
                      </a:lnTo>
                      <a:lnTo>
                        <a:pt x="1859" y="105"/>
                      </a:lnTo>
                      <a:lnTo>
                        <a:pt x="1861" y="105"/>
                      </a:lnTo>
                      <a:lnTo>
                        <a:pt x="1863" y="105"/>
                      </a:lnTo>
                      <a:lnTo>
                        <a:pt x="1865" y="105"/>
                      </a:lnTo>
                      <a:lnTo>
                        <a:pt x="1867" y="105"/>
                      </a:lnTo>
                      <a:lnTo>
                        <a:pt x="1869" y="105"/>
                      </a:lnTo>
                      <a:lnTo>
                        <a:pt x="1870" y="105"/>
                      </a:lnTo>
                      <a:lnTo>
                        <a:pt x="1872" y="105"/>
                      </a:lnTo>
                      <a:lnTo>
                        <a:pt x="1874" y="105"/>
                      </a:lnTo>
                      <a:lnTo>
                        <a:pt x="1876" y="105"/>
                      </a:lnTo>
                      <a:lnTo>
                        <a:pt x="1878" y="105"/>
                      </a:lnTo>
                      <a:lnTo>
                        <a:pt x="1880" y="105"/>
                      </a:lnTo>
                      <a:lnTo>
                        <a:pt x="1882" y="105"/>
                      </a:lnTo>
                      <a:lnTo>
                        <a:pt x="1884" y="105"/>
                      </a:lnTo>
                      <a:lnTo>
                        <a:pt x="1886" y="105"/>
                      </a:lnTo>
                      <a:lnTo>
                        <a:pt x="1888" y="105"/>
                      </a:lnTo>
                      <a:lnTo>
                        <a:pt x="1890" y="105"/>
                      </a:lnTo>
                      <a:lnTo>
                        <a:pt x="1892" y="105"/>
                      </a:lnTo>
                      <a:lnTo>
                        <a:pt x="1893" y="105"/>
                      </a:lnTo>
                      <a:lnTo>
                        <a:pt x="1895" y="105"/>
                      </a:lnTo>
                      <a:lnTo>
                        <a:pt x="1897" y="105"/>
                      </a:lnTo>
                      <a:lnTo>
                        <a:pt x="1899" y="105"/>
                      </a:lnTo>
                      <a:lnTo>
                        <a:pt x="1901" y="105"/>
                      </a:lnTo>
                      <a:lnTo>
                        <a:pt x="1903" y="105"/>
                      </a:lnTo>
                      <a:lnTo>
                        <a:pt x="1907" y="105"/>
                      </a:lnTo>
                      <a:lnTo>
                        <a:pt x="1909" y="105"/>
                      </a:lnTo>
                      <a:lnTo>
                        <a:pt x="1911" y="105"/>
                      </a:lnTo>
                      <a:lnTo>
                        <a:pt x="1913" y="105"/>
                      </a:lnTo>
                      <a:lnTo>
                        <a:pt x="1915" y="105"/>
                      </a:lnTo>
                      <a:lnTo>
                        <a:pt x="1916" y="105"/>
                      </a:lnTo>
                      <a:lnTo>
                        <a:pt x="1918" y="105"/>
                      </a:lnTo>
                      <a:lnTo>
                        <a:pt x="1920" y="105"/>
                      </a:lnTo>
                      <a:lnTo>
                        <a:pt x="1922" y="105"/>
                      </a:lnTo>
                      <a:lnTo>
                        <a:pt x="1924" y="105"/>
                      </a:lnTo>
                      <a:lnTo>
                        <a:pt x="1926" y="105"/>
                      </a:lnTo>
                      <a:lnTo>
                        <a:pt x="1928" y="105"/>
                      </a:lnTo>
                      <a:lnTo>
                        <a:pt x="1930" y="105"/>
                      </a:lnTo>
                      <a:lnTo>
                        <a:pt x="1932" y="105"/>
                      </a:lnTo>
                      <a:lnTo>
                        <a:pt x="1934" y="105"/>
                      </a:lnTo>
                      <a:lnTo>
                        <a:pt x="1936" y="105"/>
                      </a:lnTo>
                      <a:lnTo>
                        <a:pt x="1938" y="105"/>
                      </a:lnTo>
                      <a:lnTo>
                        <a:pt x="1939" y="105"/>
                      </a:lnTo>
                      <a:lnTo>
                        <a:pt x="1941" y="105"/>
                      </a:lnTo>
                      <a:lnTo>
                        <a:pt x="1943" y="105"/>
                      </a:lnTo>
                      <a:lnTo>
                        <a:pt x="1945" y="105"/>
                      </a:lnTo>
                      <a:lnTo>
                        <a:pt x="1947" y="105"/>
                      </a:lnTo>
                      <a:lnTo>
                        <a:pt x="1949" y="105"/>
                      </a:lnTo>
                      <a:lnTo>
                        <a:pt x="1951" y="105"/>
                      </a:lnTo>
                      <a:lnTo>
                        <a:pt x="1953" y="105"/>
                      </a:lnTo>
                      <a:lnTo>
                        <a:pt x="1955" y="105"/>
                      </a:lnTo>
                      <a:lnTo>
                        <a:pt x="1957" y="105"/>
                      </a:lnTo>
                      <a:lnTo>
                        <a:pt x="1959" y="105"/>
                      </a:lnTo>
                      <a:lnTo>
                        <a:pt x="1960" y="105"/>
                      </a:lnTo>
                      <a:lnTo>
                        <a:pt x="1962" y="105"/>
                      </a:lnTo>
                      <a:lnTo>
                        <a:pt x="1964" y="105"/>
                      </a:lnTo>
                      <a:lnTo>
                        <a:pt x="1966" y="105"/>
                      </a:lnTo>
                      <a:lnTo>
                        <a:pt x="1968" y="105"/>
                      </a:lnTo>
                      <a:lnTo>
                        <a:pt x="1970" y="105"/>
                      </a:lnTo>
                      <a:lnTo>
                        <a:pt x="1972" y="105"/>
                      </a:lnTo>
                      <a:lnTo>
                        <a:pt x="1974" y="105"/>
                      </a:lnTo>
                      <a:lnTo>
                        <a:pt x="1976" y="105"/>
                      </a:lnTo>
                      <a:lnTo>
                        <a:pt x="1978" y="105"/>
                      </a:lnTo>
                      <a:lnTo>
                        <a:pt x="1980" y="105"/>
                      </a:lnTo>
                      <a:lnTo>
                        <a:pt x="1982" y="105"/>
                      </a:lnTo>
                      <a:lnTo>
                        <a:pt x="1983" y="105"/>
                      </a:lnTo>
                      <a:lnTo>
                        <a:pt x="1985" y="105"/>
                      </a:lnTo>
                      <a:lnTo>
                        <a:pt x="1987" y="105"/>
                      </a:lnTo>
                      <a:lnTo>
                        <a:pt x="1989" y="105"/>
                      </a:lnTo>
                      <a:lnTo>
                        <a:pt x="1991" y="105"/>
                      </a:lnTo>
                      <a:lnTo>
                        <a:pt x="1993" y="105"/>
                      </a:lnTo>
                      <a:lnTo>
                        <a:pt x="1995" y="105"/>
                      </a:lnTo>
                      <a:lnTo>
                        <a:pt x="1997" y="105"/>
                      </a:lnTo>
                      <a:lnTo>
                        <a:pt x="1999" y="105"/>
                      </a:lnTo>
                      <a:lnTo>
                        <a:pt x="2001" y="105"/>
                      </a:lnTo>
                      <a:lnTo>
                        <a:pt x="2003" y="105"/>
                      </a:lnTo>
                      <a:lnTo>
                        <a:pt x="2005" y="105"/>
                      </a:lnTo>
                      <a:lnTo>
                        <a:pt x="2006" y="105"/>
                      </a:lnTo>
                      <a:lnTo>
                        <a:pt x="2008" y="105"/>
                      </a:lnTo>
                      <a:lnTo>
                        <a:pt x="2010" y="105"/>
                      </a:lnTo>
                      <a:lnTo>
                        <a:pt x="2012" y="105"/>
                      </a:lnTo>
                      <a:lnTo>
                        <a:pt x="2014" y="105"/>
                      </a:lnTo>
                      <a:lnTo>
                        <a:pt x="2016" y="105"/>
                      </a:lnTo>
                      <a:lnTo>
                        <a:pt x="2018" y="105"/>
                      </a:lnTo>
                      <a:lnTo>
                        <a:pt x="2020" y="105"/>
                      </a:lnTo>
                      <a:lnTo>
                        <a:pt x="2022" y="105"/>
                      </a:lnTo>
                      <a:lnTo>
                        <a:pt x="2024" y="105"/>
                      </a:lnTo>
                      <a:lnTo>
                        <a:pt x="2026" y="105"/>
                      </a:lnTo>
                      <a:lnTo>
                        <a:pt x="2028" y="105"/>
                      </a:lnTo>
                      <a:lnTo>
                        <a:pt x="2029" y="105"/>
                      </a:lnTo>
                      <a:lnTo>
                        <a:pt x="2031" y="105"/>
                      </a:lnTo>
                      <a:lnTo>
                        <a:pt x="2033" y="105"/>
                      </a:lnTo>
                      <a:lnTo>
                        <a:pt x="2035" y="105"/>
                      </a:lnTo>
                      <a:lnTo>
                        <a:pt x="2037" y="105"/>
                      </a:lnTo>
                      <a:lnTo>
                        <a:pt x="2039" y="105"/>
                      </a:lnTo>
                      <a:lnTo>
                        <a:pt x="2041" y="105"/>
                      </a:lnTo>
                      <a:lnTo>
                        <a:pt x="2043" y="105"/>
                      </a:lnTo>
                      <a:lnTo>
                        <a:pt x="2045" y="105"/>
                      </a:lnTo>
                      <a:lnTo>
                        <a:pt x="2047" y="105"/>
                      </a:lnTo>
                      <a:lnTo>
                        <a:pt x="2049" y="105"/>
                      </a:lnTo>
                      <a:lnTo>
                        <a:pt x="2050" y="105"/>
                      </a:lnTo>
                      <a:lnTo>
                        <a:pt x="2052" y="105"/>
                      </a:lnTo>
                      <a:lnTo>
                        <a:pt x="2054" y="105"/>
                      </a:lnTo>
                      <a:lnTo>
                        <a:pt x="2056" y="105"/>
                      </a:lnTo>
                      <a:lnTo>
                        <a:pt x="2058" y="105"/>
                      </a:lnTo>
                      <a:lnTo>
                        <a:pt x="2060" y="105"/>
                      </a:lnTo>
                      <a:lnTo>
                        <a:pt x="2062" y="105"/>
                      </a:lnTo>
                      <a:lnTo>
                        <a:pt x="2064" y="105"/>
                      </a:lnTo>
                      <a:lnTo>
                        <a:pt x="2066" y="105"/>
                      </a:lnTo>
                      <a:lnTo>
                        <a:pt x="2068" y="105"/>
                      </a:lnTo>
                      <a:lnTo>
                        <a:pt x="2070" y="105"/>
                      </a:lnTo>
                      <a:lnTo>
                        <a:pt x="2072" y="105"/>
                      </a:lnTo>
                      <a:lnTo>
                        <a:pt x="2073" y="105"/>
                      </a:lnTo>
                      <a:lnTo>
                        <a:pt x="2077" y="105"/>
                      </a:lnTo>
                      <a:lnTo>
                        <a:pt x="2079" y="105"/>
                      </a:lnTo>
                      <a:lnTo>
                        <a:pt x="2081" y="105"/>
                      </a:lnTo>
                      <a:lnTo>
                        <a:pt x="2083" y="105"/>
                      </a:lnTo>
                      <a:lnTo>
                        <a:pt x="2085" y="105"/>
                      </a:lnTo>
                      <a:lnTo>
                        <a:pt x="2087" y="105"/>
                      </a:lnTo>
                      <a:lnTo>
                        <a:pt x="2089" y="105"/>
                      </a:lnTo>
                      <a:lnTo>
                        <a:pt x="2091" y="105"/>
                      </a:lnTo>
                      <a:lnTo>
                        <a:pt x="2093" y="105"/>
                      </a:lnTo>
                      <a:lnTo>
                        <a:pt x="2095" y="105"/>
                      </a:lnTo>
                      <a:lnTo>
                        <a:pt x="2096" y="105"/>
                      </a:lnTo>
                      <a:lnTo>
                        <a:pt x="2098" y="105"/>
                      </a:lnTo>
                      <a:lnTo>
                        <a:pt x="2100" y="105"/>
                      </a:lnTo>
                      <a:lnTo>
                        <a:pt x="2102" y="105"/>
                      </a:lnTo>
                      <a:lnTo>
                        <a:pt x="2104" y="105"/>
                      </a:lnTo>
                      <a:lnTo>
                        <a:pt x="2106" y="105"/>
                      </a:lnTo>
                      <a:lnTo>
                        <a:pt x="2108" y="105"/>
                      </a:lnTo>
                      <a:lnTo>
                        <a:pt x="2110" y="105"/>
                      </a:lnTo>
                      <a:lnTo>
                        <a:pt x="2112" y="105"/>
                      </a:lnTo>
                      <a:lnTo>
                        <a:pt x="2114" y="105"/>
                      </a:lnTo>
                      <a:lnTo>
                        <a:pt x="2116" y="105"/>
                      </a:lnTo>
                      <a:lnTo>
                        <a:pt x="2118" y="105"/>
                      </a:lnTo>
                      <a:lnTo>
                        <a:pt x="2119" y="105"/>
                      </a:lnTo>
                      <a:lnTo>
                        <a:pt x="2121" y="105"/>
                      </a:lnTo>
                      <a:lnTo>
                        <a:pt x="2123" y="105"/>
                      </a:lnTo>
                      <a:lnTo>
                        <a:pt x="2125" y="105"/>
                      </a:lnTo>
                      <a:lnTo>
                        <a:pt x="2127" y="105"/>
                      </a:lnTo>
                      <a:lnTo>
                        <a:pt x="2129" y="105"/>
                      </a:lnTo>
                      <a:lnTo>
                        <a:pt x="2131" y="105"/>
                      </a:lnTo>
                      <a:lnTo>
                        <a:pt x="2133" y="105"/>
                      </a:lnTo>
                      <a:lnTo>
                        <a:pt x="2135" y="105"/>
                      </a:lnTo>
                      <a:lnTo>
                        <a:pt x="2137" y="105"/>
                      </a:lnTo>
                      <a:lnTo>
                        <a:pt x="2139" y="105"/>
                      </a:lnTo>
                      <a:lnTo>
                        <a:pt x="2141" y="105"/>
                      </a:lnTo>
                      <a:lnTo>
                        <a:pt x="2142" y="105"/>
                      </a:lnTo>
                      <a:lnTo>
                        <a:pt x="2144" y="105"/>
                      </a:lnTo>
                      <a:lnTo>
                        <a:pt x="2146" y="105"/>
                      </a:lnTo>
                      <a:lnTo>
                        <a:pt x="2148" y="105"/>
                      </a:lnTo>
                      <a:lnTo>
                        <a:pt x="2150" y="105"/>
                      </a:lnTo>
                      <a:lnTo>
                        <a:pt x="2152" y="105"/>
                      </a:lnTo>
                      <a:lnTo>
                        <a:pt x="2154" y="105"/>
                      </a:lnTo>
                      <a:lnTo>
                        <a:pt x="2156" y="105"/>
                      </a:lnTo>
                      <a:lnTo>
                        <a:pt x="2158" y="105"/>
                      </a:lnTo>
                      <a:lnTo>
                        <a:pt x="2160" y="105"/>
                      </a:lnTo>
                      <a:lnTo>
                        <a:pt x="2162" y="105"/>
                      </a:lnTo>
                      <a:lnTo>
                        <a:pt x="2163" y="105"/>
                      </a:lnTo>
                      <a:lnTo>
                        <a:pt x="2165" y="105"/>
                      </a:lnTo>
                      <a:lnTo>
                        <a:pt x="2167" y="105"/>
                      </a:lnTo>
                      <a:lnTo>
                        <a:pt x="2169" y="105"/>
                      </a:lnTo>
                      <a:lnTo>
                        <a:pt x="2171" y="105"/>
                      </a:lnTo>
                      <a:lnTo>
                        <a:pt x="2173" y="105"/>
                      </a:lnTo>
                      <a:lnTo>
                        <a:pt x="2175" y="105"/>
                      </a:lnTo>
                      <a:lnTo>
                        <a:pt x="2177" y="105"/>
                      </a:lnTo>
                      <a:lnTo>
                        <a:pt x="2179" y="105"/>
                      </a:lnTo>
                      <a:lnTo>
                        <a:pt x="2181" y="105"/>
                      </a:lnTo>
                      <a:lnTo>
                        <a:pt x="2183" y="105"/>
                      </a:lnTo>
                      <a:lnTo>
                        <a:pt x="2185" y="105"/>
                      </a:lnTo>
                      <a:lnTo>
                        <a:pt x="2186" y="105"/>
                      </a:lnTo>
                      <a:lnTo>
                        <a:pt x="2188" y="105"/>
                      </a:lnTo>
                      <a:lnTo>
                        <a:pt x="2190" y="105"/>
                      </a:lnTo>
                      <a:lnTo>
                        <a:pt x="2192" y="105"/>
                      </a:lnTo>
                      <a:lnTo>
                        <a:pt x="2194" y="105"/>
                      </a:lnTo>
                      <a:lnTo>
                        <a:pt x="2196" y="105"/>
                      </a:lnTo>
                      <a:lnTo>
                        <a:pt x="2198" y="105"/>
                      </a:lnTo>
                      <a:lnTo>
                        <a:pt x="2200" y="105"/>
                      </a:lnTo>
                      <a:lnTo>
                        <a:pt x="2202" y="105"/>
                      </a:lnTo>
                      <a:lnTo>
                        <a:pt x="2204" y="105"/>
                      </a:lnTo>
                      <a:lnTo>
                        <a:pt x="2206" y="105"/>
                      </a:lnTo>
                      <a:lnTo>
                        <a:pt x="2208" y="105"/>
                      </a:lnTo>
                      <a:lnTo>
                        <a:pt x="2209" y="105"/>
                      </a:lnTo>
                      <a:lnTo>
                        <a:pt x="2211" y="105"/>
                      </a:lnTo>
                      <a:lnTo>
                        <a:pt x="2213" y="105"/>
                      </a:lnTo>
                      <a:lnTo>
                        <a:pt x="2215" y="105"/>
                      </a:lnTo>
                      <a:lnTo>
                        <a:pt x="2217" y="105"/>
                      </a:lnTo>
                      <a:lnTo>
                        <a:pt x="2219" y="105"/>
                      </a:lnTo>
                      <a:lnTo>
                        <a:pt x="2221" y="105"/>
                      </a:lnTo>
                      <a:lnTo>
                        <a:pt x="2223" y="105"/>
                      </a:lnTo>
                      <a:lnTo>
                        <a:pt x="2225" y="105"/>
                      </a:lnTo>
                      <a:lnTo>
                        <a:pt x="2227" y="105"/>
                      </a:lnTo>
                      <a:lnTo>
                        <a:pt x="2229" y="105"/>
                      </a:lnTo>
                      <a:lnTo>
                        <a:pt x="2231" y="105"/>
                      </a:lnTo>
                      <a:lnTo>
                        <a:pt x="2232" y="105"/>
                      </a:lnTo>
                      <a:lnTo>
                        <a:pt x="2234" y="105"/>
                      </a:lnTo>
                      <a:lnTo>
                        <a:pt x="2236" y="105"/>
                      </a:lnTo>
                      <a:lnTo>
                        <a:pt x="2238" y="105"/>
                      </a:lnTo>
                      <a:lnTo>
                        <a:pt x="2240" y="105"/>
                      </a:lnTo>
                      <a:lnTo>
                        <a:pt x="2242" y="105"/>
                      </a:lnTo>
                      <a:lnTo>
                        <a:pt x="2244" y="105"/>
                      </a:lnTo>
                      <a:lnTo>
                        <a:pt x="2246" y="105"/>
                      </a:lnTo>
                      <a:lnTo>
                        <a:pt x="2248" y="105"/>
                      </a:lnTo>
                      <a:lnTo>
                        <a:pt x="2250" y="105"/>
                      </a:lnTo>
                      <a:lnTo>
                        <a:pt x="2252" y="105"/>
                      </a:lnTo>
                      <a:lnTo>
                        <a:pt x="2253" y="105"/>
                      </a:lnTo>
                      <a:lnTo>
                        <a:pt x="2255" y="105"/>
                      </a:lnTo>
                      <a:lnTo>
                        <a:pt x="2257" y="105"/>
                      </a:lnTo>
                      <a:lnTo>
                        <a:pt x="2259" y="105"/>
                      </a:lnTo>
                      <a:lnTo>
                        <a:pt x="2261" y="105"/>
                      </a:lnTo>
                      <a:lnTo>
                        <a:pt x="2263" y="105"/>
                      </a:lnTo>
                      <a:lnTo>
                        <a:pt x="2265" y="105"/>
                      </a:lnTo>
                      <a:lnTo>
                        <a:pt x="2267" y="105"/>
                      </a:lnTo>
                      <a:lnTo>
                        <a:pt x="2269" y="105"/>
                      </a:lnTo>
                      <a:lnTo>
                        <a:pt x="2271" y="105"/>
                      </a:lnTo>
                      <a:lnTo>
                        <a:pt x="2273" y="105"/>
                      </a:lnTo>
                      <a:lnTo>
                        <a:pt x="2275" y="105"/>
                      </a:lnTo>
                      <a:lnTo>
                        <a:pt x="2276" y="105"/>
                      </a:lnTo>
                      <a:lnTo>
                        <a:pt x="2278" y="105"/>
                      </a:lnTo>
                      <a:lnTo>
                        <a:pt x="2280" y="105"/>
                      </a:lnTo>
                      <a:lnTo>
                        <a:pt x="2282" y="105"/>
                      </a:lnTo>
                      <a:lnTo>
                        <a:pt x="2284" y="105"/>
                      </a:lnTo>
                      <a:lnTo>
                        <a:pt x="2286" y="105"/>
                      </a:lnTo>
                      <a:lnTo>
                        <a:pt x="2288" y="105"/>
                      </a:lnTo>
                      <a:lnTo>
                        <a:pt x="2290" y="105"/>
                      </a:lnTo>
                      <a:lnTo>
                        <a:pt x="2292" y="105"/>
                      </a:lnTo>
                      <a:lnTo>
                        <a:pt x="2294" y="105"/>
                      </a:lnTo>
                      <a:lnTo>
                        <a:pt x="2296" y="105"/>
                      </a:lnTo>
                      <a:lnTo>
                        <a:pt x="2298" y="105"/>
                      </a:lnTo>
                      <a:lnTo>
                        <a:pt x="2299" y="105"/>
                      </a:lnTo>
                      <a:lnTo>
                        <a:pt x="2301" y="105"/>
                      </a:lnTo>
                      <a:lnTo>
                        <a:pt x="2303" y="105"/>
                      </a:lnTo>
                      <a:lnTo>
                        <a:pt x="2305" y="105"/>
                      </a:lnTo>
                      <a:lnTo>
                        <a:pt x="2309" y="105"/>
                      </a:lnTo>
                      <a:lnTo>
                        <a:pt x="2311" y="105"/>
                      </a:lnTo>
                      <a:lnTo>
                        <a:pt x="2313" y="105"/>
                      </a:lnTo>
                      <a:lnTo>
                        <a:pt x="2315" y="105"/>
                      </a:lnTo>
                      <a:lnTo>
                        <a:pt x="2317" y="105"/>
                      </a:lnTo>
                      <a:lnTo>
                        <a:pt x="2319" y="105"/>
                      </a:lnTo>
                      <a:lnTo>
                        <a:pt x="2321" y="105"/>
                      </a:lnTo>
                      <a:lnTo>
                        <a:pt x="2322" y="105"/>
                      </a:lnTo>
                      <a:lnTo>
                        <a:pt x="2324" y="105"/>
                      </a:lnTo>
                      <a:lnTo>
                        <a:pt x="2326" y="105"/>
                      </a:lnTo>
                      <a:lnTo>
                        <a:pt x="2328" y="105"/>
                      </a:lnTo>
                      <a:lnTo>
                        <a:pt x="2330" y="105"/>
                      </a:lnTo>
                      <a:lnTo>
                        <a:pt x="2332" y="105"/>
                      </a:lnTo>
                      <a:lnTo>
                        <a:pt x="2334" y="105"/>
                      </a:lnTo>
                      <a:lnTo>
                        <a:pt x="2336" y="105"/>
                      </a:lnTo>
                      <a:lnTo>
                        <a:pt x="2338" y="105"/>
                      </a:lnTo>
                      <a:lnTo>
                        <a:pt x="2340" y="105"/>
                      </a:lnTo>
                      <a:lnTo>
                        <a:pt x="2342" y="105"/>
                      </a:lnTo>
                      <a:lnTo>
                        <a:pt x="2343" y="105"/>
                      </a:lnTo>
                      <a:lnTo>
                        <a:pt x="2345" y="105"/>
                      </a:lnTo>
                      <a:lnTo>
                        <a:pt x="2347" y="105"/>
                      </a:lnTo>
                      <a:lnTo>
                        <a:pt x="2349" y="105"/>
                      </a:lnTo>
                      <a:lnTo>
                        <a:pt x="2351" y="105"/>
                      </a:lnTo>
                      <a:lnTo>
                        <a:pt x="2353" y="105"/>
                      </a:lnTo>
                      <a:lnTo>
                        <a:pt x="2355" y="105"/>
                      </a:lnTo>
                      <a:lnTo>
                        <a:pt x="2357" y="105"/>
                      </a:lnTo>
                      <a:lnTo>
                        <a:pt x="2359" y="105"/>
                      </a:lnTo>
                      <a:lnTo>
                        <a:pt x="2361" y="105"/>
                      </a:lnTo>
                      <a:lnTo>
                        <a:pt x="2363" y="105"/>
                      </a:lnTo>
                      <a:lnTo>
                        <a:pt x="2365" y="105"/>
                      </a:lnTo>
                      <a:lnTo>
                        <a:pt x="2366" y="105"/>
                      </a:lnTo>
                      <a:lnTo>
                        <a:pt x="2368" y="105"/>
                      </a:lnTo>
                      <a:lnTo>
                        <a:pt x="2370" y="105"/>
                      </a:lnTo>
                      <a:lnTo>
                        <a:pt x="2372" y="105"/>
                      </a:lnTo>
                      <a:lnTo>
                        <a:pt x="2374" y="105"/>
                      </a:lnTo>
                      <a:lnTo>
                        <a:pt x="2376" y="105"/>
                      </a:lnTo>
                      <a:lnTo>
                        <a:pt x="2378" y="105"/>
                      </a:lnTo>
                      <a:lnTo>
                        <a:pt x="2380" y="105"/>
                      </a:lnTo>
                      <a:lnTo>
                        <a:pt x="2382" y="105"/>
                      </a:lnTo>
                      <a:lnTo>
                        <a:pt x="2384" y="105"/>
                      </a:lnTo>
                      <a:lnTo>
                        <a:pt x="2386" y="105"/>
                      </a:lnTo>
                      <a:lnTo>
                        <a:pt x="2389" y="105"/>
                      </a:lnTo>
                      <a:lnTo>
                        <a:pt x="2391" y="105"/>
                      </a:lnTo>
                      <a:lnTo>
                        <a:pt x="2393" y="105"/>
                      </a:lnTo>
                      <a:lnTo>
                        <a:pt x="2395" y="105"/>
                      </a:lnTo>
                      <a:lnTo>
                        <a:pt x="2397" y="105"/>
                      </a:lnTo>
                      <a:lnTo>
                        <a:pt x="2399" y="105"/>
                      </a:lnTo>
                      <a:lnTo>
                        <a:pt x="2401" y="105"/>
                      </a:lnTo>
                      <a:lnTo>
                        <a:pt x="2403" y="105"/>
                      </a:lnTo>
                      <a:lnTo>
                        <a:pt x="2405" y="105"/>
                      </a:lnTo>
                      <a:lnTo>
                        <a:pt x="2407" y="105"/>
                      </a:lnTo>
                      <a:lnTo>
                        <a:pt x="2409" y="105"/>
                      </a:lnTo>
                      <a:lnTo>
                        <a:pt x="2411" y="105"/>
                      </a:lnTo>
                      <a:lnTo>
                        <a:pt x="2412" y="105"/>
                      </a:lnTo>
                      <a:lnTo>
                        <a:pt x="2414" y="105"/>
                      </a:lnTo>
                      <a:lnTo>
                        <a:pt x="2416" y="105"/>
                      </a:lnTo>
                      <a:lnTo>
                        <a:pt x="2418" y="105"/>
                      </a:lnTo>
                      <a:lnTo>
                        <a:pt x="2420" y="105"/>
                      </a:lnTo>
                      <a:lnTo>
                        <a:pt x="2422" y="105"/>
                      </a:lnTo>
                      <a:lnTo>
                        <a:pt x="2424" y="105"/>
                      </a:lnTo>
                      <a:lnTo>
                        <a:pt x="2426" y="105"/>
                      </a:lnTo>
                      <a:lnTo>
                        <a:pt x="2428" y="105"/>
                      </a:lnTo>
                      <a:lnTo>
                        <a:pt x="2430" y="105"/>
                      </a:lnTo>
                      <a:lnTo>
                        <a:pt x="2432" y="105"/>
                      </a:lnTo>
                      <a:lnTo>
                        <a:pt x="2433" y="105"/>
                      </a:lnTo>
                      <a:lnTo>
                        <a:pt x="2435" y="105"/>
                      </a:lnTo>
                      <a:lnTo>
                        <a:pt x="2437" y="105"/>
                      </a:lnTo>
                      <a:lnTo>
                        <a:pt x="2439" y="105"/>
                      </a:lnTo>
                      <a:lnTo>
                        <a:pt x="2443" y="105"/>
                      </a:lnTo>
                      <a:lnTo>
                        <a:pt x="2445" y="105"/>
                      </a:lnTo>
                      <a:lnTo>
                        <a:pt x="2447" y="105"/>
                      </a:lnTo>
                      <a:lnTo>
                        <a:pt x="2449" y="105"/>
                      </a:lnTo>
                      <a:lnTo>
                        <a:pt x="2451" y="105"/>
                      </a:lnTo>
                      <a:lnTo>
                        <a:pt x="2453" y="105"/>
                      </a:lnTo>
                      <a:lnTo>
                        <a:pt x="2455" y="105"/>
                      </a:lnTo>
                      <a:lnTo>
                        <a:pt x="2456" y="105"/>
                      </a:lnTo>
                      <a:lnTo>
                        <a:pt x="2458" y="105"/>
                      </a:lnTo>
                      <a:lnTo>
                        <a:pt x="2460" y="105"/>
                      </a:lnTo>
                      <a:lnTo>
                        <a:pt x="2462" y="105"/>
                      </a:lnTo>
                      <a:lnTo>
                        <a:pt x="2464" y="105"/>
                      </a:lnTo>
                      <a:lnTo>
                        <a:pt x="2466" y="105"/>
                      </a:lnTo>
                      <a:lnTo>
                        <a:pt x="2468" y="105"/>
                      </a:lnTo>
                      <a:lnTo>
                        <a:pt x="2470" y="105"/>
                      </a:lnTo>
                      <a:lnTo>
                        <a:pt x="2472" y="105"/>
                      </a:lnTo>
                      <a:lnTo>
                        <a:pt x="2474" y="105"/>
                      </a:lnTo>
                      <a:lnTo>
                        <a:pt x="2476" y="105"/>
                      </a:lnTo>
                      <a:lnTo>
                        <a:pt x="2478" y="105"/>
                      </a:lnTo>
                      <a:lnTo>
                        <a:pt x="2479" y="105"/>
                      </a:lnTo>
                      <a:lnTo>
                        <a:pt x="2481" y="105"/>
                      </a:lnTo>
                      <a:lnTo>
                        <a:pt x="2483" y="105"/>
                      </a:lnTo>
                      <a:lnTo>
                        <a:pt x="2485" y="105"/>
                      </a:lnTo>
                      <a:lnTo>
                        <a:pt x="2487" y="105"/>
                      </a:lnTo>
                      <a:lnTo>
                        <a:pt x="2489" y="105"/>
                      </a:lnTo>
                      <a:lnTo>
                        <a:pt x="2491" y="105"/>
                      </a:lnTo>
                      <a:lnTo>
                        <a:pt x="2493" y="105"/>
                      </a:lnTo>
                      <a:lnTo>
                        <a:pt x="2495" y="105"/>
                      </a:lnTo>
                      <a:lnTo>
                        <a:pt x="2497" y="105"/>
                      </a:lnTo>
                      <a:lnTo>
                        <a:pt x="2499" y="105"/>
                      </a:lnTo>
                      <a:lnTo>
                        <a:pt x="2501" y="105"/>
                      </a:lnTo>
                      <a:lnTo>
                        <a:pt x="2502" y="105"/>
                      </a:lnTo>
                      <a:lnTo>
                        <a:pt x="2504" y="105"/>
                      </a:lnTo>
                      <a:lnTo>
                        <a:pt x="2506" y="105"/>
                      </a:lnTo>
                      <a:lnTo>
                        <a:pt x="2508" y="105"/>
                      </a:lnTo>
                      <a:lnTo>
                        <a:pt x="2510" y="105"/>
                      </a:lnTo>
                      <a:lnTo>
                        <a:pt x="2512" y="105"/>
                      </a:lnTo>
                      <a:lnTo>
                        <a:pt x="2514" y="105"/>
                      </a:lnTo>
                      <a:lnTo>
                        <a:pt x="2516" y="105"/>
                      </a:lnTo>
                      <a:lnTo>
                        <a:pt x="2518" y="105"/>
                      </a:lnTo>
                      <a:lnTo>
                        <a:pt x="2520" y="105"/>
                      </a:lnTo>
                      <a:lnTo>
                        <a:pt x="2522" y="105"/>
                      </a:lnTo>
                      <a:lnTo>
                        <a:pt x="2523" y="105"/>
                      </a:lnTo>
                      <a:lnTo>
                        <a:pt x="2525" y="105"/>
                      </a:lnTo>
                      <a:lnTo>
                        <a:pt x="2527" y="105"/>
                      </a:lnTo>
                      <a:lnTo>
                        <a:pt x="2529" y="105"/>
                      </a:lnTo>
                      <a:lnTo>
                        <a:pt x="2531" y="105"/>
                      </a:lnTo>
                      <a:lnTo>
                        <a:pt x="2533" y="105"/>
                      </a:lnTo>
                      <a:lnTo>
                        <a:pt x="2535" y="105"/>
                      </a:lnTo>
                      <a:lnTo>
                        <a:pt x="2537" y="105"/>
                      </a:lnTo>
                      <a:lnTo>
                        <a:pt x="2539" y="105"/>
                      </a:lnTo>
                      <a:lnTo>
                        <a:pt x="2541" y="105"/>
                      </a:lnTo>
                      <a:lnTo>
                        <a:pt x="2543" y="105"/>
                      </a:lnTo>
                      <a:lnTo>
                        <a:pt x="2545" y="105"/>
                      </a:lnTo>
                      <a:lnTo>
                        <a:pt x="2546" y="105"/>
                      </a:lnTo>
                      <a:lnTo>
                        <a:pt x="2548" y="105"/>
                      </a:lnTo>
                      <a:lnTo>
                        <a:pt x="2550" y="105"/>
                      </a:lnTo>
                      <a:lnTo>
                        <a:pt x="2552" y="105"/>
                      </a:lnTo>
                      <a:lnTo>
                        <a:pt x="2554" y="105"/>
                      </a:lnTo>
                      <a:lnTo>
                        <a:pt x="2556" y="105"/>
                      </a:lnTo>
                      <a:lnTo>
                        <a:pt x="2558" y="105"/>
                      </a:lnTo>
                      <a:lnTo>
                        <a:pt x="2560" y="105"/>
                      </a:lnTo>
                      <a:lnTo>
                        <a:pt x="2562" y="105"/>
                      </a:lnTo>
                      <a:lnTo>
                        <a:pt x="2564" y="105"/>
                      </a:lnTo>
                      <a:lnTo>
                        <a:pt x="2566" y="105"/>
                      </a:lnTo>
                      <a:lnTo>
                        <a:pt x="2568" y="105"/>
                      </a:lnTo>
                      <a:lnTo>
                        <a:pt x="2569" y="105"/>
                      </a:lnTo>
                      <a:lnTo>
                        <a:pt x="2571" y="105"/>
                      </a:lnTo>
                      <a:lnTo>
                        <a:pt x="2573" y="105"/>
                      </a:lnTo>
                      <a:lnTo>
                        <a:pt x="2575" y="105"/>
                      </a:lnTo>
                      <a:lnTo>
                        <a:pt x="2577" y="105"/>
                      </a:lnTo>
                      <a:lnTo>
                        <a:pt x="2579" y="105"/>
                      </a:lnTo>
                      <a:lnTo>
                        <a:pt x="2581" y="105"/>
                      </a:lnTo>
                      <a:lnTo>
                        <a:pt x="2583" y="105"/>
                      </a:lnTo>
                      <a:lnTo>
                        <a:pt x="2585" y="105"/>
                      </a:lnTo>
                      <a:lnTo>
                        <a:pt x="2587" y="105"/>
                      </a:lnTo>
                      <a:lnTo>
                        <a:pt x="2589" y="105"/>
                      </a:lnTo>
                      <a:lnTo>
                        <a:pt x="2591" y="105"/>
                      </a:lnTo>
                      <a:lnTo>
                        <a:pt x="2592" y="105"/>
                      </a:lnTo>
                      <a:lnTo>
                        <a:pt x="2594" y="105"/>
                      </a:lnTo>
                      <a:lnTo>
                        <a:pt x="2596" y="105"/>
                      </a:lnTo>
                      <a:lnTo>
                        <a:pt x="2600" y="105"/>
                      </a:lnTo>
                      <a:lnTo>
                        <a:pt x="2602" y="105"/>
                      </a:lnTo>
                      <a:lnTo>
                        <a:pt x="2604" y="105"/>
                      </a:lnTo>
                      <a:lnTo>
                        <a:pt x="2606" y="105"/>
                      </a:lnTo>
                      <a:lnTo>
                        <a:pt x="2608" y="105"/>
                      </a:lnTo>
                      <a:lnTo>
                        <a:pt x="2610" y="105"/>
                      </a:lnTo>
                      <a:lnTo>
                        <a:pt x="2612" y="105"/>
                      </a:lnTo>
                      <a:lnTo>
                        <a:pt x="2614" y="105"/>
                      </a:lnTo>
                      <a:lnTo>
                        <a:pt x="2615" y="105"/>
                      </a:lnTo>
                      <a:lnTo>
                        <a:pt x="2617" y="105"/>
                      </a:lnTo>
                      <a:lnTo>
                        <a:pt x="2619" y="105"/>
                      </a:lnTo>
                      <a:lnTo>
                        <a:pt x="2621" y="105"/>
                      </a:lnTo>
                      <a:lnTo>
                        <a:pt x="2623" y="105"/>
                      </a:lnTo>
                      <a:lnTo>
                        <a:pt x="2625" y="105"/>
                      </a:lnTo>
                      <a:lnTo>
                        <a:pt x="2627" y="105"/>
                      </a:lnTo>
                      <a:lnTo>
                        <a:pt x="2629" y="105"/>
                      </a:lnTo>
                      <a:lnTo>
                        <a:pt x="2631" y="105"/>
                      </a:lnTo>
                      <a:lnTo>
                        <a:pt x="2633" y="105"/>
                      </a:lnTo>
                      <a:lnTo>
                        <a:pt x="2635" y="105"/>
                      </a:lnTo>
                      <a:lnTo>
                        <a:pt x="2636" y="105"/>
                      </a:lnTo>
                      <a:lnTo>
                        <a:pt x="2638" y="105"/>
                      </a:lnTo>
                      <a:lnTo>
                        <a:pt x="2640" y="105"/>
                      </a:lnTo>
                      <a:lnTo>
                        <a:pt x="2642" y="105"/>
                      </a:lnTo>
                      <a:lnTo>
                        <a:pt x="2644" y="105"/>
                      </a:lnTo>
                      <a:lnTo>
                        <a:pt x="2646" y="105"/>
                      </a:lnTo>
                      <a:lnTo>
                        <a:pt x="2648" y="105"/>
                      </a:lnTo>
                      <a:lnTo>
                        <a:pt x="2650" y="105"/>
                      </a:lnTo>
                      <a:lnTo>
                        <a:pt x="2652" y="105"/>
                      </a:lnTo>
                      <a:lnTo>
                        <a:pt x="2654" y="105"/>
                      </a:lnTo>
                      <a:lnTo>
                        <a:pt x="2656" y="105"/>
                      </a:lnTo>
                      <a:lnTo>
                        <a:pt x="2658" y="105"/>
                      </a:lnTo>
                      <a:lnTo>
                        <a:pt x="2659" y="105"/>
                      </a:lnTo>
                      <a:lnTo>
                        <a:pt x="2661" y="105"/>
                      </a:lnTo>
                      <a:lnTo>
                        <a:pt x="2663" y="105"/>
                      </a:lnTo>
                      <a:lnTo>
                        <a:pt x="2665" y="105"/>
                      </a:lnTo>
                      <a:lnTo>
                        <a:pt x="2667" y="105"/>
                      </a:lnTo>
                      <a:lnTo>
                        <a:pt x="2669" y="105"/>
                      </a:lnTo>
                      <a:lnTo>
                        <a:pt x="2671" y="105"/>
                      </a:lnTo>
                      <a:lnTo>
                        <a:pt x="2673" y="105"/>
                      </a:lnTo>
                      <a:lnTo>
                        <a:pt x="2675" y="105"/>
                      </a:lnTo>
                      <a:lnTo>
                        <a:pt x="2677" y="105"/>
                      </a:lnTo>
                      <a:lnTo>
                        <a:pt x="2679" y="105"/>
                      </a:lnTo>
                      <a:lnTo>
                        <a:pt x="2681" y="105"/>
                      </a:lnTo>
                      <a:lnTo>
                        <a:pt x="2682" y="105"/>
                      </a:lnTo>
                      <a:lnTo>
                        <a:pt x="2684" y="105"/>
                      </a:lnTo>
                      <a:lnTo>
                        <a:pt x="2686" y="105"/>
                      </a:lnTo>
                      <a:lnTo>
                        <a:pt x="2688" y="105"/>
                      </a:lnTo>
                      <a:lnTo>
                        <a:pt x="2690" y="105"/>
                      </a:lnTo>
                      <a:lnTo>
                        <a:pt x="2692" y="105"/>
                      </a:lnTo>
                      <a:lnTo>
                        <a:pt x="2694" y="105"/>
                      </a:lnTo>
                      <a:lnTo>
                        <a:pt x="2696" y="105"/>
                      </a:lnTo>
                      <a:lnTo>
                        <a:pt x="2698" y="105"/>
                      </a:lnTo>
                      <a:lnTo>
                        <a:pt x="2700" y="105"/>
                      </a:lnTo>
                      <a:lnTo>
                        <a:pt x="2702" y="105"/>
                      </a:lnTo>
                      <a:lnTo>
                        <a:pt x="2704" y="105"/>
                      </a:lnTo>
                      <a:lnTo>
                        <a:pt x="2705" y="105"/>
                      </a:lnTo>
                      <a:lnTo>
                        <a:pt x="2707" y="105"/>
                      </a:lnTo>
                      <a:lnTo>
                        <a:pt x="2709" y="105"/>
                      </a:lnTo>
                      <a:lnTo>
                        <a:pt x="2711" y="105"/>
                      </a:lnTo>
                      <a:lnTo>
                        <a:pt x="2713" y="105"/>
                      </a:lnTo>
                      <a:lnTo>
                        <a:pt x="2715" y="105"/>
                      </a:lnTo>
                      <a:lnTo>
                        <a:pt x="2717" y="105"/>
                      </a:lnTo>
                      <a:lnTo>
                        <a:pt x="2719" y="105"/>
                      </a:lnTo>
                      <a:lnTo>
                        <a:pt x="2721" y="105"/>
                      </a:lnTo>
                      <a:lnTo>
                        <a:pt x="2723" y="105"/>
                      </a:lnTo>
                      <a:lnTo>
                        <a:pt x="2725" y="105"/>
                      </a:lnTo>
                      <a:lnTo>
                        <a:pt x="2726" y="105"/>
                      </a:lnTo>
                      <a:lnTo>
                        <a:pt x="2728" y="105"/>
                      </a:lnTo>
                      <a:lnTo>
                        <a:pt x="2730" y="105"/>
                      </a:lnTo>
                      <a:lnTo>
                        <a:pt x="2732" y="105"/>
                      </a:lnTo>
                      <a:lnTo>
                        <a:pt x="2734" y="105"/>
                      </a:lnTo>
                      <a:lnTo>
                        <a:pt x="2736" y="105"/>
                      </a:lnTo>
                      <a:lnTo>
                        <a:pt x="2738" y="105"/>
                      </a:lnTo>
                      <a:lnTo>
                        <a:pt x="2740" y="105"/>
                      </a:lnTo>
                      <a:lnTo>
                        <a:pt x="2742" y="105"/>
                      </a:lnTo>
                      <a:lnTo>
                        <a:pt x="2744" y="105"/>
                      </a:lnTo>
                      <a:lnTo>
                        <a:pt x="2748" y="105"/>
                      </a:lnTo>
                      <a:lnTo>
                        <a:pt x="2749" y="105"/>
                      </a:lnTo>
                      <a:lnTo>
                        <a:pt x="2751" y="105"/>
                      </a:lnTo>
                      <a:lnTo>
                        <a:pt x="2753" y="105"/>
                      </a:lnTo>
                      <a:lnTo>
                        <a:pt x="2755" y="105"/>
                      </a:lnTo>
                      <a:lnTo>
                        <a:pt x="2757" y="105"/>
                      </a:lnTo>
                      <a:lnTo>
                        <a:pt x="2759" y="105"/>
                      </a:lnTo>
                      <a:lnTo>
                        <a:pt x="2761" y="105"/>
                      </a:lnTo>
                      <a:lnTo>
                        <a:pt x="2763" y="105"/>
                      </a:lnTo>
                      <a:lnTo>
                        <a:pt x="2765" y="105"/>
                      </a:lnTo>
                      <a:lnTo>
                        <a:pt x="2767" y="105"/>
                      </a:lnTo>
                      <a:lnTo>
                        <a:pt x="2769" y="105"/>
                      </a:lnTo>
                      <a:lnTo>
                        <a:pt x="2771" y="105"/>
                      </a:lnTo>
                      <a:lnTo>
                        <a:pt x="2772" y="105"/>
                      </a:lnTo>
                      <a:lnTo>
                        <a:pt x="2774" y="105"/>
                      </a:lnTo>
                      <a:lnTo>
                        <a:pt x="2776" y="105"/>
                      </a:lnTo>
                      <a:lnTo>
                        <a:pt x="2778" y="105"/>
                      </a:lnTo>
                      <a:lnTo>
                        <a:pt x="2780" y="105"/>
                      </a:lnTo>
                      <a:lnTo>
                        <a:pt x="2782" y="105"/>
                      </a:lnTo>
                      <a:lnTo>
                        <a:pt x="2784" y="105"/>
                      </a:lnTo>
                      <a:lnTo>
                        <a:pt x="2786" y="105"/>
                      </a:lnTo>
                      <a:lnTo>
                        <a:pt x="2788" y="105"/>
                      </a:lnTo>
                      <a:lnTo>
                        <a:pt x="2790" y="105"/>
                      </a:lnTo>
                      <a:lnTo>
                        <a:pt x="2792" y="105"/>
                      </a:lnTo>
                      <a:lnTo>
                        <a:pt x="2794" y="105"/>
                      </a:lnTo>
                      <a:lnTo>
                        <a:pt x="2795" y="105"/>
                      </a:lnTo>
                      <a:lnTo>
                        <a:pt x="2797" y="105"/>
                      </a:lnTo>
                      <a:lnTo>
                        <a:pt x="2799" y="105"/>
                      </a:lnTo>
                      <a:lnTo>
                        <a:pt x="2801" y="105"/>
                      </a:lnTo>
                      <a:lnTo>
                        <a:pt x="2803" y="105"/>
                      </a:lnTo>
                      <a:lnTo>
                        <a:pt x="2805" y="105"/>
                      </a:lnTo>
                      <a:lnTo>
                        <a:pt x="2807" y="105"/>
                      </a:lnTo>
                      <a:lnTo>
                        <a:pt x="2811" y="105"/>
                      </a:lnTo>
                      <a:lnTo>
                        <a:pt x="2813" y="105"/>
                      </a:lnTo>
                      <a:lnTo>
                        <a:pt x="2815" y="105"/>
                      </a:lnTo>
                      <a:lnTo>
                        <a:pt x="2816" y="105"/>
                      </a:lnTo>
                      <a:lnTo>
                        <a:pt x="2818" y="105"/>
                      </a:lnTo>
                      <a:lnTo>
                        <a:pt x="2820" y="105"/>
                      </a:lnTo>
                      <a:lnTo>
                        <a:pt x="2822" y="105"/>
                      </a:lnTo>
                      <a:lnTo>
                        <a:pt x="2824" y="105"/>
                      </a:lnTo>
                      <a:lnTo>
                        <a:pt x="2826" y="105"/>
                      </a:lnTo>
                      <a:lnTo>
                        <a:pt x="2828" y="105"/>
                      </a:lnTo>
                      <a:lnTo>
                        <a:pt x="2830" y="105"/>
                      </a:lnTo>
                      <a:lnTo>
                        <a:pt x="2832" y="105"/>
                      </a:lnTo>
                      <a:lnTo>
                        <a:pt x="2834" y="105"/>
                      </a:lnTo>
                      <a:lnTo>
                        <a:pt x="2836" y="105"/>
                      </a:lnTo>
                      <a:lnTo>
                        <a:pt x="2838" y="105"/>
                      </a:lnTo>
                      <a:lnTo>
                        <a:pt x="2839" y="105"/>
                      </a:lnTo>
                      <a:lnTo>
                        <a:pt x="2841" y="105"/>
                      </a:lnTo>
                      <a:lnTo>
                        <a:pt x="2843" y="105"/>
                      </a:lnTo>
                      <a:lnTo>
                        <a:pt x="2845" y="105"/>
                      </a:lnTo>
                      <a:lnTo>
                        <a:pt x="2847" y="105"/>
                      </a:lnTo>
                      <a:lnTo>
                        <a:pt x="2849" y="105"/>
                      </a:lnTo>
                      <a:lnTo>
                        <a:pt x="2853" y="105"/>
                      </a:lnTo>
                      <a:lnTo>
                        <a:pt x="2855" y="105"/>
                      </a:lnTo>
                      <a:lnTo>
                        <a:pt x="2857" y="105"/>
                      </a:lnTo>
                      <a:lnTo>
                        <a:pt x="2859" y="105"/>
                      </a:lnTo>
                      <a:lnTo>
                        <a:pt x="2861" y="105"/>
                      </a:lnTo>
                      <a:lnTo>
                        <a:pt x="2862" y="105"/>
                      </a:lnTo>
                      <a:lnTo>
                        <a:pt x="2864" y="105"/>
                      </a:lnTo>
                      <a:lnTo>
                        <a:pt x="2866" y="105"/>
                      </a:lnTo>
                      <a:lnTo>
                        <a:pt x="2868" y="105"/>
                      </a:lnTo>
                      <a:lnTo>
                        <a:pt x="2870" y="105"/>
                      </a:lnTo>
                      <a:lnTo>
                        <a:pt x="2872" y="105"/>
                      </a:lnTo>
                      <a:lnTo>
                        <a:pt x="2874" y="105"/>
                      </a:lnTo>
                      <a:lnTo>
                        <a:pt x="2876" y="105"/>
                      </a:lnTo>
                      <a:lnTo>
                        <a:pt x="2878" y="105"/>
                      </a:lnTo>
                      <a:lnTo>
                        <a:pt x="2880" y="105"/>
                      </a:lnTo>
                      <a:lnTo>
                        <a:pt x="2882" y="105"/>
                      </a:lnTo>
                      <a:lnTo>
                        <a:pt x="2884" y="105"/>
                      </a:lnTo>
                      <a:lnTo>
                        <a:pt x="2885" y="105"/>
                      </a:lnTo>
                      <a:lnTo>
                        <a:pt x="2887" y="105"/>
                      </a:lnTo>
                      <a:lnTo>
                        <a:pt x="2889" y="105"/>
                      </a:lnTo>
                      <a:lnTo>
                        <a:pt x="2891" y="105"/>
                      </a:lnTo>
                      <a:lnTo>
                        <a:pt x="2893" y="105"/>
                      </a:lnTo>
                      <a:lnTo>
                        <a:pt x="2895" y="105"/>
                      </a:lnTo>
                      <a:lnTo>
                        <a:pt x="2897" y="105"/>
                      </a:lnTo>
                      <a:lnTo>
                        <a:pt x="2899" y="105"/>
                      </a:lnTo>
                      <a:lnTo>
                        <a:pt x="2901" y="105"/>
                      </a:lnTo>
                    </a:path>
                  </a:pathLst>
                </a:custGeom>
                <a:grpFill/>
                <a:ln w="3175">
                  <a:solidFill>
                    <a:srgbClr val="9932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3" name="Freeform 304"/>
                <p:cNvSpPr>
                  <a:spLocks/>
                </p:cNvSpPr>
                <p:nvPr/>
              </p:nvSpPr>
              <p:spPr bwMode="auto">
                <a:xfrm>
                  <a:off x="2262187" y="4530725"/>
                  <a:ext cx="4608512" cy="354013"/>
                </a:xfrm>
                <a:custGeom>
                  <a:avLst/>
                  <a:gdLst>
                    <a:gd name="T0" fmla="*/ 49 w 2903"/>
                    <a:gd name="T1" fmla="*/ 221 h 223"/>
                    <a:gd name="T2" fmla="*/ 95 w 2903"/>
                    <a:gd name="T3" fmla="*/ 223 h 223"/>
                    <a:gd name="T4" fmla="*/ 143 w 2903"/>
                    <a:gd name="T5" fmla="*/ 221 h 223"/>
                    <a:gd name="T6" fmla="*/ 193 w 2903"/>
                    <a:gd name="T7" fmla="*/ 221 h 223"/>
                    <a:gd name="T8" fmla="*/ 241 w 2903"/>
                    <a:gd name="T9" fmla="*/ 221 h 223"/>
                    <a:gd name="T10" fmla="*/ 287 w 2903"/>
                    <a:gd name="T11" fmla="*/ 221 h 223"/>
                    <a:gd name="T12" fmla="*/ 335 w 2903"/>
                    <a:gd name="T13" fmla="*/ 221 h 223"/>
                    <a:gd name="T14" fmla="*/ 381 w 2903"/>
                    <a:gd name="T15" fmla="*/ 221 h 223"/>
                    <a:gd name="T16" fmla="*/ 427 w 2903"/>
                    <a:gd name="T17" fmla="*/ 221 h 223"/>
                    <a:gd name="T18" fmla="*/ 475 w 2903"/>
                    <a:gd name="T19" fmla="*/ 221 h 223"/>
                    <a:gd name="T20" fmla="*/ 519 w 2903"/>
                    <a:gd name="T21" fmla="*/ 221 h 223"/>
                    <a:gd name="T22" fmla="*/ 568 w 2903"/>
                    <a:gd name="T23" fmla="*/ 221 h 223"/>
                    <a:gd name="T24" fmla="*/ 614 w 2903"/>
                    <a:gd name="T25" fmla="*/ 221 h 223"/>
                    <a:gd name="T26" fmla="*/ 662 w 2903"/>
                    <a:gd name="T27" fmla="*/ 223 h 223"/>
                    <a:gd name="T28" fmla="*/ 714 w 2903"/>
                    <a:gd name="T29" fmla="*/ 221 h 223"/>
                    <a:gd name="T30" fmla="*/ 758 w 2903"/>
                    <a:gd name="T31" fmla="*/ 221 h 223"/>
                    <a:gd name="T32" fmla="*/ 808 w 2903"/>
                    <a:gd name="T33" fmla="*/ 221 h 223"/>
                    <a:gd name="T34" fmla="*/ 854 w 2903"/>
                    <a:gd name="T35" fmla="*/ 216 h 223"/>
                    <a:gd name="T36" fmla="*/ 900 w 2903"/>
                    <a:gd name="T37" fmla="*/ 221 h 223"/>
                    <a:gd name="T38" fmla="*/ 946 w 2903"/>
                    <a:gd name="T39" fmla="*/ 221 h 223"/>
                    <a:gd name="T40" fmla="*/ 995 w 2903"/>
                    <a:gd name="T41" fmla="*/ 221 h 223"/>
                    <a:gd name="T42" fmla="*/ 1041 w 2903"/>
                    <a:gd name="T43" fmla="*/ 221 h 223"/>
                    <a:gd name="T44" fmla="*/ 1087 w 2903"/>
                    <a:gd name="T45" fmla="*/ 221 h 223"/>
                    <a:gd name="T46" fmla="*/ 1133 w 2903"/>
                    <a:gd name="T47" fmla="*/ 221 h 223"/>
                    <a:gd name="T48" fmla="*/ 1179 w 2903"/>
                    <a:gd name="T49" fmla="*/ 221 h 223"/>
                    <a:gd name="T50" fmla="*/ 1225 w 2903"/>
                    <a:gd name="T51" fmla="*/ 221 h 223"/>
                    <a:gd name="T52" fmla="*/ 1273 w 2903"/>
                    <a:gd name="T53" fmla="*/ 221 h 223"/>
                    <a:gd name="T54" fmla="*/ 1319 w 2903"/>
                    <a:gd name="T55" fmla="*/ 221 h 223"/>
                    <a:gd name="T56" fmla="*/ 1365 w 2903"/>
                    <a:gd name="T57" fmla="*/ 221 h 223"/>
                    <a:gd name="T58" fmla="*/ 1411 w 2903"/>
                    <a:gd name="T59" fmla="*/ 221 h 223"/>
                    <a:gd name="T60" fmla="*/ 1455 w 2903"/>
                    <a:gd name="T61" fmla="*/ 40 h 223"/>
                    <a:gd name="T62" fmla="*/ 1499 w 2903"/>
                    <a:gd name="T63" fmla="*/ 217 h 223"/>
                    <a:gd name="T64" fmla="*/ 1545 w 2903"/>
                    <a:gd name="T65" fmla="*/ 221 h 223"/>
                    <a:gd name="T66" fmla="*/ 1593 w 2903"/>
                    <a:gd name="T67" fmla="*/ 221 h 223"/>
                    <a:gd name="T68" fmla="*/ 1639 w 2903"/>
                    <a:gd name="T69" fmla="*/ 221 h 223"/>
                    <a:gd name="T70" fmla="*/ 1685 w 2903"/>
                    <a:gd name="T71" fmla="*/ 221 h 223"/>
                    <a:gd name="T72" fmla="*/ 1731 w 2903"/>
                    <a:gd name="T73" fmla="*/ 221 h 223"/>
                    <a:gd name="T74" fmla="*/ 1777 w 2903"/>
                    <a:gd name="T75" fmla="*/ 221 h 223"/>
                    <a:gd name="T76" fmla="*/ 1823 w 2903"/>
                    <a:gd name="T77" fmla="*/ 221 h 223"/>
                    <a:gd name="T78" fmla="*/ 1871 w 2903"/>
                    <a:gd name="T79" fmla="*/ 221 h 223"/>
                    <a:gd name="T80" fmla="*/ 1917 w 2903"/>
                    <a:gd name="T81" fmla="*/ 221 h 223"/>
                    <a:gd name="T82" fmla="*/ 1962 w 2903"/>
                    <a:gd name="T83" fmla="*/ 221 h 223"/>
                    <a:gd name="T84" fmla="*/ 2008 w 2903"/>
                    <a:gd name="T85" fmla="*/ 221 h 223"/>
                    <a:gd name="T86" fmla="*/ 2056 w 2903"/>
                    <a:gd name="T87" fmla="*/ 221 h 223"/>
                    <a:gd name="T88" fmla="*/ 2102 w 2903"/>
                    <a:gd name="T89" fmla="*/ 221 h 223"/>
                    <a:gd name="T90" fmla="*/ 2148 w 2903"/>
                    <a:gd name="T91" fmla="*/ 221 h 223"/>
                    <a:gd name="T92" fmla="*/ 2194 w 2903"/>
                    <a:gd name="T93" fmla="*/ 221 h 223"/>
                    <a:gd name="T94" fmla="*/ 2240 w 2903"/>
                    <a:gd name="T95" fmla="*/ 221 h 223"/>
                    <a:gd name="T96" fmla="*/ 2286 w 2903"/>
                    <a:gd name="T97" fmla="*/ 221 h 223"/>
                    <a:gd name="T98" fmla="*/ 2332 w 2903"/>
                    <a:gd name="T99" fmla="*/ 221 h 223"/>
                    <a:gd name="T100" fmla="*/ 2378 w 2903"/>
                    <a:gd name="T101" fmla="*/ 221 h 223"/>
                    <a:gd name="T102" fmla="*/ 2424 w 2903"/>
                    <a:gd name="T103" fmla="*/ 221 h 223"/>
                    <a:gd name="T104" fmla="*/ 2470 w 2903"/>
                    <a:gd name="T105" fmla="*/ 221 h 223"/>
                    <a:gd name="T106" fmla="*/ 2516 w 2903"/>
                    <a:gd name="T107" fmla="*/ 221 h 223"/>
                    <a:gd name="T108" fmla="*/ 2562 w 2903"/>
                    <a:gd name="T109" fmla="*/ 221 h 223"/>
                    <a:gd name="T110" fmla="*/ 2608 w 2903"/>
                    <a:gd name="T111" fmla="*/ 221 h 223"/>
                    <a:gd name="T112" fmla="*/ 2654 w 2903"/>
                    <a:gd name="T113" fmla="*/ 221 h 223"/>
                    <a:gd name="T114" fmla="*/ 2700 w 2903"/>
                    <a:gd name="T115" fmla="*/ 221 h 223"/>
                    <a:gd name="T116" fmla="*/ 2746 w 2903"/>
                    <a:gd name="T117" fmla="*/ 221 h 223"/>
                    <a:gd name="T118" fmla="*/ 2792 w 2903"/>
                    <a:gd name="T119" fmla="*/ 221 h 223"/>
                    <a:gd name="T120" fmla="*/ 2838 w 2903"/>
                    <a:gd name="T121" fmla="*/ 221 h 223"/>
                    <a:gd name="T122" fmla="*/ 2884 w 2903"/>
                    <a:gd name="T123" fmla="*/ 221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3" h="223">
                      <a:moveTo>
                        <a:pt x="0" y="221"/>
                      </a:moveTo>
                      <a:lnTo>
                        <a:pt x="2" y="221"/>
                      </a:lnTo>
                      <a:lnTo>
                        <a:pt x="3" y="221"/>
                      </a:lnTo>
                      <a:lnTo>
                        <a:pt x="5" y="221"/>
                      </a:lnTo>
                      <a:lnTo>
                        <a:pt x="7" y="221"/>
                      </a:lnTo>
                      <a:lnTo>
                        <a:pt x="9" y="223"/>
                      </a:lnTo>
                      <a:lnTo>
                        <a:pt x="11" y="221"/>
                      </a:lnTo>
                      <a:lnTo>
                        <a:pt x="15" y="221"/>
                      </a:lnTo>
                      <a:lnTo>
                        <a:pt x="17" y="221"/>
                      </a:lnTo>
                      <a:lnTo>
                        <a:pt x="19" y="221"/>
                      </a:lnTo>
                      <a:lnTo>
                        <a:pt x="21" y="221"/>
                      </a:lnTo>
                      <a:lnTo>
                        <a:pt x="25" y="221"/>
                      </a:lnTo>
                      <a:lnTo>
                        <a:pt x="26" y="223"/>
                      </a:lnTo>
                      <a:lnTo>
                        <a:pt x="28" y="221"/>
                      </a:lnTo>
                      <a:lnTo>
                        <a:pt x="30" y="221"/>
                      </a:lnTo>
                      <a:lnTo>
                        <a:pt x="32" y="221"/>
                      </a:lnTo>
                      <a:lnTo>
                        <a:pt x="32" y="223"/>
                      </a:lnTo>
                      <a:lnTo>
                        <a:pt x="34" y="221"/>
                      </a:lnTo>
                      <a:lnTo>
                        <a:pt x="36" y="221"/>
                      </a:lnTo>
                      <a:lnTo>
                        <a:pt x="40" y="221"/>
                      </a:lnTo>
                      <a:lnTo>
                        <a:pt x="42" y="221"/>
                      </a:lnTo>
                      <a:lnTo>
                        <a:pt x="46" y="223"/>
                      </a:lnTo>
                      <a:lnTo>
                        <a:pt x="48" y="221"/>
                      </a:lnTo>
                      <a:lnTo>
                        <a:pt x="49" y="221"/>
                      </a:lnTo>
                      <a:lnTo>
                        <a:pt x="51" y="221"/>
                      </a:lnTo>
                      <a:lnTo>
                        <a:pt x="53" y="221"/>
                      </a:lnTo>
                      <a:lnTo>
                        <a:pt x="55" y="221"/>
                      </a:lnTo>
                      <a:lnTo>
                        <a:pt x="57" y="223"/>
                      </a:lnTo>
                      <a:lnTo>
                        <a:pt x="59" y="223"/>
                      </a:lnTo>
                      <a:lnTo>
                        <a:pt x="61" y="221"/>
                      </a:lnTo>
                      <a:lnTo>
                        <a:pt x="63" y="221"/>
                      </a:lnTo>
                      <a:lnTo>
                        <a:pt x="65" y="221"/>
                      </a:lnTo>
                      <a:lnTo>
                        <a:pt x="67" y="223"/>
                      </a:lnTo>
                      <a:lnTo>
                        <a:pt x="69" y="221"/>
                      </a:lnTo>
                      <a:lnTo>
                        <a:pt x="70" y="221"/>
                      </a:lnTo>
                      <a:lnTo>
                        <a:pt x="72" y="221"/>
                      </a:lnTo>
                      <a:lnTo>
                        <a:pt x="74" y="221"/>
                      </a:lnTo>
                      <a:lnTo>
                        <a:pt x="76" y="221"/>
                      </a:lnTo>
                      <a:lnTo>
                        <a:pt x="78" y="223"/>
                      </a:lnTo>
                      <a:lnTo>
                        <a:pt x="80" y="221"/>
                      </a:lnTo>
                      <a:lnTo>
                        <a:pt x="82" y="221"/>
                      </a:lnTo>
                      <a:lnTo>
                        <a:pt x="84" y="221"/>
                      </a:lnTo>
                      <a:lnTo>
                        <a:pt x="86" y="221"/>
                      </a:lnTo>
                      <a:lnTo>
                        <a:pt x="88" y="221"/>
                      </a:lnTo>
                      <a:lnTo>
                        <a:pt x="90" y="221"/>
                      </a:lnTo>
                      <a:lnTo>
                        <a:pt x="92" y="221"/>
                      </a:lnTo>
                      <a:lnTo>
                        <a:pt x="93" y="221"/>
                      </a:lnTo>
                      <a:lnTo>
                        <a:pt x="95" y="223"/>
                      </a:lnTo>
                      <a:lnTo>
                        <a:pt x="97" y="221"/>
                      </a:lnTo>
                      <a:lnTo>
                        <a:pt x="97" y="223"/>
                      </a:lnTo>
                      <a:lnTo>
                        <a:pt x="99" y="221"/>
                      </a:lnTo>
                      <a:lnTo>
                        <a:pt x="101" y="221"/>
                      </a:lnTo>
                      <a:lnTo>
                        <a:pt x="105" y="221"/>
                      </a:lnTo>
                      <a:lnTo>
                        <a:pt x="107" y="221"/>
                      </a:lnTo>
                      <a:lnTo>
                        <a:pt x="109" y="221"/>
                      </a:lnTo>
                      <a:lnTo>
                        <a:pt x="111" y="221"/>
                      </a:lnTo>
                      <a:lnTo>
                        <a:pt x="113" y="223"/>
                      </a:lnTo>
                      <a:lnTo>
                        <a:pt x="115" y="221"/>
                      </a:lnTo>
                      <a:lnTo>
                        <a:pt x="116" y="223"/>
                      </a:lnTo>
                      <a:lnTo>
                        <a:pt x="120" y="221"/>
                      </a:lnTo>
                      <a:lnTo>
                        <a:pt x="124" y="221"/>
                      </a:lnTo>
                      <a:lnTo>
                        <a:pt x="126" y="221"/>
                      </a:lnTo>
                      <a:lnTo>
                        <a:pt x="128" y="221"/>
                      </a:lnTo>
                      <a:lnTo>
                        <a:pt x="130" y="221"/>
                      </a:lnTo>
                      <a:lnTo>
                        <a:pt x="130" y="223"/>
                      </a:lnTo>
                      <a:lnTo>
                        <a:pt x="132" y="221"/>
                      </a:lnTo>
                      <a:lnTo>
                        <a:pt x="134" y="221"/>
                      </a:lnTo>
                      <a:lnTo>
                        <a:pt x="136" y="221"/>
                      </a:lnTo>
                      <a:lnTo>
                        <a:pt x="138" y="221"/>
                      </a:lnTo>
                      <a:lnTo>
                        <a:pt x="139" y="221"/>
                      </a:lnTo>
                      <a:lnTo>
                        <a:pt x="141" y="221"/>
                      </a:lnTo>
                      <a:lnTo>
                        <a:pt x="143" y="221"/>
                      </a:lnTo>
                      <a:lnTo>
                        <a:pt x="145" y="223"/>
                      </a:lnTo>
                      <a:lnTo>
                        <a:pt x="147" y="221"/>
                      </a:lnTo>
                      <a:lnTo>
                        <a:pt x="149" y="221"/>
                      </a:lnTo>
                      <a:lnTo>
                        <a:pt x="151" y="221"/>
                      </a:lnTo>
                      <a:lnTo>
                        <a:pt x="155" y="221"/>
                      </a:lnTo>
                      <a:lnTo>
                        <a:pt x="159" y="221"/>
                      </a:lnTo>
                      <a:lnTo>
                        <a:pt x="160" y="221"/>
                      </a:lnTo>
                      <a:lnTo>
                        <a:pt x="162" y="221"/>
                      </a:lnTo>
                      <a:lnTo>
                        <a:pt x="164" y="221"/>
                      </a:lnTo>
                      <a:lnTo>
                        <a:pt x="166" y="221"/>
                      </a:lnTo>
                      <a:lnTo>
                        <a:pt x="168" y="221"/>
                      </a:lnTo>
                      <a:lnTo>
                        <a:pt x="170" y="221"/>
                      </a:lnTo>
                      <a:lnTo>
                        <a:pt x="172" y="221"/>
                      </a:lnTo>
                      <a:lnTo>
                        <a:pt x="174" y="221"/>
                      </a:lnTo>
                      <a:lnTo>
                        <a:pt x="176" y="221"/>
                      </a:lnTo>
                      <a:lnTo>
                        <a:pt x="178" y="221"/>
                      </a:lnTo>
                      <a:lnTo>
                        <a:pt x="180" y="221"/>
                      </a:lnTo>
                      <a:lnTo>
                        <a:pt x="182" y="221"/>
                      </a:lnTo>
                      <a:lnTo>
                        <a:pt x="183" y="221"/>
                      </a:lnTo>
                      <a:lnTo>
                        <a:pt x="185" y="221"/>
                      </a:lnTo>
                      <a:lnTo>
                        <a:pt x="187" y="221"/>
                      </a:lnTo>
                      <a:lnTo>
                        <a:pt x="189" y="221"/>
                      </a:lnTo>
                      <a:lnTo>
                        <a:pt x="191" y="221"/>
                      </a:lnTo>
                      <a:lnTo>
                        <a:pt x="193" y="221"/>
                      </a:lnTo>
                      <a:lnTo>
                        <a:pt x="195" y="221"/>
                      </a:lnTo>
                      <a:lnTo>
                        <a:pt x="197" y="221"/>
                      </a:lnTo>
                      <a:lnTo>
                        <a:pt x="199" y="221"/>
                      </a:lnTo>
                      <a:lnTo>
                        <a:pt x="201" y="221"/>
                      </a:lnTo>
                      <a:lnTo>
                        <a:pt x="203" y="221"/>
                      </a:lnTo>
                      <a:lnTo>
                        <a:pt x="205" y="221"/>
                      </a:lnTo>
                      <a:lnTo>
                        <a:pt x="206" y="221"/>
                      </a:lnTo>
                      <a:lnTo>
                        <a:pt x="210" y="221"/>
                      </a:lnTo>
                      <a:lnTo>
                        <a:pt x="212" y="221"/>
                      </a:lnTo>
                      <a:lnTo>
                        <a:pt x="214" y="221"/>
                      </a:lnTo>
                      <a:lnTo>
                        <a:pt x="216" y="221"/>
                      </a:lnTo>
                      <a:lnTo>
                        <a:pt x="218" y="221"/>
                      </a:lnTo>
                      <a:lnTo>
                        <a:pt x="220" y="221"/>
                      </a:lnTo>
                      <a:lnTo>
                        <a:pt x="222" y="221"/>
                      </a:lnTo>
                      <a:lnTo>
                        <a:pt x="224" y="221"/>
                      </a:lnTo>
                      <a:lnTo>
                        <a:pt x="226" y="221"/>
                      </a:lnTo>
                      <a:lnTo>
                        <a:pt x="228" y="221"/>
                      </a:lnTo>
                      <a:lnTo>
                        <a:pt x="229" y="221"/>
                      </a:lnTo>
                      <a:lnTo>
                        <a:pt x="231" y="221"/>
                      </a:lnTo>
                      <a:lnTo>
                        <a:pt x="233" y="221"/>
                      </a:lnTo>
                      <a:lnTo>
                        <a:pt x="235" y="221"/>
                      </a:lnTo>
                      <a:lnTo>
                        <a:pt x="237" y="221"/>
                      </a:lnTo>
                      <a:lnTo>
                        <a:pt x="239" y="221"/>
                      </a:lnTo>
                      <a:lnTo>
                        <a:pt x="241" y="221"/>
                      </a:lnTo>
                      <a:lnTo>
                        <a:pt x="243" y="221"/>
                      </a:lnTo>
                      <a:lnTo>
                        <a:pt x="245" y="221"/>
                      </a:lnTo>
                      <a:lnTo>
                        <a:pt x="247" y="221"/>
                      </a:lnTo>
                      <a:lnTo>
                        <a:pt x="249" y="221"/>
                      </a:lnTo>
                      <a:lnTo>
                        <a:pt x="250" y="221"/>
                      </a:lnTo>
                      <a:lnTo>
                        <a:pt x="252" y="221"/>
                      </a:lnTo>
                      <a:lnTo>
                        <a:pt x="254" y="221"/>
                      </a:lnTo>
                      <a:lnTo>
                        <a:pt x="256" y="221"/>
                      </a:lnTo>
                      <a:lnTo>
                        <a:pt x="258" y="221"/>
                      </a:lnTo>
                      <a:lnTo>
                        <a:pt x="260" y="221"/>
                      </a:lnTo>
                      <a:lnTo>
                        <a:pt x="262" y="221"/>
                      </a:lnTo>
                      <a:lnTo>
                        <a:pt x="264" y="221"/>
                      </a:lnTo>
                      <a:lnTo>
                        <a:pt x="266" y="221"/>
                      </a:lnTo>
                      <a:lnTo>
                        <a:pt x="268" y="221"/>
                      </a:lnTo>
                      <a:lnTo>
                        <a:pt x="270" y="221"/>
                      </a:lnTo>
                      <a:lnTo>
                        <a:pt x="272" y="221"/>
                      </a:lnTo>
                      <a:lnTo>
                        <a:pt x="273" y="221"/>
                      </a:lnTo>
                      <a:lnTo>
                        <a:pt x="275" y="221"/>
                      </a:lnTo>
                      <a:lnTo>
                        <a:pt x="277" y="221"/>
                      </a:lnTo>
                      <a:lnTo>
                        <a:pt x="279" y="221"/>
                      </a:lnTo>
                      <a:lnTo>
                        <a:pt x="281" y="221"/>
                      </a:lnTo>
                      <a:lnTo>
                        <a:pt x="283" y="221"/>
                      </a:lnTo>
                      <a:lnTo>
                        <a:pt x="285" y="221"/>
                      </a:lnTo>
                      <a:lnTo>
                        <a:pt x="287" y="221"/>
                      </a:lnTo>
                      <a:lnTo>
                        <a:pt x="289" y="221"/>
                      </a:lnTo>
                      <a:lnTo>
                        <a:pt x="291" y="221"/>
                      </a:lnTo>
                      <a:lnTo>
                        <a:pt x="293" y="221"/>
                      </a:lnTo>
                      <a:lnTo>
                        <a:pt x="295" y="221"/>
                      </a:lnTo>
                      <a:lnTo>
                        <a:pt x="296" y="221"/>
                      </a:lnTo>
                      <a:lnTo>
                        <a:pt x="298" y="221"/>
                      </a:lnTo>
                      <a:lnTo>
                        <a:pt x="300" y="221"/>
                      </a:lnTo>
                      <a:lnTo>
                        <a:pt x="302" y="221"/>
                      </a:lnTo>
                      <a:lnTo>
                        <a:pt x="304" y="221"/>
                      </a:lnTo>
                      <a:lnTo>
                        <a:pt x="306" y="221"/>
                      </a:lnTo>
                      <a:lnTo>
                        <a:pt x="308" y="221"/>
                      </a:lnTo>
                      <a:lnTo>
                        <a:pt x="310" y="221"/>
                      </a:lnTo>
                      <a:lnTo>
                        <a:pt x="312" y="221"/>
                      </a:lnTo>
                      <a:lnTo>
                        <a:pt x="314" y="221"/>
                      </a:lnTo>
                      <a:lnTo>
                        <a:pt x="316" y="221"/>
                      </a:lnTo>
                      <a:lnTo>
                        <a:pt x="318" y="221"/>
                      </a:lnTo>
                      <a:lnTo>
                        <a:pt x="319" y="221"/>
                      </a:lnTo>
                      <a:lnTo>
                        <a:pt x="321" y="221"/>
                      </a:lnTo>
                      <a:lnTo>
                        <a:pt x="323" y="221"/>
                      </a:lnTo>
                      <a:lnTo>
                        <a:pt x="325" y="221"/>
                      </a:lnTo>
                      <a:lnTo>
                        <a:pt x="327" y="221"/>
                      </a:lnTo>
                      <a:lnTo>
                        <a:pt x="331" y="221"/>
                      </a:lnTo>
                      <a:lnTo>
                        <a:pt x="333" y="221"/>
                      </a:lnTo>
                      <a:lnTo>
                        <a:pt x="335" y="221"/>
                      </a:lnTo>
                      <a:lnTo>
                        <a:pt x="337" y="221"/>
                      </a:lnTo>
                      <a:lnTo>
                        <a:pt x="339" y="221"/>
                      </a:lnTo>
                      <a:lnTo>
                        <a:pt x="340" y="221"/>
                      </a:lnTo>
                      <a:lnTo>
                        <a:pt x="342" y="221"/>
                      </a:lnTo>
                      <a:lnTo>
                        <a:pt x="344" y="221"/>
                      </a:lnTo>
                      <a:lnTo>
                        <a:pt x="346" y="221"/>
                      </a:lnTo>
                      <a:lnTo>
                        <a:pt x="348" y="221"/>
                      </a:lnTo>
                      <a:lnTo>
                        <a:pt x="350" y="221"/>
                      </a:lnTo>
                      <a:lnTo>
                        <a:pt x="352" y="221"/>
                      </a:lnTo>
                      <a:lnTo>
                        <a:pt x="354" y="221"/>
                      </a:lnTo>
                      <a:lnTo>
                        <a:pt x="356" y="221"/>
                      </a:lnTo>
                      <a:lnTo>
                        <a:pt x="358" y="221"/>
                      </a:lnTo>
                      <a:lnTo>
                        <a:pt x="360" y="221"/>
                      </a:lnTo>
                      <a:lnTo>
                        <a:pt x="362" y="221"/>
                      </a:lnTo>
                      <a:lnTo>
                        <a:pt x="363" y="221"/>
                      </a:lnTo>
                      <a:lnTo>
                        <a:pt x="365" y="221"/>
                      </a:lnTo>
                      <a:lnTo>
                        <a:pt x="367" y="221"/>
                      </a:lnTo>
                      <a:lnTo>
                        <a:pt x="369" y="221"/>
                      </a:lnTo>
                      <a:lnTo>
                        <a:pt x="371" y="221"/>
                      </a:lnTo>
                      <a:lnTo>
                        <a:pt x="373" y="221"/>
                      </a:lnTo>
                      <a:lnTo>
                        <a:pt x="375" y="221"/>
                      </a:lnTo>
                      <a:lnTo>
                        <a:pt x="377" y="221"/>
                      </a:lnTo>
                      <a:lnTo>
                        <a:pt x="379" y="221"/>
                      </a:lnTo>
                      <a:lnTo>
                        <a:pt x="381" y="221"/>
                      </a:lnTo>
                      <a:lnTo>
                        <a:pt x="383" y="221"/>
                      </a:lnTo>
                      <a:lnTo>
                        <a:pt x="385" y="221"/>
                      </a:lnTo>
                      <a:lnTo>
                        <a:pt x="386" y="221"/>
                      </a:lnTo>
                      <a:lnTo>
                        <a:pt x="388" y="221"/>
                      </a:lnTo>
                      <a:lnTo>
                        <a:pt x="390" y="221"/>
                      </a:lnTo>
                      <a:lnTo>
                        <a:pt x="392" y="221"/>
                      </a:lnTo>
                      <a:lnTo>
                        <a:pt x="394" y="221"/>
                      </a:lnTo>
                      <a:lnTo>
                        <a:pt x="396" y="221"/>
                      </a:lnTo>
                      <a:lnTo>
                        <a:pt x="398" y="221"/>
                      </a:lnTo>
                      <a:lnTo>
                        <a:pt x="400" y="221"/>
                      </a:lnTo>
                      <a:lnTo>
                        <a:pt x="402" y="221"/>
                      </a:lnTo>
                      <a:lnTo>
                        <a:pt x="404" y="221"/>
                      </a:lnTo>
                      <a:lnTo>
                        <a:pt x="406" y="221"/>
                      </a:lnTo>
                      <a:lnTo>
                        <a:pt x="408" y="221"/>
                      </a:lnTo>
                      <a:lnTo>
                        <a:pt x="409" y="221"/>
                      </a:lnTo>
                      <a:lnTo>
                        <a:pt x="411" y="221"/>
                      </a:lnTo>
                      <a:lnTo>
                        <a:pt x="413" y="221"/>
                      </a:lnTo>
                      <a:lnTo>
                        <a:pt x="415" y="221"/>
                      </a:lnTo>
                      <a:lnTo>
                        <a:pt x="417" y="221"/>
                      </a:lnTo>
                      <a:lnTo>
                        <a:pt x="419" y="221"/>
                      </a:lnTo>
                      <a:lnTo>
                        <a:pt x="421" y="221"/>
                      </a:lnTo>
                      <a:lnTo>
                        <a:pt x="425" y="221"/>
                      </a:lnTo>
                      <a:lnTo>
                        <a:pt x="425" y="223"/>
                      </a:lnTo>
                      <a:lnTo>
                        <a:pt x="427" y="221"/>
                      </a:lnTo>
                      <a:lnTo>
                        <a:pt x="429" y="221"/>
                      </a:lnTo>
                      <a:lnTo>
                        <a:pt x="432" y="221"/>
                      </a:lnTo>
                      <a:lnTo>
                        <a:pt x="434" y="221"/>
                      </a:lnTo>
                      <a:lnTo>
                        <a:pt x="436" y="221"/>
                      </a:lnTo>
                      <a:lnTo>
                        <a:pt x="438" y="221"/>
                      </a:lnTo>
                      <a:lnTo>
                        <a:pt x="442" y="221"/>
                      </a:lnTo>
                      <a:lnTo>
                        <a:pt x="444" y="223"/>
                      </a:lnTo>
                      <a:lnTo>
                        <a:pt x="446" y="221"/>
                      </a:lnTo>
                      <a:lnTo>
                        <a:pt x="448" y="223"/>
                      </a:lnTo>
                      <a:lnTo>
                        <a:pt x="450" y="221"/>
                      </a:lnTo>
                      <a:lnTo>
                        <a:pt x="452" y="221"/>
                      </a:lnTo>
                      <a:lnTo>
                        <a:pt x="453" y="221"/>
                      </a:lnTo>
                      <a:lnTo>
                        <a:pt x="455" y="221"/>
                      </a:lnTo>
                      <a:lnTo>
                        <a:pt x="457" y="221"/>
                      </a:lnTo>
                      <a:lnTo>
                        <a:pt x="457" y="223"/>
                      </a:lnTo>
                      <a:lnTo>
                        <a:pt x="459" y="221"/>
                      </a:lnTo>
                      <a:lnTo>
                        <a:pt x="461" y="221"/>
                      </a:lnTo>
                      <a:lnTo>
                        <a:pt x="463" y="221"/>
                      </a:lnTo>
                      <a:lnTo>
                        <a:pt x="465" y="221"/>
                      </a:lnTo>
                      <a:lnTo>
                        <a:pt x="467" y="221"/>
                      </a:lnTo>
                      <a:lnTo>
                        <a:pt x="469" y="221"/>
                      </a:lnTo>
                      <a:lnTo>
                        <a:pt x="471" y="221"/>
                      </a:lnTo>
                      <a:lnTo>
                        <a:pt x="473" y="221"/>
                      </a:lnTo>
                      <a:lnTo>
                        <a:pt x="475" y="221"/>
                      </a:lnTo>
                      <a:lnTo>
                        <a:pt x="476" y="221"/>
                      </a:lnTo>
                      <a:lnTo>
                        <a:pt x="478" y="223"/>
                      </a:lnTo>
                      <a:lnTo>
                        <a:pt x="480" y="223"/>
                      </a:lnTo>
                      <a:lnTo>
                        <a:pt x="482" y="223"/>
                      </a:lnTo>
                      <a:lnTo>
                        <a:pt x="484" y="221"/>
                      </a:lnTo>
                      <a:lnTo>
                        <a:pt x="486" y="221"/>
                      </a:lnTo>
                      <a:lnTo>
                        <a:pt x="488" y="221"/>
                      </a:lnTo>
                      <a:lnTo>
                        <a:pt x="490" y="223"/>
                      </a:lnTo>
                      <a:lnTo>
                        <a:pt x="490" y="221"/>
                      </a:lnTo>
                      <a:lnTo>
                        <a:pt x="492" y="221"/>
                      </a:lnTo>
                      <a:lnTo>
                        <a:pt x="494" y="221"/>
                      </a:lnTo>
                      <a:lnTo>
                        <a:pt x="496" y="221"/>
                      </a:lnTo>
                      <a:lnTo>
                        <a:pt x="498" y="221"/>
                      </a:lnTo>
                      <a:lnTo>
                        <a:pt x="499" y="223"/>
                      </a:lnTo>
                      <a:lnTo>
                        <a:pt x="501" y="221"/>
                      </a:lnTo>
                      <a:lnTo>
                        <a:pt x="503" y="221"/>
                      </a:lnTo>
                      <a:lnTo>
                        <a:pt x="505" y="223"/>
                      </a:lnTo>
                      <a:lnTo>
                        <a:pt x="507" y="221"/>
                      </a:lnTo>
                      <a:lnTo>
                        <a:pt x="509" y="221"/>
                      </a:lnTo>
                      <a:lnTo>
                        <a:pt x="511" y="221"/>
                      </a:lnTo>
                      <a:lnTo>
                        <a:pt x="513" y="221"/>
                      </a:lnTo>
                      <a:lnTo>
                        <a:pt x="515" y="221"/>
                      </a:lnTo>
                      <a:lnTo>
                        <a:pt x="517" y="221"/>
                      </a:lnTo>
                      <a:lnTo>
                        <a:pt x="519" y="221"/>
                      </a:lnTo>
                      <a:lnTo>
                        <a:pt x="521" y="221"/>
                      </a:lnTo>
                      <a:lnTo>
                        <a:pt x="522" y="223"/>
                      </a:lnTo>
                      <a:lnTo>
                        <a:pt x="522" y="221"/>
                      </a:lnTo>
                      <a:lnTo>
                        <a:pt x="524" y="221"/>
                      </a:lnTo>
                      <a:lnTo>
                        <a:pt x="528" y="221"/>
                      </a:lnTo>
                      <a:lnTo>
                        <a:pt x="532" y="221"/>
                      </a:lnTo>
                      <a:lnTo>
                        <a:pt x="534" y="221"/>
                      </a:lnTo>
                      <a:lnTo>
                        <a:pt x="538" y="221"/>
                      </a:lnTo>
                      <a:lnTo>
                        <a:pt x="540" y="221"/>
                      </a:lnTo>
                      <a:lnTo>
                        <a:pt x="542" y="221"/>
                      </a:lnTo>
                      <a:lnTo>
                        <a:pt x="543" y="221"/>
                      </a:lnTo>
                      <a:lnTo>
                        <a:pt x="545" y="221"/>
                      </a:lnTo>
                      <a:lnTo>
                        <a:pt x="547" y="221"/>
                      </a:lnTo>
                      <a:lnTo>
                        <a:pt x="549" y="221"/>
                      </a:lnTo>
                      <a:lnTo>
                        <a:pt x="551" y="221"/>
                      </a:lnTo>
                      <a:lnTo>
                        <a:pt x="553" y="221"/>
                      </a:lnTo>
                      <a:lnTo>
                        <a:pt x="555" y="221"/>
                      </a:lnTo>
                      <a:lnTo>
                        <a:pt x="557" y="221"/>
                      </a:lnTo>
                      <a:lnTo>
                        <a:pt x="559" y="221"/>
                      </a:lnTo>
                      <a:lnTo>
                        <a:pt x="561" y="221"/>
                      </a:lnTo>
                      <a:lnTo>
                        <a:pt x="563" y="223"/>
                      </a:lnTo>
                      <a:lnTo>
                        <a:pt x="565" y="221"/>
                      </a:lnTo>
                      <a:lnTo>
                        <a:pt x="566" y="223"/>
                      </a:lnTo>
                      <a:lnTo>
                        <a:pt x="568" y="221"/>
                      </a:lnTo>
                      <a:lnTo>
                        <a:pt x="570" y="221"/>
                      </a:lnTo>
                      <a:lnTo>
                        <a:pt x="572" y="221"/>
                      </a:lnTo>
                      <a:lnTo>
                        <a:pt x="574" y="223"/>
                      </a:lnTo>
                      <a:lnTo>
                        <a:pt x="576" y="223"/>
                      </a:lnTo>
                      <a:lnTo>
                        <a:pt x="578" y="223"/>
                      </a:lnTo>
                      <a:lnTo>
                        <a:pt x="580" y="221"/>
                      </a:lnTo>
                      <a:lnTo>
                        <a:pt x="582" y="221"/>
                      </a:lnTo>
                      <a:lnTo>
                        <a:pt x="584" y="223"/>
                      </a:lnTo>
                      <a:lnTo>
                        <a:pt x="586" y="221"/>
                      </a:lnTo>
                      <a:lnTo>
                        <a:pt x="588" y="221"/>
                      </a:lnTo>
                      <a:lnTo>
                        <a:pt x="589" y="221"/>
                      </a:lnTo>
                      <a:lnTo>
                        <a:pt x="591" y="221"/>
                      </a:lnTo>
                      <a:lnTo>
                        <a:pt x="593" y="221"/>
                      </a:lnTo>
                      <a:lnTo>
                        <a:pt x="595" y="221"/>
                      </a:lnTo>
                      <a:lnTo>
                        <a:pt x="597" y="221"/>
                      </a:lnTo>
                      <a:lnTo>
                        <a:pt x="599" y="223"/>
                      </a:lnTo>
                      <a:lnTo>
                        <a:pt x="601" y="221"/>
                      </a:lnTo>
                      <a:lnTo>
                        <a:pt x="603" y="221"/>
                      </a:lnTo>
                      <a:lnTo>
                        <a:pt x="605" y="221"/>
                      </a:lnTo>
                      <a:lnTo>
                        <a:pt x="607" y="223"/>
                      </a:lnTo>
                      <a:lnTo>
                        <a:pt x="609" y="223"/>
                      </a:lnTo>
                      <a:lnTo>
                        <a:pt x="611" y="221"/>
                      </a:lnTo>
                      <a:lnTo>
                        <a:pt x="612" y="221"/>
                      </a:lnTo>
                      <a:lnTo>
                        <a:pt x="614" y="221"/>
                      </a:lnTo>
                      <a:lnTo>
                        <a:pt x="616" y="221"/>
                      </a:lnTo>
                      <a:lnTo>
                        <a:pt x="618" y="221"/>
                      </a:lnTo>
                      <a:lnTo>
                        <a:pt x="620" y="221"/>
                      </a:lnTo>
                      <a:lnTo>
                        <a:pt x="624" y="221"/>
                      </a:lnTo>
                      <a:lnTo>
                        <a:pt x="626" y="223"/>
                      </a:lnTo>
                      <a:lnTo>
                        <a:pt x="628" y="221"/>
                      </a:lnTo>
                      <a:lnTo>
                        <a:pt x="630" y="221"/>
                      </a:lnTo>
                      <a:lnTo>
                        <a:pt x="632" y="221"/>
                      </a:lnTo>
                      <a:lnTo>
                        <a:pt x="633" y="221"/>
                      </a:lnTo>
                      <a:lnTo>
                        <a:pt x="635" y="221"/>
                      </a:lnTo>
                      <a:lnTo>
                        <a:pt x="637" y="223"/>
                      </a:lnTo>
                      <a:lnTo>
                        <a:pt x="639" y="221"/>
                      </a:lnTo>
                      <a:lnTo>
                        <a:pt x="641" y="221"/>
                      </a:lnTo>
                      <a:lnTo>
                        <a:pt x="643" y="221"/>
                      </a:lnTo>
                      <a:lnTo>
                        <a:pt x="645" y="221"/>
                      </a:lnTo>
                      <a:lnTo>
                        <a:pt x="647" y="221"/>
                      </a:lnTo>
                      <a:lnTo>
                        <a:pt x="649" y="223"/>
                      </a:lnTo>
                      <a:lnTo>
                        <a:pt x="651" y="221"/>
                      </a:lnTo>
                      <a:lnTo>
                        <a:pt x="653" y="221"/>
                      </a:lnTo>
                      <a:lnTo>
                        <a:pt x="655" y="221"/>
                      </a:lnTo>
                      <a:lnTo>
                        <a:pt x="656" y="221"/>
                      </a:lnTo>
                      <a:lnTo>
                        <a:pt x="658" y="221"/>
                      </a:lnTo>
                      <a:lnTo>
                        <a:pt x="660" y="221"/>
                      </a:lnTo>
                      <a:lnTo>
                        <a:pt x="662" y="223"/>
                      </a:lnTo>
                      <a:lnTo>
                        <a:pt x="664" y="221"/>
                      </a:lnTo>
                      <a:lnTo>
                        <a:pt x="668" y="223"/>
                      </a:lnTo>
                      <a:lnTo>
                        <a:pt x="670" y="221"/>
                      </a:lnTo>
                      <a:lnTo>
                        <a:pt x="672" y="221"/>
                      </a:lnTo>
                      <a:lnTo>
                        <a:pt x="674" y="221"/>
                      </a:lnTo>
                      <a:lnTo>
                        <a:pt x="676" y="221"/>
                      </a:lnTo>
                      <a:lnTo>
                        <a:pt x="678" y="223"/>
                      </a:lnTo>
                      <a:lnTo>
                        <a:pt x="681" y="221"/>
                      </a:lnTo>
                      <a:lnTo>
                        <a:pt x="683" y="223"/>
                      </a:lnTo>
                      <a:lnTo>
                        <a:pt x="685" y="221"/>
                      </a:lnTo>
                      <a:lnTo>
                        <a:pt x="687" y="221"/>
                      </a:lnTo>
                      <a:lnTo>
                        <a:pt x="689" y="221"/>
                      </a:lnTo>
                      <a:lnTo>
                        <a:pt x="693" y="221"/>
                      </a:lnTo>
                      <a:lnTo>
                        <a:pt x="695" y="221"/>
                      </a:lnTo>
                      <a:lnTo>
                        <a:pt x="697" y="221"/>
                      </a:lnTo>
                      <a:lnTo>
                        <a:pt x="699" y="221"/>
                      </a:lnTo>
                      <a:lnTo>
                        <a:pt x="701" y="221"/>
                      </a:lnTo>
                      <a:lnTo>
                        <a:pt x="702" y="221"/>
                      </a:lnTo>
                      <a:lnTo>
                        <a:pt x="704" y="221"/>
                      </a:lnTo>
                      <a:lnTo>
                        <a:pt x="706" y="221"/>
                      </a:lnTo>
                      <a:lnTo>
                        <a:pt x="708" y="223"/>
                      </a:lnTo>
                      <a:lnTo>
                        <a:pt x="710" y="221"/>
                      </a:lnTo>
                      <a:lnTo>
                        <a:pt x="712" y="221"/>
                      </a:lnTo>
                      <a:lnTo>
                        <a:pt x="714" y="221"/>
                      </a:lnTo>
                      <a:lnTo>
                        <a:pt x="716" y="221"/>
                      </a:lnTo>
                      <a:lnTo>
                        <a:pt x="718" y="223"/>
                      </a:lnTo>
                      <a:lnTo>
                        <a:pt x="718" y="221"/>
                      </a:lnTo>
                      <a:lnTo>
                        <a:pt x="720" y="221"/>
                      </a:lnTo>
                      <a:lnTo>
                        <a:pt x="722" y="221"/>
                      </a:lnTo>
                      <a:lnTo>
                        <a:pt x="723" y="221"/>
                      </a:lnTo>
                      <a:lnTo>
                        <a:pt x="725" y="221"/>
                      </a:lnTo>
                      <a:lnTo>
                        <a:pt x="727" y="221"/>
                      </a:lnTo>
                      <a:lnTo>
                        <a:pt x="729" y="221"/>
                      </a:lnTo>
                      <a:lnTo>
                        <a:pt x="731" y="221"/>
                      </a:lnTo>
                      <a:lnTo>
                        <a:pt x="733" y="221"/>
                      </a:lnTo>
                      <a:lnTo>
                        <a:pt x="735" y="221"/>
                      </a:lnTo>
                      <a:lnTo>
                        <a:pt x="737" y="221"/>
                      </a:lnTo>
                      <a:lnTo>
                        <a:pt x="739" y="221"/>
                      </a:lnTo>
                      <a:lnTo>
                        <a:pt x="741" y="221"/>
                      </a:lnTo>
                      <a:lnTo>
                        <a:pt x="743" y="221"/>
                      </a:lnTo>
                      <a:lnTo>
                        <a:pt x="745" y="221"/>
                      </a:lnTo>
                      <a:lnTo>
                        <a:pt x="746" y="221"/>
                      </a:lnTo>
                      <a:lnTo>
                        <a:pt x="748" y="221"/>
                      </a:lnTo>
                      <a:lnTo>
                        <a:pt x="750" y="221"/>
                      </a:lnTo>
                      <a:lnTo>
                        <a:pt x="752" y="221"/>
                      </a:lnTo>
                      <a:lnTo>
                        <a:pt x="754" y="221"/>
                      </a:lnTo>
                      <a:lnTo>
                        <a:pt x="756" y="221"/>
                      </a:lnTo>
                      <a:lnTo>
                        <a:pt x="758" y="221"/>
                      </a:lnTo>
                      <a:lnTo>
                        <a:pt x="760" y="221"/>
                      </a:lnTo>
                      <a:lnTo>
                        <a:pt x="764" y="221"/>
                      </a:lnTo>
                      <a:lnTo>
                        <a:pt x="766" y="221"/>
                      </a:lnTo>
                      <a:lnTo>
                        <a:pt x="768" y="221"/>
                      </a:lnTo>
                      <a:lnTo>
                        <a:pt x="769" y="221"/>
                      </a:lnTo>
                      <a:lnTo>
                        <a:pt x="771" y="221"/>
                      </a:lnTo>
                      <a:lnTo>
                        <a:pt x="773" y="221"/>
                      </a:lnTo>
                      <a:lnTo>
                        <a:pt x="775" y="221"/>
                      </a:lnTo>
                      <a:lnTo>
                        <a:pt x="777" y="223"/>
                      </a:lnTo>
                      <a:lnTo>
                        <a:pt x="779" y="221"/>
                      </a:lnTo>
                      <a:lnTo>
                        <a:pt x="781" y="223"/>
                      </a:lnTo>
                      <a:lnTo>
                        <a:pt x="783" y="221"/>
                      </a:lnTo>
                      <a:lnTo>
                        <a:pt x="785" y="221"/>
                      </a:lnTo>
                      <a:lnTo>
                        <a:pt x="787" y="221"/>
                      </a:lnTo>
                      <a:lnTo>
                        <a:pt x="789" y="221"/>
                      </a:lnTo>
                      <a:lnTo>
                        <a:pt x="791" y="221"/>
                      </a:lnTo>
                      <a:lnTo>
                        <a:pt x="792" y="223"/>
                      </a:lnTo>
                      <a:lnTo>
                        <a:pt x="794" y="221"/>
                      </a:lnTo>
                      <a:lnTo>
                        <a:pt x="796" y="221"/>
                      </a:lnTo>
                      <a:lnTo>
                        <a:pt x="798" y="221"/>
                      </a:lnTo>
                      <a:lnTo>
                        <a:pt x="800" y="221"/>
                      </a:lnTo>
                      <a:lnTo>
                        <a:pt x="802" y="221"/>
                      </a:lnTo>
                      <a:lnTo>
                        <a:pt x="804" y="221"/>
                      </a:lnTo>
                      <a:lnTo>
                        <a:pt x="808" y="221"/>
                      </a:lnTo>
                      <a:lnTo>
                        <a:pt x="810" y="223"/>
                      </a:lnTo>
                      <a:lnTo>
                        <a:pt x="812" y="221"/>
                      </a:lnTo>
                      <a:lnTo>
                        <a:pt x="813" y="221"/>
                      </a:lnTo>
                      <a:lnTo>
                        <a:pt x="815" y="221"/>
                      </a:lnTo>
                      <a:lnTo>
                        <a:pt x="817" y="221"/>
                      </a:lnTo>
                      <a:lnTo>
                        <a:pt x="819" y="221"/>
                      </a:lnTo>
                      <a:lnTo>
                        <a:pt x="821" y="221"/>
                      </a:lnTo>
                      <a:lnTo>
                        <a:pt x="823" y="221"/>
                      </a:lnTo>
                      <a:lnTo>
                        <a:pt x="825" y="221"/>
                      </a:lnTo>
                      <a:lnTo>
                        <a:pt x="827" y="221"/>
                      </a:lnTo>
                      <a:lnTo>
                        <a:pt x="829" y="221"/>
                      </a:lnTo>
                      <a:lnTo>
                        <a:pt x="833" y="221"/>
                      </a:lnTo>
                      <a:lnTo>
                        <a:pt x="835" y="221"/>
                      </a:lnTo>
                      <a:lnTo>
                        <a:pt x="836" y="221"/>
                      </a:lnTo>
                      <a:lnTo>
                        <a:pt x="838" y="221"/>
                      </a:lnTo>
                      <a:lnTo>
                        <a:pt x="840" y="221"/>
                      </a:lnTo>
                      <a:lnTo>
                        <a:pt x="842" y="221"/>
                      </a:lnTo>
                      <a:lnTo>
                        <a:pt x="844" y="219"/>
                      </a:lnTo>
                      <a:lnTo>
                        <a:pt x="846" y="216"/>
                      </a:lnTo>
                      <a:lnTo>
                        <a:pt x="848" y="212"/>
                      </a:lnTo>
                      <a:lnTo>
                        <a:pt x="850" y="210"/>
                      </a:lnTo>
                      <a:lnTo>
                        <a:pt x="850" y="212"/>
                      </a:lnTo>
                      <a:lnTo>
                        <a:pt x="852" y="214"/>
                      </a:lnTo>
                      <a:lnTo>
                        <a:pt x="854" y="216"/>
                      </a:lnTo>
                      <a:lnTo>
                        <a:pt x="856" y="217"/>
                      </a:lnTo>
                      <a:lnTo>
                        <a:pt x="858" y="219"/>
                      </a:lnTo>
                      <a:lnTo>
                        <a:pt x="859" y="219"/>
                      </a:lnTo>
                      <a:lnTo>
                        <a:pt x="861" y="221"/>
                      </a:lnTo>
                      <a:lnTo>
                        <a:pt x="863" y="221"/>
                      </a:lnTo>
                      <a:lnTo>
                        <a:pt x="865" y="221"/>
                      </a:lnTo>
                      <a:lnTo>
                        <a:pt x="867" y="221"/>
                      </a:lnTo>
                      <a:lnTo>
                        <a:pt x="869" y="221"/>
                      </a:lnTo>
                      <a:lnTo>
                        <a:pt x="871" y="221"/>
                      </a:lnTo>
                      <a:lnTo>
                        <a:pt x="873" y="221"/>
                      </a:lnTo>
                      <a:lnTo>
                        <a:pt x="875" y="221"/>
                      </a:lnTo>
                      <a:lnTo>
                        <a:pt x="877" y="221"/>
                      </a:lnTo>
                      <a:lnTo>
                        <a:pt x="879" y="221"/>
                      </a:lnTo>
                      <a:lnTo>
                        <a:pt x="881" y="221"/>
                      </a:lnTo>
                      <a:lnTo>
                        <a:pt x="882" y="221"/>
                      </a:lnTo>
                      <a:lnTo>
                        <a:pt x="884" y="221"/>
                      </a:lnTo>
                      <a:lnTo>
                        <a:pt x="886" y="221"/>
                      </a:lnTo>
                      <a:lnTo>
                        <a:pt x="888" y="221"/>
                      </a:lnTo>
                      <a:lnTo>
                        <a:pt x="890" y="221"/>
                      </a:lnTo>
                      <a:lnTo>
                        <a:pt x="892" y="221"/>
                      </a:lnTo>
                      <a:lnTo>
                        <a:pt x="894" y="221"/>
                      </a:lnTo>
                      <a:lnTo>
                        <a:pt x="896" y="221"/>
                      </a:lnTo>
                      <a:lnTo>
                        <a:pt x="898" y="221"/>
                      </a:lnTo>
                      <a:lnTo>
                        <a:pt x="900" y="221"/>
                      </a:lnTo>
                      <a:lnTo>
                        <a:pt x="902" y="221"/>
                      </a:lnTo>
                      <a:lnTo>
                        <a:pt x="904" y="221"/>
                      </a:lnTo>
                      <a:lnTo>
                        <a:pt x="905" y="221"/>
                      </a:lnTo>
                      <a:lnTo>
                        <a:pt x="907" y="221"/>
                      </a:lnTo>
                      <a:lnTo>
                        <a:pt x="909" y="221"/>
                      </a:lnTo>
                      <a:lnTo>
                        <a:pt x="911" y="221"/>
                      </a:lnTo>
                      <a:lnTo>
                        <a:pt x="913" y="221"/>
                      </a:lnTo>
                      <a:lnTo>
                        <a:pt x="915" y="221"/>
                      </a:lnTo>
                      <a:lnTo>
                        <a:pt x="917" y="221"/>
                      </a:lnTo>
                      <a:lnTo>
                        <a:pt x="919" y="221"/>
                      </a:lnTo>
                      <a:lnTo>
                        <a:pt x="921" y="221"/>
                      </a:lnTo>
                      <a:lnTo>
                        <a:pt x="923" y="221"/>
                      </a:lnTo>
                      <a:lnTo>
                        <a:pt x="925" y="221"/>
                      </a:lnTo>
                      <a:lnTo>
                        <a:pt x="926" y="221"/>
                      </a:lnTo>
                      <a:lnTo>
                        <a:pt x="928" y="221"/>
                      </a:lnTo>
                      <a:lnTo>
                        <a:pt x="930" y="221"/>
                      </a:lnTo>
                      <a:lnTo>
                        <a:pt x="932" y="221"/>
                      </a:lnTo>
                      <a:lnTo>
                        <a:pt x="934" y="221"/>
                      </a:lnTo>
                      <a:lnTo>
                        <a:pt x="936" y="221"/>
                      </a:lnTo>
                      <a:lnTo>
                        <a:pt x="938" y="221"/>
                      </a:lnTo>
                      <a:lnTo>
                        <a:pt x="940" y="221"/>
                      </a:lnTo>
                      <a:lnTo>
                        <a:pt x="942" y="221"/>
                      </a:lnTo>
                      <a:lnTo>
                        <a:pt x="944" y="221"/>
                      </a:lnTo>
                      <a:lnTo>
                        <a:pt x="946" y="221"/>
                      </a:lnTo>
                      <a:lnTo>
                        <a:pt x="948" y="221"/>
                      </a:lnTo>
                      <a:lnTo>
                        <a:pt x="949" y="221"/>
                      </a:lnTo>
                      <a:lnTo>
                        <a:pt x="951" y="221"/>
                      </a:lnTo>
                      <a:lnTo>
                        <a:pt x="953" y="221"/>
                      </a:lnTo>
                      <a:lnTo>
                        <a:pt x="955" y="221"/>
                      </a:lnTo>
                      <a:lnTo>
                        <a:pt x="957" y="221"/>
                      </a:lnTo>
                      <a:lnTo>
                        <a:pt x="959" y="221"/>
                      </a:lnTo>
                      <a:lnTo>
                        <a:pt x="961" y="221"/>
                      </a:lnTo>
                      <a:lnTo>
                        <a:pt x="963" y="221"/>
                      </a:lnTo>
                      <a:lnTo>
                        <a:pt x="965" y="221"/>
                      </a:lnTo>
                      <a:lnTo>
                        <a:pt x="967" y="221"/>
                      </a:lnTo>
                      <a:lnTo>
                        <a:pt x="969" y="221"/>
                      </a:lnTo>
                      <a:lnTo>
                        <a:pt x="971" y="221"/>
                      </a:lnTo>
                      <a:lnTo>
                        <a:pt x="972" y="221"/>
                      </a:lnTo>
                      <a:lnTo>
                        <a:pt x="974" y="221"/>
                      </a:lnTo>
                      <a:lnTo>
                        <a:pt x="978" y="221"/>
                      </a:lnTo>
                      <a:lnTo>
                        <a:pt x="980" y="221"/>
                      </a:lnTo>
                      <a:lnTo>
                        <a:pt x="982" y="221"/>
                      </a:lnTo>
                      <a:lnTo>
                        <a:pt x="984" y="221"/>
                      </a:lnTo>
                      <a:lnTo>
                        <a:pt x="986" y="221"/>
                      </a:lnTo>
                      <a:lnTo>
                        <a:pt x="988" y="221"/>
                      </a:lnTo>
                      <a:lnTo>
                        <a:pt x="990" y="221"/>
                      </a:lnTo>
                      <a:lnTo>
                        <a:pt x="994" y="221"/>
                      </a:lnTo>
                      <a:lnTo>
                        <a:pt x="995" y="221"/>
                      </a:lnTo>
                      <a:lnTo>
                        <a:pt x="997" y="221"/>
                      </a:lnTo>
                      <a:lnTo>
                        <a:pt x="999" y="221"/>
                      </a:lnTo>
                      <a:lnTo>
                        <a:pt x="1001" y="221"/>
                      </a:lnTo>
                      <a:lnTo>
                        <a:pt x="1003" y="221"/>
                      </a:lnTo>
                      <a:lnTo>
                        <a:pt x="1005" y="221"/>
                      </a:lnTo>
                      <a:lnTo>
                        <a:pt x="1007" y="221"/>
                      </a:lnTo>
                      <a:lnTo>
                        <a:pt x="1009" y="221"/>
                      </a:lnTo>
                      <a:lnTo>
                        <a:pt x="1011" y="221"/>
                      </a:lnTo>
                      <a:lnTo>
                        <a:pt x="1013" y="221"/>
                      </a:lnTo>
                      <a:lnTo>
                        <a:pt x="1015" y="221"/>
                      </a:lnTo>
                      <a:lnTo>
                        <a:pt x="1016" y="221"/>
                      </a:lnTo>
                      <a:lnTo>
                        <a:pt x="1018" y="221"/>
                      </a:lnTo>
                      <a:lnTo>
                        <a:pt x="1020" y="221"/>
                      </a:lnTo>
                      <a:lnTo>
                        <a:pt x="1022" y="221"/>
                      </a:lnTo>
                      <a:lnTo>
                        <a:pt x="1024" y="221"/>
                      </a:lnTo>
                      <a:lnTo>
                        <a:pt x="1026" y="221"/>
                      </a:lnTo>
                      <a:lnTo>
                        <a:pt x="1028" y="221"/>
                      </a:lnTo>
                      <a:lnTo>
                        <a:pt x="1030" y="221"/>
                      </a:lnTo>
                      <a:lnTo>
                        <a:pt x="1032" y="221"/>
                      </a:lnTo>
                      <a:lnTo>
                        <a:pt x="1034" y="221"/>
                      </a:lnTo>
                      <a:lnTo>
                        <a:pt x="1036" y="221"/>
                      </a:lnTo>
                      <a:lnTo>
                        <a:pt x="1038" y="221"/>
                      </a:lnTo>
                      <a:lnTo>
                        <a:pt x="1039" y="221"/>
                      </a:lnTo>
                      <a:lnTo>
                        <a:pt x="1041" y="221"/>
                      </a:lnTo>
                      <a:lnTo>
                        <a:pt x="1043" y="221"/>
                      </a:lnTo>
                      <a:lnTo>
                        <a:pt x="1045" y="221"/>
                      </a:lnTo>
                      <a:lnTo>
                        <a:pt x="1047" y="221"/>
                      </a:lnTo>
                      <a:lnTo>
                        <a:pt x="1049" y="221"/>
                      </a:lnTo>
                      <a:lnTo>
                        <a:pt x="1051" y="221"/>
                      </a:lnTo>
                      <a:lnTo>
                        <a:pt x="1053" y="221"/>
                      </a:lnTo>
                      <a:lnTo>
                        <a:pt x="1055" y="221"/>
                      </a:lnTo>
                      <a:lnTo>
                        <a:pt x="1057" y="221"/>
                      </a:lnTo>
                      <a:lnTo>
                        <a:pt x="1059" y="221"/>
                      </a:lnTo>
                      <a:lnTo>
                        <a:pt x="1061" y="221"/>
                      </a:lnTo>
                      <a:lnTo>
                        <a:pt x="1062" y="221"/>
                      </a:lnTo>
                      <a:lnTo>
                        <a:pt x="1064" y="221"/>
                      </a:lnTo>
                      <a:lnTo>
                        <a:pt x="1066" y="221"/>
                      </a:lnTo>
                      <a:lnTo>
                        <a:pt x="1068" y="221"/>
                      </a:lnTo>
                      <a:lnTo>
                        <a:pt x="1070" y="221"/>
                      </a:lnTo>
                      <a:lnTo>
                        <a:pt x="1072" y="221"/>
                      </a:lnTo>
                      <a:lnTo>
                        <a:pt x="1074" y="221"/>
                      </a:lnTo>
                      <a:lnTo>
                        <a:pt x="1076" y="221"/>
                      </a:lnTo>
                      <a:lnTo>
                        <a:pt x="1078" y="221"/>
                      </a:lnTo>
                      <a:lnTo>
                        <a:pt x="1080" y="221"/>
                      </a:lnTo>
                      <a:lnTo>
                        <a:pt x="1082" y="221"/>
                      </a:lnTo>
                      <a:lnTo>
                        <a:pt x="1084" y="221"/>
                      </a:lnTo>
                      <a:lnTo>
                        <a:pt x="1085" y="221"/>
                      </a:lnTo>
                      <a:lnTo>
                        <a:pt x="1087" y="221"/>
                      </a:lnTo>
                      <a:lnTo>
                        <a:pt x="1089" y="221"/>
                      </a:lnTo>
                      <a:lnTo>
                        <a:pt x="1091" y="221"/>
                      </a:lnTo>
                      <a:lnTo>
                        <a:pt x="1093" y="221"/>
                      </a:lnTo>
                      <a:lnTo>
                        <a:pt x="1095" y="221"/>
                      </a:lnTo>
                      <a:lnTo>
                        <a:pt x="1097" y="221"/>
                      </a:lnTo>
                      <a:lnTo>
                        <a:pt x="1099" y="221"/>
                      </a:lnTo>
                      <a:lnTo>
                        <a:pt x="1101" y="221"/>
                      </a:lnTo>
                      <a:lnTo>
                        <a:pt x="1103" y="221"/>
                      </a:lnTo>
                      <a:lnTo>
                        <a:pt x="1105" y="221"/>
                      </a:lnTo>
                      <a:lnTo>
                        <a:pt x="1106" y="221"/>
                      </a:lnTo>
                      <a:lnTo>
                        <a:pt x="1108" y="221"/>
                      </a:lnTo>
                      <a:lnTo>
                        <a:pt x="1110" y="221"/>
                      </a:lnTo>
                      <a:lnTo>
                        <a:pt x="1112" y="221"/>
                      </a:lnTo>
                      <a:lnTo>
                        <a:pt x="1114" y="221"/>
                      </a:lnTo>
                      <a:lnTo>
                        <a:pt x="1116" y="221"/>
                      </a:lnTo>
                      <a:lnTo>
                        <a:pt x="1118" y="221"/>
                      </a:lnTo>
                      <a:lnTo>
                        <a:pt x="1120" y="221"/>
                      </a:lnTo>
                      <a:lnTo>
                        <a:pt x="1122" y="221"/>
                      </a:lnTo>
                      <a:lnTo>
                        <a:pt x="1124" y="221"/>
                      </a:lnTo>
                      <a:lnTo>
                        <a:pt x="1126" y="221"/>
                      </a:lnTo>
                      <a:lnTo>
                        <a:pt x="1128" y="221"/>
                      </a:lnTo>
                      <a:lnTo>
                        <a:pt x="1129" y="221"/>
                      </a:lnTo>
                      <a:lnTo>
                        <a:pt x="1131" y="221"/>
                      </a:lnTo>
                      <a:lnTo>
                        <a:pt x="1133" y="221"/>
                      </a:lnTo>
                      <a:lnTo>
                        <a:pt x="1135" y="221"/>
                      </a:lnTo>
                      <a:lnTo>
                        <a:pt x="1137" y="221"/>
                      </a:lnTo>
                      <a:lnTo>
                        <a:pt x="1139" y="221"/>
                      </a:lnTo>
                      <a:lnTo>
                        <a:pt x="1141" y="221"/>
                      </a:lnTo>
                      <a:lnTo>
                        <a:pt x="1143" y="221"/>
                      </a:lnTo>
                      <a:lnTo>
                        <a:pt x="1145" y="221"/>
                      </a:lnTo>
                      <a:lnTo>
                        <a:pt x="1147" y="221"/>
                      </a:lnTo>
                      <a:lnTo>
                        <a:pt x="1149" y="221"/>
                      </a:lnTo>
                      <a:lnTo>
                        <a:pt x="1151" y="221"/>
                      </a:lnTo>
                      <a:lnTo>
                        <a:pt x="1152" y="221"/>
                      </a:lnTo>
                      <a:lnTo>
                        <a:pt x="1154" y="221"/>
                      </a:lnTo>
                      <a:lnTo>
                        <a:pt x="1156" y="221"/>
                      </a:lnTo>
                      <a:lnTo>
                        <a:pt x="1158" y="221"/>
                      </a:lnTo>
                      <a:lnTo>
                        <a:pt x="1160" y="221"/>
                      </a:lnTo>
                      <a:lnTo>
                        <a:pt x="1162" y="221"/>
                      </a:lnTo>
                      <a:lnTo>
                        <a:pt x="1164" y="221"/>
                      </a:lnTo>
                      <a:lnTo>
                        <a:pt x="1166" y="221"/>
                      </a:lnTo>
                      <a:lnTo>
                        <a:pt x="1168" y="221"/>
                      </a:lnTo>
                      <a:lnTo>
                        <a:pt x="1170" y="221"/>
                      </a:lnTo>
                      <a:lnTo>
                        <a:pt x="1172" y="221"/>
                      </a:lnTo>
                      <a:lnTo>
                        <a:pt x="1174" y="221"/>
                      </a:lnTo>
                      <a:lnTo>
                        <a:pt x="1175" y="221"/>
                      </a:lnTo>
                      <a:lnTo>
                        <a:pt x="1177" y="221"/>
                      </a:lnTo>
                      <a:lnTo>
                        <a:pt x="1179" y="221"/>
                      </a:lnTo>
                      <a:lnTo>
                        <a:pt x="1181" y="221"/>
                      </a:lnTo>
                      <a:lnTo>
                        <a:pt x="1183" y="221"/>
                      </a:lnTo>
                      <a:lnTo>
                        <a:pt x="1185" y="221"/>
                      </a:lnTo>
                      <a:lnTo>
                        <a:pt x="1187" y="221"/>
                      </a:lnTo>
                      <a:lnTo>
                        <a:pt x="1189" y="221"/>
                      </a:lnTo>
                      <a:lnTo>
                        <a:pt x="1191" y="221"/>
                      </a:lnTo>
                      <a:lnTo>
                        <a:pt x="1193" y="221"/>
                      </a:lnTo>
                      <a:lnTo>
                        <a:pt x="1195" y="221"/>
                      </a:lnTo>
                      <a:lnTo>
                        <a:pt x="1196" y="221"/>
                      </a:lnTo>
                      <a:lnTo>
                        <a:pt x="1198" y="221"/>
                      </a:lnTo>
                      <a:lnTo>
                        <a:pt x="1200" y="221"/>
                      </a:lnTo>
                      <a:lnTo>
                        <a:pt x="1202" y="221"/>
                      </a:lnTo>
                      <a:lnTo>
                        <a:pt x="1204" y="221"/>
                      </a:lnTo>
                      <a:lnTo>
                        <a:pt x="1206" y="221"/>
                      </a:lnTo>
                      <a:lnTo>
                        <a:pt x="1208" y="221"/>
                      </a:lnTo>
                      <a:lnTo>
                        <a:pt x="1210" y="221"/>
                      </a:lnTo>
                      <a:lnTo>
                        <a:pt x="1212" y="221"/>
                      </a:lnTo>
                      <a:lnTo>
                        <a:pt x="1214" y="221"/>
                      </a:lnTo>
                      <a:lnTo>
                        <a:pt x="1216" y="221"/>
                      </a:lnTo>
                      <a:lnTo>
                        <a:pt x="1218" y="221"/>
                      </a:lnTo>
                      <a:lnTo>
                        <a:pt x="1219" y="221"/>
                      </a:lnTo>
                      <a:lnTo>
                        <a:pt x="1221" y="221"/>
                      </a:lnTo>
                      <a:lnTo>
                        <a:pt x="1223" y="221"/>
                      </a:lnTo>
                      <a:lnTo>
                        <a:pt x="1225" y="221"/>
                      </a:lnTo>
                      <a:lnTo>
                        <a:pt x="1227" y="221"/>
                      </a:lnTo>
                      <a:lnTo>
                        <a:pt x="1229" y="221"/>
                      </a:lnTo>
                      <a:lnTo>
                        <a:pt x="1231" y="221"/>
                      </a:lnTo>
                      <a:lnTo>
                        <a:pt x="1233" y="221"/>
                      </a:lnTo>
                      <a:lnTo>
                        <a:pt x="1235" y="221"/>
                      </a:lnTo>
                      <a:lnTo>
                        <a:pt x="1237" y="221"/>
                      </a:lnTo>
                      <a:lnTo>
                        <a:pt x="1239" y="221"/>
                      </a:lnTo>
                      <a:lnTo>
                        <a:pt x="1241" y="221"/>
                      </a:lnTo>
                      <a:lnTo>
                        <a:pt x="1242" y="221"/>
                      </a:lnTo>
                      <a:lnTo>
                        <a:pt x="1244" y="221"/>
                      </a:lnTo>
                      <a:lnTo>
                        <a:pt x="1246" y="221"/>
                      </a:lnTo>
                      <a:lnTo>
                        <a:pt x="1248" y="221"/>
                      </a:lnTo>
                      <a:lnTo>
                        <a:pt x="1250" y="221"/>
                      </a:lnTo>
                      <a:lnTo>
                        <a:pt x="1252" y="221"/>
                      </a:lnTo>
                      <a:lnTo>
                        <a:pt x="1254" y="221"/>
                      </a:lnTo>
                      <a:lnTo>
                        <a:pt x="1256" y="221"/>
                      </a:lnTo>
                      <a:lnTo>
                        <a:pt x="1258" y="221"/>
                      </a:lnTo>
                      <a:lnTo>
                        <a:pt x="1260" y="221"/>
                      </a:lnTo>
                      <a:lnTo>
                        <a:pt x="1262" y="221"/>
                      </a:lnTo>
                      <a:lnTo>
                        <a:pt x="1264" y="221"/>
                      </a:lnTo>
                      <a:lnTo>
                        <a:pt x="1265" y="221"/>
                      </a:lnTo>
                      <a:lnTo>
                        <a:pt x="1269" y="221"/>
                      </a:lnTo>
                      <a:lnTo>
                        <a:pt x="1271" y="221"/>
                      </a:lnTo>
                      <a:lnTo>
                        <a:pt x="1273" y="221"/>
                      </a:lnTo>
                      <a:lnTo>
                        <a:pt x="1275" y="221"/>
                      </a:lnTo>
                      <a:lnTo>
                        <a:pt x="1277" y="221"/>
                      </a:lnTo>
                      <a:lnTo>
                        <a:pt x="1279" y="221"/>
                      </a:lnTo>
                      <a:lnTo>
                        <a:pt x="1281" y="221"/>
                      </a:lnTo>
                      <a:lnTo>
                        <a:pt x="1283" y="221"/>
                      </a:lnTo>
                      <a:lnTo>
                        <a:pt x="1285" y="221"/>
                      </a:lnTo>
                      <a:lnTo>
                        <a:pt x="1287" y="221"/>
                      </a:lnTo>
                      <a:lnTo>
                        <a:pt x="1288" y="221"/>
                      </a:lnTo>
                      <a:lnTo>
                        <a:pt x="1290" y="221"/>
                      </a:lnTo>
                      <a:lnTo>
                        <a:pt x="1292" y="221"/>
                      </a:lnTo>
                      <a:lnTo>
                        <a:pt x="1294" y="221"/>
                      </a:lnTo>
                      <a:lnTo>
                        <a:pt x="1296" y="221"/>
                      </a:lnTo>
                      <a:lnTo>
                        <a:pt x="1298" y="221"/>
                      </a:lnTo>
                      <a:lnTo>
                        <a:pt x="1300" y="221"/>
                      </a:lnTo>
                      <a:lnTo>
                        <a:pt x="1302" y="221"/>
                      </a:lnTo>
                      <a:lnTo>
                        <a:pt x="1304" y="221"/>
                      </a:lnTo>
                      <a:lnTo>
                        <a:pt x="1306" y="221"/>
                      </a:lnTo>
                      <a:lnTo>
                        <a:pt x="1308" y="221"/>
                      </a:lnTo>
                      <a:lnTo>
                        <a:pt x="1309" y="221"/>
                      </a:lnTo>
                      <a:lnTo>
                        <a:pt x="1311" y="221"/>
                      </a:lnTo>
                      <a:lnTo>
                        <a:pt x="1313" y="221"/>
                      </a:lnTo>
                      <a:lnTo>
                        <a:pt x="1315" y="221"/>
                      </a:lnTo>
                      <a:lnTo>
                        <a:pt x="1317" y="221"/>
                      </a:lnTo>
                      <a:lnTo>
                        <a:pt x="1319" y="221"/>
                      </a:lnTo>
                      <a:lnTo>
                        <a:pt x="1321" y="221"/>
                      </a:lnTo>
                      <a:lnTo>
                        <a:pt x="1323" y="221"/>
                      </a:lnTo>
                      <a:lnTo>
                        <a:pt x="1325" y="221"/>
                      </a:lnTo>
                      <a:lnTo>
                        <a:pt x="1327" y="221"/>
                      </a:lnTo>
                      <a:lnTo>
                        <a:pt x="1329" y="221"/>
                      </a:lnTo>
                      <a:lnTo>
                        <a:pt x="1331" y="221"/>
                      </a:lnTo>
                      <a:lnTo>
                        <a:pt x="1332" y="221"/>
                      </a:lnTo>
                      <a:lnTo>
                        <a:pt x="1334" y="221"/>
                      </a:lnTo>
                      <a:lnTo>
                        <a:pt x="1336" y="221"/>
                      </a:lnTo>
                      <a:lnTo>
                        <a:pt x="1338" y="221"/>
                      </a:lnTo>
                      <a:lnTo>
                        <a:pt x="1340" y="221"/>
                      </a:lnTo>
                      <a:lnTo>
                        <a:pt x="1342" y="221"/>
                      </a:lnTo>
                      <a:lnTo>
                        <a:pt x="1344" y="221"/>
                      </a:lnTo>
                      <a:lnTo>
                        <a:pt x="1346" y="221"/>
                      </a:lnTo>
                      <a:lnTo>
                        <a:pt x="1348" y="221"/>
                      </a:lnTo>
                      <a:lnTo>
                        <a:pt x="1350" y="221"/>
                      </a:lnTo>
                      <a:lnTo>
                        <a:pt x="1352" y="221"/>
                      </a:lnTo>
                      <a:lnTo>
                        <a:pt x="1354" y="221"/>
                      </a:lnTo>
                      <a:lnTo>
                        <a:pt x="1355" y="221"/>
                      </a:lnTo>
                      <a:lnTo>
                        <a:pt x="1357" y="221"/>
                      </a:lnTo>
                      <a:lnTo>
                        <a:pt x="1359" y="221"/>
                      </a:lnTo>
                      <a:lnTo>
                        <a:pt x="1361" y="221"/>
                      </a:lnTo>
                      <a:lnTo>
                        <a:pt x="1363" y="221"/>
                      </a:lnTo>
                      <a:lnTo>
                        <a:pt x="1365" y="221"/>
                      </a:lnTo>
                      <a:lnTo>
                        <a:pt x="1367" y="221"/>
                      </a:lnTo>
                      <a:lnTo>
                        <a:pt x="1369" y="221"/>
                      </a:lnTo>
                      <a:lnTo>
                        <a:pt x="1371" y="221"/>
                      </a:lnTo>
                      <a:lnTo>
                        <a:pt x="1373" y="221"/>
                      </a:lnTo>
                      <a:lnTo>
                        <a:pt x="1375" y="221"/>
                      </a:lnTo>
                      <a:lnTo>
                        <a:pt x="1377" y="221"/>
                      </a:lnTo>
                      <a:lnTo>
                        <a:pt x="1378" y="221"/>
                      </a:lnTo>
                      <a:lnTo>
                        <a:pt x="1380" y="221"/>
                      </a:lnTo>
                      <a:lnTo>
                        <a:pt x="1382" y="221"/>
                      </a:lnTo>
                      <a:lnTo>
                        <a:pt x="1384" y="221"/>
                      </a:lnTo>
                      <a:lnTo>
                        <a:pt x="1386" y="221"/>
                      </a:lnTo>
                      <a:lnTo>
                        <a:pt x="1388" y="221"/>
                      </a:lnTo>
                      <a:lnTo>
                        <a:pt x="1390" y="221"/>
                      </a:lnTo>
                      <a:lnTo>
                        <a:pt x="1392" y="221"/>
                      </a:lnTo>
                      <a:lnTo>
                        <a:pt x="1394" y="221"/>
                      </a:lnTo>
                      <a:lnTo>
                        <a:pt x="1396" y="221"/>
                      </a:lnTo>
                      <a:lnTo>
                        <a:pt x="1398" y="221"/>
                      </a:lnTo>
                      <a:lnTo>
                        <a:pt x="1399" y="221"/>
                      </a:lnTo>
                      <a:lnTo>
                        <a:pt x="1401" y="221"/>
                      </a:lnTo>
                      <a:lnTo>
                        <a:pt x="1403" y="221"/>
                      </a:lnTo>
                      <a:lnTo>
                        <a:pt x="1405" y="221"/>
                      </a:lnTo>
                      <a:lnTo>
                        <a:pt x="1407" y="221"/>
                      </a:lnTo>
                      <a:lnTo>
                        <a:pt x="1409" y="221"/>
                      </a:lnTo>
                      <a:lnTo>
                        <a:pt x="1411" y="221"/>
                      </a:lnTo>
                      <a:lnTo>
                        <a:pt x="1413" y="221"/>
                      </a:lnTo>
                      <a:lnTo>
                        <a:pt x="1415" y="219"/>
                      </a:lnTo>
                      <a:lnTo>
                        <a:pt x="1417" y="219"/>
                      </a:lnTo>
                      <a:lnTo>
                        <a:pt x="1419" y="216"/>
                      </a:lnTo>
                      <a:lnTo>
                        <a:pt x="1421" y="212"/>
                      </a:lnTo>
                      <a:lnTo>
                        <a:pt x="1422" y="208"/>
                      </a:lnTo>
                      <a:lnTo>
                        <a:pt x="1424" y="198"/>
                      </a:lnTo>
                      <a:lnTo>
                        <a:pt x="1426" y="189"/>
                      </a:lnTo>
                      <a:lnTo>
                        <a:pt x="1428" y="175"/>
                      </a:lnTo>
                      <a:lnTo>
                        <a:pt x="1430" y="153"/>
                      </a:lnTo>
                      <a:lnTo>
                        <a:pt x="1432" y="135"/>
                      </a:lnTo>
                      <a:lnTo>
                        <a:pt x="1434" y="109"/>
                      </a:lnTo>
                      <a:lnTo>
                        <a:pt x="1436" y="69"/>
                      </a:lnTo>
                      <a:lnTo>
                        <a:pt x="1438" y="82"/>
                      </a:lnTo>
                      <a:lnTo>
                        <a:pt x="1438" y="61"/>
                      </a:lnTo>
                      <a:lnTo>
                        <a:pt x="1440" y="36"/>
                      </a:lnTo>
                      <a:lnTo>
                        <a:pt x="1442" y="9"/>
                      </a:lnTo>
                      <a:lnTo>
                        <a:pt x="1444" y="6"/>
                      </a:lnTo>
                      <a:lnTo>
                        <a:pt x="1445" y="2"/>
                      </a:lnTo>
                      <a:lnTo>
                        <a:pt x="1447" y="17"/>
                      </a:lnTo>
                      <a:lnTo>
                        <a:pt x="1449" y="0"/>
                      </a:lnTo>
                      <a:lnTo>
                        <a:pt x="1451" y="4"/>
                      </a:lnTo>
                      <a:lnTo>
                        <a:pt x="1453" y="21"/>
                      </a:lnTo>
                      <a:lnTo>
                        <a:pt x="1455" y="40"/>
                      </a:lnTo>
                      <a:lnTo>
                        <a:pt x="1457" y="74"/>
                      </a:lnTo>
                      <a:lnTo>
                        <a:pt x="1459" y="63"/>
                      </a:lnTo>
                      <a:lnTo>
                        <a:pt x="1461" y="103"/>
                      </a:lnTo>
                      <a:lnTo>
                        <a:pt x="1463" y="111"/>
                      </a:lnTo>
                      <a:lnTo>
                        <a:pt x="1465" y="132"/>
                      </a:lnTo>
                      <a:lnTo>
                        <a:pt x="1467" y="143"/>
                      </a:lnTo>
                      <a:lnTo>
                        <a:pt x="1468" y="156"/>
                      </a:lnTo>
                      <a:lnTo>
                        <a:pt x="1470" y="174"/>
                      </a:lnTo>
                      <a:lnTo>
                        <a:pt x="1470" y="179"/>
                      </a:lnTo>
                      <a:lnTo>
                        <a:pt x="1472" y="187"/>
                      </a:lnTo>
                      <a:lnTo>
                        <a:pt x="1474" y="191"/>
                      </a:lnTo>
                      <a:lnTo>
                        <a:pt x="1476" y="200"/>
                      </a:lnTo>
                      <a:lnTo>
                        <a:pt x="1478" y="204"/>
                      </a:lnTo>
                      <a:lnTo>
                        <a:pt x="1480" y="206"/>
                      </a:lnTo>
                      <a:lnTo>
                        <a:pt x="1482" y="208"/>
                      </a:lnTo>
                      <a:lnTo>
                        <a:pt x="1484" y="210"/>
                      </a:lnTo>
                      <a:lnTo>
                        <a:pt x="1486" y="212"/>
                      </a:lnTo>
                      <a:lnTo>
                        <a:pt x="1488" y="212"/>
                      </a:lnTo>
                      <a:lnTo>
                        <a:pt x="1489" y="214"/>
                      </a:lnTo>
                      <a:lnTo>
                        <a:pt x="1491" y="216"/>
                      </a:lnTo>
                      <a:lnTo>
                        <a:pt x="1493" y="216"/>
                      </a:lnTo>
                      <a:lnTo>
                        <a:pt x="1495" y="216"/>
                      </a:lnTo>
                      <a:lnTo>
                        <a:pt x="1497" y="216"/>
                      </a:lnTo>
                      <a:lnTo>
                        <a:pt x="1499" y="217"/>
                      </a:lnTo>
                      <a:lnTo>
                        <a:pt x="1501" y="217"/>
                      </a:lnTo>
                      <a:lnTo>
                        <a:pt x="1503" y="217"/>
                      </a:lnTo>
                      <a:lnTo>
                        <a:pt x="1505" y="219"/>
                      </a:lnTo>
                      <a:lnTo>
                        <a:pt x="1507" y="219"/>
                      </a:lnTo>
                      <a:lnTo>
                        <a:pt x="1509" y="219"/>
                      </a:lnTo>
                      <a:lnTo>
                        <a:pt x="1511" y="219"/>
                      </a:lnTo>
                      <a:lnTo>
                        <a:pt x="1512" y="219"/>
                      </a:lnTo>
                      <a:lnTo>
                        <a:pt x="1514" y="219"/>
                      </a:lnTo>
                      <a:lnTo>
                        <a:pt x="1516" y="219"/>
                      </a:lnTo>
                      <a:lnTo>
                        <a:pt x="1518" y="219"/>
                      </a:lnTo>
                      <a:lnTo>
                        <a:pt x="1520" y="219"/>
                      </a:lnTo>
                      <a:lnTo>
                        <a:pt x="1522" y="219"/>
                      </a:lnTo>
                      <a:lnTo>
                        <a:pt x="1524" y="219"/>
                      </a:lnTo>
                      <a:lnTo>
                        <a:pt x="1526" y="219"/>
                      </a:lnTo>
                      <a:lnTo>
                        <a:pt x="1528" y="219"/>
                      </a:lnTo>
                      <a:lnTo>
                        <a:pt x="1530" y="219"/>
                      </a:lnTo>
                      <a:lnTo>
                        <a:pt x="1532" y="219"/>
                      </a:lnTo>
                      <a:lnTo>
                        <a:pt x="1534" y="219"/>
                      </a:lnTo>
                      <a:lnTo>
                        <a:pt x="1535" y="221"/>
                      </a:lnTo>
                      <a:lnTo>
                        <a:pt x="1537" y="221"/>
                      </a:lnTo>
                      <a:lnTo>
                        <a:pt x="1539" y="221"/>
                      </a:lnTo>
                      <a:lnTo>
                        <a:pt x="1541" y="221"/>
                      </a:lnTo>
                      <a:lnTo>
                        <a:pt x="1543" y="221"/>
                      </a:lnTo>
                      <a:lnTo>
                        <a:pt x="1545" y="221"/>
                      </a:lnTo>
                      <a:lnTo>
                        <a:pt x="1547" y="221"/>
                      </a:lnTo>
                      <a:lnTo>
                        <a:pt x="1549" y="221"/>
                      </a:lnTo>
                      <a:lnTo>
                        <a:pt x="1551" y="221"/>
                      </a:lnTo>
                      <a:lnTo>
                        <a:pt x="1553" y="221"/>
                      </a:lnTo>
                      <a:lnTo>
                        <a:pt x="1555" y="221"/>
                      </a:lnTo>
                      <a:lnTo>
                        <a:pt x="1557" y="221"/>
                      </a:lnTo>
                      <a:lnTo>
                        <a:pt x="1558" y="221"/>
                      </a:lnTo>
                      <a:lnTo>
                        <a:pt x="1560" y="221"/>
                      </a:lnTo>
                      <a:lnTo>
                        <a:pt x="1562" y="221"/>
                      </a:lnTo>
                      <a:lnTo>
                        <a:pt x="1566" y="221"/>
                      </a:lnTo>
                      <a:lnTo>
                        <a:pt x="1568" y="221"/>
                      </a:lnTo>
                      <a:lnTo>
                        <a:pt x="1570" y="221"/>
                      </a:lnTo>
                      <a:lnTo>
                        <a:pt x="1572" y="221"/>
                      </a:lnTo>
                      <a:lnTo>
                        <a:pt x="1574" y="221"/>
                      </a:lnTo>
                      <a:lnTo>
                        <a:pt x="1576" y="221"/>
                      </a:lnTo>
                      <a:lnTo>
                        <a:pt x="1578" y="221"/>
                      </a:lnTo>
                      <a:lnTo>
                        <a:pt x="1579" y="221"/>
                      </a:lnTo>
                      <a:lnTo>
                        <a:pt x="1581" y="221"/>
                      </a:lnTo>
                      <a:lnTo>
                        <a:pt x="1583" y="221"/>
                      </a:lnTo>
                      <a:lnTo>
                        <a:pt x="1585" y="221"/>
                      </a:lnTo>
                      <a:lnTo>
                        <a:pt x="1587" y="221"/>
                      </a:lnTo>
                      <a:lnTo>
                        <a:pt x="1589" y="221"/>
                      </a:lnTo>
                      <a:lnTo>
                        <a:pt x="1591" y="221"/>
                      </a:lnTo>
                      <a:lnTo>
                        <a:pt x="1593" y="221"/>
                      </a:lnTo>
                      <a:lnTo>
                        <a:pt x="1595" y="221"/>
                      </a:lnTo>
                      <a:lnTo>
                        <a:pt x="1597" y="221"/>
                      </a:lnTo>
                      <a:lnTo>
                        <a:pt x="1599" y="221"/>
                      </a:lnTo>
                      <a:lnTo>
                        <a:pt x="1601" y="221"/>
                      </a:lnTo>
                      <a:lnTo>
                        <a:pt x="1602" y="221"/>
                      </a:lnTo>
                      <a:lnTo>
                        <a:pt x="1604" y="221"/>
                      </a:lnTo>
                      <a:lnTo>
                        <a:pt x="1606" y="221"/>
                      </a:lnTo>
                      <a:lnTo>
                        <a:pt x="1608" y="221"/>
                      </a:lnTo>
                      <a:lnTo>
                        <a:pt x="1610" y="221"/>
                      </a:lnTo>
                      <a:lnTo>
                        <a:pt x="1612" y="221"/>
                      </a:lnTo>
                      <a:lnTo>
                        <a:pt x="1614" y="221"/>
                      </a:lnTo>
                      <a:lnTo>
                        <a:pt x="1616" y="221"/>
                      </a:lnTo>
                      <a:lnTo>
                        <a:pt x="1618" y="221"/>
                      </a:lnTo>
                      <a:lnTo>
                        <a:pt x="1620" y="221"/>
                      </a:lnTo>
                      <a:lnTo>
                        <a:pt x="1622" y="221"/>
                      </a:lnTo>
                      <a:lnTo>
                        <a:pt x="1624" y="221"/>
                      </a:lnTo>
                      <a:lnTo>
                        <a:pt x="1625" y="221"/>
                      </a:lnTo>
                      <a:lnTo>
                        <a:pt x="1627" y="221"/>
                      </a:lnTo>
                      <a:lnTo>
                        <a:pt x="1629" y="221"/>
                      </a:lnTo>
                      <a:lnTo>
                        <a:pt x="1631" y="221"/>
                      </a:lnTo>
                      <a:lnTo>
                        <a:pt x="1633" y="221"/>
                      </a:lnTo>
                      <a:lnTo>
                        <a:pt x="1635" y="221"/>
                      </a:lnTo>
                      <a:lnTo>
                        <a:pt x="1637" y="221"/>
                      </a:lnTo>
                      <a:lnTo>
                        <a:pt x="1639" y="221"/>
                      </a:lnTo>
                      <a:lnTo>
                        <a:pt x="1641" y="221"/>
                      </a:lnTo>
                      <a:lnTo>
                        <a:pt x="1643" y="221"/>
                      </a:lnTo>
                      <a:lnTo>
                        <a:pt x="1645" y="221"/>
                      </a:lnTo>
                      <a:lnTo>
                        <a:pt x="1647" y="221"/>
                      </a:lnTo>
                      <a:lnTo>
                        <a:pt x="1648" y="221"/>
                      </a:lnTo>
                      <a:lnTo>
                        <a:pt x="1650" y="221"/>
                      </a:lnTo>
                      <a:lnTo>
                        <a:pt x="1652" y="221"/>
                      </a:lnTo>
                      <a:lnTo>
                        <a:pt x="1654" y="221"/>
                      </a:lnTo>
                      <a:lnTo>
                        <a:pt x="1656" y="221"/>
                      </a:lnTo>
                      <a:lnTo>
                        <a:pt x="1658" y="221"/>
                      </a:lnTo>
                      <a:lnTo>
                        <a:pt x="1660" y="221"/>
                      </a:lnTo>
                      <a:lnTo>
                        <a:pt x="1662" y="221"/>
                      </a:lnTo>
                      <a:lnTo>
                        <a:pt x="1664" y="221"/>
                      </a:lnTo>
                      <a:lnTo>
                        <a:pt x="1666" y="221"/>
                      </a:lnTo>
                      <a:lnTo>
                        <a:pt x="1668" y="221"/>
                      </a:lnTo>
                      <a:lnTo>
                        <a:pt x="1669" y="221"/>
                      </a:lnTo>
                      <a:lnTo>
                        <a:pt x="1671" y="221"/>
                      </a:lnTo>
                      <a:lnTo>
                        <a:pt x="1673" y="221"/>
                      </a:lnTo>
                      <a:lnTo>
                        <a:pt x="1675" y="221"/>
                      </a:lnTo>
                      <a:lnTo>
                        <a:pt x="1677" y="221"/>
                      </a:lnTo>
                      <a:lnTo>
                        <a:pt x="1679" y="221"/>
                      </a:lnTo>
                      <a:lnTo>
                        <a:pt x="1681" y="221"/>
                      </a:lnTo>
                      <a:lnTo>
                        <a:pt x="1683" y="221"/>
                      </a:lnTo>
                      <a:lnTo>
                        <a:pt x="1685" y="221"/>
                      </a:lnTo>
                      <a:lnTo>
                        <a:pt x="1687" y="221"/>
                      </a:lnTo>
                      <a:lnTo>
                        <a:pt x="1689" y="221"/>
                      </a:lnTo>
                      <a:lnTo>
                        <a:pt x="1691" y="221"/>
                      </a:lnTo>
                      <a:lnTo>
                        <a:pt x="1692" y="221"/>
                      </a:lnTo>
                      <a:lnTo>
                        <a:pt x="1694" y="221"/>
                      </a:lnTo>
                      <a:lnTo>
                        <a:pt x="1696" y="221"/>
                      </a:lnTo>
                      <a:lnTo>
                        <a:pt x="1698" y="221"/>
                      </a:lnTo>
                      <a:lnTo>
                        <a:pt x="1700" y="221"/>
                      </a:lnTo>
                      <a:lnTo>
                        <a:pt x="1702" y="221"/>
                      </a:lnTo>
                      <a:lnTo>
                        <a:pt x="1704" y="221"/>
                      </a:lnTo>
                      <a:lnTo>
                        <a:pt x="1706" y="221"/>
                      </a:lnTo>
                      <a:lnTo>
                        <a:pt x="1708" y="221"/>
                      </a:lnTo>
                      <a:lnTo>
                        <a:pt x="1710" y="221"/>
                      </a:lnTo>
                      <a:lnTo>
                        <a:pt x="1712" y="221"/>
                      </a:lnTo>
                      <a:lnTo>
                        <a:pt x="1714" y="221"/>
                      </a:lnTo>
                      <a:lnTo>
                        <a:pt x="1715" y="221"/>
                      </a:lnTo>
                      <a:lnTo>
                        <a:pt x="1717" y="221"/>
                      </a:lnTo>
                      <a:lnTo>
                        <a:pt x="1719" y="221"/>
                      </a:lnTo>
                      <a:lnTo>
                        <a:pt x="1721" y="221"/>
                      </a:lnTo>
                      <a:lnTo>
                        <a:pt x="1723" y="221"/>
                      </a:lnTo>
                      <a:lnTo>
                        <a:pt x="1725" y="221"/>
                      </a:lnTo>
                      <a:lnTo>
                        <a:pt x="1727" y="221"/>
                      </a:lnTo>
                      <a:lnTo>
                        <a:pt x="1729" y="221"/>
                      </a:lnTo>
                      <a:lnTo>
                        <a:pt x="1731" y="221"/>
                      </a:lnTo>
                      <a:lnTo>
                        <a:pt x="1733" y="221"/>
                      </a:lnTo>
                      <a:lnTo>
                        <a:pt x="1735" y="221"/>
                      </a:lnTo>
                      <a:lnTo>
                        <a:pt x="1737" y="221"/>
                      </a:lnTo>
                      <a:lnTo>
                        <a:pt x="1738" y="221"/>
                      </a:lnTo>
                      <a:lnTo>
                        <a:pt x="1740" y="221"/>
                      </a:lnTo>
                      <a:lnTo>
                        <a:pt x="1742" y="221"/>
                      </a:lnTo>
                      <a:lnTo>
                        <a:pt x="1744" y="221"/>
                      </a:lnTo>
                      <a:lnTo>
                        <a:pt x="1746" y="221"/>
                      </a:lnTo>
                      <a:lnTo>
                        <a:pt x="1748" y="221"/>
                      </a:lnTo>
                      <a:lnTo>
                        <a:pt x="1750" y="221"/>
                      </a:lnTo>
                      <a:lnTo>
                        <a:pt x="1752" y="221"/>
                      </a:lnTo>
                      <a:lnTo>
                        <a:pt x="1754" y="221"/>
                      </a:lnTo>
                      <a:lnTo>
                        <a:pt x="1756" y="221"/>
                      </a:lnTo>
                      <a:lnTo>
                        <a:pt x="1758" y="221"/>
                      </a:lnTo>
                      <a:lnTo>
                        <a:pt x="1760" y="221"/>
                      </a:lnTo>
                      <a:lnTo>
                        <a:pt x="1761" y="221"/>
                      </a:lnTo>
                      <a:lnTo>
                        <a:pt x="1763" y="221"/>
                      </a:lnTo>
                      <a:lnTo>
                        <a:pt x="1765" y="221"/>
                      </a:lnTo>
                      <a:lnTo>
                        <a:pt x="1767" y="221"/>
                      </a:lnTo>
                      <a:lnTo>
                        <a:pt x="1769" y="221"/>
                      </a:lnTo>
                      <a:lnTo>
                        <a:pt x="1771" y="221"/>
                      </a:lnTo>
                      <a:lnTo>
                        <a:pt x="1773" y="221"/>
                      </a:lnTo>
                      <a:lnTo>
                        <a:pt x="1775" y="221"/>
                      </a:lnTo>
                      <a:lnTo>
                        <a:pt x="1777" y="221"/>
                      </a:lnTo>
                      <a:lnTo>
                        <a:pt x="1779" y="221"/>
                      </a:lnTo>
                      <a:lnTo>
                        <a:pt x="1781" y="221"/>
                      </a:lnTo>
                      <a:lnTo>
                        <a:pt x="1782" y="221"/>
                      </a:lnTo>
                      <a:lnTo>
                        <a:pt x="1784" y="221"/>
                      </a:lnTo>
                      <a:lnTo>
                        <a:pt x="1786" y="221"/>
                      </a:lnTo>
                      <a:lnTo>
                        <a:pt x="1788" y="221"/>
                      </a:lnTo>
                      <a:lnTo>
                        <a:pt x="1790" y="221"/>
                      </a:lnTo>
                      <a:lnTo>
                        <a:pt x="1792" y="221"/>
                      </a:lnTo>
                      <a:lnTo>
                        <a:pt x="1794" y="221"/>
                      </a:lnTo>
                      <a:lnTo>
                        <a:pt x="1796" y="221"/>
                      </a:lnTo>
                      <a:lnTo>
                        <a:pt x="1798" y="221"/>
                      </a:lnTo>
                      <a:lnTo>
                        <a:pt x="1800" y="221"/>
                      </a:lnTo>
                      <a:lnTo>
                        <a:pt x="1802" y="221"/>
                      </a:lnTo>
                      <a:lnTo>
                        <a:pt x="1804" y="221"/>
                      </a:lnTo>
                      <a:lnTo>
                        <a:pt x="1805" y="221"/>
                      </a:lnTo>
                      <a:lnTo>
                        <a:pt x="1807" y="221"/>
                      </a:lnTo>
                      <a:lnTo>
                        <a:pt x="1809" y="221"/>
                      </a:lnTo>
                      <a:lnTo>
                        <a:pt x="1811" y="221"/>
                      </a:lnTo>
                      <a:lnTo>
                        <a:pt x="1813" y="221"/>
                      </a:lnTo>
                      <a:lnTo>
                        <a:pt x="1815" y="221"/>
                      </a:lnTo>
                      <a:lnTo>
                        <a:pt x="1817" y="221"/>
                      </a:lnTo>
                      <a:lnTo>
                        <a:pt x="1819" y="221"/>
                      </a:lnTo>
                      <a:lnTo>
                        <a:pt x="1821" y="221"/>
                      </a:lnTo>
                      <a:lnTo>
                        <a:pt x="1823" y="221"/>
                      </a:lnTo>
                      <a:lnTo>
                        <a:pt x="1827" y="221"/>
                      </a:lnTo>
                      <a:lnTo>
                        <a:pt x="1828" y="221"/>
                      </a:lnTo>
                      <a:lnTo>
                        <a:pt x="1830" y="221"/>
                      </a:lnTo>
                      <a:lnTo>
                        <a:pt x="1832" y="221"/>
                      </a:lnTo>
                      <a:lnTo>
                        <a:pt x="1834" y="221"/>
                      </a:lnTo>
                      <a:lnTo>
                        <a:pt x="1836" y="221"/>
                      </a:lnTo>
                      <a:lnTo>
                        <a:pt x="1838" y="221"/>
                      </a:lnTo>
                      <a:lnTo>
                        <a:pt x="1840" y="221"/>
                      </a:lnTo>
                      <a:lnTo>
                        <a:pt x="1842" y="221"/>
                      </a:lnTo>
                      <a:lnTo>
                        <a:pt x="1844" y="221"/>
                      </a:lnTo>
                      <a:lnTo>
                        <a:pt x="1846" y="221"/>
                      </a:lnTo>
                      <a:lnTo>
                        <a:pt x="1848" y="221"/>
                      </a:lnTo>
                      <a:lnTo>
                        <a:pt x="1850" y="221"/>
                      </a:lnTo>
                      <a:lnTo>
                        <a:pt x="1851" y="221"/>
                      </a:lnTo>
                      <a:lnTo>
                        <a:pt x="1853" y="221"/>
                      </a:lnTo>
                      <a:lnTo>
                        <a:pt x="1855" y="221"/>
                      </a:lnTo>
                      <a:lnTo>
                        <a:pt x="1857" y="221"/>
                      </a:lnTo>
                      <a:lnTo>
                        <a:pt x="1859" y="221"/>
                      </a:lnTo>
                      <a:lnTo>
                        <a:pt x="1861" y="221"/>
                      </a:lnTo>
                      <a:lnTo>
                        <a:pt x="1863" y="221"/>
                      </a:lnTo>
                      <a:lnTo>
                        <a:pt x="1865" y="221"/>
                      </a:lnTo>
                      <a:lnTo>
                        <a:pt x="1867" y="221"/>
                      </a:lnTo>
                      <a:lnTo>
                        <a:pt x="1869" y="221"/>
                      </a:lnTo>
                      <a:lnTo>
                        <a:pt x="1871" y="221"/>
                      </a:lnTo>
                      <a:lnTo>
                        <a:pt x="1872" y="221"/>
                      </a:lnTo>
                      <a:lnTo>
                        <a:pt x="1874" y="221"/>
                      </a:lnTo>
                      <a:lnTo>
                        <a:pt x="1876" y="221"/>
                      </a:lnTo>
                      <a:lnTo>
                        <a:pt x="1878" y="221"/>
                      </a:lnTo>
                      <a:lnTo>
                        <a:pt x="1880" y="221"/>
                      </a:lnTo>
                      <a:lnTo>
                        <a:pt x="1882" y="221"/>
                      </a:lnTo>
                      <a:lnTo>
                        <a:pt x="1884" y="221"/>
                      </a:lnTo>
                      <a:lnTo>
                        <a:pt x="1886" y="221"/>
                      </a:lnTo>
                      <a:lnTo>
                        <a:pt x="1888" y="221"/>
                      </a:lnTo>
                      <a:lnTo>
                        <a:pt x="1890" y="221"/>
                      </a:lnTo>
                      <a:lnTo>
                        <a:pt x="1892" y="221"/>
                      </a:lnTo>
                      <a:lnTo>
                        <a:pt x="1894" y="221"/>
                      </a:lnTo>
                      <a:lnTo>
                        <a:pt x="1895" y="221"/>
                      </a:lnTo>
                      <a:lnTo>
                        <a:pt x="1897" y="221"/>
                      </a:lnTo>
                      <a:lnTo>
                        <a:pt x="1899" y="221"/>
                      </a:lnTo>
                      <a:lnTo>
                        <a:pt x="1901" y="221"/>
                      </a:lnTo>
                      <a:lnTo>
                        <a:pt x="1903" y="221"/>
                      </a:lnTo>
                      <a:lnTo>
                        <a:pt x="1905" y="221"/>
                      </a:lnTo>
                      <a:lnTo>
                        <a:pt x="1907" y="221"/>
                      </a:lnTo>
                      <a:lnTo>
                        <a:pt x="1909" y="221"/>
                      </a:lnTo>
                      <a:lnTo>
                        <a:pt x="1911" y="221"/>
                      </a:lnTo>
                      <a:lnTo>
                        <a:pt x="1913" y="221"/>
                      </a:lnTo>
                      <a:lnTo>
                        <a:pt x="1915" y="221"/>
                      </a:lnTo>
                      <a:lnTo>
                        <a:pt x="1917" y="221"/>
                      </a:lnTo>
                      <a:lnTo>
                        <a:pt x="1918" y="221"/>
                      </a:lnTo>
                      <a:lnTo>
                        <a:pt x="1920" y="221"/>
                      </a:lnTo>
                      <a:lnTo>
                        <a:pt x="1922" y="221"/>
                      </a:lnTo>
                      <a:lnTo>
                        <a:pt x="1924" y="221"/>
                      </a:lnTo>
                      <a:lnTo>
                        <a:pt x="1926" y="221"/>
                      </a:lnTo>
                      <a:lnTo>
                        <a:pt x="1928" y="221"/>
                      </a:lnTo>
                      <a:lnTo>
                        <a:pt x="1930" y="221"/>
                      </a:lnTo>
                      <a:lnTo>
                        <a:pt x="1932" y="221"/>
                      </a:lnTo>
                      <a:lnTo>
                        <a:pt x="1934" y="221"/>
                      </a:lnTo>
                      <a:lnTo>
                        <a:pt x="1936" y="221"/>
                      </a:lnTo>
                      <a:lnTo>
                        <a:pt x="1938" y="221"/>
                      </a:lnTo>
                      <a:lnTo>
                        <a:pt x="1940" y="221"/>
                      </a:lnTo>
                      <a:lnTo>
                        <a:pt x="1941" y="221"/>
                      </a:lnTo>
                      <a:lnTo>
                        <a:pt x="1943" y="221"/>
                      </a:lnTo>
                      <a:lnTo>
                        <a:pt x="1945" y="221"/>
                      </a:lnTo>
                      <a:lnTo>
                        <a:pt x="1947" y="221"/>
                      </a:lnTo>
                      <a:lnTo>
                        <a:pt x="1949" y="221"/>
                      </a:lnTo>
                      <a:lnTo>
                        <a:pt x="1951" y="221"/>
                      </a:lnTo>
                      <a:lnTo>
                        <a:pt x="1953" y="221"/>
                      </a:lnTo>
                      <a:lnTo>
                        <a:pt x="1955" y="221"/>
                      </a:lnTo>
                      <a:lnTo>
                        <a:pt x="1957" y="221"/>
                      </a:lnTo>
                      <a:lnTo>
                        <a:pt x="1959" y="221"/>
                      </a:lnTo>
                      <a:lnTo>
                        <a:pt x="1961" y="221"/>
                      </a:lnTo>
                      <a:lnTo>
                        <a:pt x="1962" y="221"/>
                      </a:lnTo>
                      <a:lnTo>
                        <a:pt x="1964" y="221"/>
                      </a:lnTo>
                      <a:lnTo>
                        <a:pt x="1966" y="221"/>
                      </a:lnTo>
                      <a:lnTo>
                        <a:pt x="1968" y="221"/>
                      </a:lnTo>
                      <a:lnTo>
                        <a:pt x="1970" y="221"/>
                      </a:lnTo>
                      <a:lnTo>
                        <a:pt x="1972" y="221"/>
                      </a:lnTo>
                      <a:lnTo>
                        <a:pt x="1974" y="221"/>
                      </a:lnTo>
                      <a:lnTo>
                        <a:pt x="1976" y="221"/>
                      </a:lnTo>
                      <a:lnTo>
                        <a:pt x="1978" y="221"/>
                      </a:lnTo>
                      <a:lnTo>
                        <a:pt x="1980" y="221"/>
                      </a:lnTo>
                      <a:lnTo>
                        <a:pt x="1982" y="221"/>
                      </a:lnTo>
                      <a:lnTo>
                        <a:pt x="1984" y="221"/>
                      </a:lnTo>
                      <a:lnTo>
                        <a:pt x="1985" y="221"/>
                      </a:lnTo>
                      <a:lnTo>
                        <a:pt x="1987" y="221"/>
                      </a:lnTo>
                      <a:lnTo>
                        <a:pt x="1989" y="221"/>
                      </a:lnTo>
                      <a:lnTo>
                        <a:pt x="1991" y="221"/>
                      </a:lnTo>
                      <a:lnTo>
                        <a:pt x="1993" y="221"/>
                      </a:lnTo>
                      <a:lnTo>
                        <a:pt x="1995" y="221"/>
                      </a:lnTo>
                      <a:lnTo>
                        <a:pt x="1997" y="221"/>
                      </a:lnTo>
                      <a:lnTo>
                        <a:pt x="1999" y="221"/>
                      </a:lnTo>
                      <a:lnTo>
                        <a:pt x="2001" y="221"/>
                      </a:lnTo>
                      <a:lnTo>
                        <a:pt x="2003" y="221"/>
                      </a:lnTo>
                      <a:lnTo>
                        <a:pt x="2005" y="221"/>
                      </a:lnTo>
                      <a:lnTo>
                        <a:pt x="2007" y="221"/>
                      </a:lnTo>
                      <a:lnTo>
                        <a:pt x="2008" y="221"/>
                      </a:lnTo>
                      <a:lnTo>
                        <a:pt x="2010" y="221"/>
                      </a:lnTo>
                      <a:lnTo>
                        <a:pt x="2012" y="221"/>
                      </a:lnTo>
                      <a:lnTo>
                        <a:pt x="2014" y="221"/>
                      </a:lnTo>
                      <a:lnTo>
                        <a:pt x="2016" y="221"/>
                      </a:lnTo>
                      <a:lnTo>
                        <a:pt x="2018" y="221"/>
                      </a:lnTo>
                      <a:lnTo>
                        <a:pt x="2020" y="221"/>
                      </a:lnTo>
                      <a:lnTo>
                        <a:pt x="2022" y="221"/>
                      </a:lnTo>
                      <a:lnTo>
                        <a:pt x="2024" y="221"/>
                      </a:lnTo>
                      <a:lnTo>
                        <a:pt x="2026" y="221"/>
                      </a:lnTo>
                      <a:lnTo>
                        <a:pt x="2028" y="221"/>
                      </a:lnTo>
                      <a:lnTo>
                        <a:pt x="2031" y="221"/>
                      </a:lnTo>
                      <a:lnTo>
                        <a:pt x="2033" y="221"/>
                      </a:lnTo>
                      <a:lnTo>
                        <a:pt x="2035" y="221"/>
                      </a:lnTo>
                      <a:lnTo>
                        <a:pt x="2037" y="221"/>
                      </a:lnTo>
                      <a:lnTo>
                        <a:pt x="2039" y="221"/>
                      </a:lnTo>
                      <a:lnTo>
                        <a:pt x="2041" y="221"/>
                      </a:lnTo>
                      <a:lnTo>
                        <a:pt x="2043" y="221"/>
                      </a:lnTo>
                      <a:lnTo>
                        <a:pt x="2045" y="221"/>
                      </a:lnTo>
                      <a:lnTo>
                        <a:pt x="2047" y="221"/>
                      </a:lnTo>
                      <a:lnTo>
                        <a:pt x="2049" y="221"/>
                      </a:lnTo>
                      <a:lnTo>
                        <a:pt x="2051" y="221"/>
                      </a:lnTo>
                      <a:lnTo>
                        <a:pt x="2052" y="221"/>
                      </a:lnTo>
                      <a:lnTo>
                        <a:pt x="2054" y="221"/>
                      </a:lnTo>
                      <a:lnTo>
                        <a:pt x="2056" y="221"/>
                      </a:lnTo>
                      <a:lnTo>
                        <a:pt x="2058" y="221"/>
                      </a:lnTo>
                      <a:lnTo>
                        <a:pt x="2060" y="221"/>
                      </a:lnTo>
                      <a:lnTo>
                        <a:pt x="2062" y="221"/>
                      </a:lnTo>
                      <a:lnTo>
                        <a:pt x="2064" y="221"/>
                      </a:lnTo>
                      <a:lnTo>
                        <a:pt x="2066" y="221"/>
                      </a:lnTo>
                      <a:lnTo>
                        <a:pt x="2068" y="221"/>
                      </a:lnTo>
                      <a:lnTo>
                        <a:pt x="2070" y="221"/>
                      </a:lnTo>
                      <a:lnTo>
                        <a:pt x="2072" y="221"/>
                      </a:lnTo>
                      <a:lnTo>
                        <a:pt x="2074" y="221"/>
                      </a:lnTo>
                      <a:lnTo>
                        <a:pt x="2075" y="221"/>
                      </a:lnTo>
                      <a:lnTo>
                        <a:pt x="2077" y="221"/>
                      </a:lnTo>
                      <a:lnTo>
                        <a:pt x="2079" y="221"/>
                      </a:lnTo>
                      <a:lnTo>
                        <a:pt x="2081" y="221"/>
                      </a:lnTo>
                      <a:lnTo>
                        <a:pt x="2083" y="221"/>
                      </a:lnTo>
                      <a:lnTo>
                        <a:pt x="2085" y="221"/>
                      </a:lnTo>
                      <a:lnTo>
                        <a:pt x="2087" y="221"/>
                      </a:lnTo>
                      <a:lnTo>
                        <a:pt x="2089" y="221"/>
                      </a:lnTo>
                      <a:lnTo>
                        <a:pt x="2091" y="221"/>
                      </a:lnTo>
                      <a:lnTo>
                        <a:pt x="2093" y="221"/>
                      </a:lnTo>
                      <a:lnTo>
                        <a:pt x="2095" y="221"/>
                      </a:lnTo>
                      <a:lnTo>
                        <a:pt x="2097" y="221"/>
                      </a:lnTo>
                      <a:lnTo>
                        <a:pt x="2098" y="221"/>
                      </a:lnTo>
                      <a:lnTo>
                        <a:pt x="2100" y="221"/>
                      </a:lnTo>
                      <a:lnTo>
                        <a:pt x="2102" y="221"/>
                      </a:lnTo>
                      <a:lnTo>
                        <a:pt x="2104" y="221"/>
                      </a:lnTo>
                      <a:lnTo>
                        <a:pt x="2106" y="221"/>
                      </a:lnTo>
                      <a:lnTo>
                        <a:pt x="2108" y="221"/>
                      </a:lnTo>
                      <a:lnTo>
                        <a:pt x="2110" y="221"/>
                      </a:lnTo>
                      <a:lnTo>
                        <a:pt x="2112" y="221"/>
                      </a:lnTo>
                      <a:lnTo>
                        <a:pt x="2114" y="221"/>
                      </a:lnTo>
                      <a:lnTo>
                        <a:pt x="2116" y="221"/>
                      </a:lnTo>
                      <a:lnTo>
                        <a:pt x="2118" y="221"/>
                      </a:lnTo>
                      <a:lnTo>
                        <a:pt x="2120" y="221"/>
                      </a:lnTo>
                      <a:lnTo>
                        <a:pt x="2121" y="221"/>
                      </a:lnTo>
                      <a:lnTo>
                        <a:pt x="2123" y="221"/>
                      </a:lnTo>
                      <a:lnTo>
                        <a:pt x="2125" y="221"/>
                      </a:lnTo>
                      <a:lnTo>
                        <a:pt x="2127" y="221"/>
                      </a:lnTo>
                      <a:lnTo>
                        <a:pt x="2129" y="221"/>
                      </a:lnTo>
                      <a:lnTo>
                        <a:pt x="2131" y="221"/>
                      </a:lnTo>
                      <a:lnTo>
                        <a:pt x="2133" y="221"/>
                      </a:lnTo>
                      <a:lnTo>
                        <a:pt x="2135" y="221"/>
                      </a:lnTo>
                      <a:lnTo>
                        <a:pt x="2137" y="221"/>
                      </a:lnTo>
                      <a:lnTo>
                        <a:pt x="2139" y="221"/>
                      </a:lnTo>
                      <a:lnTo>
                        <a:pt x="2141" y="221"/>
                      </a:lnTo>
                      <a:lnTo>
                        <a:pt x="2143" y="221"/>
                      </a:lnTo>
                      <a:lnTo>
                        <a:pt x="2144" y="221"/>
                      </a:lnTo>
                      <a:lnTo>
                        <a:pt x="2146" y="221"/>
                      </a:lnTo>
                      <a:lnTo>
                        <a:pt x="2148" y="221"/>
                      </a:lnTo>
                      <a:lnTo>
                        <a:pt x="2150" y="221"/>
                      </a:lnTo>
                      <a:lnTo>
                        <a:pt x="2152" y="221"/>
                      </a:lnTo>
                      <a:lnTo>
                        <a:pt x="2154" y="221"/>
                      </a:lnTo>
                      <a:lnTo>
                        <a:pt x="2156" y="221"/>
                      </a:lnTo>
                      <a:lnTo>
                        <a:pt x="2158" y="221"/>
                      </a:lnTo>
                      <a:lnTo>
                        <a:pt x="2160" y="221"/>
                      </a:lnTo>
                      <a:lnTo>
                        <a:pt x="2162" y="221"/>
                      </a:lnTo>
                      <a:lnTo>
                        <a:pt x="2164" y="221"/>
                      </a:lnTo>
                      <a:lnTo>
                        <a:pt x="2165" y="221"/>
                      </a:lnTo>
                      <a:lnTo>
                        <a:pt x="2167" y="221"/>
                      </a:lnTo>
                      <a:lnTo>
                        <a:pt x="2169" y="221"/>
                      </a:lnTo>
                      <a:lnTo>
                        <a:pt x="2171" y="221"/>
                      </a:lnTo>
                      <a:lnTo>
                        <a:pt x="2173" y="221"/>
                      </a:lnTo>
                      <a:lnTo>
                        <a:pt x="2175" y="221"/>
                      </a:lnTo>
                      <a:lnTo>
                        <a:pt x="2177" y="221"/>
                      </a:lnTo>
                      <a:lnTo>
                        <a:pt x="2179" y="221"/>
                      </a:lnTo>
                      <a:lnTo>
                        <a:pt x="2181" y="221"/>
                      </a:lnTo>
                      <a:lnTo>
                        <a:pt x="2183" y="221"/>
                      </a:lnTo>
                      <a:lnTo>
                        <a:pt x="2185" y="221"/>
                      </a:lnTo>
                      <a:lnTo>
                        <a:pt x="2187" y="221"/>
                      </a:lnTo>
                      <a:lnTo>
                        <a:pt x="2188" y="221"/>
                      </a:lnTo>
                      <a:lnTo>
                        <a:pt x="2190" y="221"/>
                      </a:lnTo>
                      <a:lnTo>
                        <a:pt x="2192" y="221"/>
                      </a:lnTo>
                      <a:lnTo>
                        <a:pt x="2194" y="221"/>
                      </a:lnTo>
                      <a:lnTo>
                        <a:pt x="2196" y="221"/>
                      </a:lnTo>
                      <a:lnTo>
                        <a:pt x="2198" y="221"/>
                      </a:lnTo>
                      <a:lnTo>
                        <a:pt x="2200" y="221"/>
                      </a:lnTo>
                      <a:lnTo>
                        <a:pt x="2202" y="221"/>
                      </a:lnTo>
                      <a:lnTo>
                        <a:pt x="2204" y="221"/>
                      </a:lnTo>
                      <a:lnTo>
                        <a:pt x="2206" y="221"/>
                      </a:lnTo>
                      <a:lnTo>
                        <a:pt x="2208" y="221"/>
                      </a:lnTo>
                      <a:lnTo>
                        <a:pt x="2210" y="221"/>
                      </a:lnTo>
                      <a:lnTo>
                        <a:pt x="2211" y="221"/>
                      </a:lnTo>
                      <a:lnTo>
                        <a:pt x="2213" y="221"/>
                      </a:lnTo>
                      <a:lnTo>
                        <a:pt x="2215" y="221"/>
                      </a:lnTo>
                      <a:lnTo>
                        <a:pt x="2217" y="221"/>
                      </a:lnTo>
                      <a:lnTo>
                        <a:pt x="2219" y="221"/>
                      </a:lnTo>
                      <a:lnTo>
                        <a:pt x="2221" y="221"/>
                      </a:lnTo>
                      <a:lnTo>
                        <a:pt x="2223" y="221"/>
                      </a:lnTo>
                      <a:lnTo>
                        <a:pt x="2225" y="221"/>
                      </a:lnTo>
                      <a:lnTo>
                        <a:pt x="2227" y="221"/>
                      </a:lnTo>
                      <a:lnTo>
                        <a:pt x="2229" y="221"/>
                      </a:lnTo>
                      <a:lnTo>
                        <a:pt x="2231" y="221"/>
                      </a:lnTo>
                      <a:lnTo>
                        <a:pt x="2233" y="221"/>
                      </a:lnTo>
                      <a:lnTo>
                        <a:pt x="2234" y="221"/>
                      </a:lnTo>
                      <a:lnTo>
                        <a:pt x="2236" y="221"/>
                      </a:lnTo>
                      <a:lnTo>
                        <a:pt x="2238" y="221"/>
                      </a:lnTo>
                      <a:lnTo>
                        <a:pt x="2240" y="221"/>
                      </a:lnTo>
                      <a:lnTo>
                        <a:pt x="2242" y="221"/>
                      </a:lnTo>
                      <a:lnTo>
                        <a:pt x="2244" y="221"/>
                      </a:lnTo>
                      <a:lnTo>
                        <a:pt x="2246" y="221"/>
                      </a:lnTo>
                      <a:lnTo>
                        <a:pt x="2248" y="221"/>
                      </a:lnTo>
                      <a:lnTo>
                        <a:pt x="2250" y="221"/>
                      </a:lnTo>
                      <a:lnTo>
                        <a:pt x="2252" y="221"/>
                      </a:lnTo>
                      <a:lnTo>
                        <a:pt x="2254" y="221"/>
                      </a:lnTo>
                      <a:lnTo>
                        <a:pt x="2255" y="221"/>
                      </a:lnTo>
                      <a:lnTo>
                        <a:pt x="2257" y="221"/>
                      </a:lnTo>
                      <a:lnTo>
                        <a:pt x="2259" y="221"/>
                      </a:lnTo>
                      <a:lnTo>
                        <a:pt x="2261" y="221"/>
                      </a:lnTo>
                      <a:lnTo>
                        <a:pt x="2263" y="221"/>
                      </a:lnTo>
                      <a:lnTo>
                        <a:pt x="2265" y="221"/>
                      </a:lnTo>
                      <a:lnTo>
                        <a:pt x="2267" y="221"/>
                      </a:lnTo>
                      <a:lnTo>
                        <a:pt x="2269" y="221"/>
                      </a:lnTo>
                      <a:lnTo>
                        <a:pt x="2271" y="221"/>
                      </a:lnTo>
                      <a:lnTo>
                        <a:pt x="2273" y="221"/>
                      </a:lnTo>
                      <a:lnTo>
                        <a:pt x="2275" y="221"/>
                      </a:lnTo>
                      <a:lnTo>
                        <a:pt x="2277" y="221"/>
                      </a:lnTo>
                      <a:lnTo>
                        <a:pt x="2278" y="221"/>
                      </a:lnTo>
                      <a:lnTo>
                        <a:pt x="2280" y="221"/>
                      </a:lnTo>
                      <a:lnTo>
                        <a:pt x="2282" y="221"/>
                      </a:lnTo>
                      <a:lnTo>
                        <a:pt x="2284" y="221"/>
                      </a:lnTo>
                      <a:lnTo>
                        <a:pt x="2286" y="221"/>
                      </a:lnTo>
                      <a:lnTo>
                        <a:pt x="2288" y="221"/>
                      </a:lnTo>
                      <a:lnTo>
                        <a:pt x="2290" y="221"/>
                      </a:lnTo>
                      <a:lnTo>
                        <a:pt x="2292" y="221"/>
                      </a:lnTo>
                      <a:lnTo>
                        <a:pt x="2294" y="221"/>
                      </a:lnTo>
                      <a:lnTo>
                        <a:pt x="2296" y="221"/>
                      </a:lnTo>
                      <a:lnTo>
                        <a:pt x="2298" y="221"/>
                      </a:lnTo>
                      <a:lnTo>
                        <a:pt x="2300" y="221"/>
                      </a:lnTo>
                      <a:lnTo>
                        <a:pt x="2301" y="221"/>
                      </a:lnTo>
                      <a:lnTo>
                        <a:pt x="2303" y="221"/>
                      </a:lnTo>
                      <a:lnTo>
                        <a:pt x="2305" y="221"/>
                      </a:lnTo>
                      <a:lnTo>
                        <a:pt x="2307" y="221"/>
                      </a:lnTo>
                      <a:lnTo>
                        <a:pt x="2309" y="221"/>
                      </a:lnTo>
                      <a:lnTo>
                        <a:pt x="2311" y="221"/>
                      </a:lnTo>
                      <a:lnTo>
                        <a:pt x="2313" y="221"/>
                      </a:lnTo>
                      <a:lnTo>
                        <a:pt x="2315" y="221"/>
                      </a:lnTo>
                      <a:lnTo>
                        <a:pt x="2317" y="221"/>
                      </a:lnTo>
                      <a:lnTo>
                        <a:pt x="2319" y="221"/>
                      </a:lnTo>
                      <a:lnTo>
                        <a:pt x="2321" y="221"/>
                      </a:lnTo>
                      <a:lnTo>
                        <a:pt x="2323" y="221"/>
                      </a:lnTo>
                      <a:lnTo>
                        <a:pt x="2324" y="221"/>
                      </a:lnTo>
                      <a:lnTo>
                        <a:pt x="2326" y="221"/>
                      </a:lnTo>
                      <a:lnTo>
                        <a:pt x="2328" y="221"/>
                      </a:lnTo>
                      <a:lnTo>
                        <a:pt x="2330" y="221"/>
                      </a:lnTo>
                      <a:lnTo>
                        <a:pt x="2332" y="221"/>
                      </a:lnTo>
                      <a:lnTo>
                        <a:pt x="2334" y="221"/>
                      </a:lnTo>
                      <a:lnTo>
                        <a:pt x="2336" y="221"/>
                      </a:lnTo>
                      <a:lnTo>
                        <a:pt x="2338" y="221"/>
                      </a:lnTo>
                      <a:lnTo>
                        <a:pt x="2340" y="221"/>
                      </a:lnTo>
                      <a:lnTo>
                        <a:pt x="2342" y="221"/>
                      </a:lnTo>
                      <a:lnTo>
                        <a:pt x="2344" y="221"/>
                      </a:lnTo>
                      <a:lnTo>
                        <a:pt x="2345" y="221"/>
                      </a:lnTo>
                      <a:lnTo>
                        <a:pt x="2347" y="221"/>
                      </a:lnTo>
                      <a:lnTo>
                        <a:pt x="2349" y="221"/>
                      </a:lnTo>
                      <a:lnTo>
                        <a:pt x="2351" y="221"/>
                      </a:lnTo>
                      <a:lnTo>
                        <a:pt x="2353" y="221"/>
                      </a:lnTo>
                      <a:lnTo>
                        <a:pt x="2355" y="221"/>
                      </a:lnTo>
                      <a:lnTo>
                        <a:pt x="2357" y="221"/>
                      </a:lnTo>
                      <a:lnTo>
                        <a:pt x="2359" y="221"/>
                      </a:lnTo>
                      <a:lnTo>
                        <a:pt x="2361" y="221"/>
                      </a:lnTo>
                      <a:lnTo>
                        <a:pt x="2363" y="221"/>
                      </a:lnTo>
                      <a:lnTo>
                        <a:pt x="2365" y="221"/>
                      </a:lnTo>
                      <a:lnTo>
                        <a:pt x="2367" y="221"/>
                      </a:lnTo>
                      <a:lnTo>
                        <a:pt x="2368" y="221"/>
                      </a:lnTo>
                      <a:lnTo>
                        <a:pt x="2370" y="221"/>
                      </a:lnTo>
                      <a:lnTo>
                        <a:pt x="2372" y="221"/>
                      </a:lnTo>
                      <a:lnTo>
                        <a:pt x="2374" y="221"/>
                      </a:lnTo>
                      <a:lnTo>
                        <a:pt x="2376" y="221"/>
                      </a:lnTo>
                      <a:lnTo>
                        <a:pt x="2378" y="221"/>
                      </a:lnTo>
                      <a:lnTo>
                        <a:pt x="2380" y="221"/>
                      </a:lnTo>
                      <a:lnTo>
                        <a:pt x="2382" y="221"/>
                      </a:lnTo>
                      <a:lnTo>
                        <a:pt x="2384" y="221"/>
                      </a:lnTo>
                      <a:lnTo>
                        <a:pt x="2386" y="221"/>
                      </a:lnTo>
                      <a:lnTo>
                        <a:pt x="2388" y="221"/>
                      </a:lnTo>
                      <a:lnTo>
                        <a:pt x="2390" y="221"/>
                      </a:lnTo>
                      <a:lnTo>
                        <a:pt x="2391" y="221"/>
                      </a:lnTo>
                      <a:lnTo>
                        <a:pt x="2393" y="221"/>
                      </a:lnTo>
                      <a:lnTo>
                        <a:pt x="2395" y="221"/>
                      </a:lnTo>
                      <a:lnTo>
                        <a:pt x="2397" y="221"/>
                      </a:lnTo>
                      <a:lnTo>
                        <a:pt x="2399" y="221"/>
                      </a:lnTo>
                      <a:lnTo>
                        <a:pt x="2401" y="221"/>
                      </a:lnTo>
                      <a:lnTo>
                        <a:pt x="2403" y="221"/>
                      </a:lnTo>
                      <a:lnTo>
                        <a:pt x="2405" y="221"/>
                      </a:lnTo>
                      <a:lnTo>
                        <a:pt x="2407" y="221"/>
                      </a:lnTo>
                      <a:lnTo>
                        <a:pt x="2409" y="221"/>
                      </a:lnTo>
                      <a:lnTo>
                        <a:pt x="2411" y="221"/>
                      </a:lnTo>
                      <a:lnTo>
                        <a:pt x="2413" y="221"/>
                      </a:lnTo>
                      <a:lnTo>
                        <a:pt x="2414" y="221"/>
                      </a:lnTo>
                      <a:lnTo>
                        <a:pt x="2416" y="221"/>
                      </a:lnTo>
                      <a:lnTo>
                        <a:pt x="2418" y="221"/>
                      </a:lnTo>
                      <a:lnTo>
                        <a:pt x="2420" y="221"/>
                      </a:lnTo>
                      <a:lnTo>
                        <a:pt x="2422" y="221"/>
                      </a:lnTo>
                      <a:lnTo>
                        <a:pt x="2424" y="221"/>
                      </a:lnTo>
                      <a:lnTo>
                        <a:pt x="2426" y="221"/>
                      </a:lnTo>
                      <a:lnTo>
                        <a:pt x="2428" y="221"/>
                      </a:lnTo>
                      <a:lnTo>
                        <a:pt x="2430" y="221"/>
                      </a:lnTo>
                      <a:lnTo>
                        <a:pt x="2432" y="221"/>
                      </a:lnTo>
                      <a:lnTo>
                        <a:pt x="2434" y="221"/>
                      </a:lnTo>
                      <a:lnTo>
                        <a:pt x="2435" y="221"/>
                      </a:lnTo>
                      <a:lnTo>
                        <a:pt x="2437" y="221"/>
                      </a:lnTo>
                      <a:lnTo>
                        <a:pt x="2439" y="221"/>
                      </a:lnTo>
                      <a:lnTo>
                        <a:pt x="2441" y="221"/>
                      </a:lnTo>
                      <a:lnTo>
                        <a:pt x="2443" y="221"/>
                      </a:lnTo>
                      <a:lnTo>
                        <a:pt x="2445" y="221"/>
                      </a:lnTo>
                      <a:lnTo>
                        <a:pt x="2447" y="221"/>
                      </a:lnTo>
                      <a:lnTo>
                        <a:pt x="2449" y="221"/>
                      </a:lnTo>
                      <a:lnTo>
                        <a:pt x="2451" y="221"/>
                      </a:lnTo>
                      <a:lnTo>
                        <a:pt x="2453" y="221"/>
                      </a:lnTo>
                      <a:lnTo>
                        <a:pt x="2455" y="221"/>
                      </a:lnTo>
                      <a:lnTo>
                        <a:pt x="2457" y="221"/>
                      </a:lnTo>
                      <a:lnTo>
                        <a:pt x="2458" y="221"/>
                      </a:lnTo>
                      <a:lnTo>
                        <a:pt x="2460" y="221"/>
                      </a:lnTo>
                      <a:lnTo>
                        <a:pt x="2462" y="221"/>
                      </a:lnTo>
                      <a:lnTo>
                        <a:pt x="2464" y="221"/>
                      </a:lnTo>
                      <a:lnTo>
                        <a:pt x="2466" y="221"/>
                      </a:lnTo>
                      <a:lnTo>
                        <a:pt x="2468" y="221"/>
                      </a:lnTo>
                      <a:lnTo>
                        <a:pt x="2470" y="221"/>
                      </a:lnTo>
                      <a:lnTo>
                        <a:pt x="2472" y="221"/>
                      </a:lnTo>
                      <a:lnTo>
                        <a:pt x="2474" y="221"/>
                      </a:lnTo>
                      <a:lnTo>
                        <a:pt x="2476" y="221"/>
                      </a:lnTo>
                      <a:lnTo>
                        <a:pt x="2478" y="221"/>
                      </a:lnTo>
                      <a:lnTo>
                        <a:pt x="2480" y="221"/>
                      </a:lnTo>
                      <a:lnTo>
                        <a:pt x="2481" y="221"/>
                      </a:lnTo>
                      <a:lnTo>
                        <a:pt x="2483" y="221"/>
                      </a:lnTo>
                      <a:lnTo>
                        <a:pt x="2485" y="221"/>
                      </a:lnTo>
                      <a:lnTo>
                        <a:pt x="2487" y="221"/>
                      </a:lnTo>
                      <a:lnTo>
                        <a:pt x="2489" y="221"/>
                      </a:lnTo>
                      <a:lnTo>
                        <a:pt x="2491" y="221"/>
                      </a:lnTo>
                      <a:lnTo>
                        <a:pt x="2493" y="221"/>
                      </a:lnTo>
                      <a:lnTo>
                        <a:pt x="2495" y="221"/>
                      </a:lnTo>
                      <a:lnTo>
                        <a:pt x="2497" y="221"/>
                      </a:lnTo>
                      <a:lnTo>
                        <a:pt x="2499" y="221"/>
                      </a:lnTo>
                      <a:lnTo>
                        <a:pt x="2501" y="221"/>
                      </a:lnTo>
                      <a:lnTo>
                        <a:pt x="2503" y="221"/>
                      </a:lnTo>
                      <a:lnTo>
                        <a:pt x="2504" y="221"/>
                      </a:lnTo>
                      <a:lnTo>
                        <a:pt x="2506" y="221"/>
                      </a:lnTo>
                      <a:lnTo>
                        <a:pt x="2508" y="221"/>
                      </a:lnTo>
                      <a:lnTo>
                        <a:pt x="2510" y="221"/>
                      </a:lnTo>
                      <a:lnTo>
                        <a:pt x="2512" y="221"/>
                      </a:lnTo>
                      <a:lnTo>
                        <a:pt x="2514" y="221"/>
                      </a:lnTo>
                      <a:lnTo>
                        <a:pt x="2516" y="221"/>
                      </a:lnTo>
                      <a:lnTo>
                        <a:pt x="2518" y="221"/>
                      </a:lnTo>
                      <a:lnTo>
                        <a:pt x="2520" y="221"/>
                      </a:lnTo>
                      <a:lnTo>
                        <a:pt x="2522" y="221"/>
                      </a:lnTo>
                      <a:lnTo>
                        <a:pt x="2524" y="221"/>
                      </a:lnTo>
                      <a:lnTo>
                        <a:pt x="2525" y="221"/>
                      </a:lnTo>
                      <a:lnTo>
                        <a:pt x="2527" y="221"/>
                      </a:lnTo>
                      <a:lnTo>
                        <a:pt x="2529" y="221"/>
                      </a:lnTo>
                      <a:lnTo>
                        <a:pt x="2531" y="221"/>
                      </a:lnTo>
                      <a:lnTo>
                        <a:pt x="2533" y="221"/>
                      </a:lnTo>
                      <a:lnTo>
                        <a:pt x="2535" y="221"/>
                      </a:lnTo>
                      <a:lnTo>
                        <a:pt x="2537" y="221"/>
                      </a:lnTo>
                      <a:lnTo>
                        <a:pt x="2539" y="221"/>
                      </a:lnTo>
                      <a:lnTo>
                        <a:pt x="2541" y="221"/>
                      </a:lnTo>
                      <a:lnTo>
                        <a:pt x="2543" y="221"/>
                      </a:lnTo>
                      <a:lnTo>
                        <a:pt x="2545" y="221"/>
                      </a:lnTo>
                      <a:lnTo>
                        <a:pt x="2547" y="221"/>
                      </a:lnTo>
                      <a:lnTo>
                        <a:pt x="2548" y="221"/>
                      </a:lnTo>
                      <a:lnTo>
                        <a:pt x="2550" y="221"/>
                      </a:lnTo>
                      <a:lnTo>
                        <a:pt x="2552" y="221"/>
                      </a:lnTo>
                      <a:lnTo>
                        <a:pt x="2554" y="221"/>
                      </a:lnTo>
                      <a:lnTo>
                        <a:pt x="2556" y="221"/>
                      </a:lnTo>
                      <a:lnTo>
                        <a:pt x="2558" y="221"/>
                      </a:lnTo>
                      <a:lnTo>
                        <a:pt x="2560" y="221"/>
                      </a:lnTo>
                      <a:lnTo>
                        <a:pt x="2562" y="221"/>
                      </a:lnTo>
                      <a:lnTo>
                        <a:pt x="2564" y="221"/>
                      </a:lnTo>
                      <a:lnTo>
                        <a:pt x="2566" y="221"/>
                      </a:lnTo>
                      <a:lnTo>
                        <a:pt x="2568" y="221"/>
                      </a:lnTo>
                      <a:lnTo>
                        <a:pt x="2570" y="221"/>
                      </a:lnTo>
                      <a:lnTo>
                        <a:pt x="2571" y="221"/>
                      </a:lnTo>
                      <a:lnTo>
                        <a:pt x="2573" y="221"/>
                      </a:lnTo>
                      <a:lnTo>
                        <a:pt x="2575" y="221"/>
                      </a:lnTo>
                      <a:lnTo>
                        <a:pt x="2577" y="221"/>
                      </a:lnTo>
                      <a:lnTo>
                        <a:pt x="2579" y="221"/>
                      </a:lnTo>
                      <a:lnTo>
                        <a:pt x="2581" y="221"/>
                      </a:lnTo>
                      <a:lnTo>
                        <a:pt x="2583" y="221"/>
                      </a:lnTo>
                      <a:lnTo>
                        <a:pt x="2585" y="221"/>
                      </a:lnTo>
                      <a:lnTo>
                        <a:pt x="2587" y="221"/>
                      </a:lnTo>
                      <a:lnTo>
                        <a:pt x="2589" y="221"/>
                      </a:lnTo>
                      <a:lnTo>
                        <a:pt x="2591" y="221"/>
                      </a:lnTo>
                      <a:lnTo>
                        <a:pt x="2593" y="221"/>
                      </a:lnTo>
                      <a:lnTo>
                        <a:pt x="2594" y="221"/>
                      </a:lnTo>
                      <a:lnTo>
                        <a:pt x="2596" y="221"/>
                      </a:lnTo>
                      <a:lnTo>
                        <a:pt x="2598" y="221"/>
                      </a:lnTo>
                      <a:lnTo>
                        <a:pt x="2600" y="221"/>
                      </a:lnTo>
                      <a:lnTo>
                        <a:pt x="2602" y="221"/>
                      </a:lnTo>
                      <a:lnTo>
                        <a:pt x="2604" y="221"/>
                      </a:lnTo>
                      <a:lnTo>
                        <a:pt x="2606" y="221"/>
                      </a:lnTo>
                      <a:lnTo>
                        <a:pt x="2608" y="221"/>
                      </a:lnTo>
                      <a:lnTo>
                        <a:pt x="2610" y="221"/>
                      </a:lnTo>
                      <a:lnTo>
                        <a:pt x="2612" y="221"/>
                      </a:lnTo>
                      <a:lnTo>
                        <a:pt x="2614" y="221"/>
                      </a:lnTo>
                      <a:lnTo>
                        <a:pt x="2616" y="221"/>
                      </a:lnTo>
                      <a:lnTo>
                        <a:pt x="2617" y="221"/>
                      </a:lnTo>
                      <a:lnTo>
                        <a:pt x="2619" y="221"/>
                      </a:lnTo>
                      <a:lnTo>
                        <a:pt x="2621" y="221"/>
                      </a:lnTo>
                      <a:lnTo>
                        <a:pt x="2623" y="221"/>
                      </a:lnTo>
                      <a:lnTo>
                        <a:pt x="2625" y="221"/>
                      </a:lnTo>
                      <a:lnTo>
                        <a:pt x="2627" y="221"/>
                      </a:lnTo>
                      <a:lnTo>
                        <a:pt x="2629" y="221"/>
                      </a:lnTo>
                      <a:lnTo>
                        <a:pt x="2631" y="221"/>
                      </a:lnTo>
                      <a:lnTo>
                        <a:pt x="2633" y="221"/>
                      </a:lnTo>
                      <a:lnTo>
                        <a:pt x="2635" y="221"/>
                      </a:lnTo>
                      <a:lnTo>
                        <a:pt x="2637" y="221"/>
                      </a:lnTo>
                      <a:lnTo>
                        <a:pt x="2638" y="221"/>
                      </a:lnTo>
                      <a:lnTo>
                        <a:pt x="2640" y="221"/>
                      </a:lnTo>
                      <a:lnTo>
                        <a:pt x="2642" y="221"/>
                      </a:lnTo>
                      <a:lnTo>
                        <a:pt x="2644" y="221"/>
                      </a:lnTo>
                      <a:lnTo>
                        <a:pt x="2646" y="221"/>
                      </a:lnTo>
                      <a:lnTo>
                        <a:pt x="2648" y="221"/>
                      </a:lnTo>
                      <a:lnTo>
                        <a:pt x="2650" y="221"/>
                      </a:lnTo>
                      <a:lnTo>
                        <a:pt x="2652" y="221"/>
                      </a:lnTo>
                      <a:lnTo>
                        <a:pt x="2654" y="221"/>
                      </a:lnTo>
                      <a:lnTo>
                        <a:pt x="2656" y="221"/>
                      </a:lnTo>
                      <a:lnTo>
                        <a:pt x="2658" y="221"/>
                      </a:lnTo>
                      <a:lnTo>
                        <a:pt x="2660" y="221"/>
                      </a:lnTo>
                      <a:lnTo>
                        <a:pt x="2661" y="221"/>
                      </a:lnTo>
                      <a:lnTo>
                        <a:pt x="2663" y="221"/>
                      </a:lnTo>
                      <a:lnTo>
                        <a:pt x="2665" y="221"/>
                      </a:lnTo>
                      <a:lnTo>
                        <a:pt x="2667" y="221"/>
                      </a:lnTo>
                      <a:lnTo>
                        <a:pt x="2669" y="221"/>
                      </a:lnTo>
                      <a:lnTo>
                        <a:pt x="2671" y="221"/>
                      </a:lnTo>
                      <a:lnTo>
                        <a:pt x="2673" y="221"/>
                      </a:lnTo>
                      <a:lnTo>
                        <a:pt x="2675" y="221"/>
                      </a:lnTo>
                      <a:lnTo>
                        <a:pt x="2677" y="221"/>
                      </a:lnTo>
                      <a:lnTo>
                        <a:pt x="2679" y="221"/>
                      </a:lnTo>
                      <a:lnTo>
                        <a:pt x="2681" y="221"/>
                      </a:lnTo>
                      <a:lnTo>
                        <a:pt x="2683" y="221"/>
                      </a:lnTo>
                      <a:lnTo>
                        <a:pt x="2684" y="221"/>
                      </a:lnTo>
                      <a:lnTo>
                        <a:pt x="2686" y="221"/>
                      </a:lnTo>
                      <a:lnTo>
                        <a:pt x="2688" y="221"/>
                      </a:lnTo>
                      <a:lnTo>
                        <a:pt x="2690" y="221"/>
                      </a:lnTo>
                      <a:lnTo>
                        <a:pt x="2692" y="221"/>
                      </a:lnTo>
                      <a:lnTo>
                        <a:pt x="2694" y="221"/>
                      </a:lnTo>
                      <a:lnTo>
                        <a:pt x="2696" y="221"/>
                      </a:lnTo>
                      <a:lnTo>
                        <a:pt x="2698" y="221"/>
                      </a:lnTo>
                      <a:lnTo>
                        <a:pt x="2700" y="221"/>
                      </a:lnTo>
                      <a:lnTo>
                        <a:pt x="2702" y="221"/>
                      </a:lnTo>
                      <a:lnTo>
                        <a:pt x="2704" y="221"/>
                      </a:lnTo>
                      <a:lnTo>
                        <a:pt x="2706" y="221"/>
                      </a:lnTo>
                      <a:lnTo>
                        <a:pt x="2707" y="221"/>
                      </a:lnTo>
                      <a:lnTo>
                        <a:pt x="2709" y="221"/>
                      </a:lnTo>
                      <a:lnTo>
                        <a:pt x="2711" y="221"/>
                      </a:lnTo>
                      <a:lnTo>
                        <a:pt x="2713" y="221"/>
                      </a:lnTo>
                      <a:lnTo>
                        <a:pt x="2715" y="221"/>
                      </a:lnTo>
                      <a:lnTo>
                        <a:pt x="2717" y="221"/>
                      </a:lnTo>
                      <a:lnTo>
                        <a:pt x="2719" y="221"/>
                      </a:lnTo>
                      <a:lnTo>
                        <a:pt x="2721" y="221"/>
                      </a:lnTo>
                      <a:lnTo>
                        <a:pt x="2723" y="221"/>
                      </a:lnTo>
                      <a:lnTo>
                        <a:pt x="2725" y="221"/>
                      </a:lnTo>
                      <a:lnTo>
                        <a:pt x="2727" y="221"/>
                      </a:lnTo>
                      <a:lnTo>
                        <a:pt x="2728" y="221"/>
                      </a:lnTo>
                      <a:lnTo>
                        <a:pt x="2730" y="221"/>
                      </a:lnTo>
                      <a:lnTo>
                        <a:pt x="2732" y="221"/>
                      </a:lnTo>
                      <a:lnTo>
                        <a:pt x="2734" y="221"/>
                      </a:lnTo>
                      <a:lnTo>
                        <a:pt x="2736" y="221"/>
                      </a:lnTo>
                      <a:lnTo>
                        <a:pt x="2738" y="221"/>
                      </a:lnTo>
                      <a:lnTo>
                        <a:pt x="2740" y="221"/>
                      </a:lnTo>
                      <a:lnTo>
                        <a:pt x="2742" y="221"/>
                      </a:lnTo>
                      <a:lnTo>
                        <a:pt x="2744" y="221"/>
                      </a:lnTo>
                      <a:lnTo>
                        <a:pt x="2746" y="221"/>
                      </a:lnTo>
                      <a:lnTo>
                        <a:pt x="2748" y="221"/>
                      </a:lnTo>
                      <a:lnTo>
                        <a:pt x="2750" y="221"/>
                      </a:lnTo>
                      <a:lnTo>
                        <a:pt x="2751" y="221"/>
                      </a:lnTo>
                      <a:lnTo>
                        <a:pt x="2753" y="221"/>
                      </a:lnTo>
                      <a:lnTo>
                        <a:pt x="2755" y="221"/>
                      </a:lnTo>
                      <a:lnTo>
                        <a:pt x="2757" y="221"/>
                      </a:lnTo>
                      <a:lnTo>
                        <a:pt x="2759" y="221"/>
                      </a:lnTo>
                      <a:lnTo>
                        <a:pt x="2761" y="221"/>
                      </a:lnTo>
                      <a:lnTo>
                        <a:pt x="2763" y="221"/>
                      </a:lnTo>
                      <a:lnTo>
                        <a:pt x="2765" y="221"/>
                      </a:lnTo>
                      <a:lnTo>
                        <a:pt x="2767" y="221"/>
                      </a:lnTo>
                      <a:lnTo>
                        <a:pt x="2769" y="221"/>
                      </a:lnTo>
                      <a:lnTo>
                        <a:pt x="2771" y="221"/>
                      </a:lnTo>
                      <a:lnTo>
                        <a:pt x="2773" y="221"/>
                      </a:lnTo>
                      <a:lnTo>
                        <a:pt x="2774" y="221"/>
                      </a:lnTo>
                      <a:lnTo>
                        <a:pt x="2776" y="221"/>
                      </a:lnTo>
                      <a:lnTo>
                        <a:pt x="2778" y="221"/>
                      </a:lnTo>
                      <a:lnTo>
                        <a:pt x="2780" y="221"/>
                      </a:lnTo>
                      <a:lnTo>
                        <a:pt x="2782" y="221"/>
                      </a:lnTo>
                      <a:lnTo>
                        <a:pt x="2784" y="221"/>
                      </a:lnTo>
                      <a:lnTo>
                        <a:pt x="2786" y="221"/>
                      </a:lnTo>
                      <a:lnTo>
                        <a:pt x="2788" y="221"/>
                      </a:lnTo>
                      <a:lnTo>
                        <a:pt x="2790" y="221"/>
                      </a:lnTo>
                      <a:lnTo>
                        <a:pt x="2792" y="221"/>
                      </a:lnTo>
                      <a:lnTo>
                        <a:pt x="2794" y="221"/>
                      </a:lnTo>
                      <a:lnTo>
                        <a:pt x="2796" y="221"/>
                      </a:lnTo>
                      <a:lnTo>
                        <a:pt x="2797" y="221"/>
                      </a:lnTo>
                      <a:lnTo>
                        <a:pt x="2799" y="221"/>
                      </a:lnTo>
                      <a:lnTo>
                        <a:pt x="2801" y="221"/>
                      </a:lnTo>
                      <a:lnTo>
                        <a:pt x="2803" y="221"/>
                      </a:lnTo>
                      <a:lnTo>
                        <a:pt x="2805" y="221"/>
                      </a:lnTo>
                      <a:lnTo>
                        <a:pt x="2807" y="221"/>
                      </a:lnTo>
                      <a:lnTo>
                        <a:pt x="2809" y="221"/>
                      </a:lnTo>
                      <a:lnTo>
                        <a:pt x="2811" y="221"/>
                      </a:lnTo>
                      <a:lnTo>
                        <a:pt x="2813" y="221"/>
                      </a:lnTo>
                      <a:lnTo>
                        <a:pt x="2815" y="221"/>
                      </a:lnTo>
                      <a:lnTo>
                        <a:pt x="2817" y="221"/>
                      </a:lnTo>
                      <a:lnTo>
                        <a:pt x="2818" y="221"/>
                      </a:lnTo>
                      <a:lnTo>
                        <a:pt x="2820" y="221"/>
                      </a:lnTo>
                      <a:lnTo>
                        <a:pt x="2822" y="221"/>
                      </a:lnTo>
                      <a:lnTo>
                        <a:pt x="2824" y="221"/>
                      </a:lnTo>
                      <a:lnTo>
                        <a:pt x="2826" y="221"/>
                      </a:lnTo>
                      <a:lnTo>
                        <a:pt x="2828" y="221"/>
                      </a:lnTo>
                      <a:lnTo>
                        <a:pt x="2830" y="221"/>
                      </a:lnTo>
                      <a:lnTo>
                        <a:pt x="2832" y="221"/>
                      </a:lnTo>
                      <a:lnTo>
                        <a:pt x="2834" y="221"/>
                      </a:lnTo>
                      <a:lnTo>
                        <a:pt x="2836" y="221"/>
                      </a:lnTo>
                      <a:lnTo>
                        <a:pt x="2838" y="221"/>
                      </a:lnTo>
                      <a:lnTo>
                        <a:pt x="2840" y="221"/>
                      </a:lnTo>
                      <a:lnTo>
                        <a:pt x="2841" y="221"/>
                      </a:lnTo>
                      <a:lnTo>
                        <a:pt x="2843" y="221"/>
                      </a:lnTo>
                      <a:lnTo>
                        <a:pt x="2845" y="221"/>
                      </a:lnTo>
                      <a:lnTo>
                        <a:pt x="2847" y="221"/>
                      </a:lnTo>
                      <a:lnTo>
                        <a:pt x="2849" y="221"/>
                      </a:lnTo>
                      <a:lnTo>
                        <a:pt x="2851" y="221"/>
                      </a:lnTo>
                      <a:lnTo>
                        <a:pt x="2853" y="221"/>
                      </a:lnTo>
                      <a:lnTo>
                        <a:pt x="2855" y="221"/>
                      </a:lnTo>
                      <a:lnTo>
                        <a:pt x="2857" y="221"/>
                      </a:lnTo>
                      <a:lnTo>
                        <a:pt x="2859" y="221"/>
                      </a:lnTo>
                      <a:lnTo>
                        <a:pt x="2861" y="221"/>
                      </a:lnTo>
                      <a:lnTo>
                        <a:pt x="2863" y="221"/>
                      </a:lnTo>
                      <a:lnTo>
                        <a:pt x="2864" y="221"/>
                      </a:lnTo>
                      <a:lnTo>
                        <a:pt x="2866" y="221"/>
                      </a:lnTo>
                      <a:lnTo>
                        <a:pt x="2868" y="221"/>
                      </a:lnTo>
                      <a:lnTo>
                        <a:pt x="2870" y="221"/>
                      </a:lnTo>
                      <a:lnTo>
                        <a:pt x="2872" y="221"/>
                      </a:lnTo>
                      <a:lnTo>
                        <a:pt x="2874" y="221"/>
                      </a:lnTo>
                      <a:lnTo>
                        <a:pt x="2876" y="221"/>
                      </a:lnTo>
                      <a:lnTo>
                        <a:pt x="2878" y="221"/>
                      </a:lnTo>
                      <a:lnTo>
                        <a:pt x="2880" y="221"/>
                      </a:lnTo>
                      <a:lnTo>
                        <a:pt x="2882" y="221"/>
                      </a:lnTo>
                      <a:lnTo>
                        <a:pt x="2884" y="221"/>
                      </a:lnTo>
                      <a:lnTo>
                        <a:pt x="2886" y="221"/>
                      </a:lnTo>
                      <a:lnTo>
                        <a:pt x="2887" y="221"/>
                      </a:lnTo>
                      <a:lnTo>
                        <a:pt x="2889" y="221"/>
                      </a:lnTo>
                      <a:lnTo>
                        <a:pt x="2891" y="221"/>
                      </a:lnTo>
                      <a:lnTo>
                        <a:pt x="2893" y="221"/>
                      </a:lnTo>
                      <a:lnTo>
                        <a:pt x="2895" y="221"/>
                      </a:lnTo>
                      <a:lnTo>
                        <a:pt x="2897" y="221"/>
                      </a:lnTo>
                      <a:lnTo>
                        <a:pt x="2899" y="221"/>
                      </a:lnTo>
                      <a:lnTo>
                        <a:pt x="2901" y="221"/>
                      </a:lnTo>
                      <a:lnTo>
                        <a:pt x="2903" y="221"/>
                      </a:lnTo>
                    </a:path>
                  </a:pathLst>
                </a:custGeom>
                <a:grpFill/>
                <a:ln w="3175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4" name="Freeform 305"/>
                <p:cNvSpPr>
                  <a:spLocks/>
                </p:cNvSpPr>
                <p:nvPr/>
              </p:nvSpPr>
              <p:spPr bwMode="auto">
                <a:xfrm>
                  <a:off x="2265362" y="4230688"/>
                  <a:ext cx="4605337" cy="654050"/>
                </a:xfrm>
                <a:custGeom>
                  <a:avLst/>
                  <a:gdLst>
                    <a:gd name="T0" fmla="*/ 46 w 2901"/>
                    <a:gd name="T1" fmla="*/ 412 h 412"/>
                    <a:gd name="T2" fmla="*/ 97 w 2901"/>
                    <a:gd name="T3" fmla="*/ 412 h 412"/>
                    <a:gd name="T4" fmla="*/ 153 w 2901"/>
                    <a:gd name="T5" fmla="*/ 410 h 412"/>
                    <a:gd name="T6" fmla="*/ 204 w 2901"/>
                    <a:gd name="T7" fmla="*/ 410 h 412"/>
                    <a:gd name="T8" fmla="*/ 262 w 2901"/>
                    <a:gd name="T9" fmla="*/ 410 h 412"/>
                    <a:gd name="T10" fmla="*/ 308 w 2901"/>
                    <a:gd name="T11" fmla="*/ 410 h 412"/>
                    <a:gd name="T12" fmla="*/ 367 w 2901"/>
                    <a:gd name="T13" fmla="*/ 410 h 412"/>
                    <a:gd name="T14" fmla="*/ 425 w 2901"/>
                    <a:gd name="T15" fmla="*/ 412 h 412"/>
                    <a:gd name="T16" fmla="*/ 474 w 2901"/>
                    <a:gd name="T17" fmla="*/ 412 h 412"/>
                    <a:gd name="T18" fmla="*/ 520 w 2901"/>
                    <a:gd name="T19" fmla="*/ 410 h 412"/>
                    <a:gd name="T20" fmla="*/ 578 w 2901"/>
                    <a:gd name="T21" fmla="*/ 412 h 412"/>
                    <a:gd name="T22" fmla="*/ 630 w 2901"/>
                    <a:gd name="T23" fmla="*/ 410 h 412"/>
                    <a:gd name="T24" fmla="*/ 683 w 2901"/>
                    <a:gd name="T25" fmla="*/ 412 h 412"/>
                    <a:gd name="T26" fmla="*/ 739 w 2901"/>
                    <a:gd name="T27" fmla="*/ 410 h 412"/>
                    <a:gd name="T28" fmla="*/ 781 w 2901"/>
                    <a:gd name="T29" fmla="*/ 410 h 412"/>
                    <a:gd name="T30" fmla="*/ 833 w 2901"/>
                    <a:gd name="T31" fmla="*/ 412 h 412"/>
                    <a:gd name="T32" fmla="*/ 879 w 2901"/>
                    <a:gd name="T33" fmla="*/ 410 h 412"/>
                    <a:gd name="T34" fmla="*/ 924 w 2901"/>
                    <a:gd name="T35" fmla="*/ 410 h 412"/>
                    <a:gd name="T36" fmla="*/ 969 w 2901"/>
                    <a:gd name="T37" fmla="*/ 410 h 412"/>
                    <a:gd name="T38" fmla="*/ 1011 w 2901"/>
                    <a:gd name="T39" fmla="*/ 389 h 412"/>
                    <a:gd name="T40" fmla="*/ 1053 w 2901"/>
                    <a:gd name="T41" fmla="*/ 410 h 412"/>
                    <a:gd name="T42" fmla="*/ 1097 w 2901"/>
                    <a:gd name="T43" fmla="*/ 410 h 412"/>
                    <a:gd name="T44" fmla="*/ 1141 w 2901"/>
                    <a:gd name="T45" fmla="*/ 410 h 412"/>
                    <a:gd name="T46" fmla="*/ 1185 w 2901"/>
                    <a:gd name="T47" fmla="*/ 410 h 412"/>
                    <a:gd name="T48" fmla="*/ 1229 w 2901"/>
                    <a:gd name="T49" fmla="*/ 410 h 412"/>
                    <a:gd name="T50" fmla="*/ 1273 w 2901"/>
                    <a:gd name="T51" fmla="*/ 410 h 412"/>
                    <a:gd name="T52" fmla="*/ 1319 w 2901"/>
                    <a:gd name="T53" fmla="*/ 410 h 412"/>
                    <a:gd name="T54" fmla="*/ 1363 w 2901"/>
                    <a:gd name="T55" fmla="*/ 410 h 412"/>
                    <a:gd name="T56" fmla="*/ 1407 w 2901"/>
                    <a:gd name="T57" fmla="*/ 410 h 412"/>
                    <a:gd name="T58" fmla="*/ 1453 w 2901"/>
                    <a:gd name="T59" fmla="*/ 410 h 412"/>
                    <a:gd name="T60" fmla="*/ 1497 w 2901"/>
                    <a:gd name="T61" fmla="*/ 410 h 412"/>
                    <a:gd name="T62" fmla="*/ 1541 w 2901"/>
                    <a:gd name="T63" fmla="*/ 410 h 412"/>
                    <a:gd name="T64" fmla="*/ 1585 w 2901"/>
                    <a:gd name="T65" fmla="*/ 410 h 412"/>
                    <a:gd name="T66" fmla="*/ 1631 w 2901"/>
                    <a:gd name="T67" fmla="*/ 410 h 412"/>
                    <a:gd name="T68" fmla="*/ 1675 w 2901"/>
                    <a:gd name="T69" fmla="*/ 410 h 412"/>
                    <a:gd name="T70" fmla="*/ 1723 w 2901"/>
                    <a:gd name="T71" fmla="*/ 410 h 412"/>
                    <a:gd name="T72" fmla="*/ 1767 w 2901"/>
                    <a:gd name="T73" fmla="*/ 410 h 412"/>
                    <a:gd name="T74" fmla="*/ 1811 w 2901"/>
                    <a:gd name="T75" fmla="*/ 410 h 412"/>
                    <a:gd name="T76" fmla="*/ 1855 w 2901"/>
                    <a:gd name="T77" fmla="*/ 410 h 412"/>
                    <a:gd name="T78" fmla="*/ 1899 w 2901"/>
                    <a:gd name="T79" fmla="*/ 410 h 412"/>
                    <a:gd name="T80" fmla="*/ 1943 w 2901"/>
                    <a:gd name="T81" fmla="*/ 410 h 412"/>
                    <a:gd name="T82" fmla="*/ 1987 w 2901"/>
                    <a:gd name="T83" fmla="*/ 410 h 412"/>
                    <a:gd name="T84" fmla="*/ 2031 w 2901"/>
                    <a:gd name="T85" fmla="*/ 410 h 412"/>
                    <a:gd name="T86" fmla="*/ 2077 w 2901"/>
                    <a:gd name="T87" fmla="*/ 410 h 412"/>
                    <a:gd name="T88" fmla="*/ 2123 w 2901"/>
                    <a:gd name="T89" fmla="*/ 410 h 412"/>
                    <a:gd name="T90" fmla="*/ 2167 w 2901"/>
                    <a:gd name="T91" fmla="*/ 410 h 412"/>
                    <a:gd name="T92" fmla="*/ 2211 w 2901"/>
                    <a:gd name="T93" fmla="*/ 410 h 412"/>
                    <a:gd name="T94" fmla="*/ 2255 w 2901"/>
                    <a:gd name="T95" fmla="*/ 410 h 412"/>
                    <a:gd name="T96" fmla="*/ 2299 w 2901"/>
                    <a:gd name="T97" fmla="*/ 410 h 412"/>
                    <a:gd name="T98" fmla="*/ 2343 w 2901"/>
                    <a:gd name="T99" fmla="*/ 410 h 412"/>
                    <a:gd name="T100" fmla="*/ 2388 w 2901"/>
                    <a:gd name="T101" fmla="*/ 410 h 412"/>
                    <a:gd name="T102" fmla="*/ 2432 w 2901"/>
                    <a:gd name="T103" fmla="*/ 410 h 412"/>
                    <a:gd name="T104" fmla="*/ 2476 w 2901"/>
                    <a:gd name="T105" fmla="*/ 410 h 412"/>
                    <a:gd name="T106" fmla="*/ 2522 w 2901"/>
                    <a:gd name="T107" fmla="*/ 410 h 412"/>
                    <a:gd name="T108" fmla="*/ 2568 w 2901"/>
                    <a:gd name="T109" fmla="*/ 410 h 412"/>
                    <a:gd name="T110" fmla="*/ 2612 w 2901"/>
                    <a:gd name="T111" fmla="*/ 410 h 412"/>
                    <a:gd name="T112" fmla="*/ 2656 w 2901"/>
                    <a:gd name="T113" fmla="*/ 410 h 412"/>
                    <a:gd name="T114" fmla="*/ 2702 w 2901"/>
                    <a:gd name="T115" fmla="*/ 410 h 412"/>
                    <a:gd name="T116" fmla="*/ 2746 w 2901"/>
                    <a:gd name="T117" fmla="*/ 410 h 412"/>
                    <a:gd name="T118" fmla="*/ 2790 w 2901"/>
                    <a:gd name="T119" fmla="*/ 410 h 412"/>
                    <a:gd name="T120" fmla="*/ 2834 w 2901"/>
                    <a:gd name="T121" fmla="*/ 410 h 412"/>
                    <a:gd name="T122" fmla="*/ 2878 w 2901"/>
                    <a:gd name="T123" fmla="*/ 410 h 4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901" h="412">
                      <a:moveTo>
                        <a:pt x="0" y="410"/>
                      </a:moveTo>
                      <a:lnTo>
                        <a:pt x="1" y="412"/>
                      </a:lnTo>
                      <a:lnTo>
                        <a:pt x="3" y="410"/>
                      </a:lnTo>
                      <a:lnTo>
                        <a:pt x="5" y="412"/>
                      </a:lnTo>
                      <a:lnTo>
                        <a:pt x="7" y="412"/>
                      </a:lnTo>
                      <a:lnTo>
                        <a:pt x="9" y="410"/>
                      </a:lnTo>
                      <a:lnTo>
                        <a:pt x="11" y="412"/>
                      </a:lnTo>
                      <a:lnTo>
                        <a:pt x="13" y="412"/>
                      </a:lnTo>
                      <a:lnTo>
                        <a:pt x="15" y="410"/>
                      </a:lnTo>
                      <a:lnTo>
                        <a:pt x="17" y="412"/>
                      </a:lnTo>
                      <a:lnTo>
                        <a:pt x="19" y="410"/>
                      </a:lnTo>
                      <a:lnTo>
                        <a:pt x="21" y="412"/>
                      </a:lnTo>
                      <a:lnTo>
                        <a:pt x="23" y="412"/>
                      </a:lnTo>
                      <a:lnTo>
                        <a:pt x="26" y="410"/>
                      </a:lnTo>
                      <a:lnTo>
                        <a:pt x="28" y="412"/>
                      </a:lnTo>
                      <a:lnTo>
                        <a:pt x="30" y="412"/>
                      </a:lnTo>
                      <a:lnTo>
                        <a:pt x="30" y="410"/>
                      </a:lnTo>
                      <a:lnTo>
                        <a:pt x="34" y="410"/>
                      </a:lnTo>
                      <a:lnTo>
                        <a:pt x="36" y="412"/>
                      </a:lnTo>
                      <a:lnTo>
                        <a:pt x="38" y="412"/>
                      </a:lnTo>
                      <a:lnTo>
                        <a:pt x="40" y="412"/>
                      </a:lnTo>
                      <a:lnTo>
                        <a:pt x="44" y="410"/>
                      </a:lnTo>
                      <a:lnTo>
                        <a:pt x="46" y="412"/>
                      </a:lnTo>
                      <a:lnTo>
                        <a:pt x="47" y="410"/>
                      </a:lnTo>
                      <a:lnTo>
                        <a:pt x="49" y="412"/>
                      </a:lnTo>
                      <a:lnTo>
                        <a:pt x="51" y="410"/>
                      </a:lnTo>
                      <a:lnTo>
                        <a:pt x="53" y="410"/>
                      </a:lnTo>
                      <a:lnTo>
                        <a:pt x="55" y="412"/>
                      </a:lnTo>
                      <a:lnTo>
                        <a:pt x="57" y="412"/>
                      </a:lnTo>
                      <a:lnTo>
                        <a:pt x="59" y="410"/>
                      </a:lnTo>
                      <a:lnTo>
                        <a:pt x="61" y="410"/>
                      </a:lnTo>
                      <a:lnTo>
                        <a:pt x="63" y="412"/>
                      </a:lnTo>
                      <a:lnTo>
                        <a:pt x="65" y="410"/>
                      </a:lnTo>
                      <a:lnTo>
                        <a:pt x="68" y="412"/>
                      </a:lnTo>
                      <a:lnTo>
                        <a:pt x="72" y="410"/>
                      </a:lnTo>
                      <a:lnTo>
                        <a:pt x="74" y="412"/>
                      </a:lnTo>
                      <a:lnTo>
                        <a:pt x="78" y="412"/>
                      </a:lnTo>
                      <a:lnTo>
                        <a:pt x="82" y="412"/>
                      </a:lnTo>
                      <a:lnTo>
                        <a:pt x="84" y="412"/>
                      </a:lnTo>
                      <a:lnTo>
                        <a:pt x="88" y="412"/>
                      </a:lnTo>
                      <a:lnTo>
                        <a:pt x="90" y="410"/>
                      </a:lnTo>
                      <a:lnTo>
                        <a:pt x="91" y="412"/>
                      </a:lnTo>
                      <a:lnTo>
                        <a:pt x="93" y="410"/>
                      </a:lnTo>
                      <a:lnTo>
                        <a:pt x="95" y="412"/>
                      </a:lnTo>
                      <a:lnTo>
                        <a:pt x="95" y="410"/>
                      </a:lnTo>
                      <a:lnTo>
                        <a:pt x="97" y="412"/>
                      </a:lnTo>
                      <a:lnTo>
                        <a:pt x="99" y="412"/>
                      </a:lnTo>
                      <a:lnTo>
                        <a:pt x="103" y="410"/>
                      </a:lnTo>
                      <a:lnTo>
                        <a:pt x="105" y="410"/>
                      </a:lnTo>
                      <a:lnTo>
                        <a:pt x="107" y="412"/>
                      </a:lnTo>
                      <a:lnTo>
                        <a:pt x="109" y="410"/>
                      </a:lnTo>
                      <a:lnTo>
                        <a:pt x="111" y="412"/>
                      </a:lnTo>
                      <a:lnTo>
                        <a:pt x="113" y="412"/>
                      </a:lnTo>
                      <a:lnTo>
                        <a:pt x="114" y="412"/>
                      </a:lnTo>
                      <a:lnTo>
                        <a:pt x="116" y="410"/>
                      </a:lnTo>
                      <a:lnTo>
                        <a:pt x="118" y="412"/>
                      </a:lnTo>
                      <a:lnTo>
                        <a:pt x="122" y="412"/>
                      </a:lnTo>
                      <a:lnTo>
                        <a:pt x="126" y="412"/>
                      </a:lnTo>
                      <a:lnTo>
                        <a:pt x="128" y="412"/>
                      </a:lnTo>
                      <a:lnTo>
                        <a:pt x="130" y="412"/>
                      </a:lnTo>
                      <a:lnTo>
                        <a:pt x="134" y="412"/>
                      </a:lnTo>
                      <a:lnTo>
                        <a:pt x="136" y="410"/>
                      </a:lnTo>
                      <a:lnTo>
                        <a:pt x="139" y="412"/>
                      </a:lnTo>
                      <a:lnTo>
                        <a:pt x="141" y="410"/>
                      </a:lnTo>
                      <a:lnTo>
                        <a:pt x="143" y="412"/>
                      </a:lnTo>
                      <a:lnTo>
                        <a:pt x="147" y="410"/>
                      </a:lnTo>
                      <a:lnTo>
                        <a:pt x="149" y="410"/>
                      </a:lnTo>
                      <a:lnTo>
                        <a:pt x="151" y="412"/>
                      </a:lnTo>
                      <a:lnTo>
                        <a:pt x="153" y="410"/>
                      </a:lnTo>
                      <a:lnTo>
                        <a:pt x="155" y="412"/>
                      </a:lnTo>
                      <a:lnTo>
                        <a:pt x="157" y="412"/>
                      </a:lnTo>
                      <a:lnTo>
                        <a:pt x="158" y="410"/>
                      </a:lnTo>
                      <a:lnTo>
                        <a:pt x="160" y="410"/>
                      </a:lnTo>
                      <a:lnTo>
                        <a:pt x="160" y="412"/>
                      </a:lnTo>
                      <a:lnTo>
                        <a:pt x="164" y="410"/>
                      </a:lnTo>
                      <a:lnTo>
                        <a:pt x="166" y="412"/>
                      </a:lnTo>
                      <a:lnTo>
                        <a:pt x="168" y="412"/>
                      </a:lnTo>
                      <a:lnTo>
                        <a:pt x="170" y="412"/>
                      </a:lnTo>
                      <a:lnTo>
                        <a:pt x="172" y="410"/>
                      </a:lnTo>
                      <a:lnTo>
                        <a:pt x="174" y="412"/>
                      </a:lnTo>
                      <a:lnTo>
                        <a:pt x="178" y="412"/>
                      </a:lnTo>
                      <a:lnTo>
                        <a:pt x="180" y="412"/>
                      </a:lnTo>
                      <a:lnTo>
                        <a:pt x="181" y="410"/>
                      </a:lnTo>
                      <a:lnTo>
                        <a:pt x="183" y="410"/>
                      </a:lnTo>
                      <a:lnTo>
                        <a:pt x="187" y="410"/>
                      </a:lnTo>
                      <a:lnTo>
                        <a:pt x="191" y="410"/>
                      </a:lnTo>
                      <a:lnTo>
                        <a:pt x="193" y="412"/>
                      </a:lnTo>
                      <a:lnTo>
                        <a:pt x="195" y="412"/>
                      </a:lnTo>
                      <a:lnTo>
                        <a:pt x="199" y="412"/>
                      </a:lnTo>
                      <a:lnTo>
                        <a:pt x="201" y="410"/>
                      </a:lnTo>
                      <a:lnTo>
                        <a:pt x="203" y="412"/>
                      </a:lnTo>
                      <a:lnTo>
                        <a:pt x="204" y="410"/>
                      </a:lnTo>
                      <a:lnTo>
                        <a:pt x="206" y="412"/>
                      </a:lnTo>
                      <a:lnTo>
                        <a:pt x="208" y="412"/>
                      </a:lnTo>
                      <a:lnTo>
                        <a:pt x="210" y="410"/>
                      </a:lnTo>
                      <a:lnTo>
                        <a:pt x="212" y="412"/>
                      </a:lnTo>
                      <a:lnTo>
                        <a:pt x="214" y="412"/>
                      </a:lnTo>
                      <a:lnTo>
                        <a:pt x="216" y="410"/>
                      </a:lnTo>
                      <a:lnTo>
                        <a:pt x="218" y="412"/>
                      </a:lnTo>
                      <a:lnTo>
                        <a:pt x="222" y="412"/>
                      </a:lnTo>
                      <a:lnTo>
                        <a:pt x="224" y="410"/>
                      </a:lnTo>
                      <a:lnTo>
                        <a:pt x="226" y="412"/>
                      </a:lnTo>
                      <a:lnTo>
                        <a:pt x="229" y="412"/>
                      </a:lnTo>
                      <a:lnTo>
                        <a:pt x="231" y="410"/>
                      </a:lnTo>
                      <a:lnTo>
                        <a:pt x="235" y="412"/>
                      </a:lnTo>
                      <a:lnTo>
                        <a:pt x="237" y="410"/>
                      </a:lnTo>
                      <a:lnTo>
                        <a:pt x="239" y="412"/>
                      </a:lnTo>
                      <a:lnTo>
                        <a:pt x="243" y="412"/>
                      </a:lnTo>
                      <a:lnTo>
                        <a:pt x="245" y="412"/>
                      </a:lnTo>
                      <a:lnTo>
                        <a:pt x="248" y="412"/>
                      </a:lnTo>
                      <a:lnTo>
                        <a:pt x="252" y="410"/>
                      </a:lnTo>
                      <a:lnTo>
                        <a:pt x="254" y="412"/>
                      </a:lnTo>
                      <a:lnTo>
                        <a:pt x="258" y="410"/>
                      </a:lnTo>
                      <a:lnTo>
                        <a:pt x="260" y="412"/>
                      </a:lnTo>
                      <a:lnTo>
                        <a:pt x="262" y="410"/>
                      </a:lnTo>
                      <a:lnTo>
                        <a:pt x="264" y="412"/>
                      </a:lnTo>
                      <a:lnTo>
                        <a:pt x="266" y="410"/>
                      </a:lnTo>
                      <a:lnTo>
                        <a:pt x="268" y="412"/>
                      </a:lnTo>
                      <a:lnTo>
                        <a:pt x="270" y="410"/>
                      </a:lnTo>
                      <a:lnTo>
                        <a:pt x="271" y="412"/>
                      </a:lnTo>
                      <a:lnTo>
                        <a:pt x="273" y="412"/>
                      </a:lnTo>
                      <a:lnTo>
                        <a:pt x="275" y="412"/>
                      </a:lnTo>
                      <a:lnTo>
                        <a:pt x="277" y="410"/>
                      </a:lnTo>
                      <a:lnTo>
                        <a:pt x="279" y="412"/>
                      </a:lnTo>
                      <a:lnTo>
                        <a:pt x="283" y="412"/>
                      </a:lnTo>
                      <a:lnTo>
                        <a:pt x="285" y="410"/>
                      </a:lnTo>
                      <a:lnTo>
                        <a:pt x="287" y="412"/>
                      </a:lnTo>
                      <a:lnTo>
                        <a:pt x="289" y="412"/>
                      </a:lnTo>
                      <a:lnTo>
                        <a:pt x="291" y="410"/>
                      </a:lnTo>
                      <a:lnTo>
                        <a:pt x="291" y="412"/>
                      </a:lnTo>
                      <a:lnTo>
                        <a:pt x="294" y="410"/>
                      </a:lnTo>
                      <a:lnTo>
                        <a:pt x="296" y="410"/>
                      </a:lnTo>
                      <a:lnTo>
                        <a:pt x="298" y="412"/>
                      </a:lnTo>
                      <a:lnTo>
                        <a:pt x="300" y="410"/>
                      </a:lnTo>
                      <a:lnTo>
                        <a:pt x="302" y="412"/>
                      </a:lnTo>
                      <a:lnTo>
                        <a:pt x="304" y="412"/>
                      </a:lnTo>
                      <a:lnTo>
                        <a:pt x="306" y="410"/>
                      </a:lnTo>
                      <a:lnTo>
                        <a:pt x="308" y="410"/>
                      </a:lnTo>
                      <a:lnTo>
                        <a:pt x="310" y="412"/>
                      </a:lnTo>
                      <a:lnTo>
                        <a:pt x="314" y="410"/>
                      </a:lnTo>
                      <a:lnTo>
                        <a:pt x="317" y="412"/>
                      </a:lnTo>
                      <a:lnTo>
                        <a:pt x="319" y="412"/>
                      </a:lnTo>
                      <a:lnTo>
                        <a:pt x="323" y="410"/>
                      </a:lnTo>
                      <a:lnTo>
                        <a:pt x="325" y="412"/>
                      </a:lnTo>
                      <a:lnTo>
                        <a:pt x="329" y="412"/>
                      </a:lnTo>
                      <a:lnTo>
                        <a:pt x="331" y="412"/>
                      </a:lnTo>
                      <a:lnTo>
                        <a:pt x="335" y="410"/>
                      </a:lnTo>
                      <a:lnTo>
                        <a:pt x="337" y="412"/>
                      </a:lnTo>
                      <a:lnTo>
                        <a:pt x="338" y="412"/>
                      </a:lnTo>
                      <a:lnTo>
                        <a:pt x="340" y="412"/>
                      </a:lnTo>
                      <a:lnTo>
                        <a:pt x="344" y="412"/>
                      </a:lnTo>
                      <a:lnTo>
                        <a:pt x="348" y="410"/>
                      </a:lnTo>
                      <a:lnTo>
                        <a:pt x="350" y="412"/>
                      </a:lnTo>
                      <a:lnTo>
                        <a:pt x="352" y="410"/>
                      </a:lnTo>
                      <a:lnTo>
                        <a:pt x="354" y="412"/>
                      </a:lnTo>
                      <a:lnTo>
                        <a:pt x="356" y="410"/>
                      </a:lnTo>
                      <a:lnTo>
                        <a:pt x="358" y="412"/>
                      </a:lnTo>
                      <a:lnTo>
                        <a:pt x="360" y="412"/>
                      </a:lnTo>
                      <a:lnTo>
                        <a:pt x="361" y="412"/>
                      </a:lnTo>
                      <a:lnTo>
                        <a:pt x="365" y="412"/>
                      </a:lnTo>
                      <a:lnTo>
                        <a:pt x="367" y="410"/>
                      </a:lnTo>
                      <a:lnTo>
                        <a:pt x="369" y="410"/>
                      </a:lnTo>
                      <a:lnTo>
                        <a:pt x="371" y="410"/>
                      </a:lnTo>
                      <a:lnTo>
                        <a:pt x="373" y="412"/>
                      </a:lnTo>
                      <a:lnTo>
                        <a:pt x="375" y="412"/>
                      </a:lnTo>
                      <a:lnTo>
                        <a:pt x="379" y="410"/>
                      </a:lnTo>
                      <a:lnTo>
                        <a:pt x="383" y="410"/>
                      </a:lnTo>
                      <a:lnTo>
                        <a:pt x="384" y="412"/>
                      </a:lnTo>
                      <a:lnTo>
                        <a:pt x="388" y="412"/>
                      </a:lnTo>
                      <a:lnTo>
                        <a:pt x="390" y="410"/>
                      </a:lnTo>
                      <a:lnTo>
                        <a:pt x="392" y="410"/>
                      </a:lnTo>
                      <a:lnTo>
                        <a:pt x="396" y="412"/>
                      </a:lnTo>
                      <a:lnTo>
                        <a:pt x="400" y="412"/>
                      </a:lnTo>
                      <a:lnTo>
                        <a:pt x="402" y="410"/>
                      </a:lnTo>
                      <a:lnTo>
                        <a:pt x="404" y="412"/>
                      </a:lnTo>
                      <a:lnTo>
                        <a:pt x="406" y="412"/>
                      </a:lnTo>
                      <a:lnTo>
                        <a:pt x="409" y="412"/>
                      </a:lnTo>
                      <a:lnTo>
                        <a:pt x="411" y="410"/>
                      </a:lnTo>
                      <a:lnTo>
                        <a:pt x="413" y="410"/>
                      </a:lnTo>
                      <a:lnTo>
                        <a:pt x="415" y="412"/>
                      </a:lnTo>
                      <a:lnTo>
                        <a:pt x="417" y="410"/>
                      </a:lnTo>
                      <a:lnTo>
                        <a:pt x="419" y="412"/>
                      </a:lnTo>
                      <a:lnTo>
                        <a:pt x="423" y="410"/>
                      </a:lnTo>
                      <a:lnTo>
                        <a:pt x="425" y="412"/>
                      </a:lnTo>
                      <a:lnTo>
                        <a:pt x="427" y="410"/>
                      </a:lnTo>
                      <a:lnTo>
                        <a:pt x="430" y="412"/>
                      </a:lnTo>
                      <a:lnTo>
                        <a:pt x="434" y="410"/>
                      </a:lnTo>
                      <a:lnTo>
                        <a:pt x="436" y="410"/>
                      </a:lnTo>
                      <a:lnTo>
                        <a:pt x="438" y="412"/>
                      </a:lnTo>
                      <a:lnTo>
                        <a:pt x="440" y="412"/>
                      </a:lnTo>
                      <a:lnTo>
                        <a:pt x="442" y="410"/>
                      </a:lnTo>
                      <a:lnTo>
                        <a:pt x="444" y="410"/>
                      </a:lnTo>
                      <a:lnTo>
                        <a:pt x="446" y="412"/>
                      </a:lnTo>
                      <a:lnTo>
                        <a:pt x="448" y="410"/>
                      </a:lnTo>
                      <a:lnTo>
                        <a:pt x="450" y="412"/>
                      </a:lnTo>
                      <a:lnTo>
                        <a:pt x="451" y="410"/>
                      </a:lnTo>
                      <a:lnTo>
                        <a:pt x="453" y="412"/>
                      </a:lnTo>
                      <a:lnTo>
                        <a:pt x="455" y="410"/>
                      </a:lnTo>
                      <a:lnTo>
                        <a:pt x="457" y="412"/>
                      </a:lnTo>
                      <a:lnTo>
                        <a:pt x="459" y="410"/>
                      </a:lnTo>
                      <a:lnTo>
                        <a:pt x="461" y="410"/>
                      </a:lnTo>
                      <a:lnTo>
                        <a:pt x="463" y="412"/>
                      </a:lnTo>
                      <a:lnTo>
                        <a:pt x="465" y="412"/>
                      </a:lnTo>
                      <a:lnTo>
                        <a:pt x="467" y="412"/>
                      </a:lnTo>
                      <a:lnTo>
                        <a:pt x="471" y="410"/>
                      </a:lnTo>
                      <a:lnTo>
                        <a:pt x="473" y="412"/>
                      </a:lnTo>
                      <a:lnTo>
                        <a:pt x="474" y="412"/>
                      </a:lnTo>
                      <a:lnTo>
                        <a:pt x="476" y="410"/>
                      </a:lnTo>
                      <a:lnTo>
                        <a:pt x="478" y="410"/>
                      </a:lnTo>
                      <a:lnTo>
                        <a:pt x="480" y="410"/>
                      </a:lnTo>
                      <a:lnTo>
                        <a:pt x="482" y="410"/>
                      </a:lnTo>
                      <a:lnTo>
                        <a:pt x="484" y="410"/>
                      </a:lnTo>
                      <a:lnTo>
                        <a:pt x="486" y="410"/>
                      </a:lnTo>
                      <a:lnTo>
                        <a:pt x="488" y="410"/>
                      </a:lnTo>
                      <a:lnTo>
                        <a:pt x="490" y="412"/>
                      </a:lnTo>
                      <a:lnTo>
                        <a:pt x="492" y="410"/>
                      </a:lnTo>
                      <a:lnTo>
                        <a:pt x="494" y="412"/>
                      </a:lnTo>
                      <a:lnTo>
                        <a:pt x="496" y="412"/>
                      </a:lnTo>
                      <a:lnTo>
                        <a:pt x="497" y="410"/>
                      </a:lnTo>
                      <a:lnTo>
                        <a:pt x="499" y="412"/>
                      </a:lnTo>
                      <a:lnTo>
                        <a:pt x="501" y="412"/>
                      </a:lnTo>
                      <a:lnTo>
                        <a:pt x="503" y="410"/>
                      </a:lnTo>
                      <a:lnTo>
                        <a:pt x="505" y="412"/>
                      </a:lnTo>
                      <a:lnTo>
                        <a:pt x="509" y="410"/>
                      </a:lnTo>
                      <a:lnTo>
                        <a:pt x="511" y="410"/>
                      </a:lnTo>
                      <a:lnTo>
                        <a:pt x="513" y="412"/>
                      </a:lnTo>
                      <a:lnTo>
                        <a:pt x="515" y="412"/>
                      </a:lnTo>
                      <a:lnTo>
                        <a:pt x="517" y="410"/>
                      </a:lnTo>
                      <a:lnTo>
                        <a:pt x="519" y="412"/>
                      </a:lnTo>
                      <a:lnTo>
                        <a:pt x="520" y="410"/>
                      </a:lnTo>
                      <a:lnTo>
                        <a:pt x="522" y="410"/>
                      </a:lnTo>
                      <a:lnTo>
                        <a:pt x="524" y="412"/>
                      </a:lnTo>
                      <a:lnTo>
                        <a:pt x="526" y="410"/>
                      </a:lnTo>
                      <a:lnTo>
                        <a:pt x="528" y="412"/>
                      </a:lnTo>
                      <a:lnTo>
                        <a:pt x="530" y="410"/>
                      </a:lnTo>
                      <a:lnTo>
                        <a:pt x="532" y="410"/>
                      </a:lnTo>
                      <a:lnTo>
                        <a:pt x="534" y="412"/>
                      </a:lnTo>
                      <a:lnTo>
                        <a:pt x="536" y="412"/>
                      </a:lnTo>
                      <a:lnTo>
                        <a:pt x="538" y="410"/>
                      </a:lnTo>
                      <a:lnTo>
                        <a:pt x="540" y="412"/>
                      </a:lnTo>
                      <a:lnTo>
                        <a:pt x="543" y="412"/>
                      </a:lnTo>
                      <a:lnTo>
                        <a:pt x="545" y="410"/>
                      </a:lnTo>
                      <a:lnTo>
                        <a:pt x="549" y="412"/>
                      </a:lnTo>
                      <a:lnTo>
                        <a:pt x="553" y="412"/>
                      </a:lnTo>
                      <a:lnTo>
                        <a:pt x="557" y="410"/>
                      </a:lnTo>
                      <a:lnTo>
                        <a:pt x="561" y="410"/>
                      </a:lnTo>
                      <a:lnTo>
                        <a:pt x="563" y="412"/>
                      </a:lnTo>
                      <a:lnTo>
                        <a:pt x="566" y="410"/>
                      </a:lnTo>
                      <a:lnTo>
                        <a:pt x="568" y="412"/>
                      </a:lnTo>
                      <a:lnTo>
                        <a:pt x="570" y="412"/>
                      </a:lnTo>
                      <a:lnTo>
                        <a:pt x="574" y="412"/>
                      </a:lnTo>
                      <a:lnTo>
                        <a:pt x="576" y="410"/>
                      </a:lnTo>
                      <a:lnTo>
                        <a:pt x="578" y="412"/>
                      </a:lnTo>
                      <a:lnTo>
                        <a:pt x="580" y="412"/>
                      </a:lnTo>
                      <a:lnTo>
                        <a:pt x="582" y="410"/>
                      </a:lnTo>
                      <a:lnTo>
                        <a:pt x="584" y="412"/>
                      </a:lnTo>
                      <a:lnTo>
                        <a:pt x="586" y="410"/>
                      </a:lnTo>
                      <a:lnTo>
                        <a:pt x="586" y="412"/>
                      </a:lnTo>
                      <a:lnTo>
                        <a:pt x="587" y="412"/>
                      </a:lnTo>
                      <a:lnTo>
                        <a:pt x="591" y="410"/>
                      </a:lnTo>
                      <a:lnTo>
                        <a:pt x="593" y="412"/>
                      </a:lnTo>
                      <a:lnTo>
                        <a:pt x="595" y="410"/>
                      </a:lnTo>
                      <a:lnTo>
                        <a:pt x="597" y="412"/>
                      </a:lnTo>
                      <a:lnTo>
                        <a:pt x="599" y="410"/>
                      </a:lnTo>
                      <a:lnTo>
                        <a:pt x="601" y="412"/>
                      </a:lnTo>
                      <a:lnTo>
                        <a:pt x="605" y="410"/>
                      </a:lnTo>
                      <a:lnTo>
                        <a:pt x="607" y="412"/>
                      </a:lnTo>
                      <a:lnTo>
                        <a:pt x="609" y="410"/>
                      </a:lnTo>
                      <a:lnTo>
                        <a:pt x="610" y="412"/>
                      </a:lnTo>
                      <a:lnTo>
                        <a:pt x="614" y="412"/>
                      </a:lnTo>
                      <a:lnTo>
                        <a:pt x="618" y="410"/>
                      </a:lnTo>
                      <a:lnTo>
                        <a:pt x="622" y="412"/>
                      </a:lnTo>
                      <a:lnTo>
                        <a:pt x="624" y="410"/>
                      </a:lnTo>
                      <a:lnTo>
                        <a:pt x="626" y="410"/>
                      </a:lnTo>
                      <a:lnTo>
                        <a:pt x="628" y="410"/>
                      </a:lnTo>
                      <a:lnTo>
                        <a:pt x="630" y="410"/>
                      </a:lnTo>
                      <a:lnTo>
                        <a:pt x="631" y="412"/>
                      </a:lnTo>
                      <a:lnTo>
                        <a:pt x="635" y="410"/>
                      </a:lnTo>
                      <a:lnTo>
                        <a:pt x="639" y="412"/>
                      </a:lnTo>
                      <a:lnTo>
                        <a:pt x="641" y="410"/>
                      </a:lnTo>
                      <a:lnTo>
                        <a:pt x="645" y="412"/>
                      </a:lnTo>
                      <a:lnTo>
                        <a:pt x="647" y="410"/>
                      </a:lnTo>
                      <a:lnTo>
                        <a:pt x="649" y="412"/>
                      </a:lnTo>
                      <a:lnTo>
                        <a:pt x="651" y="412"/>
                      </a:lnTo>
                      <a:lnTo>
                        <a:pt x="651" y="410"/>
                      </a:lnTo>
                      <a:lnTo>
                        <a:pt x="653" y="412"/>
                      </a:lnTo>
                      <a:lnTo>
                        <a:pt x="654" y="410"/>
                      </a:lnTo>
                      <a:lnTo>
                        <a:pt x="656" y="412"/>
                      </a:lnTo>
                      <a:lnTo>
                        <a:pt x="660" y="412"/>
                      </a:lnTo>
                      <a:lnTo>
                        <a:pt x="662" y="412"/>
                      </a:lnTo>
                      <a:lnTo>
                        <a:pt x="666" y="412"/>
                      </a:lnTo>
                      <a:lnTo>
                        <a:pt x="670" y="410"/>
                      </a:lnTo>
                      <a:lnTo>
                        <a:pt x="672" y="412"/>
                      </a:lnTo>
                      <a:lnTo>
                        <a:pt x="674" y="410"/>
                      </a:lnTo>
                      <a:lnTo>
                        <a:pt x="676" y="412"/>
                      </a:lnTo>
                      <a:lnTo>
                        <a:pt x="679" y="412"/>
                      </a:lnTo>
                      <a:lnTo>
                        <a:pt x="681" y="412"/>
                      </a:lnTo>
                      <a:lnTo>
                        <a:pt x="683" y="410"/>
                      </a:lnTo>
                      <a:lnTo>
                        <a:pt x="683" y="412"/>
                      </a:lnTo>
                      <a:lnTo>
                        <a:pt x="687" y="412"/>
                      </a:lnTo>
                      <a:lnTo>
                        <a:pt x="691" y="412"/>
                      </a:lnTo>
                      <a:lnTo>
                        <a:pt x="693" y="412"/>
                      </a:lnTo>
                      <a:lnTo>
                        <a:pt x="697" y="410"/>
                      </a:lnTo>
                      <a:lnTo>
                        <a:pt x="699" y="410"/>
                      </a:lnTo>
                      <a:lnTo>
                        <a:pt x="700" y="412"/>
                      </a:lnTo>
                      <a:lnTo>
                        <a:pt x="702" y="412"/>
                      </a:lnTo>
                      <a:lnTo>
                        <a:pt x="706" y="410"/>
                      </a:lnTo>
                      <a:lnTo>
                        <a:pt x="708" y="412"/>
                      </a:lnTo>
                      <a:lnTo>
                        <a:pt x="710" y="412"/>
                      </a:lnTo>
                      <a:lnTo>
                        <a:pt x="712" y="410"/>
                      </a:lnTo>
                      <a:lnTo>
                        <a:pt x="714" y="410"/>
                      </a:lnTo>
                      <a:lnTo>
                        <a:pt x="716" y="412"/>
                      </a:lnTo>
                      <a:lnTo>
                        <a:pt x="718" y="412"/>
                      </a:lnTo>
                      <a:lnTo>
                        <a:pt x="721" y="410"/>
                      </a:lnTo>
                      <a:lnTo>
                        <a:pt x="723" y="410"/>
                      </a:lnTo>
                      <a:lnTo>
                        <a:pt x="725" y="410"/>
                      </a:lnTo>
                      <a:lnTo>
                        <a:pt x="727" y="410"/>
                      </a:lnTo>
                      <a:lnTo>
                        <a:pt x="729" y="410"/>
                      </a:lnTo>
                      <a:lnTo>
                        <a:pt x="731" y="412"/>
                      </a:lnTo>
                      <a:lnTo>
                        <a:pt x="735" y="410"/>
                      </a:lnTo>
                      <a:lnTo>
                        <a:pt x="737" y="412"/>
                      </a:lnTo>
                      <a:lnTo>
                        <a:pt x="739" y="410"/>
                      </a:lnTo>
                      <a:lnTo>
                        <a:pt x="741" y="410"/>
                      </a:lnTo>
                      <a:lnTo>
                        <a:pt x="743" y="410"/>
                      </a:lnTo>
                      <a:lnTo>
                        <a:pt x="744" y="412"/>
                      </a:lnTo>
                      <a:lnTo>
                        <a:pt x="746" y="410"/>
                      </a:lnTo>
                      <a:lnTo>
                        <a:pt x="748" y="412"/>
                      </a:lnTo>
                      <a:lnTo>
                        <a:pt x="748" y="410"/>
                      </a:lnTo>
                      <a:lnTo>
                        <a:pt x="750" y="410"/>
                      </a:lnTo>
                      <a:lnTo>
                        <a:pt x="752" y="410"/>
                      </a:lnTo>
                      <a:lnTo>
                        <a:pt x="754" y="410"/>
                      </a:lnTo>
                      <a:lnTo>
                        <a:pt x="756" y="410"/>
                      </a:lnTo>
                      <a:lnTo>
                        <a:pt x="758" y="410"/>
                      </a:lnTo>
                      <a:lnTo>
                        <a:pt x="760" y="410"/>
                      </a:lnTo>
                      <a:lnTo>
                        <a:pt x="762" y="410"/>
                      </a:lnTo>
                      <a:lnTo>
                        <a:pt x="764" y="412"/>
                      </a:lnTo>
                      <a:lnTo>
                        <a:pt x="766" y="412"/>
                      </a:lnTo>
                      <a:lnTo>
                        <a:pt x="767" y="412"/>
                      </a:lnTo>
                      <a:lnTo>
                        <a:pt x="769" y="410"/>
                      </a:lnTo>
                      <a:lnTo>
                        <a:pt x="771" y="410"/>
                      </a:lnTo>
                      <a:lnTo>
                        <a:pt x="773" y="412"/>
                      </a:lnTo>
                      <a:lnTo>
                        <a:pt x="775" y="412"/>
                      </a:lnTo>
                      <a:lnTo>
                        <a:pt x="777" y="410"/>
                      </a:lnTo>
                      <a:lnTo>
                        <a:pt x="779" y="412"/>
                      </a:lnTo>
                      <a:lnTo>
                        <a:pt x="781" y="410"/>
                      </a:lnTo>
                      <a:lnTo>
                        <a:pt x="783" y="410"/>
                      </a:lnTo>
                      <a:lnTo>
                        <a:pt x="785" y="410"/>
                      </a:lnTo>
                      <a:lnTo>
                        <a:pt x="787" y="410"/>
                      </a:lnTo>
                      <a:lnTo>
                        <a:pt x="789" y="410"/>
                      </a:lnTo>
                      <a:lnTo>
                        <a:pt x="790" y="412"/>
                      </a:lnTo>
                      <a:lnTo>
                        <a:pt x="792" y="410"/>
                      </a:lnTo>
                      <a:lnTo>
                        <a:pt x="796" y="410"/>
                      </a:lnTo>
                      <a:lnTo>
                        <a:pt x="798" y="410"/>
                      </a:lnTo>
                      <a:lnTo>
                        <a:pt x="802" y="412"/>
                      </a:lnTo>
                      <a:lnTo>
                        <a:pt x="804" y="410"/>
                      </a:lnTo>
                      <a:lnTo>
                        <a:pt x="806" y="410"/>
                      </a:lnTo>
                      <a:lnTo>
                        <a:pt x="808" y="412"/>
                      </a:lnTo>
                      <a:lnTo>
                        <a:pt x="810" y="410"/>
                      </a:lnTo>
                      <a:lnTo>
                        <a:pt x="811" y="412"/>
                      </a:lnTo>
                      <a:lnTo>
                        <a:pt x="813" y="410"/>
                      </a:lnTo>
                      <a:lnTo>
                        <a:pt x="815" y="410"/>
                      </a:lnTo>
                      <a:lnTo>
                        <a:pt x="817" y="410"/>
                      </a:lnTo>
                      <a:lnTo>
                        <a:pt x="819" y="412"/>
                      </a:lnTo>
                      <a:lnTo>
                        <a:pt x="823" y="410"/>
                      </a:lnTo>
                      <a:lnTo>
                        <a:pt x="827" y="412"/>
                      </a:lnTo>
                      <a:lnTo>
                        <a:pt x="829" y="410"/>
                      </a:lnTo>
                      <a:lnTo>
                        <a:pt x="831" y="410"/>
                      </a:lnTo>
                      <a:lnTo>
                        <a:pt x="833" y="412"/>
                      </a:lnTo>
                      <a:lnTo>
                        <a:pt x="834" y="410"/>
                      </a:lnTo>
                      <a:lnTo>
                        <a:pt x="836" y="410"/>
                      </a:lnTo>
                      <a:lnTo>
                        <a:pt x="838" y="410"/>
                      </a:lnTo>
                      <a:lnTo>
                        <a:pt x="840" y="410"/>
                      </a:lnTo>
                      <a:lnTo>
                        <a:pt x="842" y="410"/>
                      </a:lnTo>
                      <a:lnTo>
                        <a:pt x="844" y="412"/>
                      </a:lnTo>
                      <a:lnTo>
                        <a:pt x="846" y="410"/>
                      </a:lnTo>
                      <a:lnTo>
                        <a:pt x="848" y="410"/>
                      </a:lnTo>
                      <a:lnTo>
                        <a:pt x="852" y="410"/>
                      </a:lnTo>
                      <a:lnTo>
                        <a:pt x="854" y="410"/>
                      </a:lnTo>
                      <a:lnTo>
                        <a:pt x="856" y="412"/>
                      </a:lnTo>
                      <a:lnTo>
                        <a:pt x="857" y="410"/>
                      </a:lnTo>
                      <a:lnTo>
                        <a:pt x="859" y="410"/>
                      </a:lnTo>
                      <a:lnTo>
                        <a:pt x="861" y="410"/>
                      </a:lnTo>
                      <a:lnTo>
                        <a:pt x="863" y="410"/>
                      </a:lnTo>
                      <a:lnTo>
                        <a:pt x="865" y="410"/>
                      </a:lnTo>
                      <a:lnTo>
                        <a:pt x="867" y="410"/>
                      </a:lnTo>
                      <a:lnTo>
                        <a:pt x="869" y="410"/>
                      </a:lnTo>
                      <a:lnTo>
                        <a:pt x="871" y="410"/>
                      </a:lnTo>
                      <a:lnTo>
                        <a:pt x="873" y="410"/>
                      </a:lnTo>
                      <a:lnTo>
                        <a:pt x="875" y="410"/>
                      </a:lnTo>
                      <a:lnTo>
                        <a:pt x="877" y="410"/>
                      </a:lnTo>
                      <a:lnTo>
                        <a:pt x="879" y="410"/>
                      </a:lnTo>
                      <a:lnTo>
                        <a:pt x="880" y="410"/>
                      </a:lnTo>
                      <a:lnTo>
                        <a:pt x="882" y="410"/>
                      </a:lnTo>
                      <a:lnTo>
                        <a:pt x="884" y="410"/>
                      </a:lnTo>
                      <a:lnTo>
                        <a:pt x="886" y="410"/>
                      </a:lnTo>
                      <a:lnTo>
                        <a:pt x="888" y="410"/>
                      </a:lnTo>
                      <a:lnTo>
                        <a:pt x="890" y="410"/>
                      </a:lnTo>
                      <a:lnTo>
                        <a:pt x="892" y="410"/>
                      </a:lnTo>
                      <a:lnTo>
                        <a:pt x="894" y="410"/>
                      </a:lnTo>
                      <a:lnTo>
                        <a:pt x="896" y="410"/>
                      </a:lnTo>
                      <a:lnTo>
                        <a:pt x="898" y="410"/>
                      </a:lnTo>
                      <a:lnTo>
                        <a:pt x="900" y="410"/>
                      </a:lnTo>
                      <a:lnTo>
                        <a:pt x="902" y="410"/>
                      </a:lnTo>
                      <a:lnTo>
                        <a:pt x="903" y="410"/>
                      </a:lnTo>
                      <a:lnTo>
                        <a:pt x="905" y="410"/>
                      </a:lnTo>
                      <a:lnTo>
                        <a:pt x="907" y="410"/>
                      </a:lnTo>
                      <a:lnTo>
                        <a:pt x="909" y="410"/>
                      </a:lnTo>
                      <a:lnTo>
                        <a:pt x="911" y="410"/>
                      </a:lnTo>
                      <a:lnTo>
                        <a:pt x="913" y="410"/>
                      </a:lnTo>
                      <a:lnTo>
                        <a:pt x="915" y="410"/>
                      </a:lnTo>
                      <a:lnTo>
                        <a:pt x="919" y="410"/>
                      </a:lnTo>
                      <a:lnTo>
                        <a:pt x="921" y="410"/>
                      </a:lnTo>
                      <a:lnTo>
                        <a:pt x="923" y="410"/>
                      </a:lnTo>
                      <a:lnTo>
                        <a:pt x="924" y="410"/>
                      </a:lnTo>
                      <a:lnTo>
                        <a:pt x="926" y="410"/>
                      </a:lnTo>
                      <a:lnTo>
                        <a:pt x="928" y="410"/>
                      </a:lnTo>
                      <a:lnTo>
                        <a:pt x="930" y="410"/>
                      </a:lnTo>
                      <a:lnTo>
                        <a:pt x="932" y="410"/>
                      </a:lnTo>
                      <a:lnTo>
                        <a:pt x="934" y="410"/>
                      </a:lnTo>
                      <a:lnTo>
                        <a:pt x="936" y="410"/>
                      </a:lnTo>
                      <a:lnTo>
                        <a:pt x="938" y="410"/>
                      </a:lnTo>
                      <a:lnTo>
                        <a:pt x="940" y="410"/>
                      </a:lnTo>
                      <a:lnTo>
                        <a:pt x="942" y="410"/>
                      </a:lnTo>
                      <a:lnTo>
                        <a:pt x="944" y="410"/>
                      </a:lnTo>
                      <a:lnTo>
                        <a:pt x="946" y="410"/>
                      </a:lnTo>
                      <a:lnTo>
                        <a:pt x="947" y="410"/>
                      </a:lnTo>
                      <a:lnTo>
                        <a:pt x="949" y="410"/>
                      </a:lnTo>
                      <a:lnTo>
                        <a:pt x="951" y="410"/>
                      </a:lnTo>
                      <a:lnTo>
                        <a:pt x="953" y="410"/>
                      </a:lnTo>
                      <a:lnTo>
                        <a:pt x="955" y="410"/>
                      </a:lnTo>
                      <a:lnTo>
                        <a:pt x="957" y="410"/>
                      </a:lnTo>
                      <a:lnTo>
                        <a:pt x="959" y="410"/>
                      </a:lnTo>
                      <a:lnTo>
                        <a:pt x="961" y="410"/>
                      </a:lnTo>
                      <a:lnTo>
                        <a:pt x="963" y="410"/>
                      </a:lnTo>
                      <a:lnTo>
                        <a:pt x="965" y="410"/>
                      </a:lnTo>
                      <a:lnTo>
                        <a:pt x="967" y="410"/>
                      </a:lnTo>
                      <a:lnTo>
                        <a:pt x="969" y="410"/>
                      </a:lnTo>
                      <a:lnTo>
                        <a:pt x="970" y="410"/>
                      </a:lnTo>
                      <a:lnTo>
                        <a:pt x="972" y="410"/>
                      </a:lnTo>
                      <a:lnTo>
                        <a:pt x="974" y="410"/>
                      </a:lnTo>
                      <a:lnTo>
                        <a:pt x="976" y="405"/>
                      </a:lnTo>
                      <a:lnTo>
                        <a:pt x="978" y="395"/>
                      </a:lnTo>
                      <a:lnTo>
                        <a:pt x="978" y="382"/>
                      </a:lnTo>
                      <a:lnTo>
                        <a:pt x="980" y="345"/>
                      </a:lnTo>
                      <a:lnTo>
                        <a:pt x="982" y="296"/>
                      </a:lnTo>
                      <a:lnTo>
                        <a:pt x="984" y="231"/>
                      </a:lnTo>
                      <a:lnTo>
                        <a:pt x="986" y="185"/>
                      </a:lnTo>
                      <a:lnTo>
                        <a:pt x="988" y="97"/>
                      </a:lnTo>
                      <a:lnTo>
                        <a:pt x="990" y="71"/>
                      </a:lnTo>
                      <a:lnTo>
                        <a:pt x="992" y="0"/>
                      </a:lnTo>
                      <a:lnTo>
                        <a:pt x="993" y="95"/>
                      </a:lnTo>
                      <a:lnTo>
                        <a:pt x="995" y="109"/>
                      </a:lnTo>
                      <a:lnTo>
                        <a:pt x="997" y="170"/>
                      </a:lnTo>
                      <a:lnTo>
                        <a:pt x="999" y="219"/>
                      </a:lnTo>
                      <a:lnTo>
                        <a:pt x="1001" y="269"/>
                      </a:lnTo>
                      <a:lnTo>
                        <a:pt x="1003" y="294"/>
                      </a:lnTo>
                      <a:lnTo>
                        <a:pt x="1005" y="338"/>
                      </a:lnTo>
                      <a:lnTo>
                        <a:pt x="1007" y="366"/>
                      </a:lnTo>
                      <a:lnTo>
                        <a:pt x="1009" y="380"/>
                      </a:lnTo>
                      <a:lnTo>
                        <a:pt x="1011" y="389"/>
                      </a:lnTo>
                      <a:lnTo>
                        <a:pt x="1011" y="395"/>
                      </a:lnTo>
                      <a:lnTo>
                        <a:pt x="1013" y="401"/>
                      </a:lnTo>
                      <a:lnTo>
                        <a:pt x="1014" y="401"/>
                      </a:lnTo>
                      <a:lnTo>
                        <a:pt x="1016" y="403"/>
                      </a:lnTo>
                      <a:lnTo>
                        <a:pt x="1018" y="405"/>
                      </a:lnTo>
                      <a:lnTo>
                        <a:pt x="1020" y="405"/>
                      </a:lnTo>
                      <a:lnTo>
                        <a:pt x="1022" y="405"/>
                      </a:lnTo>
                      <a:lnTo>
                        <a:pt x="1024" y="406"/>
                      </a:lnTo>
                      <a:lnTo>
                        <a:pt x="1026" y="406"/>
                      </a:lnTo>
                      <a:lnTo>
                        <a:pt x="1028" y="408"/>
                      </a:lnTo>
                      <a:lnTo>
                        <a:pt x="1030" y="408"/>
                      </a:lnTo>
                      <a:lnTo>
                        <a:pt x="1032" y="408"/>
                      </a:lnTo>
                      <a:lnTo>
                        <a:pt x="1034" y="408"/>
                      </a:lnTo>
                      <a:lnTo>
                        <a:pt x="1036" y="408"/>
                      </a:lnTo>
                      <a:lnTo>
                        <a:pt x="1037" y="408"/>
                      </a:lnTo>
                      <a:lnTo>
                        <a:pt x="1039" y="408"/>
                      </a:lnTo>
                      <a:lnTo>
                        <a:pt x="1041" y="408"/>
                      </a:lnTo>
                      <a:lnTo>
                        <a:pt x="1043" y="408"/>
                      </a:lnTo>
                      <a:lnTo>
                        <a:pt x="1045" y="410"/>
                      </a:lnTo>
                      <a:lnTo>
                        <a:pt x="1047" y="410"/>
                      </a:lnTo>
                      <a:lnTo>
                        <a:pt x="1049" y="410"/>
                      </a:lnTo>
                      <a:lnTo>
                        <a:pt x="1051" y="410"/>
                      </a:lnTo>
                      <a:lnTo>
                        <a:pt x="1053" y="410"/>
                      </a:lnTo>
                      <a:lnTo>
                        <a:pt x="1055" y="410"/>
                      </a:lnTo>
                      <a:lnTo>
                        <a:pt x="1057" y="410"/>
                      </a:lnTo>
                      <a:lnTo>
                        <a:pt x="1059" y="410"/>
                      </a:lnTo>
                      <a:lnTo>
                        <a:pt x="1060" y="410"/>
                      </a:lnTo>
                      <a:lnTo>
                        <a:pt x="1062" y="410"/>
                      </a:lnTo>
                      <a:lnTo>
                        <a:pt x="1064" y="410"/>
                      </a:lnTo>
                      <a:lnTo>
                        <a:pt x="1066" y="410"/>
                      </a:lnTo>
                      <a:lnTo>
                        <a:pt x="1068" y="410"/>
                      </a:lnTo>
                      <a:lnTo>
                        <a:pt x="1070" y="410"/>
                      </a:lnTo>
                      <a:lnTo>
                        <a:pt x="1072" y="410"/>
                      </a:lnTo>
                      <a:lnTo>
                        <a:pt x="1074" y="410"/>
                      </a:lnTo>
                      <a:lnTo>
                        <a:pt x="1076" y="410"/>
                      </a:lnTo>
                      <a:lnTo>
                        <a:pt x="1078" y="410"/>
                      </a:lnTo>
                      <a:lnTo>
                        <a:pt x="1080" y="410"/>
                      </a:lnTo>
                      <a:lnTo>
                        <a:pt x="1082" y="410"/>
                      </a:lnTo>
                      <a:lnTo>
                        <a:pt x="1083" y="410"/>
                      </a:lnTo>
                      <a:lnTo>
                        <a:pt x="1085" y="410"/>
                      </a:lnTo>
                      <a:lnTo>
                        <a:pt x="1087" y="410"/>
                      </a:lnTo>
                      <a:lnTo>
                        <a:pt x="1089" y="410"/>
                      </a:lnTo>
                      <a:lnTo>
                        <a:pt x="1091" y="410"/>
                      </a:lnTo>
                      <a:lnTo>
                        <a:pt x="1093" y="410"/>
                      </a:lnTo>
                      <a:lnTo>
                        <a:pt x="1095" y="410"/>
                      </a:lnTo>
                      <a:lnTo>
                        <a:pt x="1097" y="410"/>
                      </a:lnTo>
                      <a:lnTo>
                        <a:pt x="1099" y="410"/>
                      </a:lnTo>
                      <a:lnTo>
                        <a:pt x="1101" y="410"/>
                      </a:lnTo>
                      <a:lnTo>
                        <a:pt x="1103" y="410"/>
                      </a:lnTo>
                      <a:lnTo>
                        <a:pt x="1104" y="410"/>
                      </a:lnTo>
                      <a:lnTo>
                        <a:pt x="1106" y="410"/>
                      </a:lnTo>
                      <a:lnTo>
                        <a:pt x="1108" y="410"/>
                      </a:lnTo>
                      <a:lnTo>
                        <a:pt x="1110" y="410"/>
                      </a:lnTo>
                      <a:lnTo>
                        <a:pt x="1112" y="410"/>
                      </a:lnTo>
                      <a:lnTo>
                        <a:pt x="1114" y="410"/>
                      </a:lnTo>
                      <a:lnTo>
                        <a:pt x="1116" y="410"/>
                      </a:lnTo>
                      <a:lnTo>
                        <a:pt x="1118" y="410"/>
                      </a:lnTo>
                      <a:lnTo>
                        <a:pt x="1120" y="410"/>
                      </a:lnTo>
                      <a:lnTo>
                        <a:pt x="1122" y="410"/>
                      </a:lnTo>
                      <a:lnTo>
                        <a:pt x="1124" y="410"/>
                      </a:lnTo>
                      <a:lnTo>
                        <a:pt x="1126" y="410"/>
                      </a:lnTo>
                      <a:lnTo>
                        <a:pt x="1127" y="410"/>
                      </a:lnTo>
                      <a:lnTo>
                        <a:pt x="1129" y="410"/>
                      </a:lnTo>
                      <a:lnTo>
                        <a:pt x="1131" y="410"/>
                      </a:lnTo>
                      <a:lnTo>
                        <a:pt x="1133" y="410"/>
                      </a:lnTo>
                      <a:lnTo>
                        <a:pt x="1135" y="410"/>
                      </a:lnTo>
                      <a:lnTo>
                        <a:pt x="1137" y="410"/>
                      </a:lnTo>
                      <a:lnTo>
                        <a:pt x="1139" y="410"/>
                      </a:lnTo>
                      <a:lnTo>
                        <a:pt x="1141" y="410"/>
                      </a:lnTo>
                      <a:lnTo>
                        <a:pt x="1143" y="410"/>
                      </a:lnTo>
                      <a:lnTo>
                        <a:pt x="1145" y="410"/>
                      </a:lnTo>
                      <a:lnTo>
                        <a:pt x="1147" y="410"/>
                      </a:lnTo>
                      <a:lnTo>
                        <a:pt x="1149" y="410"/>
                      </a:lnTo>
                      <a:lnTo>
                        <a:pt x="1150" y="410"/>
                      </a:lnTo>
                      <a:lnTo>
                        <a:pt x="1152" y="410"/>
                      </a:lnTo>
                      <a:lnTo>
                        <a:pt x="1154" y="410"/>
                      </a:lnTo>
                      <a:lnTo>
                        <a:pt x="1156" y="410"/>
                      </a:lnTo>
                      <a:lnTo>
                        <a:pt x="1158" y="410"/>
                      </a:lnTo>
                      <a:lnTo>
                        <a:pt x="1160" y="410"/>
                      </a:lnTo>
                      <a:lnTo>
                        <a:pt x="1162" y="410"/>
                      </a:lnTo>
                      <a:lnTo>
                        <a:pt x="1164" y="410"/>
                      </a:lnTo>
                      <a:lnTo>
                        <a:pt x="1166" y="410"/>
                      </a:lnTo>
                      <a:lnTo>
                        <a:pt x="1168" y="410"/>
                      </a:lnTo>
                      <a:lnTo>
                        <a:pt x="1170" y="410"/>
                      </a:lnTo>
                      <a:lnTo>
                        <a:pt x="1172" y="410"/>
                      </a:lnTo>
                      <a:lnTo>
                        <a:pt x="1173" y="410"/>
                      </a:lnTo>
                      <a:lnTo>
                        <a:pt x="1175" y="410"/>
                      </a:lnTo>
                      <a:lnTo>
                        <a:pt x="1177" y="410"/>
                      </a:lnTo>
                      <a:lnTo>
                        <a:pt x="1179" y="410"/>
                      </a:lnTo>
                      <a:lnTo>
                        <a:pt x="1181" y="410"/>
                      </a:lnTo>
                      <a:lnTo>
                        <a:pt x="1183" y="410"/>
                      </a:lnTo>
                      <a:lnTo>
                        <a:pt x="1185" y="410"/>
                      </a:lnTo>
                      <a:lnTo>
                        <a:pt x="1187" y="410"/>
                      </a:lnTo>
                      <a:lnTo>
                        <a:pt x="1189" y="410"/>
                      </a:lnTo>
                      <a:lnTo>
                        <a:pt x="1191" y="410"/>
                      </a:lnTo>
                      <a:lnTo>
                        <a:pt x="1193" y="410"/>
                      </a:lnTo>
                      <a:lnTo>
                        <a:pt x="1194" y="410"/>
                      </a:lnTo>
                      <a:lnTo>
                        <a:pt x="1196" y="410"/>
                      </a:lnTo>
                      <a:lnTo>
                        <a:pt x="1198" y="410"/>
                      </a:lnTo>
                      <a:lnTo>
                        <a:pt x="1200" y="410"/>
                      </a:lnTo>
                      <a:lnTo>
                        <a:pt x="1202" y="410"/>
                      </a:lnTo>
                      <a:lnTo>
                        <a:pt x="1204" y="410"/>
                      </a:lnTo>
                      <a:lnTo>
                        <a:pt x="1206" y="410"/>
                      </a:lnTo>
                      <a:lnTo>
                        <a:pt x="1208" y="410"/>
                      </a:lnTo>
                      <a:lnTo>
                        <a:pt x="1210" y="410"/>
                      </a:lnTo>
                      <a:lnTo>
                        <a:pt x="1212" y="410"/>
                      </a:lnTo>
                      <a:lnTo>
                        <a:pt x="1214" y="410"/>
                      </a:lnTo>
                      <a:lnTo>
                        <a:pt x="1216" y="410"/>
                      </a:lnTo>
                      <a:lnTo>
                        <a:pt x="1217" y="410"/>
                      </a:lnTo>
                      <a:lnTo>
                        <a:pt x="1219" y="410"/>
                      </a:lnTo>
                      <a:lnTo>
                        <a:pt x="1221" y="410"/>
                      </a:lnTo>
                      <a:lnTo>
                        <a:pt x="1223" y="410"/>
                      </a:lnTo>
                      <a:lnTo>
                        <a:pt x="1225" y="410"/>
                      </a:lnTo>
                      <a:lnTo>
                        <a:pt x="1227" y="410"/>
                      </a:lnTo>
                      <a:lnTo>
                        <a:pt x="1229" y="410"/>
                      </a:lnTo>
                      <a:lnTo>
                        <a:pt x="1231" y="410"/>
                      </a:lnTo>
                      <a:lnTo>
                        <a:pt x="1233" y="410"/>
                      </a:lnTo>
                      <a:lnTo>
                        <a:pt x="1235" y="410"/>
                      </a:lnTo>
                      <a:lnTo>
                        <a:pt x="1237" y="410"/>
                      </a:lnTo>
                      <a:lnTo>
                        <a:pt x="1239" y="410"/>
                      </a:lnTo>
                      <a:lnTo>
                        <a:pt x="1240" y="410"/>
                      </a:lnTo>
                      <a:lnTo>
                        <a:pt x="1242" y="410"/>
                      </a:lnTo>
                      <a:lnTo>
                        <a:pt x="1244" y="410"/>
                      </a:lnTo>
                      <a:lnTo>
                        <a:pt x="1246" y="410"/>
                      </a:lnTo>
                      <a:lnTo>
                        <a:pt x="1248" y="410"/>
                      </a:lnTo>
                      <a:lnTo>
                        <a:pt x="1250" y="410"/>
                      </a:lnTo>
                      <a:lnTo>
                        <a:pt x="1252" y="410"/>
                      </a:lnTo>
                      <a:lnTo>
                        <a:pt x="1254" y="410"/>
                      </a:lnTo>
                      <a:lnTo>
                        <a:pt x="1256" y="410"/>
                      </a:lnTo>
                      <a:lnTo>
                        <a:pt x="1258" y="410"/>
                      </a:lnTo>
                      <a:lnTo>
                        <a:pt x="1260" y="410"/>
                      </a:lnTo>
                      <a:lnTo>
                        <a:pt x="1262" y="410"/>
                      </a:lnTo>
                      <a:lnTo>
                        <a:pt x="1263" y="410"/>
                      </a:lnTo>
                      <a:lnTo>
                        <a:pt x="1265" y="410"/>
                      </a:lnTo>
                      <a:lnTo>
                        <a:pt x="1267" y="410"/>
                      </a:lnTo>
                      <a:lnTo>
                        <a:pt x="1269" y="410"/>
                      </a:lnTo>
                      <a:lnTo>
                        <a:pt x="1271" y="410"/>
                      </a:lnTo>
                      <a:lnTo>
                        <a:pt x="1273" y="410"/>
                      </a:lnTo>
                      <a:lnTo>
                        <a:pt x="1275" y="410"/>
                      </a:lnTo>
                      <a:lnTo>
                        <a:pt x="1277" y="410"/>
                      </a:lnTo>
                      <a:lnTo>
                        <a:pt x="1279" y="410"/>
                      </a:lnTo>
                      <a:lnTo>
                        <a:pt x="1281" y="410"/>
                      </a:lnTo>
                      <a:lnTo>
                        <a:pt x="1283" y="410"/>
                      </a:lnTo>
                      <a:lnTo>
                        <a:pt x="1285" y="410"/>
                      </a:lnTo>
                      <a:lnTo>
                        <a:pt x="1286" y="410"/>
                      </a:lnTo>
                      <a:lnTo>
                        <a:pt x="1288" y="410"/>
                      </a:lnTo>
                      <a:lnTo>
                        <a:pt x="1290" y="410"/>
                      </a:lnTo>
                      <a:lnTo>
                        <a:pt x="1292" y="410"/>
                      </a:lnTo>
                      <a:lnTo>
                        <a:pt x="1294" y="410"/>
                      </a:lnTo>
                      <a:lnTo>
                        <a:pt x="1296" y="410"/>
                      </a:lnTo>
                      <a:lnTo>
                        <a:pt x="1298" y="410"/>
                      </a:lnTo>
                      <a:lnTo>
                        <a:pt x="1300" y="410"/>
                      </a:lnTo>
                      <a:lnTo>
                        <a:pt x="1302" y="410"/>
                      </a:lnTo>
                      <a:lnTo>
                        <a:pt x="1304" y="410"/>
                      </a:lnTo>
                      <a:lnTo>
                        <a:pt x="1306" y="410"/>
                      </a:lnTo>
                      <a:lnTo>
                        <a:pt x="1309" y="410"/>
                      </a:lnTo>
                      <a:lnTo>
                        <a:pt x="1311" y="410"/>
                      </a:lnTo>
                      <a:lnTo>
                        <a:pt x="1313" y="410"/>
                      </a:lnTo>
                      <a:lnTo>
                        <a:pt x="1315" y="410"/>
                      </a:lnTo>
                      <a:lnTo>
                        <a:pt x="1317" y="410"/>
                      </a:lnTo>
                      <a:lnTo>
                        <a:pt x="1319" y="410"/>
                      </a:lnTo>
                      <a:lnTo>
                        <a:pt x="1321" y="410"/>
                      </a:lnTo>
                      <a:lnTo>
                        <a:pt x="1323" y="410"/>
                      </a:lnTo>
                      <a:lnTo>
                        <a:pt x="1325" y="410"/>
                      </a:lnTo>
                      <a:lnTo>
                        <a:pt x="1327" y="410"/>
                      </a:lnTo>
                      <a:lnTo>
                        <a:pt x="1329" y="410"/>
                      </a:lnTo>
                      <a:lnTo>
                        <a:pt x="1330" y="410"/>
                      </a:lnTo>
                      <a:lnTo>
                        <a:pt x="1332" y="410"/>
                      </a:lnTo>
                      <a:lnTo>
                        <a:pt x="1334" y="410"/>
                      </a:lnTo>
                      <a:lnTo>
                        <a:pt x="1336" y="410"/>
                      </a:lnTo>
                      <a:lnTo>
                        <a:pt x="1338" y="410"/>
                      </a:lnTo>
                      <a:lnTo>
                        <a:pt x="1340" y="410"/>
                      </a:lnTo>
                      <a:lnTo>
                        <a:pt x="1342" y="410"/>
                      </a:lnTo>
                      <a:lnTo>
                        <a:pt x="1344" y="410"/>
                      </a:lnTo>
                      <a:lnTo>
                        <a:pt x="1346" y="410"/>
                      </a:lnTo>
                      <a:lnTo>
                        <a:pt x="1348" y="410"/>
                      </a:lnTo>
                      <a:lnTo>
                        <a:pt x="1350" y="410"/>
                      </a:lnTo>
                      <a:lnTo>
                        <a:pt x="1352" y="410"/>
                      </a:lnTo>
                      <a:lnTo>
                        <a:pt x="1353" y="410"/>
                      </a:lnTo>
                      <a:lnTo>
                        <a:pt x="1355" y="410"/>
                      </a:lnTo>
                      <a:lnTo>
                        <a:pt x="1357" y="410"/>
                      </a:lnTo>
                      <a:lnTo>
                        <a:pt x="1359" y="410"/>
                      </a:lnTo>
                      <a:lnTo>
                        <a:pt x="1361" y="410"/>
                      </a:lnTo>
                      <a:lnTo>
                        <a:pt x="1363" y="410"/>
                      </a:lnTo>
                      <a:lnTo>
                        <a:pt x="1365" y="410"/>
                      </a:lnTo>
                      <a:lnTo>
                        <a:pt x="1367" y="410"/>
                      </a:lnTo>
                      <a:lnTo>
                        <a:pt x="1369" y="410"/>
                      </a:lnTo>
                      <a:lnTo>
                        <a:pt x="1371" y="410"/>
                      </a:lnTo>
                      <a:lnTo>
                        <a:pt x="1373" y="410"/>
                      </a:lnTo>
                      <a:lnTo>
                        <a:pt x="1375" y="410"/>
                      </a:lnTo>
                      <a:lnTo>
                        <a:pt x="1376" y="410"/>
                      </a:lnTo>
                      <a:lnTo>
                        <a:pt x="1378" y="410"/>
                      </a:lnTo>
                      <a:lnTo>
                        <a:pt x="1380" y="410"/>
                      </a:lnTo>
                      <a:lnTo>
                        <a:pt x="1382" y="410"/>
                      </a:lnTo>
                      <a:lnTo>
                        <a:pt x="1384" y="410"/>
                      </a:lnTo>
                      <a:lnTo>
                        <a:pt x="1386" y="410"/>
                      </a:lnTo>
                      <a:lnTo>
                        <a:pt x="1388" y="410"/>
                      </a:lnTo>
                      <a:lnTo>
                        <a:pt x="1390" y="410"/>
                      </a:lnTo>
                      <a:lnTo>
                        <a:pt x="1392" y="410"/>
                      </a:lnTo>
                      <a:lnTo>
                        <a:pt x="1394" y="410"/>
                      </a:lnTo>
                      <a:lnTo>
                        <a:pt x="1396" y="410"/>
                      </a:lnTo>
                      <a:lnTo>
                        <a:pt x="1397" y="410"/>
                      </a:lnTo>
                      <a:lnTo>
                        <a:pt x="1399" y="410"/>
                      </a:lnTo>
                      <a:lnTo>
                        <a:pt x="1401" y="410"/>
                      </a:lnTo>
                      <a:lnTo>
                        <a:pt x="1403" y="410"/>
                      </a:lnTo>
                      <a:lnTo>
                        <a:pt x="1405" y="410"/>
                      </a:lnTo>
                      <a:lnTo>
                        <a:pt x="1407" y="410"/>
                      </a:lnTo>
                      <a:lnTo>
                        <a:pt x="1409" y="410"/>
                      </a:lnTo>
                      <a:lnTo>
                        <a:pt x="1411" y="410"/>
                      </a:lnTo>
                      <a:lnTo>
                        <a:pt x="1413" y="410"/>
                      </a:lnTo>
                      <a:lnTo>
                        <a:pt x="1415" y="410"/>
                      </a:lnTo>
                      <a:lnTo>
                        <a:pt x="1417" y="410"/>
                      </a:lnTo>
                      <a:lnTo>
                        <a:pt x="1419" y="410"/>
                      </a:lnTo>
                      <a:lnTo>
                        <a:pt x="1420" y="410"/>
                      </a:lnTo>
                      <a:lnTo>
                        <a:pt x="1422" y="410"/>
                      </a:lnTo>
                      <a:lnTo>
                        <a:pt x="1424" y="410"/>
                      </a:lnTo>
                      <a:lnTo>
                        <a:pt x="1426" y="410"/>
                      </a:lnTo>
                      <a:lnTo>
                        <a:pt x="1428" y="410"/>
                      </a:lnTo>
                      <a:lnTo>
                        <a:pt x="1430" y="410"/>
                      </a:lnTo>
                      <a:lnTo>
                        <a:pt x="1432" y="410"/>
                      </a:lnTo>
                      <a:lnTo>
                        <a:pt x="1434" y="410"/>
                      </a:lnTo>
                      <a:lnTo>
                        <a:pt x="1436" y="410"/>
                      </a:lnTo>
                      <a:lnTo>
                        <a:pt x="1438" y="410"/>
                      </a:lnTo>
                      <a:lnTo>
                        <a:pt x="1440" y="410"/>
                      </a:lnTo>
                      <a:lnTo>
                        <a:pt x="1442" y="410"/>
                      </a:lnTo>
                      <a:lnTo>
                        <a:pt x="1445" y="410"/>
                      </a:lnTo>
                      <a:lnTo>
                        <a:pt x="1447" y="410"/>
                      </a:lnTo>
                      <a:lnTo>
                        <a:pt x="1449" y="410"/>
                      </a:lnTo>
                      <a:lnTo>
                        <a:pt x="1451" y="410"/>
                      </a:lnTo>
                      <a:lnTo>
                        <a:pt x="1453" y="410"/>
                      </a:lnTo>
                      <a:lnTo>
                        <a:pt x="1455" y="410"/>
                      </a:lnTo>
                      <a:lnTo>
                        <a:pt x="1457" y="410"/>
                      </a:lnTo>
                      <a:lnTo>
                        <a:pt x="1459" y="410"/>
                      </a:lnTo>
                      <a:lnTo>
                        <a:pt x="1461" y="410"/>
                      </a:lnTo>
                      <a:lnTo>
                        <a:pt x="1463" y="410"/>
                      </a:lnTo>
                      <a:lnTo>
                        <a:pt x="1465" y="410"/>
                      </a:lnTo>
                      <a:lnTo>
                        <a:pt x="1466" y="410"/>
                      </a:lnTo>
                      <a:lnTo>
                        <a:pt x="1468" y="410"/>
                      </a:lnTo>
                      <a:lnTo>
                        <a:pt x="1470" y="410"/>
                      </a:lnTo>
                      <a:lnTo>
                        <a:pt x="1472" y="410"/>
                      </a:lnTo>
                      <a:lnTo>
                        <a:pt x="1474" y="410"/>
                      </a:lnTo>
                      <a:lnTo>
                        <a:pt x="1476" y="410"/>
                      </a:lnTo>
                      <a:lnTo>
                        <a:pt x="1478" y="410"/>
                      </a:lnTo>
                      <a:lnTo>
                        <a:pt x="1480" y="410"/>
                      </a:lnTo>
                      <a:lnTo>
                        <a:pt x="1482" y="410"/>
                      </a:lnTo>
                      <a:lnTo>
                        <a:pt x="1484" y="410"/>
                      </a:lnTo>
                      <a:lnTo>
                        <a:pt x="1486" y="410"/>
                      </a:lnTo>
                      <a:lnTo>
                        <a:pt x="1487" y="410"/>
                      </a:lnTo>
                      <a:lnTo>
                        <a:pt x="1489" y="410"/>
                      </a:lnTo>
                      <a:lnTo>
                        <a:pt x="1491" y="410"/>
                      </a:lnTo>
                      <a:lnTo>
                        <a:pt x="1493" y="410"/>
                      </a:lnTo>
                      <a:lnTo>
                        <a:pt x="1495" y="410"/>
                      </a:lnTo>
                      <a:lnTo>
                        <a:pt x="1497" y="410"/>
                      </a:lnTo>
                      <a:lnTo>
                        <a:pt x="1499" y="410"/>
                      </a:lnTo>
                      <a:lnTo>
                        <a:pt x="1501" y="410"/>
                      </a:lnTo>
                      <a:lnTo>
                        <a:pt x="1503" y="410"/>
                      </a:lnTo>
                      <a:lnTo>
                        <a:pt x="1505" y="410"/>
                      </a:lnTo>
                      <a:lnTo>
                        <a:pt x="1507" y="410"/>
                      </a:lnTo>
                      <a:lnTo>
                        <a:pt x="1509" y="410"/>
                      </a:lnTo>
                      <a:lnTo>
                        <a:pt x="1510" y="410"/>
                      </a:lnTo>
                      <a:lnTo>
                        <a:pt x="1512" y="410"/>
                      </a:lnTo>
                      <a:lnTo>
                        <a:pt x="1514" y="410"/>
                      </a:lnTo>
                      <a:lnTo>
                        <a:pt x="1516" y="410"/>
                      </a:lnTo>
                      <a:lnTo>
                        <a:pt x="1518" y="410"/>
                      </a:lnTo>
                      <a:lnTo>
                        <a:pt x="1520" y="410"/>
                      </a:lnTo>
                      <a:lnTo>
                        <a:pt x="1522" y="410"/>
                      </a:lnTo>
                      <a:lnTo>
                        <a:pt x="1524" y="410"/>
                      </a:lnTo>
                      <a:lnTo>
                        <a:pt x="1526" y="410"/>
                      </a:lnTo>
                      <a:lnTo>
                        <a:pt x="1528" y="410"/>
                      </a:lnTo>
                      <a:lnTo>
                        <a:pt x="1530" y="410"/>
                      </a:lnTo>
                      <a:lnTo>
                        <a:pt x="1532" y="410"/>
                      </a:lnTo>
                      <a:lnTo>
                        <a:pt x="1533" y="410"/>
                      </a:lnTo>
                      <a:lnTo>
                        <a:pt x="1535" y="410"/>
                      </a:lnTo>
                      <a:lnTo>
                        <a:pt x="1537" y="410"/>
                      </a:lnTo>
                      <a:lnTo>
                        <a:pt x="1539" y="410"/>
                      </a:lnTo>
                      <a:lnTo>
                        <a:pt x="1541" y="410"/>
                      </a:lnTo>
                      <a:lnTo>
                        <a:pt x="1543" y="410"/>
                      </a:lnTo>
                      <a:lnTo>
                        <a:pt x="1545" y="410"/>
                      </a:lnTo>
                      <a:lnTo>
                        <a:pt x="1547" y="410"/>
                      </a:lnTo>
                      <a:lnTo>
                        <a:pt x="1549" y="410"/>
                      </a:lnTo>
                      <a:lnTo>
                        <a:pt x="1551" y="410"/>
                      </a:lnTo>
                      <a:lnTo>
                        <a:pt x="1553" y="410"/>
                      </a:lnTo>
                      <a:lnTo>
                        <a:pt x="1555" y="410"/>
                      </a:lnTo>
                      <a:lnTo>
                        <a:pt x="1556" y="410"/>
                      </a:lnTo>
                      <a:lnTo>
                        <a:pt x="1558" y="410"/>
                      </a:lnTo>
                      <a:lnTo>
                        <a:pt x="1560" y="410"/>
                      </a:lnTo>
                      <a:lnTo>
                        <a:pt x="1562" y="410"/>
                      </a:lnTo>
                      <a:lnTo>
                        <a:pt x="1564" y="410"/>
                      </a:lnTo>
                      <a:lnTo>
                        <a:pt x="1566" y="410"/>
                      </a:lnTo>
                      <a:lnTo>
                        <a:pt x="1568" y="410"/>
                      </a:lnTo>
                      <a:lnTo>
                        <a:pt x="1570" y="410"/>
                      </a:lnTo>
                      <a:lnTo>
                        <a:pt x="1572" y="410"/>
                      </a:lnTo>
                      <a:lnTo>
                        <a:pt x="1574" y="410"/>
                      </a:lnTo>
                      <a:lnTo>
                        <a:pt x="1576" y="410"/>
                      </a:lnTo>
                      <a:lnTo>
                        <a:pt x="1577" y="410"/>
                      </a:lnTo>
                      <a:lnTo>
                        <a:pt x="1579" y="410"/>
                      </a:lnTo>
                      <a:lnTo>
                        <a:pt x="1581" y="410"/>
                      </a:lnTo>
                      <a:lnTo>
                        <a:pt x="1583" y="410"/>
                      </a:lnTo>
                      <a:lnTo>
                        <a:pt x="1585" y="410"/>
                      </a:lnTo>
                      <a:lnTo>
                        <a:pt x="1587" y="410"/>
                      </a:lnTo>
                      <a:lnTo>
                        <a:pt x="1589" y="410"/>
                      </a:lnTo>
                      <a:lnTo>
                        <a:pt x="1591" y="410"/>
                      </a:lnTo>
                      <a:lnTo>
                        <a:pt x="1593" y="410"/>
                      </a:lnTo>
                      <a:lnTo>
                        <a:pt x="1595" y="410"/>
                      </a:lnTo>
                      <a:lnTo>
                        <a:pt x="1597" y="410"/>
                      </a:lnTo>
                      <a:lnTo>
                        <a:pt x="1599" y="410"/>
                      </a:lnTo>
                      <a:lnTo>
                        <a:pt x="1600" y="410"/>
                      </a:lnTo>
                      <a:lnTo>
                        <a:pt x="1602" y="410"/>
                      </a:lnTo>
                      <a:lnTo>
                        <a:pt x="1604" y="410"/>
                      </a:lnTo>
                      <a:lnTo>
                        <a:pt x="1606" y="410"/>
                      </a:lnTo>
                      <a:lnTo>
                        <a:pt x="1610" y="410"/>
                      </a:lnTo>
                      <a:lnTo>
                        <a:pt x="1612" y="410"/>
                      </a:lnTo>
                      <a:lnTo>
                        <a:pt x="1614" y="410"/>
                      </a:lnTo>
                      <a:lnTo>
                        <a:pt x="1616" y="410"/>
                      </a:lnTo>
                      <a:lnTo>
                        <a:pt x="1618" y="410"/>
                      </a:lnTo>
                      <a:lnTo>
                        <a:pt x="1620" y="410"/>
                      </a:lnTo>
                      <a:lnTo>
                        <a:pt x="1622" y="410"/>
                      </a:lnTo>
                      <a:lnTo>
                        <a:pt x="1623" y="410"/>
                      </a:lnTo>
                      <a:lnTo>
                        <a:pt x="1625" y="410"/>
                      </a:lnTo>
                      <a:lnTo>
                        <a:pt x="1627" y="410"/>
                      </a:lnTo>
                      <a:lnTo>
                        <a:pt x="1629" y="410"/>
                      </a:lnTo>
                      <a:lnTo>
                        <a:pt x="1631" y="410"/>
                      </a:lnTo>
                      <a:lnTo>
                        <a:pt x="1633" y="410"/>
                      </a:lnTo>
                      <a:lnTo>
                        <a:pt x="1635" y="410"/>
                      </a:lnTo>
                      <a:lnTo>
                        <a:pt x="1637" y="410"/>
                      </a:lnTo>
                      <a:lnTo>
                        <a:pt x="1639" y="410"/>
                      </a:lnTo>
                      <a:lnTo>
                        <a:pt x="1641" y="410"/>
                      </a:lnTo>
                      <a:lnTo>
                        <a:pt x="1643" y="410"/>
                      </a:lnTo>
                      <a:lnTo>
                        <a:pt x="1645" y="410"/>
                      </a:lnTo>
                      <a:lnTo>
                        <a:pt x="1646" y="410"/>
                      </a:lnTo>
                      <a:lnTo>
                        <a:pt x="1648" y="410"/>
                      </a:lnTo>
                      <a:lnTo>
                        <a:pt x="1650" y="410"/>
                      </a:lnTo>
                      <a:lnTo>
                        <a:pt x="1652" y="410"/>
                      </a:lnTo>
                      <a:lnTo>
                        <a:pt x="1654" y="410"/>
                      </a:lnTo>
                      <a:lnTo>
                        <a:pt x="1656" y="410"/>
                      </a:lnTo>
                      <a:lnTo>
                        <a:pt x="1658" y="410"/>
                      </a:lnTo>
                      <a:lnTo>
                        <a:pt x="1660" y="410"/>
                      </a:lnTo>
                      <a:lnTo>
                        <a:pt x="1662" y="410"/>
                      </a:lnTo>
                      <a:lnTo>
                        <a:pt x="1664" y="410"/>
                      </a:lnTo>
                      <a:lnTo>
                        <a:pt x="1666" y="410"/>
                      </a:lnTo>
                      <a:lnTo>
                        <a:pt x="1667" y="410"/>
                      </a:lnTo>
                      <a:lnTo>
                        <a:pt x="1669" y="410"/>
                      </a:lnTo>
                      <a:lnTo>
                        <a:pt x="1671" y="410"/>
                      </a:lnTo>
                      <a:lnTo>
                        <a:pt x="1673" y="410"/>
                      </a:lnTo>
                      <a:lnTo>
                        <a:pt x="1675" y="410"/>
                      </a:lnTo>
                      <a:lnTo>
                        <a:pt x="1677" y="410"/>
                      </a:lnTo>
                      <a:lnTo>
                        <a:pt x="1679" y="410"/>
                      </a:lnTo>
                      <a:lnTo>
                        <a:pt x="1681" y="410"/>
                      </a:lnTo>
                      <a:lnTo>
                        <a:pt x="1683" y="410"/>
                      </a:lnTo>
                      <a:lnTo>
                        <a:pt x="1685" y="410"/>
                      </a:lnTo>
                      <a:lnTo>
                        <a:pt x="1687" y="410"/>
                      </a:lnTo>
                      <a:lnTo>
                        <a:pt x="1689" y="410"/>
                      </a:lnTo>
                      <a:lnTo>
                        <a:pt x="1690" y="410"/>
                      </a:lnTo>
                      <a:lnTo>
                        <a:pt x="1692" y="410"/>
                      </a:lnTo>
                      <a:lnTo>
                        <a:pt x="1694" y="410"/>
                      </a:lnTo>
                      <a:lnTo>
                        <a:pt x="1696" y="410"/>
                      </a:lnTo>
                      <a:lnTo>
                        <a:pt x="1698" y="410"/>
                      </a:lnTo>
                      <a:lnTo>
                        <a:pt x="1700" y="410"/>
                      </a:lnTo>
                      <a:lnTo>
                        <a:pt x="1702" y="410"/>
                      </a:lnTo>
                      <a:lnTo>
                        <a:pt x="1704" y="410"/>
                      </a:lnTo>
                      <a:lnTo>
                        <a:pt x="1706" y="410"/>
                      </a:lnTo>
                      <a:lnTo>
                        <a:pt x="1708" y="410"/>
                      </a:lnTo>
                      <a:lnTo>
                        <a:pt x="1710" y="410"/>
                      </a:lnTo>
                      <a:lnTo>
                        <a:pt x="1712" y="410"/>
                      </a:lnTo>
                      <a:lnTo>
                        <a:pt x="1715" y="410"/>
                      </a:lnTo>
                      <a:lnTo>
                        <a:pt x="1717" y="410"/>
                      </a:lnTo>
                      <a:lnTo>
                        <a:pt x="1721" y="410"/>
                      </a:lnTo>
                      <a:lnTo>
                        <a:pt x="1723" y="410"/>
                      </a:lnTo>
                      <a:lnTo>
                        <a:pt x="1725" y="410"/>
                      </a:lnTo>
                      <a:lnTo>
                        <a:pt x="1727" y="410"/>
                      </a:lnTo>
                      <a:lnTo>
                        <a:pt x="1729" y="410"/>
                      </a:lnTo>
                      <a:lnTo>
                        <a:pt x="1731" y="410"/>
                      </a:lnTo>
                      <a:lnTo>
                        <a:pt x="1733" y="410"/>
                      </a:lnTo>
                      <a:lnTo>
                        <a:pt x="1735" y="410"/>
                      </a:lnTo>
                      <a:lnTo>
                        <a:pt x="1736" y="410"/>
                      </a:lnTo>
                      <a:lnTo>
                        <a:pt x="1738" y="410"/>
                      </a:lnTo>
                      <a:lnTo>
                        <a:pt x="1740" y="410"/>
                      </a:lnTo>
                      <a:lnTo>
                        <a:pt x="1742" y="410"/>
                      </a:lnTo>
                      <a:lnTo>
                        <a:pt x="1744" y="410"/>
                      </a:lnTo>
                      <a:lnTo>
                        <a:pt x="1746" y="410"/>
                      </a:lnTo>
                      <a:lnTo>
                        <a:pt x="1748" y="410"/>
                      </a:lnTo>
                      <a:lnTo>
                        <a:pt x="1750" y="410"/>
                      </a:lnTo>
                      <a:lnTo>
                        <a:pt x="1752" y="410"/>
                      </a:lnTo>
                      <a:lnTo>
                        <a:pt x="1754" y="410"/>
                      </a:lnTo>
                      <a:lnTo>
                        <a:pt x="1756" y="410"/>
                      </a:lnTo>
                      <a:lnTo>
                        <a:pt x="1758" y="410"/>
                      </a:lnTo>
                      <a:lnTo>
                        <a:pt x="1759" y="410"/>
                      </a:lnTo>
                      <a:lnTo>
                        <a:pt x="1761" y="410"/>
                      </a:lnTo>
                      <a:lnTo>
                        <a:pt x="1763" y="410"/>
                      </a:lnTo>
                      <a:lnTo>
                        <a:pt x="1765" y="410"/>
                      </a:lnTo>
                      <a:lnTo>
                        <a:pt x="1767" y="410"/>
                      </a:lnTo>
                      <a:lnTo>
                        <a:pt x="1769" y="410"/>
                      </a:lnTo>
                      <a:lnTo>
                        <a:pt x="1771" y="410"/>
                      </a:lnTo>
                      <a:lnTo>
                        <a:pt x="1773" y="410"/>
                      </a:lnTo>
                      <a:lnTo>
                        <a:pt x="1775" y="410"/>
                      </a:lnTo>
                      <a:lnTo>
                        <a:pt x="1777" y="410"/>
                      </a:lnTo>
                      <a:lnTo>
                        <a:pt x="1779" y="410"/>
                      </a:lnTo>
                      <a:lnTo>
                        <a:pt x="1780" y="410"/>
                      </a:lnTo>
                      <a:lnTo>
                        <a:pt x="1782" y="410"/>
                      </a:lnTo>
                      <a:lnTo>
                        <a:pt x="1784" y="410"/>
                      </a:lnTo>
                      <a:lnTo>
                        <a:pt x="1786" y="410"/>
                      </a:lnTo>
                      <a:lnTo>
                        <a:pt x="1788" y="410"/>
                      </a:lnTo>
                      <a:lnTo>
                        <a:pt x="1790" y="410"/>
                      </a:lnTo>
                      <a:lnTo>
                        <a:pt x="1792" y="410"/>
                      </a:lnTo>
                      <a:lnTo>
                        <a:pt x="1794" y="410"/>
                      </a:lnTo>
                      <a:lnTo>
                        <a:pt x="1796" y="410"/>
                      </a:lnTo>
                      <a:lnTo>
                        <a:pt x="1798" y="410"/>
                      </a:lnTo>
                      <a:lnTo>
                        <a:pt x="1800" y="410"/>
                      </a:lnTo>
                      <a:lnTo>
                        <a:pt x="1802" y="410"/>
                      </a:lnTo>
                      <a:lnTo>
                        <a:pt x="1803" y="410"/>
                      </a:lnTo>
                      <a:lnTo>
                        <a:pt x="1805" y="410"/>
                      </a:lnTo>
                      <a:lnTo>
                        <a:pt x="1807" y="410"/>
                      </a:lnTo>
                      <a:lnTo>
                        <a:pt x="1809" y="410"/>
                      </a:lnTo>
                      <a:lnTo>
                        <a:pt x="1811" y="410"/>
                      </a:lnTo>
                      <a:lnTo>
                        <a:pt x="1813" y="410"/>
                      </a:lnTo>
                      <a:lnTo>
                        <a:pt x="1815" y="410"/>
                      </a:lnTo>
                      <a:lnTo>
                        <a:pt x="1817" y="410"/>
                      </a:lnTo>
                      <a:lnTo>
                        <a:pt x="1819" y="410"/>
                      </a:lnTo>
                      <a:lnTo>
                        <a:pt x="1821" y="410"/>
                      </a:lnTo>
                      <a:lnTo>
                        <a:pt x="1823" y="410"/>
                      </a:lnTo>
                      <a:lnTo>
                        <a:pt x="1825" y="410"/>
                      </a:lnTo>
                      <a:lnTo>
                        <a:pt x="1826" y="410"/>
                      </a:lnTo>
                      <a:lnTo>
                        <a:pt x="1828" y="410"/>
                      </a:lnTo>
                      <a:lnTo>
                        <a:pt x="1830" y="410"/>
                      </a:lnTo>
                      <a:lnTo>
                        <a:pt x="1832" y="410"/>
                      </a:lnTo>
                      <a:lnTo>
                        <a:pt x="1834" y="410"/>
                      </a:lnTo>
                      <a:lnTo>
                        <a:pt x="1836" y="410"/>
                      </a:lnTo>
                      <a:lnTo>
                        <a:pt x="1838" y="410"/>
                      </a:lnTo>
                      <a:lnTo>
                        <a:pt x="1840" y="410"/>
                      </a:lnTo>
                      <a:lnTo>
                        <a:pt x="1842" y="410"/>
                      </a:lnTo>
                      <a:lnTo>
                        <a:pt x="1844" y="410"/>
                      </a:lnTo>
                      <a:lnTo>
                        <a:pt x="1846" y="410"/>
                      </a:lnTo>
                      <a:lnTo>
                        <a:pt x="1848" y="410"/>
                      </a:lnTo>
                      <a:lnTo>
                        <a:pt x="1849" y="410"/>
                      </a:lnTo>
                      <a:lnTo>
                        <a:pt x="1851" y="410"/>
                      </a:lnTo>
                      <a:lnTo>
                        <a:pt x="1853" y="410"/>
                      </a:lnTo>
                      <a:lnTo>
                        <a:pt x="1855" y="410"/>
                      </a:lnTo>
                      <a:lnTo>
                        <a:pt x="1857" y="410"/>
                      </a:lnTo>
                      <a:lnTo>
                        <a:pt x="1859" y="410"/>
                      </a:lnTo>
                      <a:lnTo>
                        <a:pt x="1861" y="410"/>
                      </a:lnTo>
                      <a:lnTo>
                        <a:pt x="1863" y="410"/>
                      </a:lnTo>
                      <a:lnTo>
                        <a:pt x="1865" y="410"/>
                      </a:lnTo>
                      <a:lnTo>
                        <a:pt x="1867" y="410"/>
                      </a:lnTo>
                      <a:lnTo>
                        <a:pt x="1869" y="410"/>
                      </a:lnTo>
                      <a:lnTo>
                        <a:pt x="1870" y="410"/>
                      </a:lnTo>
                      <a:lnTo>
                        <a:pt x="1872" y="410"/>
                      </a:lnTo>
                      <a:lnTo>
                        <a:pt x="1874" y="410"/>
                      </a:lnTo>
                      <a:lnTo>
                        <a:pt x="1876" y="410"/>
                      </a:lnTo>
                      <a:lnTo>
                        <a:pt x="1878" y="410"/>
                      </a:lnTo>
                      <a:lnTo>
                        <a:pt x="1880" y="410"/>
                      </a:lnTo>
                      <a:lnTo>
                        <a:pt x="1882" y="410"/>
                      </a:lnTo>
                      <a:lnTo>
                        <a:pt x="1884" y="410"/>
                      </a:lnTo>
                      <a:lnTo>
                        <a:pt x="1886" y="410"/>
                      </a:lnTo>
                      <a:lnTo>
                        <a:pt x="1888" y="410"/>
                      </a:lnTo>
                      <a:lnTo>
                        <a:pt x="1890" y="410"/>
                      </a:lnTo>
                      <a:lnTo>
                        <a:pt x="1892" y="410"/>
                      </a:lnTo>
                      <a:lnTo>
                        <a:pt x="1893" y="410"/>
                      </a:lnTo>
                      <a:lnTo>
                        <a:pt x="1895" y="410"/>
                      </a:lnTo>
                      <a:lnTo>
                        <a:pt x="1897" y="410"/>
                      </a:lnTo>
                      <a:lnTo>
                        <a:pt x="1899" y="410"/>
                      </a:lnTo>
                      <a:lnTo>
                        <a:pt x="1901" y="410"/>
                      </a:lnTo>
                      <a:lnTo>
                        <a:pt x="1903" y="410"/>
                      </a:lnTo>
                      <a:lnTo>
                        <a:pt x="1905" y="410"/>
                      </a:lnTo>
                      <a:lnTo>
                        <a:pt x="1907" y="410"/>
                      </a:lnTo>
                      <a:lnTo>
                        <a:pt x="1909" y="410"/>
                      </a:lnTo>
                      <a:lnTo>
                        <a:pt x="1911" y="410"/>
                      </a:lnTo>
                      <a:lnTo>
                        <a:pt x="1913" y="410"/>
                      </a:lnTo>
                      <a:lnTo>
                        <a:pt x="1915" y="410"/>
                      </a:lnTo>
                      <a:lnTo>
                        <a:pt x="1916" y="410"/>
                      </a:lnTo>
                      <a:lnTo>
                        <a:pt x="1918" y="410"/>
                      </a:lnTo>
                      <a:lnTo>
                        <a:pt x="1920" y="410"/>
                      </a:lnTo>
                      <a:lnTo>
                        <a:pt x="1922" y="410"/>
                      </a:lnTo>
                      <a:lnTo>
                        <a:pt x="1924" y="410"/>
                      </a:lnTo>
                      <a:lnTo>
                        <a:pt x="1926" y="410"/>
                      </a:lnTo>
                      <a:lnTo>
                        <a:pt x="1928" y="410"/>
                      </a:lnTo>
                      <a:lnTo>
                        <a:pt x="1930" y="410"/>
                      </a:lnTo>
                      <a:lnTo>
                        <a:pt x="1932" y="410"/>
                      </a:lnTo>
                      <a:lnTo>
                        <a:pt x="1934" y="410"/>
                      </a:lnTo>
                      <a:lnTo>
                        <a:pt x="1936" y="410"/>
                      </a:lnTo>
                      <a:lnTo>
                        <a:pt x="1938" y="410"/>
                      </a:lnTo>
                      <a:lnTo>
                        <a:pt x="1939" y="410"/>
                      </a:lnTo>
                      <a:lnTo>
                        <a:pt x="1941" y="410"/>
                      </a:lnTo>
                      <a:lnTo>
                        <a:pt x="1943" y="410"/>
                      </a:lnTo>
                      <a:lnTo>
                        <a:pt x="1945" y="410"/>
                      </a:lnTo>
                      <a:lnTo>
                        <a:pt x="1947" y="410"/>
                      </a:lnTo>
                      <a:lnTo>
                        <a:pt x="1949" y="410"/>
                      </a:lnTo>
                      <a:lnTo>
                        <a:pt x="1951" y="410"/>
                      </a:lnTo>
                      <a:lnTo>
                        <a:pt x="1953" y="410"/>
                      </a:lnTo>
                      <a:lnTo>
                        <a:pt x="1955" y="410"/>
                      </a:lnTo>
                      <a:lnTo>
                        <a:pt x="1957" y="410"/>
                      </a:lnTo>
                      <a:lnTo>
                        <a:pt x="1959" y="410"/>
                      </a:lnTo>
                      <a:lnTo>
                        <a:pt x="1960" y="410"/>
                      </a:lnTo>
                      <a:lnTo>
                        <a:pt x="1962" y="410"/>
                      </a:lnTo>
                      <a:lnTo>
                        <a:pt x="1964" y="410"/>
                      </a:lnTo>
                      <a:lnTo>
                        <a:pt x="1966" y="410"/>
                      </a:lnTo>
                      <a:lnTo>
                        <a:pt x="1968" y="410"/>
                      </a:lnTo>
                      <a:lnTo>
                        <a:pt x="1970" y="410"/>
                      </a:lnTo>
                      <a:lnTo>
                        <a:pt x="1972" y="410"/>
                      </a:lnTo>
                      <a:lnTo>
                        <a:pt x="1974" y="410"/>
                      </a:lnTo>
                      <a:lnTo>
                        <a:pt x="1976" y="410"/>
                      </a:lnTo>
                      <a:lnTo>
                        <a:pt x="1978" y="410"/>
                      </a:lnTo>
                      <a:lnTo>
                        <a:pt x="1980" y="410"/>
                      </a:lnTo>
                      <a:lnTo>
                        <a:pt x="1982" y="410"/>
                      </a:lnTo>
                      <a:lnTo>
                        <a:pt x="1983" y="410"/>
                      </a:lnTo>
                      <a:lnTo>
                        <a:pt x="1985" y="410"/>
                      </a:lnTo>
                      <a:lnTo>
                        <a:pt x="1987" y="410"/>
                      </a:lnTo>
                      <a:lnTo>
                        <a:pt x="1989" y="410"/>
                      </a:lnTo>
                      <a:lnTo>
                        <a:pt x="1991" y="410"/>
                      </a:lnTo>
                      <a:lnTo>
                        <a:pt x="1993" y="410"/>
                      </a:lnTo>
                      <a:lnTo>
                        <a:pt x="1995" y="410"/>
                      </a:lnTo>
                      <a:lnTo>
                        <a:pt x="1997" y="410"/>
                      </a:lnTo>
                      <a:lnTo>
                        <a:pt x="1999" y="410"/>
                      </a:lnTo>
                      <a:lnTo>
                        <a:pt x="2001" y="410"/>
                      </a:lnTo>
                      <a:lnTo>
                        <a:pt x="2003" y="410"/>
                      </a:lnTo>
                      <a:lnTo>
                        <a:pt x="2005" y="410"/>
                      </a:lnTo>
                      <a:lnTo>
                        <a:pt x="2006" y="410"/>
                      </a:lnTo>
                      <a:lnTo>
                        <a:pt x="2008" y="410"/>
                      </a:lnTo>
                      <a:lnTo>
                        <a:pt x="2010" y="410"/>
                      </a:lnTo>
                      <a:lnTo>
                        <a:pt x="2012" y="410"/>
                      </a:lnTo>
                      <a:lnTo>
                        <a:pt x="2014" y="410"/>
                      </a:lnTo>
                      <a:lnTo>
                        <a:pt x="2016" y="410"/>
                      </a:lnTo>
                      <a:lnTo>
                        <a:pt x="2018" y="410"/>
                      </a:lnTo>
                      <a:lnTo>
                        <a:pt x="2020" y="410"/>
                      </a:lnTo>
                      <a:lnTo>
                        <a:pt x="2022" y="410"/>
                      </a:lnTo>
                      <a:lnTo>
                        <a:pt x="2024" y="410"/>
                      </a:lnTo>
                      <a:lnTo>
                        <a:pt x="2026" y="410"/>
                      </a:lnTo>
                      <a:lnTo>
                        <a:pt x="2028" y="410"/>
                      </a:lnTo>
                      <a:lnTo>
                        <a:pt x="2029" y="410"/>
                      </a:lnTo>
                      <a:lnTo>
                        <a:pt x="2031" y="410"/>
                      </a:lnTo>
                      <a:lnTo>
                        <a:pt x="2033" y="410"/>
                      </a:lnTo>
                      <a:lnTo>
                        <a:pt x="2035" y="410"/>
                      </a:lnTo>
                      <a:lnTo>
                        <a:pt x="2037" y="410"/>
                      </a:lnTo>
                      <a:lnTo>
                        <a:pt x="2039" y="410"/>
                      </a:lnTo>
                      <a:lnTo>
                        <a:pt x="2041" y="410"/>
                      </a:lnTo>
                      <a:lnTo>
                        <a:pt x="2043" y="410"/>
                      </a:lnTo>
                      <a:lnTo>
                        <a:pt x="2045" y="410"/>
                      </a:lnTo>
                      <a:lnTo>
                        <a:pt x="2047" y="410"/>
                      </a:lnTo>
                      <a:lnTo>
                        <a:pt x="2049" y="410"/>
                      </a:lnTo>
                      <a:lnTo>
                        <a:pt x="2050" y="410"/>
                      </a:lnTo>
                      <a:lnTo>
                        <a:pt x="2052" y="410"/>
                      </a:lnTo>
                      <a:lnTo>
                        <a:pt x="2054" y="410"/>
                      </a:lnTo>
                      <a:lnTo>
                        <a:pt x="2056" y="410"/>
                      </a:lnTo>
                      <a:lnTo>
                        <a:pt x="2058" y="410"/>
                      </a:lnTo>
                      <a:lnTo>
                        <a:pt x="2060" y="410"/>
                      </a:lnTo>
                      <a:lnTo>
                        <a:pt x="2062" y="410"/>
                      </a:lnTo>
                      <a:lnTo>
                        <a:pt x="2064" y="410"/>
                      </a:lnTo>
                      <a:lnTo>
                        <a:pt x="2068" y="410"/>
                      </a:lnTo>
                      <a:lnTo>
                        <a:pt x="2070" y="410"/>
                      </a:lnTo>
                      <a:lnTo>
                        <a:pt x="2072" y="410"/>
                      </a:lnTo>
                      <a:lnTo>
                        <a:pt x="2073" y="410"/>
                      </a:lnTo>
                      <a:lnTo>
                        <a:pt x="2075" y="410"/>
                      </a:lnTo>
                      <a:lnTo>
                        <a:pt x="2077" y="410"/>
                      </a:lnTo>
                      <a:lnTo>
                        <a:pt x="2079" y="410"/>
                      </a:lnTo>
                      <a:lnTo>
                        <a:pt x="2081" y="410"/>
                      </a:lnTo>
                      <a:lnTo>
                        <a:pt x="2083" y="410"/>
                      </a:lnTo>
                      <a:lnTo>
                        <a:pt x="2085" y="410"/>
                      </a:lnTo>
                      <a:lnTo>
                        <a:pt x="2087" y="410"/>
                      </a:lnTo>
                      <a:lnTo>
                        <a:pt x="2089" y="410"/>
                      </a:lnTo>
                      <a:lnTo>
                        <a:pt x="2091" y="410"/>
                      </a:lnTo>
                      <a:lnTo>
                        <a:pt x="2093" y="410"/>
                      </a:lnTo>
                      <a:lnTo>
                        <a:pt x="2095" y="410"/>
                      </a:lnTo>
                      <a:lnTo>
                        <a:pt x="2096" y="410"/>
                      </a:lnTo>
                      <a:lnTo>
                        <a:pt x="2098" y="410"/>
                      </a:lnTo>
                      <a:lnTo>
                        <a:pt x="2102" y="410"/>
                      </a:lnTo>
                      <a:lnTo>
                        <a:pt x="2104" y="410"/>
                      </a:lnTo>
                      <a:lnTo>
                        <a:pt x="2106" y="410"/>
                      </a:lnTo>
                      <a:lnTo>
                        <a:pt x="2108" y="410"/>
                      </a:lnTo>
                      <a:lnTo>
                        <a:pt x="2110" y="410"/>
                      </a:lnTo>
                      <a:lnTo>
                        <a:pt x="2112" y="410"/>
                      </a:lnTo>
                      <a:lnTo>
                        <a:pt x="2114" y="410"/>
                      </a:lnTo>
                      <a:lnTo>
                        <a:pt x="2116" y="410"/>
                      </a:lnTo>
                      <a:lnTo>
                        <a:pt x="2118" y="410"/>
                      </a:lnTo>
                      <a:lnTo>
                        <a:pt x="2119" y="410"/>
                      </a:lnTo>
                      <a:lnTo>
                        <a:pt x="2121" y="410"/>
                      </a:lnTo>
                      <a:lnTo>
                        <a:pt x="2123" y="410"/>
                      </a:lnTo>
                      <a:lnTo>
                        <a:pt x="2125" y="410"/>
                      </a:lnTo>
                      <a:lnTo>
                        <a:pt x="2127" y="410"/>
                      </a:lnTo>
                      <a:lnTo>
                        <a:pt x="2129" y="410"/>
                      </a:lnTo>
                      <a:lnTo>
                        <a:pt x="2131" y="410"/>
                      </a:lnTo>
                      <a:lnTo>
                        <a:pt x="2133" y="410"/>
                      </a:lnTo>
                      <a:lnTo>
                        <a:pt x="2135" y="410"/>
                      </a:lnTo>
                      <a:lnTo>
                        <a:pt x="2137" y="410"/>
                      </a:lnTo>
                      <a:lnTo>
                        <a:pt x="2139" y="410"/>
                      </a:lnTo>
                      <a:lnTo>
                        <a:pt x="2141" y="410"/>
                      </a:lnTo>
                      <a:lnTo>
                        <a:pt x="2142" y="410"/>
                      </a:lnTo>
                      <a:lnTo>
                        <a:pt x="2144" y="410"/>
                      </a:lnTo>
                      <a:lnTo>
                        <a:pt x="2146" y="410"/>
                      </a:lnTo>
                      <a:lnTo>
                        <a:pt x="2148" y="410"/>
                      </a:lnTo>
                      <a:lnTo>
                        <a:pt x="2150" y="410"/>
                      </a:lnTo>
                      <a:lnTo>
                        <a:pt x="2152" y="410"/>
                      </a:lnTo>
                      <a:lnTo>
                        <a:pt x="2154" y="410"/>
                      </a:lnTo>
                      <a:lnTo>
                        <a:pt x="2156" y="410"/>
                      </a:lnTo>
                      <a:lnTo>
                        <a:pt x="2158" y="410"/>
                      </a:lnTo>
                      <a:lnTo>
                        <a:pt x="2160" y="410"/>
                      </a:lnTo>
                      <a:lnTo>
                        <a:pt x="2162" y="410"/>
                      </a:lnTo>
                      <a:lnTo>
                        <a:pt x="2163" y="410"/>
                      </a:lnTo>
                      <a:lnTo>
                        <a:pt x="2165" y="410"/>
                      </a:lnTo>
                      <a:lnTo>
                        <a:pt x="2167" y="410"/>
                      </a:lnTo>
                      <a:lnTo>
                        <a:pt x="2169" y="410"/>
                      </a:lnTo>
                      <a:lnTo>
                        <a:pt x="2171" y="410"/>
                      </a:lnTo>
                      <a:lnTo>
                        <a:pt x="2173" y="410"/>
                      </a:lnTo>
                      <a:lnTo>
                        <a:pt x="2175" y="410"/>
                      </a:lnTo>
                      <a:lnTo>
                        <a:pt x="2177" y="410"/>
                      </a:lnTo>
                      <a:lnTo>
                        <a:pt x="2179" y="410"/>
                      </a:lnTo>
                      <a:lnTo>
                        <a:pt x="2181" y="410"/>
                      </a:lnTo>
                      <a:lnTo>
                        <a:pt x="2183" y="410"/>
                      </a:lnTo>
                      <a:lnTo>
                        <a:pt x="2185" y="410"/>
                      </a:lnTo>
                      <a:lnTo>
                        <a:pt x="2186" y="410"/>
                      </a:lnTo>
                      <a:lnTo>
                        <a:pt x="2188" y="410"/>
                      </a:lnTo>
                      <a:lnTo>
                        <a:pt x="2190" y="410"/>
                      </a:lnTo>
                      <a:lnTo>
                        <a:pt x="2192" y="410"/>
                      </a:lnTo>
                      <a:lnTo>
                        <a:pt x="2194" y="410"/>
                      </a:lnTo>
                      <a:lnTo>
                        <a:pt x="2196" y="410"/>
                      </a:lnTo>
                      <a:lnTo>
                        <a:pt x="2198" y="410"/>
                      </a:lnTo>
                      <a:lnTo>
                        <a:pt x="2200" y="410"/>
                      </a:lnTo>
                      <a:lnTo>
                        <a:pt x="2202" y="410"/>
                      </a:lnTo>
                      <a:lnTo>
                        <a:pt x="2204" y="410"/>
                      </a:lnTo>
                      <a:lnTo>
                        <a:pt x="2206" y="410"/>
                      </a:lnTo>
                      <a:lnTo>
                        <a:pt x="2208" y="410"/>
                      </a:lnTo>
                      <a:lnTo>
                        <a:pt x="2209" y="410"/>
                      </a:lnTo>
                      <a:lnTo>
                        <a:pt x="2211" y="410"/>
                      </a:lnTo>
                      <a:lnTo>
                        <a:pt x="2213" y="410"/>
                      </a:lnTo>
                      <a:lnTo>
                        <a:pt x="2215" y="410"/>
                      </a:lnTo>
                      <a:lnTo>
                        <a:pt x="2217" y="410"/>
                      </a:lnTo>
                      <a:lnTo>
                        <a:pt x="2219" y="410"/>
                      </a:lnTo>
                      <a:lnTo>
                        <a:pt x="2221" y="410"/>
                      </a:lnTo>
                      <a:lnTo>
                        <a:pt x="2223" y="410"/>
                      </a:lnTo>
                      <a:lnTo>
                        <a:pt x="2225" y="410"/>
                      </a:lnTo>
                      <a:lnTo>
                        <a:pt x="2227" y="410"/>
                      </a:lnTo>
                      <a:lnTo>
                        <a:pt x="2229" y="410"/>
                      </a:lnTo>
                      <a:lnTo>
                        <a:pt x="2231" y="410"/>
                      </a:lnTo>
                      <a:lnTo>
                        <a:pt x="2232" y="410"/>
                      </a:lnTo>
                      <a:lnTo>
                        <a:pt x="2234" y="410"/>
                      </a:lnTo>
                      <a:lnTo>
                        <a:pt x="2236" y="410"/>
                      </a:lnTo>
                      <a:lnTo>
                        <a:pt x="2238" y="410"/>
                      </a:lnTo>
                      <a:lnTo>
                        <a:pt x="2240" y="410"/>
                      </a:lnTo>
                      <a:lnTo>
                        <a:pt x="2242" y="410"/>
                      </a:lnTo>
                      <a:lnTo>
                        <a:pt x="2244" y="410"/>
                      </a:lnTo>
                      <a:lnTo>
                        <a:pt x="2246" y="410"/>
                      </a:lnTo>
                      <a:lnTo>
                        <a:pt x="2248" y="410"/>
                      </a:lnTo>
                      <a:lnTo>
                        <a:pt x="2250" y="410"/>
                      </a:lnTo>
                      <a:lnTo>
                        <a:pt x="2252" y="410"/>
                      </a:lnTo>
                      <a:lnTo>
                        <a:pt x="2253" y="410"/>
                      </a:lnTo>
                      <a:lnTo>
                        <a:pt x="2255" y="410"/>
                      </a:lnTo>
                      <a:lnTo>
                        <a:pt x="2257" y="410"/>
                      </a:lnTo>
                      <a:lnTo>
                        <a:pt x="2259" y="410"/>
                      </a:lnTo>
                      <a:lnTo>
                        <a:pt x="2261" y="410"/>
                      </a:lnTo>
                      <a:lnTo>
                        <a:pt x="2263" y="410"/>
                      </a:lnTo>
                      <a:lnTo>
                        <a:pt x="2265" y="410"/>
                      </a:lnTo>
                      <a:lnTo>
                        <a:pt x="2267" y="410"/>
                      </a:lnTo>
                      <a:lnTo>
                        <a:pt x="2269" y="410"/>
                      </a:lnTo>
                      <a:lnTo>
                        <a:pt x="2271" y="410"/>
                      </a:lnTo>
                      <a:lnTo>
                        <a:pt x="2273" y="410"/>
                      </a:lnTo>
                      <a:lnTo>
                        <a:pt x="2275" y="410"/>
                      </a:lnTo>
                      <a:lnTo>
                        <a:pt x="2276" y="410"/>
                      </a:lnTo>
                      <a:lnTo>
                        <a:pt x="2278" y="410"/>
                      </a:lnTo>
                      <a:lnTo>
                        <a:pt x="2280" y="410"/>
                      </a:lnTo>
                      <a:lnTo>
                        <a:pt x="2282" y="410"/>
                      </a:lnTo>
                      <a:lnTo>
                        <a:pt x="2284" y="410"/>
                      </a:lnTo>
                      <a:lnTo>
                        <a:pt x="2286" y="410"/>
                      </a:lnTo>
                      <a:lnTo>
                        <a:pt x="2288" y="410"/>
                      </a:lnTo>
                      <a:lnTo>
                        <a:pt x="2290" y="410"/>
                      </a:lnTo>
                      <a:lnTo>
                        <a:pt x="2292" y="410"/>
                      </a:lnTo>
                      <a:lnTo>
                        <a:pt x="2294" y="410"/>
                      </a:lnTo>
                      <a:lnTo>
                        <a:pt x="2296" y="410"/>
                      </a:lnTo>
                      <a:lnTo>
                        <a:pt x="2298" y="410"/>
                      </a:lnTo>
                      <a:lnTo>
                        <a:pt x="2299" y="410"/>
                      </a:lnTo>
                      <a:lnTo>
                        <a:pt x="2301" y="410"/>
                      </a:lnTo>
                      <a:lnTo>
                        <a:pt x="2303" y="410"/>
                      </a:lnTo>
                      <a:lnTo>
                        <a:pt x="2305" y="410"/>
                      </a:lnTo>
                      <a:lnTo>
                        <a:pt x="2307" y="410"/>
                      </a:lnTo>
                      <a:lnTo>
                        <a:pt x="2309" y="410"/>
                      </a:lnTo>
                      <a:lnTo>
                        <a:pt x="2311" y="410"/>
                      </a:lnTo>
                      <a:lnTo>
                        <a:pt x="2313" y="410"/>
                      </a:lnTo>
                      <a:lnTo>
                        <a:pt x="2315" y="410"/>
                      </a:lnTo>
                      <a:lnTo>
                        <a:pt x="2317" y="410"/>
                      </a:lnTo>
                      <a:lnTo>
                        <a:pt x="2319" y="410"/>
                      </a:lnTo>
                      <a:lnTo>
                        <a:pt x="2321" y="410"/>
                      </a:lnTo>
                      <a:lnTo>
                        <a:pt x="2322" y="410"/>
                      </a:lnTo>
                      <a:lnTo>
                        <a:pt x="2324" y="410"/>
                      </a:lnTo>
                      <a:lnTo>
                        <a:pt x="2326" y="410"/>
                      </a:lnTo>
                      <a:lnTo>
                        <a:pt x="2328" y="410"/>
                      </a:lnTo>
                      <a:lnTo>
                        <a:pt x="2330" y="410"/>
                      </a:lnTo>
                      <a:lnTo>
                        <a:pt x="2332" y="410"/>
                      </a:lnTo>
                      <a:lnTo>
                        <a:pt x="2334" y="410"/>
                      </a:lnTo>
                      <a:lnTo>
                        <a:pt x="2336" y="410"/>
                      </a:lnTo>
                      <a:lnTo>
                        <a:pt x="2338" y="410"/>
                      </a:lnTo>
                      <a:lnTo>
                        <a:pt x="2340" y="410"/>
                      </a:lnTo>
                      <a:lnTo>
                        <a:pt x="2342" y="410"/>
                      </a:lnTo>
                      <a:lnTo>
                        <a:pt x="2343" y="410"/>
                      </a:lnTo>
                      <a:lnTo>
                        <a:pt x="2345" y="410"/>
                      </a:lnTo>
                      <a:lnTo>
                        <a:pt x="2347" y="410"/>
                      </a:lnTo>
                      <a:lnTo>
                        <a:pt x="2349" y="410"/>
                      </a:lnTo>
                      <a:lnTo>
                        <a:pt x="2351" y="410"/>
                      </a:lnTo>
                      <a:lnTo>
                        <a:pt x="2353" y="410"/>
                      </a:lnTo>
                      <a:lnTo>
                        <a:pt x="2355" y="410"/>
                      </a:lnTo>
                      <a:lnTo>
                        <a:pt x="2357" y="410"/>
                      </a:lnTo>
                      <a:lnTo>
                        <a:pt x="2359" y="410"/>
                      </a:lnTo>
                      <a:lnTo>
                        <a:pt x="2361" y="410"/>
                      </a:lnTo>
                      <a:lnTo>
                        <a:pt x="2363" y="410"/>
                      </a:lnTo>
                      <a:lnTo>
                        <a:pt x="2365" y="410"/>
                      </a:lnTo>
                      <a:lnTo>
                        <a:pt x="2366" y="410"/>
                      </a:lnTo>
                      <a:lnTo>
                        <a:pt x="2368" y="410"/>
                      </a:lnTo>
                      <a:lnTo>
                        <a:pt x="2370" y="410"/>
                      </a:lnTo>
                      <a:lnTo>
                        <a:pt x="2372" y="410"/>
                      </a:lnTo>
                      <a:lnTo>
                        <a:pt x="2374" y="410"/>
                      </a:lnTo>
                      <a:lnTo>
                        <a:pt x="2376" y="410"/>
                      </a:lnTo>
                      <a:lnTo>
                        <a:pt x="2378" y="410"/>
                      </a:lnTo>
                      <a:lnTo>
                        <a:pt x="2380" y="410"/>
                      </a:lnTo>
                      <a:lnTo>
                        <a:pt x="2382" y="410"/>
                      </a:lnTo>
                      <a:lnTo>
                        <a:pt x="2384" y="410"/>
                      </a:lnTo>
                      <a:lnTo>
                        <a:pt x="2386" y="410"/>
                      </a:lnTo>
                      <a:lnTo>
                        <a:pt x="2388" y="410"/>
                      </a:lnTo>
                      <a:lnTo>
                        <a:pt x="2389" y="410"/>
                      </a:lnTo>
                      <a:lnTo>
                        <a:pt x="2391" y="410"/>
                      </a:lnTo>
                      <a:lnTo>
                        <a:pt x="2393" y="410"/>
                      </a:lnTo>
                      <a:lnTo>
                        <a:pt x="2395" y="410"/>
                      </a:lnTo>
                      <a:lnTo>
                        <a:pt x="2397" y="410"/>
                      </a:lnTo>
                      <a:lnTo>
                        <a:pt x="2399" y="410"/>
                      </a:lnTo>
                      <a:lnTo>
                        <a:pt x="2401" y="410"/>
                      </a:lnTo>
                      <a:lnTo>
                        <a:pt x="2403" y="410"/>
                      </a:lnTo>
                      <a:lnTo>
                        <a:pt x="2405" y="410"/>
                      </a:lnTo>
                      <a:lnTo>
                        <a:pt x="2407" y="410"/>
                      </a:lnTo>
                      <a:lnTo>
                        <a:pt x="2409" y="410"/>
                      </a:lnTo>
                      <a:lnTo>
                        <a:pt x="2411" y="410"/>
                      </a:lnTo>
                      <a:lnTo>
                        <a:pt x="2412" y="410"/>
                      </a:lnTo>
                      <a:lnTo>
                        <a:pt x="2414" y="410"/>
                      </a:lnTo>
                      <a:lnTo>
                        <a:pt x="2416" y="410"/>
                      </a:lnTo>
                      <a:lnTo>
                        <a:pt x="2418" y="410"/>
                      </a:lnTo>
                      <a:lnTo>
                        <a:pt x="2420" y="410"/>
                      </a:lnTo>
                      <a:lnTo>
                        <a:pt x="2422" y="410"/>
                      </a:lnTo>
                      <a:lnTo>
                        <a:pt x="2424" y="410"/>
                      </a:lnTo>
                      <a:lnTo>
                        <a:pt x="2426" y="410"/>
                      </a:lnTo>
                      <a:lnTo>
                        <a:pt x="2428" y="410"/>
                      </a:lnTo>
                      <a:lnTo>
                        <a:pt x="2430" y="410"/>
                      </a:lnTo>
                      <a:lnTo>
                        <a:pt x="2432" y="410"/>
                      </a:lnTo>
                      <a:lnTo>
                        <a:pt x="2433" y="410"/>
                      </a:lnTo>
                      <a:lnTo>
                        <a:pt x="2435" y="410"/>
                      </a:lnTo>
                      <a:lnTo>
                        <a:pt x="2437" y="410"/>
                      </a:lnTo>
                      <a:lnTo>
                        <a:pt x="2439" y="410"/>
                      </a:lnTo>
                      <a:lnTo>
                        <a:pt x="2441" y="410"/>
                      </a:lnTo>
                      <a:lnTo>
                        <a:pt x="2443" y="410"/>
                      </a:lnTo>
                      <a:lnTo>
                        <a:pt x="2445" y="410"/>
                      </a:lnTo>
                      <a:lnTo>
                        <a:pt x="2447" y="410"/>
                      </a:lnTo>
                      <a:lnTo>
                        <a:pt x="2449" y="410"/>
                      </a:lnTo>
                      <a:lnTo>
                        <a:pt x="2451" y="410"/>
                      </a:lnTo>
                      <a:lnTo>
                        <a:pt x="2453" y="410"/>
                      </a:lnTo>
                      <a:lnTo>
                        <a:pt x="2455" y="410"/>
                      </a:lnTo>
                      <a:lnTo>
                        <a:pt x="2456" y="410"/>
                      </a:lnTo>
                      <a:lnTo>
                        <a:pt x="2458" y="410"/>
                      </a:lnTo>
                      <a:lnTo>
                        <a:pt x="2460" y="410"/>
                      </a:lnTo>
                      <a:lnTo>
                        <a:pt x="2462" y="410"/>
                      </a:lnTo>
                      <a:lnTo>
                        <a:pt x="2464" y="410"/>
                      </a:lnTo>
                      <a:lnTo>
                        <a:pt x="2466" y="410"/>
                      </a:lnTo>
                      <a:lnTo>
                        <a:pt x="2468" y="410"/>
                      </a:lnTo>
                      <a:lnTo>
                        <a:pt x="2470" y="410"/>
                      </a:lnTo>
                      <a:lnTo>
                        <a:pt x="2472" y="410"/>
                      </a:lnTo>
                      <a:lnTo>
                        <a:pt x="2474" y="410"/>
                      </a:lnTo>
                      <a:lnTo>
                        <a:pt x="2476" y="410"/>
                      </a:lnTo>
                      <a:lnTo>
                        <a:pt x="2478" y="410"/>
                      </a:lnTo>
                      <a:lnTo>
                        <a:pt x="2479" y="410"/>
                      </a:lnTo>
                      <a:lnTo>
                        <a:pt x="2481" y="410"/>
                      </a:lnTo>
                      <a:lnTo>
                        <a:pt x="2483" y="410"/>
                      </a:lnTo>
                      <a:lnTo>
                        <a:pt x="2485" y="410"/>
                      </a:lnTo>
                      <a:lnTo>
                        <a:pt x="2487" y="410"/>
                      </a:lnTo>
                      <a:lnTo>
                        <a:pt x="2491" y="410"/>
                      </a:lnTo>
                      <a:lnTo>
                        <a:pt x="2493" y="410"/>
                      </a:lnTo>
                      <a:lnTo>
                        <a:pt x="2495" y="410"/>
                      </a:lnTo>
                      <a:lnTo>
                        <a:pt x="2497" y="410"/>
                      </a:lnTo>
                      <a:lnTo>
                        <a:pt x="2499" y="410"/>
                      </a:lnTo>
                      <a:lnTo>
                        <a:pt x="2501" y="410"/>
                      </a:lnTo>
                      <a:lnTo>
                        <a:pt x="2502" y="410"/>
                      </a:lnTo>
                      <a:lnTo>
                        <a:pt x="2504" y="410"/>
                      </a:lnTo>
                      <a:lnTo>
                        <a:pt x="2506" y="410"/>
                      </a:lnTo>
                      <a:lnTo>
                        <a:pt x="2508" y="410"/>
                      </a:lnTo>
                      <a:lnTo>
                        <a:pt x="2510" y="410"/>
                      </a:lnTo>
                      <a:lnTo>
                        <a:pt x="2512" y="410"/>
                      </a:lnTo>
                      <a:lnTo>
                        <a:pt x="2514" y="410"/>
                      </a:lnTo>
                      <a:lnTo>
                        <a:pt x="2516" y="410"/>
                      </a:lnTo>
                      <a:lnTo>
                        <a:pt x="2518" y="410"/>
                      </a:lnTo>
                      <a:lnTo>
                        <a:pt x="2520" y="410"/>
                      </a:lnTo>
                      <a:lnTo>
                        <a:pt x="2522" y="410"/>
                      </a:lnTo>
                      <a:lnTo>
                        <a:pt x="2523" y="410"/>
                      </a:lnTo>
                      <a:lnTo>
                        <a:pt x="2525" y="410"/>
                      </a:lnTo>
                      <a:lnTo>
                        <a:pt x="2527" y="410"/>
                      </a:lnTo>
                      <a:lnTo>
                        <a:pt x="2529" y="410"/>
                      </a:lnTo>
                      <a:lnTo>
                        <a:pt x="2531" y="410"/>
                      </a:lnTo>
                      <a:lnTo>
                        <a:pt x="2533" y="410"/>
                      </a:lnTo>
                      <a:lnTo>
                        <a:pt x="2535" y="410"/>
                      </a:lnTo>
                      <a:lnTo>
                        <a:pt x="2537" y="410"/>
                      </a:lnTo>
                      <a:lnTo>
                        <a:pt x="2539" y="410"/>
                      </a:lnTo>
                      <a:lnTo>
                        <a:pt x="2541" y="410"/>
                      </a:lnTo>
                      <a:lnTo>
                        <a:pt x="2543" y="410"/>
                      </a:lnTo>
                      <a:lnTo>
                        <a:pt x="2545" y="410"/>
                      </a:lnTo>
                      <a:lnTo>
                        <a:pt x="2546" y="410"/>
                      </a:lnTo>
                      <a:lnTo>
                        <a:pt x="2548" y="410"/>
                      </a:lnTo>
                      <a:lnTo>
                        <a:pt x="2550" y="410"/>
                      </a:lnTo>
                      <a:lnTo>
                        <a:pt x="2552" y="410"/>
                      </a:lnTo>
                      <a:lnTo>
                        <a:pt x="2554" y="410"/>
                      </a:lnTo>
                      <a:lnTo>
                        <a:pt x="2556" y="410"/>
                      </a:lnTo>
                      <a:lnTo>
                        <a:pt x="2560" y="410"/>
                      </a:lnTo>
                      <a:lnTo>
                        <a:pt x="2562" y="410"/>
                      </a:lnTo>
                      <a:lnTo>
                        <a:pt x="2564" y="410"/>
                      </a:lnTo>
                      <a:lnTo>
                        <a:pt x="2566" y="410"/>
                      </a:lnTo>
                      <a:lnTo>
                        <a:pt x="2568" y="410"/>
                      </a:lnTo>
                      <a:lnTo>
                        <a:pt x="2569" y="410"/>
                      </a:lnTo>
                      <a:lnTo>
                        <a:pt x="2571" y="410"/>
                      </a:lnTo>
                      <a:lnTo>
                        <a:pt x="2573" y="410"/>
                      </a:lnTo>
                      <a:lnTo>
                        <a:pt x="2575" y="410"/>
                      </a:lnTo>
                      <a:lnTo>
                        <a:pt x="2577" y="410"/>
                      </a:lnTo>
                      <a:lnTo>
                        <a:pt x="2579" y="410"/>
                      </a:lnTo>
                      <a:lnTo>
                        <a:pt x="2581" y="410"/>
                      </a:lnTo>
                      <a:lnTo>
                        <a:pt x="2583" y="410"/>
                      </a:lnTo>
                      <a:lnTo>
                        <a:pt x="2585" y="410"/>
                      </a:lnTo>
                      <a:lnTo>
                        <a:pt x="2587" y="410"/>
                      </a:lnTo>
                      <a:lnTo>
                        <a:pt x="2589" y="410"/>
                      </a:lnTo>
                      <a:lnTo>
                        <a:pt x="2591" y="410"/>
                      </a:lnTo>
                      <a:lnTo>
                        <a:pt x="2592" y="410"/>
                      </a:lnTo>
                      <a:lnTo>
                        <a:pt x="2594" y="410"/>
                      </a:lnTo>
                      <a:lnTo>
                        <a:pt x="2596" y="410"/>
                      </a:lnTo>
                      <a:lnTo>
                        <a:pt x="2598" y="410"/>
                      </a:lnTo>
                      <a:lnTo>
                        <a:pt x="2600" y="410"/>
                      </a:lnTo>
                      <a:lnTo>
                        <a:pt x="2602" y="410"/>
                      </a:lnTo>
                      <a:lnTo>
                        <a:pt x="2604" y="410"/>
                      </a:lnTo>
                      <a:lnTo>
                        <a:pt x="2606" y="410"/>
                      </a:lnTo>
                      <a:lnTo>
                        <a:pt x="2608" y="410"/>
                      </a:lnTo>
                      <a:lnTo>
                        <a:pt x="2610" y="410"/>
                      </a:lnTo>
                      <a:lnTo>
                        <a:pt x="2612" y="410"/>
                      </a:lnTo>
                      <a:lnTo>
                        <a:pt x="2614" y="410"/>
                      </a:lnTo>
                      <a:lnTo>
                        <a:pt x="2615" y="410"/>
                      </a:lnTo>
                      <a:lnTo>
                        <a:pt x="2617" y="410"/>
                      </a:lnTo>
                      <a:lnTo>
                        <a:pt x="2619" y="410"/>
                      </a:lnTo>
                      <a:lnTo>
                        <a:pt x="2621" y="410"/>
                      </a:lnTo>
                      <a:lnTo>
                        <a:pt x="2623" y="410"/>
                      </a:lnTo>
                      <a:lnTo>
                        <a:pt x="2625" y="410"/>
                      </a:lnTo>
                      <a:lnTo>
                        <a:pt x="2627" y="410"/>
                      </a:lnTo>
                      <a:lnTo>
                        <a:pt x="2629" y="410"/>
                      </a:lnTo>
                      <a:lnTo>
                        <a:pt x="2631" y="410"/>
                      </a:lnTo>
                      <a:lnTo>
                        <a:pt x="2633" y="410"/>
                      </a:lnTo>
                      <a:lnTo>
                        <a:pt x="2635" y="410"/>
                      </a:lnTo>
                      <a:lnTo>
                        <a:pt x="2636" y="410"/>
                      </a:lnTo>
                      <a:lnTo>
                        <a:pt x="2638" y="410"/>
                      </a:lnTo>
                      <a:lnTo>
                        <a:pt x="2640" y="410"/>
                      </a:lnTo>
                      <a:lnTo>
                        <a:pt x="2642" y="410"/>
                      </a:lnTo>
                      <a:lnTo>
                        <a:pt x="2644" y="410"/>
                      </a:lnTo>
                      <a:lnTo>
                        <a:pt x="2646" y="410"/>
                      </a:lnTo>
                      <a:lnTo>
                        <a:pt x="2648" y="410"/>
                      </a:lnTo>
                      <a:lnTo>
                        <a:pt x="2650" y="410"/>
                      </a:lnTo>
                      <a:lnTo>
                        <a:pt x="2652" y="410"/>
                      </a:lnTo>
                      <a:lnTo>
                        <a:pt x="2654" y="410"/>
                      </a:lnTo>
                      <a:lnTo>
                        <a:pt x="2656" y="410"/>
                      </a:lnTo>
                      <a:lnTo>
                        <a:pt x="2658" y="410"/>
                      </a:lnTo>
                      <a:lnTo>
                        <a:pt x="2659" y="410"/>
                      </a:lnTo>
                      <a:lnTo>
                        <a:pt x="2661" y="410"/>
                      </a:lnTo>
                      <a:lnTo>
                        <a:pt x="2665" y="410"/>
                      </a:lnTo>
                      <a:lnTo>
                        <a:pt x="2667" y="410"/>
                      </a:lnTo>
                      <a:lnTo>
                        <a:pt x="2669" y="410"/>
                      </a:lnTo>
                      <a:lnTo>
                        <a:pt x="2671" y="410"/>
                      </a:lnTo>
                      <a:lnTo>
                        <a:pt x="2673" y="410"/>
                      </a:lnTo>
                      <a:lnTo>
                        <a:pt x="2675" y="410"/>
                      </a:lnTo>
                      <a:lnTo>
                        <a:pt x="2677" y="410"/>
                      </a:lnTo>
                      <a:lnTo>
                        <a:pt x="2679" y="410"/>
                      </a:lnTo>
                      <a:lnTo>
                        <a:pt x="2681" y="410"/>
                      </a:lnTo>
                      <a:lnTo>
                        <a:pt x="2682" y="410"/>
                      </a:lnTo>
                      <a:lnTo>
                        <a:pt x="2684" y="410"/>
                      </a:lnTo>
                      <a:lnTo>
                        <a:pt x="2686" y="410"/>
                      </a:lnTo>
                      <a:lnTo>
                        <a:pt x="2688" y="410"/>
                      </a:lnTo>
                      <a:lnTo>
                        <a:pt x="2690" y="410"/>
                      </a:lnTo>
                      <a:lnTo>
                        <a:pt x="2692" y="410"/>
                      </a:lnTo>
                      <a:lnTo>
                        <a:pt x="2694" y="410"/>
                      </a:lnTo>
                      <a:lnTo>
                        <a:pt x="2696" y="410"/>
                      </a:lnTo>
                      <a:lnTo>
                        <a:pt x="2698" y="410"/>
                      </a:lnTo>
                      <a:lnTo>
                        <a:pt x="2700" y="410"/>
                      </a:lnTo>
                      <a:lnTo>
                        <a:pt x="2702" y="410"/>
                      </a:lnTo>
                      <a:lnTo>
                        <a:pt x="2704" y="410"/>
                      </a:lnTo>
                      <a:lnTo>
                        <a:pt x="2705" y="410"/>
                      </a:lnTo>
                      <a:lnTo>
                        <a:pt x="2707" y="410"/>
                      </a:lnTo>
                      <a:lnTo>
                        <a:pt x="2709" y="410"/>
                      </a:lnTo>
                      <a:lnTo>
                        <a:pt x="2711" y="410"/>
                      </a:lnTo>
                      <a:lnTo>
                        <a:pt x="2713" y="410"/>
                      </a:lnTo>
                      <a:lnTo>
                        <a:pt x="2715" y="410"/>
                      </a:lnTo>
                      <a:lnTo>
                        <a:pt x="2717" y="410"/>
                      </a:lnTo>
                      <a:lnTo>
                        <a:pt x="2719" y="410"/>
                      </a:lnTo>
                      <a:lnTo>
                        <a:pt x="2721" y="410"/>
                      </a:lnTo>
                      <a:lnTo>
                        <a:pt x="2723" y="410"/>
                      </a:lnTo>
                      <a:lnTo>
                        <a:pt x="2725" y="410"/>
                      </a:lnTo>
                      <a:lnTo>
                        <a:pt x="2726" y="410"/>
                      </a:lnTo>
                      <a:lnTo>
                        <a:pt x="2728" y="410"/>
                      </a:lnTo>
                      <a:lnTo>
                        <a:pt x="2730" y="410"/>
                      </a:lnTo>
                      <a:lnTo>
                        <a:pt x="2732" y="410"/>
                      </a:lnTo>
                      <a:lnTo>
                        <a:pt x="2734" y="410"/>
                      </a:lnTo>
                      <a:lnTo>
                        <a:pt x="2736" y="410"/>
                      </a:lnTo>
                      <a:lnTo>
                        <a:pt x="2738" y="410"/>
                      </a:lnTo>
                      <a:lnTo>
                        <a:pt x="2740" y="410"/>
                      </a:lnTo>
                      <a:lnTo>
                        <a:pt x="2742" y="410"/>
                      </a:lnTo>
                      <a:lnTo>
                        <a:pt x="2744" y="410"/>
                      </a:lnTo>
                      <a:lnTo>
                        <a:pt x="2746" y="410"/>
                      </a:lnTo>
                      <a:lnTo>
                        <a:pt x="2748" y="410"/>
                      </a:lnTo>
                      <a:lnTo>
                        <a:pt x="2749" y="410"/>
                      </a:lnTo>
                      <a:lnTo>
                        <a:pt x="2751" y="410"/>
                      </a:lnTo>
                      <a:lnTo>
                        <a:pt x="2753" y="410"/>
                      </a:lnTo>
                      <a:lnTo>
                        <a:pt x="2755" y="410"/>
                      </a:lnTo>
                      <a:lnTo>
                        <a:pt x="2757" y="410"/>
                      </a:lnTo>
                      <a:lnTo>
                        <a:pt x="2759" y="410"/>
                      </a:lnTo>
                      <a:lnTo>
                        <a:pt x="2761" y="410"/>
                      </a:lnTo>
                      <a:lnTo>
                        <a:pt x="2763" y="410"/>
                      </a:lnTo>
                      <a:lnTo>
                        <a:pt x="2765" y="410"/>
                      </a:lnTo>
                      <a:lnTo>
                        <a:pt x="2767" y="410"/>
                      </a:lnTo>
                      <a:lnTo>
                        <a:pt x="2769" y="410"/>
                      </a:lnTo>
                      <a:lnTo>
                        <a:pt x="2771" y="410"/>
                      </a:lnTo>
                      <a:lnTo>
                        <a:pt x="2772" y="410"/>
                      </a:lnTo>
                      <a:lnTo>
                        <a:pt x="2774" y="410"/>
                      </a:lnTo>
                      <a:lnTo>
                        <a:pt x="2776" y="410"/>
                      </a:lnTo>
                      <a:lnTo>
                        <a:pt x="2778" y="410"/>
                      </a:lnTo>
                      <a:lnTo>
                        <a:pt x="2780" y="410"/>
                      </a:lnTo>
                      <a:lnTo>
                        <a:pt x="2782" y="410"/>
                      </a:lnTo>
                      <a:lnTo>
                        <a:pt x="2784" y="410"/>
                      </a:lnTo>
                      <a:lnTo>
                        <a:pt x="2786" y="410"/>
                      </a:lnTo>
                      <a:lnTo>
                        <a:pt x="2788" y="410"/>
                      </a:lnTo>
                      <a:lnTo>
                        <a:pt x="2790" y="410"/>
                      </a:lnTo>
                      <a:lnTo>
                        <a:pt x="2792" y="410"/>
                      </a:lnTo>
                      <a:lnTo>
                        <a:pt x="2794" y="410"/>
                      </a:lnTo>
                      <a:lnTo>
                        <a:pt x="2795" y="410"/>
                      </a:lnTo>
                      <a:lnTo>
                        <a:pt x="2797" y="410"/>
                      </a:lnTo>
                      <a:lnTo>
                        <a:pt x="2799" y="410"/>
                      </a:lnTo>
                      <a:lnTo>
                        <a:pt x="2801" y="410"/>
                      </a:lnTo>
                      <a:lnTo>
                        <a:pt x="2803" y="410"/>
                      </a:lnTo>
                      <a:lnTo>
                        <a:pt x="2805" y="410"/>
                      </a:lnTo>
                      <a:lnTo>
                        <a:pt x="2807" y="410"/>
                      </a:lnTo>
                      <a:lnTo>
                        <a:pt x="2809" y="410"/>
                      </a:lnTo>
                      <a:lnTo>
                        <a:pt x="2811" y="410"/>
                      </a:lnTo>
                      <a:lnTo>
                        <a:pt x="2813" y="410"/>
                      </a:lnTo>
                      <a:lnTo>
                        <a:pt x="2815" y="410"/>
                      </a:lnTo>
                      <a:lnTo>
                        <a:pt x="2816" y="410"/>
                      </a:lnTo>
                      <a:lnTo>
                        <a:pt x="2818" y="410"/>
                      </a:lnTo>
                      <a:lnTo>
                        <a:pt x="2820" y="410"/>
                      </a:lnTo>
                      <a:lnTo>
                        <a:pt x="2822" y="410"/>
                      </a:lnTo>
                      <a:lnTo>
                        <a:pt x="2824" y="410"/>
                      </a:lnTo>
                      <a:lnTo>
                        <a:pt x="2826" y="410"/>
                      </a:lnTo>
                      <a:lnTo>
                        <a:pt x="2828" y="410"/>
                      </a:lnTo>
                      <a:lnTo>
                        <a:pt x="2830" y="410"/>
                      </a:lnTo>
                      <a:lnTo>
                        <a:pt x="2832" y="410"/>
                      </a:lnTo>
                      <a:lnTo>
                        <a:pt x="2834" y="410"/>
                      </a:lnTo>
                      <a:lnTo>
                        <a:pt x="2836" y="410"/>
                      </a:lnTo>
                      <a:lnTo>
                        <a:pt x="2838" y="410"/>
                      </a:lnTo>
                      <a:lnTo>
                        <a:pt x="2839" y="410"/>
                      </a:lnTo>
                      <a:lnTo>
                        <a:pt x="2841" y="410"/>
                      </a:lnTo>
                      <a:lnTo>
                        <a:pt x="2843" y="410"/>
                      </a:lnTo>
                      <a:lnTo>
                        <a:pt x="2845" y="410"/>
                      </a:lnTo>
                      <a:lnTo>
                        <a:pt x="2847" y="410"/>
                      </a:lnTo>
                      <a:lnTo>
                        <a:pt x="2849" y="410"/>
                      </a:lnTo>
                      <a:lnTo>
                        <a:pt x="2851" y="410"/>
                      </a:lnTo>
                      <a:lnTo>
                        <a:pt x="2853" y="410"/>
                      </a:lnTo>
                      <a:lnTo>
                        <a:pt x="2855" y="410"/>
                      </a:lnTo>
                      <a:lnTo>
                        <a:pt x="2857" y="410"/>
                      </a:lnTo>
                      <a:lnTo>
                        <a:pt x="2859" y="410"/>
                      </a:lnTo>
                      <a:lnTo>
                        <a:pt x="2861" y="410"/>
                      </a:lnTo>
                      <a:lnTo>
                        <a:pt x="2862" y="410"/>
                      </a:lnTo>
                      <a:lnTo>
                        <a:pt x="2864" y="410"/>
                      </a:lnTo>
                      <a:lnTo>
                        <a:pt x="2866" y="410"/>
                      </a:lnTo>
                      <a:lnTo>
                        <a:pt x="2868" y="410"/>
                      </a:lnTo>
                      <a:lnTo>
                        <a:pt x="2870" y="410"/>
                      </a:lnTo>
                      <a:lnTo>
                        <a:pt x="2872" y="410"/>
                      </a:lnTo>
                      <a:lnTo>
                        <a:pt x="2874" y="410"/>
                      </a:lnTo>
                      <a:lnTo>
                        <a:pt x="2876" y="410"/>
                      </a:lnTo>
                      <a:lnTo>
                        <a:pt x="2878" y="410"/>
                      </a:lnTo>
                      <a:lnTo>
                        <a:pt x="2880" y="410"/>
                      </a:lnTo>
                      <a:lnTo>
                        <a:pt x="2882" y="410"/>
                      </a:lnTo>
                      <a:lnTo>
                        <a:pt x="2884" y="410"/>
                      </a:lnTo>
                      <a:lnTo>
                        <a:pt x="2885" y="410"/>
                      </a:lnTo>
                      <a:lnTo>
                        <a:pt x="2887" y="410"/>
                      </a:lnTo>
                      <a:lnTo>
                        <a:pt x="2889" y="410"/>
                      </a:lnTo>
                      <a:lnTo>
                        <a:pt x="2891" y="410"/>
                      </a:lnTo>
                      <a:lnTo>
                        <a:pt x="2893" y="410"/>
                      </a:lnTo>
                      <a:lnTo>
                        <a:pt x="2895" y="410"/>
                      </a:lnTo>
                      <a:lnTo>
                        <a:pt x="2897" y="410"/>
                      </a:lnTo>
                      <a:lnTo>
                        <a:pt x="2899" y="410"/>
                      </a:lnTo>
                      <a:lnTo>
                        <a:pt x="2901" y="410"/>
                      </a:lnTo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5" name="Rectangle 317"/>
                <p:cNvSpPr>
                  <a:spLocks noChangeArrowheads="1"/>
                </p:cNvSpPr>
                <p:nvPr/>
              </p:nvSpPr>
              <p:spPr bwMode="auto">
                <a:xfrm>
                  <a:off x="1847850" y="3114675"/>
                  <a:ext cx="414337" cy="17700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6" name="Line 323"/>
                <p:cNvSpPr>
                  <a:spLocks noChangeShapeType="1"/>
                </p:cNvSpPr>
                <p:nvPr/>
              </p:nvSpPr>
              <p:spPr bwMode="auto">
                <a:xfrm flipH="1">
                  <a:off x="2209800" y="4884738"/>
                  <a:ext cx="52387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081212" y="479661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Line 325"/>
                <p:cNvSpPr>
                  <a:spLocks noChangeShapeType="1"/>
                </p:cNvSpPr>
                <p:nvPr/>
              </p:nvSpPr>
              <p:spPr bwMode="auto">
                <a:xfrm flipH="1">
                  <a:off x="2182813" y="4675188"/>
                  <a:ext cx="103187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89" name="Rectangle 326"/>
                <p:cNvSpPr>
                  <a:spLocks noChangeArrowheads="1"/>
                </p:cNvSpPr>
                <p:nvPr/>
              </p:nvSpPr>
              <p:spPr bwMode="auto">
                <a:xfrm>
                  <a:off x="1974850" y="4587066"/>
                  <a:ext cx="148397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2M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Line 329"/>
                <p:cNvSpPr>
                  <a:spLocks noChangeShapeType="1"/>
                </p:cNvSpPr>
                <p:nvPr/>
              </p:nvSpPr>
              <p:spPr bwMode="auto">
                <a:xfrm flipH="1">
                  <a:off x="2182813" y="4257675"/>
                  <a:ext cx="103187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91" name="Rectangle 330"/>
                <p:cNvSpPr>
                  <a:spLocks noChangeArrowheads="1"/>
                </p:cNvSpPr>
                <p:nvPr/>
              </p:nvSpPr>
              <p:spPr bwMode="auto">
                <a:xfrm>
                  <a:off x="1974850" y="4169553"/>
                  <a:ext cx="148397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6M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Line 333"/>
                <p:cNvSpPr>
                  <a:spLocks noChangeShapeType="1"/>
                </p:cNvSpPr>
                <p:nvPr/>
              </p:nvSpPr>
              <p:spPr bwMode="auto">
                <a:xfrm flipH="1">
                  <a:off x="2182813" y="3843338"/>
                  <a:ext cx="103187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93" name="Rectangle 334"/>
                <p:cNvSpPr>
                  <a:spLocks noChangeArrowheads="1"/>
                </p:cNvSpPr>
                <p:nvPr/>
              </p:nvSpPr>
              <p:spPr bwMode="auto">
                <a:xfrm>
                  <a:off x="1905000" y="3753628"/>
                  <a:ext cx="20842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Line 337"/>
                <p:cNvSpPr>
                  <a:spLocks noChangeShapeType="1"/>
                </p:cNvSpPr>
                <p:nvPr/>
              </p:nvSpPr>
              <p:spPr bwMode="auto">
                <a:xfrm flipH="1">
                  <a:off x="2182813" y="3424238"/>
                  <a:ext cx="103187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95" name="Rectangle 338"/>
                <p:cNvSpPr>
                  <a:spLocks noChangeArrowheads="1"/>
                </p:cNvSpPr>
                <p:nvPr/>
              </p:nvSpPr>
              <p:spPr bwMode="auto">
                <a:xfrm>
                  <a:off x="1905000" y="3336116"/>
                  <a:ext cx="20842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Line 341"/>
                <p:cNvSpPr>
                  <a:spLocks noChangeShapeType="1"/>
                </p:cNvSpPr>
                <p:nvPr/>
              </p:nvSpPr>
              <p:spPr bwMode="auto">
                <a:xfrm>
                  <a:off x="2262187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97" name="Rectangle 342"/>
                <p:cNvSpPr>
                  <a:spLocks noChangeArrowheads="1"/>
                </p:cNvSpPr>
                <p:nvPr/>
              </p:nvSpPr>
              <p:spPr bwMode="auto">
                <a:xfrm>
                  <a:off x="2209800" y="492996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8" name="Line 343"/>
                <p:cNvSpPr>
                  <a:spLocks noChangeShapeType="1"/>
                </p:cNvSpPr>
                <p:nvPr/>
              </p:nvSpPr>
              <p:spPr bwMode="auto">
                <a:xfrm>
                  <a:off x="2717800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99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65412" y="492996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0" name="Line 345"/>
                <p:cNvSpPr>
                  <a:spLocks noChangeShapeType="1"/>
                </p:cNvSpPr>
                <p:nvPr/>
              </p:nvSpPr>
              <p:spPr bwMode="auto">
                <a:xfrm>
                  <a:off x="3176587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01" name="Rectangle 346"/>
                <p:cNvSpPr>
                  <a:spLocks noChangeArrowheads="1"/>
                </p:cNvSpPr>
                <p:nvPr/>
              </p:nvSpPr>
              <p:spPr bwMode="auto">
                <a:xfrm>
                  <a:off x="3124200" y="492996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2" name="Line 347"/>
                <p:cNvSpPr>
                  <a:spLocks noChangeShapeType="1"/>
                </p:cNvSpPr>
                <p:nvPr/>
              </p:nvSpPr>
              <p:spPr bwMode="auto">
                <a:xfrm>
                  <a:off x="3632199" y="4884738"/>
                  <a:ext cx="1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03" name="Rectangle 348"/>
                <p:cNvSpPr>
                  <a:spLocks noChangeArrowheads="1"/>
                </p:cNvSpPr>
                <p:nvPr/>
              </p:nvSpPr>
              <p:spPr bwMode="auto">
                <a:xfrm>
                  <a:off x="3579812" y="492996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4" name="Line 349"/>
                <p:cNvSpPr>
                  <a:spLocks noChangeShapeType="1"/>
                </p:cNvSpPr>
                <p:nvPr/>
              </p:nvSpPr>
              <p:spPr bwMode="auto">
                <a:xfrm>
                  <a:off x="4090987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05" name="Rectangle 350"/>
                <p:cNvSpPr>
                  <a:spLocks noChangeArrowheads="1"/>
                </p:cNvSpPr>
                <p:nvPr/>
              </p:nvSpPr>
              <p:spPr bwMode="auto">
                <a:xfrm>
                  <a:off x="4038600" y="4929967"/>
                  <a:ext cx="60025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8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6" name="Line 351"/>
                <p:cNvSpPr>
                  <a:spLocks noChangeShapeType="1"/>
                </p:cNvSpPr>
                <p:nvPr/>
              </p:nvSpPr>
              <p:spPr bwMode="auto">
                <a:xfrm>
                  <a:off x="4548187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07" name="Rectangle 352"/>
                <p:cNvSpPr>
                  <a:spLocks noChangeArrowheads="1"/>
                </p:cNvSpPr>
                <p:nvPr/>
              </p:nvSpPr>
              <p:spPr bwMode="auto">
                <a:xfrm>
                  <a:off x="4460875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Line 353"/>
                <p:cNvSpPr>
                  <a:spLocks noChangeShapeType="1"/>
                </p:cNvSpPr>
                <p:nvPr/>
              </p:nvSpPr>
              <p:spPr bwMode="auto">
                <a:xfrm>
                  <a:off x="5006975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09" name="Rectangle 354"/>
                <p:cNvSpPr>
                  <a:spLocks noChangeArrowheads="1"/>
                </p:cNvSpPr>
                <p:nvPr/>
              </p:nvSpPr>
              <p:spPr bwMode="auto">
                <a:xfrm>
                  <a:off x="4919662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Line 355"/>
                <p:cNvSpPr>
                  <a:spLocks noChangeShapeType="1"/>
                </p:cNvSpPr>
                <p:nvPr/>
              </p:nvSpPr>
              <p:spPr bwMode="auto">
                <a:xfrm>
                  <a:off x="5462587" y="4891088"/>
                  <a:ext cx="0" cy="6985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11" name="Rectangle 356"/>
                <p:cNvSpPr>
                  <a:spLocks noChangeArrowheads="1"/>
                </p:cNvSpPr>
                <p:nvPr/>
              </p:nvSpPr>
              <p:spPr bwMode="auto">
                <a:xfrm>
                  <a:off x="5375275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14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Line 357"/>
                <p:cNvSpPr>
                  <a:spLocks noChangeShapeType="1"/>
                </p:cNvSpPr>
                <p:nvPr/>
              </p:nvSpPr>
              <p:spPr bwMode="auto">
                <a:xfrm>
                  <a:off x="5921375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13" name="Rectangle 358"/>
                <p:cNvSpPr>
                  <a:spLocks noChangeArrowheads="1"/>
                </p:cNvSpPr>
                <p:nvPr/>
              </p:nvSpPr>
              <p:spPr bwMode="auto">
                <a:xfrm>
                  <a:off x="5834062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" name="Line 359"/>
                <p:cNvSpPr>
                  <a:spLocks noChangeShapeType="1"/>
                </p:cNvSpPr>
                <p:nvPr/>
              </p:nvSpPr>
              <p:spPr bwMode="auto">
                <a:xfrm>
                  <a:off x="6378575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15" name="Rectangle 360"/>
                <p:cNvSpPr>
                  <a:spLocks noChangeArrowheads="1"/>
                </p:cNvSpPr>
                <p:nvPr/>
              </p:nvSpPr>
              <p:spPr bwMode="auto">
                <a:xfrm>
                  <a:off x="6291262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18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Line 361"/>
                <p:cNvSpPr>
                  <a:spLocks noChangeShapeType="1"/>
                </p:cNvSpPr>
                <p:nvPr/>
              </p:nvSpPr>
              <p:spPr bwMode="auto">
                <a:xfrm>
                  <a:off x="6837362" y="4884738"/>
                  <a:ext cx="0" cy="7620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217" name="Rectangle 362"/>
                <p:cNvSpPr>
                  <a:spLocks noChangeArrowheads="1"/>
                </p:cNvSpPr>
                <p:nvPr/>
              </p:nvSpPr>
              <p:spPr bwMode="auto">
                <a:xfrm>
                  <a:off x="6750050" y="4929967"/>
                  <a:ext cx="120051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18" name="Straight Connector 217"/>
                <p:cNvCxnSpPr/>
                <p:nvPr/>
              </p:nvCxnSpPr>
              <p:spPr>
                <a:xfrm flipV="1">
                  <a:off x="2286000" y="3154363"/>
                  <a:ext cx="11906" cy="1730375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2286000" y="4881563"/>
                  <a:ext cx="4584699" cy="3175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/>
              <p:cNvSpPr txBox="1"/>
              <p:nvPr/>
            </p:nvSpPr>
            <p:spPr>
              <a:xfrm>
                <a:off x="6104495" y="672955"/>
                <a:ext cx="690443" cy="286688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H[</a:t>
                </a: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TMPeP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nb-NO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168935" y="422877"/>
                <a:ext cx="25210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203095" y="750556"/>
                <a:ext cx="25331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226124" y="561355"/>
                <a:ext cx="24241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196487" y="1476977"/>
                <a:ext cx="369332" cy="254833"/>
              </a:xfrm>
              <a:prstGeom prst="rect">
                <a:avLst/>
              </a:prstGeom>
              <a:grpFill/>
            </p:spPr>
            <p:txBody>
              <a:bodyPr vert="horz" wrap="squar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361375" y="1377729"/>
                <a:ext cx="273901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3428443" y="1127019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3497597" y="1405992"/>
                <a:ext cx="267846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637218" y="801609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3732031" y="1378759"/>
                <a:ext cx="25815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3806211" y="1034687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880171" y="1132665"/>
                <a:ext cx="209724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3922733" y="1458234"/>
                <a:ext cx="24726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137192" y="1210956"/>
                <a:ext cx="28479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430060" y="1448127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4542289" y="1353182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197834" y="1816071"/>
              <a:ext cx="4788783" cy="1620091"/>
              <a:chOff x="2161824" y="2306319"/>
              <a:chExt cx="4788783" cy="1620091"/>
            </a:xfrm>
            <a:noFill/>
          </p:grpSpPr>
          <p:grpSp>
            <p:nvGrpSpPr>
              <p:cNvPr id="24" name="Group 23"/>
              <p:cNvGrpSpPr/>
              <p:nvPr/>
            </p:nvGrpSpPr>
            <p:grpSpPr>
              <a:xfrm>
                <a:off x="2161824" y="2438400"/>
                <a:ext cx="4742214" cy="1488010"/>
                <a:chOff x="2085624" y="2817813"/>
                <a:chExt cx="5305776" cy="2083214"/>
              </a:xfrm>
              <a:grpFill/>
            </p:grpSpPr>
            <p:sp>
              <p:nvSpPr>
                <p:cNvPr id="55" name="Line 8"/>
                <p:cNvSpPr>
                  <a:spLocks noChangeShapeType="1"/>
                </p:cNvSpPr>
                <p:nvPr/>
              </p:nvSpPr>
              <p:spPr bwMode="auto">
                <a:xfrm>
                  <a:off x="2452688" y="4659313"/>
                  <a:ext cx="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992563" y="4560888"/>
                  <a:ext cx="0" cy="98425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7" name="Freeform 36"/>
                <p:cNvSpPr>
                  <a:spLocks/>
                </p:cNvSpPr>
                <p:nvPr/>
              </p:nvSpPr>
              <p:spPr bwMode="auto">
                <a:xfrm>
                  <a:off x="2452688" y="2992438"/>
                  <a:ext cx="4921250" cy="1666875"/>
                </a:xfrm>
                <a:custGeom>
                  <a:avLst/>
                  <a:gdLst>
                    <a:gd name="T0" fmla="*/ 48 w 3100"/>
                    <a:gd name="T1" fmla="*/ 1048 h 1050"/>
                    <a:gd name="T2" fmla="*/ 91 w 3100"/>
                    <a:gd name="T3" fmla="*/ 1048 h 1050"/>
                    <a:gd name="T4" fmla="*/ 134 w 3100"/>
                    <a:gd name="T5" fmla="*/ 1050 h 1050"/>
                    <a:gd name="T6" fmla="*/ 173 w 3100"/>
                    <a:gd name="T7" fmla="*/ 1050 h 1050"/>
                    <a:gd name="T8" fmla="*/ 213 w 3100"/>
                    <a:gd name="T9" fmla="*/ 1048 h 1050"/>
                    <a:gd name="T10" fmla="*/ 248 w 3100"/>
                    <a:gd name="T11" fmla="*/ 1048 h 1050"/>
                    <a:gd name="T12" fmla="*/ 287 w 3100"/>
                    <a:gd name="T13" fmla="*/ 1048 h 1050"/>
                    <a:gd name="T14" fmla="*/ 334 w 3100"/>
                    <a:gd name="T15" fmla="*/ 1048 h 1050"/>
                    <a:gd name="T16" fmla="*/ 377 w 3100"/>
                    <a:gd name="T17" fmla="*/ 1048 h 1050"/>
                    <a:gd name="T18" fmla="*/ 427 w 3100"/>
                    <a:gd name="T19" fmla="*/ 1048 h 1050"/>
                    <a:gd name="T20" fmla="*/ 485 w 3100"/>
                    <a:gd name="T21" fmla="*/ 1048 h 1050"/>
                    <a:gd name="T22" fmla="*/ 534 w 3100"/>
                    <a:gd name="T23" fmla="*/ 1048 h 1050"/>
                    <a:gd name="T24" fmla="*/ 584 w 3100"/>
                    <a:gd name="T25" fmla="*/ 1048 h 1050"/>
                    <a:gd name="T26" fmla="*/ 631 w 3100"/>
                    <a:gd name="T27" fmla="*/ 1048 h 1050"/>
                    <a:gd name="T28" fmla="*/ 681 w 3100"/>
                    <a:gd name="T29" fmla="*/ 1048 h 1050"/>
                    <a:gd name="T30" fmla="*/ 731 w 3100"/>
                    <a:gd name="T31" fmla="*/ 1048 h 1050"/>
                    <a:gd name="T32" fmla="*/ 782 w 3100"/>
                    <a:gd name="T33" fmla="*/ 1048 h 1050"/>
                    <a:gd name="T34" fmla="*/ 838 w 3100"/>
                    <a:gd name="T35" fmla="*/ 1048 h 1050"/>
                    <a:gd name="T36" fmla="*/ 886 w 3100"/>
                    <a:gd name="T37" fmla="*/ 1048 h 1050"/>
                    <a:gd name="T38" fmla="*/ 946 w 3100"/>
                    <a:gd name="T39" fmla="*/ 1048 h 1050"/>
                    <a:gd name="T40" fmla="*/ 1004 w 3100"/>
                    <a:gd name="T41" fmla="*/ 1048 h 1050"/>
                    <a:gd name="T42" fmla="*/ 1054 w 3100"/>
                    <a:gd name="T43" fmla="*/ 1048 h 1050"/>
                    <a:gd name="T44" fmla="*/ 1103 w 3100"/>
                    <a:gd name="T45" fmla="*/ 1048 h 1050"/>
                    <a:gd name="T46" fmla="*/ 1153 w 3100"/>
                    <a:gd name="T47" fmla="*/ 1048 h 1050"/>
                    <a:gd name="T48" fmla="*/ 1198 w 3100"/>
                    <a:gd name="T49" fmla="*/ 1048 h 1050"/>
                    <a:gd name="T50" fmla="*/ 1252 w 3100"/>
                    <a:gd name="T51" fmla="*/ 1048 h 1050"/>
                    <a:gd name="T52" fmla="*/ 1306 w 3100"/>
                    <a:gd name="T53" fmla="*/ 1048 h 1050"/>
                    <a:gd name="T54" fmla="*/ 1353 w 3100"/>
                    <a:gd name="T55" fmla="*/ 1048 h 1050"/>
                    <a:gd name="T56" fmla="*/ 1403 w 3100"/>
                    <a:gd name="T57" fmla="*/ 1048 h 1050"/>
                    <a:gd name="T58" fmla="*/ 1457 w 3100"/>
                    <a:gd name="T59" fmla="*/ 1048 h 1050"/>
                    <a:gd name="T60" fmla="*/ 1506 w 3100"/>
                    <a:gd name="T61" fmla="*/ 1048 h 1050"/>
                    <a:gd name="T62" fmla="*/ 1556 w 3100"/>
                    <a:gd name="T63" fmla="*/ 1048 h 1050"/>
                    <a:gd name="T64" fmla="*/ 1605 w 3100"/>
                    <a:gd name="T65" fmla="*/ 1048 h 1050"/>
                    <a:gd name="T66" fmla="*/ 1655 w 3100"/>
                    <a:gd name="T67" fmla="*/ 1048 h 1050"/>
                    <a:gd name="T68" fmla="*/ 1702 w 3100"/>
                    <a:gd name="T69" fmla="*/ 1048 h 1050"/>
                    <a:gd name="T70" fmla="*/ 1752 w 3100"/>
                    <a:gd name="T71" fmla="*/ 1048 h 1050"/>
                    <a:gd name="T72" fmla="*/ 1797 w 3100"/>
                    <a:gd name="T73" fmla="*/ 1048 h 1050"/>
                    <a:gd name="T74" fmla="*/ 1844 w 3100"/>
                    <a:gd name="T75" fmla="*/ 1048 h 1050"/>
                    <a:gd name="T76" fmla="*/ 1892 w 3100"/>
                    <a:gd name="T77" fmla="*/ 1048 h 1050"/>
                    <a:gd name="T78" fmla="*/ 1939 w 3100"/>
                    <a:gd name="T79" fmla="*/ 1048 h 1050"/>
                    <a:gd name="T80" fmla="*/ 1987 w 3100"/>
                    <a:gd name="T81" fmla="*/ 1048 h 1050"/>
                    <a:gd name="T82" fmla="*/ 2038 w 3100"/>
                    <a:gd name="T83" fmla="*/ 1048 h 1050"/>
                    <a:gd name="T84" fmla="*/ 2099 w 3100"/>
                    <a:gd name="T85" fmla="*/ 1048 h 1050"/>
                    <a:gd name="T86" fmla="*/ 2155 w 3100"/>
                    <a:gd name="T87" fmla="*/ 1048 h 1050"/>
                    <a:gd name="T88" fmla="*/ 2209 w 3100"/>
                    <a:gd name="T89" fmla="*/ 1048 h 1050"/>
                    <a:gd name="T90" fmla="*/ 2258 w 3100"/>
                    <a:gd name="T91" fmla="*/ 1048 h 1050"/>
                    <a:gd name="T92" fmla="*/ 2310 w 3100"/>
                    <a:gd name="T93" fmla="*/ 1048 h 1050"/>
                    <a:gd name="T94" fmla="*/ 2357 w 3100"/>
                    <a:gd name="T95" fmla="*/ 1048 h 1050"/>
                    <a:gd name="T96" fmla="*/ 2405 w 3100"/>
                    <a:gd name="T97" fmla="*/ 1048 h 1050"/>
                    <a:gd name="T98" fmla="*/ 2454 w 3100"/>
                    <a:gd name="T99" fmla="*/ 1048 h 1050"/>
                    <a:gd name="T100" fmla="*/ 2504 w 3100"/>
                    <a:gd name="T101" fmla="*/ 1048 h 1050"/>
                    <a:gd name="T102" fmla="*/ 2549 w 3100"/>
                    <a:gd name="T103" fmla="*/ 1048 h 1050"/>
                    <a:gd name="T104" fmla="*/ 2603 w 3100"/>
                    <a:gd name="T105" fmla="*/ 1048 h 1050"/>
                    <a:gd name="T106" fmla="*/ 2650 w 3100"/>
                    <a:gd name="T107" fmla="*/ 1048 h 1050"/>
                    <a:gd name="T108" fmla="*/ 2698 w 3100"/>
                    <a:gd name="T109" fmla="*/ 1048 h 1050"/>
                    <a:gd name="T110" fmla="*/ 2754 w 3100"/>
                    <a:gd name="T111" fmla="*/ 1048 h 1050"/>
                    <a:gd name="T112" fmla="*/ 2805 w 3100"/>
                    <a:gd name="T113" fmla="*/ 1048 h 1050"/>
                    <a:gd name="T114" fmla="*/ 2855 w 3100"/>
                    <a:gd name="T115" fmla="*/ 1048 h 1050"/>
                    <a:gd name="T116" fmla="*/ 2907 w 3100"/>
                    <a:gd name="T117" fmla="*/ 1048 h 1050"/>
                    <a:gd name="T118" fmla="*/ 2954 w 3100"/>
                    <a:gd name="T119" fmla="*/ 1048 h 1050"/>
                    <a:gd name="T120" fmla="*/ 2999 w 3100"/>
                    <a:gd name="T121" fmla="*/ 1048 h 1050"/>
                    <a:gd name="T122" fmla="*/ 3049 w 3100"/>
                    <a:gd name="T123" fmla="*/ 1048 h 1050"/>
                    <a:gd name="T124" fmla="*/ 3100 w 3100"/>
                    <a:gd name="T125" fmla="*/ 1048 h 10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0" h="1050">
                      <a:moveTo>
                        <a:pt x="0" y="1048"/>
                      </a:moveTo>
                      <a:lnTo>
                        <a:pt x="2" y="1048"/>
                      </a:lnTo>
                      <a:lnTo>
                        <a:pt x="4" y="1048"/>
                      </a:lnTo>
                      <a:lnTo>
                        <a:pt x="9" y="1048"/>
                      </a:lnTo>
                      <a:lnTo>
                        <a:pt x="13" y="1048"/>
                      </a:lnTo>
                      <a:lnTo>
                        <a:pt x="15" y="1048"/>
                      </a:lnTo>
                      <a:lnTo>
                        <a:pt x="17" y="1048"/>
                      </a:lnTo>
                      <a:lnTo>
                        <a:pt x="20" y="1048"/>
                      </a:lnTo>
                      <a:lnTo>
                        <a:pt x="22" y="1048"/>
                      </a:lnTo>
                      <a:lnTo>
                        <a:pt x="24" y="1048"/>
                      </a:lnTo>
                      <a:lnTo>
                        <a:pt x="26" y="1048"/>
                      </a:lnTo>
                      <a:lnTo>
                        <a:pt x="28" y="1050"/>
                      </a:lnTo>
                      <a:lnTo>
                        <a:pt x="32" y="1048"/>
                      </a:lnTo>
                      <a:lnTo>
                        <a:pt x="35" y="1048"/>
                      </a:lnTo>
                      <a:lnTo>
                        <a:pt x="35" y="1050"/>
                      </a:lnTo>
                      <a:lnTo>
                        <a:pt x="37" y="1048"/>
                      </a:lnTo>
                      <a:lnTo>
                        <a:pt x="39" y="1048"/>
                      </a:lnTo>
                      <a:lnTo>
                        <a:pt x="41" y="1048"/>
                      </a:lnTo>
                      <a:lnTo>
                        <a:pt x="43" y="1048"/>
                      </a:lnTo>
                      <a:lnTo>
                        <a:pt x="45" y="1048"/>
                      </a:lnTo>
                      <a:lnTo>
                        <a:pt x="48" y="1048"/>
                      </a:lnTo>
                      <a:lnTo>
                        <a:pt x="50" y="1048"/>
                      </a:lnTo>
                      <a:lnTo>
                        <a:pt x="52" y="1048"/>
                      </a:lnTo>
                      <a:lnTo>
                        <a:pt x="54" y="1048"/>
                      </a:lnTo>
                      <a:lnTo>
                        <a:pt x="56" y="1048"/>
                      </a:lnTo>
                      <a:lnTo>
                        <a:pt x="56" y="1050"/>
                      </a:lnTo>
                      <a:lnTo>
                        <a:pt x="58" y="1048"/>
                      </a:lnTo>
                      <a:lnTo>
                        <a:pt x="60" y="1048"/>
                      </a:lnTo>
                      <a:lnTo>
                        <a:pt x="63" y="1048"/>
                      </a:lnTo>
                      <a:lnTo>
                        <a:pt x="65" y="1048"/>
                      </a:lnTo>
                      <a:lnTo>
                        <a:pt x="67" y="1048"/>
                      </a:lnTo>
                      <a:lnTo>
                        <a:pt x="71" y="1048"/>
                      </a:lnTo>
                      <a:lnTo>
                        <a:pt x="73" y="1048"/>
                      </a:lnTo>
                      <a:lnTo>
                        <a:pt x="76" y="1048"/>
                      </a:lnTo>
                      <a:lnTo>
                        <a:pt x="78" y="1048"/>
                      </a:lnTo>
                      <a:lnTo>
                        <a:pt x="80" y="1048"/>
                      </a:lnTo>
                      <a:lnTo>
                        <a:pt x="82" y="1048"/>
                      </a:lnTo>
                      <a:lnTo>
                        <a:pt x="84" y="1050"/>
                      </a:lnTo>
                      <a:lnTo>
                        <a:pt x="86" y="1050"/>
                      </a:lnTo>
                      <a:lnTo>
                        <a:pt x="86" y="1048"/>
                      </a:lnTo>
                      <a:lnTo>
                        <a:pt x="88" y="1048"/>
                      </a:lnTo>
                      <a:lnTo>
                        <a:pt x="91" y="1048"/>
                      </a:lnTo>
                      <a:lnTo>
                        <a:pt x="93" y="1048"/>
                      </a:lnTo>
                      <a:lnTo>
                        <a:pt x="95" y="1050"/>
                      </a:lnTo>
                      <a:lnTo>
                        <a:pt x="95" y="1048"/>
                      </a:lnTo>
                      <a:lnTo>
                        <a:pt x="97" y="1050"/>
                      </a:lnTo>
                      <a:lnTo>
                        <a:pt x="99" y="1048"/>
                      </a:lnTo>
                      <a:lnTo>
                        <a:pt x="101" y="1048"/>
                      </a:lnTo>
                      <a:lnTo>
                        <a:pt x="104" y="1048"/>
                      </a:lnTo>
                      <a:lnTo>
                        <a:pt x="106" y="1048"/>
                      </a:lnTo>
                      <a:lnTo>
                        <a:pt x="108" y="1048"/>
                      </a:lnTo>
                      <a:lnTo>
                        <a:pt x="110" y="1048"/>
                      </a:lnTo>
                      <a:lnTo>
                        <a:pt x="112" y="1050"/>
                      </a:lnTo>
                      <a:lnTo>
                        <a:pt x="114" y="1048"/>
                      </a:lnTo>
                      <a:lnTo>
                        <a:pt x="119" y="1050"/>
                      </a:lnTo>
                      <a:lnTo>
                        <a:pt x="121" y="1048"/>
                      </a:lnTo>
                      <a:lnTo>
                        <a:pt x="121" y="1050"/>
                      </a:lnTo>
                      <a:lnTo>
                        <a:pt x="123" y="1048"/>
                      </a:lnTo>
                      <a:lnTo>
                        <a:pt x="125" y="1048"/>
                      </a:lnTo>
                      <a:lnTo>
                        <a:pt x="127" y="1048"/>
                      </a:lnTo>
                      <a:lnTo>
                        <a:pt x="129" y="1048"/>
                      </a:lnTo>
                      <a:lnTo>
                        <a:pt x="132" y="1048"/>
                      </a:lnTo>
                      <a:lnTo>
                        <a:pt x="134" y="1050"/>
                      </a:lnTo>
                      <a:lnTo>
                        <a:pt x="136" y="1048"/>
                      </a:lnTo>
                      <a:lnTo>
                        <a:pt x="138" y="1050"/>
                      </a:lnTo>
                      <a:lnTo>
                        <a:pt x="138" y="1048"/>
                      </a:lnTo>
                      <a:lnTo>
                        <a:pt x="140" y="1050"/>
                      </a:lnTo>
                      <a:lnTo>
                        <a:pt x="142" y="1050"/>
                      </a:lnTo>
                      <a:lnTo>
                        <a:pt x="142" y="1048"/>
                      </a:lnTo>
                      <a:lnTo>
                        <a:pt x="147" y="1048"/>
                      </a:lnTo>
                      <a:lnTo>
                        <a:pt x="149" y="1048"/>
                      </a:lnTo>
                      <a:lnTo>
                        <a:pt x="151" y="1050"/>
                      </a:lnTo>
                      <a:lnTo>
                        <a:pt x="153" y="1050"/>
                      </a:lnTo>
                      <a:lnTo>
                        <a:pt x="153" y="1048"/>
                      </a:lnTo>
                      <a:lnTo>
                        <a:pt x="157" y="1048"/>
                      </a:lnTo>
                      <a:lnTo>
                        <a:pt x="157" y="1050"/>
                      </a:lnTo>
                      <a:lnTo>
                        <a:pt x="160" y="1048"/>
                      </a:lnTo>
                      <a:lnTo>
                        <a:pt x="162" y="1048"/>
                      </a:lnTo>
                      <a:lnTo>
                        <a:pt x="164" y="1048"/>
                      </a:lnTo>
                      <a:lnTo>
                        <a:pt x="166" y="1050"/>
                      </a:lnTo>
                      <a:lnTo>
                        <a:pt x="168" y="1048"/>
                      </a:lnTo>
                      <a:lnTo>
                        <a:pt x="170" y="1048"/>
                      </a:lnTo>
                      <a:lnTo>
                        <a:pt x="173" y="1048"/>
                      </a:lnTo>
                      <a:lnTo>
                        <a:pt x="173" y="1050"/>
                      </a:lnTo>
                      <a:lnTo>
                        <a:pt x="175" y="1048"/>
                      </a:lnTo>
                      <a:lnTo>
                        <a:pt x="177" y="1050"/>
                      </a:lnTo>
                      <a:lnTo>
                        <a:pt x="179" y="1048"/>
                      </a:lnTo>
                      <a:lnTo>
                        <a:pt x="181" y="1050"/>
                      </a:lnTo>
                      <a:lnTo>
                        <a:pt x="183" y="1048"/>
                      </a:lnTo>
                      <a:lnTo>
                        <a:pt x="185" y="1048"/>
                      </a:lnTo>
                      <a:lnTo>
                        <a:pt x="190" y="1050"/>
                      </a:lnTo>
                      <a:lnTo>
                        <a:pt x="190" y="1048"/>
                      </a:lnTo>
                      <a:lnTo>
                        <a:pt x="192" y="1050"/>
                      </a:lnTo>
                      <a:lnTo>
                        <a:pt x="192" y="1048"/>
                      </a:lnTo>
                      <a:lnTo>
                        <a:pt x="194" y="1050"/>
                      </a:lnTo>
                      <a:lnTo>
                        <a:pt x="196" y="1048"/>
                      </a:lnTo>
                      <a:lnTo>
                        <a:pt x="198" y="1050"/>
                      </a:lnTo>
                      <a:lnTo>
                        <a:pt x="201" y="1048"/>
                      </a:lnTo>
                      <a:lnTo>
                        <a:pt x="203" y="1050"/>
                      </a:lnTo>
                      <a:lnTo>
                        <a:pt x="205" y="1048"/>
                      </a:lnTo>
                      <a:lnTo>
                        <a:pt x="205" y="1050"/>
                      </a:lnTo>
                      <a:lnTo>
                        <a:pt x="209" y="1050"/>
                      </a:lnTo>
                      <a:lnTo>
                        <a:pt x="209" y="1048"/>
                      </a:lnTo>
                      <a:lnTo>
                        <a:pt x="211" y="1050"/>
                      </a:lnTo>
                      <a:lnTo>
                        <a:pt x="213" y="1048"/>
                      </a:lnTo>
                      <a:lnTo>
                        <a:pt x="216" y="1050"/>
                      </a:lnTo>
                      <a:lnTo>
                        <a:pt x="216" y="1048"/>
                      </a:lnTo>
                      <a:lnTo>
                        <a:pt x="218" y="1048"/>
                      </a:lnTo>
                      <a:lnTo>
                        <a:pt x="220" y="1050"/>
                      </a:lnTo>
                      <a:lnTo>
                        <a:pt x="222" y="1048"/>
                      </a:lnTo>
                      <a:lnTo>
                        <a:pt x="222" y="1050"/>
                      </a:lnTo>
                      <a:lnTo>
                        <a:pt x="226" y="1050"/>
                      </a:lnTo>
                      <a:lnTo>
                        <a:pt x="226" y="1048"/>
                      </a:lnTo>
                      <a:lnTo>
                        <a:pt x="229" y="1048"/>
                      </a:lnTo>
                      <a:lnTo>
                        <a:pt x="231" y="1050"/>
                      </a:lnTo>
                      <a:lnTo>
                        <a:pt x="233" y="1048"/>
                      </a:lnTo>
                      <a:lnTo>
                        <a:pt x="235" y="1050"/>
                      </a:lnTo>
                      <a:lnTo>
                        <a:pt x="235" y="1048"/>
                      </a:lnTo>
                      <a:lnTo>
                        <a:pt x="237" y="1048"/>
                      </a:lnTo>
                      <a:lnTo>
                        <a:pt x="239" y="1050"/>
                      </a:lnTo>
                      <a:lnTo>
                        <a:pt x="241" y="1048"/>
                      </a:lnTo>
                      <a:lnTo>
                        <a:pt x="241" y="1050"/>
                      </a:lnTo>
                      <a:lnTo>
                        <a:pt x="244" y="1048"/>
                      </a:lnTo>
                      <a:lnTo>
                        <a:pt x="246" y="1050"/>
                      </a:lnTo>
                      <a:lnTo>
                        <a:pt x="248" y="1050"/>
                      </a:lnTo>
                      <a:lnTo>
                        <a:pt x="248" y="1048"/>
                      </a:lnTo>
                      <a:lnTo>
                        <a:pt x="252" y="1048"/>
                      </a:lnTo>
                      <a:lnTo>
                        <a:pt x="252" y="1050"/>
                      </a:lnTo>
                      <a:lnTo>
                        <a:pt x="254" y="1048"/>
                      </a:lnTo>
                      <a:lnTo>
                        <a:pt x="254" y="1050"/>
                      </a:lnTo>
                      <a:lnTo>
                        <a:pt x="259" y="1048"/>
                      </a:lnTo>
                      <a:lnTo>
                        <a:pt x="259" y="1050"/>
                      </a:lnTo>
                      <a:lnTo>
                        <a:pt x="261" y="1048"/>
                      </a:lnTo>
                      <a:lnTo>
                        <a:pt x="263" y="1048"/>
                      </a:lnTo>
                      <a:lnTo>
                        <a:pt x="265" y="1048"/>
                      </a:lnTo>
                      <a:lnTo>
                        <a:pt x="265" y="1050"/>
                      </a:lnTo>
                      <a:lnTo>
                        <a:pt x="267" y="1048"/>
                      </a:lnTo>
                      <a:lnTo>
                        <a:pt x="269" y="1048"/>
                      </a:lnTo>
                      <a:lnTo>
                        <a:pt x="272" y="1050"/>
                      </a:lnTo>
                      <a:lnTo>
                        <a:pt x="274" y="1048"/>
                      </a:lnTo>
                      <a:lnTo>
                        <a:pt x="276" y="1050"/>
                      </a:lnTo>
                      <a:lnTo>
                        <a:pt x="278" y="1048"/>
                      </a:lnTo>
                      <a:lnTo>
                        <a:pt x="280" y="1048"/>
                      </a:lnTo>
                      <a:lnTo>
                        <a:pt x="282" y="1048"/>
                      </a:lnTo>
                      <a:lnTo>
                        <a:pt x="285" y="1050"/>
                      </a:lnTo>
                      <a:lnTo>
                        <a:pt x="285" y="1048"/>
                      </a:lnTo>
                      <a:lnTo>
                        <a:pt x="287" y="1048"/>
                      </a:lnTo>
                      <a:lnTo>
                        <a:pt x="289" y="1048"/>
                      </a:lnTo>
                      <a:lnTo>
                        <a:pt x="291" y="1048"/>
                      </a:lnTo>
                      <a:lnTo>
                        <a:pt x="293" y="1048"/>
                      </a:lnTo>
                      <a:lnTo>
                        <a:pt x="295" y="1048"/>
                      </a:lnTo>
                      <a:lnTo>
                        <a:pt x="297" y="1048"/>
                      </a:lnTo>
                      <a:lnTo>
                        <a:pt x="300" y="1050"/>
                      </a:lnTo>
                      <a:lnTo>
                        <a:pt x="302" y="1048"/>
                      </a:lnTo>
                      <a:lnTo>
                        <a:pt x="304" y="1048"/>
                      </a:lnTo>
                      <a:lnTo>
                        <a:pt x="306" y="1048"/>
                      </a:lnTo>
                      <a:lnTo>
                        <a:pt x="308" y="1048"/>
                      </a:lnTo>
                      <a:lnTo>
                        <a:pt x="310" y="1048"/>
                      </a:lnTo>
                      <a:lnTo>
                        <a:pt x="313" y="1048"/>
                      </a:lnTo>
                      <a:lnTo>
                        <a:pt x="315" y="1048"/>
                      </a:lnTo>
                      <a:lnTo>
                        <a:pt x="317" y="1048"/>
                      </a:lnTo>
                      <a:lnTo>
                        <a:pt x="319" y="1048"/>
                      </a:lnTo>
                      <a:lnTo>
                        <a:pt x="321" y="1048"/>
                      </a:lnTo>
                      <a:lnTo>
                        <a:pt x="325" y="1048"/>
                      </a:lnTo>
                      <a:lnTo>
                        <a:pt x="328" y="1048"/>
                      </a:lnTo>
                      <a:lnTo>
                        <a:pt x="330" y="1048"/>
                      </a:lnTo>
                      <a:lnTo>
                        <a:pt x="332" y="1048"/>
                      </a:lnTo>
                      <a:lnTo>
                        <a:pt x="334" y="1048"/>
                      </a:lnTo>
                      <a:lnTo>
                        <a:pt x="336" y="1048"/>
                      </a:lnTo>
                      <a:lnTo>
                        <a:pt x="341" y="962"/>
                      </a:lnTo>
                      <a:lnTo>
                        <a:pt x="341" y="874"/>
                      </a:lnTo>
                      <a:lnTo>
                        <a:pt x="343" y="0"/>
                      </a:lnTo>
                      <a:lnTo>
                        <a:pt x="345" y="163"/>
                      </a:lnTo>
                      <a:lnTo>
                        <a:pt x="347" y="824"/>
                      </a:lnTo>
                      <a:lnTo>
                        <a:pt x="347" y="951"/>
                      </a:lnTo>
                      <a:lnTo>
                        <a:pt x="349" y="1035"/>
                      </a:lnTo>
                      <a:lnTo>
                        <a:pt x="351" y="1041"/>
                      </a:lnTo>
                      <a:lnTo>
                        <a:pt x="353" y="1046"/>
                      </a:lnTo>
                      <a:lnTo>
                        <a:pt x="356" y="1048"/>
                      </a:lnTo>
                      <a:lnTo>
                        <a:pt x="358" y="1048"/>
                      </a:lnTo>
                      <a:lnTo>
                        <a:pt x="360" y="1048"/>
                      </a:lnTo>
                      <a:lnTo>
                        <a:pt x="362" y="1048"/>
                      </a:lnTo>
                      <a:lnTo>
                        <a:pt x="364" y="1048"/>
                      </a:lnTo>
                      <a:lnTo>
                        <a:pt x="366" y="1048"/>
                      </a:lnTo>
                      <a:lnTo>
                        <a:pt x="369" y="1048"/>
                      </a:lnTo>
                      <a:lnTo>
                        <a:pt x="371" y="1048"/>
                      </a:lnTo>
                      <a:lnTo>
                        <a:pt x="373" y="1048"/>
                      </a:lnTo>
                      <a:lnTo>
                        <a:pt x="375" y="1048"/>
                      </a:lnTo>
                      <a:lnTo>
                        <a:pt x="377" y="1048"/>
                      </a:lnTo>
                      <a:lnTo>
                        <a:pt x="379" y="1048"/>
                      </a:lnTo>
                      <a:lnTo>
                        <a:pt x="384" y="1048"/>
                      </a:lnTo>
                      <a:lnTo>
                        <a:pt x="386" y="1048"/>
                      </a:lnTo>
                      <a:lnTo>
                        <a:pt x="388" y="1048"/>
                      </a:lnTo>
                      <a:lnTo>
                        <a:pt x="390" y="1048"/>
                      </a:lnTo>
                      <a:lnTo>
                        <a:pt x="392" y="1048"/>
                      </a:lnTo>
                      <a:lnTo>
                        <a:pt x="394" y="1048"/>
                      </a:lnTo>
                      <a:lnTo>
                        <a:pt x="397" y="1048"/>
                      </a:lnTo>
                      <a:lnTo>
                        <a:pt x="399" y="1048"/>
                      </a:lnTo>
                      <a:lnTo>
                        <a:pt x="401" y="1048"/>
                      </a:lnTo>
                      <a:lnTo>
                        <a:pt x="403" y="1048"/>
                      </a:lnTo>
                      <a:lnTo>
                        <a:pt x="405" y="1048"/>
                      </a:lnTo>
                      <a:lnTo>
                        <a:pt x="407" y="1048"/>
                      </a:lnTo>
                      <a:lnTo>
                        <a:pt x="409" y="1048"/>
                      </a:lnTo>
                      <a:lnTo>
                        <a:pt x="412" y="1048"/>
                      </a:lnTo>
                      <a:lnTo>
                        <a:pt x="414" y="1048"/>
                      </a:lnTo>
                      <a:lnTo>
                        <a:pt x="416" y="1048"/>
                      </a:lnTo>
                      <a:lnTo>
                        <a:pt x="418" y="1048"/>
                      </a:lnTo>
                      <a:lnTo>
                        <a:pt x="420" y="1048"/>
                      </a:lnTo>
                      <a:lnTo>
                        <a:pt x="422" y="1048"/>
                      </a:lnTo>
                      <a:lnTo>
                        <a:pt x="427" y="1048"/>
                      </a:lnTo>
                      <a:lnTo>
                        <a:pt x="429" y="1048"/>
                      </a:lnTo>
                      <a:lnTo>
                        <a:pt x="431" y="1048"/>
                      </a:lnTo>
                      <a:lnTo>
                        <a:pt x="433" y="1048"/>
                      </a:lnTo>
                      <a:lnTo>
                        <a:pt x="435" y="1048"/>
                      </a:lnTo>
                      <a:lnTo>
                        <a:pt x="440" y="1048"/>
                      </a:lnTo>
                      <a:lnTo>
                        <a:pt x="442" y="1048"/>
                      </a:lnTo>
                      <a:lnTo>
                        <a:pt x="444" y="1048"/>
                      </a:lnTo>
                      <a:lnTo>
                        <a:pt x="448" y="1048"/>
                      </a:lnTo>
                      <a:lnTo>
                        <a:pt x="450" y="1048"/>
                      </a:lnTo>
                      <a:lnTo>
                        <a:pt x="453" y="1048"/>
                      </a:lnTo>
                      <a:lnTo>
                        <a:pt x="457" y="1048"/>
                      </a:lnTo>
                      <a:lnTo>
                        <a:pt x="459" y="1048"/>
                      </a:lnTo>
                      <a:lnTo>
                        <a:pt x="461" y="1048"/>
                      </a:lnTo>
                      <a:lnTo>
                        <a:pt x="463" y="1048"/>
                      </a:lnTo>
                      <a:lnTo>
                        <a:pt x="466" y="1048"/>
                      </a:lnTo>
                      <a:lnTo>
                        <a:pt x="472" y="1048"/>
                      </a:lnTo>
                      <a:lnTo>
                        <a:pt x="474" y="1048"/>
                      </a:lnTo>
                      <a:lnTo>
                        <a:pt x="476" y="1048"/>
                      </a:lnTo>
                      <a:lnTo>
                        <a:pt x="481" y="1048"/>
                      </a:lnTo>
                      <a:lnTo>
                        <a:pt x="483" y="1048"/>
                      </a:lnTo>
                      <a:lnTo>
                        <a:pt x="485" y="1048"/>
                      </a:lnTo>
                      <a:lnTo>
                        <a:pt x="487" y="1048"/>
                      </a:lnTo>
                      <a:lnTo>
                        <a:pt x="489" y="1048"/>
                      </a:lnTo>
                      <a:lnTo>
                        <a:pt x="491" y="1048"/>
                      </a:lnTo>
                      <a:lnTo>
                        <a:pt x="494" y="1048"/>
                      </a:lnTo>
                      <a:lnTo>
                        <a:pt x="498" y="1048"/>
                      </a:lnTo>
                      <a:lnTo>
                        <a:pt x="500" y="1048"/>
                      </a:lnTo>
                      <a:lnTo>
                        <a:pt x="502" y="1048"/>
                      </a:lnTo>
                      <a:lnTo>
                        <a:pt x="504" y="1048"/>
                      </a:lnTo>
                      <a:lnTo>
                        <a:pt x="506" y="1048"/>
                      </a:lnTo>
                      <a:lnTo>
                        <a:pt x="509" y="1048"/>
                      </a:lnTo>
                      <a:lnTo>
                        <a:pt x="511" y="1048"/>
                      </a:lnTo>
                      <a:lnTo>
                        <a:pt x="513" y="1048"/>
                      </a:lnTo>
                      <a:lnTo>
                        <a:pt x="515" y="1048"/>
                      </a:lnTo>
                      <a:lnTo>
                        <a:pt x="519" y="1048"/>
                      </a:lnTo>
                      <a:lnTo>
                        <a:pt x="522" y="1048"/>
                      </a:lnTo>
                      <a:lnTo>
                        <a:pt x="524" y="1048"/>
                      </a:lnTo>
                      <a:lnTo>
                        <a:pt x="526" y="1048"/>
                      </a:lnTo>
                      <a:lnTo>
                        <a:pt x="528" y="1048"/>
                      </a:lnTo>
                      <a:lnTo>
                        <a:pt x="530" y="1048"/>
                      </a:lnTo>
                      <a:lnTo>
                        <a:pt x="532" y="1048"/>
                      </a:lnTo>
                      <a:lnTo>
                        <a:pt x="534" y="1048"/>
                      </a:lnTo>
                      <a:lnTo>
                        <a:pt x="537" y="1048"/>
                      </a:lnTo>
                      <a:lnTo>
                        <a:pt x="541" y="1048"/>
                      </a:lnTo>
                      <a:lnTo>
                        <a:pt x="543" y="1048"/>
                      </a:lnTo>
                      <a:lnTo>
                        <a:pt x="545" y="1048"/>
                      </a:lnTo>
                      <a:lnTo>
                        <a:pt x="547" y="1048"/>
                      </a:lnTo>
                      <a:lnTo>
                        <a:pt x="550" y="1048"/>
                      </a:lnTo>
                      <a:lnTo>
                        <a:pt x="554" y="1048"/>
                      </a:lnTo>
                      <a:lnTo>
                        <a:pt x="556" y="1048"/>
                      </a:lnTo>
                      <a:lnTo>
                        <a:pt x="558" y="1048"/>
                      </a:lnTo>
                      <a:lnTo>
                        <a:pt x="560" y="1048"/>
                      </a:lnTo>
                      <a:lnTo>
                        <a:pt x="562" y="1048"/>
                      </a:lnTo>
                      <a:lnTo>
                        <a:pt x="565" y="1048"/>
                      </a:lnTo>
                      <a:lnTo>
                        <a:pt x="567" y="1048"/>
                      </a:lnTo>
                      <a:lnTo>
                        <a:pt x="569" y="1048"/>
                      </a:lnTo>
                      <a:lnTo>
                        <a:pt x="571" y="1048"/>
                      </a:lnTo>
                      <a:lnTo>
                        <a:pt x="573" y="1048"/>
                      </a:lnTo>
                      <a:lnTo>
                        <a:pt x="575" y="1048"/>
                      </a:lnTo>
                      <a:lnTo>
                        <a:pt x="578" y="1048"/>
                      </a:lnTo>
                      <a:lnTo>
                        <a:pt x="580" y="1048"/>
                      </a:lnTo>
                      <a:lnTo>
                        <a:pt x="582" y="1048"/>
                      </a:lnTo>
                      <a:lnTo>
                        <a:pt x="584" y="1048"/>
                      </a:lnTo>
                      <a:lnTo>
                        <a:pt x="586" y="1048"/>
                      </a:lnTo>
                      <a:lnTo>
                        <a:pt x="588" y="1048"/>
                      </a:lnTo>
                      <a:lnTo>
                        <a:pt x="590" y="1048"/>
                      </a:lnTo>
                      <a:lnTo>
                        <a:pt x="593" y="1048"/>
                      </a:lnTo>
                      <a:lnTo>
                        <a:pt x="595" y="1048"/>
                      </a:lnTo>
                      <a:lnTo>
                        <a:pt x="597" y="1048"/>
                      </a:lnTo>
                      <a:lnTo>
                        <a:pt x="599" y="1048"/>
                      </a:lnTo>
                      <a:lnTo>
                        <a:pt x="601" y="1048"/>
                      </a:lnTo>
                      <a:lnTo>
                        <a:pt x="603" y="1048"/>
                      </a:lnTo>
                      <a:lnTo>
                        <a:pt x="606" y="1048"/>
                      </a:lnTo>
                      <a:lnTo>
                        <a:pt x="608" y="1048"/>
                      </a:lnTo>
                      <a:lnTo>
                        <a:pt x="610" y="1048"/>
                      </a:lnTo>
                      <a:lnTo>
                        <a:pt x="612" y="1048"/>
                      </a:lnTo>
                      <a:lnTo>
                        <a:pt x="614" y="1048"/>
                      </a:lnTo>
                      <a:lnTo>
                        <a:pt x="616" y="1048"/>
                      </a:lnTo>
                      <a:lnTo>
                        <a:pt x="618" y="1048"/>
                      </a:lnTo>
                      <a:lnTo>
                        <a:pt x="623" y="1048"/>
                      </a:lnTo>
                      <a:lnTo>
                        <a:pt x="625" y="1048"/>
                      </a:lnTo>
                      <a:lnTo>
                        <a:pt x="627" y="1048"/>
                      </a:lnTo>
                      <a:lnTo>
                        <a:pt x="629" y="1048"/>
                      </a:lnTo>
                      <a:lnTo>
                        <a:pt x="631" y="1048"/>
                      </a:lnTo>
                      <a:lnTo>
                        <a:pt x="634" y="1048"/>
                      </a:lnTo>
                      <a:lnTo>
                        <a:pt x="636" y="1048"/>
                      </a:lnTo>
                      <a:lnTo>
                        <a:pt x="640" y="1048"/>
                      </a:lnTo>
                      <a:lnTo>
                        <a:pt x="642" y="1048"/>
                      </a:lnTo>
                      <a:lnTo>
                        <a:pt x="644" y="1048"/>
                      </a:lnTo>
                      <a:lnTo>
                        <a:pt x="646" y="1048"/>
                      </a:lnTo>
                      <a:lnTo>
                        <a:pt x="649" y="1048"/>
                      </a:lnTo>
                      <a:lnTo>
                        <a:pt x="651" y="1048"/>
                      </a:lnTo>
                      <a:lnTo>
                        <a:pt x="653" y="1048"/>
                      </a:lnTo>
                      <a:lnTo>
                        <a:pt x="655" y="1048"/>
                      </a:lnTo>
                      <a:lnTo>
                        <a:pt x="657" y="1048"/>
                      </a:lnTo>
                      <a:lnTo>
                        <a:pt x="659" y="1048"/>
                      </a:lnTo>
                      <a:lnTo>
                        <a:pt x="662" y="1048"/>
                      </a:lnTo>
                      <a:lnTo>
                        <a:pt x="664" y="1048"/>
                      </a:lnTo>
                      <a:lnTo>
                        <a:pt x="666" y="1048"/>
                      </a:lnTo>
                      <a:lnTo>
                        <a:pt x="668" y="1048"/>
                      </a:lnTo>
                      <a:lnTo>
                        <a:pt x="670" y="1048"/>
                      </a:lnTo>
                      <a:lnTo>
                        <a:pt x="672" y="1048"/>
                      </a:lnTo>
                      <a:lnTo>
                        <a:pt x="677" y="1048"/>
                      </a:lnTo>
                      <a:lnTo>
                        <a:pt x="679" y="1048"/>
                      </a:lnTo>
                      <a:lnTo>
                        <a:pt x="681" y="1048"/>
                      </a:lnTo>
                      <a:lnTo>
                        <a:pt x="683" y="1048"/>
                      </a:lnTo>
                      <a:lnTo>
                        <a:pt x="685" y="1048"/>
                      </a:lnTo>
                      <a:lnTo>
                        <a:pt x="687" y="1048"/>
                      </a:lnTo>
                      <a:lnTo>
                        <a:pt x="690" y="1048"/>
                      </a:lnTo>
                      <a:lnTo>
                        <a:pt x="692" y="1048"/>
                      </a:lnTo>
                      <a:lnTo>
                        <a:pt x="694" y="1048"/>
                      </a:lnTo>
                      <a:lnTo>
                        <a:pt x="696" y="1048"/>
                      </a:lnTo>
                      <a:lnTo>
                        <a:pt x="698" y="1048"/>
                      </a:lnTo>
                      <a:lnTo>
                        <a:pt x="703" y="1048"/>
                      </a:lnTo>
                      <a:lnTo>
                        <a:pt x="705" y="1048"/>
                      </a:lnTo>
                      <a:lnTo>
                        <a:pt x="707" y="1048"/>
                      </a:lnTo>
                      <a:lnTo>
                        <a:pt x="709" y="1048"/>
                      </a:lnTo>
                      <a:lnTo>
                        <a:pt x="711" y="1048"/>
                      </a:lnTo>
                      <a:lnTo>
                        <a:pt x="713" y="1048"/>
                      </a:lnTo>
                      <a:lnTo>
                        <a:pt x="715" y="1048"/>
                      </a:lnTo>
                      <a:lnTo>
                        <a:pt x="720" y="1048"/>
                      </a:lnTo>
                      <a:lnTo>
                        <a:pt x="722" y="1048"/>
                      </a:lnTo>
                      <a:lnTo>
                        <a:pt x="724" y="1048"/>
                      </a:lnTo>
                      <a:lnTo>
                        <a:pt x="726" y="1048"/>
                      </a:lnTo>
                      <a:lnTo>
                        <a:pt x="728" y="1048"/>
                      </a:lnTo>
                      <a:lnTo>
                        <a:pt x="731" y="1048"/>
                      </a:lnTo>
                      <a:lnTo>
                        <a:pt x="733" y="1048"/>
                      </a:lnTo>
                      <a:lnTo>
                        <a:pt x="735" y="1048"/>
                      </a:lnTo>
                      <a:lnTo>
                        <a:pt x="737" y="1048"/>
                      </a:lnTo>
                      <a:lnTo>
                        <a:pt x="739" y="1048"/>
                      </a:lnTo>
                      <a:lnTo>
                        <a:pt x="741" y="1048"/>
                      </a:lnTo>
                      <a:lnTo>
                        <a:pt x="743" y="1048"/>
                      </a:lnTo>
                      <a:lnTo>
                        <a:pt x="746" y="1048"/>
                      </a:lnTo>
                      <a:lnTo>
                        <a:pt x="748" y="1048"/>
                      </a:lnTo>
                      <a:lnTo>
                        <a:pt x="750" y="1048"/>
                      </a:lnTo>
                      <a:lnTo>
                        <a:pt x="752" y="1048"/>
                      </a:lnTo>
                      <a:lnTo>
                        <a:pt x="754" y="1048"/>
                      </a:lnTo>
                      <a:lnTo>
                        <a:pt x="756" y="1048"/>
                      </a:lnTo>
                      <a:lnTo>
                        <a:pt x="759" y="1048"/>
                      </a:lnTo>
                      <a:lnTo>
                        <a:pt x="761" y="1048"/>
                      </a:lnTo>
                      <a:lnTo>
                        <a:pt x="763" y="1048"/>
                      </a:lnTo>
                      <a:lnTo>
                        <a:pt x="765" y="1048"/>
                      </a:lnTo>
                      <a:lnTo>
                        <a:pt x="769" y="1048"/>
                      </a:lnTo>
                      <a:lnTo>
                        <a:pt x="771" y="1048"/>
                      </a:lnTo>
                      <a:lnTo>
                        <a:pt x="776" y="1048"/>
                      </a:lnTo>
                      <a:lnTo>
                        <a:pt x="778" y="1048"/>
                      </a:lnTo>
                      <a:lnTo>
                        <a:pt x="782" y="1048"/>
                      </a:lnTo>
                      <a:lnTo>
                        <a:pt x="784" y="1048"/>
                      </a:lnTo>
                      <a:lnTo>
                        <a:pt x="787" y="1048"/>
                      </a:lnTo>
                      <a:lnTo>
                        <a:pt x="789" y="1048"/>
                      </a:lnTo>
                      <a:lnTo>
                        <a:pt x="791" y="1048"/>
                      </a:lnTo>
                      <a:lnTo>
                        <a:pt x="795" y="1048"/>
                      </a:lnTo>
                      <a:lnTo>
                        <a:pt x="797" y="1048"/>
                      </a:lnTo>
                      <a:lnTo>
                        <a:pt x="799" y="1048"/>
                      </a:lnTo>
                      <a:lnTo>
                        <a:pt x="802" y="1048"/>
                      </a:lnTo>
                      <a:lnTo>
                        <a:pt x="804" y="1048"/>
                      </a:lnTo>
                      <a:lnTo>
                        <a:pt x="808" y="1048"/>
                      </a:lnTo>
                      <a:lnTo>
                        <a:pt x="810" y="1048"/>
                      </a:lnTo>
                      <a:lnTo>
                        <a:pt x="815" y="1048"/>
                      </a:lnTo>
                      <a:lnTo>
                        <a:pt x="817" y="1048"/>
                      </a:lnTo>
                      <a:lnTo>
                        <a:pt x="819" y="1048"/>
                      </a:lnTo>
                      <a:lnTo>
                        <a:pt x="821" y="1048"/>
                      </a:lnTo>
                      <a:lnTo>
                        <a:pt x="823" y="1048"/>
                      </a:lnTo>
                      <a:lnTo>
                        <a:pt x="825" y="1048"/>
                      </a:lnTo>
                      <a:lnTo>
                        <a:pt x="827" y="1048"/>
                      </a:lnTo>
                      <a:lnTo>
                        <a:pt x="830" y="1048"/>
                      </a:lnTo>
                      <a:lnTo>
                        <a:pt x="834" y="1048"/>
                      </a:lnTo>
                      <a:lnTo>
                        <a:pt x="838" y="1048"/>
                      </a:lnTo>
                      <a:lnTo>
                        <a:pt x="840" y="1048"/>
                      </a:lnTo>
                      <a:lnTo>
                        <a:pt x="843" y="1048"/>
                      </a:lnTo>
                      <a:lnTo>
                        <a:pt x="845" y="1048"/>
                      </a:lnTo>
                      <a:lnTo>
                        <a:pt x="847" y="1048"/>
                      </a:lnTo>
                      <a:lnTo>
                        <a:pt x="849" y="1048"/>
                      </a:lnTo>
                      <a:lnTo>
                        <a:pt x="851" y="1048"/>
                      </a:lnTo>
                      <a:lnTo>
                        <a:pt x="853" y="1048"/>
                      </a:lnTo>
                      <a:lnTo>
                        <a:pt x="855" y="1048"/>
                      </a:lnTo>
                      <a:lnTo>
                        <a:pt x="858" y="1048"/>
                      </a:lnTo>
                      <a:lnTo>
                        <a:pt x="860" y="1048"/>
                      </a:lnTo>
                      <a:lnTo>
                        <a:pt x="862" y="1048"/>
                      </a:lnTo>
                      <a:lnTo>
                        <a:pt x="864" y="1048"/>
                      </a:lnTo>
                      <a:lnTo>
                        <a:pt x="866" y="1048"/>
                      </a:lnTo>
                      <a:lnTo>
                        <a:pt x="868" y="1048"/>
                      </a:lnTo>
                      <a:lnTo>
                        <a:pt x="871" y="1048"/>
                      </a:lnTo>
                      <a:lnTo>
                        <a:pt x="873" y="1048"/>
                      </a:lnTo>
                      <a:lnTo>
                        <a:pt x="875" y="1048"/>
                      </a:lnTo>
                      <a:lnTo>
                        <a:pt x="877" y="1048"/>
                      </a:lnTo>
                      <a:lnTo>
                        <a:pt x="879" y="1048"/>
                      </a:lnTo>
                      <a:lnTo>
                        <a:pt x="883" y="1048"/>
                      </a:lnTo>
                      <a:lnTo>
                        <a:pt x="886" y="1048"/>
                      </a:lnTo>
                      <a:lnTo>
                        <a:pt x="890" y="1048"/>
                      </a:lnTo>
                      <a:lnTo>
                        <a:pt x="894" y="1048"/>
                      </a:lnTo>
                      <a:lnTo>
                        <a:pt x="896" y="1048"/>
                      </a:lnTo>
                      <a:lnTo>
                        <a:pt x="899" y="1048"/>
                      </a:lnTo>
                      <a:lnTo>
                        <a:pt x="901" y="1048"/>
                      </a:lnTo>
                      <a:lnTo>
                        <a:pt x="903" y="1048"/>
                      </a:lnTo>
                      <a:lnTo>
                        <a:pt x="905" y="1048"/>
                      </a:lnTo>
                      <a:lnTo>
                        <a:pt x="907" y="1048"/>
                      </a:lnTo>
                      <a:lnTo>
                        <a:pt x="909" y="1048"/>
                      </a:lnTo>
                      <a:lnTo>
                        <a:pt x="914" y="1048"/>
                      </a:lnTo>
                      <a:lnTo>
                        <a:pt x="916" y="1048"/>
                      </a:lnTo>
                      <a:lnTo>
                        <a:pt x="918" y="1048"/>
                      </a:lnTo>
                      <a:lnTo>
                        <a:pt x="920" y="1048"/>
                      </a:lnTo>
                      <a:lnTo>
                        <a:pt x="924" y="1048"/>
                      </a:lnTo>
                      <a:lnTo>
                        <a:pt x="927" y="1048"/>
                      </a:lnTo>
                      <a:lnTo>
                        <a:pt x="929" y="1048"/>
                      </a:lnTo>
                      <a:lnTo>
                        <a:pt x="933" y="1048"/>
                      </a:lnTo>
                      <a:lnTo>
                        <a:pt x="935" y="1048"/>
                      </a:lnTo>
                      <a:lnTo>
                        <a:pt x="940" y="1048"/>
                      </a:lnTo>
                      <a:lnTo>
                        <a:pt x="942" y="1048"/>
                      </a:lnTo>
                      <a:lnTo>
                        <a:pt x="946" y="1048"/>
                      </a:lnTo>
                      <a:lnTo>
                        <a:pt x="948" y="1048"/>
                      </a:lnTo>
                      <a:lnTo>
                        <a:pt x="950" y="1048"/>
                      </a:lnTo>
                      <a:lnTo>
                        <a:pt x="952" y="1048"/>
                      </a:lnTo>
                      <a:lnTo>
                        <a:pt x="955" y="1048"/>
                      </a:lnTo>
                      <a:lnTo>
                        <a:pt x="959" y="1048"/>
                      </a:lnTo>
                      <a:lnTo>
                        <a:pt x="961" y="1048"/>
                      </a:lnTo>
                      <a:lnTo>
                        <a:pt x="963" y="1048"/>
                      </a:lnTo>
                      <a:lnTo>
                        <a:pt x="965" y="1048"/>
                      </a:lnTo>
                      <a:lnTo>
                        <a:pt x="968" y="1048"/>
                      </a:lnTo>
                      <a:lnTo>
                        <a:pt x="970" y="1048"/>
                      </a:lnTo>
                      <a:lnTo>
                        <a:pt x="972" y="1048"/>
                      </a:lnTo>
                      <a:lnTo>
                        <a:pt x="978" y="1048"/>
                      </a:lnTo>
                      <a:lnTo>
                        <a:pt x="983" y="1048"/>
                      </a:lnTo>
                      <a:lnTo>
                        <a:pt x="985" y="1048"/>
                      </a:lnTo>
                      <a:lnTo>
                        <a:pt x="987" y="1048"/>
                      </a:lnTo>
                      <a:lnTo>
                        <a:pt x="991" y="1048"/>
                      </a:lnTo>
                      <a:lnTo>
                        <a:pt x="996" y="1048"/>
                      </a:lnTo>
                      <a:lnTo>
                        <a:pt x="998" y="1048"/>
                      </a:lnTo>
                      <a:lnTo>
                        <a:pt x="1000" y="1048"/>
                      </a:lnTo>
                      <a:lnTo>
                        <a:pt x="1002" y="1048"/>
                      </a:lnTo>
                      <a:lnTo>
                        <a:pt x="1004" y="1048"/>
                      </a:lnTo>
                      <a:lnTo>
                        <a:pt x="1006" y="1048"/>
                      </a:lnTo>
                      <a:lnTo>
                        <a:pt x="1008" y="1048"/>
                      </a:lnTo>
                      <a:lnTo>
                        <a:pt x="1011" y="1048"/>
                      </a:lnTo>
                      <a:lnTo>
                        <a:pt x="1015" y="1048"/>
                      </a:lnTo>
                      <a:lnTo>
                        <a:pt x="1017" y="1048"/>
                      </a:lnTo>
                      <a:lnTo>
                        <a:pt x="1021" y="1048"/>
                      </a:lnTo>
                      <a:lnTo>
                        <a:pt x="1024" y="1048"/>
                      </a:lnTo>
                      <a:lnTo>
                        <a:pt x="1026" y="1048"/>
                      </a:lnTo>
                      <a:lnTo>
                        <a:pt x="1028" y="1048"/>
                      </a:lnTo>
                      <a:lnTo>
                        <a:pt x="1030" y="1048"/>
                      </a:lnTo>
                      <a:lnTo>
                        <a:pt x="1032" y="1048"/>
                      </a:lnTo>
                      <a:lnTo>
                        <a:pt x="1034" y="1048"/>
                      </a:lnTo>
                      <a:lnTo>
                        <a:pt x="1036" y="1048"/>
                      </a:lnTo>
                      <a:lnTo>
                        <a:pt x="1039" y="1048"/>
                      </a:lnTo>
                      <a:lnTo>
                        <a:pt x="1041" y="1048"/>
                      </a:lnTo>
                      <a:lnTo>
                        <a:pt x="1043" y="1048"/>
                      </a:lnTo>
                      <a:lnTo>
                        <a:pt x="1045" y="1048"/>
                      </a:lnTo>
                      <a:lnTo>
                        <a:pt x="1047" y="1048"/>
                      </a:lnTo>
                      <a:lnTo>
                        <a:pt x="1049" y="1048"/>
                      </a:lnTo>
                      <a:lnTo>
                        <a:pt x="1052" y="1048"/>
                      </a:lnTo>
                      <a:lnTo>
                        <a:pt x="1054" y="1048"/>
                      </a:lnTo>
                      <a:lnTo>
                        <a:pt x="1056" y="1048"/>
                      </a:lnTo>
                      <a:lnTo>
                        <a:pt x="1058" y="1048"/>
                      </a:lnTo>
                      <a:lnTo>
                        <a:pt x="1060" y="1048"/>
                      </a:lnTo>
                      <a:lnTo>
                        <a:pt x="1064" y="1048"/>
                      </a:lnTo>
                      <a:lnTo>
                        <a:pt x="1067" y="1048"/>
                      </a:lnTo>
                      <a:lnTo>
                        <a:pt x="1069" y="1048"/>
                      </a:lnTo>
                      <a:lnTo>
                        <a:pt x="1071" y="1048"/>
                      </a:lnTo>
                      <a:lnTo>
                        <a:pt x="1073" y="1048"/>
                      </a:lnTo>
                      <a:lnTo>
                        <a:pt x="1075" y="1048"/>
                      </a:lnTo>
                      <a:lnTo>
                        <a:pt x="1077" y="1048"/>
                      </a:lnTo>
                      <a:lnTo>
                        <a:pt x="1080" y="1048"/>
                      </a:lnTo>
                      <a:lnTo>
                        <a:pt x="1084" y="1048"/>
                      </a:lnTo>
                      <a:lnTo>
                        <a:pt x="1086" y="1048"/>
                      </a:lnTo>
                      <a:lnTo>
                        <a:pt x="1088" y="1048"/>
                      </a:lnTo>
                      <a:lnTo>
                        <a:pt x="1090" y="1048"/>
                      </a:lnTo>
                      <a:lnTo>
                        <a:pt x="1092" y="1048"/>
                      </a:lnTo>
                      <a:lnTo>
                        <a:pt x="1095" y="1048"/>
                      </a:lnTo>
                      <a:lnTo>
                        <a:pt x="1097" y="1048"/>
                      </a:lnTo>
                      <a:lnTo>
                        <a:pt x="1099" y="1048"/>
                      </a:lnTo>
                      <a:lnTo>
                        <a:pt x="1101" y="1048"/>
                      </a:lnTo>
                      <a:lnTo>
                        <a:pt x="1103" y="1048"/>
                      </a:lnTo>
                      <a:lnTo>
                        <a:pt x="1105" y="1048"/>
                      </a:lnTo>
                      <a:lnTo>
                        <a:pt x="1108" y="1048"/>
                      </a:lnTo>
                      <a:lnTo>
                        <a:pt x="1110" y="1048"/>
                      </a:lnTo>
                      <a:lnTo>
                        <a:pt x="1112" y="1048"/>
                      </a:lnTo>
                      <a:lnTo>
                        <a:pt x="1114" y="1048"/>
                      </a:lnTo>
                      <a:lnTo>
                        <a:pt x="1116" y="1048"/>
                      </a:lnTo>
                      <a:lnTo>
                        <a:pt x="1118" y="1048"/>
                      </a:lnTo>
                      <a:lnTo>
                        <a:pt x="1123" y="1048"/>
                      </a:lnTo>
                      <a:lnTo>
                        <a:pt x="1125" y="1048"/>
                      </a:lnTo>
                      <a:lnTo>
                        <a:pt x="1127" y="1048"/>
                      </a:lnTo>
                      <a:lnTo>
                        <a:pt x="1129" y="1048"/>
                      </a:lnTo>
                      <a:lnTo>
                        <a:pt x="1131" y="1048"/>
                      </a:lnTo>
                      <a:lnTo>
                        <a:pt x="1133" y="1048"/>
                      </a:lnTo>
                      <a:lnTo>
                        <a:pt x="1136" y="1048"/>
                      </a:lnTo>
                      <a:lnTo>
                        <a:pt x="1138" y="1048"/>
                      </a:lnTo>
                      <a:lnTo>
                        <a:pt x="1140" y="1048"/>
                      </a:lnTo>
                      <a:lnTo>
                        <a:pt x="1142" y="1048"/>
                      </a:lnTo>
                      <a:lnTo>
                        <a:pt x="1144" y="1048"/>
                      </a:lnTo>
                      <a:lnTo>
                        <a:pt x="1148" y="1048"/>
                      </a:lnTo>
                      <a:lnTo>
                        <a:pt x="1151" y="1048"/>
                      </a:lnTo>
                      <a:lnTo>
                        <a:pt x="1153" y="1048"/>
                      </a:lnTo>
                      <a:lnTo>
                        <a:pt x="1155" y="1048"/>
                      </a:lnTo>
                      <a:lnTo>
                        <a:pt x="1157" y="1048"/>
                      </a:lnTo>
                      <a:lnTo>
                        <a:pt x="1159" y="1048"/>
                      </a:lnTo>
                      <a:lnTo>
                        <a:pt x="1161" y="1048"/>
                      </a:lnTo>
                      <a:lnTo>
                        <a:pt x="1164" y="1048"/>
                      </a:lnTo>
                      <a:lnTo>
                        <a:pt x="1166" y="1048"/>
                      </a:lnTo>
                      <a:lnTo>
                        <a:pt x="1168" y="1048"/>
                      </a:lnTo>
                      <a:lnTo>
                        <a:pt x="1170" y="1048"/>
                      </a:lnTo>
                      <a:lnTo>
                        <a:pt x="1172" y="1048"/>
                      </a:lnTo>
                      <a:lnTo>
                        <a:pt x="1174" y="1048"/>
                      </a:lnTo>
                      <a:lnTo>
                        <a:pt x="1177" y="1048"/>
                      </a:lnTo>
                      <a:lnTo>
                        <a:pt x="1179" y="1048"/>
                      </a:lnTo>
                      <a:lnTo>
                        <a:pt x="1181" y="1048"/>
                      </a:lnTo>
                      <a:lnTo>
                        <a:pt x="1183" y="1048"/>
                      </a:lnTo>
                      <a:lnTo>
                        <a:pt x="1185" y="1048"/>
                      </a:lnTo>
                      <a:lnTo>
                        <a:pt x="1187" y="1048"/>
                      </a:lnTo>
                      <a:lnTo>
                        <a:pt x="1189" y="1048"/>
                      </a:lnTo>
                      <a:lnTo>
                        <a:pt x="1192" y="1048"/>
                      </a:lnTo>
                      <a:lnTo>
                        <a:pt x="1194" y="1048"/>
                      </a:lnTo>
                      <a:lnTo>
                        <a:pt x="1196" y="1048"/>
                      </a:lnTo>
                      <a:lnTo>
                        <a:pt x="1198" y="1048"/>
                      </a:lnTo>
                      <a:lnTo>
                        <a:pt x="1200" y="1048"/>
                      </a:lnTo>
                      <a:lnTo>
                        <a:pt x="1202" y="1048"/>
                      </a:lnTo>
                      <a:lnTo>
                        <a:pt x="1205" y="1048"/>
                      </a:lnTo>
                      <a:lnTo>
                        <a:pt x="1209" y="1048"/>
                      </a:lnTo>
                      <a:lnTo>
                        <a:pt x="1211" y="1048"/>
                      </a:lnTo>
                      <a:lnTo>
                        <a:pt x="1213" y="1048"/>
                      </a:lnTo>
                      <a:lnTo>
                        <a:pt x="1215" y="1048"/>
                      </a:lnTo>
                      <a:lnTo>
                        <a:pt x="1217" y="1048"/>
                      </a:lnTo>
                      <a:lnTo>
                        <a:pt x="1220" y="1048"/>
                      </a:lnTo>
                      <a:lnTo>
                        <a:pt x="1222" y="1048"/>
                      </a:lnTo>
                      <a:lnTo>
                        <a:pt x="1224" y="1048"/>
                      </a:lnTo>
                      <a:lnTo>
                        <a:pt x="1226" y="1048"/>
                      </a:lnTo>
                      <a:lnTo>
                        <a:pt x="1228" y="1048"/>
                      </a:lnTo>
                      <a:lnTo>
                        <a:pt x="1233" y="1048"/>
                      </a:lnTo>
                      <a:lnTo>
                        <a:pt x="1235" y="1048"/>
                      </a:lnTo>
                      <a:lnTo>
                        <a:pt x="1239" y="1048"/>
                      </a:lnTo>
                      <a:lnTo>
                        <a:pt x="1241" y="1048"/>
                      </a:lnTo>
                      <a:lnTo>
                        <a:pt x="1245" y="1048"/>
                      </a:lnTo>
                      <a:lnTo>
                        <a:pt x="1248" y="1048"/>
                      </a:lnTo>
                      <a:lnTo>
                        <a:pt x="1250" y="1048"/>
                      </a:lnTo>
                      <a:lnTo>
                        <a:pt x="1252" y="1048"/>
                      </a:lnTo>
                      <a:lnTo>
                        <a:pt x="1254" y="1048"/>
                      </a:lnTo>
                      <a:lnTo>
                        <a:pt x="1256" y="1048"/>
                      </a:lnTo>
                      <a:lnTo>
                        <a:pt x="1258" y="1048"/>
                      </a:lnTo>
                      <a:lnTo>
                        <a:pt x="1261" y="1048"/>
                      </a:lnTo>
                      <a:lnTo>
                        <a:pt x="1263" y="1048"/>
                      </a:lnTo>
                      <a:lnTo>
                        <a:pt x="1265" y="1048"/>
                      </a:lnTo>
                      <a:lnTo>
                        <a:pt x="1267" y="1048"/>
                      </a:lnTo>
                      <a:lnTo>
                        <a:pt x="1269" y="1048"/>
                      </a:lnTo>
                      <a:lnTo>
                        <a:pt x="1271" y="1048"/>
                      </a:lnTo>
                      <a:lnTo>
                        <a:pt x="1273" y="1048"/>
                      </a:lnTo>
                      <a:lnTo>
                        <a:pt x="1278" y="1048"/>
                      </a:lnTo>
                      <a:lnTo>
                        <a:pt x="1280" y="1048"/>
                      </a:lnTo>
                      <a:lnTo>
                        <a:pt x="1284" y="1048"/>
                      </a:lnTo>
                      <a:lnTo>
                        <a:pt x="1286" y="1048"/>
                      </a:lnTo>
                      <a:lnTo>
                        <a:pt x="1291" y="1048"/>
                      </a:lnTo>
                      <a:lnTo>
                        <a:pt x="1295" y="1048"/>
                      </a:lnTo>
                      <a:lnTo>
                        <a:pt x="1297" y="1048"/>
                      </a:lnTo>
                      <a:lnTo>
                        <a:pt x="1299" y="1048"/>
                      </a:lnTo>
                      <a:lnTo>
                        <a:pt x="1301" y="1048"/>
                      </a:lnTo>
                      <a:lnTo>
                        <a:pt x="1304" y="1048"/>
                      </a:lnTo>
                      <a:lnTo>
                        <a:pt x="1306" y="1048"/>
                      </a:lnTo>
                      <a:lnTo>
                        <a:pt x="1308" y="1048"/>
                      </a:lnTo>
                      <a:lnTo>
                        <a:pt x="1310" y="1048"/>
                      </a:lnTo>
                      <a:lnTo>
                        <a:pt x="1312" y="1048"/>
                      </a:lnTo>
                      <a:lnTo>
                        <a:pt x="1314" y="1048"/>
                      </a:lnTo>
                      <a:lnTo>
                        <a:pt x="1317" y="1048"/>
                      </a:lnTo>
                      <a:lnTo>
                        <a:pt x="1321" y="1048"/>
                      </a:lnTo>
                      <a:lnTo>
                        <a:pt x="1323" y="1048"/>
                      </a:lnTo>
                      <a:lnTo>
                        <a:pt x="1325" y="1048"/>
                      </a:lnTo>
                      <a:lnTo>
                        <a:pt x="1327" y="1048"/>
                      </a:lnTo>
                      <a:lnTo>
                        <a:pt x="1329" y="1048"/>
                      </a:lnTo>
                      <a:lnTo>
                        <a:pt x="1332" y="1048"/>
                      </a:lnTo>
                      <a:lnTo>
                        <a:pt x="1334" y="1048"/>
                      </a:lnTo>
                      <a:lnTo>
                        <a:pt x="1336" y="1048"/>
                      </a:lnTo>
                      <a:lnTo>
                        <a:pt x="1338" y="1048"/>
                      </a:lnTo>
                      <a:lnTo>
                        <a:pt x="1340" y="1048"/>
                      </a:lnTo>
                      <a:lnTo>
                        <a:pt x="1342" y="1048"/>
                      </a:lnTo>
                      <a:lnTo>
                        <a:pt x="1345" y="1048"/>
                      </a:lnTo>
                      <a:lnTo>
                        <a:pt x="1347" y="1048"/>
                      </a:lnTo>
                      <a:lnTo>
                        <a:pt x="1349" y="1048"/>
                      </a:lnTo>
                      <a:lnTo>
                        <a:pt x="1351" y="1048"/>
                      </a:lnTo>
                      <a:lnTo>
                        <a:pt x="1353" y="1048"/>
                      </a:lnTo>
                      <a:lnTo>
                        <a:pt x="1355" y="1048"/>
                      </a:lnTo>
                      <a:lnTo>
                        <a:pt x="1357" y="1048"/>
                      </a:lnTo>
                      <a:lnTo>
                        <a:pt x="1360" y="1048"/>
                      </a:lnTo>
                      <a:lnTo>
                        <a:pt x="1364" y="1048"/>
                      </a:lnTo>
                      <a:lnTo>
                        <a:pt x="1366" y="1048"/>
                      </a:lnTo>
                      <a:lnTo>
                        <a:pt x="1368" y="1048"/>
                      </a:lnTo>
                      <a:lnTo>
                        <a:pt x="1370" y="1048"/>
                      </a:lnTo>
                      <a:lnTo>
                        <a:pt x="1373" y="1048"/>
                      </a:lnTo>
                      <a:lnTo>
                        <a:pt x="1377" y="1048"/>
                      </a:lnTo>
                      <a:lnTo>
                        <a:pt x="1379" y="1048"/>
                      </a:lnTo>
                      <a:lnTo>
                        <a:pt x="1381" y="1048"/>
                      </a:lnTo>
                      <a:lnTo>
                        <a:pt x="1383" y="1048"/>
                      </a:lnTo>
                      <a:lnTo>
                        <a:pt x="1385" y="1048"/>
                      </a:lnTo>
                      <a:lnTo>
                        <a:pt x="1388" y="1048"/>
                      </a:lnTo>
                      <a:lnTo>
                        <a:pt x="1390" y="1048"/>
                      </a:lnTo>
                      <a:lnTo>
                        <a:pt x="1392" y="1048"/>
                      </a:lnTo>
                      <a:lnTo>
                        <a:pt x="1394" y="1048"/>
                      </a:lnTo>
                      <a:lnTo>
                        <a:pt x="1396" y="1048"/>
                      </a:lnTo>
                      <a:lnTo>
                        <a:pt x="1398" y="1048"/>
                      </a:lnTo>
                      <a:lnTo>
                        <a:pt x="1401" y="1048"/>
                      </a:lnTo>
                      <a:lnTo>
                        <a:pt x="1403" y="1048"/>
                      </a:lnTo>
                      <a:lnTo>
                        <a:pt x="1405" y="1048"/>
                      </a:lnTo>
                      <a:lnTo>
                        <a:pt x="1409" y="1048"/>
                      </a:lnTo>
                      <a:lnTo>
                        <a:pt x="1411" y="1048"/>
                      </a:lnTo>
                      <a:lnTo>
                        <a:pt x="1413" y="1048"/>
                      </a:lnTo>
                      <a:lnTo>
                        <a:pt x="1416" y="1048"/>
                      </a:lnTo>
                      <a:lnTo>
                        <a:pt x="1418" y="1048"/>
                      </a:lnTo>
                      <a:lnTo>
                        <a:pt x="1420" y="1048"/>
                      </a:lnTo>
                      <a:lnTo>
                        <a:pt x="1422" y="1048"/>
                      </a:lnTo>
                      <a:lnTo>
                        <a:pt x="1424" y="1048"/>
                      </a:lnTo>
                      <a:lnTo>
                        <a:pt x="1426" y="1048"/>
                      </a:lnTo>
                      <a:lnTo>
                        <a:pt x="1429" y="1048"/>
                      </a:lnTo>
                      <a:lnTo>
                        <a:pt x="1433" y="1048"/>
                      </a:lnTo>
                      <a:lnTo>
                        <a:pt x="1435" y="1048"/>
                      </a:lnTo>
                      <a:lnTo>
                        <a:pt x="1439" y="1048"/>
                      </a:lnTo>
                      <a:lnTo>
                        <a:pt x="1442" y="1048"/>
                      </a:lnTo>
                      <a:lnTo>
                        <a:pt x="1444" y="1048"/>
                      </a:lnTo>
                      <a:lnTo>
                        <a:pt x="1446" y="1048"/>
                      </a:lnTo>
                      <a:lnTo>
                        <a:pt x="1448" y="1048"/>
                      </a:lnTo>
                      <a:lnTo>
                        <a:pt x="1452" y="1048"/>
                      </a:lnTo>
                      <a:lnTo>
                        <a:pt x="1454" y="1048"/>
                      </a:lnTo>
                      <a:lnTo>
                        <a:pt x="1457" y="1048"/>
                      </a:lnTo>
                      <a:lnTo>
                        <a:pt x="1459" y="1048"/>
                      </a:lnTo>
                      <a:lnTo>
                        <a:pt x="1461" y="1048"/>
                      </a:lnTo>
                      <a:lnTo>
                        <a:pt x="1463" y="1048"/>
                      </a:lnTo>
                      <a:lnTo>
                        <a:pt x="1465" y="1048"/>
                      </a:lnTo>
                      <a:lnTo>
                        <a:pt x="1467" y="1048"/>
                      </a:lnTo>
                      <a:lnTo>
                        <a:pt x="1470" y="1048"/>
                      </a:lnTo>
                      <a:lnTo>
                        <a:pt x="1472" y="1048"/>
                      </a:lnTo>
                      <a:lnTo>
                        <a:pt x="1474" y="1048"/>
                      </a:lnTo>
                      <a:lnTo>
                        <a:pt x="1476" y="1048"/>
                      </a:lnTo>
                      <a:lnTo>
                        <a:pt x="1478" y="1048"/>
                      </a:lnTo>
                      <a:lnTo>
                        <a:pt x="1482" y="1048"/>
                      </a:lnTo>
                      <a:lnTo>
                        <a:pt x="1485" y="1048"/>
                      </a:lnTo>
                      <a:lnTo>
                        <a:pt x="1487" y="1048"/>
                      </a:lnTo>
                      <a:lnTo>
                        <a:pt x="1489" y="1048"/>
                      </a:lnTo>
                      <a:lnTo>
                        <a:pt x="1491" y="1048"/>
                      </a:lnTo>
                      <a:lnTo>
                        <a:pt x="1493" y="1048"/>
                      </a:lnTo>
                      <a:lnTo>
                        <a:pt x="1495" y="1048"/>
                      </a:lnTo>
                      <a:lnTo>
                        <a:pt x="1500" y="1048"/>
                      </a:lnTo>
                      <a:lnTo>
                        <a:pt x="1502" y="1048"/>
                      </a:lnTo>
                      <a:lnTo>
                        <a:pt x="1504" y="1048"/>
                      </a:lnTo>
                      <a:lnTo>
                        <a:pt x="1506" y="1048"/>
                      </a:lnTo>
                      <a:lnTo>
                        <a:pt x="1508" y="1048"/>
                      </a:lnTo>
                      <a:lnTo>
                        <a:pt x="1510" y="1048"/>
                      </a:lnTo>
                      <a:lnTo>
                        <a:pt x="1515" y="1048"/>
                      </a:lnTo>
                      <a:lnTo>
                        <a:pt x="1517" y="1048"/>
                      </a:lnTo>
                      <a:lnTo>
                        <a:pt x="1519" y="1048"/>
                      </a:lnTo>
                      <a:lnTo>
                        <a:pt x="1521" y="1048"/>
                      </a:lnTo>
                      <a:lnTo>
                        <a:pt x="1523" y="1048"/>
                      </a:lnTo>
                      <a:lnTo>
                        <a:pt x="1526" y="1048"/>
                      </a:lnTo>
                      <a:lnTo>
                        <a:pt x="1528" y="1048"/>
                      </a:lnTo>
                      <a:lnTo>
                        <a:pt x="1530" y="1048"/>
                      </a:lnTo>
                      <a:lnTo>
                        <a:pt x="1534" y="1048"/>
                      </a:lnTo>
                      <a:lnTo>
                        <a:pt x="1536" y="1048"/>
                      </a:lnTo>
                      <a:lnTo>
                        <a:pt x="1538" y="1048"/>
                      </a:lnTo>
                      <a:lnTo>
                        <a:pt x="1541" y="1048"/>
                      </a:lnTo>
                      <a:lnTo>
                        <a:pt x="1543" y="1048"/>
                      </a:lnTo>
                      <a:lnTo>
                        <a:pt x="1545" y="1048"/>
                      </a:lnTo>
                      <a:lnTo>
                        <a:pt x="1547" y="1048"/>
                      </a:lnTo>
                      <a:lnTo>
                        <a:pt x="1549" y="1048"/>
                      </a:lnTo>
                      <a:lnTo>
                        <a:pt x="1551" y="1048"/>
                      </a:lnTo>
                      <a:lnTo>
                        <a:pt x="1554" y="1048"/>
                      </a:lnTo>
                      <a:lnTo>
                        <a:pt x="1556" y="1048"/>
                      </a:lnTo>
                      <a:lnTo>
                        <a:pt x="1558" y="1048"/>
                      </a:lnTo>
                      <a:lnTo>
                        <a:pt x="1562" y="1048"/>
                      </a:lnTo>
                      <a:lnTo>
                        <a:pt x="1564" y="1048"/>
                      </a:lnTo>
                      <a:lnTo>
                        <a:pt x="1566" y="1048"/>
                      </a:lnTo>
                      <a:lnTo>
                        <a:pt x="1569" y="1048"/>
                      </a:lnTo>
                      <a:lnTo>
                        <a:pt x="1571" y="1048"/>
                      </a:lnTo>
                      <a:lnTo>
                        <a:pt x="1573" y="1048"/>
                      </a:lnTo>
                      <a:lnTo>
                        <a:pt x="1575" y="1048"/>
                      </a:lnTo>
                      <a:lnTo>
                        <a:pt x="1577" y="1048"/>
                      </a:lnTo>
                      <a:lnTo>
                        <a:pt x="1579" y="1048"/>
                      </a:lnTo>
                      <a:lnTo>
                        <a:pt x="1582" y="1048"/>
                      </a:lnTo>
                      <a:lnTo>
                        <a:pt x="1584" y="1048"/>
                      </a:lnTo>
                      <a:lnTo>
                        <a:pt x="1586" y="1048"/>
                      </a:lnTo>
                      <a:lnTo>
                        <a:pt x="1588" y="1048"/>
                      </a:lnTo>
                      <a:lnTo>
                        <a:pt x="1590" y="1048"/>
                      </a:lnTo>
                      <a:lnTo>
                        <a:pt x="1592" y="1048"/>
                      </a:lnTo>
                      <a:lnTo>
                        <a:pt x="1594" y="1048"/>
                      </a:lnTo>
                      <a:lnTo>
                        <a:pt x="1597" y="1048"/>
                      </a:lnTo>
                      <a:lnTo>
                        <a:pt x="1599" y="1048"/>
                      </a:lnTo>
                      <a:lnTo>
                        <a:pt x="1603" y="1048"/>
                      </a:lnTo>
                      <a:lnTo>
                        <a:pt x="1605" y="1048"/>
                      </a:lnTo>
                      <a:lnTo>
                        <a:pt x="1607" y="1048"/>
                      </a:lnTo>
                      <a:lnTo>
                        <a:pt x="1610" y="1048"/>
                      </a:lnTo>
                      <a:lnTo>
                        <a:pt x="1614" y="1048"/>
                      </a:lnTo>
                      <a:lnTo>
                        <a:pt x="1618" y="1048"/>
                      </a:lnTo>
                      <a:lnTo>
                        <a:pt x="1620" y="1048"/>
                      </a:lnTo>
                      <a:lnTo>
                        <a:pt x="1622" y="1048"/>
                      </a:lnTo>
                      <a:lnTo>
                        <a:pt x="1625" y="1048"/>
                      </a:lnTo>
                      <a:lnTo>
                        <a:pt x="1627" y="1048"/>
                      </a:lnTo>
                      <a:lnTo>
                        <a:pt x="1629" y="1048"/>
                      </a:lnTo>
                      <a:lnTo>
                        <a:pt x="1631" y="1048"/>
                      </a:lnTo>
                      <a:lnTo>
                        <a:pt x="1633" y="1048"/>
                      </a:lnTo>
                      <a:lnTo>
                        <a:pt x="1635" y="1048"/>
                      </a:lnTo>
                      <a:lnTo>
                        <a:pt x="1638" y="1048"/>
                      </a:lnTo>
                      <a:lnTo>
                        <a:pt x="1640" y="1048"/>
                      </a:lnTo>
                      <a:lnTo>
                        <a:pt x="1642" y="1048"/>
                      </a:lnTo>
                      <a:lnTo>
                        <a:pt x="1644" y="1048"/>
                      </a:lnTo>
                      <a:lnTo>
                        <a:pt x="1646" y="1048"/>
                      </a:lnTo>
                      <a:lnTo>
                        <a:pt x="1648" y="1048"/>
                      </a:lnTo>
                      <a:lnTo>
                        <a:pt x="1650" y="1048"/>
                      </a:lnTo>
                      <a:lnTo>
                        <a:pt x="1653" y="1048"/>
                      </a:lnTo>
                      <a:lnTo>
                        <a:pt x="1655" y="1048"/>
                      </a:lnTo>
                      <a:lnTo>
                        <a:pt x="1657" y="1048"/>
                      </a:lnTo>
                      <a:lnTo>
                        <a:pt x="1659" y="1048"/>
                      </a:lnTo>
                      <a:lnTo>
                        <a:pt x="1661" y="1048"/>
                      </a:lnTo>
                      <a:lnTo>
                        <a:pt x="1663" y="1048"/>
                      </a:lnTo>
                      <a:lnTo>
                        <a:pt x="1666" y="1048"/>
                      </a:lnTo>
                      <a:lnTo>
                        <a:pt x="1668" y="1048"/>
                      </a:lnTo>
                      <a:lnTo>
                        <a:pt x="1670" y="1048"/>
                      </a:lnTo>
                      <a:lnTo>
                        <a:pt x="1672" y="1048"/>
                      </a:lnTo>
                      <a:lnTo>
                        <a:pt x="1674" y="1048"/>
                      </a:lnTo>
                      <a:lnTo>
                        <a:pt x="1676" y="1048"/>
                      </a:lnTo>
                      <a:lnTo>
                        <a:pt x="1679" y="1048"/>
                      </a:lnTo>
                      <a:lnTo>
                        <a:pt x="1681" y="1048"/>
                      </a:lnTo>
                      <a:lnTo>
                        <a:pt x="1683" y="1048"/>
                      </a:lnTo>
                      <a:lnTo>
                        <a:pt x="1685" y="1048"/>
                      </a:lnTo>
                      <a:lnTo>
                        <a:pt x="1687" y="1048"/>
                      </a:lnTo>
                      <a:lnTo>
                        <a:pt x="1689" y="1048"/>
                      </a:lnTo>
                      <a:lnTo>
                        <a:pt x="1691" y="1048"/>
                      </a:lnTo>
                      <a:lnTo>
                        <a:pt x="1694" y="1048"/>
                      </a:lnTo>
                      <a:lnTo>
                        <a:pt x="1698" y="1048"/>
                      </a:lnTo>
                      <a:lnTo>
                        <a:pt x="1700" y="1048"/>
                      </a:lnTo>
                      <a:lnTo>
                        <a:pt x="1702" y="1048"/>
                      </a:lnTo>
                      <a:lnTo>
                        <a:pt x="1704" y="1048"/>
                      </a:lnTo>
                      <a:lnTo>
                        <a:pt x="1707" y="1048"/>
                      </a:lnTo>
                      <a:lnTo>
                        <a:pt x="1709" y="1048"/>
                      </a:lnTo>
                      <a:lnTo>
                        <a:pt x="1711" y="1048"/>
                      </a:lnTo>
                      <a:lnTo>
                        <a:pt x="1713" y="1048"/>
                      </a:lnTo>
                      <a:lnTo>
                        <a:pt x="1715" y="1048"/>
                      </a:lnTo>
                      <a:lnTo>
                        <a:pt x="1717" y="1048"/>
                      </a:lnTo>
                      <a:lnTo>
                        <a:pt x="1722" y="1048"/>
                      </a:lnTo>
                      <a:lnTo>
                        <a:pt x="1724" y="1048"/>
                      </a:lnTo>
                      <a:lnTo>
                        <a:pt x="1728" y="1048"/>
                      </a:lnTo>
                      <a:lnTo>
                        <a:pt x="1730" y="1048"/>
                      </a:lnTo>
                      <a:lnTo>
                        <a:pt x="1732" y="1048"/>
                      </a:lnTo>
                      <a:lnTo>
                        <a:pt x="1735" y="1048"/>
                      </a:lnTo>
                      <a:lnTo>
                        <a:pt x="1737" y="1048"/>
                      </a:lnTo>
                      <a:lnTo>
                        <a:pt x="1739" y="1048"/>
                      </a:lnTo>
                      <a:lnTo>
                        <a:pt x="1741" y="1048"/>
                      </a:lnTo>
                      <a:lnTo>
                        <a:pt x="1743" y="1048"/>
                      </a:lnTo>
                      <a:lnTo>
                        <a:pt x="1745" y="1048"/>
                      </a:lnTo>
                      <a:lnTo>
                        <a:pt x="1747" y="1048"/>
                      </a:lnTo>
                      <a:lnTo>
                        <a:pt x="1750" y="1048"/>
                      </a:lnTo>
                      <a:lnTo>
                        <a:pt x="1752" y="1048"/>
                      </a:lnTo>
                      <a:lnTo>
                        <a:pt x="1754" y="1048"/>
                      </a:lnTo>
                      <a:lnTo>
                        <a:pt x="1756" y="1048"/>
                      </a:lnTo>
                      <a:lnTo>
                        <a:pt x="1758" y="1048"/>
                      </a:lnTo>
                      <a:lnTo>
                        <a:pt x="1760" y="1048"/>
                      </a:lnTo>
                      <a:lnTo>
                        <a:pt x="1763" y="1048"/>
                      </a:lnTo>
                      <a:lnTo>
                        <a:pt x="1765" y="1048"/>
                      </a:lnTo>
                      <a:lnTo>
                        <a:pt x="1767" y="1048"/>
                      </a:lnTo>
                      <a:lnTo>
                        <a:pt x="1769" y="1048"/>
                      </a:lnTo>
                      <a:lnTo>
                        <a:pt x="1771" y="1048"/>
                      </a:lnTo>
                      <a:lnTo>
                        <a:pt x="1773" y="1048"/>
                      </a:lnTo>
                      <a:lnTo>
                        <a:pt x="1775" y="1048"/>
                      </a:lnTo>
                      <a:lnTo>
                        <a:pt x="1778" y="1048"/>
                      </a:lnTo>
                      <a:lnTo>
                        <a:pt x="1780" y="1048"/>
                      </a:lnTo>
                      <a:lnTo>
                        <a:pt x="1782" y="1048"/>
                      </a:lnTo>
                      <a:lnTo>
                        <a:pt x="1784" y="1048"/>
                      </a:lnTo>
                      <a:lnTo>
                        <a:pt x="1786" y="1048"/>
                      </a:lnTo>
                      <a:lnTo>
                        <a:pt x="1788" y="1048"/>
                      </a:lnTo>
                      <a:lnTo>
                        <a:pt x="1791" y="1048"/>
                      </a:lnTo>
                      <a:lnTo>
                        <a:pt x="1793" y="1048"/>
                      </a:lnTo>
                      <a:lnTo>
                        <a:pt x="1795" y="1048"/>
                      </a:lnTo>
                      <a:lnTo>
                        <a:pt x="1797" y="1048"/>
                      </a:lnTo>
                      <a:lnTo>
                        <a:pt x="1799" y="1048"/>
                      </a:lnTo>
                      <a:lnTo>
                        <a:pt x="1801" y="1048"/>
                      </a:lnTo>
                      <a:lnTo>
                        <a:pt x="1803" y="1048"/>
                      </a:lnTo>
                      <a:lnTo>
                        <a:pt x="1806" y="1048"/>
                      </a:lnTo>
                      <a:lnTo>
                        <a:pt x="1808" y="1048"/>
                      </a:lnTo>
                      <a:lnTo>
                        <a:pt x="1810" y="1048"/>
                      </a:lnTo>
                      <a:lnTo>
                        <a:pt x="1812" y="1048"/>
                      </a:lnTo>
                      <a:lnTo>
                        <a:pt x="1814" y="1048"/>
                      </a:lnTo>
                      <a:lnTo>
                        <a:pt x="1816" y="1048"/>
                      </a:lnTo>
                      <a:lnTo>
                        <a:pt x="1819" y="1048"/>
                      </a:lnTo>
                      <a:lnTo>
                        <a:pt x="1821" y="1048"/>
                      </a:lnTo>
                      <a:lnTo>
                        <a:pt x="1823" y="1048"/>
                      </a:lnTo>
                      <a:lnTo>
                        <a:pt x="1825" y="1048"/>
                      </a:lnTo>
                      <a:lnTo>
                        <a:pt x="1827" y="1048"/>
                      </a:lnTo>
                      <a:lnTo>
                        <a:pt x="1829" y="1048"/>
                      </a:lnTo>
                      <a:lnTo>
                        <a:pt x="1831" y="1048"/>
                      </a:lnTo>
                      <a:lnTo>
                        <a:pt x="1834" y="1048"/>
                      </a:lnTo>
                      <a:lnTo>
                        <a:pt x="1836" y="1048"/>
                      </a:lnTo>
                      <a:lnTo>
                        <a:pt x="1840" y="1048"/>
                      </a:lnTo>
                      <a:lnTo>
                        <a:pt x="1842" y="1048"/>
                      </a:lnTo>
                      <a:lnTo>
                        <a:pt x="1844" y="1048"/>
                      </a:lnTo>
                      <a:lnTo>
                        <a:pt x="1847" y="1048"/>
                      </a:lnTo>
                      <a:lnTo>
                        <a:pt x="1849" y="1048"/>
                      </a:lnTo>
                      <a:lnTo>
                        <a:pt x="1851" y="1048"/>
                      </a:lnTo>
                      <a:lnTo>
                        <a:pt x="1853" y="1048"/>
                      </a:lnTo>
                      <a:lnTo>
                        <a:pt x="1855" y="1048"/>
                      </a:lnTo>
                      <a:lnTo>
                        <a:pt x="1857" y="1048"/>
                      </a:lnTo>
                      <a:lnTo>
                        <a:pt x="1859" y="1048"/>
                      </a:lnTo>
                      <a:lnTo>
                        <a:pt x="1862" y="1048"/>
                      </a:lnTo>
                      <a:lnTo>
                        <a:pt x="1866" y="1048"/>
                      </a:lnTo>
                      <a:lnTo>
                        <a:pt x="1868" y="1048"/>
                      </a:lnTo>
                      <a:lnTo>
                        <a:pt x="1870" y="1048"/>
                      </a:lnTo>
                      <a:lnTo>
                        <a:pt x="1872" y="1048"/>
                      </a:lnTo>
                      <a:lnTo>
                        <a:pt x="1875" y="1048"/>
                      </a:lnTo>
                      <a:lnTo>
                        <a:pt x="1877" y="1048"/>
                      </a:lnTo>
                      <a:lnTo>
                        <a:pt x="1879" y="1048"/>
                      </a:lnTo>
                      <a:lnTo>
                        <a:pt x="1881" y="1048"/>
                      </a:lnTo>
                      <a:lnTo>
                        <a:pt x="1883" y="1048"/>
                      </a:lnTo>
                      <a:lnTo>
                        <a:pt x="1885" y="1048"/>
                      </a:lnTo>
                      <a:lnTo>
                        <a:pt x="1887" y="1048"/>
                      </a:lnTo>
                      <a:lnTo>
                        <a:pt x="1890" y="1048"/>
                      </a:lnTo>
                      <a:lnTo>
                        <a:pt x="1892" y="1048"/>
                      </a:lnTo>
                      <a:lnTo>
                        <a:pt x="1894" y="1048"/>
                      </a:lnTo>
                      <a:lnTo>
                        <a:pt x="1896" y="1048"/>
                      </a:lnTo>
                      <a:lnTo>
                        <a:pt x="1898" y="1048"/>
                      </a:lnTo>
                      <a:lnTo>
                        <a:pt x="1900" y="1048"/>
                      </a:lnTo>
                      <a:lnTo>
                        <a:pt x="1903" y="1048"/>
                      </a:lnTo>
                      <a:lnTo>
                        <a:pt x="1905" y="1048"/>
                      </a:lnTo>
                      <a:lnTo>
                        <a:pt x="1907" y="1048"/>
                      </a:lnTo>
                      <a:lnTo>
                        <a:pt x="1909" y="1048"/>
                      </a:lnTo>
                      <a:lnTo>
                        <a:pt x="1911" y="1048"/>
                      </a:lnTo>
                      <a:lnTo>
                        <a:pt x="1913" y="1048"/>
                      </a:lnTo>
                      <a:lnTo>
                        <a:pt x="1918" y="1048"/>
                      </a:lnTo>
                      <a:lnTo>
                        <a:pt x="1920" y="1048"/>
                      </a:lnTo>
                      <a:lnTo>
                        <a:pt x="1922" y="1048"/>
                      </a:lnTo>
                      <a:lnTo>
                        <a:pt x="1924" y="1048"/>
                      </a:lnTo>
                      <a:lnTo>
                        <a:pt x="1926" y="1048"/>
                      </a:lnTo>
                      <a:lnTo>
                        <a:pt x="1928" y="1048"/>
                      </a:lnTo>
                      <a:lnTo>
                        <a:pt x="1931" y="1048"/>
                      </a:lnTo>
                      <a:lnTo>
                        <a:pt x="1933" y="1048"/>
                      </a:lnTo>
                      <a:lnTo>
                        <a:pt x="1935" y="1048"/>
                      </a:lnTo>
                      <a:lnTo>
                        <a:pt x="1937" y="1048"/>
                      </a:lnTo>
                      <a:lnTo>
                        <a:pt x="1939" y="1048"/>
                      </a:lnTo>
                      <a:lnTo>
                        <a:pt x="1941" y="1048"/>
                      </a:lnTo>
                      <a:lnTo>
                        <a:pt x="1944" y="1048"/>
                      </a:lnTo>
                      <a:lnTo>
                        <a:pt x="1946" y="1048"/>
                      </a:lnTo>
                      <a:lnTo>
                        <a:pt x="1948" y="1048"/>
                      </a:lnTo>
                      <a:lnTo>
                        <a:pt x="1950" y="1048"/>
                      </a:lnTo>
                      <a:lnTo>
                        <a:pt x="1952" y="1048"/>
                      </a:lnTo>
                      <a:lnTo>
                        <a:pt x="1954" y="1048"/>
                      </a:lnTo>
                      <a:lnTo>
                        <a:pt x="1956" y="1048"/>
                      </a:lnTo>
                      <a:lnTo>
                        <a:pt x="1959" y="1048"/>
                      </a:lnTo>
                      <a:lnTo>
                        <a:pt x="1961" y="1048"/>
                      </a:lnTo>
                      <a:lnTo>
                        <a:pt x="1965" y="1048"/>
                      </a:lnTo>
                      <a:lnTo>
                        <a:pt x="1967" y="1048"/>
                      </a:lnTo>
                      <a:lnTo>
                        <a:pt x="1969" y="1048"/>
                      </a:lnTo>
                      <a:lnTo>
                        <a:pt x="1972" y="1048"/>
                      </a:lnTo>
                      <a:lnTo>
                        <a:pt x="1974" y="1048"/>
                      </a:lnTo>
                      <a:lnTo>
                        <a:pt x="1976" y="1048"/>
                      </a:lnTo>
                      <a:lnTo>
                        <a:pt x="1978" y="1048"/>
                      </a:lnTo>
                      <a:lnTo>
                        <a:pt x="1980" y="1048"/>
                      </a:lnTo>
                      <a:lnTo>
                        <a:pt x="1982" y="1048"/>
                      </a:lnTo>
                      <a:lnTo>
                        <a:pt x="1984" y="1048"/>
                      </a:lnTo>
                      <a:lnTo>
                        <a:pt x="1987" y="1048"/>
                      </a:lnTo>
                      <a:lnTo>
                        <a:pt x="1989" y="1048"/>
                      </a:lnTo>
                      <a:lnTo>
                        <a:pt x="1991" y="1048"/>
                      </a:lnTo>
                      <a:lnTo>
                        <a:pt x="1993" y="1048"/>
                      </a:lnTo>
                      <a:lnTo>
                        <a:pt x="1995" y="1048"/>
                      </a:lnTo>
                      <a:lnTo>
                        <a:pt x="1997" y="1048"/>
                      </a:lnTo>
                      <a:lnTo>
                        <a:pt x="2000" y="1048"/>
                      </a:lnTo>
                      <a:lnTo>
                        <a:pt x="2002" y="1048"/>
                      </a:lnTo>
                      <a:lnTo>
                        <a:pt x="2004" y="1048"/>
                      </a:lnTo>
                      <a:lnTo>
                        <a:pt x="2006" y="1048"/>
                      </a:lnTo>
                      <a:lnTo>
                        <a:pt x="2010" y="1048"/>
                      </a:lnTo>
                      <a:lnTo>
                        <a:pt x="2012" y="1048"/>
                      </a:lnTo>
                      <a:lnTo>
                        <a:pt x="2015" y="1048"/>
                      </a:lnTo>
                      <a:lnTo>
                        <a:pt x="2017" y="1048"/>
                      </a:lnTo>
                      <a:lnTo>
                        <a:pt x="2021" y="1048"/>
                      </a:lnTo>
                      <a:lnTo>
                        <a:pt x="2023" y="1048"/>
                      </a:lnTo>
                      <a:lnTo>
                        <a:pt x="2025" y="1048"/>
                      </a:lnTo>
                      <a:lnTo>
                        <a:pt x="2028" y="1048"/>
                      </a:lnTo>
                      <a:lnTo>
                        <a:pt x="2030" y="1048"/>
                      </a:lnTo>
                      <a:lnTo>
                        <a:pt x="2032" y="1048"/>
                      </a:lnTo>
                      <a:lnTo>
                        <a:pt x="2034" y="1048"/>
                      </a:lnTo>
                      <a:lnTo>
                        <a:pt x="2038" y="1048"/>
                      </a:lnTo>
                      <a:lnTo>
                        <a:pt x="2040" y="1048"/>
                      </a:lnTo>
                      <a:lnTo>
                        <a:pt x="2043" y="1048"/>
                      </a:lnTo>
                      <a:lnTo>
                        <a:pt x="2047" y="1048"/>
                      </a:lnTo>
                      <a:lnTo>
                        <a:pt x="2049" y="1048"/>
                      </a:lnTo>
                      <a:lnTo>
                        <a:pt x="2051" y="1048"/>
                      </a:lnTo>
                      <a:lnTo>
                        <a:pt x="2056" y="1048"/>
                      </a:lnTo>
                      <a:lnTo>
                        <a:pt x="2060" y="1048"/>
                      </a:lnTo>
                      <a:lnTo>
                        <a:pt x="2064" y="1048"/>
                      </a:lnTo>
                      <a:lnTo>
                        <a:pt x="2066" y="1048"/>
                      </a:lnTo>
                      <a:lnTo>
                        <a:pt x="2068" y="1048"/>
                      </a:lnTo>
                      <a:lnTo>
                        <a:pt x="2073" y="1048"/>
                      </a:lnTo>
                      <a:lnTo>
                        <a:pt x="2075" y="1048"/>
                      </a:lnTo>
                      <a:lnTo>
                        <a:pt x="2077" y="1048"/>
                      </a:lnTo>
                      <a:lnTo>
                        <a:pt x="2079" y="1048"/>
                      </a:lnTo>
                      <a:lnTo>
                        <a:pt x="2084" y="1048"/>
                      </a:lnTo>
                      <a:lnTo>
                        <a:pt x="2086" y="1048"/>
                      </a:lnTo>
                      <a:lnTo>
                        <a:pt x="2088" y="1048"/>
                      </a:lnTo>
                      <a:lnTo>
                        <a:pt x="2090" y="1048"/>
                      </a:lnTo>
                      <a:lnTo>
                        <a:pt x="2092" y="1048"/>
                      </a:lnTo>
                      <a:lnTo>
                        <a:pt x="2094" y="1048"/>
                      </a:lnTo>
                      <a:lnTo>
                        <a:pt x="2099" y="1048"/>
                      </a:lnTo>
                      <a:lnTo>
                        <a:pt x="2101" y="1048"/>
                      </a:lnTo>
                      <a:lnTo>
                        <a:pt x="2105" y="1048"/>
                      </a:lnTo>
                      <a:lnTo>
                        <a:pt x="2107" y="1048"/>
                      </a:lnTo>
                      <a:lnTo>
                        <a:pt x="2109" y="1048"/>
                      </a:lnTo>
                      <a:lnTo>
                        <a:pt x="2112" y="1048"/>
                      </a:lnTo>
                      <a:lnTo>
                        <a:pt x="2116" y="1048"/>
                      </a:lnTo>
                      <a:lnTo>
                        <a:pt x="2118" y="1048"/>
                      </a:lnTo>
                      <a:lnTo>
                        <a:pt x="2120" y="1048"/>
                      </a:lnTo>
                      <a:lnTo>
                        <a:pt x="2122" y="1048"/>
                      </a:lnTo>
                      <a:lnTo>
                        <a:pt x="2124" y="1048"/>
                      </a:lnTo>
                      <a:lnTo>
                        <a:pt x="2129" y="1048"/>
                      </a:lnTo>
                      <a:lnTo>
                        <a:pt x="2131" y="1048"/>
                      </a:lnTo>
                      <a:lnTo>
                        <a:pt x="2133" y="1048"/>
                      </a:lnTo>
                      <a:lnTo>
                        <a:pt x="2135" y="1048"/>
                      </a:lnTo>
                      <a:lnTo>
                        <a:pt x="2137" y="1048"/>
                      </a:lnTo>
                      <a:lnTo>
                        <a:pt x="2140" y="1048"/>
                      </a:lnTo>
                      <a:lnTo>
                        <a:pt x="2142" y="1048"/>
                      </a:lnTo>
                      <a:lnTo>
                        <a:pt x="2146" y="1048"/>
                      </a:lnTo>
                      <a:lnTo>
                        <a:pt x="2148" y="1048"/>
                      </a:lnTo>
                      <a:lnTo>
                        <a:pt x="2152" y="1048"/>
                      </a:lnTo>
                      <a:lnTo>
                        <a:pt x="2155" y="1048"/>
                      </a:lnTo>
                      <a:lnTo>
                        <a:pt x="2157" y="1048"/>
                      </a:lnTo>
                      <a:lnTo>
                        <a:pt x="2159" y="1048"/>
                      </a:lnTo>
                      <a:lnTo>
                        <a:pt x="2161" y="1048"/>
                      </a:lnTo>
                      <a:lnTo>
                        <a:pt x="2163" y="1048"/>
                      </a:lnTo>
                      <a:lnTo>
                        <a:pt x="2165" y="1048"/>
                      </a:lnTo>
                      <a:lnTo>
                        <a:pt x="2168" y="1048"/>
                      </a:lnTo>
                      <a:lnTo>
                        <a:pt x="2170" y="1048"/>
                      </a:lnTo>
                      <a:lnTo>
                        <a:pt x="2174" y="1048"/>
                      </a:lnTo>
                      <a:lnTo>
                        <a:pt x="2178" y="1048"/>
                      </a:lnTo>
                      <a:lnTo>
                        <a:pt x="2181" y="1048"/>
                      </a:lnTo>
                      <a:lnTo>
                        <a:pt x="2183" y="1048"/>
                      </a:lnTo>
                      <a:lnTo>
                        <a:pt x="2185" y="1048"/>
                      </a:lnTo>
                      <a:lnTo>
                        <a:pt x="2187" y="1048"/>
                      </a:lnTo>
                      <a:lnTo>
                        <a:pt x="2191" y="1048"/>
                      </a:lnTo>
                      <a:lnTo>
                        <a:pt x="2193" y="1048"/>
                      </a:lnTo>
                      <a:lnTo>
                        <a:pt x="2196" y="1048"/>
                      </a:lnTo>
                      <a:lnTo>
                        <a:pt x="2198" y="1048"/>
                      </a:lnTo>
                      <a:lnTo>
                        <a:pt x="2200" y="1048"/>
                      </a:lnTo>
                      <a:lnTo>
                        <a:pt x="2202" y="1048"/>
                      </a:lnTo>
                      <a:lnTo>
                        <a:pt x="2204" y="1048"/>
                      </a:lnTo>
                      <a:lnTo>
                        <a:pt x="2209" y="1048"/>
                      </a:lnTo>
                      <a:lnTo>
                        <a:pt x="2211" y="1048"/>
                      </a:lnTo>
                      <a:lnTo>
                        <a:pt x="2215" y="1048"/>
                      </a:lnTo>
                      <a:lnTo>
                        <a:pt x="2217" y="1048"/>
                      </a:lnTo>
                      <a:lnTo>
                        <a:pt x="2219" y="1048"/>
                      </a:lnTo>
                      <a:lnTo>
                        <a:pt x="2221" y="1048"/>
                      </a:lnTo>
                      <a:lnTo>
                        <a:pt x="2224" y="1048"/>
                      </a:lnTo>
                      <a:lnTo>
                        <a:pt x="2226" y="1048"/>
                      </a:lnTo>
                      <a:lnTo>
                        <a:pt x="2228" y="1048"/>
                      </a:lnTo>
                      <a:lnTo>
                        <a:pt x="2230" y="1048"/>
                      </a:lnTo>
                      <a:lnTo>
                        <a:pt x="2232" y="1048"/>
                      </a:lnTo>
                      <a:lnTo>
                        <a:pt x="2234" y="1048"/>
                      </a:lnTo>
                      <a:lnTo>
                        <a:pt x="2237" y="1048"/>
                      </a:lnTo>
                      <a:lnTo>
                        <a:pt x="2239" y="1048"/>
                      </a:lnTo>
                      <a:lnTo>
                        <a:pt x="2241" y="1048"/>
                      </a:lnTo>
                      <a:lnTo>
                        <a:pt x="2243" y="1048"/>
                      </a:lnTo>
                      <a:lnTo>
                        <a:pt x="2245" y="1048"/>
                      </a:lnTo>
                      <a:lnTo>
                        <a:pt x="2247" y="1048"/>
                      </a:lnTo>
                      <a:lnTo>
                        <a:pt x="2249" y="1048"/>
                      </a:lnTo>
                      <a:lnTo>
                        <a:pt x="2252" y="1048"/>
                      </a:lnTo>
                      <a:lnTo>
                        <a:pt x="2254" y="1048"/>
                      </a:lnTo>
                      <a:lnTo>
                        <a:pt x="2258" y="1048"/>
                      </a:lnTo>
                      <a:lnTo>
                        <a:pt x="2260" y="1048"/>
                      </a:lnTo>
                      <a:lnTo>
                        <a:pt x="2262" y="1048"/>
                      </a:lnTo>
                      <a:lnTo>
                        <a:pt x="2265" y="1048"/>
                      </a:lnTo>
                      <a:lnTo>
                        <a:pt x="2267" y="1048"/>
                      </a:lnTo>
                      <a:lnTo>
                        <a:pt x="2269" y="1048"/>
                      </a:lnTo>
                      <a:lnTo>
                        <a:pt x="2271" y="1048"/>
                      </a:lnTo>
                      <a:lnTo>
                        <a:pt x="2273" y="1048"/>
                      </a:lnTo>
                      <a:lnTo>
                        <a:pt x="2275" y="1048"/>
                      </a:lnTo>
                      <a:lnTo>
                        <a:pt x="2277" y="1048"/>
                      </a:lnTo>
                      <a:lnTo>
                        <a:pt x="2280" y="1048"/>
                      </a:lnTo>
                      <a:lnTo>
                        <a:pt x="2284" y="1048"/>
                      </a:lnTo>
                      <a:lnTo>
                        <a:pt x="2286" y="1048"/>
                      </a:lnTo>
                      <a:lnTo>
                        <a:pt x="2290" y="1048"/>
                      </a:lnTo>
                      <a:lnTo>
                        <a:pt x="2293" y="1048"/>
                      </a:lnTo>
                      <a:lnTo>
                        <a:pt x="2295" y="1048"/>
                      </a:lnTo>
                      <a:lnTo>
                        <a:pt x="2297" y="1048"/>
                      </a:lnTo>
                      <a:lnTo>
                        <a:pt x="2299" y="1048"/>
                      </a:lnTo>
                      <a:lnTo>
                        <a:pt x="2301" y="1048"/>
                      </a:lnTo>
                      <a:lnTo>
                        <a:pt x="2303" y="1048"/>
                      </a:lnTo>
                      <a:lnTo>
                        <a:pt x="2305" y="1048"/>
                      </a:lnTo>
                      <a:lnTo>
                        <a:pt x="2310" y="1048"/>
                      </a:lnTo>
                      <a:lnTo>
                        <a:pt x="2312" y="1048"/>
                      </a:lnTo>
                      <a:lnTo>
                        <a:pt x="2314" y="1048"/>
                      </a:lnTo>
                      <a:lnTo>
                        <a:pt x="2316" y="1048"/>
                      </a:lnTo>
                      <a:lnTo>
                        <a:pt x="2318" y="1048"/>
                      </a:lnTo>
                      <a:lnTo>
                        <a:pt x="2321" y="1048"/>
                      </a:lnTo>
                      <a:lnTo>
                        <a:pt x="2323" y="1048"/>
                      </a:lnTo>
                      <a:lnTo>
                        <a:pt x="2325" y="1048"/>
                      </a:lnTo>
                      <a:lnTo>
                        <a:pt x="2327" y="1048"/>
                      </a:lnTo>
                      <a:lnTo>
                        <a:pt x="2329" y="1048"/>
                      </a:lnTo>
                      <a:lnTo>
                        <a:pt x="2333" y="1048"/>
                      </a:lnTo>
                      <a:lnTo>
                        <a:pt x="2336" y="1048"/>
                      </a:lnTo>
                      <a:lnTo>
                        <a:pt x="2338" y="1048"/>
                      </a:lnTo>
                      <a:lnTo>
                        <a:pt x="2340" y="1048"/>
                      </a:lnTo>
                      <a:lnTo>
                        <a:pt x="2342" y="1048"/>
                      </a:lnTo>
                      <a:lnTo>
                        <a:pt x="2344" y="1048"/>
                      </a:lnTo>
                      <a:lnTo>
                        <a:pt x="2346" y="1048"/>
                      </a:lnTo>
                      <a:lnTo>
                        <a:pt x="2349" y="1048"/>
                      </a:lnTo>
                      <a:lnTo>
                        <a:pt x="2351" y="1048"/>
                      </a:lnTo>
                      <a:lnTo>
                        <a:pt x="2353" y="1048"/>
                      </a:lnTo>
                      <a:lnTo>
                        <a:pt x="2355" y="1048"/>
                      </a:lnTo>
                      <a:lnTo>
                        <a:pt x="2357" y="1048"/>
                      </a:lnTo>
                      <a:lnTo>
                        <a:pt x="2359" y="1048"/>
                      </a:lnTo>
                      <a:lnTo>
                        <a:pt x="2361" y="1048"/>
                      </a:lnTo>
                      <a:lnTo>
                        <a:pt x="2364" y="1048"/>
                      </a:lnTo>
                      <a:lnTo>
                        <a:pt x="2366" y="1048"/>
                      </a:lnTo>
                      <a:lnTo>
                        <a:pt x="2368" y="1048"/>
                      </a:lnTo>
                      <a:lnTo>
                        <a:pt x="2370" y="1048"/>
                      </a:lnTo>
                      <a:lnTo>
                        <a:pt x="2372" y="1048"/>
                      </a:lnTo>
                      <a:lnTo>
                        <a:pt x="2374" y="1048"/>
                      </a:lnTo>
                      <a:lnTo>
                        <a:pt x="2377" y="1048"/>
                      </a:lnTo>
                      <a:lnTo>
                        <a:pt x="2379" y="1048"/>
                      </a:lnTo>
                      <a:lnTo>
                        <a:pt x="2381" y="1048"/>
                      </a:lnTo>
                      <a:lnTo>
                        <a:pt x="2383" y="1048"/>
                      </a:lnTo>
                      <a:lnTo>
                        <a:pt x="2387" y="1048"/>
                      </a:lnTo>
                      <a:lnTo>
                        <a:pt x="2389" y="1048"/>
                      </a:lnTo>
                      <a:lnTo>
                        <a:pt x="2392" y="1048"/>
                      </a:lnTo>
                      <a:lnTo>
                        <a:pt x="2394" y="1048"/>
                      </a:lnTo>
                      <a:lnTo>
                        <a:pt x="2396" y="1048"/>
                      </a:lnTo>
                      <a:lnTo>
                        <a:pt x="2398" y="1048"/>
                      </a:lnTo>
                      <a:lnTo>
                        <a:pt x="2400" y="1048"/>
                      </a:lnTo>
                      <a:lnTo>
                        <a:pt x="2402" y="1048"/>
                      </a:lnTo>
                      <a:lnTo>
                        <a:pt x="2405" y="1048"/>
                      </a:lnTo>
                      <a:lnTo>
                        <a:pt x="2407" y="1048"/>
                      </a:lnTo>
                      <a:lnTo>
                        <a:pt x="2409" y="1048"/>
                      </a:lnTo>
                      <a:lnTo>
                        <a:pt x="2411" y="1048"/>
                      </a:lnTo>
                      <a:lnTo>
                        <a:pt x="2413" y="1048"/>
                      </a:lnTo>
                      <a:lnTo>
                        <a:pt x="2415" y="1048"/>
                      </a:lnTo>
                      <a:lnTo>
                        <a:pt x="2417" y="1048"/>
                      </a:lnTo>
                      <a:lnTo>
                        <a:pt x="2420" y="1048"/>
                      </a:lnTo>
                      <a:lnTo>
                        <a:pt x="2422" y="1048"/>
                      </a:lnTo>
                      <a:lnTo>
                        <a:pt x="2426" y="1048"/>
                      </a:lnTo>
                      <a:lnTo>
                        <a:pt x="2428" y="1048"/>
                      </a:lnTo>
                      <a:lnTo>
                        <a:pt x="2430" y="1048"/>
                      </a:lnTo>
                      <a:lnTo>
                        <a:pt x="2435" y="1048"/>
                      </a:lnTo>
                      <a:lnTo>
                        <a:pt x="2437" y="1048"/>
                      </a:lnTo>
                      <a:lnTo>
                        <a:pt x="2439" y="1048"/>
                      </a:lnTo>
                      <a:lnTo>
                        <a:pt x="2441" y="1048"/>
                      </a:lnTo>
                      <a:lnTo>
                        <a:pt x="2443" y="1048"/>
                      </a:lnTo>
                      <a:lnTo>
                        <a:pt x="2446" y="1048"/>
                      </a:lnTo>
                      <a:lnTo>
                        <a:pt x="2448" y="1048"/>
                      </a:lnTo>
                      <a:lnTo>
                        <a:pt x="2450" y="1048"/>
                      </a:lnTo>
                      <a:lnTo>
                        <a:pt x="2452" y="1048"/>
                      </a:lnTo>
                      <a:lnTo>
                        <a:pt x="2454" y="1048"/>
                      </a:lnTo>
                      <a:lnTo>
                        <a:pt x="2456" y="1048"/>
                      </a:lnTo>
                      <a:lnTo>
                        <a:pt x="2458" y="1048"/>
                      </a:lnTo>
                      <a:lnTo>
                        <a:pt x="2461" y="1048"/>
                      </a:lnTo>
                      <a:lnTo>
                        <a:pt x="2463" y="1048"/>
                      </a:lnTo>
                      <a:lnTo>
                        <a:pt x="2465" y="1048"/>
                      </a:lnTo>
                      <a:lnTo>
                        <a:pt x="2467" y="1048"/>
                      </a:lnTo>
                      <a:lnTo>
                        <a:pt x="2469" y="1048"/>
                      </a:lnTo>
                      <a:lnTo>
                        <a:pt x="2471" y="1048"/>
                      </a:lnTo>
                      <a:lnTo>
                        <a:pt x="2474" y="1048"/>
                      </a:lnTo>
                      <a:lnTo>
                        <a:pt x="2476" y="1048"/>
                      </a:lnTo>
                      <a:lnTo>
                        <a:pt x="2478" y="1048"/>
                      </a:lnTo>
                      <a:lnTo>
                        <a:pt x="2480" y="1048"/>
                      </a:lnTo>
                      <a:lnTo>
                        <a:pt x="2482" y="1048"/>
                      </a:lnTo>
                      <a:lnTo>
                        <a:pt x="2484" y="1048"/>
                      </a:lnTo>
                      <a:lnTo>
                        <a:pt x="2486" y="1048"/>
                      </a:lnTo>
                      <a:lnTo>
                        <a:pt x="2491" y="1048"/>
                      </a:lnTo>
                      <a:lnTo>
                        <a:pt x="2493" y="1048"/>
                      </a:lnTo>
                      <a:lnTo>
                        <a:pt x="2495" y="1048"/>
                      </a:lnTo>
                      <a:lnTo>
                        <a:pt x="2497" y="1048"/>
                      </a:lnTo>
                      <a:lnTo>
                        <a:pt x="2499" y="1048"/>
                      </a:lnTo>
                      <a:lnTo>
                        <a:pt x="2504" y="1048"/>
                      </a:lnTo>
                      <a:lnTo>
                        <a:pt x="2506" y="1048"/>
                      </a:lnTo>
                      <a:lnTo>
                        <a:pt x="2508" y="1048"/>
                      </a:lnTo>
                      <a:lnTo>
                        <a:pt x="2510" y="1048"/>
                      </a:lnTo>
                      <a:lnTo>
                        <a:pt x="2512" y="1048"/>
                      </a:lnTo>
                      <a:lnTo>
                        <a:pt x="2514" y="1048"/>
                      </a:lnTo>
                      <a:lnTo>
                        <a:pt x="2517" y="1048"/>
                      </a:lnTo>
                      <a:lnTo>
                        <a:pt x="2519" y="1048"/>
                      </a:lnTo>
                      <a:lnTo>
                        <a:pt x="2521" y="1048"/>
                      </a:lnTo>
                      <a:lnTo>
                        <a:pt x="2523" y="1048"/>
                      </a:lnTo>
                      <a:lnTo>
                        <a:pt x="2525" y="1048"/>
                      </a:lnTo>
                      <a:lnTo>
                        <a:pt x="2527" y="1048"/>
                      </a:lnTo>
                      <a:lnTo>
                        <a:pt x="2530" y="1048"/>
                      </a:lnTo>
                      <a:lnTo>
                        <a:pt x="2532" y="1048"/>
                      </a:lnTo>
                      <a:lnTo>
                        <a:pt x="2534" y="1048"/>
                      </a:lnTo>
                      <a:lnTo>
                        <a:pt x="2536" y="1048"/>
                      </a:lnTo>
                      <a:lnTo>
                        <a:pt x="2538" y="1048"/>
                      </a:lnTo>
                      <a:lnTo>
                        <a:pt x="2540" y="1048"/>
                      </a:lnTo>
                      <a:lnTo>
                        <a:pt x="2542" y="1048"/>
                      </a:lnTo>
                      <a:lnTo>
                        <a:pt x="2545" y="1048"/>
                      </a:lnTo>
                      <a:lnTo>
                        <a:pt x="2547" y="1048"/>
                      </a:lnTo>
                      <a:lnTo>
                        <a:pt x="2549" y="1048"/>
                      </a:lnTo>
                      <a:lnTo>
                        <a:pt x="2551" y="1048"/>
                      </a:lnTo>
                      <a:lnTo>
                        <a:pt x="2553" y="1048"/>
                      </a:lnTo>
                      <a:lnTo>
                        <a:pt x="2555" y="1048"/>
                      </a:lnTo>
                      <a:lnTo>
                        <a:pt x="2558" y="1048"/>
                      </a:lnTo>
                      <a:lnTo>
                        <a:pt x="2562" y="1048"/>
                      </a:lnTo>
                      <a:lnTo>
                        <a:pt x="2564" y="1048"/>
                      </a:lnTo>
                      <a:lnTo>
                        <a:pt x="2566" y="1048"/>
                      </a:lnTo>
                      <a:lnTo>
                        <a:pt x="2568" y="1048"/>
                      </a:lnTo>
                      <a:lnTo>
                        <a:pt x="2570" y="1048"/>
                      </a:lnTo>
                      <a:lnTo>
                        <a:pt x="2573" y="1048"/>
                      </a:lnTo>
                      <a:lnTo>
                        <a:pt x="2575" y="1048"/>
                      </a:lnTo>
                      <a:lnTo>
                        <a:pt x="2577" y="1048"/>
                      </a:lnTo>
                      <a:lnTo>
                        <a:pt x="2579" y="1048"/>
                      </a:lnTo>
                      <a:lnTo>
                        <a:pt x="2583" y="1048"/>
                      </a:lnTo>
                      <a:lnTo>
                        <a:pt x="2586" y="1048"/>
                      </a:lnTo>
                      <a:lnTo>
                        <a:pt x="2588" y="1048"/>
                      </a:lnTo>
                      <a:lnTo>
                        <a:pt x="2590" y="1048"/>
                      </a:lnTo>
                      <a:lnTo>
                        <a:pt x="2592" y="1048"/>
                      </a:lnTo>
                      <a:lnTo>
                        <a:pt x="2596" y="1048"/>
                      </a:lnTo>
                      <a:lnTo>
                        <a:pt x="2598" y="1048"/>
                      </a:lnTo>
                      <a:lnTo>
                        <a:pt x="2603" y="1048"/>
                      </a:lnTo>
                      <a:lnTo>
                        <a:pt x="2605" y="1048"/>
                      </a:lnTo>
                      <a:lnTo>
                        <a:pt x="2607" y="1048"/>
                      </a:lnTo>
                      <a:lnTo>
                        <a:pt x="2609" y="1048"/>
                      </a:lnTo>
                      <a:lnTo>
                        <a:pt x="2611" y="1048"/>
                      </a:lnTo>
                      <a:lnTo>
                        <a:pt x="2614" y="1048"/>
                      </a:lnTo>
                      <a:lnTo>
                        <a:pt x="2616" y="1048"/>
                      </a:lnTo>
                      <a:lnTo>
                        <a:pt x="2618" y="1048"/>
                      </a:lnTo>
                      <a:lnTo>
                        <a:pt x="2622" y="1048"/>
                      </a:lnTo>
                      <a:lnTo>
                        <a:pt x="2624" y="1048"/>
                      </a:lnTo>
                      <a:lnTo>
                        <a:pt x="2626" y="1048"/>
                      </a:lnTo>
                      <a:lnTo>
                        <a:pt x="2629" y="1048"/>
                      </a:lnTo>
                      <a:lnTo>
                        <a:pt x="2631" y="1048"/>
                      </a:lnTo>
                      <a:lnTo>
                        <a:pt x="2633" y="1048"/>
                      </a:lnTo>
                      <a:lnTo>
                        <a:pt x="2635" y="1048"/>
                      </a:lnTo>
                      <a:lnTo>
                        <a:pt x="2637" y="1048"/>
                      </a:lnTo>
                      <a:lnTo>
                        <a:pt x="2639" y="1048"/>
                      </a:lnTo>
                      <a:lnTo>
                        <a:pt x="2642" y="1048"/>
                      </a:lnTo>
                      <a:lnTo>
                        <a:pt x="2644" y="1048"/>
                      </a:lnTo>
                      <a:lnTo>
                        <a:pt x="2646" y="1048"/>
                      </a:lnTo>
                      <a:lnTo>
                        <a:pt x="2648" y="1048"/>
                      </a:lnTo>
                      <a:lnTo>
                        <a:pt x="2650" y="1048"/>
                      </a:lnTo>
                      <a:lnTo>
                        <a:pt x="2654" y="1048"/>
                      </a:lnTo>
                      <a:lnTo>
                        <a:pt x="2657" y="1048"/>
                      </a:lnTo>
                      <a:lnTo>
                        <a:pt x="2659" y="1048"/>
                      </a:lnTo>
                      <a:lnTo>
                        <a:pt x="2661" y="1048"/>
                      </a:lnTo>
                      <a:lnTo>
                        <a:pt x="2663" y="1048"/>
                      </a:lnTo>
                      <a:lnTo>
                        <a:pt x="2665" y="1048"/>
                      </a:lnTo>
                      <a:lnTo>
                        <a:pt x="2667" y="1048"/>
                      </a:lnTo>
                      <a:lnTo>
                        <a:pt x="2670" y="1048"/>
                      </a:lnTo>
                      <a:lnTo>
                        <a:pt x="2672" y="1048"/>
                      </a:lnTo>
                      <a:lnTo>
                        <a:pt x="2674" y="1048"/>
                      </a:lnTo>
                      <a:lnTo>
                        <a:pt x="2676" y="1048"/>
                      </a:lnTo>
                      <a:lnTo>
                        <a:pt x="2678" y="1048"/>
                      </a:lnTo>
                      <a:lnTo>
                        <a:pt x="2680" y="1048"/>
                      </a:lnTo>
                      <a:lnTo>
                        <a:pt x="2683" y="1048"/>
                      </a:lnTo>
                      <a:lnTo>
                        <a:pt x="2685" y="1048"/>
                      </a:lnTo>
                      <a:lnTo>
                        <a:pt x="2687" y="1048"/>
                      </a:lnTo>
                      <a:lnTo>
                        <a:pt x="2689" y="1048"/>
                      </a:lnTo>
                      <a:lnTo>
                        <a:pt x="2691" y="1048"/>
                      </a:lnTo>
                      <a:lnTo>
                        <a:pt x="2693" y="1048"/>
                      </a:lnTo>
                      <a:lnTo>
                        <a:pt x="2695" y="1048"/>
                      </a:lnTo>
                      <a:lnTo>
                        <a:pt x="2698" y="1048"/>
                      </a:lnTo>
                      <a:lnTo>
                        <a:pt x="2700" y="1048"/>
                      </a:lnTo>
                      <a:lnTo>
                        <a:pt x="2704" y="1048"/>
                      </a:lnTo>
                      <a:lnTo>
                        <a:pt x="2708" y="1048"/>
                      </a:lnTo>
                      <a:lnTo>
                        <a:pt x="2711" y="1048"/>
                      </a:lnTo>
                      <a:lnTo>
                        <a:pt x="2715" y="1048"/>
                      </a:lnTo>
                      <a:lnTo>
                        <a:pt x="2717" y="1048"/>
                      </a:lnTo>
                      <a:lnTo>
                        <a:pt x="2721" y="1048"/>
                      </a:lnTo>
                      <a:lnTo>
                        <a:pt x="2723" y="1048"/>
                      </a:lnTo>
                      <a:lnTo>
                        <a:pt x="2726" y="1048"/>
                      </a:lnTo>
                      <a:lnTo>
                        <a:pt x="2728" y="1048"/>
                      </a:lnTo>
                      <a:lnTo>
                        <a:pt x="2730" y="1048"/>
                      </a:lnTo>
                      <a:lnTo>
                        <a:pt x="2732" y="1048"/>
                      </a:lnTo>
                      <a:lnTo>
                        <a:pt x="2734" y="1048"/>
                      </a:lnTo>
                      <a:lnTo>
                        <a:pt x="2736" y="1048"/>
                      </a:lnTo>
                      <a:lnTo>
                        <a:pt x="2739" y="1048"/>
                      </a:lnTo>
                      <a:lnTo>
                        <a:pt x="2741" y="1048"/>
                      </a:lnTo>
                      <a:lnTo>
                        <a:pt x="2743" y="1048"/>
                      </a:lnTo>
                      <a:lnTo>
                        <a:pt x="2747" y="1048"/>
                      </a:lnTo>
                      <a:lnTo>
                        <a:pt x="2749" y="1048"/>
                      </a:lnTo>
                      <a:lnTo>
                        <a:pt x="2751" y="1048"/>
                      </a:lnTo>
                      <a:lnTo>
                        <a:pt x="2754" y="1048"/>
                      </a:lnTo>
                      <a:lnTo>
                        <a:pt x="2756" y="1048"/>
                      </a:lnTo>
                      <a:lnTo>
                        <a:pt x="2758" y="1048"/>
                      </a:lnTo>
                      <a:lnTo>
                        <a:pt x="2760" y="1048"/>
                      </a:lnTo>
                      <a:lnTo>
                        <a:pt x="2762" y="1048"/>
                      </a:lnTo>
                      <a:lnTo>
                        <a:pt x="2767" y="1048"/>
                      </a:lnTo>
                      <a:lnTo>
                        <a:pt x="2769" y="1048"/>
                      </a:lnTo>
                      <a:lnTo>
                        <a:pt x="2771" y="1048"/>
                      </a:lnTo>
                      <a:lnTo>
                        <a:pt x="2773" y="1048"/>
                      </a:lnTo>
                      <a:lnTo>
                        <a:pt x="2777" y="1048"/>
                      </a:lnTo>
                      <a:lnTo>
                        <a:pt x="2779" y="1048"/>
                      </a:lnTo>
                      <a:lnTo>
                        <a:pt x="2782" y="1048"/>
                      </a:lnTo>
                      <a:lnTo>
                        <a:pt x="2784" y="1048"/>
                      </a:lnTo>
                      <a:lnTo>
                        <a:pt x="2786" y="1048"/>
                      </a:lnTo>
                      <a:lnTo>
                        <a:pt x="2790" y="1048"/>
                      </a:lnTo>
                      <a:lnTo>
                        <a:pt x="2792" y="1048"/>
                      </a:lnTo>
                      <a:lnTo>
                        <a:pt x="2795" y="1048"/>
                      </a:lnTo>
                      <a:lnTo>
                        <a:pt x="2797" y="1048"/>
                      </a:lnTo>
                      <a:lnTo>
                        <a:pt x="2799" y="1048"/>
                      </a:lnTo>
                      <a:lnTo>
                        <a:pt x="2801" y="1048"/>
                      </a:lnTo>
                      <a:lnTo>
                        <a:pt x="2803" y="1048"/>
                      </a:lnTo>
                      <a:lnTo>
                        <a:pt x="2805" y="1048"/>
                      </a:lnTo>
                      <a:lnTo>
                        <a:pt x="2807" y="1048"/>
                      </a:lnTo>
                      <a:lnTo>
                        <a:pt x="2810" y="1048"/>
                      </a:lnTo>
                      <a:lnTo>
                        <a:pt x="2812" y="1048"/>
                      </a:lnTo>
                      <a:lnTo>
                        <a:pt x="2814" y="1048"/>
                      </a:lnTo>
                      <a:lnTo>
                        <a:pt x="2816" y="1048"/>
                      </a:lnTo>
                      <a:lnTo>
                        <a:pt x="2818" y="1048"/>
                      </a:lnTo>
                      <a:lnTo>
                        <a:pt x="2820" y="1048"/>
                      </a:lnTo>
                      <a:lnTo>
                        <a:pt x="2823" y="1048"/>
                      </a:lnTo>
                      <a:lnTo>
                        <a:pt x="2825" y="1048"/>
                      </a:lnTo>
                      <a:lnTo>
                        <a:pt x="2827" y="1048"/>
                      </a:lnTo>
                      <a:lnTo>
                        <a:pt x="2829" y="1048"/>
                      </a:lnTo>
                      <a:lnTo>
                        <a:pt x="2833" y="1048"/>
                      </a:lnTo>
                      <a:lnTo>
                        <a:pt x="2835" y="1048"/>
                      </a:lnTo>
                      <a:lnTo>
                        <a:pt x="2838" y="1048"/>
                      </a:lnTo>
                      <a:lnTo>
                        <a:pt x="2840" y="1048"/>
                      </a:lnTo>
                      <a:lnTo>
                        <a:pt x="2842" y="1048"/>
                      </a:lnTo>
                      <a:lnTo>
                        <a:pt x="2844" y="1048"/>
                      </a:lnTo>
                      <a:lnTo>
                        <a:pt x="2846" y="1048"/>
                      </a:lnTo>
                      <a:lnTo>
                        <a:pt x="2848" y="1048"/>
                      </a:lnTo>
                      <a:lnTo>
                        <a:pt x="2853" y="1048"/>
                      </a:lnTo>
                      <a:lnTo>
                        <a:pt x="2855" y="1048"/>
                      </a:lnTo>
                      <a:lnTo>
                        <a:pt x="2859" y="1048"/>
                      </a:lnTo>
                      <a:lnTo>
                        <a:pt x="2861" y="1048"/>
                      </a:lnTo>
                      <a:lnTo>
                        <a:pt x="2866" y="1048"/>
                      </a:lnTo>
                      <a:lnTo>
                        <a:pt x="2868" y="1048"/>
                      </a:lnTo>
                      <a:lnTo>
                        <a:pt x="2870" y="1048"/>
                      </a:lnTo>
                      <a:lnTo>
                        <a:pt x="2872" y="1048"/>
                      </a:lnTo>
                      <a:lnTo>
                        <a:pt x="2874" y="1048"/>
                      </a:lnTo>
                      <a:lnTo>
                        <a:pt x="2876" y="1048"/>
                      </a:lnTo>
                      <a:lnTo>
                        <a:pt x="2879" y="1048"/>
                      </a:lnTo>
                      <a:lnTo>
                        <a:pt x="2881" y="1048"/>
                      </a:lnTo>
                      <a:lnTo>
                        <a:pt x="2883" y="1048"/>
                      </a:lnTo>
                      <a:lnTo>
                        <a:pt x="2885" y="1048"/>
                      </a:lnTo>
                      <a:lnTo>
                        <a:pt x="2887" y="1048"/>
                      </a:lnTo>
                      <a:lnTo>
                        <a:pt x="2889" y="1048"/>
                      </a:lnTo>
                      <a:lnTo>
                        <a:pt x="2891" y="1048"/>
                      </a:lnTo>
                      <a:lnTo>
                        <a:pt x="2894" y="1048"/>
                      </a:lnTo>
                      <a:lnTo>
                        <a:pt x="2896" y="1048"/>
                      </a:lnTo>
                      <a:lnTo>
                        <a:pt x="2898" y="1048"/>
                      </a:lnTo>
                      <a:lnTo>
                        <a:pt x="2902" y="1048"/>
                      </a:lnTo>
                      <a:lnTo>
                        <a:pt x="2904" y="1048"/>
                      </a:lnTo>
                      <a:lnTo>
                        <a:pt x="2907" y="1048"/>
                      </a:lnTo>
                      <a:lnTo>
                        <a:pt x="2909" y="1048"/>
                      </a:lnTo>
                      <a:lnTo>
                        <a:pt x="2911" y="1048"/>
                      </a:lnTo>
                      <a:lnTo>
                        <a:pt x="2915" y="1048"/>
                      </a:lnTo>
                      <a:lnTo>
                        <a:pt x="2917" y="1048"/>
                      </a:lnTo>
                      <a:lnTo>
                        <a:pt x="2919" y="1048"/>
                      </a:lnTo>
                      <a:lnTo>
                        <a:pt x="2922" y="1048"/>
                      </a:lnTo>
                      <a:lnTo>
                        <a:pt x="2924" y="1048"/>
                      </a:lnTo>
                      <a:lnTo>
                        <a:pt x="2926" y="1048"/>
                      </a:lnTo>
                      <a:lnTo>
                        <a:pt x="2928" y="1048"/>
                      </a:lnTo>
                      <a:lnTo>
                        <a:pt x="2930" y="1048"/>
                      </a:lnTo>
                      <a:lnTo>
                        <a:pt x="2932" y="1048"/>
                      </a:lnTo>
                      <a:lnTo>
                        <a:pt x="2935" y="1048"/>
                      </a:lnTo>
                      <a:lnTo>
                        <a:pt x="2937" y="1048"/>
                      </a:lnTo>
                      <a:lnTo>
                        <a:pt x="2939" y="1048"/>
                      </a:lnTo>
                      <a:lnTo>
                        <a:pt x="2941" y="1048"/>
                      </a:lnTo>
                      <a:lnTo>
                        <a:pt x="2943" y="1048"/>
                      </a:lnTo>
                      <a:lnTo>
                        <a:pt x="2945" y="1048"/>
                      </a:lnTo>
                      <a:lnTo>
                        <a:pt x="2948" y="1048"/>
                      </a:lnTo>
                      <a:lnTo>
                        <a:pt x="2950" y="1048"/>
                      </a:lnTo>
                      <a:lnTo>
                        <a:pt x="2952" y="1048"/>
                      </a:lnTo>
                      <a:lnTo>
                        <a:pt x="2954" y="1048"/>
                      </a:lnTo>
                      <a:lnTo>
                        <a:pt x="2956" y="1048"/>
                      </a:lnTo>
                      <a:lnTo>
                        <a:pt x="2958" y="1048"/>
                      </a:lnTo>
                      <a:lnTo>
                        <a:pt x="2960" y="1048"/>
                      </a:lnTo>
                      <a:lnTo>
                        <a:pt x="2963" y="1048"/>
                      </a:lnTo>
                      <a:lnTo>
                        <a:pt x="2965" y="1048"/>
                      </a:lnTo>
                      <a:lnTo>
                        <a:pt x="2967" y="1048"/>
                      </a:lnTo>
                      <a:lnTo>
                        <a:pt x="2969" y="1048"/>
                      </a:lnTo>
                      <a:lnTo>
                        <a:pt x="2971" y="1048"/>
                      </a:lnTo>
                      <a:lnTo>
                        <a:pt x="2973" y="1048"/>
                      </a:lnTo>
                      <a:lnTo>
                        <a:pt x="2976" y="1048"/>
                      </a:lnTo>
                      <a:lnTo>
                        <a:pt x="2978" y="1048"/>
                      </a:lnTo>
                      <a:lnTo>
                        <a:pt x="2980" y="1048"/>
                      </a:lnTo>
                      <a:lnTo>
                        <a:pt x="2982" y="1048"/>
                      </a:lnTo>
                      <a:lnTo>
                        <a:pt x="2984" y="1048"/>
                      </a:lnTo>
                      <a:lnTo>
                        <a:pt x="2986" y="1048"/>
                      </a:lnTo>
                      <a:lnTo>
                        <a:pt x="2988" y="1048"/>
                      </a:lnTo>
                      <a:lnTo>
                        <a:pt x="2991" y="1048"/>
                      </a:lnTo>
                      <a:lnTo>
                        <a:pt x="2993" y="1048"/>
                      </a:lnTo>
                      <a:lnTo>
                        <a:pt x="2995" y="1048"/>
                      </a:lnTo>
                      <a:lnTo>
                        <a:pt x="2997" y="1048"/>
                      </a:lnTo>
                      <a:lnTo>
                        <a:pt x="2999" y="1048"/>
                      </a:lnTo>
                      <a:lnTo>
                        <a:pt x="3001" y="1048"/>
                      </a:lnTo>
                      <a:lnTo>
                        <a:pt x="3004" y="1048"/>
                      </a:lnTo>
                      <a:lnTo>
                        <a:pt x="3006" y="1048"/>
                      </a:lnTo>
                      <a:lnTo>
                        <a:pt x="3008" y="1048"/>
                      </a:lnTo>
                      <a:lnTo>
                        <a:pt x="3012" y="1048"/>
                      </a:lnTo>
                      <a:lnTo>
                        <a:pt x="3014" y="1048"/>
                      </a:lnTo>
                      <a:lnTo>
                        <a:pt x="3016" y="1048"/>
                      </a:lnTo>
                      <a:lnTo>
                        <a:pt x="3019" y="1048"/>
                      </a:lnTo>
                      <a:lnTo>
                        <a:pt x="3021" y="1048"/>
                      </a:lnTo>
                      <a:lnTo>
                        <a:pt x="3025" y="1048"/>
                      </a:lnTo>
                      <a:lnTo>
                        <a:pt x="3027" y="1048"/>
                      </a:lnTo>
                      <a:lnTo>
                        <a:pt x="3029" y="1048"/>
                      </a:lnTo>
                      <a:lnTo>
                        <a:pt x="3032" y="1048"/>
                      </a:lnTo>
                      <a:lnTo>
                        <a:pt x="3034" y="1048"/>
                      </a:lnTo>
                      <a:lnTo>
                        <a:pt x="3036" y="1048"/>
                      </a:lnTo>
                      <a:lnTo>
                        <a:pt x="3038" y="1048"/>
                      </a:lnTo>
                      <a:lnTo>
                        <a:pt x="3040" y="1048"/>
                      </a:lnTo>
                      <a:lnTo>
                        <a:pt x="3042" y="1048"/>
                      </a:lnTo>
                      <a:lnTo>
                        <a:pt x="3044" y="1048"/>
                      </a:lnTo>
                      <a:lnTo>
                        <a:pt x="3047" y="1048"/>
                      </a:lnTo>
                      <a:lnTo>
                        <a:pt x="3049" y="1048"/>
                      </a:lnTo>
                      <a:lnTo>
                        <a:pt x="3051" y="1048"/>
                      </a:lnTo>
                      <a:lnTo>
                        <a:pt x="3053" y="1048"/>
                      </a:lnTo>
                      <a:lnTo>
                        <a:pt x="3055" y="1048"/>
                      </a:lnTo>
                      <a:lnTo>
                        <a:pt x="3060" y="1048"/>
                      </a:lnTo>
                      <a:lnTo>
                        <a:pt x="3062" y="1048"/>
                      </a:lnTo>
                      <a:lnTo>
                        <a:pt x="3064" y="1048"/>
                      </a:lnTo>
                      <a:lnTo>
                        <a:pt x="3068" y="1048"/>
                      </a:lnTo>
                      <a:lnTo>
                        <a:pt x="3070" y="1048"/>
                      </a:lnTo>
                      <a:lnTo>
                        <a:pt x="3072" y="1048"/>
                      </a:lnTo>
                      <a:lnTo>
                        <a:pt x="3075" y="1048"/>
                      </a:lnTo>
                      <a:lnTo>
                        <a:pt x="3077" y="1048"/>
                      </a:lnTo>
                      <a:lnTo>
                        <a:pt x="3079" y="1048"/>
                      </a:lnTo>
                      <a:lnTo>
                        <a:pt x="3081" y="1048"/>
                      </a:lnTo>
                      <a:lnTo>
                        <a:pt x="3083" y="1048"/>
                      </a:lnTo>
                      <a:lnTo>
                        <a:pt x="3085" y="1048"/>
                      </a:lnTo>
                      <a:lnTo>
                        <a:pt x="3088" y="1048"/>
                      </a:lnTo>
                      <a:lnTo>
                        <a:pt x="3090" y="1048"/>
                      </a:lnTo>
                      <a:lnTo>
                        <a:pt x="3092" y="1048"/>
                      </a:lnTo>
                      <a:lnTo>
                        <a:pt x="3096" y="1048"/>
                      </a:lnTo>
                      <a:lnTo>
                        <a:pt x="3098" y="1048"/>
                      </a:lnTo>
                      <a:lnTo>
                        <a:pt x="3100" y="1048"/>
                      </a:lnTo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8" name="Freeform 37"/>
                <p:cNvSpPr>
                  <a:spLocks/>
                </p:cNvSpPr>
                <p:nvPr/>
              </p:nvSpPr>
              <p:spPr bwMode="auto">
                <a:xfrm>
                  <a:off x="2452688" y="3465513"/>
                  <a:ext cx="4921250" cy="1193800"/>
                </a:xfrm>
                <a:custGeom>
                  <a:avLst/>
                  <a:gdLst>
                    <a:gd name="T0" fmla="*/ 41 w 3100"/>
                    <a:gd name="T1" fmla="*/ 750 h 752"/>
                    <a:gd name="T2" fmla="*/ 86 w 3100"/>
                    <a:gd name="T3" fmla="*/ 750 h 752"/>
                    <a:gd name="T4" fmla="*/ 123 w 3100"/>
                    <a:gd name="T5" fmla="*/ 752 h 752"/>
                    <a:gd name="T6" fmla="*/ 164 w 3100"/>
                    <a:gd name="T7" fmla="*/ 752 h 752"/>
                    <a:gd name="T8" fmla="*/ 198 w 3100"/>
                    <a:gd name="T9" fmla="*/ 752 h 752"/>
                    <a:gd name="T10" fmla="*/ 239 w 3100"/>
                    <a:gd name="T11" fmla="*/ 752 h 752"/>
                    <a:gd name="T12" fmla="*/ 278 w 3100"/>
                    <a:gd name="T13" fmla="*/ 750 h 752"/>
                    <a:gd name="T14" fmla="*/ 325 w 3100"/>
                    <a:gd name="T15" fmla="*/ 750 h 752"/>
                    <a:gd name="T16" fmla="*/ 377 w 3100"/>
                    <a:gd name="T17" fmla="*/ 750 h 752"/>
                    <a:gd name="T18" fmla="*/ 418 w 3100"/>
                    <a:gd name="T19" fmla="*/ 743 h 752"/>
                    <a:gd name="T20" fmla="*/ 470 w 3100"/>
                    <a:gd name="T21" fmla="*/ 750 h 752"/>
                    <a:gd name="T22" fmla="*/ 526 w 3100"/>
                    <a:gd name="T23" fmla="*/ 750 h 752"/>
                    <a:gd name="T24" fmla="*/ 571 w 3100"/>
                    <a:gd name="T25" fmla="*/ 750 h 752"/>
                    <a:gd name="T26" fmla="*/ 621 w 3100"/>
                    <a:gd name="T27" fmla="*/ 750 h 752"/>
                    <a:gd name="T28" fmla="*/ 670 w 3100"/>
                    <a:gd name="T29" fmla="*/ 750 h 752"/>
                    <a:gd name="T30" fmla="*/ 718 w 3100"/>
                    <a:gd name="T31" fmla="*/ 750 h 752"/>
                    <a:gd name="T32" fmla="*/ 765 w 3100"/>
                    <a:gd name="T33" fmla="*/ 750 h 752"/>
                    <a:gd name="T34" fmla="*/ 810 w 3100"/>
                    <a:gd name="T35" fmla="*/ 750 h 752"/>
                    <a:gd name="T36" fmla="*/ 864 w 3100"/>
                    <a:gd name="T37" fmla="*/ 750 h 752"/>
                    <a:gd name="T38" fmla="*/ 911 w 3100"/>
                    <a:gd name="T39" fmla="*/ 750 h 752"/>
                    <a:gd name="T40" fmla="*/ 963 w 3100"/>
                    <a:gd name="T41" fmla="*/ 750 h 752"/>
                    <a:gd name="T42" fmla="*/ 1015 w 3100"/>
                    <a:gd name="T43" fmla="*/ 750 h 752"/>
                    <a:gd name="T44" fmla="*/ 1067 w 3100"/>
                    <a:gd name="T45" fmla="*/ 750 h 752"/>
                    <a:gd name="T46" fmla="*/ 1120 w 3100"/>
                    <a:gd name="T47" fmla="*/ 750 h 752"/>
                    <a:gd name="T48" fmla="*/ 1174 w 3100"/>
                    <a:gd name="T49" fmla="*/ 750 h 752"/>
                    <a:gd name="T50" fmla="*/ 1228 w 3100"/>
                    <a:gd name="T51" fmla="*/ 750 h 752"/>
                    <a:gd name="T52" fmla="*/ 1278 w 3100"/>
                    <a:gd name="T53" fmla="*/ 750 h 752"/>
                    <a:gd name="T54" fmla="*/ 1327 w 3100"/>
                    <a:gd name="T55" fmla="*/ 750 h 752"/>
                    <a:gd name="T56" fmla="*/ 1379 w 3100"/>
                    <a:gd name="T57" fmla="*/ 750 h 752"/>
                    <a:gd name="T58" fmla="*/ 1429 w 3100"/>
                    <a:gd name="T59" fmla="*/ 750 h 752"/>
                    <a:gd name="T60" fmla="*/ 1478 w 3100"/>
                    <a:gd name="T61" fmla="*/ 750 h 752"/>
                    <a:gd name="T62" fmla="*/ 1526 w 3100"/>
                    <a:gd name="T63" fmla="*/ 750 h 752"/>
                    <a:gd name="T64" fmla="*/ 1579 w 3100"/>
                    <a:gd name="T65" fmla="*/ 750 h 752"/>
                    <a:gd name="T66" fmla="*/ 1629 w 3100"/>
                    <a:gd name="T67" fmla="*/ 750 h 752"/>
                    <a:gd name="T68" fmla="*/ 1681 w 3100"/>
                    <a:gd name="T69" fmla="*/ 750 h 752"/>
                    <a:gd name="T70" fmla="*/ 1728 w 3100"/>
                    <a:gd name="T71" fmla="*/ 750 h 752"/>
                    <a:gd name="T72" fmla="*/ 1780 w 3100"/>
                    <a:gd name="T73" fmla="*/ 750 h 752"/>
                    <a:gd name="T74" fmla="*/ 1829 w 3100"/>
                    <a:gd name="T75" fmla="*/ 750 h 752"/>
                    <a:gd name="T76" fmla="*/ 1887 w 3100"/>
                    <a:gd name="T77" fmla="*/ 750 h 752"/>
                    <a:gd name="T78" fmla="*/ 1935 w 3100"/>
                    <a:gd name="T79" fmla="*/ 750 h 752"/>
                    <a:gd name="T80" fmla="*/ 1989 w 3100"/>
                    <a:gd name="T81" fmla="*/ 750 h 752"/>
                    <a:gd name="T82" fmla="*/ 2040 w 3100"/>
                    <a:gd name="T83" fmla="*/ 750 h 752"/>
                    <a:gd name="T84" fmla="*/ 2086 w 3100"/>
                    <a:gd name="T85" fmla="*/ 750 h 752"/>
                    <a:gd name="T86" fmla="*/ 2140 w 3100"/>
                    <a:gd name="T87" fmla="*/ 750 h 752"/>
                    <a:gd name="T88" fmla="*/ 2189 w 3100"/>
                    <a:gd name="T89" fmla="*/ 750 h 752"/>
                    <a:gd name="T90" fmla="*/ 2241 w 3100"/>
                    <a:gd name="T91" fmla="*/ 750 h 752"/>
                    <a:gd name="T92" fmla="*/ 2290 w 3100"/>
                    <a:gd name="T93" fmla="*/ 750 h 752"/>
                    <a:gd name="T94" fmla="*/ 2338 w 3100"/>
                    <a:gd name="T95" fmla="*/ 750 h 752"/>
                    <a:gd name="T96" fmla="*/ 2385 w 3100"/>
                    <a:gd name="T97" fmla="*/ 750 h 752"/>
                    <a:gd name="T98" fmla="*/ 2435 w 3100"/>
                    <a:gd name="T99" fmla="*/ 750 h 752"/>
                    <a:gd name="T100" fmla="*/ 2482 w 3100"/>
                    <a:gd name="T101" fmla="*/ 750 h 752"/>
                    <a:gd name="T102" fmla="*/ 2534 w 3100"/>
                    <a:gd name="T103" fmla="*/ 750 h 752"/>
                    <a:gd name="T104" fmla="*/ 2583 w 3100"/>
                    <a:gd name="T105" fmla="*/ 750 h 752"/>
                    <a:gd name="T106" fmla="*/ 2633 w 3100"/>
                    <a:gd name="T107" fmla="*/ 750 h 752"/>
                    <a:gd name="T108" fmla="*/ 2683 w 3100"/>
                    <a:gd name="T109" fmla="*/ 750 h 752"/>
                    <a:gd name="T110" fmla="*/ 2734 w 3100"/>
                    <a:gd name="T111" fmla="*/ 750 h 752"/>
                    <a:gd name="T112" fmla="*/ 2788 w 3100"/>
                    <a:gd name="T113" fmla="*/ 750 h 752"/>
                    <a:gd name="T114" fmla="*/ 2838 w 3100"/>
                    <a:gd name="T115" fmla="*/ 750 h 752"/>
                    <a:gd name="T116" fmla="*/ 2889 w 3100"/>
                    <a:gd name="T117" fmla="*/ 750 h 752"/>
                    <a:gd name="T118" fmla="*/ 2937 w 3100"/>
                    <a:gd name="T119" fmla="*/ 750 h 752"/>
                    <a:gd name="T120" fmla="*/ 2988 w 3100"/>
                    <a:gd name="T121" fmla="*/ 750 h 752"/>
                    <a:gd name="T122" fmla="*/ 3038 w 3100"/>
                    <a:gd name="T123" fmla="*/ 750 h 752"/>
                    <a:gd name="T124" fmla="*/ 3098 w 3100"/>
                    <a:gd name="T125" fmla="*/ 750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0" h="752">
                      <a:moveTo>
                        <a:pt x="0" y="750"/>
                      </a:moveTo>
                      <a:lnTo>
                        <a:pt x="2" y="750"/>
                      </a:lnTo>
                      <a:lnTo>
                        <a:pt x="4" y="750"/>
                      </a:lnTo>
                      <a:lnTo>
                        <a:pt x="7" y="750"/>
                      </a:lnTo>
                      <a:lnTo>
                        <a:pt x="9" y="750"/>
                      </a:lnTo>
                      <a:lnTo>
                        <a:pt x="11" y="752"/>
                      </a:lnTo>
                      <a:lnTo>
                        <a:pt x="11" y="750"/>
                      </a:lnTo>
                      <a:lnTo>
                        <a:pt x="13" y="750"/>
                      </a:lnTo>
                      <a:lnTo>
                        <a:pt x="15" y="750"/>
                      </a:lnTo>
                      <a:lnTo>
                        <a:pt x="17" y="750"/>
                      </a:lnTo>
                      <a:lnTo>
                        <a:pt x="20" y="750"/>
                      </a:lnTo>
                      <a:lnTo>
                        <a:pt x="22" y="752"/>
                      </a:lnTo>
                      <a:lnTo>
                        <a:pt x="22" y="750"/>
                      </a:lnTo>
                      <a:lnTo>
                        <a:pt x="24" y="750"/>
                      </a:lnTo>
                      <a:lnTo>
                        <a:pt x="26" y="750"/>
                      </a:lnTo>
                      <a:lnTo>
                        <a:pt x="28" y="750"/>
                      </a:lnTo>
                      <a:lnTo>
                        <a:pt x="32" y="750"/>
                      </a:lnTo>
                      <a:lnTo>
                        <a:pt x="35" y="750"/>
                      </a:lnTo>
                      <a:lnTo>
                        <a:pt x="37" y="752"/>
                      </a:lnTo>
                      <a:lnTo>
                        <a:pt x="37" y="750"/>
                      </a:lnTo>
                      <a:lnTo>
                        <a:pt x="41" y="750"/>
                      </a:lnTo>
                      <a:lnTo>
                        <a:pt x="43" y="750"/>
                      </a:lnTo>
                      <a:lnTo>
                        <a:pt x="45" y="750"/>
                      </a:lnTo>
                      <a:lnTo>
                        <a:pt x="48" y="752"/>
                      </a:lnTo>
                      <a:lnTo>
                        <a:pt x="50" y="750"/>
                      </a:lnTo>
                      <a:lnTo>
                        <a:pt x="52" y="750"/>
                      </a:lnTo>
                      <a:lnTo>
                        <a:pt x="54" y="750"/>
                      </a:lnTo>
                      <a:lnTo>
                        <a:pt x="56" y="750"/>
                      </a:lnTo>
                      <a:lnTo>
                        <a:pt x="60" y="750"/>
                      </a:lnTo>
                      <a:lnTo>
                        <a:pt x="63" y="750"/>
                      </a:lnTo>
                      <a:lnTo>
                        <a:pt x="65" y="750"/>
                      </a:lnTo>
                      <a:lnTo>
                        <a:pt x="67" y="750"/>
                      </a:lnTo>
                      <a:lnTo>
                        <a:pt x="69" y="750"/>
                      </a:lnTo>
                      <a:lnTo>
                        <a:pt x="71" y="750"/>
                      </a:lnTo>
                      <a:lnTo>
                        <a:pt x="73" y="750"/>
                      </a:lnTo>
                      <a:lnTo>
                        <a:pt x="76" y="750"/>
                      </a:lnTo>
                      <a:lnTo>
                        <a:pt x="78" y="752"/>
                      </a:lnTo>
                      <a:lnTo>
                        <a:pt x="80" y="750"/>
                      </a:lnTo>
                      <a:lnTo>
                        <a:pt x="82" y="750"/>
                      </a:lnTo>
                      <a:lnTo>
                        <a:pt x="82" y="752"/>
                      </a:lnTo>
                      <a:lnTo>
                        <a:pt x="84" y="750"/>
                      </a:lnTo>
                      <a:lnTo>
                        <a:pt x="86" y="750"/>
                      </a:lnTo>
                      <a:lnTo>
                        <a:pt x="88" y="752"/>
                      </a:lnTo>
                      <a:lnTo>
                        <a:pt x="91" y="750"/>
                      </a:lnTo>
                      <a:lnTo>
                        <a:pt x="93" y="752"/>
                      </a:lnTo>
                      <a:lnTo>
                        <a:pt x="95" y="750"/>
                      </a:lnTo>
                      <a:lnTo>
                        <a:pt x="97" y="750"/>
                      </a:lnTo>
                      <a:lnTo>
                        <a:pt x="99" y="752"/>
                      </a:lnTo>
                      <a:lnTo>
                        <a:pt x="101" y="750"/>
                      </a:lnTo>
                      <a:lnTo>
                        <a:pt x="101" y="752"/>
                      </a:lnTo>
                      <a:lnTo>
                        <a:pt x="104" y="750"/>
                      </a:lnTo>
                      <a:lnTo>
                        <a:pt x="106" y="752"/>
                      </a:lnTo>
                      <a:lnTo>
                        <a:pt x="106" y="750"/>
                      </a:lnTo>
                      <a:lnTo>
                        <a:pt x="108" y="750"/>
                      </a:lnTo>
                      <a:lnTo>
                        <a:pt x="110" y="750"/>
                      </a:lnTo>
                      <a:lnTo>
                        <a:pt x="112" y="752"/>
                      </a:lnTo>
                      <a:lnTo>
                        <a:pt x="112" y="750"/>
                      </a:lnTo>
                      <a:lnTo>
                        <a:pt x="114" y="750"/>
                      </a:lnTo>
                      <a:lnTo>
                        <a:pt x="116" y="750"/>
                      </a:lnTo>
                      <a:lnTo>
                        <a:pt x="119" y="750"/>
                      </a:lnTo>
                      <a:lnTo>
                        <a:pt x="121" y="752"/>
                      </a:lnTo>
                      <a:lnTo>
                        <a:pt x="121" y="750"/>
                      </a:lnTo>
                      <a:lnTo>
                        <a:pt x="123" y="752"/>
                      </a:lnTo>
                      <a:lnTo>
                        <a:pt x="125" y="750"/>
                      </a:lnTo>
                      <a:lnTo>
                        <a:pt x="125" y="752"/>
                      </a:lnTo>
                      <a:lnTo>
                        <a:pt x="129" y="750"/>
                      </a:lnTo>
                      <a:lnTo>
                        <a:pt x="132" y="750"/>
                      </a:lnTo>
                      <a:lnTo>
                        <a:pt x="134" y="752"/>
                      </a:lnTo>
                      <a:lnTo>
                        <a:pt x="136" y="750"/>
                      </a:lnTo>
                      <a:lnTo>
                        <a:pt x="138" y="752"/>
                      </a:lnTo>
                      <a:lnTo>
                        <a:pt x="140" y="750"/>
                      </a:lnTo>
                      <a:lnTo>
                        <a:pt x="142" y="750"/>
                      </a:lnTo>
                      <a:lnTo>
                        <a:pt x="144" y="750"/>
                      </a:lnTo>
                      <a:lnTo>
                        <a:pt x="147" y="750"/>
                      </a:lnTo>
                      <a:lnTo>
                        <a:pt x="149" y="752"/>
                      </a:lnTo>
                      <a:lnTo>
                        <a:pt x="149" y="750"/>
                      </a:lnTo>
                      <a:lnTo>
                        <a:pt x="151" y="750"/>
                      </a:lnTo>
                      <a:lnTo>
                        <a:pt x="153" y="750"/>
                      </a:lnTo>
                      <a:lnTo>
                        <a:pt x="155" y="752"/>
                      </a:lnTo>
                      <a:lnTo>
                        <a:pt x="157" y="750"/>
                      </a:lnTo>
                      <a:lnTo>
                        <a:pt x="160" y="750"/>
                      </a:lnTo>
                      <a:lnTo>
                        <a:pt x="162" y="752"/>
                      </a:lnTo>
                      <a:lnTo>
                        <a:pt x="164" y="750"/>
                      </a:lnTo>
                      <a:lnTo>
                        <a:pt x="164" y="752"/>
                      </a:lnTo>
                      <a:lnTo>
                        <a:pt x="166" y="750"/>
                      </a:lnTo>
                      <a:lnTo>
                        <a:pt x="168" y="750"/>
                      </a:lnTo>
                      <a:lnTo>
                        <a:pt x="168" y="752"/>
                      </a:lnTo>
                      <a:lnTo>
                        <a:pt x="173" y="750"/>
                      </a:lnTo>
                      <a:lnTo>
                        <a:pt x="173" y="752"/>
                      </a:lnTo>
                      <a:lnTo>
                        <a:pt x="175" y="750"/>
                      </a:lnTo>
                      <a:lnTo>
                        <a:pt x="177" y="750"/>
                      </a:lnTo>
                      <a:lnTo>
                        <a:pt x="179" y="752"/>
                      </a:lnTo>
                      <a:lnTo>
                        <a:pt x="179" y="750"/>
                      </a:lnTo>
                      <a:lnTo>
                        <a:pt x="181" y="750"/>
                      </a:lnTo>
                      <a:lnTo>
                        <a:pt x="183" y="752"/>
                      </a:lnTo>
                      <a:lnTo>
                        <a:pt x="185" y="750"/>
                      </a:lnTo>
                      <a:lnTo>
                        <a:pt x="185" y="752"/>
                      </a:lnTo>
                      <a:lnTo>
                        <a:pt x="188" y="752"/>
                      </a:lnTo>
                      <a:lnTo>
                        <a:pt x="190" y="750"/>
                      </a:lnTo>
                      <a:lnTo>
                        <a:pt x="194" y="752"/>
                      </a:lnTo>
                      <a:lnTo>
                        <a:pt x="194" y="750"/>
                      </a:lnTo>
                      <a:lnTo>
                        <a:pt x="196" y="752"/>
                      </a:lnTo>
                      <a:lnTo>
                        <a:pt x="196" y="750"/>
                      </a:lnTo>
                      <a:lnTo>
                        <a:pt x="198" y="750"/>
                      </a:lnTo>
                      <a:lnTo>
                        <a:pt x="198" y="752"/>
                      </a:lnTo>
                      <a:lnTo>
                        <a:pt x="201" y="750"/>
                      </a:lnTo>
                      <a:lnTo>
                        <a:pt x="203" y="752"/>
                      </a:lnTo>
                      <a:lnTo>
                        <a:pt x="205" y="750"/>
                      </a:lnTo>
                      <a:lnTo>
                        <a:pt x="207" y="752"/>
                      </a:lnTo>
                      <a:lnTo>
                        <a:pt x="209" y="750"/>
                      </a:lnTo>
                      <a:lnTo>
                        <a:pt x="213" y="752"/>
                      </a:lnTo>
                      <a:lnTo>
                        <a:pt x="213" y="750"/>
                      </a:lnTo>
                      <a:lnTo>
                        <a:pt x="216" y="752"/>
                      </a:lnTo>
                      <a:lnTo>
                        <a:pt x="218" y="750"/>
                      </a:lnTo>
                      <a:lnTo>
                        <a:pt x="218" y="752"/>
                      </a:lnTo>
                      <a:lnTo>
                        <a:pt x="220" y="750"/>
                      </a:lnTo>
                      <a:lnTo>
                        <a:pt x="222" y="750"/>
                      </a:lnTo>
                      <a:lnTo>
                        <a:pt x="224" y="752"/>
                      </a:lnTo>
                      <a:lnTo>
                        <a:pt x="226" y="750"/>
                      </a:lnTo>
                      <a:lnTo>
                        <a:pt x="229" y="750"/>
                      </a:lnTo>
                      <a:lnTo>
                        <a:pt x="231" y="752"/>
                      </a:lnTo>
                      <a:lnTo>
                        <a:pt x="233" y="750"/>
                      </a:lnTo>
                      <a:lnTo>
                        <a:pt x="235" y="752"/>
                      </a:lnTo>
                      <a:lnTo>
                        <a:pt x="235" y="750"/>
                      </a:lnTo>
                      <a:lnTo>
                        <a:pt x="237" y="750"/>
                      </a:lnTo>
                      <a:lnTo>
                        <a:pt x="239" y="752"/>
                      </a:lnTo>
                      <a:lnTo>
                        <a:pt x="241" y="750"/>
                      </a:lnTo>
                      <a:lnTo>
                        <a:pt x="244" y="750"/>
                      </a:lnTo>
                      <a:lnTo>
                        <a:pt x="246" y="750"/>
                      </a:lnTo>
                      <a:lnTo>
                        <a:pt x="248" y="752"/>
                      </a:lnTo>
                      <a:lnTo>
                        <a:pt x="248" y="750"/>
                      </a:lnTo>
                      <a:lnTo>
                        <a:pt x="250" y="752"/>
                      </a:lnTo>
                      <a:lnTo>
                        <a:pt x="252" y="750"/>
                      </a:lnTo>
                      <a:lnTo>
                        <a:pt x="254" y="750"/>
                      </a:lnTo>
                      <a:lnTo>
                        <a:pt x="254" y="752"/>
                      </a:lnTo>
                      <a:lnTo>
                        <a:pt x="259" y="752"/>
                      </a:lnTo>
                      <a:lnTo>
                        <a:pt x="259" y="750"/>
                      </a:lnTo>
                      <a:lnTo>
                        <a:pt x="261" y="750"/>
                      </a:lnTo>
                      <a:lnTo>
                        <a:pt x="263" y="752"/>
                      </a:lnTo>
                      <a:lnTo>
                        <a:pt x="265" y="750"/>
                      </a:lnTo>
                      <a:lnTo>
                        <a:pt x="265" y="752"/>
                      </a:lnTo>
                      <a:lnTo>
                        <a:pt x="267" y="750"/>
                      </a:lnTo>
                      <a:lnTo>
                        <a:pt x="269" y="750"/>
                      </a:lnTo>
                      <a:lnTo>
                        <a:pt x="272" y="752"/>
                      </a:lnTo>
                      <a:lnTo>
                        <a:pt x="274" y="750"/>
                      </a:lnTo>
                      <a:lnTo>
                        <a:pt x="276" y="750"/>
                      </a:lnTo>
                      <a:lnTo>
                        <a:pt x="278" y="750"/>
                      </a:lnTo>
                      <a:lnTo>
                        <a:pt x="278" y="752"/>
                      </a:lnTo>
                      <a:lnTo>
                        <a:pt x="282" y="752"/>
                      </a:lnTo>
                      <a:lnTo>
                        <a:pt x="282" y="750"/>
                      </a:lnTo>
                      <a:lnTo>
                        <a:pt x="285" y="752"/>
                      </a:lnTo>
                      <a:lnTo>
                        <a:pt x="285" y="750"/>
                      </a:lnTo>
                      <a:lnTo>
                        <a:pt x="287" y="752"/>
                      </a:lnTo>
                      <a:lnTo>
                        <a:pt x="289" y="750"/>
                      </a:lnTo>
                      <a:lnTo>
                        <a:pt x="291" y="750"/>
                      </a:lnTo>
                      <a:lnTo>
                        <a:pt x="293" y="752"/>
                      </a:lnTo>
                      <a:lnTo>
                        <a:pt x="295" y="750"/>
                      </a:lnTo>
                      <a:lnTo>
                        <a:pt x="297" y="750"/>
                      </a:lnTo>
                      <a:lnTo>
                        <a:pt x="302" y="750"/>
                      </a:lnTo>
                      <a:lnTo>
                        <a:pt x="304" y="750"/>
                      </a:lnTo>
                      <a:lnTo>
                        <a:pt x="308" y="752"/>
                      </a:lnTo>
                      <a:lnTo>
                        <a:pt x="310" y="750"/>
                      </a:lnTo>
                      <a:lnTo>
                        <a:pt x="313" y="750"/>
                      </a:lnTo>
                      <a:lnTo>
                        <a:pt x="315" y="750"/>
                      </a:lnTo>
                      <a:lnTo>
                        <a:pt x="317" y="750"/>
                      </a:lnTo>
                      <a:lnTo>
                        <a:pt x="321" y="750"/>
                      </a:lnTo>
                      <a:lnTo>
                        <a:pt x="323" y="750"/>
                      </a:lnTo>
                      <a:lnTo>
                        <a:pt x="325" y="750"/>
                      </a:lnTo>
                      <a:lnTo>
                        <a:pt x="328" y="750"/>
                      </a:lnTo>
                      <a:lnTo>
                        <a:pt x="330" y="750"/>
                      </a:lnTo>
                      <a:lnTo>
                        <a:pt x="332" y="750"/>
                      </a:lnTo>
                      <a:lnTo>
                        <a:pt x="334" y="750"/>
                      </a:lnTo>
                      <a:lnTo>
                        <a:pt x="338" y="750"/>
                      </a:lnTo>
                      <a:lnTo>
                        <a:pt x="341" y="750"/>
                      </a:lnTo>
                      <a:lnTo>
                        <a:pt x="343" y="750"/>
                      </a:lnTo>
                      <a:lnTo>
                        <a:pt x="345" y="750"/>
                      </a:lnTo>
                      <a:lnTo>
                        <a:pt x="347" y="750"/>
                      </a:lnTo>
                      <a:lnTo>
                        <a:pt x="351" y="750"/>
                      </a:lnTo>
                      <a:lnTo>
                        <a:pt x="353" y="750"/>
                      </a:lnTo>
                      <a:lnTo>
                        <a:pt x="356" y="750"/>
                      </a:lnTo>
                      <a:lnTo>
                        <a:pt x="358" y="750"/>
                      </a:lnTo>
                      <a:lnTo>
                        <a:pt x="360" y="750"/>
                      </a:lnTo>
                      <a:lnTo>
                        <a:pt x="362" y="750"/>
                      </a:lnTo>
                      <a:lnTo>
                        <a:pt x="364" y="750"/>
                      </a:lnTo>
                      <a:lnTo>
                        <a:pt x="366" y="750"/>
                      </a:lnTo>
                      <a:lnTo>
                        <a:pt x="371" y="750"/>
                      </a:lnTo>
                      <a:lnTo>
                        <a:pt x="373" y="750"/>
                      </a:lnTo>
                      <a:lnTo>
                        <a:pt x="375" y="750"/>
                      </a:lnTo>
                      <a:lnTo>
                        <a:pt x="377" y="750"/>
                      </a:lnTo>
                      <a:lnTo>
                        <a:pt x="379" y="750"/>
                      </a:lnTo>
                      <a:lnTo>
                        <a:pt x="381" y="750"/>
                      </a:lnTo>
                      <a:lnTo>
                        <a:pt x="384" y="750"/>
                      </a:lnTo>
                      <a:lnTo>
                        <a:pt x="386" y="750"/>
                      </a:lnTo>
                      <a:lnTo>
                        <a:pt x="388" y="750"/>
                      </a:lnTo>
                      <a:lnTo>
                        <a:pt x="390" y="750"/>
                      </a:lnTo>
                      <a:lnTo>
                        <a:pt x="392" y="750"/>
                      </a:lnTo>
                      <a:lnTo>
                        <a:pt x="394" y="750"/>
                      </a:lnTo>
                      <a:lnTo>
                        <a:pt x="397" y="750"/>
                      </a:lnTo>
                      <a:lnTo>
                        <a:pt x="399" y="750"/>
                      </a:lnTo>
                      <a:lnTo>
                        <a:pt x="401" y="750"/>
                      </a:lnTo>
                      <a:lnTo>
                        <a:pt x="403" y="750"/>
                      </a:lnTo>
                      <a:lnTo>
                        <a:pt x="405" y="739"/>
                      </a:lnTo>
                      <a:lnTo>
                        <a:pt x="407" y="724"/>
                      </a:lnTo>
                      <a:lnTo>
                        <a:pt x="409" y="344"/>
                      </a:lnTo>
                      <a:lnTo>
                        <a:pt x="409" y="181"/>
                      </a:lnTo>
                      <a:lnTo>
                        <a:pt x="412" y="0"/>
                      </a:lnTo>
                      <a:lnTo>
                        <a:pt x="414" y="408"/>
                      </a:lnTo>
                      <a:lnTo>
                        <a:pt x="416" y="698"/>
                      </a:lnTo>
                      <a:lnTo>
                        <a:pt x="416" y="728"/>
                      </a:lnTo>
                      <a:lnTo>
                        <a:pt x="418" y="743"/>
                      </a:lnTo>
                      <a:lnTo>
                        <a:pt x="420" y="746"/>
                      </a:lnTo>
                      <a:lnTo>
                        <a:pt x="422" y="748"/>
                      </a:lnTo>
                      <a:lnTo>
                        <a:pt x="427" y="748"/>
                      </a:lnTo>
                      <a:lnTo>
                        <a:pt x="429" y="748"/>
                      </a:lnTo>
                      <a:lnTo>
                        <a:pt x="433" y="750"/>
                      </a:lnTo>
                      <a:lnTo>
                        <a:pt x="435" y="750"/>
                      </a:lnTo>
                      <a:lnTo>
                        <a:pt x="440" y="750"/>
                      </a:lnTo>
                      <a:lnTo>
                        <a:pt x="442" y="750"/>
                      </a:lnTo>
                      <a:lnTo>
                        <a:pt x="444" y="750"/>
                      </a:lnTo>
                      <a:lnTo>
                        <a:pt x="446" y="750"/>
                      </a:lnTo>
                      <a:lnTo>
                        <a:pt x="448" y="750"/>
                      </a:lnTo>
                      <a:lnTo>
                        <a:pt x="450" y="750"/>
                      </a:lnTo>
                      <a:lnTo>
                        <a:pt x="453" y="750"/>
                      </a:lnTo>
                      <a:lnTo>
                        <a:pt x="455" y="750"/>
                      </a:lnTo>
                      <a:lnTo>
                        <a:pt x="457" y="750"/>
                      </a:lnTo>
                      <a:lnTo>
                        <a:pt x="459" y="750"/>
                      </a:lnTo>
                      <a:lnTo>
                        <a:pt x="461" y="750"/>
                      </a:lnTo>
                      <a:lnTo>
                        <a:pt x="463" y="750"/>
                      </a:lnTo>
                      <a:lnTo>
                        <a:pt x="466" y="750"/>
                      </a:lnTo>
                      <a:lnTo>
                        <a:pt x="468" y="750"/>
                      </a:lnTo>
                      <a:lnTo>
                        <a:pt x="470" y="750"/>
                      </a:lnTo>
                      <a:lnTo>
                        <a:pt x="472" y="750"/>
                      </a:lnTo>
                      <a:lnTo>
                        <a:pt x="476" y="750"/>
                      </a:lnTo>
                      <a:lnTo>
                        <a:pt x="478" y="750"/>
                      </a:lnTo>
                      <a:lnTo>
                        <a:pt x="483" y="750"/>
                      </a:lnTo>
                      <a:lnTo>
                        <a:pt x="485" y="750"/>
                      </a:lnTo>
                      <a:lnTo>
                        <a:pt x="487" y="750"/>
                      </a:lnTo>
                      <a:lnTo>
                        <a:pt x="489" y="750"/>
                      </a:lnTo>
                      <a:lnTo>
                        <a:pt x="491" y="750"/>
                      </a:lnTo>
                      <a:lnTo>
                        <a:pt x="494" y="750"/>
                      </a:lnTo>
                      <a:lnTo>
                        <a:pt x="498" y="750"/>
                      </a:lnTo>
                      <a:lnTo>
                        <a:pt x="502" y="750"/>
                      </a:lnTo>
                      <a:lnTo>
                        <a:pt x="504" y="750"/>
                      </a:lnTo>
                      <a:lnTo>
                        <a:pt x="506" y="750"/>
                      </a:lnTo>
                      <a:lnTo>
                        <a:pt x="509" y="750"/>
                      </a:lnTo>
                      <a:lnTo>
                        <a:pt x="511" y="750"/>
                      </a:lnTo>
                      <a:lnTo>
                        <a:pt x="515" y="750"/>
                      </a:lnTo>
                      <a:lnTo>
                        <a:pt x="517" y="750"/>
                      </a:lnTo>
                      <a:lnTo>
                        <a:pt x="519" y="750"/>
                      </a:lnTo>
                      <a:lnTo>
                        <a:pt x="522" y="750"/>
                      </a:lnTo>
                      <a:lnTo>
                        <a:pt x="524" y="750"/>
                      </a:lnTo>
                      <a:lnTo>
                        <a:pt x="526" y="750"/>
                      </a:lnTo>
                      <a:lnTo>
                        <a:pt x="528" y="750"/>
                      </a:lnTo>
                      <a:lnTo>
                        <a:pt x="530" y="750"/>
                      </a:lnTo>
                      <a:lnTo>
                        <a:pt x="532" y="750"/>
                      </a:lnTo>
                      <a:lnTo>
                        <a:pt x="534" y="750"/>
                      </a:lnTo>
                      <a:lnTo>
                        <a:pt x="537" y="750"/>
                      </a:lnTo>
                      <a:lnTo>
                        <a:pt x="539" y="750"/>
                      </a:lnTo>
                      <a:lnTo>
                        <a:pt x="541" y="750"/>
                      </a:lnTo>
                      <a:lnTo>
                        <a:pt x="543" y="750"/>
                      </a:lnTo>
                      <a:lnTo>
                        <a:pt x="545" y="750"/>
                      </a:lnTo>
                      <a:lnTo>
                        <a:pt x="547" y="750"/>
                      </a:lnTo>
                      <a:lnTo>
                        <a:pt x="550" y="750"/>
                      </a:lnTo>
                      <a:lnTo>
                        <a:pt x="552" y="750"/>
                      </a:lnTo>
                      <a:lnTo>
                        <a:pt x="554" y="750"/>
                      </a:lnTo>
                      <a:lnTo>
                        <a:pt x="556" y="750"/>
                      </a:lnTo>
                      <a:lnTo>
                        <a:pt x="558" y="750"/>
                      </a:lnTo>
                      <a:lnTo>
                        <a:pt x="560" y="750"/>
                      </a:lnTo>
                      <a:lnTo>
                        <a:pt x="562" y="750"/>
                      </a:lnTo>
                      <a:lnTo>
                        <a:pt x="565" y="750"/>
                      </a:lnTo>
                      <a:lnTo>
                        <a:pt x="567" y="750"/>
                      </a:lnTo>
                      <a:lnTo>
                        <a:pt x="569" y="750"/>
                      </a:lnTo>
                      <a:lnTo>
                        <a:pt x="571" y="750"/>
                      </a:lnTo>
                      <a:lnTo>
                        <a:pt x="573" y="750"/>
                      </a:lnTo>
                      <a:lnTo>
                        <a:pt x="575" y="750"/>
                      </a:lnTo>
                      <a:lnTo>
                        <a:pt x="578" y="750"/>
                      </a:lnTo>
                      <a:lnTo>
                        <a:pt x="580" y="750"/>
                      </a:lnTo>
                      <a:lnTo>
                        <a:pt x="582" y="750"/>
                      </a:lnTo>
                      <a:lnTo>
                        <a:pt x="584" y="750"/>
                      </a:lnTo>
                      <a:lnTo>
                        <a:pt x="586" y="750"/>
                      </a:lnTo>
                      <a:lnTo>
                        <a:pt x="588" y="750"/>
                      </a:lnTo>
                      <a:lnTo>
                        <a:pt x="590" y="750"/>
                      </a:lnTo>
                      <a:lnTo>
                        <a:pt x="595" y="750"/>
                      </a:lnTo>
                      <a:lnTo>
                        <a:pt x="597" y="750"/>
                      </a:lnTo>
                      <a:lnTo>
                        <a:pt x="599" y="750"/>
                      </a:lnTo>
                      <a:lnTo>
                        <a:pt x="601" y="750"/>
                      </a:lnTo>
                      <a:lnTo>
                        <a:pt x="603" y="750"/>
                      </a:lnTo>
                      <a:lnTo>
                        <a:pt x="606" y="750"/>
                      </a:lnTo>
                      <a:lnTo>
                        <a:pt x="608" y="750"/>
                      </a:lnTo>
                      <a:lnTo>
                        <a:pt x="610" y="750"/>
                      </a:lnTo>
                      <a:lnTo>
                        <a:pt x="612" y="750"/>
                      </a:lnTo>
                      <a:lnTo>
                        <a:pt x="614" y="750"/>
                      </a:lnTo>
                      <a:lnTo>
                        <a:pt x="616" y="750"/>
                      </a:lnTo>
                      <a:lnTo>
                        <a:pt x="621" y="750"/>
                      </a:lnTo>
                      <a:lnTo>
                        <a:pt x="623" y="750"/>
                      </a:lnTo>
                      <a:lnTo>
                        <a:pt x="625" y="750"/>
                      </a:lnTo>
                      <a:lnTo>
                        <a:pt x="627" y="750"/>
                      </a:lnTo>
                      <a:lnTo>
                        <a:pt x="629" y="750"/>
                      </a:lnTo>
                      <a:lnTo>
                        <a:pt x="631" y="750"/>
                      </a:lnTo>
                      <a:lnTo>
                        <a:pt x="636" y="750"/>
                      </a:lnTo>
                      <a:lnTo>
                        <a:pt x="638" y="750"/>
                      </a:lnTo>
                      <a:lnTo>
                        <a:pt x="640" y="750"/>
                      </a:lnTo>
                      <a:lnTo>
                        <a:pt x="642" y="750"/>
                      </a:lnTo>
                      <a:lnTo>
                        <a:pt x="646" y="750"/>
                      </a:lnTo>
                      <a:lnTo>
                        <a:pt x="649" y="750"/>
                      </a:lnTo>
                      <a:lnTo>
                        <a:pt x="651" y="750"/>
                      </a:lnTo>
                      <a:lnTo>
                        <a:pt x="653" y="750"/>
                      </a:lnTo>
                      <a:lnTo>
                        <a:pt x="655" y="750"/>
                      </a:lnTo>
                      <a:lnTo>
                        <a:pt x="657" y="750"/>
                      </a:lnTo>
                      <a:lnTo>
                        <a:pt x="659" y="750"/>
                      </a:lnTo>
                      <a:lnTo>
                        <a:pt x="662" y="750"/>
                      </a:lnTo>
                      <a:lnTo>
                        <a:pt x="664" y="750"/>
                      </a:lnTo>
                      <a:lnTo>
                        <a:pt x="666" y="750"/>
                      </a:lnTo>
                      <a:lnTo>
                        <a:pt x="668" y="750"/>
                      </a:lnTo>
                      <a:lnTo>
                        <a:pt x="670" y="750"/>
                      </a:lnTo>
                      <a:lnTo>
                        <a:pt x="672" y="750"/>
                      </a:lnTo>
                      <a:lnTo>
                        <a:pt x="675" y="750"/>
                      </a:lnTo>
                      <a:lnTo>
                        <a:pt x="677" y="750"/>
                      </a:lnTo>
                      <a:lnTo>
                        <a:pt x="679" y="750"/>
                      </a:lnTo>
                      <a:lnTo>
                        <a:pt x="683" y="750"/>
                      </a:lnTo>
                      <a:lnTo>
                        <a:pt x="685" y="750"/>
                      </a:lnTo>
                      <a:lnTo>
                        <a:pt x="687" y="750"/>
                      </a:lnTo>
                      <a:lnTo>
                        <a:pt x="690" y="750"/>
                      </a:lnTo>
                      <a:lnTo>
                        <a:pt x="692" y="750"/>
                      </a:lnTo>
                      <a:lnTo>
                        <a:pt x="694" y="750"/>
                      </a:lnTo>
                      <a:lnTo>
                        <a:pt x="696" y="750"/>
                      </a:lnTo>
                      <a:lnTo>
                        <a:pt x="698" y="750"/>
                      </a:lnTo>
                      <a:lnTo>
                        <a:pt x="700" y="750"/>
                      </a:lnTo>
                      <a:lnTo>
                        <a:pt x="703" y="750"/>
                      </a:lnTo>
                      <a:lnTo>
                        <a:pt x="705" y="750"/>
                      </a:lnTo>
                      <a:lnTo>
                        <a:pt x="707" y="750"/>
                      </a:lnTo>
                      <a:lnTo>
                        <a:pt x="709" y="750"/>
                      </a:lnTo>
                      <a:lnTo>
                        <a:pt x="711" y="750"/>
                      </a:lnTo>
                      <a:lnTo>
                        <a:pt x="713" y="750"/>
                      </a:lnTo>
                      <a:lnTo>
                        <a:pt x="715" y="750"/>
                      </a:lnTo>
                      <a:lnTo>
                        <a:pt x="718" y="750"/>
                      </a:lnTo>
                      <a:lnTo>
                        <a:pt x="720" y="750"/>
                      </a:lnTo>
                      <a:lnTo>
                        <a:pt x="722" y="750"/>
                      </a:lnTo>
                      <a:lnTo>
                        <a:pt x="726" y="750"/>
                      </a:lnTo>
                      <a:lnTo>
                        <a:pt x="728" y="750"/>
                      </a:lnTo>
                      <a:lnTo>
                        <a:pt x="731" y="750"/>
                      </a:lnTo>
                      <a:lnTo>
                        <a:pt x="733" y="750"/>
                      </a:lnTo>
                      <a:lnTo>
                        <a:pt x="735" y="750"/>
                      </a:lnTo>
                      <a:lnTo>
                        <a:pt x="737" y="750"/>
                      </a:lnTo>
                      <a:lnTo>
                        <a:pt x="739" y="750"/>
                      </a:lnTo>
                      <a:lnTo>
                        <a:pt x="741" y="750"/>
                      </a:lnTo>
                      <a:lnTo>
                        <a:pt x="743" y="750"/>
                      </a:lnTo>
                      <a:lnTo>
                        <a:pt x="746" y="750"/>
                      </a:lnTo>
                      <a:lnTo>
                        <a:pt x="748" y="750"/>
                      </a:lnTo>
                      <a:lnTo>
                        <a:pt x="750" y="750"/>
                      </a:lnTo>
                      <a:lnTo>
                        <a:pt x="752" y="750"/>
                      </a:lnTo>
                      <a:lnTo>
                        <a:pt x="754" y="750"/>
                      </a:lnTo>
                      <a:lnTo>
                        <a:pt x="756" y="750"/>
                      </a:lnTo>
                      <a:lnTo>
                        <a:pt x="759" y="750"/>
                      </a:lnTo>
                      <a:lnTo>
                        <a:pt x="761" y="750"/>
                      </a:lnTo>
                      <a:lnTo>
                        <a:pt x="763" y="750"/>
                      </a:lnTo>
                      <a:lnTo>
                        <a:pt x="765" y="750"/>
                      </a:lnTo>
                      <a:lnTo>
                        <a:pt x="767" y="750"/>
                      </a:lnTo>
                      <a:lnTo>
                        <a:pt x="769" y="750"/>
                      </a:lnTo>
                      <a:lnTo>
                        <a:pt x="771" y="750"/>
                      </a:lnTo>
                      <a:lnTo>
                        <a:pt x="774" y="750"/>
                      </a:lnTo>
                      <a:lnTo>
                        <a:pt x="776" y="750"/>
                      </a:lnTo>
                      <a:lnTo>
                        <a:pt x="778" y="750"/>
                      </a:lnTo>
                      <a:lnTo>
                        <a:pt x="780" y="750"/>
                      </a:lnTo>
                      <a:lnTo>
                        <a:pt x="782" y="750"/>
                      </a:lnTo>
                      <a:lnTo>
                        <a:pt x="784" y="750"/>
                      </a:lnTo>
                      <a:lnTo>
                        <a:pt x="787" y="750"/>
                      </a:lnTo>
                      <a:lnTo>
                        <a:pt x="789" y="750"/>
                      </a:lnTo>
                      <a:lnTo>
                        <a:pt x="791" y="750"/>
                      </a:lnTo>
                      <a:lnTo>
                        <a:pt x="793" y="750"/>
                      </a:lnTo>
                      <a:lnTo>
                        <a:pt x="795" y="750"/>
                      </a:lnTo>
                      <a:lnTo>
                        <a:pt x="797" y="750"/>
                      </a:lnTo>
                      <a:lnTo>
                        <a:pt x="799" y="750"/>
                      </a:lnTo>
                      <a:lnTo>
                        <a:pt x="802" y="750"/>
                      </a:lnTo>
                      <a:lnTo>
                        <a:pt x="804" y="750"/>
                      </a:lnTo>
                      <a:lnTo>
                        <a:pt x="806" y="750"/>
                      </a:lnTo>
                      <a:lnTo>
                        <a:pt x="808" y="750"/>
                      </a:lnTo>
                      <a:lnTo>
                        <a:pt x="810" y="750"/>
                      </a:lnTo>
                      <a:lnTo>
                        <a:pt x="812" y="750"/>
                      </a:lnTo>
                      <a:lnTo>
                        <a:pt x="815" y="750"/>
                      </a:lnTo>
                      <a:lnTo>
                        <a:pt x="817" y="750"/>
                      </a:lnTo>
                      <a:lnTo>
                        <a:pt x="819" y="750"/>
                      </a:lnTo>
                      <a:lnTo>
                        <a:pt x="821" y="750"/>
                      </a:lnTo>
                      <a:lnTo>
                        <a:pt x="823" y="750"/>
                      </a:lnTo>
                      <a:lnTo>
                        <a:pt x="827" y="750"/>
                      </a:lnTo>
                      <a:lnTo>
                        <a:pt x="830" y="750"/>
                      </a:lnTo>
                      <a:lnTo>
                        <a:pt x="832" y="750"/>
                      </a:lnTo>
                      <a:lnTo>
                        <a:pt x="834" y="750"/>
                      </a:lnTo>
                      <a:lnTo>
                        <a:pt x="838" y="750"/>
                      </a:lnTo>
                      <a:lnTo>
                        <a:pt x="840" y="750"/>
                      </a:lnTo>
                      <a:lnTo>
                        <a:pt x="845" y="750"/>
                      </a:lnTo>
                      <a:lnTo>
                        <a:pt x="847" y="750"/>
                      </a:lnTo>
                      <a:lnTo>
                        <a:pt x="849" y="750"/>
                      </a:lnTo>
                      <a:lnTo>
                        <a:pt x="851" y="750"/>
                      </a:lnTo>
                      <a:lnTo>
                        <a:pt x="853" y="750"/>
                      </a:lnTo>
                      <a:lnTo>
                        <a:pt x="855" y="750"/>
                      </a:lnTo>
                      <a:lnTo>
                        <a:pt x="858" y="750"/>
                      </a:lnTo>
                      <a:lnTo>
                        <a:pt x="860" y="750"/>
                      </a:lnTo>
                      <a:lnTo>
                        <a:pt x="864" y="750"/>
                      </a:lnTo>
                      <a:lnTo>
                        <a:pt x="866" y="750"/>
                      </a:lnTo>
                      <a:lnTo>
                        <a:pt x="868" y="750"/>
                      </a:lnTo>
                      <a:lnTo>
                        <a:pt x="871" y="750"/>
                      </a:lnTo>
                      <a:lnTo>
                        <a:pt x="873" y="750"/>
                      </a:lnTo>
                      <a:lnTo>
                        <a:pt x="875" y="750"/>
                      </a:lnTo>
                      <a:lnTo>
                        <a:pt x="877" y="750"/>
                      </a:lnTo>
                      <a:lnTo>
                        <a:pt x="879" y="750"/>
                      </a:lnTo>
                      <a:lnTo>
                        <a:pt x="881" y="750"/>
                      </a:lnTo>
                      <a:lnTo>
                        <a:pt x="883" y="750"/>
                      </a:lnTo>
                      <a:lnTo>
                        <a:pt x="888" y="750"/>
                      </a:lnTo>
                      <a:lnTo>
                        <a:pt x="890" y="750"/>
                      </a:lnTo>
                      <a:lnTo>
                        <a:pt x="892" y="750"/>
                      </a:lnTo>
                      <a:lnTo>
                        <a:pt x="894" y="750"/>
                      </a:lnTo>
                      <a:lnTo>
                        <a:pt x="896" y="750"/>
                      </a:lnTo>
                      <a:lnTo>
                        <a:pt x="899" y="750"/>
                      </a:lnTo>
                      <a:lnTo>
                        <a:pt x="901" y="750"/>
                      </a:lnTo>
                      <a:lnTo>
                        <a:pt x="903" y="750"/>
                      </a:lnTo>
                      <a:lnTo>
                        <a:pt x="905" y="750"/>
                      </a:lnTo>
                      <a:lnTo>
                        <a:pt x="907" y="750"/>
                      </a:lnTo>
                      <a:lnTo>
                        <a:pt x="909" y="750"/>
                      </a:lnTo>
                      <a:lnTo>
                        <a:pt x="911" y="750"/>
                      </a:lnTo>
                      <a:lnTo>
                        <a:pt x="914" y="750"/>
                      </a:lnTo>
                      <a:lnTo>
                        <a:pt x="916" y="750"/>
                      </a:lnTo>
                      <a:lnTo>
                        <a:pt x="918" y="750"/>
                      </a:lnTo>
                      <a:lnTo>
                        <a:pt x="920" y="750"/>
                      </a:lnTo>
                      <a:lnTo>
                        <a:pt x="922" y="750"/>
                      </a:lnTo>
                      <a:lnTo>
                        <a:pt x="924" y="750"/>
                      </a:lnTo>
                      <a:lnTo>
                        <a:pt x="927" y="750"/>
                      </a:lnTo>
                      <a:lnTo>
                        <a:pt x="929" y="750"/>
                      </a:lnTo>
                      <a:lnTo>
                        <a:pt x="931" y="750"/>
                      </a:lnTo>
                      <a:lnTo>
                        <a:pt x="933" y="750"/>
                      </a:lnTo>
                      <a:lnTo>
                        <a:pt x="937" y="750"/>
                      </a:lnTo>
                      <a:lnTo>
                        <a:pt x="940" y="750"/>
                      </a:lnTo>
                      <a:lnTo>
                        <a:pt x="942" y="750"/>
                      </a:lnTo>
                      <a:lnTo>
                        <a:pt x="946" y="750"/>
                      </a:lnTo>
                      <a:lnTo>
                        <a:pt x="948" y="750"/>
                      </a:lnTo>
                      <a:lnTo>
                        <a:pt x="950" y="750"/>
                      </a:lnTo>
                      <a:lnTo>
                        <a:pt x="952" y="750"/>
                      </a:lnTo>
                      <a:lnTo>
                        <a:pt x="955" y="750"/>
                      </a:lnTo>
                      <a:lnTo>
                        <a:pt x="957" y="750"/>
                      </a:lnTo>
                      <a:lnTo>
                        <a:pt x="959" y="750"/>
                      </a:lnTo>
                      <a:lnTo>
                        <a:pt x="963" y="750"/>
                      </a:lnTo>
                      <a:lnTo>
                        <a:pt x="965" y="750"/>
                      </a:lnTo>
                      <a:lnTo>
                        <a:pt x="968" y="750"/>
                      </a:lnTo>
                      <a:lnTo>
                        <a:pt x="970" y="750"/>
                      </a:lnTo>
                      <a:lnTo>
                        <a:pt x="974" y="750"/>
                      </a:lnTo>
                      <a:lnTo>
                        <a:pt x="976" y="750"/>
                      </a:lnTo>
                      <a:lnTo>
                        <a:pt x="978" y="750"/>
                      </a:lnTo>
                      <a:lnTo>
                        <a:pt x="980" y="750"/>
                      </a:lnTo>
                      <a:lnTo>
                        <a:pt x="983" y="750"/>
                      </a:lnTo>
                      <a:lnTo>
                        <a:pt x="985" y="750"/>
                      </a:lnTo>
                      <a:lnTo>
                        <a:pt x="987" y="750"/>
                      </a:lnTo>
                      <a:lnTo>
                        <a:pt x="989" y="750"/>
                      </a:lnTo>
                      <a:lnTo>
                        <a:pt x="991" y="750"/>
                      </a:lnTo>
                      <a:lnTo>
                        <a:pt x="993" y="750"/>
                      </a:lnTo>
                      <a:lnTo>
                        <a:pt x="996" y="750"/>
                      </a:lnTo>
                      <a:lnTo>
                        <a:pt x="998" y="750"/>
                      </a:lnTo>
                      <a:lnTo>
                        <a:pt x="1000" y="750"/>
                      </a:lnTo>
                      <a:lnTo>
                        <a:pt x="1004" y="750"/>
                      </a:lnTo>
                      <a:lnTo>
                        <a:pt x="1008" y="750"/>
                      </a:lnTo>
                      <a:lnTo>
                        <a:pt x="1011" y="750"/>
                      </a:lnTo>
                      <a:lnTo>
                        <a:pt x="1013" y="750"/>
                      </a:lnTo>
                      <a:lnTo>
                        <a:pt x="1015" y="750"/>
                      </a:lnTo>
                      <a:lnTo>
                        <a:pt x="1017" y="750"/>
                      </a:lnTo>
                      <a:lnTo>
                        <a:pt x="1019" y="750"/>
                      </a:lnTo>
                      <a:lnTo>
                        <a:pt x="1021" y="750"/>
                      </a:lnTo>
                      <a:lnTo>
                        <a:pt x="1024" y="750"/>
                      </a:lnTo>
                      <a:lnTo>
                        <a:pt x="1026" y="750"/>
                      </a:lnTo>
                      <a:lnTo>
                        <a:pt x="1028" y="750"/>
                      </a:lnTo>
                      <a:lnTo>
                        <a:pt x="1030" y="750"/>
                      </a:lnTo>
                      <a:lnTo>
                        <a:pt x="1032" y="750"/>
                      </a:lnTo>
                      <a:lnTo>
                        <a:pt x="1034" y="750"/>
                      </a:lnTo>
                      <a:lnTo>
                        <a:pt x="1036" y="750"/>
                      </a:lnTo>
                      <a:lnTo>
                        <a:pt x="1039" y="750"/>
                      </a:lnTo>
                      <a:lnTo>
                        <a:pt x="1041" y="750"/>
                      </a:lnTo>
                      <a:lnTo>
                        <a:pt x="1045" y="750"/>
                      </a:lnTo>
                      <a:lnTo>
                        <a:pt x="1047" y="750"/>
                      </a:lnTo>
                      <a:lnTo>
                        <a:pt x="1049" y="750"/>
                      </a:lnTo>
                      <a:lnTo>
                        <a:pt x="1054" y="750"/>
                      </a:lnTo>
                      <a:lnTo>
                        <a:pt x="1056" y="750"/>
                      </a:lnTo>
                      <a:lnTo>
                        <a:pt x="1058" y="750"/>
                      </a:lnTo>
                      <a:lnTo>
                        <a:pt x="1062" y="750"/>
                      </a:lnTo>
                      <a:lnTo>
                        <a:pt x="1064" y="750"/>
                      </a:lnTo>
                      <a:lnTo>
                        <a:pt x="1067" y="750"/>
                      </a:lnTo>
                      <a:lnTo>
                        <a:pt x="1071" y="750"/>
                      </a:lnTo>
                      <a:lnTo>
                        <a:pt x="1073" y="750"/>
                      </a:lnTo>
                      <a:lnTo>
                        <a:pt x="1075" y="750"/>
                      </a:lnTo>
                      <a:lnTo>
                        <a:pt x="1077" y="750"/>
                      </a:lnTo>
                      <a:lnTo>
                        <a:pt x="1080" y="750"/>
                      </a:lnTo>
                      <a:lnTo>
                        <a:pt x="1082" y="750"/>
                      </a:lnTo>
                      <a:lnTo>
                        <a:pt x="1084" y="750"/>
                      </a:lnTo>
                      <a:lnTo>
                        <a:pt x="1086" y="750"/>
                      </a:lnTo>
                      <a:lnTo>
                        <a:pt x="1090" y="750"/>
                      </a:lnTo>
                      <a:lnTo>
                        <a:pt x="1092" y="750"/>
                      </a:lnTo>
                      <a:lnTo>
                        <a:pt x="1095" y="750"/>
                      </a:lnTo>
                      <a:lnTo>
                        <a:pt x="1097" y="750"/>
                      </a:lnTo>
                      <a:lnTo>
                        <a:pt x="1101" y="750"/>
                      </a:lnTo>
                      <a:lnTo>
                        <a:pt x="1103" y="750"/>
                      </a:lnTo>
                      <a:lnTo>
                        <a:pt x="1108" y="750"/>
                      </a:lnTo>
                      <a:lnTo>
                        <a:pt x="1110" y="750"/>
                      </a:lnTo>
                      <a:lnTo>
                        <a:pt x="1112" y="750"/>
                      </a:lnTo>
                      <a:lnTo>
                        <a:pt x="1114" y="750"/>
                      </a:lnTo>
                      <a:lnTo>
                        <a:pt x="1116" y="750"/>
                      </a:lnTo>
                      <a:lnTo>
                        <a:pt x="1118" y="750"/>
                      </a:lnTo>
                      <a:lnTo>
                        <a:pt x="1120" y="750"/>
                      </a:lnTo>
                      <a:lnTo>
                        <a:pt x="1123" y="750"/>
                      </a:lnTo>
                      <a:lnTo>
                        <a:pt x="1125" y="750"/>
                      </a:lnTo>
                      <a:lnTo>
                        <a:pt x="1127" y="750"/>
                      </a:lnTo>
                      <a:lnTo>
                        <a:pt x="1129" y="750"/>
                      </a:lnTo>
                      <a:lnTo>
                        <a:pt x="1131" y="750"/>
                      </a:lnTo>
                      <a:lnTo>
                        <a:pt x="1136" y="750"/>
                      </a:lnTo>
                      <a:lnTo>
                        <a:pt x="1140" y="750"/>
                      </a:lnTo>
                      <a:lnTo>
                        <a:pt x="1142" y="750"/>
                      </a:lnTo>
                      <a:lnTo>
                        <a:pt x="1144" y="750"/>
                      </a:lnTo>
                      <a:lnTo>
                        <a:pt x="1146" y="750"/>
                      </a:lnTo>
                      <a:lnTo>
                        <a:pt x="1148" y="750"/>
                      </a:lnTo>
                      <a:lnTo>
                        <a:pt x="1151" y="750"/>
                      </a:lnTo>
                      <a:lnTo>
                        <a:pt x="1153" y="750"/>
                      </a:lnTo>
                      <a:lnTo>
                        <a:pt x="1155" y="750"/>
                      </a:lnTo>
                      <a:lnTo>
                        <a:pt x="1159" y="750"/>
                      </a:lnTo>
                      <a:lnTo>
                        <a:pt x="1161" y="750"/>
                      </a:lnTo>
                      <a:lnTo>
                        <a:pt x="1166" y="750"/>
                      </a:lnTo>
                      <a:lnTo>
                        <a:pt x="1168" y="750"/>
                      </a:lnTo>
                      <a:lnTo>
                        <a:pt x="1170" y="750"/>
                      </a:lnTo>
                      <a:lnTo>
                        <a:pt x="1172" y="750"/>
                      </a:lnTo>
                      <a:lnTo>
                        <a:pt x="1174" y="750"/>
                      </a:lnTo>
                      <a:lnTo>
                        <a:pt x="1177" y="750"/>
                      </a:lnTo>
                      <a:lnTo>
                        <a:pt x="1179" y="750"/>
                      </a:lnTo>
                      <a:lnTo>
                        <a:pt x="1183" y="750"/>
                      </a:lnTo>
                      <a:lnTo>
                        <a:pt x="1185" y="750"/>
                      </a:lnTo>
                      <a:lnTo>
                        <a:pt x="1189" y="750"/>
                      </a:lnTo>
                      <a:lnTo>
                        <a:pt x="1192" y="750"/>
                      </a:lnTo>
                      <a:lnTo>
                        <a:pt x="1194" y="750"/>
                      </a:lnTo>
                      <a:lnTo>
                        <a:pt x="1196" y="750"/>
                      </a:lnTo>
                      <a:lnTo>
                        <a:pt x="1198" y="750"/>
                      </a:lnTo>
                      <a:lnTo>
                        <a:pt x="1202" y="750"/>
                      </a:lnTo>
                      <a:lnTo>
                        <a:pt x="1205" y="750"/>
                      </a:lnTo>
                      <a:lnTo>
                        <a:pt x="1207" y="750"/>
                      </a:lnTo>
                      <a:lnTo>
                        <a:pt x="1209" y="750"/>
                      </a:lnTo>
                      <a:lnTo>
                        <a:pt x="1211" y="750"/>
                      </a:lnTo>
                      <a:lnTo>
                        <a:pt x="1213" y="750"/>
                      </a:lnTo>
                      <a:lnTo>
                        <a:pt x="1215" y="750"/>
                      </a:lnTo>
                      <a:lnTo>
                        <a:pt x="1217" y="750"/>
                      </a:lnTo>
                      <a:lnTo>
                        <a:pt x="1222" y="750"/>
                      </a:lnTo>
                      <a:lnTo>
                        <a:pt x="1224" y="750"/>
                      </a:lnTo>
                      <a:lnTo>
                        <a:pt x="1226" y="750"/>
                      </a:lnTo>
                      <a:lnTo>
                        <a:pt x="1228" y="750"/>
                      </a:lnTo>
                      <a:lnTo>
                        <a:pt x="1230" y="750"/>
                      </a:lnTo>
                      <a:lnTo>
                        <a:pt x="1235" y="750"/>
                      </a:lnTo>
                      <a:lnTo>
                        <a:pt x="1237" y="750"/>
                      </a:lnTo>
                      <a:lnTo>
                        <a:pt x="1239" y="750"/>
                      </a:lnTo>
                      <a:lnTo>
                        <a:pt x="1241" y="750"/>
                      </a:lnTo>
                      <a:lnTo>
                        <a:pt x="1243" y="750"/>
                      </a:lnTo>
                      <a:lnTo>
                        <a:pt x="1245" y="750"/>
                      </a:lnTo>
                      <a:lnTo>
                        <a:pt x="1248" y="750"/>
                      </a:lnTo>
                      <a:lnTo>
                        <a:pt x="1250" y="750"/>
                      </a:lnTo>
                      <a:lnTo>
                        <a:pt x="1252" y="750"/>
                      </a:lnTo>
                      <a:lnTo>
                        <a:pt x="1254" y="750"/>
                      </a:lnTo>
                      <a:lnTo>
                        <a:pt x="1256" y="750"/>
                      </a:lnTo>
                      <a:lnTo>
                        <a:pt x="1258" y="750"/>
                      </a:lnTo>
                      <a:lnTo>
                        <a:pt x="1261" y="750"/>
                      </a:lnTo>
                      <a:lnTo>
                        <a:pt x="1265" y="750"/>
                      </a:lnTo>
                      <a:lnTo>
                        <a:pt x="1267" y="750"/>
                      </a:lnTo>
                      <a:lnTo>
                        <a:pt x="1269" y="750"/>
                      </a:lnTo>
                      <a:lnTo>
                        <a:pt x="1271" y="750"/>
                      </a:lnTo>
                      <a:lnTo>
                        <a:pt x="1273" y="750"/>
                      </a:lnTo>
                      <a:lnTo>
                        <a:pt x="1276" y="750"/>
                      </a:lnTo>
                      <a:lnTo>
                        <a:pt x="1278" y="750"/>
                      </a:lnTo>
                      <a:lnTo>
                        <a:pt x="1280" y="750"/>
                      </a:lnTo>
                      <a:lnTo>
                        <a:pt x="1284" y="750"/>
                      </a:lnTo>
                      <a:lnTo>
                        <a:pt x="1286" y="750"/>
                      </a:lnTo>
                      <a:lnTo>
                        <a:pt x="1289" y="750"/>
                      </a:lnTo>
                      <a:lnTo>
                        <a:pt x="1291" y="750"/>
                      </a:lnTo>
                      <a:lnTo>
                        <a:pt x="1293" y="750"/>
                      </a:lnTo>
                      <a:lnTo>
                        <a:pt x="1295" y="750"/>
                      </a:lnTo>
                      <a:lnTo>
                        <a:pt x="1297" y="750"/>
                      </a:lnTo>
                      <a:lnTo>
                        <a:pt x="1299" y="750"/>
                      </a:lnTo>
                      <a:lnTo>
                        <a:pt x="1301" y="750"/>
                      </a:lnTo>
                      <a:lnTo>
                        <a:pt x="1304" y="750"/>
                      </a:lnTo>
                      <a:lnTo>
                        <a:pt x="1308" y="750"/>
                      </a:lnTo>
                      <a:lnTo>
                        <a:pt x="1310" y="750"/>
                      </a:lnTo>
                      <a:lnTo>
                        <a:pt x="1312" y="750"/>
                      </a:lnTo>
                      <a:lnTo>
                        <a:pt x="1314" y="750"/>
                      </a:lnTo>
                      <a:lnTo>
                        <a:pt x="1317" y="750"/>
                      </a:lnTo>
                      <a:lnTo>
                        <a:pt x="1319" y="750"/>
                      </a:lnTo>
                      <a:lnTo>
                        <a:pt x="1321" y="750"/>
                      </a:lnTo>
                      <a:lnTo>
                        <a:pt x="1323" y="750"/>
                      </a:lnTo>
                      <a:lnTo>
                        <a:pt x="1325" y="750"/>
                      </a:lnTo>
                      <a:lnTo>
                        <a:pt x="1327" y="750"/>
                      </a:lnTo>
                      <a:lnTo>
                        <a:pt x="1329" y="750"/>
                      </a:lnTo>
                      <a:lnTo>
                        <a:pt x="1332" y="750"/>
                      </a:lnTo>
                      <a:lnTo>
                        <a:pt x="1334" y="750"/>
                      </a:lnTo>
                      <a:lnTo>
                        <a:pt x="1336" y="750"/>
                      </a:lnTo>
                      <a:lnTo>
                        <a:pt x="1338" y="750"/>
                      </a:lnTo>
                      <a:lnTo>
                        <a:pt x="1340" y="750"/>
                      </a:lnTo>
                      <a:lnTo>
                        <a:pt x="1342" y="750"/>
                      </a:lnTo>
                      <a:lnTo>
                        <a:pt x="1347" y="750"/>
                      </a:lnTo>
                      <a:lnTo>
                        <a:pt x="1349" y="750"/>
                      </a:lnTo>
                      <a:lnTo>
                        <a:pt x="1353" y="750"/>
                      </a:lnTo>
                      <a:lnTo>
                        <a:pt x="1355" y="750"/>
                      </a:lnTo>
                      <a:lnTo>
                        <a:pt x="1357" y="750"/>
                      </a:lnTo>
                      <a:lnTo>
                        <a:pt x="1360" y="750"/>
                      </a:lnTo>
                      <a:lnTo>
                        <a:pt x="1362" y="750"/>
                      </a:lnTo>
                      <a:lnTo>
                        <a:pt x="1364" y="750"/>
                      </a:lnTo>
                      <a:lnTo>
                        <a:pt x="1366" y="750"/>
                      </a:lnTo>
                      <a:lnTo>
                        <a:pt x="1368" y="750"/>
                      </a:lnTo>
                      <a:lnTo>
                        <a:pt x="1370" y="750"/>
                      </a:lnTo>
                      <a:lnTo>
                        <a:pt x="1373" y="750"/>
                      </a:lnTo>
                      <a:lnTo>
                        <a:pt x="1377" y="750"/>
                      </a:lnTo>
                      <a:lnTo>
                        <a:pt x="1379" y="750"/>
                      </a:lnTo>
                      <a:lnTo>
                        <a:pt x="1381" y="750"/>
                      </a:lnTo>
                      <a:lnTo>
                        <a:pt x="1383" y="750"/>
                      </a:lnTo>
                      <a:lnTo>
                        <a:pt x="1385" y="750"/>
                      </a:lnTo>
                      <a:lnTo>
                        <a:pt x="1390" y="750"/>
                      </a:lnTo>
                      <a:lnTo>
                        <a:pt x="1392" y="750"/>
                      </a:lnTo>
                      <a:lnTo>
                        <a:pt x="1394" y="750"/>
                      </a:lnTo>
                      <a:lnTo>
                        <a:pt x="1396" y="750"/>
                      </a:lnTo>
                      <a:lnTo>
                        <a:pt x="1398" y="750"/>
                      </a:lnTo>
                      <a:lnTo>
                        <a:pt x="1401" y="750"/>
                      </a:lnTo>
                      <a:lnTo>
                        <a:pt x="1403" y="750"/>
                      </a:lnTo>
                      <a:lnTo>
                        <a:pt x="1405" y="750"/>
                      </a:lnTo>
                      <a:lnTo>
                        <a:pt x="1409" y="750"/>
                      </a:lnTo>
                      <a:lnTo>
                        <a:pt x="1411" y="750"/>
                      </a:lnTo>
                      <a:lnTo>
                        <a:pt x="1413" y="750"/>
                      </a:lnTo>
                      <a:lnTo>
                        <a:pt x="1416" y="750"/>
                      </a:lnTo>
                      <a:lnTo>
                        <a:pt x="1418" y="750"/>
                      </a:lnTo>
                      <a:lnTo>
                        <a:pt x="1420" y="750"/>
                      </a:lnTo>
                      <a:lnTo>
                        <a:pt x="1422" y="750"/>
                      </a:lnTo>
                      <a:lnTo>
                        <a:pt x="1424" y="750"/>
                      </a:lnTo>
                      <a:lnTo>
                        <a:pt x="1426" y="750"/>
                      </a:lnTo>
                      <a:lnTo>
                        <a:pt x="1429" y="750"/>
                      </a:lnTo>
                      <a:lnTo>
                        <a:pt x="1431" y="750"/>
                      </a:lnTo>
                      <a:lnTo>
                        <a:pt x="1433" y="750"/>
                      </a:lnTo>
                      <a:lnTo>
                        <a:pt x="1435" y="750"/>
                      </a:lnTo>
                      <a:lnTo>
                        <a:pt x="1437" y="750"/>
                      </a:lnTo>
                      <a:lnTo>
                        <a:pt x="1439" y="750"/>
                      </a:lnTo>
                      <a:lnTo>
                        <a:pt x="1442" y="750"/>
                      </a:lnTo>
                      <a:lnTo>
                        <a:pt x="1444" y="750"/>
                      </a:lnTo>
                      <a:lnTo>
                        <a:pt x="1446" y="750"/>
                      </a:lnTo>
                      <a:lnTo>
                        <a:pt x="1448" y="750"/>
                      </a:lnTo>
                      <a:lnTo>
                        <a:pt x="1450" y="750"/>
                      </a:lnTo>
                      <a:lnTo>
                        <a:pt x="1452" y="750"/>
                      </a:lnTo>
                      <a:lnTo>
                        <a:pt x="1457" y="750"/>
                      </a:lnTo>
                      <a:lnTo>
                        <a:pt x="1459" y="750"/>
                      </a:lnTo>
                      <a:lnTo>
                        <a:pt x="1461" y="750"/>
                      </a:lnTo>
                      <a:lnTo>
                        <a:pt x="1463" y="750"/>
                      </a:lnTo>
                      <a:lnTo>
                        <a:pt x="1465" y="750"/>
                      </a:lnTo>
                      <a:lnTo>
                        <a:pt x="1467" y="750"/>
                      </a:lnTo>
                      <a:lnTo>
                        <a:pt x="1470" y="750"/>
                      </a:lnTo>
                      <a:lnTo>
                        <a:pt x="1474" y="750"/>
                      </a:lnTo>
                      <a:lnTo>
                        <a:pt x="1476" y="750"/>
                      </a:lnTo>
                      <a:lnTo>
                        <a:pt x="1478" y="750"/>
                      </a:lnTo>
                      <a:lnTo>
                        <a:pt x="1480" y="750"/>
                      </a:lnTo>
                      <a:lnTo>
                        <a:pt x="1482" y="750"/>
                      </a:lnTo>
                      <a:lnTo>
                        <a:pt x="1485" y="750"/>
                      </a:lnTo>
                      <a:lnTo>
                        <a:pt x="1487" y="750"/>
                      </a:lnTo>
                      <a:lnTo>
                        <a:pt x="1489" y="750"/>
                      </a:lnTo>
                      <a:lnTo>
                        <a:pt x="1491" y="750"/>
                      </a:lnTo>
                      <a:lnTo>
                        <a:pt x="1493" y="750"/>
                      </a:lnTo>
                      <a:lnTo>
                        <a:pt x="1495" y="750"/>
                      </a:lnTo>
                      <a:lnTo>
                        <a:pt x="1498" y="750"/>
                      </a:lnTo>
                      <a:lnTo>
                        <a:pt x="1500" y="750"/>
                      </a:lnTo>
                      <a:lnTo>
                        <a:pt x="1502" y="750"/>
                      </a:lnTo>
                      <a:lnTo>
                        <a:pt x="1504" y="750"/>
                      </a:lnTo>
                      <a:lnTo>
                        <a:pt x="1506" y="750"/>
                      </a:lnTo>
                      <a:lnTo>
                        <a:pt x="1508" y="750"/>
                      </a:lnTo>
                      <a:lnTo>
                        <a:pt x="1510" y="750"/>
                      </a:lnTo>
                      <a:lnTo>
                        <a:pt x="1513" y="750"/>
                      </a:lnTo>
                      <a:lnTo>
                        <a:pt x="1515" y="750"/>
                      </a:lnTo>
                      <a:lnTo>
                        <a:pt x="1517" y="750"/>
                      </a:lnTo>
                      <a:lnTo>
                        <a:pt x="1519" y="750"/>
                      </a:lnTo>
                      <a:lnTo>
                        <a:pt x="1521" y="750"/>
                      </a:lnTo>
                      <a:lnTo>
                        <a:pt x="1526" y="750"/>
                      </a:lnTo>
                      <a:lnTo>
                        <a:pt x="1528" y="750"/>
                      </a:lnTo>
                      <a:lnTo>
                        <a:pt x="1534" y="750"/>
                      </a:lnTo>
                      <a:lnTo>
                        <a:pt x="1536" y="750"/>
                      </a:lnTo>
                      <a:lnTo>
                        <a:pt x="1541" y="750"/>
                      </a:lnTo>
                      <a:lnTo>
                        <a:pt x="1543" y="750"/>
                      </a:lnTo>
                      <a:lnTo>
                        <a:pt x="1545" y="750"/>
                      </a:lnTo>
                      <a:lnTo>
                        <a:pt x="1547" y="750"/>
                      </a:lnTo>
                      <a:lnTo>
                        <a:pt x="1551" y="750"/>
                      </a:lnTo>
                      <a:lnTo>
                        <a:pt x="1554" y="750"/>
                      </a:lnTo>
                      <a:lnTo>
                        <a:pt x="1556" y="750"/>
                      </a:lnTo>
                      <a:lnTo>
                        <a:pt x="1558" y="750"/>
                      </a:lnTo>
                      <a:lnTo>
                        <a:pt x="1560" y="750"/>
                      </a:lnTo>
                      <a:lnTo>
                        <a:pt x="1562" y="750"/>
                      </a:lnTo>
                      <a:lnTo>
                        <a:pt x="1564" y="750"/>
                      </a:lnTo>
                      <a:lnTo>
                        <a:pt x="1566" y="750"/>
                      </a:lnTo>
                      <a:lnTo>
                        <a:pt x="1569" y="750"/>
                      </a:lnTo>
                      <a:lnTo>
                        <a:pt x="1571" y="750"/>
                      </a:lnTo>
                      <a:lnTo>
                        <a:pt x="1573" y="750"/>
                      </a:lnTo>
                      <a:lnTo>
                        <a:pt x="1575" y="750"/>
                      </a:lnTo>
                      <a:lnTo>
                        <a:pt x="1577" y="750"/>
                      </a:lnTo>
                      <a:lnTo>
                        <a:pt x="1579" y="750"/>
                      </a:lnTo>
                      <a:lnTo>
                        <a:pt x="1582" y="750"/>
                      </a:lnTo>
                      <a:lnTo>
                        <a:pt x="1584" y="750"/>
                      </a:lnTo>
                      <a:lnTo>
                        <a:pt x="1586" y="750"/>
                      </a:lnTo>
                      <a:lnTo>
                        <a:pt x="1588" y="750"/>
                      </a:lnTo>
                      <a:lnTo>
                        <a:pt x="1590" y="750"/>
                      </a:lnTo>
                      <a:lnTo>
                        <a:pt x="1592" y="750"/>
                      </a:lnTo>
                      <a:lnTo>
                        <a:pt x="1594" y="750"/>
                      </a:lnTo>
                      <a:lnTo>
                        <a:pt x="1597" y="750"/>
                      </a:lnTo>
                      <a:lnTo>
                        <a:pt x="1599" y="750"/>
                      </a:lnTo>
                      <a:lnTo>
                        <a:pt x="1601" y="750"/>
                      </a:lnTo>
                      <a:lnTo>
                        <a:pt x="1603" y="750"/>
                      </a:lnTo>
                      <a:lnTo>
                        <a:pt x="1605" y="750"/>
                      </a:lnTo>
                      <a:lnTo>
                        <a:pt x="1607" y="750"/>
                      </a:lnTo>
                      <a:lnTo>
                        <a:pt x="1610" y="750"/>
                      </a:lnTo>
                      <a:lnTo>
                        <a:pt x="1612" y="750"/>
                      </a:lnTo>
                      <a:lnTo>
                        <a:pt x="1614" y="750"/>
                      </a:lnTo>
                      <a:lnTo>
                        <a:pt x="1616" y="750"/>
                      </a:lnTo>
                      <a:lnTo>
                        <a:pt x="1620" y="750"/>
                      </a:lnTo>
                      <a:lnTo>
                        <a:pt x="1622" y="750"/>
                      </a:lnTo>
                      <a:lnTo>
                        <a:pt x="1627" y="750"/>
                      </a:lnTo>
                      <a:lnTo>
                        <a:pt x="1629" y="750"/>
                      </a:lnTo>
                      <a:lnTo>
                        <a:pt x="1631" y="750"/>
                      </a:lnTo>
                      <a:lnTo>
                        <a:pt x="1635" y="750"/>
                      </a:lnTo>
                      <a:lnTo>
                        <a:pt x="1638" y="750"/>
                      </a:lnTo>
                      <a:lnTo>
                        <a:pt x="1640" y="750"/>
                      </a:lnTo>
                      <a:lnTo>
                        <a:pt x="1642" y="750"/>
                      </a:lnTo>
                      <a:lnTo>
                        <a:pt x="1644" y="750"/>
                      </a:lnTo>
                      <a:lnTo>
                        <a:pt x="1646" y="750"/>
                      </a:lnTo>
                      <a:lnTo>
                        <a:pt x="1648" y="750"/>
                      </a:lnTo>
                      <a:lnTo>
                        <a:pt x="1650" y="750"/>
                      </a:lnTo>
                      <a:lnTo>
                        <a:pt x="1653" y="750"/>
                      </a:lnTo>
                      <a:lnTo>
                        <a:pt x="1655" y="750"/>
                      </a:lnTo>
                      <a:lnTo>
                        <a:pt x="1659" y="750"/>
                      </a:lnTo>
                      <a:lnTo>
                        <a:pt x="1661" y="750"/>
                      </a:lnTo>
                      <a:lnTo>
                        <a:pt x="1663" y="750"/>
                      </a:lnTo>
                      <a:lnTo>
                        <a:pt x="1666" y="750"/>
                      </a:lnTo>
                      <a:lnTo>
                        <a:pt x="1668" y="750"/>
                      </a:lnTo>
                      <a:lnTo>
                        <a:pt x="1670" y="750"/>
                      </a:lnTo>
                      <a:lnTo>
                        <a:pt x="1672" y="750"/>
                      </a:lnTo>
                      <a:lnTo>
                        <a:pt x="1676" y="750"/>
                      </a:lnTo>
                      <a:lnTo>
                        <a:pt x="1679" y="750"/>
                      </a:lnTo>
                      <a:lnTo>
                        <a:pt x="1681" y="750"/>
                      </a:lnTo>
                      <a:lnTo>
                        <a:pt x="1683" y="750"/>
                      </a:lnTo>
                      <a:lnTo>
                        <a:pt x="1685" y="750"/>
                      </a:lnTo>
                      <a:lnTo>
                        <a:pt x="1687" y="750"/>
                      </a:lnTo>
                      <a:lnTo>
                        <a:pt x="1689" y="750"/>
                      </a:lnTo>
                      <a:lnTo>
                        <a:pt x="1691" y="750"/>
                      </a:lnTo>
                      <a:lnTo>
                        <a:pt x="1694" y="750"/>
                      </a:lnTo>
                      <a:lnTo>
                        <a:pt x="1696" y="750"/>
                      </a:lnTo>
                      <a:lnTo>
                        <a:pt x="1698" y="750"/>
                      </a:lnTo>
                      <a:lnTo>
                        <a:pt x="1700" y="750"/>
                      </a:lnTo>
                      <a:lnTo>
                        <a:pt x="1702" y="750"/>
                      </a:lnTo>
                      <a:lnTo>
                        <a:pt x="1704" y="750"/>
                      </a:lnTo>
                      <a:lnTo>
                        <a:pt x="1707" y="750"/>
                      </a:lnTo>
                      <a:lnTo>
                        <a:pt x="1709" y="750"/>
                      </a:lnTo>
                      <a:lnTo>
                        <a:pt x="1711" y="750"/>
                      </a:lnTo>
                      <a:lnTo>
                        <a:pt x="1713" y="750"/>
                      </a:lnTo>
                      <a:lnTo>
                        <a:pt x="1715" y="750"/>
                      </a:lnTo>
                      <a:lnTo>
                        <a:pt x="1717" y="750"/>
                      </a:lnTo>
                      <a:lnTo>
                        <a:pt x="1722" y="750"/>
                      </a:lnTo>
                      <a:lnTo>
                        <a:pt x="1724" y="750"/>
                      </a:lnTo>
                      <a:lnTo>
                        <a:pt x="1726" y="750"/>
                      </a:lnTo>
                      <a:lnTo>
                        <a:pt x="1728" y="750"/>
                      </a:lnTo>
                      <a:lnTo>
                        <a:pt x="1730" y="750"/>
                      </a:lnTo>
                      <a:lnTo>
                        <a:pt x="1735" y="750"/>
                      </a:lnTo>
                      <a:lnTo>
                        <a:pt x="1737" y="750"/>
                      </a:lnTo>
                      <a:lnTo>
                        <a:pt x="1739" y="750"/>
                      </a:lnTo>
                      <a:lnTo>
                        <a:pt x="1741" y="750"/>
                      </a:lnTo>
                      <a:lnTo>
                        <a:pt x="1743" y="750"/>
                      </a:lnTo>
                      <a:lnTo>
                        <a:pt x="1745" y="750"/>
                      </a:lnTo>
                      <a:lnTo>
                        <a:pt x="1747" y="750"/>
                      </a:lnTo>
                      <a:lnTo>
                        <a:pt x="1750" y="750"/>
                      </a:lnTo>
                      <a:lnTo>
                        <a:pt x="1752" y="750"/>
                      </a:lnTo>
                      <a:lnTo>
                        <a:pt x="1754" y="750"/>
                      </a:lnTo>
                      <a:lnTo>
                        <a:pt x="1756" y="750"/>
                      </a:lnTo>
                      <a:lnTo>
                        <a:pt x="1758" y="750"/>
                      </a:lnTo>
                      <a:lnTo>
                        <a:pt x="1760" y="750"/>
                      </a:lnTo>
                      <a:lnTo>
                        <a:pt x="1763" y="750"/>
                      </a:lnTo>
                      <a:lnTo>
                        <a:pt x="1765" y="750"/>
                      </a:lnTo>
                      <a:lnTo>
                        <a:pt x="1767" y="750"/>
                      </a:lnTo>
                      <a:lnTo>
                        <a:pt x="1771" y="750"/>
                      </a:lnTo>
                      <a:lnTo>
                        <a:pt x="1773" y="750"/>
                      </a:lnTo>
                      <a:lnTo>
                        <a:pt x="1778" y="750"/>
                      </a:lnTo>
                      <a:lnTo>
                        <a:pt x="1780" y="750"/>
                      </a:lnTo>
                      <a:lnTo>
                        <a:pt x="1782" y="750"/>
                      </a:lnTo>
                      <a:lnTo>
                        <a:pt x="1784" y="750"/>
                      </a:lnTo>
                      <a:lnTo>
                        <a:pt x="1786" y="750"/>
                      </a:lnTo>
                      <a:lnTo>
                        <a:pt x="1788" y="750"/>
                      </a:lnTo>
                      <a:lnTo>
                        <a:pt x="1791" y="750"/>
                      </a:lnTo>
                      <a:lnTo>
                        <a:pt x="1793" y="750"/>
                      </a:lnTo>
                      <a:lnTo>
                        <a:pt x="1795" y="750"/>
                      </a:lnTo>
                      <a:lnTo>
                        <a:pt x="1797" y="750"/>
                      </a:lnTo>
                      <a:lnTo>
                        <a:pt x="1799" y="750"/>
                      </a:lnTo>
                      <a:lnTo>
                        <a:pt x="1801" y="750"/>
                      </a:lnTo>
                      <a:lnTo>
                        <a:pt x="1803" y="750"/>
                      </a:lnTo>
                      <a:lnTo>
                        <a:pt x="1806" y="750"/>
                      </a:lnTo>
                      <a:lnTo>
                        <a:pt x="1808" y="750"/>
                      </a:lnTo>
                      <a:lnTo>
                        <a:pt x="1810" y="750"/>
                      </a:lnTo>
                      <a:lnTo>
                        <a:pt x="1814" y="750"/>
                      </a:lnTo>
                      <a:lnTo>
                        <a:pt x="1816" y="750"/>
                      </a:lnTo>
                      <a:lnTo>
                        <a:pt x="1821" y="750"/>
                      </a:lnTo>
                      <a:lnTo>
                        <a:pt x="1823" y="750"/>
                      </a:lnTo>
                      <a:lnTo>
                        <a:pt x="1825" y="750"/>
                      </a:lnTo>
                      <a:lnTo>
                        <a:pt x="1827" y="750"/>
                      </a:lnTo>
                      <a:lnTo>
                        <a:pt x="1829" y="750"/>
                      </a:lnTo>
                      <a:lnTo>
                        <a:pt x="1834" y="750"/>
                      </a:lnTo>
                      <a:lnTo>
                        <a:pt x="1836" y="750"/>
                      </a:lnTo>
                      <a:lnTo>
                        <a:pt x="1840" y="750"/>
                      </a:lnTo>
                      <a:lnTo>
                        <a:pt x="1842" y="750"/>
                      </a:lnTo>
                      <a:lnTo>
                        <a:pt x="1847" y="750"/>
                      </a:lnTo>
                      <a:lnTo>
                        <a:pt x="1849" y="750"/>
                      </a:lnTo>
                      <a:lnTo>
                        <a:pt x="1851" y="750"/>
                      </a:lnTo>
                      <a:lnTo>
                        <a:pt x="1853" y="750"/>
                      </a:lnTo>
                      <a:lnTo>
                        <a:pt x="1855" y="750"/>
                      </a:lnTo>
                      <a:lnTo>
                        <a:pt x="1857" y="750"/>
                      </a:lnTo>
                      <a:lnTo>
                        <a:pt x="1859" y="750"/>
                      </a:lnTo>
                      <a:lnTo>
                        <a:pt x="1864" y="750"/>
                      </a:lnTo>
                      <a:lnTo>
                        <a:pt x="1866" y="750"/>
                      </a:lnTo>
                      <a:lnTo>
                        <a:pt x="1868" y="750"/>
                      </a:lnTo>
                      <a:lnTo>
                        <a:pt x="1870" y="750"/>
                      </a:lnTo>
                      <a:lnTo>
                        <a:pt x="1872" y="750"/>
                      </a:lnTo>
                      <a:lnTo>
                        <a:pt x="1875" y="750"/>
                      </a:lnTo>
                      <a:lnTo>
                        <a:pt x="1877" y="750"/>
                      </a:lnTo>
                      <a:lnTo>
                        <a:pt x="1879" y="750"/>
                      </a:lnTo>
                      <a:lnTo>
                        <a:pt x="1883" y="750"/>
                      </a:lnTo>
                      <a:lnTo>
                        <a:pt x="1887" y="750"/>
                      </a:lnTo>
                      <a:lnTo>
                        <a:pt x="1890" y="750"/>
                      </a:lnTo>
                      <a:lnTo>
                        <a:pt x="1892" y="750"/>
                      </a:lnTo>
                      <a:lnTo>
                        <a:pt x="1894" y="750"/>
                      </a:lnTo>
                      <a:lnTo>
                        <a:pt x="1896" y="750"/>
                      </a:lnTo>
                      <a:lnTo>
                        <a:pt x="1898" y="750"/>
                      </a:lnTo>
                      <a:lnTo>
                        <a:pt x="1900" y="750"/>
                      </a:lnTo>
                      <a:lnTo>
                        <a:pt x="1903" y="750"/>
                      </a:lnTo>
                      <a:lnTo>
                        <a:pt x="1905" y="750"/>
                      </a:lnTo>
                      <a:lnTo>
                        <a:pt x="1907" y="750"/>
                      </a:lnTo>
                      <a:lnTo>
                        <a:pt x="1909" y="750"/>
                      </a:lnTo>
                      <a:lnTo>
                        <a:pt x="1911" y="750"/>
                      </a:lnTo>
                      <a:lnTo>
                        <a:pt x="1915" y="750"/>
                      </a:lnTo>
                      <a:lnTo>
                        <a:pt x="1918" y="750"/>
                      </a:lnTo>
                      <a:lnTo>
                        <a:pt x="1920" y="750"/>
                      </a:lnTo>
                      <a:lnTo>
                        <a:pt x="1922" y="750"/>
                      </a:lnTo>
                      <a:lnTo>
                        <a:pt x="1924" y="750"/>
                      </a:lnTo>
                      <a:lnTo>
                        <a:pt x="1926" y="750"/>
                      </a:lnTo>
                      <a:lnTo>
                        <a:pt x="1928" y="750"/>
                      </a:lnTo>
                      <a:lnTo>
                        <a:pt x="1931" y="750"/>
                      </a:lnTo>
                      <a:lnTo>
                        <a:pt x="1933" y="750"/>
                      </a:lnTo>
                      <a:lnTo>
                        <a:pt x="1935" y="750"/>
                      </a:lnTo>
                      <a:lnTo>
                        <a:pt x="1939" y="750"/>
                      </a:lnTo>
                      <a:lnTo>
                        <a:pt x="1941" y="750"/>
                      </a:lnTo>
                      <a:lnTo>
                        <a:pt x="1944" y="750"/>
                      </a:lnTo>
                      <a:lnTo>
                        <a:pt x="1946" y="750"/>
                      </a:lnTo>
                      <a:lnTo>
                        <a:pt x="1948" y="750"/>
                      </a:lnTo>
                      <a:lnTo>
                        <a:pt x="1950" y="750"/>
                      </a:lnTo>
                      <a:lnTo>
                        <a:pt x="1952" y="750"/>
                      </a:lnTo>
                      <a:lnTo>
                        <a:pt x="1954" y="750"/>
                      </a:lnTo>
                      <a:lnTo>
                        <a:pt x="1956" y="750"/>
                      </a:lnTo>
                      <a:lnTo>
                        <a:pt x="1959" y="750"/>
                      </a:lnTo>
                      <a:lnTo>
                        <a:pt x="1961" y="750"/>
                      </a:lnTo>
                      <a:lnTo>
                        <a:pt x="1965" y="750"/>
                      </a:lnTo>
                      <a:lnTo>
                        <a:pt x="1967" y="750"/>
                      </a:lnTo>
                      <a:lnTo>
                        <a:pt x="1969" y="750"/>
                      </a:lnTo>
                      <a:lnTo>
                        <a:pt x="1972" y="750"/>
                      </a:lnTo>
                      <a:lnTo>
                        <a:pt x="1974" y="750"/>
                      </a:lnTo>
                      <a:lnTo>
                        <a:pt x="1978" y="750"/>
                      </a:lnTo>
                      <a:lnTo>
                        <a:pt x="1982" y="750"/>
                      </a:lnTo>
                      <a:lnTo>
                        <a:pt x="1984" y="750"/>
                      </a:lnTo>
                      <a:lnTo>
                        <a:pt x="1987" y="750"/>
                      </a:lnTo>
                      <a:lnTo>
                        <a:pt x="1989" y="750"/>
                      </a:lnTo>
                      <a:lnTo>
                        <a:pt x="1991" y="750"/>
                      </a:lnTo>
                      <a:lnTo>
                        <a:pt x="1993" y="750"/>
                      </a:lnTo>
                      <a:lnTo>
                        <a:pt x="1995" y="750"/>
                      </a:lnTo>
                      <a:lnTo>
                        <a:pt x="1997" y="750"/>
                      </a:lnTo>
                      <a:lnTo>
                        <a:pt x="2002" y="750"/>
                      </a:lnTo>
                      <a:lnTo>
                        <a:pt x="2004" y="750"/>
                      </a:lnTo>
                      <a:lnTo>
                        <a:pt x="2006" y="750"/>
                      </a:lnTo>
                      <a:lnTo>
                        <a:pt x="2008" y="750"/>
                      </a:lnTo>
                      <a:lnTo>
                        <a:pt x="2010" y="750"/>
                      </a:lnTo>
                      <a:lnTo>
                        <a:pt x="2015" y="750"/>
                      </a:lnTo>
                      <a:lnTo>
                        <a:pt x="2017" y="750"/>
                      </a:lnTo>
                      <a:lnTo>
                        <a:pt x="2019" y="750"/>
                      </a:lnTo>
                      <a:lnTo>
                        <a:pt x="2023" y="750"/>
                      </a:lnTo>
                      <a:lnTo>
                        <a:pt x="2025" y="750"/>
                      </a:lnTo>
                      <a:lnTo>
                        <a:pt x="2028" y="750"/>
                      </a:lnTo>
                      <a:lnTo>
                        <a:pt x="2030" y="750"/>
                      </a:lnTo>
                      <a:lnTo>
                        <a:pt x="2032" y="750"/>
                      </a:lnTo>
                      <a:lnTo>
                        <a:pt x="2034" y="750"/>
                      </a:lnTo>
                      <a:lnTo>
                        <a:pt x="2036" y="750"/>
                      </a:lnTo>
                      <a:lnTo>
                        <a:pt x="2038" y="750"/>
                      </a:lnTo>
                      <a:lnTo>
                        <a:pt x="2040" y="750"/>
                      </a:lnTo>
                      <a:lnTo>
                        <a:pt x="2043" y="750"/>
                      </a:lnTo>
                      <a:lnTo>
                        <a:pt x="2045" y="750"/>
                      </a:lnTo>
                      <a:lnTo>
                        <a:pt x="2047" y="750"/>
                      </a:lnTo>
                      <a:lnTo>
                        <a:pt x="2049" y="750"/>
                      </a:lnTo>
                      <a:lnTo>
                        <a:pt x="2051" y="750"/>
                      </a:lnTo>
                      <a:lnTo>
                        <a:pt x="2053" y="750"/>
                      </a:lnTo>
                      <a:lnTo>
                        <a:pt x="2056" y="750"/>
                      </a:lnTo>
                      <a:lnTo>
                        <a:pt x="2058" y="750"/>
                      </a:lnTo>
                      <a:lnTo>
                        <a:pt x="2060" y="750"/>
                      </a:lnTo>
                      <a:lnTo>
                        <a:pt x="2062" y="750"/>
                      </a:lnTo>
                      <a:lnTo>
                        <a:pt x="2064" y="750"/>
                      </a:lnTo>
                      <a:lnTo>
                        <a:pt x="2066" y="750"/>
                      </a:lnTo>
                      <a:lnTo>
                        <a:pt x="2068" y="750"/>
                      </a:lnTo>
                      <a:lnTo>
                        <a:pt x="2071" y="750"/>
                      </a:lnTo>
                      <a:lnTo>
                        <a:pt x="2073" y="750"/>
                      </a:lnTo>
                      <a:lnTo>
                        <a:pt x="2075" y="750"/>
                      </a:lnTo>
                      <a:lnTo>
                        <a:pt x="2077" y="750"/>
                      </a:lnTo>
                      <a:lnTo>
                        <a:pt x="2079" y="750"/>
                      </a:lnTo>
                      <a:lnTo>
                        <a:pt x="2081" y="750"/>
                      </a:lnTo>
                      <a:lnTo>
                        <a:pt x="2084" y="750"/>
                      </a:lnTo>
                      <a:lnTo>
                        <a:pt x="2086" y="750"/>
                      </a:lnTo>
                      <a:lnTo>
                        <a:pt x="2090" y="750"/>
                      </a:lnTo>
                      <a:lnTo>
                        <a:pt x="2092" y="750"/>
                      </a:lnTo>
                      <a:lnTo>
                        <a:pt x="2094" y="750"/>
                      </a:lnTo>
                      <a:lnTo>
                        <a:pt x="2096" y="750"/>
                      </a:lnTo>
                      <a:lnTo>
                        <a:pt x="2099" y="750"/>
                      </a:lnTo>
                      <a:lnTo>
                        <a:pt x="2101" y="750"/>
                      </a:lnTo>
                      <a:lnTo>
                        <a:pt x="2105" y="750"/>
                      </a:lnTo>
                      <a:lnTo>
                        <a:pt x="2109" y="750"/>
                      </a:lnTo>
                      <a:lnTo>
                        <a:pt x="2112" y="750"/>
                      </a:lnTo>
                      <a:lnTo>
                        <a:pt x="2116" y="750"/>
                      </a:lnTo>
                      <a:lnTo>
                        <a:pt x="2118" y="750"/>
                      </a:lnTo>
                      <a:lnTo>
                        <a:pt x="2120" y="750"/>
                      </a:lnTo>
                      <a:lnTo>
                        <a:pt x="2122" y="750"/>
                      </a:lnTo>
                      <a:lnTo>
                        <a:pt x="2124" y="750"/>
                      </a:lnTo>
                      <a:lnTo>
                        <a:pt x="2127" y="750"/>
                      </a:lnTo>
                      <a:lnTo>
                        <a:pt x="2129" y="750"/>
                      </a:lnTo>
                      <a:lnTo>
                        <a:pt x="2131" y="750"/>
                      </a:lnTo>
                      <a:lnTo>
                        <a:pt x="2133" y="750"/>
                      </a:lnTo>
                      <a:lnTo>
                        <a:pt x="2135" y="750"/>
                      </a:lnTo>
                      <a:lnTo>
                        <a:pt x="2137" y="750"/>
                      </a:lnTo>
                      <a:lnTo>
                        <a:pt x="2140" y="750"/>
                      </a:lnTo>
                      <a:lnTo>
                        <a:pt x="2142" y="750"/>
                      </a:lnTo>
                      <a:lnTo>
                        <a:pt x="2146" y="750"/>
                      </a:lnTo>
                      <a:lnTo>
                        <a:pt x="2148" y="750"/>
                      </a:lnTo>
                      <a:lnTo>
                        <a:pt x="2150" y="750"/>
                      </a:lnTo>
                      <a:lnTo>
                        <a:pt x="2152" y="750"/>
                      </a:lnTo>
                      <a:lnTo>
                        <a:pt x="2155" y="750"/>
                      </a:lnTo>
                      <a:lnTo>
                        <a:pt x="2157" y="750"/>
                      </a:lnTo>
                      <a:lnTo>
                        <a:pt x="2159" y="750"/>
                      </a:lnTo>
                      <a:lnTo>
                        <a:pt x="2161" y="750"/>
                      </a:lnTo>
                      <a:lnTo>
                        <a:pt x="2163" y="750"/>
                      </a:lnTo>
                      <a:lnTo>
                        <a:pt x="2165" y="750"/>
                      </a:lnTo>
                      <a:lnTo>
                        <a:pt x="2168" y="750"/>
                      </a:lnTo>
                      <a:lnTo>
                        <a:pt x="2170" y="750"/>
                      </a:lnTo>
                      <a:lnTo>
                        <a:pt x="2172" y="750"/>
                      </a:lnTo>
                      <a:lnTo>
                        <a:pt x="2174" y="750"/>
                      </a:lnTo>
                      <a:lnTo>
                        <a:pt x="2176" y="750"/>
                      </a:lnTo>
                      <a:lnTo>
                        <a:pt x="2178" y="750"/>
                      </a:lnTo>
                      <a:lnTo>
                        <a:pt x="2181" y="750"/>
                      </a:lnTo>
                      <a:lnTo>
                        <a:pt x="2185" y="750"/>
                      </a:lnTo>
                      <a:lnTo>
                        <a:pt x="2187" y="750"/>
                      </a:lnTo>
                      <a:lnTo>
                        <a:pt x="2189" y="750"/>
                      </a:lnTo>
                      <a:lnTo>
                        <a:pt x="2191" y="750"/>
                      </a:lnTo>
                      <a:lnTo>
                        <a:pt x="2193" y="750"/>
                      </a:lnTo>
                      <a:lnTo>
                        <a:pt x="2196" y="750"/>
                      </a:lnTo>
                      <a:lnTo>
                        <a:pt x="2198" y="750"/>
                      </a:lnTo>
                      <a:lnTo>
                        <a:pt x="2200" y="750"/>
                      </a:lnTo>
                      <a:lnTo>
                        <a:pt x="2202" y="750"/>
                      </a:lnTo>
                      <a:lnTo>
                        <a:pt x="2204" y="750"/>
                      </a:lnTo>
                      <a:lnTo>
                        <a:pt x="2209" y="750"/>
                      </a:lnTo>
                      <a:lnTo>
                        <a:pt x="2211" y="750"/>
                      </a:lnTo>
                      <a:lnTo>
                        <a:pt x="2215" y="750"/>
                      </a:lnTo>
                      <a:lnTo>
                        <a:pt x="2217" y="750"/>
                      </a:lnTo>
                      <a:lnTo>
                        <a:pt x="2221" y="750"/>
                      </a:lnTo>
                      <a:lnTo>
                        <a:pt x="2224" y="750"/>
                      </a:lnTo>
                      <a:lnTo>
                        <a:pt x="2226" y="750"/>
                      </a:lnTo>
                      <a:lnTo>
                        <a:pt x="2228" y="750"/>
                      </a:lnTo>
                      <a:lnTo>
                        <a:pt x="2230" y="750"/>
                      </a:lnTo>
                      <a:lnTo>
                        <a:pt x="2232" y="750"/>
                      </a:lnTo>
                      <a:lnTo>
                        <a:pt x="2234" y="750"/>
                      </a:lnTo>
                      <a:lnTo>
                        <a:pt x="2237" y="750"/>
                      </a:lnTo>
                      <a:lnTo>
                        <a:pt x="2239" y="750"/>
                      </a:lnTo>
                      <a:lnTo>
                        <a:pt x="2241" y="750"/>
                      </a:lnTo>
                      <a:lnTo>
                        <a:pt x="2243" y="750"/>
                      </a:lnTo>
                      <a:lnTo>
                        <a:pt x="2245" y="750"/>
                      </a:lnTo>
                      <a:lnTo>
                        <a:pt x="2247" y="750"/>
                      </a:lnTo>
                      <a:lnTo>
                        <a:pt x="2249" y="750"/>
                      </a:lnTo>
                      <a:lnTo>
                        <a:pt x="2252" y="750"/>
                      </a:lnTo>
                      <a:lnTo>
                        <a:pt x="2254" y="750"/>
                      </a:lnTo>
                      <a:lnTo>
                        <a:pt x="2258" y="750"/>
                      </a:lnTo>
                      <a:lnTo>
                        <a:pt x="2260" y="750"/>
                      </a:lnTo>
                      <a:lnTo>
                        <a:pt x="2262" y="750"/>
                      </a:lnTo>
                      <a:lnTo>
                        <a:pt x="2265" y="750"/>
                      </a:lnTo>
                      <a:lnTo>
                        <a:pt x="2267" y="750"/>
                      </a:lnTo>
                      <a:lnTo>
                        <a:pt x="2269" y="750"/>
                      </a:lnTo>
                      <a:lnTo>
                        <a:pt x="2271" y="750"/>
                      </a:lnTo>
                      <a:lnTo>
                        <a:pt x="2273" y="750"/>
                      </a:lnTo>
                      <a:lnTo>
                        <a:pt x="2277" y="750"/>
                      </a:lnTo>
                      <a:lnTo>
                        <a:pt x="2280" y="750"/>
                      </a:lnTo>
                      <a:lnTo>
                        <a:pt x="2282" y="750"/>
                      </a:lnTo>
                      <a:lnTo>
                        <a:pt x="2284" y="750"/>
                      </a:lnTo>
                      <a:lnTo>
                        <a:pt x="2286" y="750"/>
                      </a:lnTo>
                      <a:lnTo>
                        <a:pt x="2288" y="750"/>
                      </a:lnTo>
                      <a:lnTo>
                        <a:pt x="2290" y="750"/>
                      </a:lnTo>
                      <a:lnTo>
                        <a:pt x="2293" y="750"/>
                      </a:lnTo>
                      <a:lnTo>
                        <a:pt x="2295" y="750"/>
                      </a:lnTo>
                      <a:lnTo>
                        <a:pt x="2297" y="750"/>
                      </a:lnTo>
                      <a:lnTo>
                        <a:pt x="2299" y="750"/>
                      </a:lnTo>
                      <a:lnTo>
                        <a:pt x="2301" y="750"/>
                      </a:lnTo>
                      <a:lnTo>
                        <a:pt x="2303" y="750"/>
                      </a:lnTo>
                      <a:lnTo>
                        <a:pt x="2305" y="750"/>
                      </a:lnTo>
                      <a:lnTo>
                        <a:pt x="2308" y="750"/>
                      </a:lnTo>
                      <a:lnTo>
                        <a:pt x="2310" y="750"/>
                      </a:lnTo>
                      <a:lnTo>
                        <a:pt x="2312" y="750"/>
                      </a:lnTo>
                      <a:lnTo>
                        <a:pt x="2314" y="750"/>
                      </a:lnTo>
                      <a:lnTo>
                        <a:pt x="2316" y="750"/>
                      </a:lnTo>
                      <a:lnTo>
                        <a:pt x="2318" y="750"/>
                      </a:lnTo>
                      <a:lnTo>
                        <a:pt x="2321" y="750"/>
                      </a:lnTo>
                      <a:lnTo>
                        <a:pt x="2323" y="750"/>
                      </a:lnTo>
                      <a:lnTo>
                        <a:pt x="2325" y="750"/>
                      </a:lnTo>
                      <a:lnTo>
                        <a:pt x="2327" y="750"/>
                      </a:lnTo>
                      <a:lnTo>
                        <a:pt x="2329" y="750"/>
                      </a:lnTo>
                      <a:lnTo>
                        <a:pt x="2333" y="750"/>
                      </a:lnTo>
                      <a:lnTo>
                        <a:pt x="2336" y="750"/>
                      </a:lnTo>
                      <a:lnTo>
                        <a:pt x="2338" y="750"/>
                      </a:lnTo>
                      <a:lnTo>
                        <a:pt x="2340" y="750"/>
                      </a:lnTo>
                      <a:lnTo>
                        <a:pt x="2342" y="750"/>
                      </a:lnTo>
                      <a:lnTo>
                        <a:pt x="2344" y="750"/>
                      </a:lnTo>
                      <a:lnTo>
                        <a:pt x="2346" y="750"/>
                      </a:lnTo>
                      <a:lnTo>
                        <a:pt x="2349" y="750"/>
                      </a:lnTo>
                      <a:lnTo>
                        <a:pt x="2353" y="750"/>
                      </a:lnTo>
                      <a:lnTo>
                        <a:pt x="2355" y="750"/>
                      </a:lnTo>
                      <a:lnTo>
                        <a:pt x="2357" y="750"/>
                      </a:lnTo>
                      <a:lnTo>
                        <a:pt x="2359" y="750"/>
                      </a:lnTo>
                      <a:lnTo>
                        <a:pt x="2361" y="750"/>
                      </a:lnTo>
                      <a:lnTo>
                        <a:pt x="2364" y="750"/>
                      </a:lnTo>
                      <a:lnTo>
                        <a:pt x="2366" y="750"/>
                      </a:lnTo>
                      <a:lnTo>
                        <a:pt x="2368" y="750"/>
                      </a:lnTo>
                      <a:lnTo>
                        <a:pt x="2370" y="750"/>
                      </a:lnTo>
                      <a:lnTo>
                        <a:pt x="2372" y="750"/>
                      </a:lnTo>
                      <a:lnTo>
                        <a:pt x="2374" y="750"/>
                      </a:lnTo>
                      <a:lnTo>
                        <a:pt x="2377" y="750"/>
                      </a:lnTo>
                      <a:lnTo>
                        <a:pt x="2379" y="750"/>
                      </a:lnTo>
                      <a:lnTo>
                        <a:pt x="2381" y="750"/>
                      </a:lnTo>
                      <a:lnTo>
                        <a:pt x="2383" y="750"/>
                      </a:lnTo>
                      <a:lnTo>
                        <a:pt x="2385" y="750"/>
                      </a:lnTo>
                      <a:lnTo>
                        <a:pt x="2387" y="750"/>
                      </a:lnTo>
                      <a:lnTo>
                        <a:pt x="2389" y="750"/>
                      </a:lnTo>
                      <a:lnTo>
                        <a:pt x="2392" y="750"/>
                      </a:lnTo>
                      <a:lnTo>
                        <a:pt x="2394" y="750"/>
                      </a:lnTo>
                      <a:lnTo>
                        <a:pt x="2396" y="750"/>
                      </a:lnTo>
                      <a:lnTo>
                        <a:pt x="2398" y="750"/>
                      </a:lnTo>
                      <a:lnTo>
                        <a:pt x="2400" y="750"/>
                      </a:lnTo>
                      <a:lnTo>
                        <a:pt x="2402" y="750"/>
                      </a:lnTo>
                      <a:lnTo>
                        <a:pt x="2405" y="750"/>
                      </a:lnTo>
                      <a:lnTo>
                        <a:pt x="2409" y="750"/>
                      </a:lnTo>
                      <a:lnTo>
                        <a:pt x="2411" y="750"/>
                      </a:lnTo>
                      <a:lnTo>
                        <a:pt x="2413" y="750"/>
                      </a:lnTo>
                      <a:lnTo>
                        <a:pt x="2415" y="750"/>
                      </a:lnTo>
                      <a:lnTo>
                        <a:pt x="2417" y="750"/>
                      </a:lnTo>
                      <a:lnTo>
                        <a:pt x="2420" y="750"/>
                      </a:lnTo>
                      <a:lnTo>
                        <a:pt x="2422" y="750"/>
                      </a:lnTo>
                      <a:lnTo>
                        <a:pt x="2424" y="750"/>
                      </a:lnTo>
                      <a:lnTo>
                        <a:pt x="2426" y="750"/>
                      </a:lnTo>
                      <a:lnTo>
                        <a:pt x="2430" y="750"/>
                      </a:lnTo>
                      <a:lnTo>
                        <a:pt x="2433" y="750"/>
                      </a:lnTo>
                      <a:lnTo>
                        <a:pt x="2435" y="750"/>
                      </a:lnTo>
                      <a:lnTo>
                        <a:pt x="2437" y="750"/>
                      </a:lnTo>
                      <a:lnTo>
                        <a:pt x="2439" y="750"/>
                      </a:lnTo>
                      <a:lnTo>
                        <a:pt x="2441" y="750"/>
                      </a:lnTo>
                      <a:lnTo>
                        <a:pt x="2443" y="750"/>
                      </a:lnTo>
                      <a:lnTo>
                        <a:pt x="2446" y="750"/>
                      </a:lnTo>
                      <a:lnTo>
                        <a:pt x="2448" y="750"/>
                      </a:lnTo>
                      <a:lnTo>
                        <a:pt x="2450" y="750"/>
                      </a:lnTo>
                      <a:lnTo>
                        <a:pt x="2452" y="750"/>
                      </a:lnTo>
                      <a:lnTo>
                        <a:pt x="2454" y="750"/>
                      </a:lnTo>
                      <a:lnTo>
                        <a:pt x="2456" y="750"/>
                      </a:lnTo>
                      <a:lnTo>
                        <a:pt x="2458" y="750"/>
                      </a:lnTo>
                      <a:lnTo>
                        <a:pt x="2461" y="750"/>
                      </a:lnTo>
                      <a:lnTo>
                        <a:pt x="2463" y="750"/>
                      </a:lnTo>
                      <a:lnTo>
                        <a:pt x="2465" y="750"/>
                      </a:lnTo>
                      <a:lnTo>
                        <a:pt x="2467" y="750"/>
                      </a:lnTo>
                      <a:lnTo>
                        <a:pt x="2471" y="750"/>
                      </a:lnTo>
                      <a:lnTo>
                        <a:pt x="2474" y="750"/>
                      </a:lnTo>
                      <a:lnTo>
                        <a:pt x="2476" y="750"/>
                      </a:lnTo>
                      <a:lnTo>
                        <a:pt x="2478" y="750"/>
                      </a:lnTo>
                      <a:lnTo>
                        <a:pt x="2480" y="750"/>
                      </a:lnTo>
                      <a:lnTo>
                        <a:pt x="2482" y="750"/>
                      </a:lnTo>
                      <a:lnTo>
                        <a:pt x="2484" y="750"/>
                      </a:lnTo>
                      <a:lnTo>
                        <a:pt x="2486" y="750"/>
                      </a:lnTo>
                      <a:lnTo>
                        <a:pt x="2489" y="750"/>
                      </a:lnTo>
                      <a:lnTo>
                        <a:pt x="2491" y="750"/>
                      </a:lnTo>
                      <a:lnTo>
                        <a:pt x="2493" y="750"/>
                      </a:lnTo>
                      <a:lnTo>
                        <a:pt x="2495" y="750"/>
                      </a:lnTo>
                      <a:lnTo>
                        <a:pt x="2497" y="750"/>
                      </a:lnTo>
                      <a:lnTo>
                        <a:pt x="2499" y="750"/>
                      </a:lnTo>
                      <a:lnTo>
                        <a:pt x="2504" y="750"/>
                      </a:lnTo>
                      <a:lnTo>
                        <a:pt x="2506" y="750"/>
                      </a:lnTo>
                      <a:lnTo>
                        <a:pt x="2508" y="750"/>
                      </a:lnTo>
                      <a:lnTo>
                        <a:pt x="2510" y="750"/>
                      </a:lnTo>
                      <a:lnTo>
                        <a:pt x="2514" y="750"/>
                      </a:lnTo>
                      <a:lnTo>
                        <a:pt x="2519" y="750"/>
                      </a:lnTo>
                      <a:lnTo>
                        <a:pt x="2521" y="750"/>
                      </a:lnTo>
                      <a:lnTo>
                        <a:pt x="2523" y="750"/>
                      </a:lnTo>
                      <a:lnTo>
                        <a:pt x="2525" y="750"/>
                      </a:lnTo>
                      <a:lnTo>
                        <a:pt x="2527" y="750"/>
                      </a:lnTo>
                      <a:lnTo>
                        <a:pt x="2530" y="750"/>
                      </a:lnTo>
                      <a:lnTo>
                        <a:pt x="2532" y="750"/>
                      </a:lnTo>
                      <a:lnTo>
                        <a:pt x="2534" y="750"/>
                      </a:lnTo>
                      <a:lnTo>
                        <a:pt x="2536" y="750"/>
                      </a:lnTo>
                      <a:lnTo>
                        <a:pt x="2538" y="750"/>
                      </a:lnTo>
                      <a:lnTo>
                        <a:pt x="2540" y="750"/>
                      </a:lnTo>
                      <a:lnTo>
                        <a:pt x="2542" y="750"/>
                      </a:lnTo>
                      <a:lnTo>
                        <a:pt x="2545" y="750"/>
                      </a:lnTo>
                      <a:lnTo>
                        <a:pt x="2547" y="750"/>
                      </a:lnTo>
                      <a:lnTo>
                        <a:pt x="2549" y="750"/>
                      </a:lnTo>
                      <a:lnTo>
                        <a:pt x="2553" y="750"/>
                      </a:lnTo>
                      <a:lnTo>
                        <a:pt x="2555" y="750"/>
                      </a:lnTo>
                      <a:lnTo>
                        <a:pt x="2558" y="750"/>
                      </a:lnTo>
                      <a:lnTo>
                        <a:pt x="2560" y="750"/>
                      </a:lnTo>
                      <a:lnTo>
                        <a:pt x="2562" y="750"/>
                      </a:lnTo>
                      <a:lnTo>
                        <a:pt x="2564" y="750"/>
                      </a:lnTo>
                      <a:lnTo>
                        <a:pt x="2566" y="750"/>
                      </a:lnTo>
                      <a:lnTo>
                        <a:pt x="2568" y="750"/>
                      </a:lnTo>
                      <a:lnTo>
                        <a:pt x="2570" y="750"/>
                      </a:lnTo>
                      <a:lnTo>
                        <a:pt x="2575" y="750"/>
                      </a:lnTo>
                      <a:lnTo>
                        <a:pt x="2577" y="750"/>
                      </a:lnTo>
                      <a:lnTo>
                        <a:pt x="2579" y="750"/>
                      </a:lnTo>
                      <a:lnTo>
                        <a:pt x="2581" y="750"/>
                      </a:lnTo>
                      <a:lnTo>
                        <a:pt x="2583" y="750"/>
                      </a:lnTo>
                      <a:lnTo>
                        <a:pt x="2586" y="750"/>
                      </a:lnTo>
                      <a:lnTo>
                        <a:pt x="2588" y="750"/>
                      </a:lnTo>
                      <a:lnTo>
                        <a:pt x="2590" y="750"/>
                      </a:lnTo>
                      <a:lnTo>
                        <a:pt x="2592" y="750"/>
                      </a:lnTo>
                      <a:lnTo>
                        <a:pt x="2594" y="750"/>
                      </a:lnTo>
                      <a:lnTo>
                        <a:pt x="2598" y="750"/>
                      </a:lnTo>
                      <a:lnTo>
                        <a:pt x="2601" y="750"/>
                      </a:lnTo>
                      <a:lnTo>
                        <a:pt x="2603" y="750"/>
                      </a:lnTo>
                      <a:lnTo>
                        <a:pt x="2605" y="750"/>
                      </a:lnTo>
                      <a:lnTo>
                        <a:pt x="2607" y="750"/>
                      </a:lnTo>
                      <a:lnTo>
                        <a:pt x="2609" y="750"/>
                      </a:lnTo>
                      <a:lnTo>
                        <a:pt x="2611" y="750"/>
                      </a:lnTo>
                      <a:lnTo>
                        <a:pt x="2614" y="750"/>
                      </a:lnTo>
                      <a:lnTo>
                        <a:pt x="2616" y="750"/>
                      </a:lnTo>
                      <a:lnTo>
                        <a:pt x="2618" y="750"/>
                      </a:lnTo>
                      <a:lnTo>
                        <a:pt x="2620" y="750"/>
                      </a:lnTo>
                      <a:lnTo>
                        <a:pt x="2622" y="750"/>
                      </a:lnTo>
                      <a:lnTo>
                        <a:pt x="2624" y="750"/>
                      </a:lnTo>
                      <a:lnTo>
                        <a:pt x="2629" y="750"/>
                      </a:lnTo>
                      <a:lnTo>
                        <a:pt x="2631" y="750"/>
                      </a:lnTo>
                      <a:lnTo>
                        <a:pt x="2633" y="750"/>
                      </a:lnTo>
                      <a:lnTo>
                        <a:pt x="2635" y="750"/>
                      </a:lnTo>
                      <a:lnTo>
                        <a:pt x="2637" y="750"/>
                      </a:lnTo>
                      <a:lnTo>
                        <a:pt x="2639" y="750"/>
                      </a:lnTo>
                      <a:lnTo>
                        <a:pt x="2642" y="750"/>
                      </a:lnTo>
                      <a:lnTo>
                        <a:pt x="2646" y="750"/>
                      </a:lnTo>
                      <a:lnTo>
                        <a:pt x="2648" y="750"/>
                      </a:lnTo>
                      <a:lnTo>
                        <a:pt x="2650" y="750"/>
                      </a:lnTo>
                      <a:lnTo>
                        <a:pt x="2654" y="750"/>
                      </a:lnTo>
                      <a:lnTo>
                        <a:pt x="2657" y="750"/>
                      </a:lnTo>
                      <a:lnTo>
                        <a:pt x="2659" y="750"/>
                      </a:lnTo>
                      <a:lnTo>
                        <a:pt x="2661" y="750"/>
                      </a:lnTo>
                      <a:lnTo>
                        <a:pt x="2663" y="750"/>
                      </a:lnTo>
                      <a:lnTo>
                        <a:pt x="2665" y="750"/>
                      </a:lnTo>
                      <a:lnTo>
                        <a:pt x="2667" y="750"/>
                      </a:lnTo>
                      <a:lnTo>
                        <a:pt x="2670" y="750"/>
                      </a:lnTo>
                      <a:lnTo>
                        <a:pt x="2672" y="750"/>
                      </a:lnTo>
                      <a:lnTo>
                        <a:pt x="2674" y="750"/>
                      </a:lnTo>
                      <a:lnTo>
                        <a:pt x="2676" y="750"/>
                      </a:lnTo>
                      <a:lnTo>
                        <a:pt x="2678" y="750"/>
                      </a:lnTo>
                      <a:lnTo>
                        <a:pt x="2680" y="750"/>
                      </a:lnTo>
                      <a:lnTo>
                        <a:pt x="2683" y="750"/>
                      </a:lnTo>
                      <a:lnTo>
                        <a:pt x="2685" y="750"/>
                      </a:lnTo>
                      <a:lnTo>
                        <a:pt x="2687" y="750"/>
                      </a:lnTo>
                      <a:lnTo>
                        <a:pt x="2691" y="750"/>
                      </a:lnTo>
                      <a:lnTo>
                        <a:pt x="2693" y="750"/>
                      </a:lnTo>
                      <a:lnTo>
                        <a:pt x="2695" y="750"/>
                      </a:lnTo>
                      <a:lnTo>
                        <a:pt x="2698" y="750"/>
                      </a:lnTo>
                      <a:lnTo>
                        <a:pt x="2700" y="750"/>
                      </a:lnTo>
                      <a:lnTo>
                        <a:pt x="2702" y="750"/>
                      </a:lnTo>
                      <a:lnTo>
                        <a:pt x="2704" y="750"/>
                      </a:lnTo>
                      <a:lnTo>
                        <a:pt x="2706" y="750"/>
                      </a:lnTo>
                      <a:lnTo>
                        <a:pt x="2708" y="750"/>
                      </a:lnTo>
                      <a:lnTo>
                        <a:pt x="2711" y="750"/>
                      </a:lnTo>
                      <a:lnTo>
                        <a:pt x="2713" y="750"/>
                      </a:lnTo>
                      <a:lnTo>
                        <a:pt x="2715" y="750"/>
                      </a:lnTo>
                      <a:lnTo>
                        <a:pt x="2717" y="750"/>
                      </a:lnTo>
                      <a:lnTo>
                        <a:pt x="2719" y="750"/>
                      </a:lnTo>
                      <a:lnTo>
                        <a:pt x="2721" y="750"/>
                      </a:lnTo>
                      <a:lnTo>
                        <a:pt x="2723" y="750"/>
                      </a:lnTo>
                      <a:lnTo>
                        <a:pt x="2728" y="750"/>
                      </a:lnTo>
                      <a:lnTo>
                        <a:pt x="2730" y="750"/>
                      </a:lnTo>
                      <a:lnTo>
                        <a:pt x="2734" y="750"/>
                      </a:lnTo>
                      <a:lnTo>
                        <a:pt x="2736" y="750"/>
                      </a:lnTo>
                      <a:lnTo>
                        <a:pt x="2739" y="750"/>
                      </a:lnTo>
                      <a:lnTo>
                        <a:pt x="2741" y="750"/>
                      </a:lnTo>
                      <a:lnTo>
                        <a:pt x="2743" y="750"/>
                      </a:lnTo>
                      <a:lnTo>
                        <a:pt x="2747" y="750"/>
                      </a:lnTo>
                      <a:lnTo>
                        <a:pt x="2749" y="750"/>
                      </a:lnTo>
                      <a:lnTo>
                        <a:pt x="2754" y="750"/>
                      </a:lnTo>
                      <a:lnTo>
                        <a:pt x="2756" y="750"/>
                      </a:lnTo>
                      <a:lnTo>
                        <a:pt x="2758" y="750"/>
                      </a:lnTo>
                      <a:lnTo>
                        <a:pt x="2760" y="750"/>
                      </a:lnTo>
                      <a:lnTo>
                        <a:pt x="2762" y="750"/>
                      </a:lnTo>
                      <a:lnTo>
                        <a:pt x="2767" y="750"/>
                      </a:lnTo>
                      <a:lnTo>
                        <a:pt x="2769" y="750"/>
                      </a:lnTo>
                      <a:lnTo>
                        <a:pt x="2771" y="750"/>
                      </a:lnTo>
                      <a:lnTo>
                        <a:pt x="2773" y="750"/>
                      </a:lnTo>
                      <a:lnTo>
                        <a:pt x="2775" y="750"/>
                      </a:lnTo>
                      <a:lnTo>
                        <a:pt x="2777" y="750"/>
                      </a:lnTo>
                      <a:lnTo>
                        <a:pt x="2779" y="750"/>
                      </a:lnTo>
                      <a:lnTo>
                        <a:pt x="2784" y="750"/>
                      </a:lnTo>
                      <a:lnTo>
                        <a:pt x="2786" y="750"/>
                      </a:lnTo>
                      <a:lnTo>
                        <a:pt x="2788" y="750"/>
                      </a:lnTo>
                      <a:lnTo>
                        <a:pt x="2790" y="750"/>
                      </a:lnTo>
                      <a:lnTo>
                        <a:pt x="2792" y="750"/>
                      </a:lnTo>
                      <a:lnTo>
                        <a:pt x="2797" y="750"/>
                      </a:lnTo>
                      <a:lnTo>
                        <a:pt x="2799" y="750"/>
                      </a:lnTo>
                      <a:lnTo>
                        <a:pt x="2801" y="750"/>
                      </a:lnTo>
                      <a:lnTo>
                        <a:pt x="2803" y="750"/>
                      </a:lnTo>
                      <a:lnTo>
                        <a:pt x="2805" y="750"/>
                      </a:lnTo>
                      <a:lnTo>
                        <a:pt x="2807" y="750"/>
                      </a:lnTo>
                      <a:lnTo>
                        <a:pt x="2810" y="750"/>
                      </a:lnTo>
                      <a:lnTo>
                        <a:pt x="2812" y="750"/>
                      </a:lnTo>
                      <a:lnTo>
                        <a:pt x="2814" y="750"/>
                      </a:lnTo>
                      <a:lnTo>
                        <a:pt x="2816" y="750"/>
                      </a:lnTo>
                      <a:lnTo>
                        <a:pt x="2818" y="750"/>
                      </a:lnTo>
                      <a:lnTo>
                        <a:pt x="2823" y="750"/>
                      </a:lnTo>
                      <a:lnTo>
                        <a:pt x="2825" y="750"/>
                      </a:lnTo>
                      <a:lnTo>
                        <a:pt x="2827" y="750"/>
                      </a:lnTo>
                      <a:lnTo>
                        <a:pt x="2829" y="750"/>
                      </a:lnTo>
                      <a:lnTo>
                        <a:pt x="2831" y="750"/>
                      </a:lnTo>
                      <a:lnTo>
                        <a:pt x="2833" y="750"/>
                      </a:lnTo>
                      <a:lnTo>
                        <a:pt x="2835" y="750"/>
                      </a:lnTo>
                      <a:lnTo>
                        <a:pt x="2838" y="750"/>
                      </a:lnTo>
                      <a:lnTo>
                        <a:pt x="2840" y="750"/>
                      </a:lnTo>
                      <a:lnTo>
                        <a:pt x="2842" y="750"/>
                      </a:lnTo>
                      <a:lnTo>
                        <a:pt x="2846" y="750"/>
                      </a:lnTo>
                      <a:lnTo>
                        <a:pt x="2848" y="750"/>
                      </a:lnTo>
                      <a:lnTo>
                        <a:pt x="2851" y="750"/>
                      </a:lnTo>
                      <a:lnTo>
                        <a:pt x="2853" y="750"/>
                      </a:lnTo>
                      <a:lnTo>
                        <a:pt x="2857" y="750"/>
                      </a:lnTo>
                      <a:lnTo>
                        <a:pt x="2859" y="750"/>
                      </a:lnTo>
                      <a:lnTo>
                        <a:pt x="2861" y="750"/>
                      </a:lnTo>
                      <a:lnTo>
                        <a:pt x="2866" y="750"/>
                      </a:lnTo>
                      <a:lnTo>
                        <a:pt x="2868" y="750"/>
                      </a:lnTo>
                      <a:lnTo>
                        <a:pt x="2870" y="750"/>
                      </a:lnTo>
                      <a:lnTo>
                        <a:pt x="2872" y="750"/>
                      </a:lnTo>
                      <a:lnTo>
                        <a:pt x="2874" y="750"/>
                      </a:lnTo>
                      <a:lnTo>
                        <a:pt x="2876" y="750"/>
                      </a:lnTo>
                      <a:lnTo>
                        <a:pt x="2879" y="750"/>
                      </a:lnTo>
                      <a:lnTo>
                        <a:pt x="2881" y="750"/>
                      </a:lnTo>
                      <a:lnTo>
                        <a:pt x="2883" y="750"/>
                      </a:lnTo>
                      <a:lnTo>
                        <a:pt x="2885" y="750"/>
                      </a:lnTo>
                      <a:lnTo>
                        <a:pt x="2887" y="750"/>
                      </a:lnTo>
                      <a:lnTo>
                        <a:pt x="2889" y="750"/>
                      </a:lnTo>
                      <a:lnTo>
                        <a:pt x="2891" y="750"/>
                      </a:lnTo>
                      <a:lnTo>
                        <a:pt x="2894" y="750"/>
                      </a:lnTo>
                      <a:lnTo>
                        <a:pt x="2896" y="750"/>
                      </a:lnTo>
                      <a:lnTo>
                        <a:pt x="2898" y="750"/>
                      </a:lnTo>
                      <a:lnTo>
                        <a:pt x="2900" y="750"/>
                      </a:lnTo>
                      <a:lnTo>
                        <a:pt x="2902" y="750"/>
                      </a:lnTo>
                      <a:lnTo>
                        <a:pt x="2904" y="750"/>
                      </a:lnTo>
                      <a:lnTo>
                        <a:pt x="2907" y="750"/>
                      </a:lnTo>
                      <a:lnTo>
                        <a:pt x="2909" y="750"/>
                      </a:lnTo>
                      <a:lnTo>
                        <a:pt x="2911" y="750"/>
                      </a:lnTo>
                      <a:lnTo>
                        <a:pt x="2913" y="750"/>
                      </a:lnTo>
                      <a:lnTo>
                        <a:pt x="2915" y="750"/>
                      </a:lnTo>
                      <a:lnTo>
                        <a:pt x="2917" y="750"/>
                      </a:lnTo>
                      <a:lnTo>
                        <a:pt x="2919" y="750"/>
                      </a:lnTo>
                      <a:lnTo>
                        <a:pt x="2922" y="750"/>
                      </a:lnTo>
                      <a:lnTo>
                        <a:pt x="2924" y="750"/>
                      </a:lnTo>
                      <a:lnTo>
                        <a:pt x="2928" y="750"/>
                      </a:lnTo>
                      <a:lnTo>
                        <a:pt x="2930" y="750"/>
                      </a:lnTo>
                      <a:lnTo>
                        <a:pt x="2932" y="750"/>
                      </a:lnTo>
                      <a:lnTo>
                        <a:pt x="2935" y="750"/>
                      </a:lnTo>
                      <a:lnTo>
                        <a:pt x="2937" y="750"/>
                      </a:lnTo>
                      <a:lnTo>
                        <a:pt x="2939" y="750"/>
                      </a:lnTo>
                      <a:lnTo>
                        <a:pt x="2941" y="750"/>
                      </a:lnTo>
                      <a:lnTo>
                        <a:pt x="2943" y="750"/>
                      </a:lnTo>
                      <a:lnTo>
                        <a:pt x="2948" y="750"/>
                      </a:lnTo>
                      <a:lnTo>
                        <a:pt x="2950" y="750"/>
                      </a:lnTo>
                      <a:lnTo>
                        <a:pt x="2952" y="750"/>
                      </a:lnTo>
                      <a:lnTo>
                        <a:pt x="2954" y="750"/>
                      </a:lnTo>
                      <a:lnTo>
                        <a:pt x="2956" y="750"/>
                      </a:lnTo>
                      <a:lnTo>
                        <a:pt x="2958" y="750"/>
                      </a:lnTo>
                      <a:lnTo>
                        <a:pt x="2960" y="750"/>
                      </a:lnTo>
                      <a:lnTo>
                        <a:pt x="2963" y="750"/>
                      </a:lnTo>
                      <a:lnTo>
                        <a:pt x="2965" y="750"/>
                      </a:lnTo>
                      <a:lnTo>
                        <a:pt x="2967" y="750"/>
                      </a:lnTo>
                      <a:lnTo>
                        <a:pt x="2971" y="750"/>
                      </a:lnTo>
                      <a:lnTo>
                        <a:pt x="2973" y="750"/>
                      </a:lnTo>
                      <a:lnTo>
                        <a:pt x="2978" y="750"/>
                      </a:lnTo>
                      <a:lnTo>
                        <a:pt x="2980" y="750"/>
                      </a:lnTo>
                      <a:lnTo>
                        <a:pt x="2982" y="750"/>
                      </a:lnTo>
                      <a:lnTo>
                        <a:pt x="2984" y="750"/>
                      </a:lnTo>
                      <a:lnTo>
                        <a:pt x="2986" y="750"/>
                      </a:lnTo>
                      <a:lnTo>
                        <a:pt x="2988" y="750"/>
                      </a:lnTo>
                      <a:lnTo>
                        <a:pt x="2991" y="750"/>
                      </a:lnTo>
                      <a:lnTo>
                        <a:pt x="2993" y="750"/>
                      </a:lnTo>
                      <a:lnTo>
                        <a:pt x="2995" y="750"/>
                      </a:lnTo>
                      <a:lnTo>
                        <a:pt x="2999" y="750"/>
                      </a:lnTo>
                      <a:lnTo>
                        <a:pt x="3001" y="750"/>
                      </a:lnTo>
                      <a:lnTo>
                        <a:pt x="3004" y="750"/>
                      </a:lnTo>
                      <a:lnTo>
                        <a:pt x="3006" y="750"/>
                      </a:lnTo>
                      <a:lnTo>
                        <a:pt x="3008" y="750"/>
                      </a:lnTo>
                      <a:lnTo>
                        <a:pt x="3010" y="750"/>
                      </a:lnTo>
                      <a:lnTo>
                        <a:pt x="3012" y="750"/>
                      </a:lnTo>
                      <a:lnTo>
                        <a:pt x="3014" y="750"/>
                      </a:lnTo>
                      <a:lnTo>
                        <a:pt x="3016" y="750"/>
                      </a:lnTo>
                      <a:lnTo>
                        <a:pt x="3019" y="750"/>
                      </a:lnTo>
                      <a:lnTo>
                        <a:pt x="3021" y="750"/>
                      </a:lnTo>
                      <a:lnTo>
                        <a:pt x="3023" y="750"/>
                      </a:lnTo>
                      <a:lnTo>
                        <a:pt x="3025" y="750"/>
                      </a:lnTo>
                      <a:lnTo>
                        <a:pt x="3029" y="750"/>
                      </a:lnTo>
                      <a:lnTo>
                        <a:pt x="3032" y="750"/>
                      </a:lnTo>
                      <a:lnTo>
                        <a:pt x="3034" y="750"/>
                      </a:lnTo>
                      <a:lnTo>
                        <a:pt x="3036" y="750"/>
                      </a:lnTo>
                      <a:lnTo>
                        <a:pt x="3038" y="750"/>
                      </a:lnTo>
                      <a:lnTo>
                        <a:pt x="3040" y="750"/>
                      </a:lnTo>
                      <a:lnTo>
                        <a:pt x="3042" y="750"/>
                      </a:lnTo>
                      <a:lnTo>
                        <a:pt x="3044" y="750"/>
                      </a:lnTo>
                      <a:lnTo>
                        <a:pt x="3047" y="750"/>
                      </a:lnTo>
                      <a:lnTo>
                        <a:pt x="3051" y="750"/>
                      </a:lnTo>
                      <a:lnTo>
                        <a:pt x="3053" y="750"/>
                      </a:lnTo>
                      <a:lnTo>
                        <a:pt x="3055" y="750"/>
                      </a:lnTo>
                      <a:lnTo>
                        <a:pt x="3060" y="750"/>
                      </a:lnTo>
                      <a:lnTo>
                        <a:pt x="3062" y="750"/>
                      </a:lnTo>
                      <a:lnTo>
                        <a:pt x="3066" y="750"/>
                      </a:lnTo>
                      <a:lnTo>
                        <a:pt x="3068" y="750"/>
                      </a:lnTo>
                      <a:lnTo>
                        <a:pt x="3070" y="750"/>
                      </a:lnTo>
                      <a:lnTo>
                        <a:pt x="3075" y="750"/>
                      </a:lnTo>
                      <a:lnTo>
                        <a:pt x="3077" y="750"/>
                      </a:lnTo>
                      <a:lnTo>
                        <a:pt x="3079" y="750"/>
                      </a:lnTo>
                      <a:lnTo>
                        <a:pt x="3081" y="750"/>
                      </a:lnTo>
                      <a:lnTo>
                        <a:pt x="3085" y="750"/>
                      </a:lnTo>
                      <a:lnTo>
                        <a:pt x="3088" y="750"/>
                      </a:lnTo>
                      <a:lnTo>
                        <a:pt x="3092" y="750"/>
                      </a:lnTo>
                      <a:lnTo>
                        <a:pt x="3096" y="750"/>
                      </a:lnTo>
                      <a:lnTo>
                        <a:pt x="3098" y="750"/>
                      </a:lnTo>
                      <a:lnTo>
                        <a:pt x="3100" y="750"/>
                      </a:lnTo>
                    </a:path>
                  </a:pathLst>
                </a:custGeom>
                <a:grpFill/>
                <a:ln w="3175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59" name="Freeform 38"/>
                <p:cNvSpPr>
                  <a:spLocks/>
                </p:cNvSpPr>
                <p:nvPr/>
              </p:nvSpPr>
              <p:spPr bwMode="auto">
                <a:xfrm>
                  <a:off x="2452688" y="2817813"/>
                  <a:ext cx="4926013" cy="1841501"/>
                </a:xfrm>
                <a:custGeom>
                  <a:avLst/>
                  <a:gdLst>
                    <a:gd name="T0" fmla="*/ 48 w 3103"/>
                    <a:gd name="T1" fmla="*/ 1158 h 1160"/>
                    <a:gd name="T2" fmla="*/ 95 w 3103"/>
                    <a:gd name="T3" fmla="*/ 1160 h 1160"/>
                    <a:gd name="T4" fmla="*/ 138 w 3103"/>
                    <a:gd name="T5" fmla="*/ 1158 h 1160"/>
                    <a:gd name="T6" fmla="*/ 173 w 3103"/>
                    <a:gd name="T7" fmla="*/ 1160 h 1160"/>
                    <a:gd name="T8" fmla="*/ 211 w 3103"/>
                    <a:gd name="T9" fmla="*/ 1160 h 1160"/>
                    <a:gd name="T10" fmla="*/ 248 w 3103"/>
                    <a:gd name="T11" fmla="*/ 1160 h 1160"/>
                    <a:gd name="T12" fmla="*/ 285 w 3103"/>
                    <a:gd name="T13" fmla="*/ 1158 h 1160"/>
                    <a:gd name="T14" fmla="*/ 323 w 3103"/>
                    <a:gd name="T15" fmla="*/ 1160 h 1160"/>
                    <a:gd name="T16" fmla="*/ 360 w 3103"/>
                    <a:gd name="T17" fmla="*/ 1158 h 1160"/>
                    <a:gd name="T18" fmla="*/ 403 w 3103"/>
                    <a:gd name="T19" fmla="*/ 1158 h 1160"/>
                    <a:gd name="T20" fmla="*/ 448 w 3103"/>
                    <a:gd name="T21" fmla="*/ 1108 h 1160"/>
                    <a:gd name="T22" fmla="*/ 498 w 3103"/>
                    <a:gd name="T23" fmla="*/ 1158 h 1160"/>
                    <a:gd name="T24" fmla="*/ 552 w 3103"/>
                    <a:gd name="T25" fmla="*/ 1158 h 1160"/>
                    <a:gd name="T26" fmla="*/ 608 w 3103"/>
                    <a:gd name="T27" fmla="*/ 1158 h 1160"/>
                    <a:gd name="T28" fmla="*/ 659 w 3103"/>
                    <a:gd name="T29" fmla="*/ 1158 h 1160"/>
                    <a:gd name="T30" fmla="*/ 709 w 3103"/>
                    <a:gd name="T31" fmla="*/ 1158 h 1160"/>
                    <a:gd name="T32" fmla="*/ 756 w 3103"/>
                    <a:gd name="T33" fmla="*/ 1158 h 1160"/>
                    <a:gd name="T34" fmla="*/ 806 w 3103"/>
                    <a:gd name="T35" fmla="*/ 1158 h 1160"/>
                    <a:gd name="T36" fmla="*/ 860 w 3103"/>
                    <a:gd name="T37" fmla="*/ 1158 h 1160"/>
                    <a:gd name="T38" fmla="*/ 907 w 3103"/>
                    <a:gd name="T39" fmla="*/ 1158 h 1160"/>
                    <a:gd name="T40" fmla="*/ 955 w 3103"/>
                    <a:gd name="T41" fmla="*/ 1158 h 1160"/>
                    <a:gd name="T42" fmla="*/ 1011 w 3103"/>
                    <a:gd name="T43" fmla="*/ 1158 h 1160"/>
                    <a:gd name="T44" fmla="*/ 1058 w 3103"/>
                    <a:gd name="T45" fmla="*/ 1158 h 1160"/>
                    <a:gd name="T46" fmla="*/ 1105 w 3103"/>
                    <a:gd name="T47" fmla="*/ 1158 h 1160"/>
                    <a:gd name="T48" fmla="*/ 1159 w 3103"/>
                    <a:gd name="T49" fmla="*/ 1158 h 1160"/>
                    <a:gd name="T50" fmla="*/ 1211 w 3103"/>
                    <a:gd name="T51" fmla="*/ 1158 h 1160"/>
                    <a:gd name="T52" fmla="*/ 1258 w 3103"/>
                    <a:gd name="T53" fmla="*/ 1158 h 1160"/>
                    <a:gd name="T54" fmla="*/ 1312 w 3103"/>
                    <a:gd name="T55" fmla="*/ 1158 h 1160"/>
                    <a:gd name="T56" fmla="*/ 1360 w 3103"/>
                    <a:gd name="T57" fmla="*/ 1158 h 1160"/>
                    <a:gd name="T58" fmla="*/ 1409 w 3103"/>
                    <a:gd name="T59" fmla="*/ 1158 h 1160"/>
                    <a:gd name="T60" fmla="*/ 1463 w 3103"/>
                    <a:gd name="T61" fmla="*/ 1158 h 1160"/>
                    <a:gd name="T62" fmla="*/ 1515 w 3103"/>
                    <a:gd name="T63" fmla="*/ 1158 h 1160"/>
                    <a:gd name="T64" fmla="*/ 1571 w 3103"/>
                    <a:gd name="T65" fmla="*/ 1158 h 1160"/>
                    <a:gd name="T66" fmla="*/ 1616 w 3103"/>
                    <a:gd name="T67" fmla="*/ 1158 h 1160"/>
                    <a:gd name="T68" fmla="*/ 1666 w 3103"/>
                    <a:gd name="T69" fmla="*/ 1158 h 1160"/>
                    <a:gd name="T70" fmla="*/ 1713 w 3103"/>
                    <a:gd name="T71" fmla="*/ 1158 h 1160"/>
                    <a:gd name="T72" fmla="*/ 1760 w 3103"/>
                    <a:gd name="T73" fmla="*/ 1158 h 1160"/>
                    <a:gd name="T74" fmla="*/ 1808 w 3103"/>
                    <a:gd name="T75" fmla="*/ 1158 h 1160"/>
                    <a:gd name="T76" fmla="*/ 1859 w 3103"/>
                    <a:gd name="T77" fmla="*/ 1158 h 1160"/>
                    <a:gd name="T78" fmla="*/ 1909 w 3103"/>
                    <a:gd name="T79" fmla="*/ 1158 h 1160"/>
                    <a:gd name="T80" fmla="*/ 1969 w 3103"/>
                    <a:gd name="T81" fmla="*/ 1158 h 1160"/>
                    <a:gd name="T82" fmla="*/ 2019 w 3103"/>
                    <a:gd name="T83" fmla="*/ 1158 h 1160"/>
                    <a:gd name="T84" fmla="*/ 2066 w 3103"/>
                    <a:gd name="T85" fmla="*/ 1158 h 1160"/>
                    <a:gd name="T86" fmla="*/ 2116 w 3103"/>
                    <a:gd name="T87" fmla="*/ 1158 h 1160"/>
                    <a:gd name="T88" fmla="*/ 2168 w 3103"/>
                    <a:gd name="T89" fmla="*/ 1158 h 1160"/>
                    <a:gd name="T90" fmla="*/ 2217 w 3103"/>
                    <a:gd name="T91" fmla="*/ 1158 h 1160"/>
                    <a:gd name="T92" fmla="*/ 2271 w 3103"/>
                    <a:gd name="T93" fmla="*/ 1158 h 1160"/>
                    <a:gd name="T94" fmla="*/ 2318 w 3103"/>
                    <a:gd name="T95" fmla="*/ 1158 h 1160"/>
                    <a:gd name="T96" fmla="*/ 2366 w 3103"/>
                    <a:gd name="T97" fmla="*/ 1158 h 1160"/>
                    <a:gd name="T98" fmla="*/ 2411 w 3103"/>
                    <a:gd name="T99" fmla="*/ 1158 h 1160"/>
                    <a:gd name="T100" fmla="*/ 2463 w 3103"/>
                    <a:gd name="T101" fmla="*/ 1158 h 1160"/>
                    <a:gd name="T102" fmla="*/ 2512 w 3103"/>
                    <a:gd name="T103" fmla="*/ 1158 h 1160"/>
                    <a:gd name="T104" fmla="*/ 2558 w 3103"/>
                    <a:gd name="T105" fmla="*/ 1158 h 1160"/>
                    <a:gd name="T106" fmla="*/ 2611 w 3103"/>
                    <a:gd name="T107" fmla="*/ 1158 h 1160"/>
                    <a:gd name="T108" fmla="*/ 2661 w 3103"/>
                    <a:gd name="T109" fmla="*/ 1158 h 1160"/>
                    <a:gd name="T110" fmla="*/ 2715 w 3103"/>
                    <a:gd name="T111" fmla="*/ 1158 h 1160"/>
                    <a:gd name="T112" fmla="*/ 2767 w 3103"/>
                    <a:gd name="T113" fmla="*/ 1158 h 1160"/>
                    <a:gd name="T114" fmla="*/ 2816 w 3103"/>
                    <a:gd name="T115" fmla="*/ 1158 h 1160"/>
                    <a:gd name="T116" fmla="*/ 2861 w 3103"/>
                    <a:gd name="T117" fmla="*/ 1158 h 1160"/>
                    <a:gd name="T118" fmla="*/ 2917 w 3103"/>
                    <a:gd name="T119" fmla="*/ 1158 h 1160"/>
                    <a:gd name="T120" fmla="*/ 2971 w 3103"/>
                    <a:gd name="T121" fmla="*/ 1158 h 1160"/>
                    <a:gd name="T122" fmla="*/ 3027 w 3103"/>
                    <a:gd name="T123" fmla="*/ 1158 h 1160"/>
                    <a:gd name="T124" fmla="*/ 3077 w 3103"/>
                    <a:gd name="T125" fmla="*/ 1158 h 1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3" h="1160">
                      <a:moveTo>
                        <a:pt x="0" y="1158"/>
                      </a:moveTo>
                      <a:lnTo>
                        <a:pt x="4" y="1158"/>
                      </a:lnTo>
                      <a:lnTo>
                        <a:pt x="7" y="1158"/>
                      </a:lnTo>
                      <a:lnTo>
                        <a:pt x="9" y="1158"/>
                      </a:lnTo>
                      <a:lnTo>
                        <a:pt x="13" y="1158"/>
                      </a:lnTo>
                      <a:lnTo>
                        <a:pt x="15" y="1158"/>
                      </a:lnTo>
                      <a:lnTo>
                        <a:pt x="17" y="1158"/>
                      </a:lnTo>
                      <a:lnTo>
                        <a:pt x="20" y="1158"/>
                      </a:lnTo>
                      <a:lnTo>
                        <a:pt x="22" y="1158"/>
                      </a:lnTo>
                      <a:lnTo>
                        <a:pt x="24" y="1158"/>
                      </a:lnTo>
                      <a:lnTo>
                        <a:pt x="26" y="1158"/>
                      </a:lnTo>
                      <a:lnTo>
                        <a:pt x="30" y="1158"/>
                      </a:lnTo>
                      <a:lnTo>
                        <a:pt x="32" y="1158"/>
                      </a:lnTo>
                      <a:lnTo>
                        <a:pt x="35" y="1158"/>
                      </a:lnTo>
                      <a:lnTo>
                        <a:pt x="37" y="1158"/>
                      </a:lnTo>
                      <a:lnTo>
                        <a:pt x="39" y="1158"/>
                      </a:lnTo>
                      <a:lnTo>
                        <a:pt x="41" y="1158"/>
                      </a:lnTo>
                      <a:lnTo>
                        <a:pt x="43" y="1160"/>
                      </a:lnTo>
                      <a:lnTo>
                        <a:pt x="45" y="1158"/>
                      </a:lnTo>
                      <a:lnTo>
                        <a:pt x="48" y="1160"/>
                      </a:lnTo>
                      <a:lnTo>
                        <a:pt x="48" y="1158"/>
                      </a:lnTo>
                      <a:lnTo>
                        <a:pt x="52" y="1158"/>
                      </a:lnTo>
                      <a:lnTo>
                        <a:pt x="54" y="1158"/>
                      </a:lnTo>
                      <a:lnTo>
                        <a:pt x="56" y="1158"/>
                      </a:lnTo>
                      <a:lnTo>
                        <a:pt x="58" y="1158"/>
                      </a:lnTo>
                      <a:lnTo>
                        <a:pt x="60" y="1160"/>
                      </a:lnTo>
                      <a:lnTo>
                        <a:pt x="63" y="1158"/>
                      </a:lnTo>
                      <a:lnTo>
                        <a:pt x="67" y="1158"/>
                      </a:lnTo>
                      <a:lnTo>
                        <a:pt x="69" y="1160"/>
                      </a:lnTo>
                      <a:lnTo>
                        <a:pt x="69" y="1158"/>
                      </a:lnTo>
                      <a:lnTo>
                        <a:pt x="71" y="1160"/>
                      </a:lnTo>
                      <a:lnTo>
                        <a:pt x="73" y="1158"/>
                      </a:lnTo>
                      <a:lnTo>
                        <a:pt x="76" y="1158"/>
                      </a:lnTo>
                      <a:lnTo>
                        <a:pt x="78" y="1160"/>
                      </a:lnTo>
                      <a:lnTo>
                        <a:pt x="80" y="1158"/>
                      </a:lnTo>
                      <a:lnTo>
                        <a:pt x="82" y="1160"/>
                      </a:lnTo>
                      <a:lnTo>
                        <a:pt x="84" y="1158"/>
                      </a:lnTo>
                      <a:lnTo>
                        <a:pt x="86" y="1158"/>
                      </a:lnTo>
                      <a:lnTo>
                        <a:pt x="88" y="1160"/>
                      </a:lnTo>
                      <a:lnTo>
                        <a:pt x="91" y="1158"/>
                      </a:lnTo>
                      <a:lnTo>
                        <a:pt x="93" y="1158"/>
                      </a:lnTo>
                      <a:lnTo>
                        <a:pt x="95" y="1160"/>
                      </a:lnTo>
                      <a:lnTo>
                        <a:pt x="97" y="1158"/>
                      </a:lnTo>
                      <a:lnTo>
                        <a:pt x="99" y="1160"/>
                      </a:lnTo>
                      <a:lnTo>
                        <a:pt x="101" y="1158"/>
                      </a:lnTo>
                      <a:lnTo>
                        <a:pt x="104" y="1158"/>
                      </a:lnTo>
                      <a:lnTo>
                        <a:pt x="106" y="1158"/>
                      </a:lnTo>
                      <a:lnTo>
                        <a:pt x="108" y="1160"/>
                      </a:lnTo>
                      <a:lnTo>
                        <a:pt x="110" y="1158"/>
                      </a:lnTo>
                      <a:lnTo>
                        <a:pt x="112" y="1158"/>
                      </a:lnTo>
                      <a:lnTo>
                        <a:pt x="114" y="1158"/>
                      </a:lnTo>
                      <a:lnTo>
                        <a:pt x="116" y="1160"/>
                      </a:lnTo>
                      <a:lnTo>
                        <a:pt x="119" y="1158"/>
                      </a:lnTo>
                      <a:lnTo>
                        <a:pt x="123" y="1160"/>
                      </a:lnTo>
                      <a:lnTo>
                        <a:pt x="123" y="1158"/>
                      </a:lnTo>
                      <a:lnTo>
                        <a:pt x="125" y="1160"/>
                      </a:lnTo>
                      <a:lnTo>
                        <a:pt x="127" y="1158"/>
                      </a:lnTo>
                      <a:lnTo>
                        <a:pt x="129" y="1158"/>
                      </a:lnTo>
                      <a:lnTo>
                        <a:pt x="132" y="1160"/>
                      </a:lnTo>
                      <a:lnTo>
                        <a:pt x="134" y="1160"/>
                      </a:lnTo>
                      <a:lnTo>
                        <a:pt x="134" y="1158"/>
                      </a:lnTo>
                      <a:lnTo>
                        <a:pt x="136" y="1160"/>
                      </a:lnTo>
                      <a:lnTo>
                        <a:pt x="138" y="1158"/>
                      </a:lnTo>
                      <a:lnTo>
                        <a:pt x="140" y="1158"/>
                      </a:lnTo>
                      <a:lnTo>
                        <a:pt x="140" y="1160"/>
                      </a:lnTo>
                      <a:lnTo>
                        <a:pt x="142" y="1158"/>
                      </a:lnTo>
                      <a:lnTo>
                        <a:pt x="142" y="1160"/>
                      </a:lnTo>
                      <a:lnTo>
                        <a:pt x="144" y="1158"/>
                      </a:lnTo>
                      <a:lnTo>
                        <a:pt x="147" y="1160"/>
                      </a:lnTo>
                      <a:lnTo>
                        <a:pt x="149" y="1158"/>
                      </a:lnTo>
                      <a:lnTo>
                        <a:pt x="149" y="1160"/>
                      </a:lnTo>
                      <a:lnTo>
                        <a:pt x="151" y="1160"/>
                      </a:lnTo>
                      <a:lnTo>
                        <a:pt x="153" y="1158"/>
                      </a:lnTo>
                      <a:lnTo>
                        <a:pt x="155" y="1160"/>
                      </a:lnTo>
                      <a:lnTo>
                        <a:pt x="157" y="1158"/>
                      </a:lnTo>
                      <a:lnTo>
                        <a:pt x="157" y="1160"/>
                      </a:lnTo>
                      <a:lnTo>
                        <a:pt x="160" y="1158"/>
                      </a:lnTo>
                      <a:lnTo>
                        <a:pt x="162" y="1158"/>
                      </a:lnTo>
                      <a:lnTo>
                        <a:pt x="162" y="1160"/>
                      </a:lnTo>
                      <a:lnTo>
                        <a:pt x="164" y="1160"/>
                      </a:lnTo>
                      <a:lnTo>
                        <a:pt x="166" y="1158"/>
                      </a:lnTo>
                      <a:lnTo>
                        <a:pt x="168" y="1160"/>
                      </a:lnTo>
                      <a:lnTo>
                        <a:pt x="170" y="1158"/>
                      </a:lnTo>
                      <a:lnTo>
                        <a:pt x="173" y="1160"/>
                      </a:lnTo>
                      <a:lnTo>
                        <a:pt x="173" y="1158"/>
                      </a:lnTo>
                      <a:lnTo>
                        <a:pt x="175" y="1160"/>
                      </a:lnTo>
                      <a:lnTo>
                        <a:pt x="177" y="1158"/>
                      </a:lnTo>
                      <a:lnTo>
                        <a:pt x="179" y="1160"/>
                      </a:lnTo>
                      <a:lnTo>
                        <a:pt x="181" y="1158"/>
                      </a:lnTo>
                      <a:lnTo>
                        <a:pt x="183" y="1160"/>
                      </a:lnTo>
                      <a:lnTo>
                        <a:pt x="185" y="1160"/>
                      </a:lnTo>
                      <a:lnTo>
                        <a:pt x="185" y="1158"/>
                      </a:lnTo>
                      <a:lnTo>
                        <a:pt x="190" y="1158"/>
                      </a:lnTo>
                      <a:lnTo>
                        <a:pt x="192" y="1160"/>
                      </a:lnTo>
                      <a:lnTo>
                        <a:pt x="194" y="1158"/>
                      </a:lnTo>
                      <a:lnTo>
                        <a:pt x="194" y="1160"/>
                      </a:lnTo>
                      <a:lnTo>
                        <a:pt x="198" y="1160"/>
                      </a:lnTo>
                      <a:lnTo>
                        <a:pt x="201" y="1158"/>
                      </a:lnTo>
                      <a:lnTo>
                        <a:pt x="203" y="1160"/>
                      </a:lnTo>
                      <a:lnTo>
                        <a:pt x="205" y="1160"/>
                      </a:lnTo>
                      <a:lnTo>
                        <a:pt x="205" y="1158"/>
                      </a:lnTo>
                      <a:lnTo>
                        <a:pt x="207" y="1160"/>
                      </a:lnTo>
                      <a:lnTo>
                        <a:pt x="209" y="1158"/>
                      </a:lnTo>
                      <a:lnTo>
                        <a:pt x="211" y="1158"/>
                      </a:lnTo>
                      <a:lnTo>
                        <a:pt x="211" y="1160"/>
                      </a:lnTo>
                      <a:lnTo>
                        <a:pt x="216" y="1160"/>
                      </a:lnTo>
                      <a:lnTo>
                        <a:pt x="216" y="1158"/>
                      </a:lnTo>
                      <a:lnTo>
                        <a:pt x="218" y="1158"/>
                      </a:lnTo>
                      <a:lnTo>
                        <a:pt x="220" y="1160"/>
                      </a:lnTo>
                      <a:lnTo>
                        <a:pt x="222" y="1158"/>
                      </a:lnTo>
                      <a:lnTo>
                        <a:pt x="222" y="1160"/>
                      </a:lnTo>
                      <a:lnTo>
                        <a:pt x="226" y="1160"/>
                      </a:lnTo>
                      <a:lnTo>
                        <a:pt x="226" y="1158"/>
                      </a:lnTo>
                      <a:lnTo>
                        <a:pt x="229" y="1160"/>
                      </a:lnTo>
                      <a:lnTo>
                        <a:pt x="231" y="1158"/>
                      </a:lnTo>
                      <a:lnTo>
                        <a:pt x="231" y="1160"/>
                      </a:lnTo>
                      <a:lnTo>
                        <a:pt x="233" y="1158"/>
                      </a:lnTo>
                      <a:lnTo>
                        <a:pt x="235" y="1160"/>
                      </a:lnTo>
                      <a:lnTo>
                        <a:pt x="235" y="1158"/>
                      </a:lnTo>
                      <a:lnTo>
                        <a:pt x="237" y="1160"/>
                      </a:lnTo>
                      <a:lnTo>
                        <a:pt x="239" y="1158"/>
                      </a:lnTo>
                      <a:lnTo>
                        <a:pt x="241" y="1160"/>
                      </a:lnTo>
                      <a:lnTo>
                        <a:pt x="241" y="1158"/>
                      </a:lnTo>
                      <a:lnTo>
                        <a:pt x="244" y="1160"/>
                      </a:lnTo>
                      <a:lnTo>
                        <a:pt x="246" y="1158"/>
                      </a:lnTo>
                      <a:lnTo>
                        <a:pt x="248" y="1160"/>
                      </a:lnTo>
                      <a:lnTo>
                        <a:pt x="250" y="1160"/>
                      </a:lnTo>
                      <a:lnTo>
                        <a:pt x="252" y="1158"/>
                      </a:lnTo>
                      <a:lnTo>
                        <a:pt x="254" y="1158"/>
                      </a:lnTo>
                      <a:lnTo>
                        <a:pt x="254" y="1160"/>
                      </a:lnTo>
                      <a:lnTo>
                        <a:pt x="259" y="1160"/>
                      </a:lnTo>
                      <a:lnTo>
                        <a:pt x="259" y="1158"/>
                      </a:lnTo>
                      <a:lnTo>
                        <a:pt x="261" y="1160"/>
                      </a:lnTo>
                      <a:lnTo>
                        <a:pt x="263" y="1158"/>
                      </a:lnTo>
                      <a:lnTo>
                        <a:pt x="265" y="1160"/>
                      </a:lnTo>
                      <a:lnTo>
                        <a:pt x="265" y="1158"/>
                      </a:lnTo>
                      <a:lnTo>
                        <a:pt x="267" y="1158"/>
                      </a:lnTo>
                      <a:lnTo>
                        <a:pt x="269" y="1160"/>
                      </a:lnTo>
                      <a:lnTo>
                        <a:pt x="272" y="1160"/>
                      </a:lnTo>
                      <a:lnTo>
                        <a:pt x="272" y="1158"/>
                      </a:lnTo>
                      <a:lnTo>
                        <a:pt x="274" y="1158"/>
                      </a:lnTo>
                      <a:lnTo>
                        <a:pt x="276" y="1160"/>
                      </a:lnTo>
                      <a:lnTo>
                        <a:pt x="278" y="1158"/>
                      </a:lnTo>
                      <a:lnTo>
                        <a:pt x="278" y="1160"/>
                      </a:lnTo>
                      <a:lnTo>
                        <a:pt x="280" y="1160"/>
                      </a:lnTo>
                      <a:lnTo>
                        <a:pt x="282" y="1158"/>
                      </a:lnTo>
                      <a:lnTo>
                        <a:pt x="285" y="1158"/>
                      </a:lnTo>
                      <a:lnTo>
                        <a:pt x="285" y="1160"/>
                      </a:lnTo>
                      <a:lnTo>
                        <a:pt x="287" y="1160"/>
                      </a:lnTo>
                      <a:lnTo>
                        <a:pt x="289" y="1158"/>
                      </a:lnTo>
                      <a:lnTo>
                        <a:pt x="291" y="1160"/>
                      </a:lnTo>
                      <a:lnTo>
                        <a:pt x="293" y="1160"/>
                      </a:lnTo>
                      <a:lnTo>
                        <a:pt x="295" y="1158"/>
                      </a:lnTo>
                      <a:lnTo>
                        <a:pt x="297" y="1158"/>
                      </a:lnTo>
                      <a:lnTo>
                        <a:pt x="297" y="1160"/>
                      </a:lnTo>
                      <a:lnTo>
                        <a:pt x="302" y="1160"/>
                      </a:lnTo>
                      <a:lnTo>
                        <a:pt x="304" y="1160"/>
                      </a:lnTo>
                      <a:lnTo>
                        <a:pt x="304" y="1158"/>
                      </a:lnTo>
                      <a:lnTo>
                        <a:pt x="308" y="1160"/>
                      </a:lnTo>
                      <a:lnTo>
                        <a:pt x="308" y="1158"/>
                      </a:lnTo>
                      <a:lnTo>
                        <a:pt x="310" y="1158"/>
                      </a:lnTo>
                      <a:lnTo>
                        <a:pt x="310" y="1160"/>
                      </a:lnTo>
                      <a:lnTo>
                        <a:pt x="315" y="1160"/>
                      </a:lnTo>
                      <a:lnTo>
                        <a:pt x="317" y="1160"/>
                      </a:lnTo>
                      <a:lnTo>
                        <a:pt x="319" y="1158"/>
                      </a:lnTo>
                      <a:lnTo>
                        <a:pt x="321" y="1158"/>
                      </a:lnTo>
                      <a:lnTo>
                        <a:pt x="321" y="1160"/>
                      </a:lnTo>
                      <a:lnTo>
                        <a:pt x="323" y="1160"/>
                      </a:lnTo>
                      <a:lnTo>
                        <a:pt x="325" y="1158"/>
                      </a:lnTo>
                      <a:lnTo>
                        <a:pt x="328" y="1158"/>
                      </a:lnTo>
                      <a:lnTo>
                        <a:pt x="328" y="1160"/>
                      </a:lnTo>
                      <a:lnTo>
                        <a:pt x="330" y="1160"/>
                      </a:lnTo>
                      <a:lnTo>
                        <a:pt x="332" y="1158"/>
                      </a:lnTo>
                      <a:lnTo>
                        <a:pt x="334" y="1160"/>
                      </a:lnTo>
                      <a:lnTo>
                        <a:pt x="336" y="1158"/>
                      </a:lnTo>
                      <a:lnTo>
                        <a:pt x="336" y="1160"/>
                      </a:lnTo>
                      <a:lnTo>
                        <a:pt x="338" y="1158"/>
                      </a:lnTo>
                      <a:lnTo>
                        <a:pt x="341" y="1160"/>
                      </a:lnTo>
                      <a:lnTo>
                        <a:pt x="343" y="1158"/>
                      </a:lnTo>
                      <a:lnTo>
                        <a:pt x="345" y="1160"/>
                      </a:lnTo>
                      <a:lnTo>
                        <a:pt x="345" y="1158"/>
                      </a:lnTo>
                      <a:lnTo>
                        <a:pt x="347" y="1160"/>
                      </a:lnTo>
                      <a:lnTo>
                        <a:pt x="351" y="1160"/>
                      </a:lnTo>
                      <a:lnTo>
                        <a:pt x="353" y="1158"/>
                      </a:lnTo>
                      <a:lnTo>
                        <a:pt x="353" y="1160"/>
                      </a:lnTo>
                      <a:lnTo>
                        <a:pt x="358" y="1158"/>
                      </a:lnTo>
                      <a:lnTo>
                        <a:pt x="358" y="1160"/>
                      </a:lnTo>
                      <a:lnTo>
                        <a:pt x="360" y="1160"/>
                      </a:lnTo>
                      <a:lnTo>
                        <a:pt x="360" y="1158"/>
                      </a:lnTo>
                      <a:lnTo>
                        <a:pt x="364" y="1160"/>
                      </a:lnTo>
                      <a:lnTo>
                        <a:pt x="364" y="1158"/>
                      </a:lnTo>
                      <a:lnTo>
                        <a:pt x="366" y="1160"/>
                      </a:lnTo>
                      <a:lnTo>
                        <a:pt x="369" y="1158"/>
                      </a:lnTo>
                      <a:lnTo>
                        <a:pt x="371" y="1158"/>
                      </a:lnTo>
                      <a:lnTo>
                        <a:pt x="371" y="1160"/>
                      </a:lnTo>
                      <a:lnTo>
                        <a:pt x="373" y="1160"/>
                      </a:lnTo>
                      <a:lnTo>
                        <a:pt x="373" y="1158"/>
                      </a:lnTo>
                      <a:lnTo>
                        <a:pt x="377" y="1158"/>
                      </a:lnTo>
                      <a:lnTo>
                        <a:pt x="377" y="1160"/>
                      </a:lnTo>
                      <a:lnTo>
                        <a:pt x="379" y="1160"/>
                      </a:lnTo>
                      <a:lnTo>
                        <a:pt x="384" y="1158"/>
                      </a:lnTo>
                      <a:lnTo>
                        <a:pt x="386" y="1158"/>
                      </a:lnTo>
                      <a:lnTo>
                        <a:pt x="388" y="1158"/>
                      </a:lnTo>
                      <a:lnTo>
                        <a:pt x="390" y="1158"/>
                      </a:lnTo>
                      <a:lnTo>
                        <a:pt x="394" y="1158"/>
                      </a:lnTo>
                      <a:lnTo>
                        <a:pt x="397" y="1158"/>
                      </a:lnTo>
                      <a:lnTo>
                        <a:pt x="399" y="1158"/>
                      </a:lnTo>
                      <a:lnTo>
                        <a:pt x="401" y="1158"/>
                      </a:lnTo>
                      <a:lnTo>
                        <a:pt x="401" y="1160"/>
                      </a:lnTo>
                      <a:lnTo>
                        <a:pt x="403" y="1158"/>
                      </a:lnTo>
                      <a:lnTo>
                        <a:pt x="405" y="1158"/>
                      </a:lnTo>
                      <a:lnTo>
                        <a:pt x="407" y="1158"/>
                      </a:lnTo>
                      <a:lnTo>
                        <a:pt x="409" y="1158"/>
                      </a:lnTo>
                      <a:lnTo>
                        <a:pt x="412" y="1158"/>
                      </a:lnTo>
                      <a:lnTo>
                        <a:pt x="414" y="1158"/>
                      </a:lnTo>
                      <a:lnTo>
                        <a:pt x="416" y="1158"/>
                      </a:lnTo>
                      <a:lnTo>
                        <a:pt x="420" y="1158"/>
                      </a:lnTo>
                      <a:lnTo>
                        <a:pt x="422" y="1158"/>
                      </a:lnTo>
                      <a:lnTo>
                        <a:pt x="425" y="1158"/>
                      </a:lnTo>
                      <a:lnTo>
                        <a:pt x="427" y="1158"/>
                      </a:lnTo>
                      <a:lnTo>
                        <a:pt x="429" y="1158"/>
                      </a:lnTo>
                      <a:lnTo>
                        <a:pt x="433" y="1158"/>
                      </a:lnTo>
                      <a:lnTo>
                        <a:pt x="435" y="1158"/>
                      </a:lnTo>
                      <a:lnTo>
                        <a:pt x="435" y="1156"/>
                      </a:lnTo>
                      <a:lnTo>
                        <a:pt x="440" y="1078"/>
                      </a:lnTo>
                      <a:lnTo>
                        <a:pt x="440" y="956"/>
                      </a:lnTo>
                      <a:lnTo>
                        <a:pt x="442" y="176"/>
                      </a:lnTo>
                      <a:lnTo>
                        <a:pt x="444" y="0"/>
                      </a:lnTo>
                      <a:lnTo>
                        <a:pt x="446" y="587"/>
                      </a:lnTo>
                      <a:lnTo>
                        <a:pt x="446" y="788"/>
                      </a:lnTo>
                      <a:lnTo>
                        <a:pt x="448" y="1108"/>
                      </a:lnTo>
                      <a:lnTo>
                        <a:pt x="448" y="1138"/>
                      </a:lnTo>
                      <a:lnTo>
                        <a:pt x="453" y="1154"/>
                      </a:lnTo>
                      <a:lnTo>
                        <a:pt x="453" y="1156"/>
                      </a:lnTo>
                      <a:lnTo>
                        <a:pt x="455" y="1158"/>
                      </a:lnTo>
                      <a:lnTo>
                        <a:pt x="457" y="1158"/>
                      </a:lnTo>
                      <a:lnTo>
                        <a:pt x="459" y="1158"/>
                      </a:lnTo>
                      <a:lnTo>
                        <a:pt x="461" y="1158"/>
                      </a:lnTo>
                      <a:lnTo>
                        <a:pt x="463" y="1158"/>
                      </a:lnTo>
                      <a:lnTo>
                        <a:pt x="466" y="1158"/>
                      </a:lnTo>
                      <a:lnTo>
                        <a:pt x="470" y="1158"/>
                      </a:lnTo>
                      <a:lnTo>
                        <a:pt x="472" y="1158"/>
                      </a:lnTo>
                      <a:lnTo>
                        <a:pt x="474" y="1158"/>
                      </a:lnTo>
                      <a:lnTo>
                        <a:pt x="478" y="1158"/>
                      </a:lnTo>
                      <a:lnTo>
                        <a:pt x="483" y="1158"/>
                      </a:lnTo>
                      <a:lnTo>
                        <a:pt x="485" y="1158"/>
                      </a:lnTo>
                      <a:lnTo>
                        <a:pt x="487" y="1158"/>
                      </a:lnTo>
                      <a:lnTo>
                        <a:pt x="489" y="1158"/>
                      </a:lnTo>
                      <a:lnTo>
                        <a:pt x="491" y="1158"/>
                      </a:lnTo>
                      <a:lnTo>
                        <a:pt x="494" y="1158"/>
                      </a:lnTo>
                      <a:lnTo>
                        <a:pt x="496" y="1158"/>
                      </a:lnTo>
                      <a:lnTo>
                        <a:pt x="498" y="1158"/>
                      </a:lnTo>
                      <a:lnTo>
                        <a:pt x="500" y="1158"/>
                      </a:lnTo>
                      <a:lnTo>
                        <a:pt x="502" y="1158"/>
                      </a:lnTo>
                      <a:lnTo>
                        <a:pt x="504" y="1158"/>
                      </a:lnTo>
                      <a:lnTo>
                        <a:pt x="506" y="1158"/>
                      </a:lnTo>
                      <a:lnTo>
                        <a:pt x="509" y="1158"/>
                      </a:lnTo>
                      <a:lnTo>
                        <a:pt x="511" y="1158"/>
                      </a:lnTo>
                      <a:lnTo>
                        <a:pt x="513" y="1158"/>
                      </a:lnTo>
                      <a:lnTo>
                        <a:pt x="517" y="1158"/>
                      </a:lnTo>
                      <a:lnTo>
                        <a:pt x="519" y="1158"/>
                      </a:lnTo>
                      <a:lnTo>
                        <a:pt x="522" y="1158"/>
                      </a:lnTo>
                      <a:lnTo>
                        <a:pt x="524" y="1158"/>
                      </a:lnTo>
                      <a:lnTo>
                        <a:pt x="528" y="1158"/>
                      </a:lnTo>
                      <a:lnTo>
                        <a:pt x="532" y="1158"/>
                      </a:lnTo>
                      <a:lnTo>
                        <a:pt x="534" y="1158"/>
                      </a:lnTo>
                      <a:lnTo>
                        <a:pt x="539" y="1158"/>
                      </a:lnTo>
                      <a:lnTo>
                        <a:pt x="541" y="1158"/>
                      </a:lnTo>
                      <a:lnTo>
                        <a:pt x="543" y="1158"/>
                      </a:lnTo>
                      <a:lnTo>
                        <a:pt x="545" y="1158"/>
                      </a:lnTo>
                      <a:lnTo>
                        <a:pt x="547" y="1158"/>
                      </a:lnTo>
                      <a:lnTo>
                        <a:pt x="550" y="1158"/>
                      </a:lnTo>
                      <a:lnTo>
                        <a:pt x="552" y="1158"/>
                      </a:lnTo>
                      <a:lnTo>
                        <a:pt x="554" y="1158"/>
                      </a:lnTo>
                      <a:lnTo>
                        <a:pt x="558" y="1158"/>
                      </a:lnTo>
                      <a:lnTo>
                        <a:pt x="560" y="1158"/>
                      </a:lnTo>
                      <a:lnTo>
                        <a:pt x="565" y="1158"/>
                      </a:lnTo>
                      <a:lnTo>
                        <a:pt x="567" y="1158"/>
                      </a:lnTo>
                      <a:lnTo>
                        <a:pt x="571" y="1158"/>
                      </a:lnTo>
                      <a:lnTo>
                        <a:pt x="573" y="1158"/>
                      </a:lnTo>
                      <a:lnTo>
                        <a:pt x="575" y="1158"/>
                      </a:lnTo>
                      <a:lnTo>
                        <a:pt x="578" y="1158"/>
                      </a:lnTo>
                      <a:lnTo>
                        <a:pt x="580" y="1158"/>
                      </a:lnTo>
                      <a:lnTo>
                        <a:pt x="584" y="1158"/>
                      </a:lnTo>
                      <a:lnTo>
                        <a:pt x="586" y="1158"/>
                      </a:lnTo>
                      <a:lnTo>
                        <a:pt x="588" y="1158"/>
                      </a:lnTo>
                      <a:lnTo>
                        <a:pt x="590" y="1158"/>
                      </a:lnTo>
                      <a:lnTo>
                        <a:pt x="593" y="1158"/>
                      </a:lnTo>
                      <a:lnTo>
                        <a:pt x="597" y="1158"/>
                      </a:lnTo>
                      <a:lnTo>
                        <a:pt x="599" y="1158"/>
                      </a:lnTo>
                      <a:lnTo>
                        <a:pt x="601" y="1158"/>
                      </a:lnTo>
                      <a:lnTo>
                        <a:pt x="603" y="1158"/>
                      </a:lnTo>
                      <a:lnTo>
                        <a:pt x="606" y="1158"/>
                      </a:lnTo>
                      <a:lnTo>
                        <a:pt x="608" y="1158"/>
                      </a:lnTo>
                      <a:lnTo>
                        <a:pt x="610" y="1158"/>
                      </a:lnTo>
                      <a:lnTo>
                        <a:pt x="612" y="1158"/>
                      </a:lnTo>
                      <a:lnTo>
                        <a:pt x="614" y="1158"/>
                      </a:lnTo>
                      <a:lnTo>
                        <a:pt x="616" y="1158"/>
                      </a:lnTo>
                      <a:lnTo>
                        <a:pt x="618" y="1158"/>
                      </a:lnTo>
                      <a:lnTo>
                        <a:pt x="621" y="1158"/>
                      </a:lnTo>
                      <a:lnTo>
                        <a:pt x="623" y="1158"/>
                      </a:lnTo>
                      <a:lnTo>
                        <a:pt x="627" y="1158"/>
                      </a:lnTo>
                      <a:lnTo>
                        <a:pt x="629" y="1158"/>
                      </a:lnTo>
                      <a:lnTo>
                        <a:pt x="631" y="1158"/>
                      </a:lnTo>
                      <a:lnTo>
                        <a:pt x="636" y="1158"/>
                      </a:lnTo>
                      <a:lnTo>
                        <a:pt x="640" y="1158"/>
                      </a:lnTo>
                      <a:lnTo>
                        <a:pt x="642" y="1158"/>
                      </a:lnTo>
                      <a:lnTo>
                        <a:pt x="644" y="1158"/>
                      </a:lnTo>
                      <a:lnTo>
                        <a:pt x="646" y="1158"/>
                      </a:lnTo>
                      <a:lnTo>
                        <a:pt x="649" y="1158"/>
                      </a:lnTo>
                      <a:lnTo>
                        <a:pt x="651" y="1158"/>
                      </a:lnTo>
                      <a:lnTo>
                        <a:pt x="653" y="1158"/>
                      </a:lnTo>
                      <a:lnTo>
                        <a:pt x="655" y="1158"/>
                      </a:lnTo>
                      <a:lnTo>
                        <a:pt x="657" y="1158"/>
                      </a:lnTo>
                      <a:lnTo>
                        <a:pt x="659" y="1158"/>
                      </a:lnTo>
                      <a:lnTo>
                        <a:pt x="662" y="1158"/>
                      </a:lnTo>
                      <a:lnTo>
                        <a:pt x="664" y="1158"/>
                      </a:lnTo>
                      <a:lnTo>
                        <a:pt x="666" y="1158"/>
                      </a:lnTo>
                      <a:lnTo>
                        <a:pt x="668" y="1158"/>
                      </a:lnTo>
                      <a:lnTo>
                        <a:pt x="670" y="1158"/>
                      </a:lnTo>
                      <a:lnTo>
                        <a:pt x="672" y="1158"/>
                      </a:lnTo>
                      <a:lnTo>
                        <a:pt x="677" y="1158"/>
                      </a:lnTo>
                      <a:lnTo>
                        <a:pt x="679" y="1158"/>
                      </a:lnTo>
                      <a:lnTo>
                        <a:pt x="681" y="1158"/>
                      </a:lnTo>
                      <a:lnTo>
                        <a:pt x="683" y="1158"/>
                      </a:lnTo>
                      <a:lnTo>
                        <a:pt x="685" y="1158"/>
                      </a:lnTo>
                      <a:lnTo>
                        <a:pt x="687" y="1158"/>
                      </a:lnTo>
                      <a:lnTo>
                        <a:pt x="690" y="1158"/>
                      </a:lnTo>
                      <a:lnTo>
                        <a:pt x="692" y="1158"/>
                      </a:lnTo>
                      <a:lnTo>
                        <a:pt x="696" y="1158"/>
                      </a:lnTo>
                      <a:lnTo>
                        <a:pt x="698" y="1158"/>
                      </a:lnTo>
                      <a:lnTo>
                        <a:pt x="700" y="1158"/>
                      </a:lnTo>
                      <a:lnTo>
                        <a:pt x="703" y="1158"/>
                      </a:lnTo>
                      <a:lnTo>
                        <a:pt x="705" y="1158"/>
                      </a:lnTo>
                      <a:lnTo>
                        <a:pt x="707" y="1158"/>
                      </a:lnTo>
                      <a:lnTo>
                        <a:pt x="709" y="1158"/>
                      </a:lnTo>
                      <a:lnTo>
                        <a:pt x="711" y="1158"/>
                      </a:lnTo>
                      <a:lnTo>
                        <a:pt x="713" y="1158"/>
                      </a:lnTo>
                      <a:lnTo>
                        <a:pt x="715" y="1158"/>
                      </a:lnTo>
                      <a:lnTo>
                        <a:pt x="718" y="1158"/>
                      </a:lnTo>
                      <a:lnTo>
                        <a:pt x="720" y="1158"/>
                      </a:lnTo>
                      <a:lnTo>
                        <a:pt x="722" y="1158"/>
                      </a:lnTo>
                      <a:lnTo>
                        <a:pt x="724" y="1158"/>
                      </a:lnTo>
                      <a:lnTo>
                        <a:pt x="726" y="1158"/>
                      </a:lnTo>
                      <a:lnTo>
                        <a:pt x="728" y="1158"/>
                      </a:lnTo>
                      <a:lnTo>
                        <a:pt x="733" y="1158"/>
                      </a:lnTo>
                      <a:lnTo>
                        <a:pt x="735" y="1158"/>
                      </a:lnTo>
                      <a:lnTo>
                        <a:pt x="737" y="1158"/>
                      </a:lnTo>
                      <a:lnTo>
                        <a:pt x="739" y="1158"/>
                      </a:lnTo>
                      <a:lnTo>
                        <a:pt x="741" y="1158"/>
                      </a:lnTo>
                      <a:lnTo>
                        <a:pt x="743" y="1158"/>
                      </a:lnTo>
                      <a:lnTo>
                        <a:pt x="746" y="1158"/>
                      </a:lnTo>
                      <a:lnTo>
                        <a:pt x="748" y="1158"/>
                      </a:lnTo>
                      <a:lnTo>
                        <a:pt x="750" y="1158"/>
                      </a:lnTo>
                      <a:lnTo>
                        <a:pt x="752" y="1158"/>
                      </a:lnTo>
                      <a:lnTo>
                        <a:pt x="754" y="1158"/>
                      </a:lnTo>
                      <a:lnTo>
                        <a:pt x="756" y="1158"/>
                      </a:lnTo>
                      <a:lnTo>
                        <a:pt x="759" y="1158"/>
                      </a:lnTo>
                      <a:lnTo>
                        <a:pt x="761" y="1158"/>
                      </a:lnTo>
                      <a:lnTo>
                        <a:pt x="763" y="1158"/>
                      </a:lnTo>
                      <a:lnTo>
                        <a:pt x="765" y="1158"/>
                      </a:lnTo>
                      <a:lnTo>
                        <a:pt x="767" y="1158"/>
                      </a:lnTo>
                      <a:lnTo>
                        <a:pt x="769" y="1158"/>
                      </a:lnTo>
                      <a:lnTo>
                        <a:pt x="771" y="1158"/>
                      </a:lnTo>
                      <a:lnTo>
                        <a:pt x="774" y="1158"/>
                      </a:lnTo>
                      <a:lnTo>
                        <a:pt x="776" y="1158"/>
                      </a:lnTo>
                      <a:lnTo>
                        <a:pt x="778" y="1158"/>
                      </a:lnTo>
                      <a:lnTo>
                        <a:pt x="780" y="1158"/>
                      </a:lnTo>
                      <a:lnTo>
                        <a:pt x="782" y="1158"/>
                      </a:lnTo>
                      <a:lnTo>
                        <a:pt x="784" y="1158"/>
                      </a:lnTo>
                      <a:lnTo>
                        <a:pt x="787" y="1158"/>
                      </a:lnTo>
                      <a:lnTo>
                        <a:pt x="789" y="1158"/>
                      </a:lnTo>
                      <a:lnTo>
                        <a:pt x="791" y="1158"/>
                      </a:lnTo>
                      <a:lnTo>
                        <a:pt x="795" y="1158"/>
                      </a:lnTo>
                      <a:lnTo>
                        <a:pt x="797" y="1158"/>
                      </a:lnTo>
                      <a:lnTo>
                        <a:pt x="802" y="1158"/>
                      </a:lnTo>
                      <a:lnTo>
                        <a:pt x="804" y="1158"/>
                      </a:lnTo>
                      <a:lnTo>
                        <a:pt x="806" y="1158"/>
                      </a:lnTo>
                      <a:lnTo>
                        <a:pt x="808" y="1158"/>
                      </a:lnTo>
                      <a:lnTo>
                        <a:pt x="810" y="1158"/>
                      </a:lnTo>
                      <a:lnTo>
                        <a:pt x="812" y="1158"/>
                      </a:lnTo>
                      <a:lnTo>
                        <a:pt x="815" y="1158"/>
                      </a:lnTo>
                      <a:lnTo>
                        <a:pt x="817" y="1158"/>
                      </a:lnTo>
                      <a:lnTo>
                        <a:pt x="821" y="1158"/>
                      </a:lnTo>
                      <a:lnTo>
                        <a:pt x="823" y="1158"/>
                      </a:lnTo>
                      <a:lnTo>
                        <a:pt x="827" y="1158"/>
                      </a:lnTo>
                      <a:lnTo>
                        <a:pt x="830" y="1158"/>
                      </a:lnTo>
                      <a:lnTo>
                        <a:pt x="834" y="1158"/>
                      </a:lnTo>
                      <a:lnTo>
                        <a:pt x="836" y="1158"/>
                      </a:lnTo>
                      <a:lnTo>
                        <a:pt x="838" y="1158"/>
                      </a:lnTo>
                      <a:lnTo>
                        <a:pt x="840" y="1158"/>
                      </a:lnTo>
                      <a:lnTo>
                        <a:pt x="843" y="1158"/>
                      </a:lnTo>
                      <a:lnTo>
                        <a:pt x="845" y="1158"/>
                      </a:lnTo>
                      <a:lnTo>
                        <a:pt x="847" y="1158"/>
                      </a:lnTo>
                      <a:lnTo>
                        <a:pt x="849" y="1158"/>
                      </a:lnTo>
                      <a:lnTo>
                        <a:pt x="851" y="1158"/>
                      </a:lnTo>
                      <a:lnTo>
                        <a:pt x="853" y="1158"/>
                      </a:lnTo>
                      <a:lnTo>
                        <a:pt x="858" y="1158"/>
                      </a:lnTo>
                      <a:lnTo>
                        <a:pt x="860" y="1158"/>
                      </a:lnTo>
                      <a:lnTo>
                        <a:pt x="862" y="1158"/>
                      </a:lnTo>
                      <a:lnTo>
                        <a:pt x="864" y="1158"/>
                      </a:lnTo>
                      <a:lnTo>
                        <a:pt x="866" y="1158"/>
                      </a:lnTo>
                      <a:lnTo>
                        <a:pt x="868" y="1158"/>
                      </a:lnTo>
                      <a:lnTo>
                        <a:pt x="871" y="1158"/>
                      </a:lnTo>
                      <a:lnTo>
                        <a:pt x="873" y="1158"/>
                      </a:lnTo>
                      <a:lnTo>
                        <a:pt x="875" y="1158"/>
                      </a:lnTo>
                      <a:lnTo>
                        <a:pt x="877" y="1158"/>
                      </a:lnTo>
                      <a:lnTo>
                        <a:pt x="879" y="1158"/>
                      </a:lnTo>
                      <a:lnTo>
                        <a:pt x="881" y="1158"/>
                      </a:lnTo>
                      <a:lnTo>
                        <a:pt x="883" y="1158"/>
                      </a:lnTo>
                      <a:lnTo>
                        <a:pt x="886" y="1158"/>
                      </a:lnTo>
                      <a:lnTo>
                        <a:pt x="888" y="1158"/>
                      </a:lnTo>
                      <a:lnTo>
                        <a:pt x="890" y="1158"/>
                      </a:lnTo>
                      <a:lnTo>
                        <a:pt x="892" y="1158"/>
                      </a:lnTo>
                      <a:lnTo>
                        <a:pt x="896" y="1158"/>
                      </a:lnTo>
                      <a:lnTo>
                        <a:pt x="899" y="1158"/>
                      </a:lnTo>
                      <a:lnTo>
                        <a:pt x="901" y="1158"/>
                      </a:lnTo>
                      <a:lnTo>
                        <a:pt x="903" y="1158"/>
                      </a:lnTo>
                      <a:lnTo>
                        <a:pt x="905" y="1158"/>
                      </a:lnTo>
                      <a:lnTo>
                        <a:pt x="907" y="1158"/>
                      </a:lnTo>
                      <a:lnTo>
                        <a:pt x="909" y="1158"/>
                      </a:lnTo>
                      <a:lnTo>
                        <a:pt x="911" y="1158"/>
                      </a:lnTo>
                      <a:lnTo>
                        <a:pt x="914" y="1158"/>
                      </a:lnTo>
                      <a:lnTo>
                        <a:pt x="916" y="1158"/>
                      </a:lnTo>
                      <a:lnTo>
                        <a:pt x="918" y="1158"/>
                      </a:lnTo>
                      <a:lnTo>
                        <a:pt x="920" y="1158"/>
                      </a:lnTo>
                      <a:lnTo>
                        <a:pt x="922" y="1158"/>
                      </a:lnTo>
                      <a:lnTo>
                        <a:pt x="924" y="1158"/>
                      </a:lnTo>
                      <a:lnTo>
                        <a:pt x="927" y="1158"/>
                      </a:lnTo>
                      <a:lnTo>
                        <a:pt x="929" y="1158"/>
                      </a:lnTo>
                      <a:lnTo>
                        <a:pt x="931" y="1158"/>
                      </a:lnTo>
                      <a:lnTo>
                        <a:pt x="933" y="1158"/>
                      </a:lnTo>
                      <a:lnTo>
                        <a:pt x="935" y="1158"/>
                      </a:lnTo>
                      <a:lnTo>
                        <a:pt x="937" y="1158"/>
                      </a:lnTo>
                      <a:lnTo>
                        <a:pt x="940" y="1158"/>
                      </a:lnTo>
                      <a:lnTo>
                        <a:pt x="942" y="1158"/>
                      </a:lnTo>
                      <a:lnTo>
                        <a:pt x="944" y="1158"/>
                      </a:lnTo>
                      <a:lnTo>
                        <a:pt x="946" y="1158"/>
                      </a:lnTo>
                      <a:lnTo>
                        <a:pt x="948" y="1158"/>
                      </a:lnTo>
                      <a:lnTo>
                        <a:pt x="952" y="1158"/>
                      </a:lnTo>
                      <a:lnTo>
                        <a:pt x="955" y="1158"/>
                      </a:lnTo>
                      <a:lnTo>
                        <a:pt x="957" y="1158"/>
                      </a:lnTo>
                      <a:lnTo>
                        <a:pt x="961" y="1158"/>
                      </a:lnTo>
                      <a:lnTo>
                        <a:pt x="963" y="1158"/>
                      </a:lnTo>
                      <a:lnTo>
                        <a:pt x="965" y="1158"/>
                      </a:lnTo>
                      <a:lnTo>
                        <a:pt x="970" y="1158"/>
                      </a:lnTo>
                      <a:lnTo>
                        <a:pt x="972" y="1158"/>
                      </a:lnTo>
                      <a:lnTo>
                        <a:pt x="974" y="1158"/>
                      </a:lnTo>
                      <a:lnTo>
                        <a:pt x="976" y="1158"/>
                      </a:lnTo>
                      <a:lnTo>
                        <a:pt x="980" y="1158"/>
                      </a:lnTo>
                      <a:lnTo>
                        <a:pt x="983" y="1158"/>
                      </a:lnTo>
                      <a:lnTo>
                        <a:pt x="985" y="1158"/>
                      </a:lnTo>
                      <a:lnTo>
                        <a:pt x="987" y="1158"/>
                      </a:lnTo>
                      <a:lnTo>
                        <a:pt x="989" y="1158"/>
                      </a:lnTo>
                      <a:lnTo>
                        <a:pt x="991" y="1158"/>
                      </a:lnTo>
                      <a:lnTo>
                        <a:pt x="993" y="1158"/>
                      </a:lnTo>
                      <a:lnTo>
                        <a:pt x="998" y="1158"/>
                      </a:lnTo>
                      <a:lnTo>
                        <a:pt x="1000" y="1158"/>
                      </a:lnTo>
                      <a:lnTo>
                        <a:pt x="1002" y="1158"/>
                      </a:lnTo>
                      <a:lnTo>
                        <a:pt x="1004" y="1158"/>
                      </a:lnTo>
                      <a:lnTo>
                        <a:pt x="1008" y="1158"/>
                      </a:lnTo>
                      <a:lnTo>
                        <a:pt x="1011" y="1158"/>
                      </a:lnTo>
                      <a:lnTo>
                        <a:pt x="1013" y="1158"/>
                      </a:lnTo>
                      <a:lnTo>
                        <a:pt x="1015" y="1158"/>
                      </a:lnTo>
                      <a:lnTo>
                        <a:pt x="1017" y="1158"/>
                      </a:lnTo>
                      <a:lnTo>
                        <a:pt x="1021" y="1158"/>
                      </a:lnTo>
                      <a:lnTo>
                        <a:pt x="1024" y="1158"/>
                      </a:lnTo>
                      <a:lnTo>
                        <a:pt x="1026" y="1158"/>
                      </a:lnTo>
                      <a:lnTo>
                        <a:pt x="1028" y="1158"/>
                      </a:lnTo>
                      <a:lnTo>
                        <a:pt x="1030" y="1158"/>
                      </a:lnTo>
                      <a:lnTo>
                        <a:pt x="1032" y="1158"/>
                      </a:lnTo>
                      <a:lnTo>
                        <a:pt x="1034" y="1158"/>
                      </a:lnTo>
                      <a:lnTo>
                        <a:pt x="1036" y="1158"/>
                      </a:lnTo>
                      <a:lnTo>
                        <a:pt x="1039" y="1158"/>
                      </a:lnTo>
                      <a:lnTo>
                        <a:pt x="1041" y="1158"/>
                      </a:lnTo>
                      <a:lnTo>
                        <a:pt x="1043" y="1158"/>
                      </a:lnTo>
                      <a:lnTo>
                        <a:pt x="1045" y="1158"/>
                      </a:lnTo>
                      <a:lnTo>
                        <a:pt x="1047" y="1158"/>
                      </a:lnTo>
                      <a:lnTo>
                        <a:pt x="1049" y="1158"/>
                      </a:lnTo>
                      <a:lnTo>
                        <a:pt x="1052" y="1158"/>
                      </a:lnTo>
                      <a:lnTo>
                        <a:pt x="1054" y="1158"/>
                      </a:lnTo>
                      <a:lnTo>
                        <a:pt x="1056" y="1158"/>
                      </a:lnTo>
                      <a:lnTo>
                        <a:pt x="1058" y="1158"/>
                      </a:lnTo>
                      <a:lnTo>
                        <a:pt x="1060" y="1158"/>
                      </a:lnTo>
                      <a:lnTo>
                        <a:pt x="1062" y="1158"/>
                      </a:lnTo>
                      <a:lnTo>
                        <a:pt x="1064" y="1158"/>
                      </a:lnTo>
                      <a:lnTo>
                        <a:pt x="1067" y="1158"/>
                      </a:lnTo>
                      <a:lnTo>
                        <a:pt x="1069" y="1158"/>
                      </a:lnTo>
                      <a:lnTo>
                        <a:pt x="1071" y="1158"/>
                      </a:lnTo>
                      <a:lnTo>
                        <a:pt x="1073" y="1158"/>
                      </a:lnTo>
                      <a:lnTo>
                        <a:pt x="1075" y="1158"/>
                      </a:lnTo>
                      <a:lnTo>
                        <a:pt x="1077" y="1158"/>
                      </a:lnTo>
                      <a:lnTo>
                        <a:pt x="1080" y="1158"/>
                      </a:lnTo>
                      <a:lnTo>
                        <a:pt x="1082" y="1158"/>
                      </a:lnTo>
                      <a:lnTo>
                        <a:pt x="1084" y="1158"/>
                      </a:lnTo>
                      <a:lnTo>
                        <a:pt x="1086" y="1158"/>
                      </a:lnTo>
                      <a:lnTo>
                        <a:pt x="1088" y="1158"/>
                      </a:lnTo>
                      <a:lnTo>
                        <a:pt x="1090" y="1158"/>
                      </a:lnTo>
                      <a:lnTo>
                        <a:pt x="1092" y="1158"/>
                      </a:lnTo>
                      <a:lnTo>
                        <a:pt x="1095" y="1158"/>
                      </a:lnTo>
                      <a:lnTo>
                        <a:pt x="1097" y="1158"/>
                      </a:lnTo>
                      <a:lnTo>
                        <a:pt x="1099" y="1158"/>
                      </a:lnTo>
                      <a:lnTo>
                        <a:pt x="1101" y="1158"/>
                      </a:lnTo>
                      <a:lnTo>
                        <a:pt x="1105" y="1158"/>
                      </a:lnTo>
                      <a:lnTo>
                        <a:pt x="1108" y="1158"/>
                      </a:lnTo>
                      <a:lnTo>
                        <a:pt x="1110" y="1158"/>
                      </a:lnTo>
                      <a:lnTo>
                        <a:pt x="1112" y="1158"/>
                      </a:lnTo>
                      <a:lnTo>
                        <a:pt x="1116" y="1158"/>
                      </a:lnTo>
                      <a:lnTo>
                        <a:pt x="1118" y="1158"/>
                      </a:lnTo>
                      <a:lnTo>
                        <a:pt x="1120" y="1158"/>
                      </a:lnTo>
                      <a:lnTo>
                        <a:pt x="1123" y="1158"/>
                      </a:lnTo>
                      <a:lnTo>
                        <a:pt x="1125" y="1158"/>
                      </a:lnTo>
                      <a:lnTo>
                        <a:pt x="1127" y="1158"/>
                      </a:lnTo>
                      <a:lnTo>
                        <a:pt x="1129" y="1158"/>
                      </a:lnTo>
                      <a:lnTo>
                        <a:pt x="1133" y="1158"/>
                      </a:lnTo>
                      <a:lnTo>
                        <a:pt x="1136" y="1158"/>
                      </a:lnTo>
                      <a:lnTo>
                        <a:pt x="1138" y="1158"/>
                      </a:lnTo>
                      <a:lnTo>
                        <a:pt x="1140" y="1158"/>
                      </a:lnTo>
                      <a:lnTo>
                        <a:pt x="1142" y="1158"/>
                      </a:lnTo>
                      <a:lnTo>
                        <a:pt x="1144" y="1158"/>
                      </a:lnTo>
                      <a:lnTo>
                        <a:pt x="1146" y="1158"/>
                      </a:lnTo>
                      <a:lnTo>
                        <a:pt x="1148" y="1158"/>
                      </a:lnTo>
                      <a:lnTo>
                        <a:pt x="1153" y="1158"/>
                      </a:lnTo>
                      <a:lnTo>
                        <a:pt x="1155" y="1158"/>
                      </a:lnTo>
                      <a:lnTo>
                        <a:pt x="1159" y="1158"/>
                      </a:lnTo>
                      <a:lnTo>
                        <a:pt x="1161" y="1158"/>
                      </a:lnTo>
                      <a:lnTo>
                        <a:pt x="1164" y="1158"/>
                      </a:lnTo>
                      <a:lnTo>
                        <a:pt x="1166" y="1158"/>
                      </a:lnTo>
                      <a:lnTo>
                        <a:pt x="1168" y="1158"/>
                      </a:lnTo>
                      <a:lnTo>
                        <a:pt x="1170" y="1158"/>
                      </a:lnTo>
                      <a:lnTo>
                        <a:pt x="1172" y="1158"/>
                      </a:lnTo>
                      <a:lnTo>
                        <a:pt x="1174" y="1158"/>
                      </a:lnTo>
                      <a:lnTo>
                        <a:pt x="1177" y="1158"/>
                      </a:lnTo>
                      <a:lnTo>
                        <a:pt x="1179" y="1158"/>
                      </a:lnTo>
                      <a:lnTo>
                        <a:pt x="1181" y="1158"/>
                      </a:lnTo>
                      <a:lnTo>
                        <a:pt x="1183" y="1158"/>
                      </a:lnTo>
                      <a:lnTo>
                        <a:pt x="1185" y="1158"/>
                      </a:lnTo>
                      <a:lnTo>
                        <a:pt x="1189" y="1158"/>
                      </a:lnTo>
                      <a:lnTo>
                        <a:pt x="1192" y="1158"/>
                      </a:lnTo>
                      <a:lnTo>
                        <a:pt x="1196" y="1158"/>
                      </a:lnTo>
                      <a:lnTo>
                        <a:pt x="1198" y="1158"/>
                      </a:lnTo>
                      <a:lnTo>
                        <a:pt x="1200" y="1158"/>
                      </a:lnTo>
                      <a:lnTo>
                        <a:pt x="1202" y="1158"/>
                      </a:lnTo>
                      <a:lnTo>
                        <a:pt x="1205" y="1158"/>
                      </a:lnTo>
                      <a:lnTo>
                        <a:pt x="1209" y="1158"/>
                      </a:lnTo>
                      <a:lnTo>
                        <a:pt x="1211" y="1158"/>
                      </a:lnTo>
                      <a:lnTo>
                        <a:pt x="1213" y="1158"/>
                      </a:lnTo>
                      <a:lnTo>
                        <a:pt x="1215" y="1158"/>
                      </a:lnTo>
                      <a:lnTo>
                        <a:pt x="1217" y="1158"/>
                      </a:lnTo>
                      <a:lnTo>
                        <a:pt x="1220" y="1158"/>
                      </a:lnTo>
                      <a:lnTo>
                        <a:pt x="1222" y="1158"/>
                      </a:lnTo>
                      <a:lnTo>
                        <a:pt x="1224" y="1158"/>
                      </a:lnTo>
                      <a:lnTo>
                        <a:pt x="1226" y="1158"/>
                      </a:lnTo>
                      <a:lnTo>
                        <a:pt x="1228" y="1158"/>
                      </a:lnTo>
                      <a:lnTo>
                        <a:pt x="1230" y="1158"/>
                      </a:lnTo>
                      <a:lnTo>
                        <a:pt x="1233" y="1158"/>
                      </a:lnTo>
                      <a:lnTo>
                        <a:pt x="1235" y="1158"/>
                      </a:lnTo>
                      <a:lnTo>
                        <a:pt x="1237" y="1158"/>
                      </a:lnTo>
                      <a:lnTo>
                        <a:pt x="1239" y="1158"/>
                      </a:lnTo>
                      <a:lnTo>
                        <a:pt x="1241" y="1158"/>
                      </a:lnTo>
                      <a:lnTo>
                        <a:pt x="1245" y="1158"/>
                      </a:lnTo>
                      <a:lnTo>
                        <a:pt x="1248" y="1158"/>
                      </a:lnTo>
                      <a:lnTo>
                        <a:pt x="1250" y="1158"/>
                      </a:lnTo>
                      <a:lnTo>
                        <a:pt x="1252" y="1158"/>
                      </a:lnTo>
                      <a:lnTo>
                        <a:pt x="1254" y="1158"/>
                      </a:lnTo>
                      <a:lnTo>
                        <a:pt x="1256" y="1158"/>
                      </a:lnTo>
                      <a:lnTo>
                        <a:pt x="1258" y="1158"/>
                      </a:lnTo>
                      <a:lnTo>
                        <a:pt x="1261" y="1158"/>
                      </a:lnTo>
                      <a:lnTo>
                        <a:pt x="1263" y="1158"/>
                      </a:lnTo>
                      <a:lnTo>
                        <a:pt x="1265" y="1158"/>
                      </a:lnTo>
                      <a:lnTo>
                        <a:pt x="1267" y="1158"/>
                      </a:lnTo>
                      <a:lnTo>
                        <a:pt x="1271" y="1158"/>
                      </a:lnTo>
                      <a:lnTo>
                        <a:pt x="1273" y="1158"/>
                      </a:lnTo>
                      <a:lnTo>
                        <a:pt x="1278" y="1158"/>
                      </a:lnTo>
                      <a:lnTo>
                        <a:pt x="1280" y="1158"/>
                      </a:lnTo>
                      <a:lnTo>
                        <a:pt x="1282" y="1158"/>
                      </a:lnTo>
                      <a:lnTo>
                        <a:pt x="1284" y="1158"/>
                      </a:lnTo>
                      <a:lnTo>
                        <a:pt x="1286" y="1158"/>
                      </a:lnTo>
                      <a:lnTo>
                        <a:pt x="1291" y="1158"/>
                      </a:lnTo>
                      <a:lnTo>
                        <a:pt x="1293" y="1158"/>
                      </a:lnTo>
                      <a:lnTo>
                        <a:pt x="1295" y="1158"/>
                      </a:lnTo>
                      <a:lnTo>
                        <a:pt x="1297" y="1158"/>
                      </a:lnTo>
                      <a:lnTo>
                        <a:pt x="1301" y="1158"/>
                      </a:lnTo>
                      <a:lnTo>
                        <a:pt x="1304" y="1158"/>
                      </a:lnTo>
                      <a:lnTo>
                        <a:pt x="1306" y="1158"/>
                      </a:lnTo>
                      <a:lnTo>
                        <a:pt x="1308" y="1158"/>
                      </a:lnTo>
                      <a:lnTo>
                        <a:pt x="1310" y="1158"/>
                      </a:lnTo>
                      <a:lnTo>
                        <a:pt x="1312" y="1158"/>
                      </a:lnTo>
                      <a:lnTo>
                        <a:pt x="1314" y="1158"/>
                      </a:lnTo>
                      <a:lnTo>
                        <a:pt x="1317" y="1158"/>
                      </a:lnTo>
                      <a:lnTo>
                        <a:pt x="1319" y="1158"/>
                      </a:lnTo>
                      <a:lnTo>
                        <a:pt x="1321" y="1158"/>
                      </a:lnTo>
                      <a:lnTo>
                        <a:pt x="1323" y="1158"/>
                      </a:lnTo>
                      <a:lnTo>
                        <a:pt x="1325" y="1158"/>
                      </a:lnTo>
                      <a:lnTo>
                        <a:pt x="1327" y="1158"/>
                      </a:lnTo>
                      <a:lnTo>
                        <a:pt x="1329" y="1158"/>
                      </a:lnTo>
                      <a:lnTo>
                        <a:pt x="1332" y="1158"/>
                      </a:lnTo>
                      <a:lnTo>
                        <a:pt x="1334" y="1158"/>
                      </a:lnTo>
                      <a:lnTo>
                        <a:pt x="1336" y="1158"/>
                      </a:lnTo>
                      <a:lnTo>
                        <a:pt x="1338" y="1158"/>
                      </a:lnTo>
                      <a:lnTo>
                        <a:pt x="1340" y="1158"/>
                      </a:lnTo>
                      <a:lnTo>
                        <a:pt x="1342" y="1158"/>
                      </a:lnTo>
                      <a:lnTo>
                        <a:pt x="1347" y="1158"/>
                      </a:lnTo>
                      <a:lnTo>
                        <a:pt x="1349" y="1158"/>
                      </a:lnTo>
                      <a:lnTo>
                        <a:pt x="1351" y="1158"/>
                      </a:lnTo>
                      <a:lnTo>
                        <a:pt x="1353" y="1158"/>
                      </a:lnTo>
                      <a:lnTo>
                        <a:pt x="1355" y="1158"/>
                      </a:lnTo>
                      <a:lnTo>
                        <a:pt x="1357" y="1158"/>
                      </a:lnTo>
                      <a:lnTo>
                        <a:pt x="1360" y="1158"/>
                      </a:lnTo>
                      <a:lnTo>
                        <a:pt x="1364" y="1158"/>
                      </a:lnTo>
                      <a:lnTo>
                        <a:pt x="1366" y="1158"/>
                      </a:lnTo>
                      <a:lnTo>
                        <a:pt x="1368" y="1158"/>
                      </a:lnTo>
                      <a:lnTo>
                        <a:pt x="1370" y="1158"/>
                      </a:lnTo>
                      <a:lnTo>
                        <a:pt x="1373" y="1158"/>
                      </a:lnTo>
                      <a:lnTo>
                        <a:pt x="1375" y="1158"/>
                      </a:lnTo>
                      <a:lnTo>
                        <a:pt x="1377" y="1158"/>
                      </a:lnTo>
                      <a:lnTo>
                        <a:pt x="1379" y="1158"/>
                      </a:lnTo>
                      <a:lnTo>
                        <a:pt x="1381" y="1158"/>
                      </a:lnTo>
                      <a:lnTo>
                        <a:pt x="1383" y="1158"/>
                      </a:lnTo>
                      <a:lnTo>
                        <a:pt x="1385" y="1158"/>
                      </a:lnTo>
                      <a:lnTo>
                        <a:pt x="1388" y="1158"/>
                      </a:lnTo>
                      <a:lnTo>
                        <a:pt x="1390" y="1158"/>
                      </a:lnTo>
                      <a:lnTo>
                        <a:pt x="1394" y="1158"/>
                      </a:lnTo>
                      <a:lnTo>
                        <a:pt x="1396" y="1158"/>
                      </a:lnTo>
                      <a:lnTo>
                        <a:pt x="1398" y="1158"/>
                      </a:lnTo>
                      <a:lnTo>
                        <a:pt x="1401" y="1158"/>
                      </a:lnTo>
                      <a:lnTo>
                        <a:pt x="1403" y="1158"/>
                      </a:lnTo>
                      <a:lnTo>
                        <a:pt x="1405" y="1158"/>
                      </a:lnTo>
                      <a:lnTo>
                        <a:pt x="1407" y="1158"/>
                      </a:lnTo>
                      <a:lnTo>
                        <a:pt x="1409" y="1158"/>
                      </a:lnTo>
                      <a:lnTo>
                        <a:pt x="1411" y="1158"/>
                      </a:lnTo>
                      <a:lnTo>
                        <a:pt x="1413" y="1158"/>
                      </a:lnTo>
                      <a:lnTo>
                        <a:pt x="1416" y="1158"/>
                      </a:lnTo>
                      <a:lnTo>
                        <a:pt x="1420" y="1158"/>
                      </a:lnTo>
                      <a:lnTo>
                        <a:pt x="1422" y="1158"/>
                      </a:lnTo>
                      <a:lnTo>
                        <a:pt x="1426" y="1158"/>
                      </a:lnTo>
                      <a:lnTo>
                        <a:pt x="1429" y="1158"/>
                      </a:lnTo>
                      <a:lnTo>
                        <a:pt x="1431" y="1158"/>
                      </a:lnTo>
                      <a:lnTo>
                        <a:pt x="1433" y="1158"/>
                      </a:lnTo>
                      <a:lnTo>
                        <a:pt x="1435" y="1158"/>
                      </a:lnTo>
                      <a:lnTo>
                        <a:pt x="1439" y="1158"/>
                      </a:lnTo>
                      <a:lnTo>
                        <a:pt x="1442" y="1158"/>
                      </a:lnTo>
                      <a:lnTo>
                        <a:pt x="1444" y="1158"/>
                      </a:lnTo>
                      <a:lnTo>
                        <a:pt x="1446" y="1158"/>
                      </a:lnTo>
                      <a:lnTo>
                        <a:pt x="1450" y="1158"/>
                      </a:lnTo>
                      <a:lnTo>
                        <a:pt x="1452" y="1158"/>
                      </a:lnTo>
                      <a:lnTo>
                        <a:pt x="1454" y="1158"/>
                      </a:lnTo>
                      <a:lnTo>
                        <a:pt x="1457" y="1158"/>
                      </a:lnTo>
                      <a:lnTo>
                        <a:pt x="1459" y="1158"/>
                      </a:lnTo>
                      <a:lnTo>
                        <a:pt x="1461" y="1158"/>
                      </a:lnTo>
                      <a:lnTo>
                        <a:pt x="1463" y="1158"/>
                      </a:lnTo>
                      <a:lnTo>
                        <a:pt x="1465" y="1158"/>
                      </a:lnTo>
                      <a:lnTo>
                        <a:pt x="1467" y="1158"/>
                      </a:lnTo>
                      <a:lnTo>
                        <a:pt x="1470" y="1158"/>
                      </a:lnTo>
                      <a:lnTo>
                        <a:pt x="1472" y="1158"/>
                      </a:lnTo>
                      <a:lnTo>
                        <a:pt x="1474" y="1158"/>
                      </a:lnTo>
                      <a:lnTo>
                        <a:pt x="1476" y="1158"/>
                      </a:lnTo>
                      <a:lnTo>
                        <a:pt x="1478" y="1158"/>
                      </a:lnTo>
                      <a:lnTo>
                        <a:pt x="1482" y="1158"/>
                      </a:lnTo>
                      <a:lnTo>
                        <a:pt x="1485" y="1158"/>
                      </a:lnTo>
                      <a:lnTo>
                        <a:pt x="1489" y="1158"/>
                      </a:lnTo>
                      <a:lnTo>
                        <a:pt x="1491" y="1158"/>
                      </a:lnTo>
                      <a:lnTo>
                        <a:pt x="1495" y="1158"/>
                      </a:lnTo>
                      <a:lnTo>
                        <a:pt x="1498" y="1158"/>
                      </a:lnTo>
                      <a:lnTo>
                        <a:pt x="1500" y="1158"/>
                      </a:lnTo>
                      <a:lnTo>
                        <a:pt x="1502" y="1158"/>
                      </a:lnTo>
                      <a:lnTo>
                        <a:pt x="1504" y="1158"/>
                      </a:lnTo>
                      <a:lnTo>
                        <a:pt x="1506" y="1158"/>
                      </a:lnTo>
                      <a:lnTo>
                        <a:pt x="1508" y="1158"/>
                      </a:lnTo>
                      <a:lnTo>
                        <a:pt x="1510" y="1158"/>
                      </a:lnTo>
                      <a:lnTo>
                        <a:pt x="1513" y="1158"/>
                      </a:lnTo>
                      <a:lnTo>
                        <a:pt x="1515" y="1158"/>
                      </a:lnTo>
                      <a:lnTo>
                        <a:pt x="1517" y="1158"/>
                      </a:lnTo>
                      <a:lnTo>
                        <a:pt x="1519" y="1158"/>
                      </a:lnTo>
                      <a:lnTo>
                        <a:pt x="1521" y="1158"/>
                      </a:lnTo>
                      <a:lnTo>
                        <a:pt x="1526" y="1158"/>
                      </a:lnTo>
                      <a:lnTo>
                        <a:pt x="1528" y="1158"/>
                      </a:lnTo>
                      <a:lnTo>
                        <a:pt x="1530" y="1158"/>
                      </a:lnTo>
                      <a:lnTo>
                        <a:pt x="1532" y="1158"/>
                      </a:lnTo>
                      <a:lnTo>
                        <a:pt x="1534" y="1158"/>
                      </a:lnTo>
                      <a:lnTo>
                        <a:pt x="1536" y="1158"/>
                      </a:lnTo>
                      <a:lnTo>
                        <a:pt x="1538" y="1158"/>
                      </a:lnTo>
                      <a:lnTo>
                        <a:pt x="1543" y="1158"/>
                      </a:lnTo>
                      <a:lnTo>
                        <a:pt x="1547" y="1158"/>
                      </a:lnTo>
                      <a:lnTo>
                        <a:pt x="1549" y="1158"/>
                      </a:lnTo>
                      <a:lnTo>
                        <a:pt x="1551" y="1158"/>
                      </a:lnTo>
                      <a:lnTo>
                        <a:pt x="1554" y="1158"/>
                      </a:lnTo>
                      <a:lnTo>
                        <a:pt x="1556" y="1158"/>
                      </a:lnTo>
                      <a:lnTo>
                        <a:pt x="1558" y="1158"/>
                      </a:lnTo>
                      <a:lnTo>
                        <a:pt x="1562" y="1158"/>
                      </a:lnTo>
                      <a:lnTo>
                        <a:pt x="1564" y="1158"/>
                      </a:lnTo>
                      <a:lnTo>
                        <a:pt x="1569" y="1158"/>
                      </a:lnTo>
                      <a:lnTo>
                        <a:pt x="1571" y="1158"/>
                      </a:lnTo>
                      <a:lnTo>
                        <a:pt x="1573" y="1158"/>
                      </a:lnTo>
                      <a:lnTo>
                        <a:pt x="1575" y="1158"/>
                      </a:lnTo>
                      <a:lnTo>
                        <a:pt x="1577" y="1158"/>
                      </a:lnTo>
                      <a:lnTo>
                        <a:pt x="1579" y="1158"/>
                      </a:lnTo>
                      <a:lnTo>
                        <a:pt x="1582" y="1158"/>
                      </a:lnTo>
                      <a:lnTo>
                        <a:pt x="1584" y="1158"/>
                      </a:lnTo>
                      <a:lnTo>
                        <a:pt x="1586" y="1158"/>
                      </a:lnTo>
                      <a:lnTo>
                        <a:pt x="1588" y="1158"/>
                      </a:lnTo>
                      <a:lnTo>
                        <a:pt x="1590" y="1158"/>
                      </a:lnTo>
                      <a:lnTo>
                        <a:pt x="1592" y="1158"/>
                      </a:lnTo>
                      <a:lnTo>
                        <a:pt x="1594" y="1158"/>
                      </a:lnTo>
                      <a:lnTo>
                        <a:pt x="1597" y="1158"/>
                      </a:lnTo>
                      <a:lnTo>
                        <a:pt x="1599" y="1158"/>
                      </a:lnTo>
                      <a:lnTo>
                        <a:pt x="1601" y="1158"/>
                      </a:lnTo>
                      <a:lnTo>
                        <a:pt x="1603" y="1158"/>
                      </a:lnTo>
                      <a:lnTo>
                        <a:pt x="1605" y="1158"/>
                      </a:lnTo>
                      <a:lnTo>
                        <a:pt x="1607" y="1158"/>
                      </a:lnTo>
                      <a:lnTo>
                        <a:pt x="1610" y="1158"/>
                      </a:lnTo>
                      <a:lnTo>
                        <a:pt x="1612" y="1158"/>
                      </a:lnTo>
                      <a:lnTo>
                        <a:pt x="1614" y="1158"/>
                      </a:lnTo>
                      <a:lnTo>
                        <a:pt x="1616" y="1158"/>
                      </a:lnTo>
                      <a:lnTo>
                        <a:pt x="1620" y="1158"/>
                      </a:lnTo>
                      <a:lnTo>
                        <a:pt x="1622" y="1158"/>
                      </a:lnTo>
                      <a:lnTo>
                        <a:pt x="1625" y="1158"/>
                      </a:lnTo>
                      <a:lnTo>
                        <a:pt x="1627" y="1158"/>
                      </a:lnTo>
                      <a:lnTo>
                        <a:pt x="1629" y="1158"/>
                      </a:lnTo>
                      <a:lnTo>
                        <a:pt x="1631" y="1158"/>
                      </a:lnTo>
                      <a:lnTo>
                        <a:pt x="1633" y="1158"/>
                      </a:lnTo>
                      <a:lnTo>
                        <a:pt x="1635" y="1158"/>
                      </a:lnTo>
                      <a:lnTo>
                        <a:pt x="1638" y="1158"/>
                      </a:lnTo>
                      <a:lnTo>
                        <a:pt x="1640" y="1158"/>
                      </a:lnTo>
                      <a:lnTo>
                        <a:pt x="1642" y="1158"/>
                      </a:lnTo>
                      <a:lnTo>
                        <a:pt x="1644" y="1158"/>
                      </a:lnTo>
                      <a:lnTo>
                        <a:pt x="1646" y="1158"/>
                      </a:lnTo>
                      <a:lnTo>
                        <a:pt x="1648" y="1158"/>
                      </a:lnTo>
                      <a:lnTo>
                        <a:pt x="1653" y="1158"/>
                      </a:lnTo>
                      <a:lnTo>
                        <a:pt x="1655" y="1158"/>
                      </a:lnTo>
                      <a:lnTo>
                        <a:pt x="1657" y="1158"/>
                      </a:lnTo>
                      <a:lnTo>
                        <a:pt x="1659" y="1158"/>
                      </a:lnTo>
                      <a:lnTo>
                        <a:pt x="1661" y="1158"/>
                      </a:lnTo>
                      <a:lnTo>
                        <a:pt x="1663" y="1158"/>
                      </a:lnTo>
                      <a:lnTo>
                        <a:pt x="1666" y="1158"/>
                      </a:lnTo>
                      <a:lnTo>
                        <a:pt x="1668" y="1158"/>
                      </a:lnTo>
                      <a:lnTo>
                        <a:pt x="1670" y="1158"/>
                      </a:lnTo>
                      <a:lnTo>
                        <a:pt x="1672" y="1158"/>
                      </a:lnTo>
                      <a:lnTo>
                        <a:pt x="1674" y="1158"/>
                      </a:lnTo>
                      <a:lnTo>
                        <a:pt x="1676" y="1158"/>
                      </a:lnTo>
                      <a:lnTo>
                        <a:pt x="1679" y="1158"/>
                      </a:lnTo>
                      <a:lnTo>
                        <a:pt x="1681" y="1158"/>
                      </a:lnTo>
                      <a:lnTo>
                        <a:pt x="1683" y="1158"/>
                      </a:lnTo>
                      <a:lnTo>
                        <a:pt x="1685" y="1158"/>
                      </a:lnTo>
                      <a:lnTo>
                        <a:pt x="1687" y="1158"/>
                      </a:lnTo>
                      <a:lnTo>
                        <a:pt x="1689" y="1158"/>
                      </a:lnTo>
                      <a:lnTo>
                        <a:pt x="1691" y="1158"/>
                      </a:lnTo>
                      <a:lnTo>
                        <a:pt x="1694" y="1158"/>
                      </a:lnTo>
                      <a:lnTo>
                        <a:pt x="1696" y="1158"/>
                      </a:lnTo>
                      <a:lnTo>
                        <a:pt x="1698" y="1158"/>
                      </a:lnTo>
                      <a:lnTo>
                        <a:pt x="1702" y="1158"/>
                      </a:lnTo>
                      <a:lnTo>
                        <a:pt x="1704" y="1158"/>
                      </a:lnTo>
                      <a:lnTo>
                        <a:pt x="1707" y="1158"/>
                      </a:lnTo>
                      <a:lnTo>
                        <a:pt x="1709" y="1158"/>
                      </a:lnTo>
                      <a:lnTo>
                        <a:pt x="1711" y="1158"/>
                      </a:lnTo>
                      <a:lnTo>
                        <a:pt x="1713" y="1158"/>
                      </a:lnTo>
                      <a:lnTo>
                        <a:pt x="1715" y="1158"/>
                      </a:lnTo>
                      <a:lnTo>
                        <a:pt x="1717" y="1158"/>
                      </a:lnTo>
                      <a:lnTo>
                        <a:pt x="1719" y="1158"/>
                      </a:lnTo>
                      <a:lnTo>
                        <a:pt x="1722" y="1158"/>
                      </a:lnTo>
                      <a:lnTo>
                        <a:pt x="1724" y="1158"/>
                      </a:lnTo>
                      <a:lnTo>
                        <a:pt x="1728" y="1158"/>
                      </a:lnTo>
                      <a:lnTo>
                        <a:pt x="1730" y="1158"/>
                      </a:lnTo>
                      <a:lnTo>
                        <a:pt x="1732" y="1158"/>
                      </a:lnTo>
                      <a:lnTo>
                        <a:pt x="1735" y="1158"/>
                      </a:lnTo>
                      <a:lnTo>
                        <a:pt x="1737" y="1158"/>
                      </a:lnTo>
                      <a:lnTo>
                        <a:pt x="1739" y="1158"/>
                      </a:lnTo>
                      <a:lnTo>
                        <a:pt x="1741" y="1158"/>
                      </a:lnTo>
                      <a:lnTo>
                        <a:pt x="1743" y="1158"/>
                      </a:lnTo>
                      <a:lnTo>
                        <a:pt x="1745" y="1158"/>
                      </a:lnTo>
                      <a:lnTo>
                        <a:pt x="1747" y="1158"/>
                      </a:lnTo>
                      <a:lnTo>
                        <a:pt x="1750" y="1158"/>
                      </a:lnTo>
                      <a:lnTo>
                        <a:pt x="1752" y="1158"/>
                      </a:lnTo>
                      <a:lnTo>
                        <a:pt x="1754" y="1158"/>
                      </a:lnTo>
                      <a:lnTo>
                        <a:pt x="1756" y="1158"/>
                      </a:lnTo>
                      <a:lnTo>
                        <a:pt x="1758" y="1158"/>
                      </a:lnTo>
                      <a:lnTo>
                        <a:pt x="1760" y="1158"/>
                      </a:lnTo>
                      <a:lnTo>
                        <a:pt x="1763" y="1158"/>
                      </a:lnTo>
                      <a:lnTo>
                        <a:pt x="1765" y="1158"/>
                      </a:lnTo>
                      <a:lnTo>
                        <a:pt x="1767" y="1158"/>
                      </a:lnTo>
                      <a:lnTo>
                        <a:pt x="1769" y="1158"/>
                      </a:lnTo>
                      <a:lnTo>
                        <a:pt x="1771" y="1158"/>
                      </a:lnTo>
                      <a:lnTo>
                        <a:pt x="1773" y="1158"/>
                      </a:lnTo>
                      <a:lnTo>
                        <a:pt x="1775" y="1158"/>
                      </a:lnTo>
                      <a:lnTo>
                        <a:pt x="1778" y="1158"/>
                      </a:lnTo>
                      <a:lnTo>
                        <a:pt x="1780" y="1158"/>
                      </a:lnTo>
                      <a:lnTo>
                        <a:pt x="1782" y="1158"/>
                      </a:lnTo>
                      <a:lnTo>
                        <a:pt x="1784" y="1158"/>
                      </a:lnTo>
                      <a:lnTo>
                        <a:pt x="1786" y="1158"/>
                      </a:lnTo>
                      <a:lnTo>
                        <a:pt x="1791" y="1158"/>
                      </a:lnTo>
                      <a:lnTo>
                        <a:pt x="1793" y="1158"/>
                      </a:lnTo>
                      <a:lnTo>
                        <a:pt x="1795" y="1158"/>
                      </a:lnTo>
                      <a:lnTo>
                        <a:pt x="1797" y="1158"/>
                      </a:lnTo>
                      <a:lnTo>
                        <a:pt x="1799" y="1158"/>
                      </a:lnTo>
                      <a:lnTo>
                        <a:pt x="1801" y="1158"/>
                      </a:lnTo>
                      <a:lnTo>
                        <a:pt x="1803" y="1158"/>
                      </a:lnTo>
                      <a:lnTo>
                        <a:pt x="1806" y="1158"/>
                      </a:lnTo>
                      <a:lnTo>
                        <a:pt x="1808" y="1158"/>
                      </a:lnTo>
                      <a:lnTo>
                        <a:pt x="1810" y="1158"/>
                      </a:lnTo>
                      <a:lnTo>
                        <a:pt x="1812" y="1158"/>
                      </a:lnTo>
                      <a:lnTo>
                        <a:pt x="1814" y="1158"/>
                      </a:lnTo>
                      <a:lnTo>
                        <a:pt x="1816" y="1158"/>
                      </a:lnTo>
                      <a:lnTo>
                        <a:pt x="1819" y="1158"/>
                      </a:lnTo>
                      <a:lnTo>
                        <a:pt x="1821" y="1158"/>
                      </a:lnTo>
                      <a:lnTo>
                        <a:pt x="1823" y="1158"/>
                      </a:lnTo>
                      <a:lnTo>
                        <a:pt x="1825" y="1158"/>
                      </a:lnTo>
                      <a:lnTo>
                        <a:pt x="1827" y="1158"/>
                      </a:lnTo>
                      <a:lnTo>
                        <a:pt x="1831" y="1158"/>
                      </a:lnTo>
                      <a:lnTo>
                        <a:pt x="1834" y="1158"/>
                      </a:lnTo>
                      <a:lnTo>
                        <a:pt x="1836" y="1158"/>
                      </a:lnTo>
                      <a:lnTo>
                        <a:pt x="1838" y="1158"/>
                      </a:lnTo>
                      <a:lnTo>
                        <a:pt x="1840" y="1158"/>
                      </a:lnTo>
                      <a:lnTo>
                        <a:pt x="1842" y="1158"/>
                      </a:lnTo>
                      <a:lnTo>
                        <a:pt x="1844" y="1158"/>
                      </a:lnTo>
                      <a:lnTo>
                        <a:pt x="1847" y="1158"/>
                      </a:lnTo>
                      <a:lnTo>
                        <a:pt x="1849" y="1158"/>
                      </a:lnTo>
                      <a:lnTo>
                        <a:pt x="1853" y="1158"/>
                      </a:lnTo>
                      <a:lnTo>
                        <a:pt x="1855" y="1158"/>
                      </a:lnTo>
                      <a:lnTo>
                        <a:pt x="1859" y="1158"/>
                      </a:lnTo>
                      <a:lnTo>
                        <a:pt x="1862" y="1158"/>
                      </a:lnTo>
                      <a:lnTo>
                        <a:pt x="1864" y="1158"/>
                      </a:lnTo>
                      <a:lnTo>
                        <a:pt x="1866" y="1158"/>
                      </a:lnTo>
                      <a:lnTo>
                        <a:pt x="1870" y="1158"/>
                      </a:lnTo>
                      <a:lnTo>
                        <a:pt x="1872" y="1158"/>
                      </a:lnTo>
                      <a:lnTo>
                        <a:pt x="1877" y="1158"/>
                      </a:lnTo>
                      <a:lnTo>
                        <a:pt x="1879" y="1158"/>
                      </a:lnTo>
                      <a:lnTo>
                        <a:pt x="1881" y="1158"/>
                      </a:lnTo>
                      <a:lnTo>
                        <a:pt x="1883" y="1158"/>
                      </a:lnTo>
                      <a:lnTo>
                        <a:pt x="1885" y="1158"/>
                      </a:lnTo>
                      <a:lnTo>
                        <a:pt x="1887" y="1158"/>
                      </a:lnTo>
                      <a:lnTo>
                        <a:pt x="1890" y="1158"/>
                      </a:lnTo>
                      <a:lnTo>
                        <a:pt x="1892" y="1158"/>
                      </a:lnTo>
                      <a:lnTo>
                        <a:pt x="1894" y="1158"/>
                      </a:lnTo>
                      <a:lnTo>
                        <a:pt x="1896" y="1158"/>
                      </a:lnTo>
                      <a:lnTo>
                        <a:pt x="1898" y="1158"/>
                      </a:lnTo>
                      <a:lnTo>
                        <a:pt x="1900" y="1158"/>
                      </a:lnTo>
                      <a:lnTo>
                        <a:pt x="1903" y="1158"/>
                      </a:lnTo>
                      <a:lnTo>
                        <a:pt x="1905" y="1158"/>
                      </a:lnTo>
                      <a:lnTo>
                        <a:pt x="1907" y="1158"/>
                      </a:lnTo>
                      <a:lnTo>
                        <a:pt x="1909" y="1158"/>
                      </a:lnTo>
                      <a:lnTo>
                        <a:pt x="1911" y="1158"/>
                      </a:lnTo>
                      <a:lnTo>
                        <a:pt x="1918" y="1158"/>
                      </a:lnTo>
                      <a:lnTo>
                        <a:pt x="1920" y="1158"/>
                      </a:lnTo>
                      <a:lnTo>
                        <a:pt x="1924" y="1158"/>
                      </a:lnTo>
                      <a:lnTo>
                        <a:pt x="1928" y="1158"/>
                      </a:lnTo>
                      <a:lnTo>
                        <a:pt x="1931" y="1158"/>
                      </a:lnTo>
                      <a:lnTo>
                        <a:pt x="1933" y="1158"/>
                      </a:lnTo>
                      <a:lnTo>
                        <a:pt x="1935" y="1158"/>
                      </a:lnTo>
                      <a:lnTo>
                        <a:pt x="1937" y="1158"/>
                      </a:lnTo>
                      <a:lnTo>
                        <a:pt x="1939" y="1158"/>
                      </a:lnTo>
                      <a:lnTo>
                        <a:pt x="1941" y="1158"/>
                      </a:lnTo>
                      <a:lnTo>
                        <a:pt x="1944" y="1158"/>
                      </a:lnTo>
                      <a:lnTo>
                        <a:pt x="1946" y="1158"/>
                      </a:lnTo>
                      <a:lnTo>
                        <a:pt x="1948" y="1158"/>
                      </a:lnTo>
                      <a:lnTo>
                        <a:pt x="1952" y="1158"/>
                      </a:lnTo>
                      <a:lnTo>
                        <a:pt x="1954" y="1158"/>
                      </a:lnTo>
                      <a:lnTo>
                        <a:pt x="1959" y="1158"/>
                      </a:lnTo>
                      <a:lnTo>
                        <a:pt x="1961" y="1158"/>
                      </a:lnTo>
                      <a:lnTo>
                        <a:pt x="1963" y="1158"/>
                      </a:lnTo>
                      <a:lnTo>
                        <a:pt x="1967" y="1158"/>
                      </a:lnTo>
                      <a:lnTo>
                        <a:pt x="1969" y="1158"/>
                      </a:lnTo>
                      <a:lnTo>
                        <a:pt x="1972" y="1158"/>
                      </a:lnTo>
                      <a:lnTo>
                        <a:pt x="1974" y="1158"/>
                      </a:lnTo>
                      <a:lnTo>
                        <a:pt x="1978" y="1158"/>
                      </a:lnTo>
                      <a:lnTo>
                        <a:pt x="1980" y="1158"/>
                      </a:lnTo>
                      <a:lnTo>
                        <a:pt x="1982" y="1158"/>
                      </a:lnTo>
                      <a:lnTo>
                        <a:pt x="1984" y="1158"/>
                      </a:lnTo>
                      <a:lnTo>
                        <a:pt x="1987" y="1158"/>
                      </a:lnTo>
                      <a:lnTo>
                        <a:pt x="1989" y="1158"/>
                      </a:lnTo>
                      <a:lnTo>
                        <a:pt x="1991" y="1158"/>
                      </a:lnTo>
                      <a:lnTo>
                        <a:pt x="1993" y="1158"/>
                      </a:lnTo>
                      <a:lnTo>
                        <a:pt x="1995" y="1158"/>
                      </a:lnTo>
                      <a:lnTo>
                        <a:pt x="1997" y="1158"/>
                      </a:lnTo>
                      <a:lnTo>
                        <a:pt x="2000" y="1158"/>
                      </a:lnTo>
                      <a:lnTo>
                        <a:pt x="2002" y="1158"/>
                      </a:lnTo>
                      <a:lnTo>
                        <a:pt x="2004" y="1158"/>
                      </a:lnTo>
                      <a:lnTo>
                        <a:pt x="2006" y="1158"/>
                      </a:lnTo>
                      <a:lnTo>
                        <a:pt x="2008" y="1158"/>
                      </a:lnTo>
                      <a:lnTo>
                        <a:pt x="2010" y="1158"/>
                      </a:lnTo>
                      <a:lnTo>
                        <a:pt x="2015" y="1158"/>
                      </a:lnTo>
                      <a:lnTo>
                        <a:pt x="2017" y="1158"/>
                      </a:lnTo>
                      <a:lnTo>
                        <a:pt x="2019" y="1158"/>
                      </a:lnTo>
                      <a:lnTo>
                        <a:pt x="2021" y="1158"/>
                      </a:lnTo>
                      <a:lnTo>
                        <a:pt x="2023" y="1158"/>
                      </a:lnTo>
                      <a:lnTo>
                        <a:pt x="2025" y="1158"/>
                      </a:lnTo>
                      <a:lnTo>
                        <a:pt x="2030" y="1158"/>
                      </a:lnTo>
                      <a:lnTo>
                        <a:pt x="2032" y="1158"/>
                      </a:lnTo>
                      <a:lnTo>
                        <a:pt x="2034" y="1158"/>
                      </a:lnTo>
                      <a:lnTo>
                        <a:pt x="2036" y="1158"/>
                      </a:lnTo>
                      <a:lnTo>
                        <a:pt x="2038" y="1158"/>
                      </a:lnTo>
                      <a:lnTo>
                        <a:pt x="2040" y="1158"/>
                      </a:lnTo>
                      <a:lnTo>
                        <a:pt x="2043" y="1158"/>
                      </a:lnTo>
                      <a:lnTo>
                        <a:pt x="2045" y="1158"/>
                      </a:lnTo>
                      <a:lnTo>
                        <a:pt x="2047" y="1158"/>
                      </a:lnTo>
                      <a:lnTo>
                        <a:pt x="2049" y="1158"/>
                      </a:lnTo>
                      <a:lnTo>
                        <a:pt x="2051" y="1158"/>
                      </a:lnTo>
                      <a:lnTo>
                        <a:pt x="2053" y="1158"/>
                      </a:lnTo>
                      <a:lnTo>
                        <a:pt x="2056" y="1158"/>
                      </a:lnTo>
                      <a:lnTo>
                        <a:pt x="2058" y="1158"/>
                      </a:lnTo>
                      <a:lnTo>
                        <a:pt x="2060" y="1158"/>
                      </a:lnTo>
                      <a:lnTo>
                        <a:pt x="2062" y="1158"/>
                      </a:lnTo>
                      <a:lnTo>
                        <a:pt x="2064" y="1158"/>
                      </a:lnTo>
                      <a:lnTo>
                        <a:pt x="2066" y="1158"/>
                      </a:lnTo>
                      <a:lnTo>
                        <a:pt x="2068" y="1158"/>
                      </a:lnTo>
                      <a:lnTo>
                        <a:pt x="2071" y="1158"/>
                      </a:lnTo>
                      <a:lnTo>
                        <a:pt x="2073" y="1158"/>
                      </a:lnTo>
                      <a:lnTo>
                        <a:pt x="2075" y="1158"/>
                      </a:lnTo>
                      <a:lnTo>
                        <a:pt x="2077" y="1158"/>
                      </a:lnTo>
                      <a:lnTo>
                        <a:pt x="2079" y="1158"/>
                      </a:lnTo>
                      <a:lnTo>
                        <a:pt x="2081" y="1158"/>
                      </a:lnTo>
                      <a:lnTo>
                        <a:pt x="2084" y="1158"/>
                      </a:lnTo>
                      <a:lnTo>
                        <a:pt x="2088" y="1158"/>
                      </a:lnTo>
                      <a:lnTo>
                        <a:pt x="2090" y="1158"/>
                      </a:lnTo>
                      <a:lnTo>
                        <a:pt x="2092" y="1158"/>
                      </a:lnTo>
                      <a:lnTo>
                        <a:pt x="2094" y="1158"/>
                      </a:lnTo>
                      <a:lnTo>
                        <a:pt x="2096" y="1158"/>
                      </a:lnTo>
                      <a:lnTo>
                        <a:pt x="2099" y="1158"/>
                      </a:lnTo>
                      <a:lnTo>
                        <a:pt x="2101" y="1158"/>
                      </a:lnTo>
                      <a:lnTo>
                        <a:pt x="2103" y="1158"/>
                      </a:lnTo>
                      <a:lnTo>
                        <a:pt x="2105" y="1158"/>
                      </a:lnTo>
                      <a:lnTo>
                        <a:pt x="2107" y="1158"/>
                      </a:lnTo>
                      <a:lnTo>
                        <a:pt x="2109" y="1158"/>
                      </a:lnTo>
                      <a:lnTo>
                        <a:pt x="2112" y="1158"/>
                      </a:lnTo>
                      <a:lnTo>
                        <a:pt x="2116" y="1158"/>
                      </a:lnTo>
                      <a:lnTo>
                        <a:pt x="2118" y="1158"/>
                      </a:lnTo>
                      <a:lnTo>
                        <a:pt x="2122" y="1158"/>
                      </a:lnTo>
                      <a:lnTo>
                        <a:pt x="2124" y="1158"/>
                      </a:lnTo>
                      <a:lnTo>
                        <a:pt x="2127" y="1158"/>
                      </a:lnTo>
                      <a:lnTo>
                        <a:pt x="2129" y="1158"/>
                      </a:lnTo>
                      <a:lnTo>
                        <a:pt x="2131" y="1158"/>
                      </a:lnTo>
                      <a:lnTo>
                        <a:pt x="2135" y="1158"/>
                      </a:lnTo>
                      <a:lnTo>
                        <a:pt x="2137" y="1158"/>
                      </a:lnTo>
                      <a:lnTo>
                        <a:pt x="2140" y="1158"/>
                      </a:lnTo>
                      <a:lnTo>
                        <a:pt x="2142" y="1158"/>
                      </a:lnTo>
                      <a:lnTo>
                        <a:pt x="2144" y="1158"/>
                      </a:lnTo>
                      <a:lnTo>
                        <a:pt x="2146" y="1158"/>
                      </a:lnTo>
                      <a:lnTo>
                        <a:pt x="2148" y="1158"/>
                      </a:lnTo>
                      <a:lnTo>
                        <a:pt x="2152" y="1158"/>
                      </a:lnTo>
                      <a:lnTo>
                        <a:pt x="2155" y="1158"/>
                      </a:lnTo>
                      <a:lnTo>
                        <a:pt x="2157" y="1158"/>
                      </a:lnTo>
                      <a:lnTo>
                        <a:pt x="2159" y="1158"/>
                      </a:lnTo>
                      <a:lnTo>
                        <a:pt x="2161" y="1158"/>
                      </a:lnTo>
                      <a:lnTo>
                        <a:pt x="2163" y="1158"/>
                      </a:lnTo>
                      <a:lnTo>
                        <a:pt x="2165" y="1158"/>
                      </a:lnTo>
                      <a:lnTo>
                        <a:pt x="2168" y="1158"/>
                      </a:lnTo>
                      <a:lnTo>
                        <a:pt x="2170" y="1158"/>
                      </a:lnTo>
                      <a:lnTo>
                        <a:pt x="2172" y="1158"/>
                      </a:lnTo>
                      <a:lnTo>
                        <a:pt x="2174" y="1158"/>
                      </a:lnTo>
                      <a:lnTo>
                        <a:pt x="2176" y="1158"/>
                      </a:lnTo>
                      <a:lnTo>
                        <a:pt x="2178" y="1158"/>
                      </a:lnTo>
                      <a:lnTo>
                        <a:pt x="2181" y="1158"/>
                      </a:lnTo>
                      <a:lnTo>
                        <a:pt x="2183" y="1158"/>
                      </a:lnTo>
                      <a:lnTo>
                        <a:pt x="2185" y="1158"/>
                      </a:lnTo>
                      <a:lnTo>
                        <a:pt x="2187" y="1158"/>
                      </a:lnTo>
                      <a:lnTo>
                        <a:pt x="2189" y="1158"/>
                      </a:lnTo>
                      <a:lnTo>
                        <a:pt x="2191" y="1158"/>
                      </a:lnTo>
                      <a:lnTo>
                        <a:pt x="2196" y="1158"/>
                      </a:lnTo>
                      <a:lnTo>
                        <a:pt x="2198" y="1158"/>
                      </a:lnTo>
                      <a:lnTo>
                        <a:pt x="2200" y="1158"/>
                      </a:lnTo>
                      <a:lnTo>
                        <a:pt x="2202" y="1158"/>
                      </a:lnTo>
                      <a:lnTo>
                        <a:pt x="2204" y="1158"/>
                      </a:lnTo>
                      <a:lnTo>
                        <a:pt x="2206" y="1158"/>
                      </a:lnTo>
                      <a:lnTo>
                        <a:pt x="2211" y="1158"/>
                      </a:lnTo>
                      <a:lnTo>
                        <a:pt x="2213" y="1158"/>
                      </a:lnTo>
                      <a:lnTo>
                        <a:pt x="2215" y="1158"/>
                      </a:lnTo>
                      <a:lnTo>
                        <a:pt x="2217" y="1158"/>
                      </a:lnTo>
                      <a:lnTo>
                        <a:pt x="2221" y="1158"/>
                      </a:lnTo>
                      <a:lnTo>
                        <a:pt x="2224" y="1158"/>
                      </a:lnTo>
                      <a:lnTo>
                        <a:pt x="2226" y="1158"/>
                      </a:lnTo>
                      <a:lnTo>
                        <a:pt x="2228" y="1158"/>
                      </a:lnTo>
                      <a:lnTo>
                        <a:pt x="2230" y="1158"/>
                      </a:lnTo>
                      <a:lnTo>
                        <a:pt x="2234" y="1158"/>
                      </a:lnTo>
                      <a:lnTo>
                        <a:pt x="2237" y="1158"/>
                      </a:lnTo>
                      <a:lnTo>
                        <a:pt x="2239" y="1158"/>
                      </a:lnTo>
                      <a:lnTo>
                        <a:pt x="2241" y="1158"/>
                      </a:lnTo>
                      <a:lnTo>
                        <a:pt x="2243" y="1158"/>
                      </a:lnTo>
                      <a:lnTo>
                        <a:pt x="2247" y="1158"/>
                      </a:lnTo>
                      <a:lnTo>
                        <a:pt x="2249" y="1158"/>
                      </a:lnTo>
                      <a:lnTo>
                        <a:pt x="2252" y="1158"/>
                      </a:lnTo>
                      <a:lnTo>
                        <a:pt x="2254" y="1158"/>
                      </a:lnTo>
                      <a:lnTo>
                        <a:pt x="2256" y="1158"/>
                      </a:lnTo>
                      <a:lnTo>
                        <a:pt x="2258" y="1158"/>
                      </a:lnTo>
                      <a:lnTo>
                        <a:pt x="2260" y="1158"/>
                      </a:lnTo>
                      <a:lnTo>
                        <a:pt x="2265" y="1158"/>
                      </a:lnTo>
                      <a:lnTo>
                        <a:pt x="2267" y="1158"/>
                      </a:lnTo>
                      <a:lnTo>
                        <a:pt x="2269" y="1158"/>
                      </a:lnTo>
                      <a:lnTo>
                        <a:pt x="2271" y="1158"/>
                      </a:lnTo>
                      <a:lnTo>
                        <a:pt x="2273" y="1158"/>
                      </a:lnTo>
                      <a:lnTo>
                        <a:pt x="2275" y="1158"/>
                      </a:lnTo>
                      <a:lnTo>
                        <a:pt x="2277" y="1158"/>
                      </a:lnTo>
                      <a:lnTo>
                        <a:pt x="2280" y="1158"/>
                      </a:lnTo>
                      <a:lnTo>
                        <a:pt x="2282" y="1158"/>
                      </a:lnTo>
                      <a:lnTo>
                        <a:pt x="2284" y="1158"/>
                      </a:lnTo>
                      <a:lnTo>
                        <a:pt x="2286" y="1158"/>
                      </a:lnTo>
                      <a:lnTo>
                        <a:pt x="2288" y="1158"/>
                      </a:lnTo>
                      <a:lnTo>
                        <a:pt x="2290" y="1158"/>
                      </a:lnTo>
                      <a:lnTo>
                        <a:pt x="2293" y="1158"/>
                      </a:lnTo>
                      <a:lnTo>
                        <a:pt x="2295" y="1158"/>
                      </a:lnTo>
                      <a:lnTo>
                        <a:pt x="2297" y="1158"/>
                      </a:lnTo>
                      <a:lnTo>
                        <a:pt x="2299" y="1158"/>
                      </a:lnTo>
                      <a:lnTo>
                        <a:pt x="2301" y="1158"/>
                      </a:lnTo>
                      <a:lnTo>
                        <a:pt x="2303" y="1158"/>
                      </a:lnTo>
                      <a:lnTo>
                        <a:pt x="2308" y="1158"/>
                      </a:lnTo>
                      <a:lnTo>
                        <a:pt x="2310" y="1158"/>
                      </a:lnTo>
                      <a:lnTo>
                        <a:pt x="2312" y="1158"/>
                      </a:lnTo>
                      <a:lnTo>
                        <a:pt x="2314" y="1158"/>
                      </a:lnTo>
                      <a:lnTo>
                        <a:pt x="2316" y="1158"/>
                      </a:lnTo>
                      <a:lnTo>
                        <a:pt x="2318" y="1158"/>
                      </a:lnTo>
                      <a:lnTo>
                        <a:pt x="2321" y="1158"/>
                      </a:lnTo>
                      <a:lnTo>
                        <a:pt x="2323" y="1158"/>
                      </a:lnTo>
                      <a:lnTo>
                        <a:pt x="2325" y="1158"/>
                      </a:lnTo>
                      <a:lnTo>
                        <a:pt x="2327" y="1158"/>
                      </a:lnTo>
                      <a:lnTo>
                        <a:pt x="2329" y="1158"/>
                      </a:lnTo>
                      <a:lnTo>
                        <a:pt x="2331" y="1158"/>
                      </a:lnTo>
                      <a:lnTo>
                        <a:pt x="2333" y="1158"/>
                      </a:lnTo>
                      <a:lnTo>
                        <a:pt x="2336" y="1158"/>
                      </a:lnTo>
                      <a:lnTo>
                        <a:pt x="2338" y="1158"/>
                      </a:lnTo>
                      <a:lnTo>
                        <a:pt x="2340" y="1158"/>
                      </a:lnTo>
                      <a:lnTo>
                        <a:pt x="2342" y="1158"/>
                      </a:lnTo>
                      <a:lnTo>
                        <a:pt x="2344" y="1158"/>
                      </a:lnTo>
                      <a:lnTo>
                        <a:pt x="2346" y="1158"/>
                      </a:lnTo>
                      <a:lnTo>
                        <a:pt x="2349" y="1158"/>
                      </a:lnTo>
                      <a:lnTo>
                        <a:pt x="2351" y="1158"/>
                      </a:lnTo>
                      <a:lnTo>
                        <a:pt x="2353" y="1158"/>
                      </a:lnTo>
                      <a:lnTo>
                        <a:pt x="2355" y="1158"/>
                      </a:lnTo>
                      <a:lnTo>
                        <a:pt x="2359" y="1158"/>
                      </a:lnTo>
                      <a:lnTo>
                        <a:pt x="2361" y="1158"/>
                      </a:lnTo>
                      <a:lnTo>
                        <a:pt x="2364" y="1158"/>
                      </a:lnTo>
                      <a:lnTo>
                        <a:pt x="2366" y="1158"/>
                      </a:lnTo>
                      <a:lnTo>
                        <a:pt x="2368" y="1158"/>
                      </a:lnTo>
                      <a:lnTo>
                        <a:pt x="2370" y="1158"/>
                      </a:lnTo>
                      <a:lnTo>
                        <a:pt x="2372" y="1158"/>
                      </a:lnTo>
                      <a:lnTo>
                        <a:pt x="2374" y="1158"/>
                      </a:lnTo>
                      <a:lnTo>
                        <a:pt x="2377" y="1158"/>
                      </a:lnTo>
                      <a:lnTo>
                        <a:pt x="2379" y="1158"/>
                      </a:lnTo>
                      <a:lnTo>
                        <a:pt x="2381" y="1158"/>
                      </a:lnTo>
                      <a:lnTo>
                        <a:pt x="2383" y="1158"/>
                      </a:lnTo>
                      <a:lnTo>
                        <a:pt x="2385" y="1158"/>
                      </a:lnTo>
                      <a:lnTo>
                        <a:pt x="2387" y="1158"/>
                      </a:lnTo>
                      <a:lnTo>
                        <a:pt x="2389" y="1158"/>
                      </a:lnTo>
                      <a:lnTo>
                        <a:pt x="2392" y="1158"/>
                      </a:lnTo>
                      <a:lnTo>
                        <a:pt x="2394" y="1158"/>
                      </a:lnTo>
                      <a:lnTo>
                        <a:pt x="2396" y="1158"/>
                      </a:lnTo>
                      <a:lnTo>
                        <a:pt x="2398" y="1158"/>
                      </a:lnTo>
                      <a:lnTo>
                        <a:pt x="2400" y="1158"/>
                      </a:lnTo>
                      <a:lnTo>
                        <a:pt x="2402" y="1158"/>
                      </a:lnTo>
                      <a:lnTo>
                        <a:pt x="2405" y="1158"/>
                      </a:lnTo>
                      <a:lnTo>
                        <a:pt x="2407" y="1158"/>
                      </a:lnTo>
                      <a:lnTo>
                        <a:pt x="2409" y="1158"/>
                      </a:lnTo>
                      <a:lnTo>
                        <a:pt x="2411" y="1158"/>
                      </a:lnTo>
                      <a:lnTo>
                        <a:pt x="2415" y="1158"/>
                      </a:lnTo>
                      <a:lnTo>
                        <a:pt x="2417" y="1158"/>
                      </a:lnTo>
                      <a:lnTo>
                        <a:pt x="2420" y="1158"/>
                      </a:lnTo>
                      <a:lnTo>
                        <a:pt x="2422" y="1158"/>
                      </a:lnTo>
                      <a:lnTo>
                        <a:pt x="2426" y="1158"/>
                      </a:lnTo>
                      <a:lnTo>
                        <a:pt x="2428" y="1158"/>
                      </a:lnTo>
                      <a:lnTo>
                        <a:pt x="2430" y="1158"/>
                      </a:lnTo>
                      <a:lnTo>
                        <a:pt x="2433" y="1158"/>
                      </a:lnTo>
                      <a:lnTo>
                        <a:pt x="2435" y="1158"/>
                      </a:lnTo>
                      <a:lnTo>
                        <a:pt x="2437" y="1158"/>
                      </a:lnTo>
                      <a:lnTo>
                        <a:pt x="2439" y="1158"/>
                      </a:lnTo>
                      <a:lnTo>
                        <a:pt x="2441" y="1158"/>
                      </a:lnTo>
                      <a:lnTo>
                        <a:pt x="2443" y="1158"/>
                      </a:lnTo>
                      <a:lnTo>
                        <a:pt x="2448" y="1158"/>
                      </a:lnTo>
                      <a:lnTo>
                        <a:pt x="2450" y="1158"/>
                      </a:lnTo>
                      <a:lnTo>
                        <a:pt x="2452" y="1158"/>
                      </a:lnTo>
                      <a:lnTo>
                        <a:pt x="2454" y="1158"/>
                      </a:lnTo>
                      <a:lnTo>
                        <a:pt x="2456" y="1158"/>
                      </a:lnTo>
                      <a:lnTo>
                        <a:pt x="2458" y="1158"/>
                      </a:lnTo>
                      <a:lnTo>
                        <a:pt x="2461" y="1158"/>
                      </a:lnTo>
                      <a:lnTo>
                        <a:pt x="2463" y="1158"/>
                      </a:lnTo>
                      <a:lnTo>
                        <a:pt x="2465" y="1158"/>
                      </a:lnTo>
                      <a:lnTo>
                        <a:pt x="2467" y="1158"/>
                      </a:lnTo>
                      <a:lnTo>
                        <a:pt x="2469" y="1158"/>
                      </a:lnTo>
                      <a:lnTo>
                        <a:pt x="2471" y="1158"/>
                      </a:lnTo>
                      <a:lnTo>
                        <a:pt x="2474" y="1158"/>
                      </a:lnTo>
                      <a:lnTo>
                        <a:pt x="2476" y="1158"/>
                      </a:lnTo>
                      <a:lnTo>
                        <a:pt x="2480" y="1158"/>
                      </a:lnTo>
                      <a:lnTo>
                        <a:pt x="2482" y="1158"/>
                      </a:lnTo>
                      <a:lnTo>
                        <a:pt x="2484" y="1158"/>
                      </a:lnTo>
                      <a:lnTo>
                        <a:pt x="2486" y="1158"/>
                      </a:lnTo>
                      <a:lnTo>
                        <a:pt x="2489" y="1158"/>
                      </a:lnTo>
                      <a:lnTo>
                        <a:pt x="2491" y="1158"/>
                      </a:lnTo>
                      <a:lnTo>
                        <a:pt x="2493" y="1158"/>
                      </a:lnTo>
                      <a:lnTo>
                        <a:pt x="2495" y="1158"/>
                      </a:lnTo>
                      <a:lnTo>
                        <a:pt x="2497" y="1158"/>
                      </a:lnTo>
                      <a:lnTo>
                        <a:pt x="2499" y="1158"/>
                      </a:lnTo>
                      <a:lnTo>
                        <a:pt x="2504" y="1158"/>
                      </a:lnTo>
                      <a:lnTo>
                        <a:pt x="2506" y="1158"/>
                      </a:lnTo>
                      <a:lnTo>
                        <a:pt x="2508" y="1158"/>
                      </a:lnTo>
                      <a:lnTo>
                        <a:pt x="2510" y="1158"/>
                      </a:lnTo>
                      <a:lnTo>
                        <a:pt x="2512" y="1158"/>
                      </a:lnTo>
                      <a:lnTo>
                        <a:pt x="2514" y="1158"/>
                      </a:lnTo>
                      <a:lnTo>
                        <a:pt x="2517" y="1158"/>
                      </a:lnTo>
                      <a:lnTo>
                        <a:pt x="2519" y="1158"/>
                      </a:lnTo>
                      <a:lnTo>
                        <a:pt x="2521" y="1158"/>
                      </a:lnTo>
                      <a:lnTo>
                        <a:pt x="2523" y="1158"/>
                      </a:lnTo>
                      <a:lnTo>
                        <a:pt x="2525" y="1158"/>
                      </a:lnTo>
                      <a:lnTo>
                        <a:pt x="2527" y="1158"/>
                      </a:lnTo>
                      <a:lnTo>
                        <a:pt x="2530" y="1158"/>
                      </a:lnTo>
                      <a:lnTo>
                        <a:pt x="2532" y="1158"/>
                      </a:lnTo>
                      <a:lnTo>
                        <a:pt x="2534" y="1158"/>
                      </a:lnTo>
                      <a:lnTo>
                        <a:pt x="2536" y="1158"/>
                      </a:lnTo>
                      <a:lnTo>
                        <a:pt x="2538" y="1158"/>
                      </a:lnTo>
                      <a:lnTo>
                        <a:pt x="2540" y="1158"/>
                      </a:lnTo>
                      <a:lnTo>
                        <a:pt x="2542" y="1158"/>
                      </a:lnTo>
                      <a:lnTo>
                        <a:pt x="2545" y="1158"/>
                      </a:lnTo>
                      <a:lnTo>
                        <a:pt x="2547" y="1158"/>
                      </a:lnTo>
                      <a:lnTo>
                        <a:pt x="2549" y="1158"/>
                      </a:lnTo>
                      <a:lnTo>
                        <a:pt x="2551" y="1158"/>
                      </a:lnTo>
                      <a:lnTo>
                        <a:pt x="2553" y="1158"/>
                      </a:lnTo>
                      <a:lnTo>
                        <a:pt x="2555" y="1158"/>
                      </a:lnTo>
                      <a:lnTo>
                        <a:pt x="2558" y="1158"/>
                      </a:lnTo>
                      <a:lnTo>
                        <a:pt x="2560" y="1158"/>
                      </a:lnTo>
                      <a:lnTo>
                        <a:pt x="2562" y="1158"/>
                      </a:lnTo>
                      <a:lnTo>
                        <a:pt x="2564" y="1158"/>
                      </a:lnTo>
                      <a:lnTo>
                        <a:pt x="2566" y="1158"/>
                      </a:lnTo>
                      <a:lnTo>
                        <a:pt x="2568" y="1158"/>
                      </a:lnTo>
                      <a:lnTo>
                        <a:pt x="2573" y="1158"/>
                      </a:lnTo>
                      <a:lnTo>
                        <a:pt x="2575" y="1158"/>
                      </a:lnTo>
                      <a:lnTo>
                        <a:pt x="2577" y="1158"/>
                      </a:lnTo>
                      <a:lnTo>
                        <a:pt x="2579" y="1158"/>
                      </a:lnTo>
                      <a:lnTo>
                        <a:pt x="2581" y="1158"/>
                      </a:lnTo>
                      <a:lnTo>
                        <a:pt x="2583" y="1158"/>
                      </a:lnTo>
                      <a:lnTo>
                        <a:pt x="2588" y="1158"/>
                      </a:lnTo>
                      <a:lnTo>
                        <a:pt x="2590" y="1158"/>
                      </a:lnTo>
                      <a:lnTo>
                        <a:pt x="2592" y="1158"/>
                      </a:lnTo>
                      <a:lnTo>
                        <a:pt x="2596" y="1158"/>
                      </a:lnTo>
                      <a:lnTo>
                        <a:pt x="2598" y="1158"/>
                      </a:lnTo>
                      <a:lnTo>
                        <a:pt x="2601" y="1158"/>
                      </a:lnTo>
                      <a:lnTo>
                        <a:pt x="2603" y="1158"/>
                      </a:lnTo>
                      <a:lnTo>
                        <a:pt x="2605" y="1158"/>
                      </a:lnTo>
                      <a:lnTo>
                        <a:pt x="2607" y="1158"/>
                      </a:lnTo>
                      <a:lnTo>
                        <a:pt x="2611" y="1158"/>
                      </a:lnTo>
                      <a:lnTo>
                        <a:pt x="2614" y="1158"/>
                      </a:lnTo>
                      <a:lnTo>
                        <a:pt x="2616" y="1158"/>
                      </a:lnTo>
                      <a:lnTo>
                        <a:pt x="2618" y="1158"/>
                      </a:lnTo>
                      <a:lnTo>
                        <a:pt x="2620" y="1158"/>
                      </a:lnTo>
                      <a:lnTo>
                        <a:pt x="2622" y="1158"/>
                      </a:lnTo>
                      <a:lnTo>
                        <a:pt x="2624" y="1158"/>
                      </a:lnTo>
                      <a:lnTo>
                        <a:pt x="2626" y="1158"/>
                      </a:lnTo>
                      <a:lnTo>
                        <a:pt x="2629" y="1158"/>
                      </a:lnTo>
                      <a:lnTo>
                        <a:pt x="2631" y="1158"/>
                      </a:lnTo>
                      <a:lnTo>
                        <a:pt x="2635" y="1158"/>
                      </a:lnTo>
                      <a:lnTo>
                        <a:pt x="2637" y="1158"/>
                      </a:lnTo>
                      <a:lnTo>
                        <a:pt x="2639" y="1158"/>
                      </a:lnTo>
                      <a:lnTo>
                        <a:pt x="2642" y="1158"/>
                      </a:lnTo>
                      <a:lnTo>
                        <a:pt x="2644" y="1158"/>
                      </a:lnTo>
                      <a:lnTo>
                        <a:pt x="2646" y="1158"/>
                      </a:lnTo>
                      <a:lnTo>
                        <a:pt x="2648" y="1158"/>
                      </a:lnTo>
                      <a:lnTo>
                        <a:pt x="2650" y="1158"/>
                      </a:lnTo>
                      <a:lnTo>
                        <a:pt x="2654" y="1158"/>
                      </a:lnTo>
                      <a:lnTo>
                        <a:pt x="2657" y="1158"/>
                      </a:lnTo>
                      <a:lnTo>
                        <a:pt x="2659" y="1158"/>
                      </a:lnTo>
                      <a:lnTo>
                        <a:pt x="2661" y="1158"/>
                      </a:lnTo>
                      <a:lnTo>
                        <a:pt x="2663" y="1158"/>
                      </a:lnTo>
                      <a:lnTo>
                        <a:pt x="2665" y="1158"/>
                      </a:lnTo>
                      <a:lnTo>
                        <a:pt x="2667" y="1158"/>
                      </a:lnTo>
                      <a:lnTo>
                        <a:pt x="2670" y="1158"/>
                      </a:lnTo>
                      <a:lnTo>
                        <a:pt x="2674" y="1158"/>
                      </a:lnTo>
                      <a:lnTo>
                        <a:pt x="2676" y="1158"/>
                      </a:lnTo>
                      <a:lnTo>
                        <a:pt x="2678" y="1158"/>
                      </a:lnTo>
                      <a:lnTo>
                        <a:pt x="2680" y="1158"/>
                      </a:lnTo>
                      <a:lnTo>
                        <a:pt x="2683" y="1158"/>
                      </a:lnTo>
                      <a:lnTo>
                        <a:pt x="2685" y="1158"/>
                      </a:lnTo>
                      <a:lnTo>
                        <a:pt x="2687" y="1158"/>
                      </a:lnTo>
                      <a:lnTo>
                        <a:pt x="2689" y="1158"/>
                      </a:lnTo>
                      <a:lnTo>
                        <a:pt x="2691" y="1158"/>
                      </a:lnTo>
                      <a:lnTo>
                        <a:pt x="2693" y="1158"/>
                      </a:lnTo>
                      <a:lnTo>
                        <a:pt x="2695" y="1158"/>
                      </a:lnTo>
                      <a:lnTo>
                        <a:pt x="2698" y="1158"/>
                      </a:lnTo>
                      <a:lnTo>
                        <a:pt x="2700" y="1158"/>
                      </a:lnTo>
                      <a:lnTo>
                        <a:pt x="2704" y="1158"/>
                      </a:lnTo>
                      <a:lnTo>
                        <a:pt x="2708" y="1158"/>
                      </a:lnTo>
                      <a:lnTo>
                        <a:pt x="2711" y="1158"/>
                      </a:lnTo>
                      <a:lnTo>
                        <a:pt x="2715" y="1158"/>
                      </a:lnTo>
                      <a:lnTo>
                        <a:pt x="2717" y="1158"/>
                      </a:lnTo>
                      <a:lnTo>
                        <a:pt x="2719" y="1158"/>
                      </a:lnTo>
                      <a:lnTo>
                        <a:pt x="2721" y="1158"/>
                      </a:lnTo>
                      <a:lnTo>
                        <a:pt x="2723" y="1158"/>
                      </a:lnTo>
                      <a:lnTo>
                        <a:pt x="2726" y="1158"/>
                      </a:lnTo>
                      <a:lnTo>
                        <a:pt x="2728" y="1158"/>
                      </a:lnTo>
                      <a:lnTo>
                        <a:pt x="2730" y="1158"/>
                      </a:lnTo>
                      <a:lnTo>
                        <a:pt x="2734" y="1158"/>
                      </a:lnTo>
                      <a:lnTo>
                        <a:pt x="2736" y="1158"/>
                      </a:lnTo>
                      <a:lnTo>
                        <a:pt x="2739" y="1158"/>
                      </a:lnTo>
                      <a:lnTo>
                        <a:pt x="2741" y="1158"/>
                      </a:lnTo>
                      <a:lnTo>
                        <a:pt x="2743" y="1158"/>
                      </a:lnTo>
                      <a:lnTo>
                        <a:pt x="2747" y="1158"/>
                      </a:lnTo>
                      <a:lnTo>
                        <a:pt x="2749" y="1158"/>
                      </a:lnTo>
                      <a:lnTo>
                        <a:pt x="2751" y="1158"/>
                      </a:lnTo>
                      <a:lnTo>
                        <a:pt x="2754" y="1158"/>
                      </a:lnTo>
                      <a:lnTo>
                        <a:pt x="2756" y="1158"/>
                      </a:lnTo>
                      <a:lnTo>
                        <a:pt x="2758" y="1158"/>
                      </a:lnTo>
                      <a:lnTo>
                        <a:pt x="2760" y="1158"/>
                      </a:lnTo>
                      <a:lnTo>
                        <a:pt x="2762" y="1158"/>
                      </a:lnTo>
                      <a:lnTo>
                        <a:pt x="2767" y="1158"/>
                      </a:lnTo>
                      <a:lnTo>
                        <a:pt x="2769" y="1158"/>
                      </a:lnTo>
                      <a:lnTo>
                        <a:pt x="2773" y="1158"/>
                      </a:lnTo>
                      <a:lnTo>
                        <a:pt x="2775" y="1158"/>
                      </a:lnTo>
                      <a:lnTo>
                        <a:pt x="2777" y="1158"/>
                      </a:lnTo>
                      <a:lnTo>
                        <a:pt x="2779" y="1158"/>
                      </a:lnTo>
                      <a:lnTo>
                        <a:pt x="2782" y="1158"/>
                      </a:lnTo>
                      <a:lnTo>
                        <a:pt x="2784" y="1158"/>
                      </a:lnTo>
                      <a:lnTo>
                        <a:pt x="2786" y="1158"/>
                      </a:lnTo>
                      <a:lnTo>
                        <a:pt x="2788" y="1158"/>
                      </a:lnTo>
                      <a:lnTo>
                        <a:pt x="2790" y="1158"/>
                      </a:lnTo>
                      <a:lnTo>
                        <a:pt x="2792" y="1158"/>
                      </a:lnTo>
                      <a:lnTo>
                        <a:pt x="2795" y="1158"/>
                      </a:lnTo>
                      <a:lnTo>
                        <a:pt x="2797" y="1158"/>
                      </a:lnTo>
                      <a:lnTo>
                        <a:pt x="2799" y="1158"/>
                      </a:lnTo>
                      <a:lnTo>
                        <a:pt x="2801" y="1158"/>
                      </a:lnTo>
                      <a:lnTo>
                        <a:pt x="2803" y="1158"/>
                      </a:lnTo>
                      <a:lnTo>
                        <a:pt x="2805" y="1158"/>
                      </a:lnTo>
                      <a:lnTo>
                        <a:pt x="2810" y="1158"/>
                      </a:lnTo>
                      <a:lnTo>
                        <a:pt x="2812" y="1158"/>
                      </a:lnTo>
                      <a:lnTo>
                        <a:pt x="2814" y="1158"/>
                      </a:lnTo>
                      <a:lnTo>
                        <a:pt x="2816" y="1158"/>
                      </a:lnTo>
                      <a:lnTo>
                        <a:pt x="2818" y="1158"/>
                      </a:lnTo>
                      <a:lnTo>
                        <a:pt x="2820" y="1158"/>
                      </a:lnTo>
                      <a:lnTo>
                        <a:pt x="2823" y="1158"/>
                      </a:lnTo>
                      <a:lnTo>
                        <a:pt x="2825" y="1158"/>
                      </a:lnTo>
                      <a:lnTo>
                        <a:pt x="2827" y="1158"/>
                      </a:lnTo>
                      <a:lnTo>
                        <a:pt x="2829" y="1158"/>
                      </a:lnTo>
                      <a:lnTo>
                        <a:pt x="2831" y="1158"/>
                      </a:lnTo>
                      <a:lnTo>
                        <a:pt x="2833" y="1158"/>
                      </a:lnTo>
                      <a:lnTo>
                        <a:pt x="2835" y="1158"/>
                      </a:lnTo>
                      <a:lnTo>
                        <a:pt x="2838" y="1158"/>
                      </a:lnTo>
                      <a:lnTo>
                        <a:pt x="2840" y="1158"/>
                      </a:lnTo>
                      <a:lnTo>
                        <a:pt x="2842" y="1158"/>
                      </a:lnTo>
                      <a:lnTo>
                        <a:pt x="2844" y="1158"/>
                      </a:lnTo>
                      <a:lnTo>
                        <a:pt x="2846" y="1158"/>
                      </a:lnTo>
                      <a:lnTo>
                        <a:pt x="2848" y="1158"/>
                      </a:lnTo>
                      <a:lnTo>
                        <a:pt x="2851" y="1158"/>
                      </a:lnTo>
                      <a:lnTo>
                        <a:pt x="2853" y="1158"/>
                      </a:lnTo>
                      <a:lnTo>
                        <a:pt x="2855" y="1158"/>
                      </a:lnTo>
                      <a:lnTo>
                        <a:pt x="2857" y="1158"/>
                      </a:lnTo>
                      <a:lnTo>
                        <a:pt x="2859" y="1158"/>
                      </a:lnTo>
                      <a:lnTo>
                        <a:pt x="2861" y="1158"/>
                      </a:lnTo>
                      <a:lnTo>
                        <a:pt x="2863" y="1158"/>
                      </a:lnTo>
                      <a:lnTo>
                        <a:pt x="2866" y="1158"/>
                      </a:lnTo>
                      <a:lnTo>
                        <a:pt x="2868" y="1158"/>
                      </a:lnTo>
                      <a:lnTo>
                        <a:pt x="2870" y="1158"/>
                      </a:lnTo>
                      <a:lnTo>
                        <a:pt x="2872" y="1158"/>
                      </a:lnTo>
                      <a:lnTo>
                        <a:pt x="2874" y="1158"/>
                      </a:lnTo>
                      <a:lnTo>
                        <a:pt x="2876" y="1158"/>
                      </a:lnTo>
                      <a:lnTo>
                        <a:pt x="2879" y="1158"/>
                      </a:lnTo>
                      <a:lnTo>
                        <a:pt x="2881" y="1158"/>
                      </a:lnTo>
                      <a:lnTo>
                        <a:pt x="2885" y="1158"/>
                      </a:lnTo>
                      <a:lnTo>
                        <a:pt x="2889" y="1158"/>
                      </a:lnTo>
                      <a:lnTo>
                        <a:pt x="2894" y="1158"/>
                      </a:lnTo>
                      <a:lnTo>
                        <a:pt x="2896" y="1158"/>
                      </a:lnTo>
                      <a:lnTo>
                        <a:pt x="2898" y="1158"/>
                      </a:lnTo>
                      <a:lnTo>
                        <a:pt x="2902" y="1158"/>
                      </a:lnTo>
                      <a:lnTo>
                        <a:pt x="2904" y="1158"/>
                      </a:lnTo>
                      <a:lnTo>
                        <a:pt x="2907" y="1158"/>
                      </a:lnTo>
                      <a:lnTo>
                        <a:pt x="2909" y="1158"/>
                      </a:lnTo>
                      <a:lnTo>
                        <a:pt x="2913" y="1158"/>
                      </a:lnTo>
                      <a:lnTo>
                        <a:pt x="2915" y="1158"/>
                      </a:lnTo>
                      <a:lnTo>
                        <a:pt x="2917" y="1158"/>
                      </a:lnTo>
                      <a:lnTo>
                        <a:pt x="2922" y="1158"/>
                      </a:lnTo>
                      <a:lnTo>
                        <a:pt x="2924" y="1158"/>
                      </a:lnTo>
                      <a:lnTo>
                        <a:pt x="2928" y="1158"/>
                      </a:lnTo>
                      <a:lnTo>
                        <a:pt x="2930" y="1158"/>
                      </a:lnTo>
                      <a:lnTo>
                        <a:pt x="2932" y="1158"/>
                      </a:lnTo>
                      <a:lnTo>
                        <a:pt x="2935" y="1158"/>
                      </a:lnTo>
                      <a:lnTo>
                        <a:pt x="2937" y="1158"/>
                      </a:lnTo>
                      <a:lnTo>
                        <a:pt x="2939" y="1158"/>
                      </a:lnTo>
                      <a:lnTo>
                        <a:pt x="2941" y="1158"/>
                      </a:lnTo>
                      <a:lnTo>
                        <a:pt x="2943" y="1158"/>
                      </a:lnTo>
                      <a:lnTo>
                        <a:pt x="2945" y="1158"/>
                      </a:lnTo>
                      <a:lnTo>
                        <a:pt x="2950" y="1158"/>
                      </a:lnTo>
                      <a:lnTo>
                        <a:pt x="2952" y="1158"/>
                      </a:lnTo>
                      <a:lnTo>
                        <a:pt x="2954" y="1158"/>
                      </a:lnTo>
                      <a:lnTo>
                        <a:pt x="2956" y="1158"/>
                      </a:lnTo>
                      <a:lnTo>
                        <a:pt x="2958" y="1158"/>
                      </a:lnTo>
                      <a:lnTo>
                        <a:pt x="2960" y="1158"/>
                      </a:lnTo>
                      <a:lnTo>
                        <a:pt x="2965" y="1158"/>
                      </a:lnTo>
                      <a:lnTo>
                        <a:pt x="2967" y="1158"/>
                      </a:lnTo>
                      <a:lnTo>
                        <a:pt x="2969" y="1158"/>
                      </a:lnTo>
                      <a:lnTo>
                        <a:pt x="2971" y="1158"/>
                      </a:lnTo>
                      <a:lnTo>
                        <a:pt x="2973" y="1158"/>
                      </a:lnTo>
                      <a:lnTo>
                        <a:pt x="2980" y="1158"/>
                      </a:lnTo>
                      <a:lnTo>
                        <a:pt x="2982" y="1158"/>
                      </a:lnTo>
                      <a:lnTo>
                        <a:pt x="2984" y="1158"/>
                      </a:lnTo>
                      <a:lnTo>
                        <a:pt x="2986" y="1158"/>
                      </a:lnTo>
                      <a:lnTo>
                        <a:pt x="2988" y="1158"/>
                      </a:lnTo>
                      <a:lnTo>
                        <a:pt x="2991" y="1158"/>
                      </a:lnTo>
                      <a:lnTo>
                        <a:pt x="2995" y="1158"/>
                      </a:lnTo>
                      <a:lnTo>
                        <a:pt x="2997" y="1158"/>
                      </a:lnTo>
                      <a:lnTo>
                        <a:pt x="2999" y="1158"/>
                      </a:lnTo>
                      <a:lnTo>
                        <a:pt x="3001" y="1158"/>
                      </a:lnTo>
                      <a:lnTo>
                        <a:pt x="3004" y="1158"/>
                      </a:lnTo>
                      <a:lnTo>
                        <a:pt x="3006" y="1158"/>
                      </a:lnTo>
                      <a:lnTo>
                        <a:pt x="3010" y="1158"/>
                      </a:lnTo>
                      <a:lnTo>
                        <a:pt x="3012" y="1158"/>
                      </a:lnTo>
                      <a:lnTo>
                        <a:pt x="3014" y="1158"/>
                      </a:lnTo>
                      <a:lnTo>
                        <a:pt x="3016" y="1158"/>
                      </a:lnTo>
                      <a:lnTo>
                        <a:pt x="3019" y="1158"/>
                      </a:lnTo>
                      <a:lnTo>
                        <a:pt x="3023" y="1158"/>
                      </a:lnTo>
                      <a:lnTo>
                        <a:pt x="3025" y="1158"/>
                      </a:lnTo>
                      <a:lnTo>
                        <a:pt x="3027" y="1158"/>
                      </a:lnTo>
                      <a:lnTo>
                        <a:pt x="3029" y="1158"/>
                      </a:lnTo>
                      <a:lnTo>
                        <a:pt x="3032" y="1158"/>
                      </a:lnTo>
                      <a:lnTo>
                        <a:pt x="3034" y="1158"/>
                      </a:lnTo>
                      <a:lnTo>
                        <a:pt x="3036" y="1158"/>
                      </a:lnTo>
                      <a:lnTo>
                        <a:pt x="3038" y="1158"/>
                      </a:lnTo>
                      <a:lnTo>
                        <a:pt x="3040" y="1158"/>
                      </a:lnTo>
                      <a:lnTo>
                        <a:pt x="3042" y="1158"/>
                      </a:lnTo>
                      <a:lnTo>
                        <a:pt x="3044" y="1158"/>
                      </a:lnTo>
                      <a:lnTo>
                        <a:pt x="3047" y="1158"/>
                      </a:lnTo>
                      <a:lnTo>
                        <a:pt x="3051" y="1158"/>
                      </a:lnTo>
                      <a:lnTo>
                        <a:pt x="3053" y="1158"/>
                      </a:lnTo>
                      <a:lnTo>
                        <a:pt x="3055" y="1158"/>
                      </a:lnTo>
                      <a:lnTo>
                        <a:pt x="3057" y="1158"/>
                      </a:lnTo>
                      <a:lnTo>
                        <a:pt x="3060" y="1158"/>
                      </a:lnTo>
                      <a:lnTo>
                        <a:pt x="3062" y="1158"/>
                      </a:lnTo>
                      <a:lnTo>
                        <a:pt x="3064" y="1158"/>
                      </a:lnTo>
                      <a:lnTo>
                        <a:pt x="3066" y="1158"/>
                      </a:lnTo>
                      <a:lnTo>
                        <a:pt x="3068" y="1158"/>
                      </a:lnTo>
                      <a:lnTo>
                        <a:pt x="3070" y="1158"/>
                      </a:lnTo>
                      <a:lnTo>
                        <a:pt x="3075" y="1158"/>
                      </a:lnTo>
                      <a:lnTo>
                        <a:pt x="3077" y="1158"/>
                      </a:lnTo>
                      <a:lnTo>
                        <a:pt x="3079" y="1158"/>
                      </a:lnTo>
                      <a:lnTo>
                        <a:pt x="3081" y="1158"/>
                      </a:lnTo>
                      <a:lnTo>
                        <a:pt x="3083" y="1158"/>
                      </a:lnTo>
                      <a:lnTo>
                        <a:pt x="3088" y="1158"/>
                      </a:lnTo>
                      <a:lnTo>
                        <a:pt x="3090" y="1158"/>
                      </a:lnTo>
                      <a:lnTo>
                        <a:pt x="3092" y="1158"/>
                      </a:lnTo>
                      <a:lnTo>
                        <a:pt x="3094" y="1158"/>
                      </a:lnTo>
                      <a:lnTo>
                        <a:pt x="3096" y="1158"/>
                      </a:lnTo>
                      <a:lnTo>
                        <a:pt x="3098" y="1158"/>
                      </a:lnTo>
                      <a:lnTo>
                        <a:pt x="3100" y="1158"/>
                      </a:lnTo>
                      <a:lnTo>
                        <a:pt x="3103" y="1158"/>
                      </a:lnTo>
                    </a:path>
                  </a:pathLst>
                </a:custGeom>
                <a:grpFill/>
                <a:ln w="3175">
                  <a:solidFill>
                    <a:srgbClr val="80008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0" name="Freeform 39"/>
                <p:cNvSpPr>
                  <a:spLocks/>
                </p:cNvSpPr>
                <p:nvPr/>
              </p:nvSpPr>
              <p:spPr bwMode="auto">
                <a:xfrm>
                  <a:off x="2452688" y="4344989"/>
                  <a:ext cx="4926012" cy="314325"/>
                </a:xfrm>
                <a:custGeom>
                  <a:avLst/>
                  <a:gdLst>
                    <a:gd name="T0" fmla="*/ 39 w 3103"/>
                    <a:gd name="T1" fmla="*/ 196 h 198"/>
                    <a:gd name="T2" fmla="*/ 71 w 3103"/>
                    <a:gd name="T3" fmla="*/ 196 h 198"/>
                    <a:gd name="T4" fmla="*/ 114 w 3103"/>
                    <a:gd name="T5" fmla="*/ 198 h 198"/>
                    <a:gd name="T6" fmla="*/ 157 w 3103"/>
                    <a:gd name="T7" fmla="*/ 196 h 198"/>
                    <a:gd name="T8" fmla="*/ 201 w 3103"/>
                    <a:gd name="T9" fmla="*/ 196 h 198"/>
                    <a:gd name="T10" fmla="*/ 248 w 3103"/>
                    <a:gd name="T11" fmla="*/ 198 h 198"/>
                    <a:gd name="T12" fmla="*/ 293 w 3103"/>
                    <a:gd name="T13" fmla="*/ 198 h 198"/>
                    <a:gd name="T14" fmla="*/ 336 w 3103"/>
                    <a:gd name="T15" fmla="*/ 198 h 198"/>
                    <a:gd name="T16" fmla="*/ 384 w 3103"/>
                    <a:gd name="T17" fmla="*/ 198 h 198"/>
                    <a:gd name="T18" fmla="*/ 422 w 3103"/>
                    <a:gd name="T19" fmla="*/ 196 h 198"/>
                    <a:gd name="T20" fmla="*/ 466 w 3103"/>
                    <a:gd name="T21" fmla="*/ 0 h 198"/>
                    <a:gd name="T22" fmla="*/ 517 w 3103"/>
                    <a:gd name="T23" fmla="*/ 196 h 198"/>
                    <a:gd name="T24" fmla="*/ 567 w 3103"/>
                    <a:gd name="T25" fmla="*/ 196 h 198"/>
                    <a:gd name="T26" fmla="*/ 614 w 3103"/>
                    <a:gd name="T27" fmla="*/ 196 h 198"/>
                    <a:gd name="T28" fmla="*/ 666 w 3103"/>
                    <a:gd name="T29" fmla="*/ 196 h 198"/>
                    <a:gd name="T30" fmla="*/ 718 w 3103"/>
                    <a:gd name="T31" fmla="*/ 196 h 198"/>
                    <a:gd name="T32" fmla="*/ 767 w 3103"/>
                    <a:gd name="T33" fmla="*/ 196 h 198"/>
                    <a:gd name="T34" fmla="*/ 817 w 3103"/>
                    <a:gd name="T35" fmla="*/ 196 h 198"/>
                    <a:gd name="T36" fmla="*/ 873 w 3103"/>
                    <a:gd name="T37" fmla="*/ 196 h 198"/>
                    <a:gd name="T38" fmla="*/ 924 w 3103"/>
                    <a:gd name="T39" fmla="*/ 196 h 198"/>
                    <a:gd name="T40" fmla="*/ 976 w 3103"/>
                    <a:gd name="T41" fmla="*/ 196 h 198"/>
                    <a:gd name="T42" fmla="*/ 1032 w 3103"/>
                    <a:gd name="T43" fmla="*/ 196 h 198"/>
                    <a:gd name="T44" fmla="*/ 1082 w 3103"/>
                    <a:gd name="T45" fmla="*/ 196 h 198"/>
                    <a:gd name="T46" fmla="*/ 1129 w 3103"/>
                    <a:gd name="T47" fmla="*/ 196 h 198"/>
                    <a:gd name="T48" fmla="*/ 1177 w 3103"/>
                    <a:gd name="T49" fmla="*/ 196 h 198"/>
                    <a:gd name="T50" fmla="*/ 1224 w 3103"/>
                    <a:gd name="T51" fmla="*/ 196 h 198"/>
                    <a:gd name="T52" fmla="*/ 1269 w 3103"/>
                    <a:gd name="T53" fmla="*/ 196 h 198"/>
                    <a:gd name="T54" fmla="*/ 1319 w 3103"/>
                    <a:gd name="T55" fmla="*/ 196 h 198"/>
                    <a:gd name="T56" fmla="*/ 1370 w 3103"/>
                    <a:gd name="T57" fmla="*/ 196 h 198"/>
                    <a:gd name="T58" fmla="*/ 1424 w 3103"/>
                    <a:gd name="T59" fmla="*/ 196 h 198"/>
                    <a:gd name="T60" fmla="*/ 1472 w 3103"/>
                    <a:gd name="T61" fmla="*/ 196 h 198"/>
                    <a:gd name="T62" fmla="*/ 1519 w 3103"/>
                    <a:gd name="T63" fmla="*/ 196 h 198"/>
                    <a:gd name="T64" fmla="*/ 1573 w 3103"/>
                    <a:gd name="T65" fmla="*/ 196 h 198"/>
                    <a:gd name="T66" fmla="*/ 1620 w 3103"/>
                    <a:gd name="T67" fmla="*/ 196 h 198"/>
                    <a:gd name="T68" fmla="*/ 1668 w 3103"/>
                    <a:gd name="T69" fmla="*/ 196 h 198"/>
                    <a:gd name="T70" fmla="*/ 1715 w 3103"/>
                    <a:gd name="T71" fmla="*/ 196 h 198"/>
                    <a:gd name="T72" fmla="*/ 1765 w 3103"/>
                    <a:gd name="T73" fmla="*/ 196 h 198"/>
                    <a:gd name="T74" fmla="*/ 1810 w 3103"/>
                    <a:gd name="T75" fmla="*/ 196 h 198"/>
                    <a:gd name="T76" fmla="*/ 1859 w 3103"/>
                    <a:gd name="T77" fmla="*/ 196 h 198"/>
                    <a:gd name="T78" fmla="*/ 1911 w 3103"/>
                    <a:gd name="T79" fmla="*/ 196 h 198"/>
                    <a:gd name="T80" fmla="*/ 1963 w 3103"/>
                    <a:gd name="T81" fmla="*/ 196 h 198"/>
                    <a:gd name="T82" fmla="*/ 2012 w 3103"/>
                    <a:gd name="T83" fmla="*/ 196 h 198"/>
                    <a:gd name="T84" fmla="*/ 2062 w 3103"/>
                    <a:gd name="T85" fmla="*/ 196 h 198"/>
                    <a:gd name="T86" fmla="*/ 2112 w 3103"/>
                    <a:gd name="T87" fmla="*/ 196 h 198"/>
                    <a:gd name="T88" fmla="*/ 2161 w 3103"/>
                    <a:gd name="T89" fmla="*/ 196 h 198"/>
                    <a:gd name="T90" fmla="*/ 2206 w 3103"/>
                    <a:gd name="T91" fmla="*/ 196 h 198"/>
                    <a:gd name="T92" fmla="*/ 2258 w 3103"/>
                    <a:gd name="T93" fmla="*/ 196 h 198"/>
                    <a:gd name="T94" fmla="*/ 2312 w 3103"/>
                    <a:gd name="T95" fmla="*/ 196 h 198"/>
                    <a:gd name="T96" fmla="*/ 2359 w 3103"/>
                    <a:gd name="T97" fmla="*/ 196 h 198"/>
                    <a:gd name="T98" fmla="*/ 2415 w 3103"/>
                    <a:gd name="T99" fmla="*/ 196 h 198"/>
                    <a:gd name="T100" fmla="*/ 2465 w 3103"/>
                    <a:gd name="T101" fmla="*/ 196 h 198"/>
                    <a:gd name="T102" fmla="*/ 2514 w 3103"/>
                    <a:gd name="T103" fmla="*/ 196 h 198"/>
                    <a:gd name="T104" fmla="*/ 2562 w 3103"/>
                    <a:gd name="T105" fmla="*/ 196 h 198"/>
                    <a:gd name="T106" fmla="*/ 2607 w 3103"/>
                    <a:gd name="T107" fmla="*/ 196 h 198"/>
                    <a:gd name="T108" fmla="*/ 2659 w 3103"/>
                    <a:gd name="T109" fmla="*/ 196 h 198"/>
                    <a:gd name="T110" fmla="*/ 2711 w 3103"/>
                    <a:gd name="T111" fmla="*/ 196 h 198"/>
                    <a:gd name="T112" fmla="*/ 2762 w 3103"/>
                    <a:gd name="T113" fmla="*/ 196 h 198"/>
                    <a:gd name="T114" fmla="*/ 2818 w 3103"/>
                    <a:gd name="T115" fmla="*/ 196 h 198"/>
                    <a:gd name="T116" fmla="*/ 2870 w 3103"/>
                    <a:gd name="T117" fmla="*/ 196 h 198"/>
                    <a:gd name="T118" fmla="*/ 2922 w 3103"/>
                    <a:gd name="T119" fmla="*/ 196 h 198"/>
                    <a:gd name="T120" fmla="*/ 2973 w 3103"/>
                    <a:gd name="T121" fmla="*/ 196 h 198"/>
                    <a:gd name="T122" fmla="*/ 3019 w 3103"/>
                    <a:gd name="T123" fmla="*/ 196 h 198"/>
                    <a:gd name="T124" fmla="*/ 3068 w 3103"/>
                    <a:gd name="T125" fmla="*/ 196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3" h="198">
                      <a:moveTo>
                        <a:pt x="0" y="198"/>
                      </a:moveTo>
                      <a:lnTo>
                        <a:pt x="2" y="196"/>
                      </a:lnTo>
                      <a:lnTo>
                        <a:pt x="4" y="198"/>
                      </a:lnTo>
                      <a:lnTo>
                        <a:pt x="7" y="198"/>
                      </a:lnTo>
                      <a:lnTo>
                        <a:pt x="9" y="196"/>
                      </a:lnTo>
                      <a:lnTo>
                        <a:pt x="9" y="198"/>
                      </a:lnTo>
                      <a:lnTo>
                        <a:pt x="11" y="196"/>
                      </a:lnTo>
                      <a:lnTo>
                        <a:pt x="13" y="196"/>
                      </a:lnTo>
                      <a:lnTo>
                        <a:pt x="15" y="198"/>
                      </a:lnTo>
                      <a:lnTo>
                        <a:pt x="20" y="196"/>
                      </a:lnTo>
                      <a:lnTo>
                        <a:pt x="20" y="198"/>
                      </a:lnTo>
                      <a:lnTo>
                        <a:pt x="22" y="196"/>
                      </a:lnTo>
                      <a:lnTo>
                        <a:pt x="24" y="196"/>
                      </a:lnTo>
                      <a:lnTo>
                        <a:pt x="26" y="198"/>
                      </a:lnTo>
                      <a:lnTo>
                        <a:pt x="26" y="196"/>
                      </a:lnTo>
                      <a:lnTo>
                        <a:pt x="28" y="196"/>
                      </a:lnTo>
                      <a:lnTo>
                        <a:pt x="30" y="198"/>
                      </a:lnTo>
                      <a:lnTo>
                        <a:pt x="32" y="196"/>
                      </a:lnTo>
                      <a:lnTo>
                        <a:pt x="32" y="198"/>
                      </a:lnTo>
                      <a:lnTo>
                        <a:pt x="37" y="198"/>
                      </a:lnTo>
                      <a:lnTo>
                        <a:pt x="39" y="196"/>
                      </a:lnTo>
                      <a:lnTo>
                        <a:pt x="39" y="198"/>
                      </a:lnTo>
                      <a:lnTo>
                        <a:pt x="39" y="196"/>
                      </a:lnTo>
                      <a:lnTo>
                        <a:pt x="43" y="196"/>
                      </a:lnTo>
                      <a:lnTo>
                        <a:pt x="43" y="198"/>
                      </a:lnTo>
                      <a:lnTo>
                        <a:pt x="45" y="196"/>
                      </a:lnTo>
                      <a:lnTo>
                        <a:pt x="48" y="198"/>
                      </a:lnTo>
                      <a:lnTo>
                        <a:pt x="50" y="196"/>
                      </a:lnTo>
                      <a:lnTo>
                        <a:pt x="50" y="198"/>
                      </a:lnTo>
                      <a:lnTo>
                        <a:pt x="52" y="198"/>
                      </a:lnTo>
                      <a:lnTo>
                        <a:pt x="54" y="196"/>
                      </a:lnTo>
                      <a:lnTo>
                        <a:pt x="56" y="198"/>
                      </a:lnTo>
                      <a:lnTo>
                        <a:pt x="56" y="196"/>
                      </a:lnTo>
                      <a:lnTo>
                        <a:pt x="58" y="198"/>
                      </a:lnTo>
                      <a:lnTo>
                        <a:pt x="60" y="196"/>
                      </a:lnTo>
                      <a:lnTo>
                        <a:pt x="63" y="196"/>
                      </a:lnTo>
                      <a:lnTo>
                        <a:pt x="63" y="198"/>
                      </a:lnTo>
                      <a:lnTo>
                        <a:pt x="65" y="196"/>
                      </a:lnTo>
                      <a:lnTo>
                        <a:pt x="67" y="198"/>
                      </a:lnTo>
                      <a:lnTo>
                        <a:pt x="69" y="198"/>
                      </a:lnTo>
                      <a:lnTo>
                        <a:pt x="69" y="196"/>
                      </a:lnTo>
                      <a:lnTo>
                        <a:pt x="71" y="196"/>
                      </a:lnTo>
                      <a:lnTo>
                        <a:pt x="73" y="198"/>
                      </a:lnTo>
                      <a:lnTo>
                        <a:pt x="76" y="198"/>
                      </a:lnTo>
                      <a:lnTo>
                        <a:pt x="78" y="198"/>
                      </a:lnTo>
                      <a:lnTo>
                        <a:pt x="80" y="196"/>
                      </a:lnTo>
                      <a:lnTo>
                        <a:pt x="82" y="198"/>
                      </a:lnTo>
                      <a:lnTo>
                        <a:pt x="82" y="196"/>
                      </a:lnTo>
                      <a:lnTo>
                        <a:pt x="86" y="196"/>
                      </a:lnTo>
                      <a:lnTo>
                        <a:pt x="86" y="198"/>
                      </a:lnTo>
                      <a:lnTo>
                        <a:pt x="88" y="198"/>
                      </a:lnTo>
                      <a:lnTo>
                        <a:pt x="91" y="196"/>
                      </a:lnTo>
                      <a:lnTo>
                        <a:pt x="93" y="198"/>
                      </a:lnTo>
                      <a:lnTo>
                        <a:pt x="95" y="198"/>
                      </a:lnTo>
                      <a:lnTo>
                        <a:pt x="99" y="196"/>
                      </a:lnTo>
                      <a:lnTo>
                        <a:pt x="99" y="198"/>
                      </a:lnTo>
                      <a:lnTo>
                        <a:pt x="101" y="198"/>
                      </a:lnTo>
                      <a:lnTo>
                        <a:pt x="104" y="196"/>
                      </a:lnTo>
                      <a:lnTo>
                        <a:pt x="106" y="196"/>
                      </a:lnTo>
                      <a:lnTo>
                        <a:pt x="108" y="198"/>
                      </a:lnTo>
                      <a:lnTo>
                        <a:pt x="112" y="196"/>
                      </a:lnTo>
                      <a:lnTo>
                        <a:pt x="112" y="198"/>
                      </a:lnTo>
                      <a:lnTo>
                        <a:pt x="114" y="198"/>
                      </a:lnTo>
                      <a:lnTo>
                        <a:pt x="116" y="196"/>
                      </a:lnTo>
                      <a:lnTo>
                        <a:pt x="119" y="198"/>
                      </a:lnTo>
                      <a:lnTo>
                        <a:pt x="121" y="196"/>
                      </a:lnTo>
                      <a:lnTo>
                        <a:pt x="123" y="198"/>
                      </a:lnTo>
                      <a:lnTo>
                        <a:pt x="127" y="198"/>
                      </a:lnTo>
                      <a:lnTo>
                        <a:pt x="127" y="196"/>
                      </a:lnTo>
                      <a:lnTo>
                        <a:pt x="129" y="198"/>
                      </a:lnTo>
                      <a:lnTo>
                        <a:pt x="132" y="198"/>
                      </a:lnTo>
                      <a:lnTo>
                        <a:pt x="136" y="198"/>
                      </a:lnTo>
                      <a:lnTo>
                        <a:pt x="136" y="196"/>
                      </a:lnTo>
                      <a:lnTo>
                        <a:pt x="138" y="198"/>
                      </a:lnTo>
                      <a:lnTo>
                        <a:pt x="140" y="196"/>
                      </a:lnTo>
                      <a:lnTo>
                        <a:pt x="142" y="198"/>
                      </a:lnTo>
                      <a:lnTo>
                        <a:pt x="142" y="196"/>
                      </a:lnTo>
                      <a:lnTo>
                        <a:pt x="147" y="196"/>
                      </a:lnTo>
                      <a:lnTo>
                        <a:pt x="147" y="198"/>
                      </a:lnTo>
                      <a:lnTo>
                        <a:pt x="149" y="198"/>
                      </a:lnTo>
                      <a:lnTo>
                        <a:pt x="151" y="196"/>
                      </a:lnTo>
                      <a:lnTo>
                        <a:pt x="153" y="198"/>
                      </a:lnTo>
                      <a:lnTo>
                        <a:pt x="155" y="198"/>
                      </a:lnTo>
                      <a:lnTo>
                        <a:pt x="157" y="196"/>
                      </a:lnTo>
                      <a:lnTo>
                        <a:pt x="160" y="198"/>
                      </a:lnTo>
                      <a:lnTo>
                        <a:pt x="162" y="196"/>
                      </a:lnTo>
                      <a:lnTo>
                        <a:pt x="162" y="198"/>
                      </a:lnTo>
                      <a:lnTo>
                        <a:pt x="164" y="198"/>
                      </a:lnTo>
                      <a:lnTo>
                        <a:pt x="168" y="198"/>
                      </a:lnTo>
                      <a:lnTo>
                        <a:pt x="173" y="198"/>
                      </a:lnTo>
                      <a:lnTo>
                        <a:pt x="175" y="196"/>
                      </a:lnTo>
                      <a:lnTo>
                        <a:pt x="177" y="198"/>
                      </a:lnTo>
                      <a:lnTo>
                        <a:pt x="179" y="196"/>
                      </a:lnTo>
                      <a:lnTo>
                        <a:pt x="179" y="198"/>
                      </a:lnTo>
                      <a:lnTo>
                        <a:pt x="181" y="196"/>
                      </a:lnTo>
                      <a:lnTo>
                        <a:pt x="183" y="198"/>
                      </a:lnTo>
                      <a:lnTo>
                        <a:pt x="185" y="198"/>
                      </a:lnTo>
                      <a:lnTo>
                        <a:pt x="190" y="198"/>
                      </a:lnTo>
                      <a:lnTo>
                        <a:pt x="190" y="196"/>
                      </a:lnTo>
                      <a:lnTo>
                        <a:pt x="192" y="198"/>
                      </a:lnTo>
                      <a:lnTo>
                        <a:pt x="194" y="196"/>
                      </a:lnTo>
                      <a:lnTo>
                        <a:pt x="196" y="198"/>
                      </a:lnTo>
                      <a:lnTo>
                        <a:pt x="198" y="196"/>
                      </a:lnTo>
                      <a:lnTo>
                        <a:pt x="198" y="198"/>
                      </a:lnTo>
                      <a:lnTo>
                        <a:pt x="201" y="196"/>
                      </a:lnTo>
                      <a:lnTo>
                        <a:pt x="205" y="196"/>
                      </a:lnTo>
                      <a:lnTo>
                        <a:pt x="205" y="198"/>
                      </a:lnTo>
                      <a:lnTo>
                        <a:pt x="207" y="198"/>
                      </a:lnTo>
                      <a:lnTo>
                        <a:pt x="211" y="198"/>
                      </a:lnTo>
                      <a:lnTo>
                        <a:pt x="213" y="196"/>
                      </a:lnTo>
                      <a:lnTo>
                        <a:pt x="216" y="198"/>
                      </a:lnTo>
                      <a:lnTo>
                        <a:pt x="218" y="198"/>
                      </a:lnTo>
                      <a:lnTo>
                        <a:pt x="222" y="198"/>
                      </a:lnTo>
                      <a:lnTo>
                        <a:pt x="224" y="198"/>
                      </a:lnTo>
                      <a:lnTo>
                        <a:pt x="226" y="196"/>
                      </a:lnTo>
                      <a:lnTo>
                        <a:pt x="229" y="198"/>
                      </a:lnTo>
                      <a:lnTo>
                        <a:pt x="231" y="198"/>
                      </a:lnTo>
                      <a:lnTo>
                        <a:pt x="235" y="196"/>
                      </a:lnTo>
                      <a:lnTo>
                        <a:pt x="235" y="198"/>
                      </a:lnTo>
                      <a:lnTo>
                        <a:pt x="237" y="198"/>
                      </a:lnTo>
                      <a:lnTo>
                        <a:pt x="241" y="198"/>
                      </a:lnTo>
                      <a:lnTo>
                        <a:pt x="241" y="196"/>
                      </a:lnTo>
                      <a:lnTo>
                        <a:pt x="244" y="198"/>
                      </a:lnTo>
                      <a:lnTo>
                        <a:pt x="246" y="196"/>
                      </a:lnTo>
                      <a:lnTo>
                        <a:pt x="248" y="196"/>
                      </a:lnTo>
                      <a:lnTo>
                        <a:pt x="248" y="198"/>
                      </a:lnTo>
                      <a:lnTo>
                        <a:pt x="250" y="196"/>
                      </a:lnTo>
                      <a:lnTo>
                        <a:pt x="252" y="198"/>
                      </a:lnTo>
                      <a:lnTo>
                        <a:pt x="254" y="196"/>
                      </a:lnTo>
                      <a:lnTo>
                        <a:pt x="254" y="198"/>
                      </a:lnTo>
                      <a:lnTo>
                        <a:pt x="259" y="198"/>
                      </a:lnTo>
                      <a:lnTo>
                        <a:pt x="261" y="198"/>
                      </a:lnTo>
                      <a:lnTo>
                        <a:pt x="263" y="196"/>
                      </a:lnTo>
                      <a:lnTo>
                        <a:pt x="265" y="196"/>
                      </a:lnTo>
                      <a:lnTo>
                        <a:pt x="265" y="198"/>
                      </a:lnTo>
                      <a:lnTo>
                        <a:pt x="267" y="198"/>
                      </a:lnTo>
                      <a:lnTo>
                        <a:pt x="269" y="196"/>
                      </a:lnTo>
                      <a:lnTo>
                        <a:pt x="272" y="198"/>
                      </a:lnTo>
                      <a:lnTo>
                        <a:pt x="274" y="196"/>
                      </a:lnTo>
                      <a:lnTo>
                        <a:pt x="274" y="198"/>
                      </a:lnTo>
                      <a:lnTo>
                        <a:pt x="278" y="198"/>
                      </a:lnTo>
                      <a:lnTo>
                        <a:pt x="280" y="198"/>
                      </a:lnTo>
                      <a:lnTo>
                        <a:pt x="282" y="196"/>
                      </a:lnTo>
                      <a:lnTo>
                        <a:pt x="285" y="198"/>
                      </a:lnTo>
                      <a:lnTo>
                        <a:pt x="287" y="198"/>
                      </a:lnTo>
                      <a:lnTo>
                        <a:pt x="291" y="198"/>
                      </a:lnTo>
                      <a:lnTo>
                        <a:pt x="293" y="198"/>
                      </a:lnTo>
                      <a:lnTo>
                        <a:pt x="297" y="198"/>
                      </a:lnTo>
                      <a:lnTo>
                        <a:pt x="302" y="198"/>
                      </a:lnTo>
                      <a:lnTo>
                        <a:pt x="302" y="196"/>
                      </a:lnTo>
                      <a:lnTo>
                        <a:pt x="304" y="198"/>
                      </a:lnTo>
                      <a:lnTo>
                        <a:pt x="304" y="196"/>
                      </a:lnTo>
                      <a:lnTo>
                        <a:pt x="308" y="198"/>
                      </a:lnTo>
                      <a:lnTo>
                        <a:pt x="310" y="196"/>
                      </a:lnTo>
                      <a:lnTo>
                        <a:pt x="310" y="198"/>
                      </a:lnTo>
                      <a:lnTo>
                        <a:pt x="315" y="198"/>
                      </a:lnTo>
                      <a:lnTo>
                        <a:pt x="315" y="196"/>
                      </a:lnTo>
                      <a:lnTo>
                        <a:pt x="317" y="198"/>
                      </a:lnTo>
                      <a:lnTo>
                        <a:pt x="319" y="196"/>
                      </a:lnTo>
                      <a:lnTo>
                        <a:pt x="321" y="198"/>
                      </a:lnTo>
                      <a:lnTo>
                        <a:pt x="321" y="196"/>
                      </a:lnTo>
                      <a:lnTo>
                        <a:pt x="323" y="198"/>
                      </a:lnTo>
                      <a:lnTo>
                        <a:pt x="325" y="196"/>
                      </a:lnTo>
                      <a:lnTo>
                        <a:pt x="328" y="198"/>
                      </a:lnTo>
                      <a:lnTo>
                        <a:pt x="330" y="198"/>
                      </a:lnTo>
                      <a:lnTo>
                        <a:pt x="334" y="196"/>
                      </a:lnTo>
                      <a:lnTo>
                        <a:pt x="334" y="198"/>
                      </a:lnTo>
                      <a:lnTo>
                        <a:pt x="336" y="198"/>
                      </a:lnTo>
                      <a:lnTo>
                        <a:pt x="341" y="198"/>
                      </a:lnTo>
                      <a:lnTo>
                        <a:pt x="345" y="198"/>
                      </a:lnTo>
                      <a:lnTo>
                        <a:pt x="347" y="196"/>
                      </a:lnTo>
                      <a:lnTo>
                        <a:pt x="347" y="198"/>
                      </a:lnTo>
                      <a:lnTo>
                        <a:pt x="351" y="198"/>
                      </a:lnTo>
                      <a:lnTo>
                        <a:pt x="353" y="196"/>
                      </a:lnTo>
                      <a:lnTo>
                        <a:pt x="353" y="198"/>
                      </a:lnTo>
                      <a:lnTo>
                        <a:pt x="358" y="198"/>
                      </a:lnTo>
                      <a:lnTo>
                        <a:pt x="360" y="196"/>
                      </a:lnTo>
                      <a:lnTo>
                        <a:pt x="360" y="198"/>
                      </a:lnTo>
                      <a:lnTo>
                        <a:pt x="364" y="198"/>
                      </a:lnTo>
                      <a:lnTo>
                        <a:pt x="364" y="196"/>
                      </a:lnTo>
                      <a:lnTo>
                        <a:pt x="366" y="198"/>
                      </a:lnTo>
                      <a:lnTo>
                        <a:pt x="369" y="196"/>
                      </a:lnTo>
                      <a:lnTo>
                        <a:pt x="371" y="196"/>
                      </a:lnTo>
                      <a:lnTo>
                        <a:pt x="371" y="198"/>
                      </a:lnTo>
                      <a:lnTo>
                        <a:pt x="373" y="198"/>
                      </a:lnTo>
                      <a:lnTo>
                        <a:pt x="375" y="196"/>
                      </a:lnTo>
                      <a:lnTo>
                        <a:pt x="377" y="198"/>
                      </a:lnTo>
                      <a:lnTo>
                        <a:pt x="379" y="198"/>
                      </a:lnTo>
                      <a:lnTo>
                        <a:pt x="384" y="198"/>
                      </a:lnTo>
                      <a:lnTo>
                        <a:pt x="388" y="196"/>
                      </a:lnTo>
                      <a:lnTo>
                        <a:pt x="388" y="198"/>
                      </a:lnTo>
                      <a:lnTo>
                        <a:pt x="390" y="198"/>
                      </a:lnTo>
                      <a:lnTo>
                        <a:pt x="394" y="198"/>
                      </a:lnTo>
                      <a:lnTo>
                        <a:pt x="397" y="198"/>
                      </a:lnTo>
                      <a:lnTo>
                        <a:pt x="397" y="196"/>
                      </a:lnTo>
                      <a:lnTo>
                        <a:pt x="401" y="198"/>
                      </a:lnTo>
                      <a:lnTo>
                        <a:pt x="401" y="196"/>
                      </a:lnTo>
                      <a:lnTo>
                        <a:pt x="403" y="198"/>
                      </a:lnTo>
                      <a:lnTo>
                        <a:pt x="403" y="196"/>
                      </a:lnTo>
                      <a:lnTo>
                        <a:pt x="407" y="198"/>
                      </a:lnTo>
                      <a:lnTo>
                        <a:pt x="409" y="198"/>
                      </a:lnTo>
                      <a:lnTo>
                        <a:pt x="409" y="196"/>
                      </a:lnTo>
                      <a:lnTo>
                        <a:pt x="414" y="196"/>
                      </a:lnTo>
                      <a:lnTo>
                        <a:pt x="414" y="198"/>
                      </a:lnTo>
                      <a:lnTo>
                        <a:pt x="416" y="196"/>
                      </a:lnTo>
                      <a:lnTo>
                        <a:pt x="416" y="198"/>
                      </a:lnTo>
                      <a:lnTo>
                        <a:pt x="420" y="198"/>
                      </a:lnTo>
                      <a:lnTo>
                        <a:pt x="422" y="196"/>
                      </a:lnTo>
                      <a:lnTo>
                        <a:pt x="422" y="198"/>
                      </a:lnTo>
                      <a:lnTo>
                        <a:pt x="422" y="196"/>
                      </a:lnTo>
                      <a:lnTo>
                        <a:pt x="427" y="198"/>
                      </a:lnTo>
                      <a:lnTo>
                        <a:pt x="427" y="196"/>
                      </a:lnTo>
                      <a:lnTo>
                        <a:pt x="429" y="196"/>
                      </a:lnTo>
                      <a:lnTo>
                        <a:pt x="431" y="198"/>
                      </a:lnTo>
                      <a:lnTo>
                        <a:pt x="435" y="198"/>
                      </a:lnTo>
                      <a:lnTo>
                        <a:pt x="435" y="196"/>
                      </a:lnTo>
                      <a:lnTo>
                        <a:pt x="435" y="198"/>
                      </a:lnTo>
                      <a:lnTo>
                        <a:pt x="440" y="196"/>
                      </a:lnTo>
                      <a:lnTo>
                        <a:pt x="442" y="198"/>
                      </a:lnTo>
                      <a:lnTo>
                        <a:pt x="442" y="196"/>
                      </a:lnTo>
                      <a:lnTo>
                        <a:pt x="444" y="198"/>
                      </a:lnTo>
                      <a:lnTo>
                        <a:pt x="446" y="196"/>
                      </a:lnTo>
                      <a:lnTo>
                        <a:pt x="448" y="196"/>
                      </a:lnTo>
                      <a:lnTo>
                        <a:pt x="453" y="196"/>
                      </a:lnTo>
                      <a:lnTo>
                        <a:pt x="455" y="196"/>
                      </a:lnTo>
                      <a:lnTo>
                        <a:pt x="457" y="196"/>
                      </a:lnTo>
                      <a:lnTo>
                        <a:pt x="459" y="196"/>
                      </a:lnTo>
                      <a:lnTo>
                        <a:pt x="461" y="185"/>
                      </a:lnTo>
                      <a:lnTo>
                        <a:pt x="463" y="174"/>
                      </a:lnTo>
                      <a:lnTo>
                        <a:pt x="466" y="39"/>
                      </a:lnTo>
                      <a:lnTo>
                        <a:pt x="466" y="0"/>
                      </a:lnTo>
                      <a:lnTo>
                        <a:pt x="470" y="116"/>
                      </a:lnTo>
                      <a:lnTo>
                        <a:pt x="470" y="151"/>
                      </a:lnTo>
                      <a:lnTo>
                        <a:pt x="472" y="192"/>
                      </a:lnTo>
                      <a:lnTo>
                        <a:pt x="472" y="194"/>
                      </a:lnTo>
                      <a:lnTo>
                        <a:pt x="476" y="196"/>
                      </a:lnTo>
                      <a:lnTo>
                        <a:pt x="478" y="196"/>
                      </a:lnTo>
                      <a:lnTo>
                        <a:pt x="483" y="196"/>
                      </a:lnTo>
                      <a:lnTo>
                        <a:pt x="485" y="196"/>
                      </a:lnTo>
                      <a:lnTo>
                        <a:pt x="489" y="196"/>
                      </a:lnTo>
                      <a:lnTo>
                        <a:pt x="491" y="196"/>
                      </a:lnTo>
                      <a:lnTo>
                        <a:pt x="494" y="196"/>
                      </a:lnTo>
                      <a:lnTo>
                        <a:pt x="496" y="196"/>
                      </a:lnTo>
                      <a:lnTo>
                        <a:pt x="498" y="196"/>
                      </a:lnTo>
                      <a:lnTo>
                        <a:pt x="502" y="196"/>
                      </a:lnTo>
                      <a:lnTo>
                        <a:pt x="504" y="196"/>
                      </a:lnTo>
                      <a:lnTo>
                        <a:pt x="506" y="196"/>
                      </a:lnTo>
                      <a:lnTo>
                        <a:pt x="509" y="196"/>
                      </a:lnTo>
                      <a:lnTo>
                        <a:pt x="511" y="196"/>
                      </a:lnTo>
                      <a:lnTo>
                        <a:pt x="513" y="196"/>
                      </a:lnTo>
                      <a:lnTo>
                        <a:pt x="515" y="196"/>
                      </a:lnTo>
                      <a:lnTo>
                        <a:pt x="517" y="196"/>
                      </a:lnTo>
                      <a:lnTo>
                        <a:pt x="519" y="196"/>
                      </a:lnTo>
                      <a:lnTo>
                        <a:pt x="522" y="196"/>
                      </a:lnTo>
                      <a:lnTo>
                        <a:pt x="524" y="196"/>
                      </a:lnTo>
                      <a:lnTo>
                        <a:pt x="526" y="196"/>
                      </a:lnTo>
                      <a:lnTo>
                        <a:pt x="528" y="196"/>
                      </a:lnTo>
                      <a:lnTo>
                        <a:pt x="530" y="196"/>
                      </a:lnTo>
                      <a:lnTo>
                        <a:pt x="532" y="196"/>
                      </a:lnTo>
                      <a:lnTo>
                        <a:pt x="534" y="196"/>
                      </a:lnTo>
                      <a:lnTo>
                        <a:pt x="537" y="196"/>
                      </a:lnTo>
                      <a:lnTo>
                        <a:pt x="539" y="196"/>
                      </a:lnTo>
                      <a:lnTo>
                        <a:pt x="543" y="196"/>
                      </a:lnTo>
                      <a:lnTo>
                        <a:pt x="545" y="196"/>
                      </a:lnTo>
                      <a:lnTo>
                        <a:pt x="547" y="196"/>
                      </a:lnTo>
                      <a:lnTo>
                        <a:pt x="550" y="196"/>
                      </a:lnTo>
                      <a:lnTo>
                        <a:pt x="554" y="196"/>
                      </a:lnTo>
                      <a:lnTo>
                        <a:pt x="556" y="196"/>
                      </a:lnTo>
                      <a:lnTo>
                        <a:pt x="558" y="196"/>
                      </a:lnTo>
                      <a:lnTo>
                        <a:pt x="560" y="196"/>
                      </a:lnTo>
                      <a:lnTo>
                        <a:pt x="562" y="196"/>
                      </a:lnTo>
                      <a:lnTo>
                        <a:pt x="565" y="196"/>
                      </a:lnTo>
                      <a:lnTo>
                        <a:pt x="567" y="196"/>
                      </a:lnTo>
                      <a:lnTo>
                        <a:pt x="569" y="196"/>
                      </a:lnTo>
                      <a:lnTo>
                        <a:pt x="571" y="196"/>
                      </a:lnTo>
                      <a:lnTo>
                        <a:pt x="573" y="196"/>
                      </a:lnTo>
                      <a:lnTo>
                        <a:pt x="575" y="196"/>
                      </a:lnTo>
                      <a:lnTo>
                        <a:pt x="578" y="196"/>
                      </a:lnTo>
                      <a:lnTo>
                        <a:pt x="580" y="196"/>
                      </a:lnTo>
                      <a:lnTo>
                        <a:pt x="582" y="196"/>
                      </a:lnTo>
                      <a:lnTo>
                        <a:pt x="584" y="196"/>
                      </a:lnTo>
                      <a:lnTo>
                        <a:pt x="586" y="196"/>
                      </a:lnTo>
                      <a:lnTo>
                        <a:pt x="588" y="196"/>
                      </a:lnTo>
                      <a:lnTo>
                        <a:pt x="590" y="196"/>
                      </a:lnTo>
                      <a:lnTo>
                        <a:pt x="593" y="196"/>
                      </a:lnTo>
                      <a:lnTo>
                        <a:pt x="597" y="196"/>
                      </a:lnTo>
                      <a:lnTo>
                        <a:pt x="599" y="196"/>
                      </a:lnTo>
                      <a:lnTo>
                        <a:pt x="601" y="196"/>
                      </a:lnTo>
                      <a:lnTo>
                        <a:pt x="603" y="196"/>
                      </a:lnTo>
                      <a:lnTo>
                        <a:pt x="606" y="196"/>
                      </a:lnTo>
                      <a:lnTo>
                        <a:pt x="608" y="196"/>
                      </a:lnTo>
                      <a:lnTo>
                        <a:pt x="610" y="196"/>
                      </a:lnTo>
                      <a:lnTo>
                        <a:pt x="612" y="196"/>
                      </a:lnTo>
                      <a:lnTo>
                        <a:pt x="614" y="196"/>
                      </a:lnTo>
                      <a:lnTo>
                        <a:pt x="616" y="196"/>
                      </a:lnTo>
                      <a:lnTo>
                        <a:pt x="618" y="196"/>
                      </a:lnTo>
                      <a:lnTo>
                        <a:pt x="623" y="196"/>
                      </a:lnTo>
                      <a:lnTo>
                        <a:pt x="625" y="196"/>
                      </a:lnTo>
                      <a:lnTo>
                        <a:pt x="627" y="196"/>
                      </a:lnTo>
                      <a:lnTo>
                        <a:pt x="629" y="196"/>
                      </a:lnTo>
                      <a:lnTo>
                        <a:pt x="631" y="196"/>
                      </a:lnTo>
                      <a:lnTo>
                        <a:pt x="634" y="196"/>
                      </a:lnTo>
                      <a:lnTo>
                        <a:pt x="636" y="196"/>
                      </a:lnTo>
                      <a:lnTo>
                        <a:pt x="640" y="196"/>
                      </a:lnTo>
                      <a:lnTo>
                        <a:pt x="642" y="196"/>
                      </a:lnTo>
                      <a:lnTo>
                        <a:pt x="644" y="196"/>
                      </a:lnTo>
                      <a:lnTo>
                        <a:pt x="646" y="196"/>
                      </a:lnTo>
                      <a:lnTo>
                        <a:pt x="649" y="196"/>
                      </a:lnTo>
                      <a:lnTo>
                        <a:pt x="651" y="196"/>
                      </a:lnTo>
                      <a:lnTo>
                        <a:pt x="653" y="196"/>
                      </a:lnTo>
                      <a:lnTo>
                        <a:pt x="657" y="196"/>
                      </a:lnTo>
                      <a:lnTo>
                        <a:pt x="659" y="196"/>
                      </a:lnTo>
                      <a:lnTo>
                        <a:pt x="662" y="196"/>
                      </a:lnTo>
                      <a:lnTo>
                        <a:pt x="664" y="196"/>
                      </a:lnTo>
                      <a:lnTo>
                        <a:pt x="666" y="196"/>
                      </a:lnTo>
                      <a:lnTo>
                        <a:pt x="668" y="196"/>
                      </a:lnTo>
                      <a:lnTo>
                        <a:pt x="672" y="196"/>
                      </a:lnTo>
                      <a:lnTo>
                        <a:pt x="675" y="196"/>
                      </a:lnTo>
                      <a:lnTo>
                        <a:pt x="677" y="196"/>
                      </a:lnTo>
                      <a:lnTo>
                        <a:pt x="679" y="196"/>
                      </a:lnTo>
                      <a:lnTo>
                        <a:pt x="681" y="196"/>
                      </a:lnTo>
                      <a:lnTo>
                        <a:pt x="683" y="196"/>
                      </a:lnTo>
                      <a:lnTo>
                        <a:pt x="685" y="196"/>
                      </a:lnTo>
                      <a:lnTo>
                        <a:pt x="690" y="196"/>
                      </a:lnTo>
                      <a:lnTo>
                        <a:pt x="692" y="196"/>
                      </a:lnTo>
                      <a:lnTo>
                        <a:pt x="694" y="196"/>
                      </a:lnTo>
                      <a:lnTo>
                        <a:pt x="696" y="196"/>
                      </a:lnTo>
                      <a:lnTo>
                        <a:pt x="698" y="196"/>
                      </a:lnTo>
                      <a:lnTo>
                        <a:pt x="700" y="196"/>
                      </a:lnTo>
                      <a:lnTo>
                        <a:pt x="703" y="196"/>
                      </a:lnTo>
                      <a:lnTo>
                        <a:pt x="705" y="196"/>
                      </a:lnTo>
                      <a:lnTo>
                        <a:pt x="707" y="196"/>
                      </a:lnTo>
                      <a:lnTo>
                        <a:pt x="709" y="196"/>
                      </a:lnTo>
                      <a:lnTo>
                        <a:pt x="713" y="196"/>
                      </a:lnTo>
                      <a:lnTo>
                        <a:pt x="715" y="196"/>
                      </a:lnTo>
                      <a:lnTo>
                        <a:pt x="718" y="196"/>
                      </a:lnTo>
                      <a:lnTo>
                        <a:pt x="720" y="196"/>
                      </a:lnTo>
                      <a:lnTo>
                        <a:pt x="722" y="196"/>
                      </a:lnTo>
                      <a:lnTo>
                        <a:pt x="724" y="196"/>
                      </a:lnTo>
                      <a:lnTo>
                        <a:pt x="726" y="196"/>
                      </a:lnTo>
                      <a:lnTo>
                        <a:pt x="728" y="196"/>
                      </a:lnTo>
                      <a:lnTo>
                        <a:pt x="733" y="196"/>
                      </a:lnTo>
                      <a:lnTo>
                        <a:pt x="735" y="196"/>
                      </a:lnTo>
                      <a:lnTo>
                        <a:pt x="737" y="196"/>
                      </a:lnTo>
                      <a:lnTo>
                        <a:pt x="739" y="196"/>
                      </a:lnTo>
                      <a:lnTo>
                        <a:pt x="741" y="196"/>
                      </a:lnTo>
                      <a:lnTo>
                        <a:pt x="743" y="196"/>
                      </a:lnTo>
                      <a:lnTo>
                        <a:pt x="746" y="196"/>
                      </a:lnTo>
                      <a:lnTo>
                        <a:pt x="748" y="196"/>
                      </a:lnTo>
                      <a:lnTo>
                        <a:pt x="752" y="196"/>
                      </a:lnTo>
                      <a:lnTo>
                        <a:pt x="754" y="196"/>
                      </a:lnTo>
                      <a:lnTo>
                        <a:pt x="756" y="196"/>
                      </a:lnTo>
                      <a:lnTo>
                        <a:pt x="759" y="196"/>
                      </a:lnTo>
                      <a:lnTo>
                        <a:pt x="761" y="196"/>
                      </a:lnTo>
                      <a:lnTo>
                        <a:pt x="763" y="196"/>
                      </a:lnTo>
                      <a:lnTo>
                        <a:pt x="765" y="196"/>
                      </a:lnTo>
                      <a:lnTo>
                        <a:pt x="767" y="196"/>
                      </a:lnTo>
                      <a:lnTo>
                        <a:pt x="769" y="196"/>
                      </a:lnTo>
                      <a:lnTo>
                        <a:pt x="771" y="196"/>
                      </a:lnTo>
                      <a:lnTo>
                        <a:pt x="774" y="196"/>
                      </a:lnTo>
                      <a:lnTo>
                        <a:pt x="776" y="196"/>
                      </a:lnTo>
                      <a:lnTo>
                        <a:pt x="778" y="196"/>
                      </a:lnTo>
                      <a:lnTo>
                        <a:pt x="780" y="196"/>
                      </a:lnTo>
                      <a:lnTo>
                        <a:pt x="782" y="196"/>
                      </a:lnTo>
                      <a:lnTo>
                        <a:pt x="784" y="196"/>
                      </a:lnTo>
                      <a:lnTo>
                        <a:pt x="789" y="196"/>
                      </a:lnTo>
                      <a:lnTo>
                        <a:pt x="791" y="196"/>
                      </a:lnTo>
                      <a:lnTo>
                        <a:pt x="793" y="196"/>
                      </a:lnTo>
                      <a:lnTo>
                        <a:pt x="795" y="196"/>
                      </a:lnTo>
                      <a:lnTo>
                        <a:pt x="797" y="196"/>
                      </a:lnTo>
                      <a:lnTo>
                        <a:pt x="799" y="196"/>
                      </a:lnTo>
                      <a:lnTo>
                        <a:pt x="802" y="196"/>
                      </a:lnTo>
                      <a:lnTo>
                        <a:pt x="804" y="196"/>
                      </a:lnTo>
                      <a:lnTo>
                        <a:pt x="806" y="196"/>
                      </a:lnTo>
                      <a:lnTo>
                        <a:pt x="808" y="196"/>
                      </a:lnTo>
                      <a:lnTo>
                        <a:pt x="810" y="196"/>
                      </a:lnTo>
                      <a:lnTo>
                        <a:pt x="815" y="196"/>
                      </a:lnTo>
                      <a:lnTo>
                        <a:pt x="817" y="196"/>
                      </a:lnTo>
                      <a:lnTo>
                        <a:pt x="819" y="196"/>
                      </a:lnTo>
                      <a:lnTo>
                        <a:pt x="821" y="196"/>
                      </a:lnTo>
                      <a:lnTo>
                        <a:pt x="823" y="196"/>
                      </a:lnTo>
                      <a:lnTo>
                        <a:pt x="825" y="196"/>
                      </a:lnTo>
                      <a:lnTo>
                        <a:pt x="827" y="196"/>
                      </a:lnTo>
                      <a:lnTo>
                        <a:pt x="830" y="196"/>
                      </a:lnTo>
                      <a:lnTo>
                        <a:pt x="834" y="196"/>
                      </a:lnTo>
                      <a:lnTo>
                        <a:pt x="836" y="196"/>
                      </a:lnTo>
                      <a:lnTo>
                        <a:pt x="838" y="196"/>
                      </a:lnTo>
                      <a:lnTo>
                        <a:pt x="840" y="196"/>
                      </a:lnTo>
                      <a:lnTo>
                        <a:pt x="843" y="196"/>
                      </a:lnTo>
                      <a:lnTo>
                        <a:pt x="845" y="196"/>
                      </a:lnTo>
                      <a:lnTo>
                        <a:pt x="847" y="196"/>
                      </a:lnTo>
                      <a:lnTo>
                        <a:pt x="851" y="196"/>
                      </a:lnTo>
                      <a:lnTo>
                        <a:pt x="853" y="196"/>
                      </a:lnTo>
                      <a:lnTo>
                        <a:pt x="858" y="196"/>
                      </a:lnTo>
                      <a:lnTo>
                        <a:pt x="862" y="196"/>
                      </a:lnTo>
                      <a:lnTo>
                        <a:pt x="864" y="196"/>
                      </a:lnTo>
                      <a:lnTo>
                        <a:pt x="868" y="196"/>
                      </a:lnTo>
                      <a:lnTo>
                        <a:pt x="871" y="196"/>
                      </a:lnTo>
                      <a:lnTo>
                        <a:pt x="873" y="196"/>
                      </a:lnTo>
                      <a:lnTo>
                        <a:pt x="875" y="196"/>
                      </a:lnTo>
                      <a:lnTo>
                        <a:pt x="877" y="196"/>
                      </a:lnTo>
                      <a:lnTo>
                        <a:pt x="879" y="196"/>
                      </a:lnTo>
                      <a:lnTo>
                        <a:pt x="883" y="196"/>
                      </a:lnTo>
                      <a:lnTo>
                        <a:pt x="886" y="196"/>
                      </a:lnTo>
                      <a:lnTo>
                        <a:pt x="890" y="196"/>
                      </a:lnTo>
                      <a:lnTo>
                        <a:pt x="892" y="196"/>
                      </a:lnTo>
                      <a:lnTo>
                        <a:pt x="894" y="196"/>
                      </a:lnTo>
                      <a:lnTo>
                        <a:pt x="896" y="196"/>
                      </a:lnTo>
                      <a:lnTo>
                        <a:pt x="901" y="196"/>
                      </a:lnTo>
                      <a:lnTo>
                        <a:pt x="903" y="196"/>
                      </a:lnTo>
                      <a:lnTo>
                        <a:pt x="905" y="196"/>
                      </a:lnTo>
                      <a:lnTo>
                        <a:pt x="907" y="196"/>
                      </a:lnTo>
                      <a:lnTo>
                        <a:pt x="909" y="196"/>
                      </a:lnTo>
                      <a:lnTo>
                        <a:pt x="911" y="196"/>
                      </a:lnTo>
                      <a:lnTo>
                        <a:pt x="914" y="196"/>
                      </a:lnTo>
                      <a:lnTo>
                        <a:pt x="916" y="196"/>
                      </a:lnTo>
                      <a:lnTo>
                        <a:pt x="918" y="196"/>
                      </a:lnTo>
                      <a:lnTo>
                        <a:pt x="920" y="196"/>
                      </a:lnTo>
                      <a:lnTo>
                        <a:pt x="922" y="196"/>
                      </a:lnTo>
                      <a:lnTo>
                        <a:pt x="924" y="196"/>
                      </a:lnTo>
                      <a:lnTo>
                        <a:pt x="927" y="196"/>
                      </a:lnTo>
                      <a:lnTo>
                        <a:pt x="929" y="196"/>
                      </a:lnTo>
                      <a:lnTo>
                        <a:pt x="931" y="196"/>
                      </a:lnTo>
                      <a:lnTo>
                        <a:pt x="933" y="196"/>
                      </a:lnTo>
                      <a:lnTo>
                        <a:pt x="935" y="196"/>
                      </a:lnTo>
                      <a:lnTo>
                        <a:pt x="937" y="196"/>
                      </a:lnTo>
                      <a:lnTo>
                        <a:pt x="940" y="196"/>
                      </a:lnTo>
                      <a:lnTo>
                        <a:pt x="942" y="196"/>
                      </a:lnTo>
                      <a:lnTo>
                        <a:pt x="944" y="196"/>
                      </a:lnTo>
                      <a:lnTo>
                        <a:pt x="946" y="196"/>
                      </a:lnTo>
                      <a:lnTo>
                        <a:pt x="950" y="196"/>
                      </a:lnTo>
                      <a:lnTo>
                        <a:pt x="952" y="196"/>
                      </a:lnTo>
                      <a:lnTo>
                        <a:pt x="955" y="196"/>
                      </a:lnTo>
                      <a:lnTo>
                        <a:pt x="957" y="196"/>
                      </a:lnTo>
                      <a:lnTo>
                        <a:pt x="959" y="196"/>
                      </a:lnTo>
                      <a:lnTo>
                        <a:pt x="961" y="196"/>
                      </a:lnTo>
                      <a:lnTo>
                        <a:pt x="963" y="196"/>
                      </a:lnTo>
                      <a:lnTo>
                        <a:pt x="965" y="196"/>
                      </a:lnTo>
                      <a:lnTo>
                        <a:pt x="970" y="196"/>
                      </a:lnTo>
                      <a:lnTo>
                        <a:pt x="972" y="196"/>
                      </a:lnTo>
                      <a:lnTo>
                        <a:pt x="976" y="196"/>
                      </a:lnTo>
                      <a:lnTo>
                        <a:pt x="978" y="196"/>
                      </a:lnTo>
                      <a:lnTo>
                        <a:pt x="983" y="196"/>
                      </a:lnTo>
                      <a:lnTo>
                        <a:pt x="985" y="196"/>
                      </a:lnTo>
                      <a:lnTo>
                        <a:pt x="987" y="196"/>
                      </a:lnTo>
                      <a:lnTo>
                        <a:pt x="989" y="196"/>
                      </a:lnTo>
                      <a:lnTo>
                        <a:pt x="991" y="196"/>
                      </a:lnTo>
                      <a:lnTo>
                        <a:pt x="996" y="196"/>
                      </a:lnTo>
                      <a:lnTo>
                        <a:pt x="998" y="196"/>
                      </a:lnTo>
                      <a:lnTo>
                        <a:pt x="1000" y="196"/>
                      </a:lnTo>
                      <a:lnTo>
                        <a:pt x="1002" y="196"/>
                      </a:lnTo>
                      <a:lnTo>
                        <a:pt x="1004" y="196"/>
                      </a:lnTo>
                      <a:lnTo>
                        <a:pt x="1008" y="196"/>
                      </a:lnTo>
                      <a:lnTo>
                        <a:pt x="1013" y="196"/>
                      </a:lnTo>
                      <a:lnTo>
                        <a:pt x="1015" y="196"/>
                      </a:lnTo>
                      <a:lnTo>
                        <a:pt x="1017" y="196"/>
                      </a:lnTo>
                      <a:lnTo>
                        <a:pt x="1019" y="196"/>
                      </a:lnTo>
                      <a:lnTo>
                        <a:pt x="1021" y="196"/>
                      </a:lnTo>
                      <a:lnTo>
                        <a:pt x="1024" y="196"/>
                      </a:lnTo>
                      <a:lnTo>
                        <a:pt x="1026" y="196"/>
                      </a:lnTo>
                      <a:lnTo>
                        <a:pt x="1028" y="196"/>
                      </a:lnTo>
                      <a:lnTo>
                        <a:pt x="1032" y="196"/>
                      </a:lnTo>
                      <a:lnTo>
                        <a:pt x="1034" y="196"/>
                      </a:lnTo>
                      <a:lnTo>
                        <a:pt x="1036" y="196"/>
                      </a:lnTo>
                      <a:lnTo>
                        <a:pt x="1039" y="196"/>
                      </a:lnTo>
                      <a:lnTo>
                        <a:pt x="1041" y="196"/>
                      </a:lnTo>
                      <a:lnTo>
                        <a:pt x="1043" y="196"/>
                      </a:lnTo>
                      <a:lnTo>
                        <a:pt x="1045" y="196"/>
                      </a:lnTo>
                      <a:lnTo>
                        <a:pt x="1047" y="196"/>
                      </a:lnTo>
                      <a:lnTo>
                        <a:pt x="1049" y="196"/>
                      </a:lnTo>
                      <a:lnTo>
                        <a:pt x="1052" y="196"/>
                      </a:lnTo>
                      <a:lnTo>
                        <a:pt x="1054" y="196"/>
                      </a:lnTo>
                      <a:lnTo>
                        <a:pt x="1056" y="196"/>
                      </a:lnTo>
                      <a:lnTo>
                        <a:pt x="1058" y="196"/>
                      </a:lnTo>
                      <a:lnTo>
                        <a:pt x="1060" y="196"/>
                      </a:lnTo>
                      <a:lnTo>
                        <a:pt x="1064" y="196"/>
                      </a:lnTo>
                      <a:lnTo>
                        <a:pt x="1067" y="196"/>
                      </a:lnTo>
                      <a:lnTo>
                        <a:pt x="1069" y="196"/>
                      </a:lnTo>
                      <a:lnTo>
                        <a:pt x="1071" y="196"/>
                      </a:lnTo>
                      <a:lnTo>
                        <a:pt x="1073" y="196"/>
                      </a:lnTo>
                      <a:lnTo>
                        <a:pt x="1077" y="196"/>
                      </a:lnTo>
                      <a:lnTo>
                        <a:pt x="1080" y="196"/>
                      </a:lnTo>
                      <a:lnTo>
                        <a:pt x="1082" y="196"/>
                      </a:lnTo>
                      <a:lnTo>
                        <a:pt x="1084" y="196"/>
                      </a:lnTo>
                      <a:lnTo>
                        <a:pt x="1086" y="196"/>
                      </a:lnTo>
                      <a:lnTo>
                        <a:pt x="1088" y="196"/>
                      </a:lnTo>
                      <a:lnTo>
                        <a:pt x="1090" y="196"/>
                      </a:lnTo>
                      <a:lnTo>
                        <a:pt x="1092" y="196"/>
                      </a:lnTo>
                      <a:lnTo>
                        <a:pt x="1095" y="196"/>
                      </a:lnTo>
                      <a:lnTo>
                        <a:pt x="1097" y="196"/>
                      </a:lnTo>
                      <a:lnTo>
                        <a:pt x="1099" y="196"/>
                      </a:lnTo>
                      <a:lnTo>
                        <a:pt x="1103" y="196"/>
                      </a:lnTo>
                      <a:lnTo>
                        <a:pt x="1105" y="196"/>
                      </a:lnTo>
                      <a:lnTo>
                        <a:pt x="1108" y="196"/>
                      </a:lnTo>
                      <a:lnTo>
                        <a:pt x="1110" y="196"/>
                      </a:lnTo>
                      <a:lnTo>
                        <a:pt x="1112" y="196"/>
                      </a:lnTo>
                      <a:lnTo>
                        <a:pt x="1114" y="196"/>
                      </a:lnTo>
                      <a:lnTo>
                        <a:pt x="1116" y="196"/>
                      </a:lnTo>
                      <a:lnTo>
                        <a:pt x="1118" y="196"/>
                      </a:lnTo>
                      <a:lnTo>
                        <a:pt x="1120" y="196"/>
                      </a:lnTo>
                      <a:lnTo>
                        <a:pt x="1123" y="196"/>
                      </a:lnTo>
                      <a:lnTo>
                        <a:pt x="1125" y="196"/>
                      </a:lnTo>
                      <a:lnTo>
                        <a:pt x="1127" y="196"/>
                      </a:lnTo>
                      <a:lnTo>
                        <a:pt x="1129" y="196"/>
                      </a:lnTo>
                      <a:lnTo>
                        <a:pt x="1131" y="196"/>
                      </a:lnTo>
                      <a:lnTo>
                        <a:pt x="1133" y="196"/>
                      </a:lnTo>
                      <a:lnTo>
                        <a:pt x="1136" y="196"/>
                      </a:lnTo>
                      <a:lnTo>
                        <a:pt x="1138" y="196"/>
                      </a:lnTo>
                      <a:lnTo>
                        <a:pt x="1140" y="196"/>
                      </a:lnTo>
                      <a:lnTo>
                        <a:pt x="1142" y="196"/>
                      </a:lnTo>
                      <a:lnTo>
                        <a:pt x="1144" y="196"/>
                      </a:lnTo>
                      <a:lnTo>
                        <a:pt x="1146" y="196"/>
                      </a:lnTo>
                      <a:lnTo>
                        <a:pt x="1148" y="198"/>
                      </a:lnTo>
                      <a:lnTo>
                        <a:pt x="1151" y="196"/>
                      </a:lnTo>
                      <a:lnTo>
                        <a:pt x="1153" y="196"/>
                      </a:lnTo>
                      <a:lnTo>
                        <a:pt x="1155" y="196"/>
                      </a:lnTo>
                      <a:lnTo>
                        <a:pt x="1157" y="196"/>
                      </a:lnTo>
                      <a:lnTo>
                        <a:pt x="1159" y="198"/>
                      </a:lnTo>
                      <a:lnTo>
                        <a:pt x="1161" y="196"/>
                      </a:lnTo>
                      <a:lnTo>
                        <a:pt x="1166" y="196"/>
                      </a:lnTo>
                      <a:lnTo>
                        <a:pt x="1168" y="196"/>
                      </a:lnTo>
                      <a:lnTo>
                        <a:pt x="1170" y="196"/>
                      </a:lnTo>
                      <a:lnTo>
                        <a:pt x="1172" y="198"/>
                      </a:lnTo>
                      <a:lnTo>
                        <a:pt x="1174" y="196"/>
                      </a:lnTo>
                      <a:lnTo>
                        <a:pt x="1177" y="196"/>
                      </a:lnTo>
                      <a:lnTo>
                        <a:pt x="1179" y="196"/>
                      </a:lnTo>
                      <a:lnTo>
                        <a:pt x="1181" y="196"/>
                      </a:lnTo>
                      <a:lnTo>
                        <a:pt x="1183" y="196"/>
                      </a:lnTo>
                      <a:lnTo>
                        <a:pt x="1185" y="196"/>
                      </a:lnTo>
                      <a:lnTo>
                        <a:pt x="1187" y="196"/>
                      </a:lnTo>
                      <a:lnTo>
                        <a:pt x="1189" y="196"/>
                      </a:lnTo>
                      <a:lnTo>
                        <a:pt x="1192" y="196"/>
                      </a:lnTo>
                      <a:lnTo>
                        <a:pt x="1194" y="196"/>
                      </a:lnTo>
                      <a:lnTo>
                        <a:pt x="1196" y="196"/>
                      </a:lnTo>
                      <a:lnTo>
                        <a:pt x="1198" y="196"/>
                      </a:lnTo>
                      <a:lnTo>
                        <a:pt x="1200" y="196"/>
                      </a:lnTo>
                      <a:lnTo>
                        <a:pt x="1202" y="196"/>
                      </a:lnTo>
                      <a:lnTo>
                        <a:pt x="1205" y="196"/>
                      </a:lnTo>
                      <a:lnTo>
                        <a:pt x="1207" y="196"/>
                      </a:lnTo>
                      <a:lnTo>
                        <a:pt x="1209" y="196"/>
                      </a:lnTo>
                      <a:lnTo>
                        <a:pt x="1211" y="196"/>
                      </a:lnTo>
                      <a:lnTo>
                        <a:pt x="1213" y="196"/>
                      </a:lnTo>
                      <a:lnTo>
                        <a:pt x="1215" y="196"/>
                      </a:lnTo>
                      <a:lnTo>
                        <a:pt x="1217" y="196"/>
                      </a:lnTo>
                      <a:lnTo>
                        <a:pt x="1222" y="196"/>
                      </a:lnTo>
                      <a:lnTo>
                        <a:pt x="1224" y="196"/>
                      </a:lnTo>
                      <a:lnTo>
                        <a:pt x="1226" y="196"/>
                      </a:lnTo>
                      <a:lnTo>
                        <a:pt x="1228" y="196"/>
                      </a:lnTo>
                      <a:lnTo>
                        <a:pt x="1230" y="196"/>
                      </a:lnTo>
                      <a:lnTo>
                        <a:pt x="1233" y="196"/>
                      </a:lnTo>
                      <a:lnTo>
                        <a:pt x="1235" y="196"/>
                      </a:lnTo>
                      <a:lnTo>
                        <a:pt x="1237" y="196"/>
                      </a:lnTo>
                      <a:lnTo>
                        <a:pt x="1239" y="196"/>
                      </a:lnTo>
                      <a:lnTo>
                        <a:pt x="1241" y="196"/>
                      </a:lnTo>
                      <a:lnTo>
                        <a:pt x="1243" y="196"/>
                      </a:lnTo>
                      <a:lnTo>
                        <a:pt x="1245" y="196"/>
                      </a:lnTo>
                      <a:lnTo>
                        <a:pt x="1248" y="196"/>
                      </a:lnTo>
                      <a:lnTo>
                        <a:pt x="1250" y="196"/>
                      </a:lnTo>
                      <a:lnTo>
                        <a:pt x="1252" y="196"/>
                      </a:lnTo>
                      <a:lnTo>
                        <a:pt x="1254" y="196"/>
                      </a:lnTo>
                      <a:lnTo>
                        <a:pt x="1256" y="196"/>
                      </a:lnTo>
                      <a:lnTo>
                        <a:pt x="1258" y="196"/>
                      </a:lnTo>
                      <a:lnTo>
                        <a:pt x="1261" y="196"/>
                      </a:lnTo>
                      <a:lnTo>
                        <a:pt x="1263" y="196"/>
                      </a:lnTo>
                      <a:lnTo>
                        <a:pt x="1265" y="196"/>
                      </a:lnTo>
                      <a:lnTo>
                        <a:pt x="1267" y="196"/>
                      </a:lnTo>
                      <a:lnTo>
                        <a:pt x="1269" y="196"/>
                      </a:lnTo>
                      <a:lnTo>
                        <a:pt x="1271" y="196"/>
                      </a:lnTo>
                      <a:lnTo>
                        <a:pt x="1276" y="196"/>
                      </a:lnTo>
                      <a:lnTo>
                        <a:pt x="1278" y="196"/>
                      </a:lnTo>
                      <a:lnTo>
                        <a:pt x="1280" y="196"/>
                      </a:lnTo>
                      <a:lnTo>
                        <a:pt x="1282" y="196"/>
                      </a:lnTo>
                      <a:lnTo>
                        <a:pt x="1284" y="196"/>
                      </a:lnTo>
                      <a:lnTo>
                        <a:pt x="1286" y="196"/>
                      </a:lnTo>
                      <a:lnTo>
                        <a:pt x="1289" y="196"/>
                      </a:lnTo>
                      <a:lnTo>
                        <a:pt x="1291" y="196"/>
                      </a:lnTo>
                      <a:lnTo>
                        <a:pt x="1293" y="196"/>
                      </a:lnTo>
                      <a:lnTo>
                        <a:pt x="1295" y="196"/>
                      </a:lnTo>
                      <a:lnTo>
                        <a:pt x="1297" y="196"/>
                      </a:lnTo>
                      <a:lnTo>
                        <a:pt x="1299" y="196"/>
                      </a:lnTo>
                      <a:lnTo>
                        <a:pt x="1301" y="196"/>
                      </a:lnTo>
                      <a:lnTo>
                        <a:pt x="1304" y="196"/>
                      </a:lnTo>
                      <a:lnTo>
                        <a:pt x="1306" y="196"/>
                      </a:lnTo>
                      <a:lnTo>
                        <a:pt x="1308" y="196"/>
                      </a:lnTo>
                      <a:lnTo>
                        <a:pt x="1310" y="196"/>
                      </a:lnTo>
                      <a:lnTo>
                        <a:pt x="1314" y="196"/>
                      </a:lnTo>
                      <a:lnTo>
                        <a:pt x="1317" y="196"/>
                      </a:lnTo>
                      <a:lnTo>
                        <a:pt x="1319" y="196"/>
                      </a:lnTo>
                      <a:lnTo>
                        <a:pt x="1321" y="196"/>
                      </a:lnTo>
                      <a:lnTo>
                        <a:pt x="1323" y="196"/>
                      </a:lnTo>
                      <a:lnTo>
                        <a:pt x="1325" y="196"/>
                      </a:lnTo>
                      <a:lnTo>
                        <a:pt x="1327" y="196"/>
                      </a:lnTo>
                      <a:lnTo>
                        <a:pt x="1329" y="196"/>
                      </a:lnTo>
                      <a:lnTo>
                        <a:pt x="1334" y="196"/>
                      </a:lnTo>
                      <a:lnTo>
                        <a:pt x="1336" y="196"/>
                      </a:lnTo>
                      <a:lnTo>
                        <a:pt x="1338" y="196"/>
                      </a:lnTo>
                      <a:lnTo>
                        <a:pt x="1340" y="196"/>
                      </a:lnTo>
                      <a:lnTo>
                        <a:pt x="1342" y="196"/>
                      </a:lnTo>
                      <a:lnTo>
                        <a:pt x="1347" y="196"/>
                      </a:lnTo>
                      <a:lnTo>
                        <a:pt x="1349" y="196"/>
                      </a:lnTo>
                      <a:lnTo>
                        <a:pt x="1351" y="196"/>
                      </a:lnTo>
                      <a:lnTo>
                        <a:pt x="1353" y="196"/>
                      </a:lnTo>
                      <a:lnTo>
                        <a:pt x="1355" y="196"/>
                      </a:lnTo>
                      <a:lnTo>
                        <a:pt x="1357" y="196"/>
                      </a:lnTo>
                      <a:lnTo>
                        <a:pt x="1362" y="196"/>
                      </a:lnTo>
                      <a:lnTo>
                        <a:pt x="1364" y="196"/>
                      </a:lnTo>
                      <a:lnTo>
                        <a:pt x="1366" y="196"/>
                      </a:lnTo>
                      <a:lnTo>
                        <a:pt x="1368" y="196"/>
                      </a:lnTo>
                      <a:lnTo>
                        <a:pt x="1370" y="196"/>
                      </a:lnTo>
                      <a:lnTo>
                        <a:pt x="1373" y="196"/>
                      </a:lnTo>
                      <a:lnTo>
                        <a:pt x="1377" y="196"/>
                      </a:lnTo>
                      <a:lnTo>
                        <a:pt x="1379" y="196"/>
                      </a:lnTo>
                      <a:lnTo>
                        <a:pt x="1381" y="196"/>
                      </a:lnTo>
                      <a:lnTo>
                        <a:pt x="1383" y="196"/>
                      </a:lnTo>
                      <a:lnTo>
                        <a:pt x="1385" y="196"/>
                      </a:lnTo>
                      <a:lnTo>
                        <a:pt x="1388" y="196"/>
                      </a:lnTo>
                      <a:lnTo>
                        <a:pt x="1390" y="196"/>
                      </a:lnTo>
                      <a:lnTo>
                        <a:pt x="1392" y="196"/>
                      </a:lnTo>
                      <a:lnTo>
                        <a:pt x="1396" y="196"/>
                      </a:lnTo>
                      <a:lnTo>
                        <a:pt x="1398" y="196"/>
                      </a:lnTo>
                      <a:lnTo>
                        <a:pt x="1403" y="196"/>
                      </a:lnTo>
                      <a:lnTo>
                        <a:pt x="1405" y="196"/>
                      </a:lnTo>
                      <a:lnTo>
                        <a:pt x="1407" y="196"/>
                      </a:lnTo>
                      <a:lnTo>
                        <a:pt x="1409" y="196"/>
                      </a:lnTo>
                      <a:lnTo>
                        <a:pt x="1411" y="196"/>
                      </a:lnTo>
                      <a:lnTo>
                        <a:pt x="1416" y="196"/>
                      </a:lnTo>
                      <a:lnTo>
                        <a:pt x="1418" y="196"/>
                      </a:lnTo>
                      <a:lnTo>
                        <a:pt x="1420" y="196"/>
                      </a:lnTo>
                      <a:lnTo>
                        <a:pt x="1422" y="196"/>
                      </a:lnTo>
                      <a:lnTo>
                        <a:pt x="1424" y="196"/>
                      </a:lnTo>
                      <a:lnTo>
                        <a:pt x="1426" y="196"/>
                      </a:lnTo>
                      <a:lnTo>
                        <a:pt x="1429" y="196"/>
                      </a:lnTo>
                      <a:lnTo>
                        <a:pt x="1431" y="196"/>
                      </a:lnTo>
                      <a:lnTo>
                        <a:pt x="1433" y="196"/>
                      </a:lnTo>
                      <a:lnTo>
                        <a:pt x="1435" y="196"/>
                      </a:lnTo>
                      <a:lnTo>
                        <a:pt x="1437" y="196"/>
                      </a:lnTo>
                      <a:lnTo>
                        <a:pt x="1439" y="196"/>
                      </a:lnTo>
                      <a:lnTo>
                        <a:pt x="1442" y="196"/>
                      </a:lnTo>
                      <a:lnTo>
                        <a:pt x="1444" y="196"/>
                      </a:lnTo>
                      <a:lnTo>
                        <a:pt x="1446" y="196"/>
                      </a:lnTo>
                      <a:lnTo>
                        <a:pt x="1448" y="196"/>
                      </a:lnTo>
                      <a:lnTo>
                        <a:pt x="1450" y="196"/>
                      </a:lnTo>
                      <a:lnTo>
                        <a:pt x="1452" y="196"/>
                      </a:lnTo>
                      <a:lnTo>
                        <a:pt x="1454" y="196"/>
                      </a:lnTo>
                      <a:lnTo>
                        <a:pt x="1457" y="196"/>
                      </a:lnTo>
                      <a:lnTo>
                        <a:pt x="1459" y="196"/>
                      </a:lnTo>
                      <a:lnTo>
                        <a:pt x="1461" y="196"/>
                      </a:lnTo>
                      <a:lnTo>
                        <a:pt x="1463" y="196"/>
                      </a:lnTo>
                      <a:lnTo>
                        <a:pt x="1465" y="196"/>
                      </a:lnTo>
                      <a:lnTo>
                        <a:pt x="1470" y="196"/>
                      </a:lnTo>
                      <a:lnTo>
                        <a:pt x="1472" y="196"/>
                      </a:lnTo>
                      <a:lnTo>
                        <a:pt x="1474" y="196"/>
                      </a:lnTo>
                      <a:lnTo>
                        <a:pt x="1476" y="196"/>
                      </a:lnTo>
                      <a:lnTo>
                        <a:pt x="1478" y="196"/>
                      </a:lnTo>
                      <a:lnTo>
                        <a:pt x="1480" y="196"/>
                      </a:lnTo>
                      <a:lnTo>
                        <a:pt x="1482" y="196"/>
                      </a:lnTo>
                      <a:lnTo>
                        <a:pt x="1485" y="196"/>
                      </a:lnTo>
                      <a:lnTo>
                        <a:pt x="1487" y="196"/>
                      </a:lnTo>
                      <a:lnTo>
                        <a:pt x="1489" y="196"/>
                      </a:lnTo>
                      <a:lnTo>
                        <a:pt x="1491" y="196"/>
                      </a:lnTo>
                      <a:lnTo>
                        <a:pt x="1493" y="196"/>
                      </a:lnTo>
                      <a:lnTo>
                        <a:pt x="1495" y="196"/>
                      </a:lnTo>
                      <a:lnTo>
                        <a:pt x="1498" y="196"/>
                      </a:lnTo>
                      <a:lnTo>
                        <a:pt x="1500" y="196"/>
                      </a:lnTo>
                      <a:lnTo>
                        <a:pt x="1502" y="196"/>
                      </a:lnTo>
                      <a:lnTo>
                        <a:pt x="1504" y="196"/>
                      </a:lnTo>
                      <a:lnTo>
                        <a:pt x="1508" y="196"/>
                      </a:lnTo>
                      <a:lnTo>
                        <a:pt x="1510" y="196"/>
                      </a:lnTo>
                      <a:lnTo>
                        <a:pt x="1513" y="196"/>
                      </a:lnTo>
                      <a:lnTo>
                        <a:pt x="1515" y="196"/>
                      </a:lnTo>
                      <a:lnTo>
                        <a:pt x="1517" y="196"/>
                      </a:lnTo>
                      <a:lnTo>
                        <a:pt x="1519" y="196"/>
                      </a:lnTo>
                      <a:lnTo>
                        <a:pt x="1521" y="196"/>
                      </a:lnTo>
                      <a:lnTo>
                        <a:pt x="1523" y="196"/>
                      </a:lnTo>
                      <a:lnTo>
                        <a:pt x="1528" y="196"/>
                      </a:lnTo>
                      <a:lnTo>
                        <a:pt x="1530" y="196"/>
                      </a:lnTo>
                      <a:lnTo>
                        <a:pt x="1532" y="196"/>
                      </a:lnTo>
                      <a:lnTo>
                        <a:pt x="1536" y="196"/>
                      </a:lnTo>
                      <a:lnTo>
                        <a:pt x="1538" y="196"/>
                      </a:lnTo>
                      <a:lnTo>
                        <a:pt x="1541" y="196"/>
                      </a:lnTo>
                      <a:lnTo>
                        <a:pt x="1543" y="196"/>
                      </a:lnTo>
                      <a:lnTo>
                        <a:pt x="1545" y="196"/>
                      </a:lnTo>
                      <a:lnTo>
                        <a:pt x="1547" y="196"/>
                      </a:lnTo>
                      <a:lnTo>
                        <a:pt x="1551" y="196"/>
                      </a:lnTo>
                      <a:lnTo>
                        <a:pt x="1554" y="196"/>
                      </a:lnTo>
                      <a:lnTo>
                        <a:pt x="1556" y="196"/>
                      </a:lnTo>
                      <a:lnTo>
                        <a:pt x="1558" y="196"/>
                      </a:lnTo>
                      <a:lnTo>
                        <a:pt x="1560" y="196"/>
                      </a:lnTo>
                      <a:lnTo>
                        <a:pt x="1562" y="196"/>
                      </a:lnTo>
                      <a:lnTo>
                        <a:pt x="1564" y="196"/>
                      </a:lnTo>
                      <a:lnTo>
                        <a:pt x="1566" y="196"/>
                      </a:lnTo>
                      <a:lnTo>
                        <a:pt x="1571" y="196"/>
                      </a:lnTo>
                      <a:lnTo>
                        <a:pt x="1573" y="196"/>
                      </a:lnTo>
                      <a:lnTo>
                        <a:pt x="1575" y="196"/>
                      </a:lnTo>
                      <a:lnTo>
                        <a:pt x="1577" y="196"/>
                      </a:lnTo>
                      <a:lnTo>
                        <a:pt x="1579" y="196"/>
                      </a:lnTo>
                      <a:lnTo>
                        <a:pt x="1582" y="196"/>
                      </a:lnTo>
                      <a:lnTo>
                        <a:pt x="1584" y="196"/>
                      </a:lnTo>
                      <a:lnTo>
                        <a:pt x="1586" y="196"/>
                      </a:lnTo>
                      <a:lnTo>
                        <a:pt x="1588" y="196"/>
                      </a:lnTo>
                      <a:lnTo>
                        <a:pt x="1590" y="196"/>
                      </a:lnTo>
                      <a:lnTo>
                        <a:pt x="1592" y="196"/>
                      </a:lnTo>
                      <a:lnTo>
                        <a:pt x="1594" y="196"/>
                      </a:lnTo>
                      <a:lnTo>
                        <a:pt x="1597" y="196"/>
                      </a:lnTo>
                      <a:lnTo>
                        <a:pt x="1599" y="196"/>
                      </a:lnTo>
                      <a:lnTo>
                        <a:pt x="1601" y="196"/>
                      </a:lnTo>
                      <a:lnTo>
                        <a:pt x="1603" y="196"/>
                      </a:lnTo>
                      <a:lnTo>
                        <a:pt x="1605" y="196"/>
                      </a:lnTo>
                      <a:lnTo>
                        <a:pt x="1607" y="196"/>
                      </a:lnTo>
                      <a:lnTo>
                        <a:pt x="1610" y="196"/>
                      </a:lnTo>
                      <a:lnTo>
                        <a:pt x="1612" y="196"/>
                      </a:lnTo>
                      <a:lnTo>
                        <a:pt x="1616" y="196"/>
                      </a:lnTo>
                      <a:lnTo>
                        <a:pt x="1618" y="196"/>
                      </a:lnTo>
                      <a:lnTo>
                        <a:pt x="1620" y="196"/>
                      </a:lnTo>
                      <a:lnTo>
                        <a:pt x="1622" y="196"/>
                      </a:lnTo>
                      <a:lnTo>
                        <a:pt x="1625" y="196"/>
                      </a:lnTo>
                      <a:lnTo>
                        <a:pt x="1627" y="196"/>
                      </a:lnTo>
                      <a:lnTo>
                        <a:pt x="1629" y="196"/>
                      </a:lnTo>
                      <a:lnTo>
                        <a:pt x="1631" y="196"/>
                      </a:lnTo>
                      <a:lnTo>
                        <a:pt x="1635" y="196"/>
                      </a:lnTo>
                      <a:lnTo>
                        <a:pt x="1638" y="196"/>
                      </a:lnTo>
                      <a:lnTo>
                        <a:pt x="1640" y="196"/>
                      </a:lnTo>
                      <a:lnTo>
                        <a:pt x="1642" y="196"/>
                      </a:lnTo>
                      <a:lnTo>
                        <a:pt x="1644" y="196"/>
                      </a:lnTo>
                      <a:lnTo>
                        <a:pt x="1646" y="196"/>
                      </a:lnTo>
                      <a:lnTo>
                        <a:pt x="1648" y="196"/>
                      </a:lnTo>
                      <a:lnTo>
                        <a:pt x="1650" y="196"/>
                      </a:lnTo>
                      <a:lnTo>
                        <a:pt x="1653" y="196"/>
                      </a:lnTo>
                      <a:lnTo>
                        <a:pt x="1655" y="196"/>
                      </a:lnTo>
                      <a:lnTo>
                        <a:pt x="1657" y="196"/>
                      </a:lnTo>
                      <a:lnTo>
                        <a:pt x="1659" y="196"/>
                      </a:lnTo>
                      <a:lnTo>
                        <a:pt x="1661" y="196"/>
                      </a:lnTo>
                      <a:lnTo>
                        <a:pt x="1663" y="196"/>
                      </a:lnTo>
                      <a:lnTo>
                        <a:pt x="1666" y="196"/>
                      </a:lnTo>
                      <a:lnTo>
                        <a:pt x="1668" y="196"/>
                      </a:lnTo>
                      <a:lnTo>
                        <a:pt x="1670" y="196"/>
                      </a:lnTo>
                      <a:lnTo>
                        <a:pt x="1672" y="196"/>
                      </a:lnTo>
                      <a:lnTo>
                        <a:pt x="1674" y="196"/>
                      </a:lnTo>
                      <a:lnTo>
                        <a:pt x="1676" y="196"/>
                      </a:lnTo>
                      <a:lnTo>
                        <a:pt x="1679" y="196"/>
                      </a:lnTo>
                      <a:lnTo>
                        <a:pt x="1681" y="196"/>
                      </a:lnTo>
                      <a:lnTo>
                        <a:pt x="1683" y="196"/>
                      </a:lnTo>
                      <a:lnTo>
                        <a:pt x="1685" y="196"/>
                      </a:lnTo>
                      <a:lnTo>
                        <a:pt x="1687" y="196"/>
                      </a:lnTo>
                      <a:lnTo>
                        <a:pt x="1689" y="196"/>
                      </a:lnTo>
                      <a:lnTo>
                        <a:pt x="1691" y="196"/>
                      </a:lnTo>
                      <a:lnTo>
                        <a:pt x="1694" y="196"/>
                      </a:lnTo>
                      <a:lnTo>
                        <a:pt x="1696" y="196"/>
                      </a:lnTo>
                      <a:lnTo>
                        <a:pt x="1698" y="196"/>
                      </a:lnTo>
                      <a:lnTo>
                        <a:pt x="1700" y="196"/>
                      </a:lnTo>
                      <a:lnTo>
                        <a:pt x="1702" y="196"/>
                      </a:lnTo>
                      <a:lnTo>
                        <a:pt x="1704" y="196"/>
                      </a:lnTo>
                      <a:lnTo>
                        <a:pt x="1709" y="196"/>
                      </a:lnTo>
                      <a:lnTo>
                        <a:pt x="1711" y="196"/>
                      </a:lnTo>
                      <a:lnTo>
                        <a:pt x="1713" y="196"/>
                      </a:lnTo>
                      <a:lnTo>
                        <a:pt x="1715" y="196"/>
                      </a:lnTo>
                      <a:lnTo>
                        <a:pt x="1717" y="196"/>
                      </a:lnTo>
                      <a:lnTo>
                        <a:pt x="1719" y="196"/>
                      </a:lnTo>
                      <a:lnTo>
                        <a:pt x="1722" y="196"/>
                      </a:lnTo>
                      <a:lnTo>
                        <a:pt x="1724" y="196"/>
                      </a:lnTo>
                      <a:lnTo>
                        <a:pt x="1728" y="196"/>
                      </a:lnTo>
                      <a:lnTo>
                        <a:pt x="1730" y="196"/>
                      </a:lnTo>
                      <a:lnTo>
                        <a:pt x="1732" y="196"/>
                      </a:lnTo>
                      <a:lnTo>
                        <a:pt x="1735" y="196"/>
                      </a:lnTo>
                      <a:lnTo>
                        <a:pt x="1737" y="196"/>
                      </a:lnTo>
                      <a:lnTo>
                        <a:pt x="1739" y="196"/>
                      </a:lnTo>
                      <a:lnTo>
                        <a:pt x="1741" y="196"/>
                      </a:lnTo>
                      <a:lnTo>
                        <a:pt x="1743" y="196"/>
                      </a:lnTo>
                      <a:lnTo>
                        <a:pt x="1745" y="196"/>
                      </a:lnTo>
                      <a:lnTo>
                        <a:pt x="1747" y="196"/>
                      </a:lnTo>
                      <a:lnTo>
                        <a:pt x="1750" y="196"/>
                      </a:lnTo>
                      <a:lnTo>
                        <a:pt x="1752" y="196"/>
                      </a:lnTo>
                      <a:lnTo>
                        <a:pt x="1754" y="196"/>
                      </a:lnTo>
                      <a:lnTo>
                        <a:pt x="1756" y="196"/>
                      </a:lnTo>
                      <a:lnTo>
                        <a:pt x="1758" y="196"/>
                      </a:lnTo>
                      <a:lnTo>
                        <a:pt x="1760" y="196"/>
                      </a:lnTo>
                      <a:lnTo>
                        <a:pt x="1765" y="196"/>
                      </a:lnTo>
                      <a:lnTo>
                        <a:pt x="1767" y="196"/>
                      </a:lnTo>
                      <a:lnTo>
                        <a:pt x="1769" y="196"/>
                      </a:lnTo>
                      <a:lnTo>
                        <a:pt x="1771" y="196"/>
                      </a:lnTo>
                      <a:lnTo>
                        <a:pt x="1773" y="196"/>
                      </a:lnTo>
                      <a:lnTo>
                        <a:pt x="1775" y="196"/>
                      </a:lnTo>
                      <a:lnTo>
                        <a:pt x="1778" y="196"/>
                      </a:lnTo>
                      <a:lnTo>
                        <a:pt x="1780" y="196"/>
                      </a:lnTo>
                      <a:lnTo>
                        <a:pt x="1782" y="196"/>
                      </a:lnTo>
                      <a:lnTo>
                        <a:pt x="1784" y="196"/>
                      </a:lnTo>
                      <a:lnTo>
                        <a:pt x="1786" y="196"/>
                      </a:lnTo>
                      <a:lnTo>
                        <a:pt x="1788" y="196"/>
                      </a:lnTo>
                      <a:lnTo>
                        <a:pt x="1791" y="196"/>
                      </a:lnTo>
                      <a:lnTo>
                        <a:pt x="1793" y="196"/>
                      </a:lnTo>
                      <a:lnTo>
                        <a:pt x="1795" y="196"/>
                      </a:lnTo>
                      <a:lnTo>
                        <a:pt x="1797" y="196"/>
                      </a:lnTo>
                      <a:lnTo>
                        <a:pt x="1799" y="196"/>
                      </a:lnTo>
                      <a:lnTo>
                        <a:pt x="1801" y="196"/>
                      </a:lnTo>
                      <a:lnTo>
                        <a:pt x="1803" y="196"/>
                      </a:lnTo>
                      <a:lnTo>
                        <a:pt x="1806" y="196"/>
                      </a:lnTo>
                      <a:lnTo>
                        <a:pt x="1808" y="196"/>
                      </a:lnTo>
                      <a:lnTo>
                        <a:pt x="1810" y="196"/>
                      </a:lnTo>
                      <a:lnTo>
                        <a:pt x="1812" y="196"/>
                      </a:lnTo>
                      <a:lnTo>
                        <a:pt x="1814" y="196"/>
                      </a:lnTo>
                      <a:lnTo>
                        <a:pt x="1816" y="196"/>
                      </a:lnTo>
                      <a:lnTo>
                        <a:pt x="1819" y="196"/>
                      </a:lnTo>
                      <a:lnTo>
                        <a:pt x="1821" y="196"/>
                      </a:lnTo>
                      <a:lnTo>
                        <a:pt x="1823" y="196"/>
                      </a:lnTo>
                      <a:lnTo>
                        <a:pt x="1825" y="196"/>
                      </a:lnTo>
                      <a:lnTo>
                        <a:pt x="1827" y="196"/>
                      </a:lnTo>
                      <a:lnTo>
                        <a:pt x="1829" y="196"/>
                      </a:lnTo>
                      <a:lnTo>
                        <a:pt x="1834" y="196"/>
                      </a:lnTo>
                      <a:lnTo>
                        <a:pt x="1836" y="196"/>
                      </a:lnTo>
                      <a:lnTo>
                        <a:pt x="1838" y="196"/>
                      </a:lnTo>
                      <a:lnTo>
                        <a:pt x="1840" y="196"/>
                      </a:lnTo>
                      <a:lnTo>
                        <a:pt x="1842" y="196"/>
                      </a:lnTo>
                      <a:lnTo>
                        <a:pt x="1847" y="196"/>
                      </a:lnTo>
                      <a:lnTo>
                        <a:pt x="1849" y="196"/>
                      </a:lnTo>
                      <a:lnTo>
                        <a:pt x="1851" y="196"/>
                      </a:lnTo>
                      <a:lnTo>
                        <a:pt x="1853" y="196"/>
                      </a:lnTo>
                      <a:lnTo>
                        <a:pt x="1855" y="196"/>
                      </a:lnTo>
                      <a:lnTo>
                        <a:pt x="1857" y="196"/>
                      </a:lnTo>
                      <a:lnTo>
                        <a:pt x="1859" y="196"/>
                      </a:lnTo>
                      <a:lnTo>
                        <a:pt x="1862" y="196"/>
                      </a:lnTo>
                      <a:lnTo>
                        <a:pt x="1864" y="196"/>
                      </a:lnTo>
                      <a:lnTo>
                        <a:pt x="1866" y="196"/>
                      </a:lnTo>
                      <a:lnTo>
                        <a:pt x="1868" y="196"/>
                      </a:lnTo>
                      <a:lnTo>
                        <a:pt x="1870" y="196"/>
                      </a:lnTo>
                      <a:lnTo>
                        <a:pt x="1872" y="196"/>
                      </a:lnTo>
                      <a:lnTo>
                        <a:pt x="1875" y="196"/>
                      </a:lnTo>
                      <a:lnTo>
                        <a:pt x="1877" y="196"/>
                      </a:lnTo>
                      <a:lnTo>
                        <a:pt x="1879" y="196"/>
                      </a:lnTo>
                      <a:lnTo>
                        <a:pt x="1883" y="196"/>
                      </a:lnTo>
                      <a:lnTo>
                        <a:pt x="1885" y="196"/>
                      </a:lnTo>
                      <a:lnTo>
                        <a:pt x="1887" y="196"/>
                      </a:lnTo>
                      <a:lnTo>
                        <a:pt x="1890" y="196"/>
                      </a:lnTo>
                      <a:lnTo>
                        <a:pt x="1892" y="196"/>
                      </a:lnTo>
                      <a:lnTo>
                        <a:pt x="1896" y="196"/>
                      </a:lnTo>
                      <a:lnTo>
                        <a:pt x="1900" y="196"/>
                      </a:lnTo>
                      <a:lnTo>
                        <a:pt x="1903" y="196"/>
                      </a:lnTo>
                      <a:lnTo>
                        <a:pt x="1905" y="196"/>
                      </a:lnTo>
                      <a:lnTo>
                        <a:pt x="1907" y="196"/>
                      </a:lnTo>
                      <a:lnTo>
                        <a:pt x="1909" y="196"/>
                      </a:lnTo>
                      <a:lnTo>
                        <a:pt x="1911" y="196"/>
                      </a:lnTo>
                      <a:lnTo>
                        <a:pt x="1915" y="196"/>
                      </a:lnTo>
                      <a:lnTo>
                        <a:pt x="1918" y="196"/>
                      </a:lnTo>
                      <a:lnTo>
                        <a:pt x="1920" y="196"/>
                      </a:lnTo>
                      <a:lnTo>
                        <a:pt x="1922" y="196"/>
                      </a:lnTo>
                      <a:lnTo>
                        <a:pt x="1924" y="196"/>
                      </a:lnTo>
                      <a:lnTo>
                        <a:pt x="1926" y="196"/>
                      </a:lnTo>
                      <a:lnTo>
                        <a:pt x="1928" y="196"/>
                      </a:lnTo>
                      <a:lnTo>
                        <a:pt x="1931" y="196"/>
                      </a:lnTo>
                      <a:lnTo>
                        <a:pt x="1933" y="196"/>
                      </a:lnTo>
                      <a:lnTo>
                        <a:pt x="1935" y="196"/>
                      </a:lnTo>
                      <a:lnTo>
                        <a:pt x="1937" y="196"/>
                      </a:lnTo>
                      <a:lnTo>
                        <a:pt x="1939" y="196"/>
                      </a:lnTo>
                      <a:lnTo>
                        <a:pt x="1944" y="196"/>
                      </a:lnTo>
                      <a:lnTo>
                        <a:pt x="1946" y="196"/>
                      </a:lnTo>
                      <a:lnTo>
                        <a:pt x="1948" y="196"/>
                      </a:lnTo>
                      <a:lnTo>
                        <a:pt x="1950" y="196"/>
                      </a:lnTo>
                      <a:lnTo>
                        <a:pt x="1952" y="196"/>
                      </a:lnTo>
                      <a:lnTo>
                        <a:pt x="1954" y="196"/>
                      </a:lnTo>
                      <a:lnTo>
                        <a:pt x="1956" y="196"/>
                      </a:lnTo>
                      <a:lnTo>
                        <a:pt x="1959" y="196"/>
                      </a:lnTo>
                      <a:lnTo>
                        <a:pt x="1963" y="196"/>
                      </a:lnTo>
                      <a:lnTo>
                        <a:pt x="1965" y="196"/>
                      </a:lnTo>
                      <a:lnTo>
                        <a:pt x="1969" y="196"/>
                      </a:lnTo>
                      <a:lnTo>
                        <a:pt x="1972" y="196"/>
                      </a:lnTo>
                      <a:lnTo>
                        <a:pt x="1974" y="196"/>
                      </a:lnTo>
                      <a:lnTo>
                        <a:pt x="1978" y="196"/>
                      </a:lnTo>
                      <a:lnTo>
                        <a:pt x="1980" y="196"/>
                      </a:lnTo>
                      <a:lnTo>
                        <a:pt x="1982" y="196"/>
                      </a:lnTo>
                      <a:lnTo>
                        <a:pt x="1984" y="196"/>
                      </a:lnTo>
                      <a:lnTo>
                        <a:pt x="1987" y="196"/>
                      </a:lnTo>
                      <a:lnTo>
                        <a:pt x="1989" y="196"/>
                      </a:lnTo>
                      <a:lnTo>
                        <a:pt x="1991" y="196"/>
                      </a:lnTo>
                      <a:lnTo>
                        <a:pt x="1993" y="196"/>
                      </a:lnTo>
                      <a:lnTo>
                        <a:pt x="1995" y="196"/>
                      </a:lnTo>
                      <a:lnTo>
                        <a:pt x="1997" y="196"/>
                      </a:lnTo>
                      <a:lnTo>
                        <a:pt x="2000" y="196"/>
                      </a:lnTo>
                      <a:lnTo>
                        <a:pt x="2002" y="196"/>
                      </a:lnTo>
                      <a:lnTo>
                        <a:pt x="2004" y="196"/>
                      </a:lnTo>
                      <a:lnTo>
                        <a:pt x="2006" y="196"/>
                      </a:lnTo>
                      <a:lnTo>
                        <a:pt x="2008" y="196"/>
                      </a:lnTo>
                      <a:lnTo>
                        <a:pt x="2010" y="196"/>
                      </a:lnTo>
                      <a:lnTo>
                        <a:pt x="2012" y="196"/>
                      </a:lnTo>
                      <a:lnTo>
                        <a:pt x="2015" y="196"/>
                      </a:lnTo>
                      <a:lnTo>
                        <a:pt x="2017" y="196"/>
                      </a:lnTo>
                      <a:lnTo>
                        <a:pt x="2019" y="196"/>
                      </a:lnTo>
                      <a:lnTo>
                        <a:pt x="2021" y="196"/>
                      </a:lnTo>
                      <a:lnTo>
                        <a:pt x="2023" y="196"/>
                      </a:lnTo>
                      <a:lnTo>
                        <a:pt x="2028" y="196"/>
                      </a:lnTo>
                      <a:lnTo>
                        <a:pt x="2030" y="196"/>
                      </a:lnTo>
                      <a:lnTo>
                        <a:pt x="2032" y="196"/>
                      </a:lnTo>
                      <a:lnTo>
                        <a:pt x="2034" y="196"/>
                      </a:lnTo>
                      <a:lnTo>
                        <a:pt x="2036" y="196"/>
                      </a:lnTo>
                      <a:lnTo>
                        <a:pt x="2038" y="196"/>
                      </a:lnTo>
                      <a:lnTo>
                        <a:pt x="2043" y="196"/>
                      </a:lnTo>
                      <a:lnTo>
                        <a:pt x="2045" y="196"/>
                      </a:lnTo>
                      <a:lnTo>
                        <a:pt x="2047" y="196"/>
                      </a:lnTo>
                      <a:lnTo>
                        <a:pt x="2049" y="196"/>
                      </a:lnTo>
                      <a:lnTo>
                        <a:pt x="2051" y="196"/>
                      </a:lnTo>
                      <a:lnTo>
                        <a:pt x="2053" y="196"/>
                      </a:lnTo>
                      <a:lnTo>
                        <a:pt x="2056" y="196"/>
                      </a:lnTo>
                      <a:lnTo>
                        <a:pt x="2058" y="196"/>
                      </a:lnTo>
                      <a:lnTo>
                        <a:pt x="2060" y="196"/>
                      </a:lnTo>
                      <a:lnTo>
                        <a:pt x="2062" y="196"/>
                      </a:lnTo>
                      <a:lnTo>
                        <a:pt x="2064" y="196"/>
                      </a:lnTo>
                      <a:lnTo>
                        <a:pt x="2066" y="196"/>
                      </a:lnTo>
                      <a:lnTo>
                        <a:pt x="2071" y="196"/>
                      </a:lnTo>
                      <a:lnTo>
                        <a:pt x="2073" y="196"/>
                      </a:lnTo>
                      <a:lnTo>
                        <a:pt x="2075" y="196"/>
                      </a:lnTo>
                      <a:lnTo>
                        <a:pt x="2077" y="196"/>
                      </a:lnTo>
                      <a:lnTo>
                        <a:pt x="2079" y="196"/>
                      </a:lnTo>
                      <a:lnTo>
                        <a:pt x="2084" y="196"/>
                      </a:lnTo>
                      <a:lnTo>
                        <a:pt x="2086" y="196"/>
                      </a:lnTo>
                      <a:lnTo>
                        <a:pt x="2088" y="196"/>
                      </a:lnTo>
                      <a:lnTo>
                        <a:pt x="2090" y="196"/>
                      </a:lnTo>
                      <a:lnTo>
                        <a:pt x="2092" y="196"/>
                      </a:lnTo>
                      <a:lnTo>
                        <a:pt x="2094" y="196"/>
                      </a:lnTo>
                      <a:lnTo>
                        <a:pt x="2096" y="196"/>
                      </a:lnTo>
                      <a:lnTo>
                        <a:pt x="2099" y="196"/>
                      </a:lnTo>
                      <a:lnTo>
                        <a:pt x="2101" y="196"/>
                      </a:lnTo>
                      <a:lnTo>
                        <a:pt x="2103" y="196"/>
                      </a:lnTo>
                      <a:lnTo>
                        <a:pt x="2105" y="196"/>
                      </a:lnTo>
                      <a:lnTo>
                        <a:pt x="2107" y="196"/>
                      </a:lnTo>
                      <a:lnTo>
                        <a:pt x="2109" y="196"/>
                      </a:lnTo>
                      <a:lnTo>
                        <a:pt x="2112" y="196"/>
                      </a:lnTo>
                      <a:lnTo>
                        <a:pt x="2116" y="196"/>
                      </a:lnTo>
                      <a:lnTo>
                        <a:pt x="2118" y="196"/>
                      </a:lnTo>
                      <a:lnTo>
                        <a:pt x="2120" y="196"/>
                      </a:lnTo>
                      <a:lnTo>
                        <a:pt x="2122" y="196"/>
                      </a:lnTo>
                      <a:lnTo>
                        <a:pt x="2124" y="196"/>
                      </a:lnTo>
                      <a:lnTo>
                        <a:pt x="2129" y="196"/>
                      </a:lnTo>
                      <a:lnTo>
                        <a:pt x="2131" y="196"/>
                      </a:lnTo>
                      <a:lnTo>
                        <a:pt x="2133" y="196"/>
                      </a:lnTo>
                      <a:lnTo>
                        <a:pt x="2135" y="196"/>
                      </a:lnTo>
                      <a:lnTo>
                        <a:pt x="2137" y="196"/>
                      </a:lnTo>
                      <a:lnTo>
                        <a:pt x="2140" y="196"/>
                      </a:lnTo>
                      <a:lnTo>
                        <a:pt x="2142" y="196"/>
                      </a:lnTo>
                      <a:lnTo>
                        <a:pt x="2144" y="196"/>
                      </a:lnTo>
                      <a:lnTo>
                        <a:pt x="2146" y="196"/>
                      </a:lnTo>
                      <a:lnTo>
                        <a:pt x="2148" y="196"/>
                      </a:lnTo>
                      <a:lnTo>
                        <a:pt x="2150" y="196"/>
                      </a:lnTo>
                      <a:lnTo>
                        <a:pt x="2152" y="196"/>
                      </a:lnTo>
                      <a:lnTo>
                        <a:pt x="2155" y="196"/>
                      </a:lnTo>
                      <a:lnTo>
                        <a:pt x="2157" y="196"/>
                      </a:lnTo>
                      <a:lnTo>
                        <a:pt x="2159" y="196"/>
                      </a:lnTo>
                      <a:lnTo>
                        <a:pt x="2161" y="196"/>
                      </a:lnTo>
                      <a:lnTo>
                        <a:pt x="2163" y="196"/>
                      </a:lnTo>
                      <a:lnTo>
                        <a:pt x="2165" y="196"/>
                      </a:lnTo>
                      <a:lnTo>
                        <a:pt x="2168" y="196"/>
                      </a:lnTo>
                      <a:lnTo>
                        <a:pt x="2170" y="196"/>
                      </a:lnTo>
                      <a:lnTo>
                        <a:pt x="2172" y="196"/>
                      </a:lnTo>
                      <a:lnTo>
                        <a:pt x="2174" y="196"/>
                      </a:lnTo>
                      <a:lnTo>
                        <a:pt x="2176" y="196"/>
                      </a:lnTo>
                      <a:lnTo>
                        <a:pt x="2178" y="196"/>
                      </a:lnTo>
                      <a:lnTo>
                        <a:pt x="2181" y="196"/>
                      </a:lnTo>
                      <a:lnTo>
                        <a:pt x="2183" y="196"/>
                      </a:lnTo>
                      <a:lnTo>
                        <a:pt x="2185" y="196"/>
                      </a:lnTo>
                      <a:lnTo>
                        <a:pt x="2187" y="196"/>
                      </a:lnTo>
                      <a:lnTo>
                        <a:pt x="2189" y="196"/>
                      </a:lnTo>
                      <a:lnTo>
                        <a:pt x="2191" y="196"/>
                      </a:lnTo>
                      <a:lnTo>
                        <a:pt x="2193" y="196"/>
                      </a:lnTo>
                      <a:lnTo>
                        <a:pt x="2196" y="196"/>
                      </a:lnTo>
                      <a:lnTo>
                        <a:pt x="2198" y="196"/>
                      </a:lnTo>
                      <a:lnTo>
                        <a:pt x="2200" y="196"/>
                      </a:lnTo>
                      <a:lnTo>
                        <a:pt x="2202" y="196"/>
                      </a:lnTo>
                      <a:lnTo>
                        <a:pt x="2204" y="196"/>
                      </a:lnTo>
                      <a:lnTo>
                        <a:pt x="2206" y="196"/>
                      </a:lnTo>
                      <a:lnTo>
                        <a:pt x="2209" y="196"/>
                      </a:lnTo>
                      <a:lnTo>
                        <a:pt x="2211" y="196"/>
                      </a:lnTo>
                      <a:lnTo>
                        <a:pt x="2213" y="196"/>
                      </a:lnTo>
                      <a:lnTo>
                        <a:pt x="2215" y="196"/>
                      </a:lnTo>
                      <a:lnTo>
                        <a:pt x="2217" y="196"/>
                      </a:lnTo>
                      <a:lnTo>
                        <a:pt x="2221" y="196"/>
                      </a:lnTo>
                      <a:lnTo>
                        <a:pt x="2224" y="196"/>
                      </a:lnTo>
                      <a:lnTo>
                        <a:pt x="2226" y="196"/>
                      </a:lnTo>
                      <a:lnTo>
                        <a:pt x="2228" y="196"/>
                      </a:lnTo>
                      <a:lnTo>
                        <a:pt x="2230" y="196"/>
                      </a:lnTo>
                      <a:lnTo>
                        <a:pt x="2232" y="196"/>
                      </a:lnTo>
                      <a:lnTo>
                        <a:pt x="2234" y="196"/>
                      </a:lnTo>
                      <a:lnTo>
                        <a:pt x="2237" y="196"/>
                      </a:lnTo>
                      <a:lnTo>
                        <a:pt x="2241" y="196"/>
                      </a:lnTo>
                      <a:lnTo>
                        <a:pt x="2243" y="196"/>
                      </a:lnTo>
                      <a:lnTo>
                        <a:pt x="2245" y="196"/>
                      </a:lnTo>
                      <a:lnTo>
                        <a:pt x="2247" y="196"/>
                      </a:lnTo>
                      <a:lnTo>
                        <a:pt x="2249" y="196"/>
                      </a:lnTo>
                      <a:lnTo>
                        <a:pt x="2252" y="196"/>
                      </a:lnTo>
                      <a:lnTo>
                        <a:pt x="2254" y="196"/>
                      </a:lnTo>
                      <a:lnTo>
                        <a:pt x="2258" y="196"/>
                      </a:lnTo>
                      <a:lnTo>
                        <a:pt x="2260" y="196"/>
                      </a:lnTo>
                      <a:lnTo>
                        <a:pt x="2262" y="196"/>
                      </a:lnTo>
                      <a:lnTo>
                        <a:pt x="2265" y="196"/>
                      </a:lnTo>
                      <a:lnTo>
                        <a:pt x="2267" y="196"/>
                      </a:lnTo>
                      <a:lnTo>
                        <a:pt x="2271" y="196"/>
                      </a:lnTo>
                      <a:lnTo>
                        <a:pt x="2273" y="196"/>
                      </a:lnTo>
                      <a:lnTo>
                        <a:pt x="2277" y="196"/>
                      </a:lnTo>
                      <a:lnTo>
                        <a:pt x="2280" y="196"/>
                      </a:lnTo>
                      <a:lnTo>
                        <a:pt x="2284" y="196"/>
                      </a:lnTo>
                      <a:lnTo>
                        <a:pt x="2286" y="196"/>
                      </a:lnTo>
                      <a:lnTo>
                        <a:pt x="2290" y="196"/>
                      </a:lnTo>
                      <a:lnTo>
                        <a:pt x="2293" y="196"/>
                      </a:lnTo>
                      <a:lnTo>
                        <a:pt x="2295" y="196"/>
                      </a:lnTo>
                      <a:lnTo>
                        <a:pt x="2297" y="196"/>
                      </a:lnTo>
                      <a:lnTo>
                        <a:pt x="2299" y="196"/>
                      </a:lnTo>
                      <a:lnTo>
                        <a:pt x="2301" y="196"/>
                      </a:lnTo>
                      <a:lnTo>
                        <a:pt x="2303" y="196"/>
                      </a:lnTo>
                      <a:lnTo>
                        <a:pt x="2305" y="196"/>
                      </a:lnTo>
                      <a:lnTo>
                        <a:pt x="2308" y="196"/>
                      </a:lnTo>
                      <a:lnTo>
                        <a:pt x="2310" y="196"/>
                      </a:lnTo>
                      <a:lnTo>
                        <a:pt x="2312" y="196"/>
                      </a:lnTo>
                      <a:lnTo>
                        <a:pt x="2314" y="196"/>
                      </a:lnTo>
                      <a:lnTo>
                        <a:pt x="2316" y="196"/>
                      </a:lnTo>
                      <a:lnTo>
                        <a:pt x="2318" y="196"/>
                      </a:lnTo>
                      <a:lnTo>
                        <a:pt x="2321" y="196"/>
                      </a:lnTo>
                      <a:lnTo>
                        <a:pt x="2323" y="196"/>
                      </a:lnTo>
                      <a:lnTo>
                        <a:pt x="2325" y="196"/>
                      </a:lnTo>
                      <a:lnTo>
                        <a:pt x="2327" y="196"/>
                      </a:lnTo>
                      <a:lnTo>
                        <a:pt x="2329" y="196"/>
                      </a:lnTo>
                      <a:lnTo>
                        <a:pt x="2331" y="196"/>
                      </a:lnTo>
                      <a:lnTo>
                        <a:pt x="2333" y="196"/>
                      </a:lnTo>
                      <a:lnTo>
                        <a:pt x="2336" y="196"/>
                      </a:lnTo>
                      <a:lnTo>
                        <a:pt x="2338" y="196"/>
                      </a:lnTo>
                      <a:lnTo>
                        <a:pt x="2340" y="196"/>
                      </a:lnTo>
                      <a:lnTo>
                        <a:pt x="2342" y="196"/>
                      </a:lnTo>
                      <a:lnTo>
                        <a:pt x="2344" y="196"/>
                      </a:lnTo>
                      <a:lnTo>
                        <a:pt x="2346" y="196"/>
                      </a:lnTo>
                      <a:lnTo>
                        <a:pt x="2349" y="196"/>
                      </a:lnTo>
                      <a:lnTo>
                        <a:pt x="2351" y="196"/>
                      </a:lnTo>
                      <a:lnTo>
                        <a:pt x="2353" y="196"/>
                      </a:lnTo>
                      <a:lnTo>
                        <a:pt x="2357" y="196"/>
                      </a:lnTo>
                      <a:lnTo>
                        <a:pt x="2359" y="196"/>
                      </a:lnTo>
                      <a:lnTo>
                        <a:pt x="2361" y="196"/>
                      </a:lnTo>
                      <a:lnTo>
                        <a:pt x="2366" y="196"/>
                      </a:lnTo>
                      <a:lnTo>
                        <a:pt x="2368" y="196"/>
                      </a:lnTo>
                      <a:lnTo>
                        <a:pt x="2372" y="196"/>
                      </a:lnTo>
                      <a:lnTo>
                        <a:pt x="2374" y="196"/>
                      </a:lnTo>
                      <a:lnTo>
                        <a:pt x="2377" y="196"/>
                      </a:lnTo>
                      <a:lnTo>
                        <a:pt x="2379" y="196"/>
                      </a:lnTo>
                      <a:lnTo>
                        <a:pt x="2383" y="196"/>
                      </a:lnTo>
                      <a:lnTo>
                        <a:pt x="2385" y="196"/>
                      </a:lnTo>
                      <a:lnTo>
                        <a:pt x="2387" y="196"/>
                      </a:lnTo>
                      <a:lnTo>
                        <a:pt x="2389" y="196"/>
                      </a:lnTo>
                      <a:lnTo>
                        <a:pt x="2392" y="196"/>
                      </a:lnTo>
                      <a:lnTo>
                        <a:pt x="2394" y="196"/>
                      </a:lnTo>
                      <a:lnTo>
                        <a:pt x="2396" y="196"/>
                      </a:lnTo>
                      <a:lnTo>
                        <a:pt x="2398" y="196"/>
                      </a:lnTo>
                      <a:lnTo>
                        <a:pt x="2400" y="196"/>
                      </a:lnTo>
                      <a:lnTo>
                        <a:pt x="2402" y="196"/>
                      </a:lnTo>
                      <a:lnTo>
                        <a:pt x="2405" y="196"/>
                      </a:lnTo>
                      <a:lnTo>
                        <a:pt x="2409" y="196"/>
                      </a:lnTo>
                      <a:lnTo>
                        <a:pt x="2411" y="196"/>
                      </a:lnTo>
                      <a:lnTo>
                        <a:pt x="2415" y="196"/>
                      </a:lnTo>
                      <a:lnTo>
                        <a:pt x="2417" y="196"/>
                      </a:lnTo>
                      <a:lnTo>
                        <a:pt x="2420" y="196"/>
                      </a:lnTo>
                      <a:lnTo>
                        <a:pt x="2422" y="196"/>
                      </a:lnTo>
                      <a:lnTo>
                        <a:pt x="2424" y="196"/>
                      </a:lnTo>
                      <a:lnTo>
                        <a:pt x="2428" y="196"/>
                      </a:lnTo>
                      <a:lnTo>
                        <a:pt x="2430" y="196"/>
                      </a:lnTo>
                      <a:lnTo>
                        <a:pt x="2433" y="196"/>
                      </a:lnTo>
                      <a:lnTo>
                        <a:pt x="2435" y="196"/>
                      </a:lnTo>
                      <a:lnTo>
                        <a:pt x="2437" y="196"/>
                      </a:lnTo>
                      <a:lnTo>
                        <a:pt x="2439" y="196"/>
                      </a:lnTo>
                      <a:lnTo>
                        <a:pt x="2441" y="196"/>
                      </a:lnTo>
                      <a:lnTo>
                        <a:pt x="2443" y="196"/>
                      </a:lnTo>
                      <a:lnTo>
                        <a:pt x="2446" y="196"/>
                      </a:lnTo>
                      <a:lnTo>
                        <a:pt x="2448" y="196"/>
                      </a:lnTo>
                      <a:lnTo>
                        <a:pt x="2452" y="196"/>
                      </a:lnTo>
                      <a:lnTo>
                        <a:pt x="2454" y="196"/>
                      </a:lnTo>
                      <a:lnTo>
                        <a:pt x="2456" y="196"/>
                      </a:lnTo>
                      <a:lnTo>
                        <a:pt x="2458" y="196"/>
                      </a:lnTo>
                      <a:lnTo>
                        <a:pt x="2461" y="196"/>
                      </a:lnTo>
                      <a:lnTo>
                        <a:pt x="2463" y="196"/>
                      </a:lnTo>
                      <a:lnTo>
                        <a:pt x="2465" y="196"/>
                      </a:lnTo>
                      <a:lnTo>
                        <a:pt x="2467" y="196"/>
                      </a:lnTo>
                      <a:lnTo>
                        <a:pt x="2469" y="196"/>
                      </a:lnTo>
                      <a:lnTo>
                        <a:pt x="2471" y="196"/>
                      </a:lnTo>
                      <a:lnTo>
                        <a:pt x="2474" y="196"/>
                      </a:lnTo>
                      <a:lnTo>
                        <a:pt x="2478" y="196"/>
                      </a:lnTo>
                      <a:lnTo>
                        <a:pt x="2480" y="196"/>
                      </a:lnTo>
                      <a:lnTo>
                        <a:pt x="2484" y="196"/>
                      </a:lnTo>
                      <a:lnTo>
                        <a:pt x="2486" y="196"/>
                      </a:lnTo>
                      <a:lnTo>
                        <a:pt x="2489" y="196"/>
                      </a:lnTo>
                      <a:lnTo>
                        <a:pt x="2491" y="196"/>
                      </a:lnTo>
                      <a:lnTo>
                        <a:pt x="2493" y="196"/>
                      </a:lnTo>
                      <a:lnTo>
                        <a:pt x="2495" y="196"/>
                      </a:lnTo>
                      <a:lnTo>
                        <a:pt x="2497" y="196"/>
                      </a:lnTo>
                      <a:lnTo>
                        <a:pt x="2499" y="196"/>
                      </a:lnTo>
                      <a:lnTo>
                        <a:pt x="2502" y="196"/>
                      </a:lnTo>
                      <a:lnTo>
                        <a:pt x="2504" y="196"/>
                      </a:lnTo>
                      <a:lnTo>
                        <a:pt x="2506" y="196"/>
                      </a:lnTo>
                      <a:lnTo>
                        <a:pt x="2508" y="196"/>
                      </a:lnTo>
                      <a:lnTo>
                        <a:pt x="2510" y="196"/>
                      </a:lnTo>
                      <a:lnTo>
                        <a:pt x="2512" y="196"/>
                      </a:lnTo>
                      <a:lnTo>
                        <a:pt x="2514" y="196"/>
                      </a:lnTo>
                      <a:lnTo>
                        <a:pt x="2517" y="196"/>
                      </a:lnTo>
                      <a:lnTo>
                        <a:pt x="2519" y="196"/>
                      </a:lnTo>
                      <a:lnTo>
                        <a:pt x="2521" y="196"/>
                      </a:lnTo>
                      <a:lnTo>
                        <a:pt x="2523" y="196"/>
                      </a:lnTo>
                      <a:lnTo>
                        <a:pt x="2525" y="196"/>
                      </a:lnTo>
                      <a:lnTo>
                        <a:pt x="2527" y="196"/>
                      </a:lnTo>
                      <a:lnTo>
                        <a:pt x="2530" y="196"/>
                      </a:lnTo>
                      <a:lnTo>
                        <a:pt x="2532" y="196"/>
                      </a:lnTo>
                      <a:lnTo>
                        <a:pt x="2536" y="196"/>
                      </a:lnTo>
                      <a:lnTo>
                        <a:pt x="2538" y="196"/>
                      </a:lnTo>
                      <a:lnTo>
                        <a:pt x="2540" y="196"/>
                      </a:lnTo>
                      <a:lnTo>
                        <a:pt x="2542" y="196"/>
                      </a:lnTo>
                      <a:lnTo>
                        <a:pt x="2545" y="196"/>
                      </a:lnTo>
                      <a:lnTo>
                        <a:pt x="2547" y="196"/>
                      </a:lnTo>
                      <a:lnTo>
                        <a:pt x="2549" y="196"/>
                      </a:lnTo>
                      <a:lnTo>
                        <a:pt x="2551" y="196"/>
                      </a:lnTo>
                      <a:lnTo>
                        <a:pt x="2553" y="196"/>
                      </a:lnTo>
                      <a:lnTo>
                        <a:pt x="2555" y="196"/>
                      </a:lnTo>
                      <a:lnTo>
                        <a:pt x="2558" y="196"/>
                      </a:lnTo>
                      <a:lnTo>
                        <a:pt x="2560" y="196"/>
                      </a:lnTo>
                      <a:lnTo>
                        <a:pt x="2562" y="196"/>
                      </a:lnTo>
                      <a:lnTo>
                        <a:pt x="2564" y="196"/>
                      </a:lnTo>
                      <a:lnTo>
                        <a:pt x="2566" y="196"/>
                      </a:lnTo>
                      <a:lnTo>
                        <a:pt x="2568" y="196"/>
                      </a:lnTo>
                      <a:lnTo>
                        <a:pt x="2570" y="196"/>
                      </a:lnTo>
                      <a:lnTo>
                        <a:pt x="2573" y="196"/>
                      </a:lnTo>
                      <a:lnTo>
                        <a:pt x="2575" y="196"/>
                      </a:lnTo>
                      <a:lnTo>
                        <a:pt x="2577" y="196"/>
                      </a:lnTo>
                      <a:lnTo>
                        <a:pt x="2579" y="196"/>
                      </a:lnTo>
                      <a:lnTo>
                        <a:pt x="2581" y="196"/>
                      </a:lnTo>
                      <a:lnTo>
                        <a:pt x="2583" y="196"/>
                      </a:lnTo>
                      <a:lnTo>
                        <a:pt x="2586" y="196"/>
                      </a:lnTo>
                      <a:lnTo>
                        <a:pt x="2588" y="196"/>
                      </a:lnTo>
                      <a:lnTo>
                        <a:pt x="2590" y="196"/>
                      </a:lnTo>
                      <a:lnTo>
                        <a:pt x="2592" y="196"/>
                      </a:lnTo>
                      <a:lnTo>
                        <a:pt x="2594" y="196"/>
                      </a:lnTo>
                      <a:lnTo>
                        <a:pt x="2596" y="196"/>
                      </a:lnTo>
                      <a:lnTo>
                        <a:pt x="2598" y="196"/>
                      </a:lnTo>
                      <a:lnTo>
                        <a:pt x="2601" y="196"/>
                      </a:lnTo>
                      <a:lnTo>
                        <a:pt x="2603" y="196"/>
                      </a:lnTo>
                      <a:lnTo>
                        <a:pt x="2605" y="196"/>
                      </a:lnTo>
                      <a:lnTo>
                        <a:pt x="2607" y="196"/>
                      </a:lnTo>
                      <a:lnTo>
                        <a:pt x="2609" y="196"/>
                      </a:lnTo>
                      <a:lnTo>
                        <a:pt x="2611" y="196"/>
                      </a:lnTo>
                      <a:lnTo>
                        <a:pt x="2614" y="196"/>
                      </a:lnTo>
                      <a:lnTo>
                        <a:pt x="2618" y="196"/>
                      </a:lnTo>
                      <a:lnTo>
                        <a:pt x="2620" y="196"/>
                      </a:lnTo>
                      <a:lnTo>
                        <a:pt x="2622" y="196"/>
                      </a:lnTo>
                      <a:lnTo>
                        <a:pt x="2624" y="196"/>
                      </a:lnTo>
                      <a:lnTo>
                        <a:pt x="2626" y="196"/>
                      </a:lnTo>
                      <a:lnTo>
                        <a:pt x="2629" y="196"/>
                      </a:lnTo>
                      <a:lnTo>
                        <a:pt x="2631" y="196"/>
                      </a:lnTo>
                      <a:lnTo>
                        <a:pt x="2635" y="196"/>
                      </a:lnTo>
                      <a:lnTo>
                        <a:pt x="2637" y="196"/>
                      </a:lnTo>
                      <a:lnTo>
                        <a:pt x="2639" y="196"/>
                      </a:lnTo>
                      <a:lnTo>
                        <a:pt x="2642" y="196"/>
                      </a:lnTo>
                      <a:lnTo>
                        <a:pt x="2644" y="196"/>
                      </a:lnTo>
                      <a:lnTo>
                        <a:pt x="2646" y="196"/>
                      </a:lnTo>
                      <a:lnTo>
                        <a:pt x="2648" y="196"/>
                      </a:lnTo>
                      <a:lnTo>
                        <a:pt x="2652" y="196"/>
                      </a:lnTo>
                      <a:lnTo>
                        <a:pt x="2654" y="196"/>
                      </a:lnTo>
                      <a:lnTo>
                        <a:pt x="2657" y="196"/>
                      </a:lnTo>
                      <a:lnTo>
                        <a:pt x="2659" y="196"/>
                      </a:lnTo>
                      <a:lnTo>
                        <a:pt x="2661" y="196"/>
                      </a:lnTo>
                      <a:lnTo>
                        <a:pt x="2665" y="196"/>
                      </a:lnTo>
                      <a:lnTo>
                        <a:pt x="2667" y="196"/>
                      </a:lnTo>
                      <a:lnTo>
                        <a:pt x="2670" y="196"/>
                      </a:lnTo>
                      <a:lnTo>
                        <a:pt x="2672" y="196"/>
                      </a:lnTo>
                      <a:lnTo>
                        <a:pt x="2674" y="196"/>
                      </a:lnTo>
                      <a:lnTo>
                        <a:pt x="2676" y="196"/>
                      </a:lnTo>
                      <a:lnTo>
                        <a:pt x="2678" y="196"/>
                      </a:lnTo>
                      <a:lnTo>
                        <a:pt x="2683" y="196"/>
                      </a:lnTo>
                      <a:lnTo>
                        <a:pt x="2685" y="196"/>
                      </a:lnTo>
                      <a:lnTo>
                        <a:pt x="2687" y="196"/>
                      </a:lnTo>
                      <a:lnTo>
                        <a:pt x="2689" y="196"/>
                      </a:lnTo>
                      <a:lnTo>
                        <a:pt x="2691" y="196"/>
                      </a:lnTo>
                      <a:lnTo>
                        <a:pt x="2693" y="196"/>
                      </a:lnTo>
                      <a:lnTo>
                        <a:pt x="2695" y="196"/>
                      </a:lnTo>
                      <a:lnTo>
                        <a:pt x="2698" y="196"/>
                      </a:lnTo>
                      <a:lnTo>
                        <a:pt x="2700" y="196"/>
                      </a:lnTo>
                      <a:lnTo>
                        <a:pt x="2702" y="196"/>
                      </a:lnTo>
                      <a:lnTo>
                        <a:pt x="2704" y="196"/>
                      </a:lnTo>
                      <a:lnTo>
                        <a:pt x="2708" y="196"/>
                      </a:lnTo>
                      <a:lnTo>
                        <a:pt x="2711" y="196"/>
                      </a:lnTo>
                      <a:lnTo>
                        <a:pt x="2713" y="196"/>
                      </a:lnTo>
                      <a:lnTo>
                        <a:pt x="2717" y="196"/>
                      </a:lnTo>
                      <a:lnTo>
                        <a:pt x="2721" y="196"/>
                      </a:lnTo>
                      <a:lnTo>
                        <a:pt x="2723" y="196"/>
                      </a:lnTo>
                      <a:lnTo>
                        <a:pt x="2726" y="196"/>
                      </a:lnTo>
                      <a:lnTo>
                        <a:pt x="2728" y="196"/>
                      </a:lnTo>
                      <a:lnTo>
                        <a:pt x="2730" y="196"/>
                      </a:lnTo>
                      <a:lnTo>
                        <a:pt x="2732" y="196"/>
                      </a:lnTo>
                      <a:lnTo>
                        <a:pt x="2734" y="196"/>
                      </a:lnTo>
                      <a:lnTo>
                        <a:pt x="2736" y="196"/>
                      </a:lnTo>
                      <a:lnTo>
                        <a:pt x="2741" y="196"/>
                      </a:lnTo>
                      <a:lnTo>
                        <a:pt x="2743" y="196"/>
                      </a:lnTo>
                      <a:lnTo>
                        <a:pt x="2745" y="196"/>
                      </a:lnTo>
                      <a:lnTo>
                        <a:pt x="2747" y="196"/>
                      </a:lnTo>
                      <a:lnTo>
                        <a:pt x="2749" y="196"/>
                      </a:lnTo>
                      <a:lnTo>
                        <a:pt x="2751" y="196"/>
                      </a:lnTo>
                      <a:lnTo>
                        <a:pt x="2754" y="196"/>
                      </a:lnTo>
                      <a:lnTo>
                        <a:pt x="2756" y="196"/>
                      </a:lnTo>
                      <a:lnTo>
                        <a:pt x="2758" y="196"/>
                      </a:lnTo>
                      <a:lnTo>
                        <a:pt x="2760" y="196"/>
                      </a:lnTo>
                      <a:lnTo>
                        <a:pt x="2762" y="196"/>
                      </a:lnTo>
                      <a:lnTo>
                        <a:pt x="2764" y="196"/>
                      </a:lnTo>
                      <a:lnTo>
                        <a:pt x="2767" y="196"/>
                      </a:lnTo>
                      <a:lnTo>
                        <a:pt x="2769" y="196"/>
                      </a:lnTo>
                      <a:lnTo>
                        <a:pt x="2771" y="196"/>
                      </a:lnTo>
                      <a:lnTo>
                        <a:pt x="2773" y="196"/>
                      </a:lnTo>
                      <a:lnTo>
                        <a:pt x="2777" y="196"/>
                      </a:lnTo>
                      <a:lnTo>
                        <a:pt x="2779" y="196"/>
                      </a:lnTo>
                      <a:lnTo>
                        <a:pt x="2782" y="196"/>
                      </a:lnTo>
                      <a:lnTo>
                        <a:pt x="2784" y="196"/>
                      </a:lnTo>
                      <a:lnTo>
                        <a:pt x="2786" y="196"/>
                      </a:lnTo>
                      <a:lnTo>
                        <a:pt x="2790" y="196"/>
                      </a:lnTo>
                      <a:lnTo>
                        <a:pt x="2792" y="196"/>
                      </a:lnTo>
                      <a:lnTo>
                        <a:pt x="2797" y="196"/>
                      </a:lnTo>
                      <a:lnTo>
                        <a:pt x="2799" y="196"/>
                      </a:lnTo>
                      <a:lnTo>
                        <a:pt x="2803" y="196"/>
                      </a:lnTo>
                      <a:lnTo>
                        <a:pt x="2805" y="196"/>
                      </a:lnTo>
                      <a:lnTo>
                        <a:pt x="2807" y="196"/>
                      </a:lnTo>
                      <a:lnTo>
                        <a:pt x="2810" y="196"/>
                      </a:lnTo>
                      <a:lnTo>
                        <a:pt x="2812" y="196"/>
                      </a:lnTo>
                      <a:lnTo>
                        <a:pt x="2816" y="196"/>
                      </a:lnTo>
                      <a:lnTo>
                        <a:pt x="2818" y="196"/>
                      </a:lnTo>
                      <a:lnTo>
                        <a:pt x="2820" y="196"/>
                      </a:lnTo>
                      <a:lnTo>
                        <a:pt x="2823" y="196"/>
                      </a:lnTo>
                      <a:lnTo>
                        <a:pt x="2825" y="196"/>
                      </a:lnTo>
                      <a:lnTo>
                        <a:pt x="2827" y="196"/>
                      </a:lnTo>
                      <a:lnTo>
                        <a:pt x="2829" y="196"/>
                      </a:lnTo>
                      <a:lnTo>
                        <a:pt x="2831" y="196"/>
                      </a:lnTo>
                      <a:lnTo>
                        <a:pt x="2833" y="196"/>
                      </a:lnTo>
                      <a:lnTo>
                        <a:pt x="2835" y="196"/>
                      </a:lnTo>
                      <a:lnTo>
                        <a:pt x="2840" y="196"/>
                      </a:lnTo>
                      <a:lnTo>
                        <a:pt x="2842" y="196"/>
                      </a:lnTo>
                      <a:lnTo>
                        <a:pt x="2844" y="196"/>
                      </a:lnTo>
                      <a:lnTo>
                        <a:pt x="2846" y="196"/>
                      </a:lnTo>
                      <a:lnTo>
                        <a:pt x="2848" y="196"/>
                      </a:lnTo>
                      <a:lnTo>
                        <a:pt x="2853" y="196"/>
                      </a:lnTo>
                      <a:lnTo>
                        <a:pt x="2855" y="196"/>
                      </a:lnTo>
                      <a:lnTo>
                        <a:pt x="2859" y="196"/>
                      </a:lnTo>
                      <a:lnTo>
                        <a:pt x="2861" y="196"/>
                      </a:lnTo>
                      <a:lnTo>
                        <a:pt x="2863" y="196"/>
                      </a:lnTo>
                      <a:lnTo>
                        <a:pt x="2866" y="196"/>
                      </a:lnTo>
                      <a:lnTo>
                        <a:pt x="2868" y="196"/>
                      </a:lnTo>
                      <a:lnTo>
                        <a:pt x="2870" y="196"/>
                      </a:lnTo>
                      <a:lnTo>
                        <a:pt x="2872" y="196"/>
                      </a:lnTo>
                      <a:lnTo>
                        <a:pt x="2874" y="196"/>
                      </a:lnTo>
                      <a:lnTo>
                        <a:pt x="2876" y="196"/>
                      </a:lnTo>
                      <a:lnTo>
                        <a:pt x="2879" y="196"/>
                      </a:lnTo>
                      <a:lnTo>
                        <a:pt x="2881" y="196"/>
                      </a:lnTo>
                      <a:lnTo>
                        <a:pt x="2883" y="196"/>
                      </a:lnTo>
                      <a:lnTo>
                        <a:pt x="2885" y="196"/>
                      </a:lnTo>
                      <a:lnTo>
                        <a:pt x="2887" y="196"/>
                      </a:lnTo>
                      <a:lnTo>
                        <a:pt x="2889" y="196"/>
                      </a:lnTo>
                      <a:lnTo>
                        <a:pt x="2891" y="196"/>
                      </a:lnTo>
                      <a:lnTo>
                        <a:pt x="2896" y="196"/>
                      </a:lnTo>
                      <a:lnTo>
                        <a:pt x="2898" y="196"/>
                      </a:lnTo>
                      <a:lnTo>
                        <a:pt x="2900" y="196"/>
                      </a:lnTo>
                      <a:lnTo>
                        <a:pt x="2902" y="196"/>
                      </a:lnTo>
                      <a:lnTo>
                        <a:pt x="2907" y="196"/>
                      </a:lnTo>
                      <a:lnTo>
                        <a:pt x="2909" y="196"/>
                      </a:lnTo>
                      <a:lnTo>
                        <a:pt x="2911" y="196"/>
                      </a:lnTo>
                      <a:lnTo>
                        <a:pt x="2913" y="196"/>
                      </a:lnTo>
                      <a:lnTo>
                        <a:pt x="2915" y="196"/>
                      </a:lnTo>
                      <a:lnTo>
                        <a:pt x="2917" y="196"/>
                      </a:lnTo>
                      <a:lnTo>
                        <a:pt x="2922" y="196"/>
                      </a:lnTo>
                      <a:lnTo>
                        <a:pt x="2924" y="196"/>
                      </a:lnTo>
                      <a:lnTo>
                        <a:pt x="2928" y="196"/>
                      </a:lnTo>
                      <a:lnTo>
                        <a:pt x="2930" y="196"/>
                      </a:lnTo>
                      <a:lnTo>
                        <a:pt x="2932" y="196"/>
                      </a:lnTo>
                      <a:lnTo>
                        <a:pt x="2935" y="196"/>
                      </a:lnTo>
                      <a:lnTo>
                        <a:pt x="2937" y="196"/>
                      </a:lnTo>
                      <a:lnTo>
                        <a:pt x="2939" y="196"/>
                      </a:lnTo>
                      <a:lnTo>
                        <a:pt x="2941" y="196"/>
                      </a:lnTo>
                      <a:lnTo>
                        <a:pt x="2943" y="196"/>
                      </a:lnTo>
                      <a:lnTo>
                        <a:pt x="2948" y="196"/>
                      </a:lnTo>
                      <a:lnTo>
                        <a:pt x="2950" y="196"/>
                      </a:lnTo>
                      <a:lnTo>
                        <a:pt x="2952" y="196"/>
                      </a:lnTo>
                      <a:lnTo>
                        <a:pt x="2954" y="196"/>
                      </a:lnTo>
                      <a:lnTo>
                        <a:pt x="2956" y="196"/>
                      </a:lnTo>
                      <a:lnTo>
                        <a:pt x="2958" y="196"/>
                      </a:lnTo>
                      <a:lnTo>
                        <a:pt x="2960" y="196"/>
                      </a:lnTo>
                      <a:lnTo>
                        <a:pt x="2963" y="196"/>
                      </a:lnTo>
                      <a:lnTo>
                        <a:pt x="2965" y="196"/>
                      </a:lnTo>
                      <a:lnTo>
                        <a:pt x="2967" y="196"/>
                      </a:lnTo>
                      <a:lnTo>
                        <a:pt x="2971" y="196"/>
                      </a:lnTo>
                      <a:lnTo>
                        <a:pt x="2973" y="196"/>
                      </a:lnTo>
                      <a:lnTo>
                        <a:pt x="2976" y="196"/>
                      </a:lnTo>
                      <a:lnTo>
                        <a:pt x="2978" y="196"/>
                      </a:lnTo>
                      <a:lnTo>
                        <a:pt x="2980" y="196"/>
                      </a:lnTo>
                      <a:lnTo>
                        <a:pt x="2982" y="196"/>
                      </a:lnTo>
                      <a:lnTo>
                        <a:pt x="2984" y="196"/>
                      </a:lnTo>
                      <a:lnTo>
                        <a:pt x="2986" y="196"/>
                      </a:lnTo>
                      <a:lnTo>
                        <a:pt x="2988" y="196"/>
                      </a:lnTo>
                      <a:lnTo>
                        <a:pt x="2991" y="196"/>
                      </a:lnTo>
                      <a:lnTo>
                        <a:pt x="2993" y="196"/>
                      </a:lnTo>
                      <a:lnTo>
                        <a:pt x="2995" y="196"/>
                      </a:lnTo>
                      <a:lnTo>
                        <a:pt x="2997" y="196"/>
                      </a:lnTo>
                      <a:lnTo>
                        <a:pt x="2999" y="196"/>
                      </a:lnTo>
                      <a:lnTo>
                        <a:pt x="3001" y="196"/>
                      </a:lnTo>
                      <a:lnTo>
                        <a:pt x="3004" y="196"/>
                      </a:lnTo>
                      <a:lnTo>
                        <a:pt x="3006" y="196"/>
                      </a:lnTo>
                      <a:lnTo>
                        <a:pt x="3008" y="196"/>
                      </a:lnTo>
                      <a:lnTo>
                        <a:pt x="3010" y="196"/>
                      </a:lnTo>
                      <a:lnTo>
                        <a:pt x="3012" y="196"/>
                      </a:lnTo>
                      <a:lnTo>
                        <a:pt x="3014" y="196"/>
                      </a:lnTo>
                      <a:lnTo>
                        <a:pt x="3016" y="196"/>
                      </a:lnTo>
                      <a:lnTo>
                        <a:pt x="3019" y="196"/>
                      </a:lnTo>
                      <a:lnTo>
                        <a:pt x="3021" y="196"/>
                      </a:lnTo>
                      <a:lnTo>
                        <a:pt x="3025" y="196"/>
                      </a:lnTo>
                      <a:lnTo>
                        <a:pt x="3027" y="196"/>
                      </a:lnTo>
                      <a:lnTo>
                        <a:pt x="3029" y="196"/>
                      </a:lnTo>
                      <a:lnTo>
                        <a:pt x="3032" y="196"/>
                      </a:lnTo>
                      <a:lnTo>
                        <a:pt x="3034" y="196"/>
                      </a:lnTo>
                      <a:lnTo>
                        <a:pt x="3036" y="196"/>
                      </a:lnTo>
                      <a:lnTo>
                        <a:pt x="3038" y="196"/>
                      </a:lnTo>
                      <a:lnTo>
                        <a:pt x="3040" y="196"/>
                      </a:lnTo>
                      <a:lnTo>
                        <a:pt x="3042" y="196"/>
                      </a:lnTo>
                      <a:lnTo>
                        <a:pt x="3044" y="196"/>
                      </a:lnTo>
                      <a:lnTo>
                        <a:pt x="3047" y="196"/>
                      </a:lnTo>
                      <a:lnTo>
                        <a:pt x="3049" y="196"/>
                      </a:lnTo>
                      <a:lnTo>
                        <a:pt x="3051" y="196"/>
                      </a:lnTo>
                      <a:lnTo>
                        <a:pt x="3053" y="196"/>
                      </a:lnTo>
                      <a:lnTo>
                        <a:pt x="3055" y="196"/>
                      </a:lnTo>
                      <a:lnTo>
                        <a:pt x="3057" y="196"/>
                      </a:lnTo>
                      <a:lnTo>
                        <a:pt x="3060" y="196"/>
                      </a:lnTo>
                      <a:lnTo>
                        <a:pt x="3062" y="196"/>
                      </a:lnTo>
                      <a:lnTo>
                        <a:pt x="3066" y="196"/>
                      </a:lnTo>
                      <a:lnTo>
                        <a:pt x="3068" y="196"/>
                      </a:lnTo>
                      <a:lnTo>
                        <a:pt x="3070" y="196"/>
                      </a:lnTo>
                      <a:lnTo>
                        <a:pt x="3072" y="196"/>
                      </a:lnTo>
                      <a:lnTo>
                        <a:pt x="3075" y="196"/>
                      </a:lnTo>
                      <a:lnTo>
                        <a:pt x="3079" y="196"/>
                      </a:lnTo>
                      <a:lnTo>
                        <a:pt x="3081" y="196"/>
                      </a:lnTo>
                      <a:lnTo>
                        <a:pt x="3083" y="196"/>
                      </a:lnTo>
                      <a:lnTo>
                        <a:pt x="3085" y="196"/>
                      </a:lnTo>
                      <a:lnTo>
                        <a:pt x="3088" y="196"/>
                      </a:lnTo>
                      <a:lnTo>
                        <a:pt x="3090" y="196"/>
                      </a:lnTo>
                      <a:lnTo>
                        <a:pt x="3092" y="196"/>
                      </a:lnTo>
                      <a:lnTo>
                        <a:pt x="3094" y="196"/>
                      </a:lnTo>
                      <a:lnTo>
                        <a:pt x="3096" y="196"/>
                      </a:lnTo>
                      <a:lnTo>
                        <a:pt x="3098" y="196"/>
                      </a:lnTo>
                      <a:lnTo>
                        <a:pt x="3100" y="196"/>
                      </a:lnTo>
                      <a:lnTo>
                        <a:pt x="3103" y="196"/>
                      </a:lnTo>
                    </a:path>
                  </a:pathLst>
                </a:custGeom>
                <a:grpFill/>
                <a:ln w="31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1" name="Freeform 40"/>
                <p:cNvSpPr>
                  <a:spLocks/>
                </p:cNvSpPr>
                <p:nvPr/>
              </p:nvSpPr>
              <p:spPr bwMode="auto">
                <a:xfrm>
                  <a:off x="2455863" y="4314826"/>
                  <a:ext cx="4918075" cy="344488"/>
                </a:xfrm>
                <a:custGeom>
                  <a:avLst/>
                  <a:gdLst>
                    <a:gd name="T0" fmla="*/ 43 w 3098"/>
                    <a:gd name="T1" fmla="*/ 217 h 217"/>
                    <a:gd name="T2" fmla="*/ 80 w 3098"/>
                    <a:gd name="T3" fmla="*/ 217 h 217"/>
                    <a:gd name="T4" fmla="*/ 119 w 3098"/>
                    <a:gd name="T5" fmla="*/ 217 h 217"/>
                    <a:gd name="T6" fmla="*/ 158 w 3098"/>
                    <a:gd name="T7" fmla="*/ 215 h 217"/>
                    <a:gd name="T8" fmla="*/ 194 w 3098"/>
                    <a:gd name="T9" fmla="*/ 217 h 217"/>
                    <a:gd name="T10" fmla="*/ 231 w 3098"/>
                    <a:gd name="T11" fmla="*/ 215 h 217"/>
                    <a:gd name="T12" fmla="*/ 270 w 3098"/>
                    <a:gd name="T13" fmla="*/ 215 h 217"/>
                    <a:gd name="T14" fmla="*/ 306 w 3098"/>
                    <a:gd name="T15" fmla="*/ 217 h 217"/>
                    <a:gd name="T16" fmla="*/ 339 w 3098"/>
                    <a:gd name="T17" fmla="*/ 215 h 217"/>
                    <a:gd name="T18" fmla="*/ 382 w 3098"/>
                    <a:gd name="T19" fmla="*/ 217 h 217"/>
                    <a:gd name="T20" fmla="*/ 425 w 3098"/>
                    <a:gd name="T21" fmla="*/ 215 h 217"/>
                    <a:gd name="T22" fmla="*/ 476 w 3098"/>
                    <a:gd name="T23" fmla="*/ 215 h 217"/>
                    <a:gd name="T24" fmla="*/ 528 w 3098"/>
                    <a:gd name="T25" fmla="*/ 215 h 217"/>
                    <a:gd name="T26" fmla="*/ 578 w 3098"/>
                    <a:gd name="T27" fmla="*/ 215 h 217"/>
                    <a:gd name="T28" fmla="*/ 625 w 3098"/>
                    <a:gd name="T29" fmla="*/ 153 h 217"/>
                    <a:gd name="T30" fmla="*/ 677 w 3098"/>
                    <a:gd name="T31" fmla="*/ 215 h 217"/>
                    <a:gd name="T32" fmla="*/ 731 w 3098"/>
                    <a:gd name="T33" fmla="*/ 215 h 217"/>
                    <a:gd name="T34" fmla="*/ 780 w 3098"/>
                    <a:gd name="T35" fmla="*/ 215 h 217"/>
                    <a:gd name="T36" fmla="*/ 834 w 3098"/>
                    <a:gd name="T37" fmla="*/ 215 h 217"/>
                    <a:gd name="T38" fmla="*/ 886 w 3098"/>
                    <a:gd name="T39" fmla="*/ 215 h 217"/>
                    <a:gd name="T40" fmla="*/ 942 w 3098"/>
                    <a:gd name="T41" fmla="*/ 215 h 217"/>
                    <a:gd name="T42" fmla="*/ 1002 w 3098"/>
                    <a:gd name="T43" fmla="*/ 215 h 217"/>
                    <a:gd name="T44" fmla="*/ 1054 w 3098"/>
                    <a:gd name="T45" fmla="*/ 215 h 217"/>
                    <a:gd name="T46" fmla="*/ 1108 w 3098"/>
                    <a:gd name="T47" fmla="*/ 215 h 217"/>
                    <a:gd name="T48" fmla="*/ 1153 w 3098"/>
                    <a:gd name="T49" fmla="*/ 215 h 217"/>
                    <a:gd name="T50" fmla="*/ 1203 w 3098"/>
                    <a:gd name="T51" fmla="*/ 215 h 217"/>
                    <a:gd name="T52" fmla="*/ 1254 w 3098"/>
                    <a:gd name="T53" fmla="*/ 215 h 217"/>
                    <a:gd name="T54" fmla="*/ 1304 w 3098"/>
                    <a:gd name="T55" fmla="*/ 215 h 217"/>
                    <a:gd name="T56" fmla="*/ 1353 w 3098"/>
                    <a:gd name="T57" fmla="*/ 215 h 217"/>
                    <a:gd name="T58" fmla="*/ 1401 w 3098"/>
                    <a:gd name="T59" fmla="*/ 215 h 217"/>
                    <a:gd name="T60" fmla="*/ 1455 w 3098"/>
                    <a:gd name="T61" fmla="*/ 215 h 217"/>
                    <a:gd name="T62" fmla="*/ 1506 w 3098"/>
                    <a:gd name="T63" fmla="*/ 215 h 217"/>
                    <a:gd name="T64" fmla="*/ 1558 w 3098"/>
                    <a:gd name="T65" fmla="*/ 215 h 217"/>
                    <a:gd name="T66" fmla="*/ 1608 w 3098"/>
                    <a:gd name="T67" fmla="*/ 215 h 217"/>
                    <a:gd name="T68" fmla="*/ 1659 w 3098"/>
                    <a:gd name="T69" fmla="*/ 215 h 217"/>
                    <a:gd name="T70" fmla="*/ 1707 w 3098"/>
                    <a:gd name="T71" fmla="*/ 215 h 217"/>
                    <a:gd name="T72" fmla="*/ 1758 w 3098"/>
                    <a:gd name="T73" fmla="*/ 215 h 217"/>
                    <a:gd name="T74" fmla="*/ 1812 w 3098"/>
                    <a:gd name="T75" fmla="*/ 215 h 217"/>
                    <a:gd name="T76" fmla="*/ 1860 w 3098"/>
                    <a:gd name="T77" fmla="*/ 215 h 217"/>
                    <a:gd name="T78" fmla="*/ 1905 w 3098"/>
                    <a:gd name="T79" fmla="*/ 215 h 217"/>
                    <a:gd name="T80" fmla="*/ 1957 w 3098"/>
                    <a:gd name="T81" fmla="*/ 215 h 217"/>
                    <a:gd name="T82" fmla="*/ 2015 w 3098"/>
                    <a:gd name="T83" fmla="*/ 215 h 217"/>
                    <a:gd name="T84" fmla="*/ 2064 w 3098"/>
                    <a:gd name="T85" fmla="*/ 215 h 217"/>
                    <a:gd name="T86" fmla="*/ 2116 w 3098"/>
                    <a:gd name="T87" fmla="*/ 215 h 217"/>
                    <a:gd name="T88" fmla="*/ 2170 w 3098"/>
                    <a:gd name="T89" fmla="*/ 215 h 217"/>
                    <a:gd name="T90" fmla="*/ 2226 w 3098"/>
                    <a:gd name="T91" fmla="*/ 215 h 217"/>
                    <a:gd name="T92" fmla="*/ 2275 w 3098"/>
                    <a:gd name="T93" fmla="*/ 215 h 217"/>
                    <a:gd name="T94" fmla="*/ 2323 w 3098"/>
                    <a:gd name="T95" fmla="*/ 215 h 217"/>
                    <a:gd name="T96" fmla="*/ 2375 w 3098"/>
                    <a:gd name="T97" fmla="*/ 215 h 217"/>
                    <a:gd name="T98" fmla="*/ 2426 w 3098"/>
                    <a:gd name="T99" fmla="*/ 215 h 217"/>
                    <a:gd name="T100" fmla="*/ 2476 w 3098"/>
                    <a:gd name="T101" fmla="*/ 215 h 217"/>
                    <a:gd name="T102" fmla="*/ 2528 w 3098"/>
                    <a:gd name="T103" fmla="*/ 215 h 217"/>
                    <a:gd name="T104" fmla="*/ 2579 w 3098"/>
                    <a:gd name="T105" fmla="*/ 215 h 217"/>
                    <a:gd name="T106" fmla="*/ 2633 w 3098"/>
                    <a:gd name="T107" fmla="*/ 215 h 217"/>
                    <a:gd name="T108" fmla="*/ 2689 w 3098"/>
                    <a:gd name="T109" fmla="*/ 215 h 217"/>
                    <a:gd name="T110" fmla="*/ 2739 w 3098"/>
                    <a:gd name="T111" fmla="*/ 215 h 217"/>
                    <a:gd name="T112" fmla="*/ 2795 w 3098"/>
                    <a:gd name="T113" fmla="*/ 215 h 217"/>
                    <a:gd name="T114" fmla="*/ 2844 w 3098"/>
                    <a:gd name="T115" fmla="*/ 215 h 217"/>
                    <a:gd name="T116" fmla="*/ 2894 w 3098"/>
                    <a:gd name="T117" fmla="*/ 215 h 217"/>
                    <a:gd name="T118" fmla="*/ 2943 w 3098"/>
                    <a:gd name="T119" fmla="*/ 215 h 217"/>
                    <a:gd name="T120" fmla="*/ 3002 w 3098"/>
                    <a:gd name="T121" fmla="*/ 215 h 217"/>
                    <a:gd name="T122" fmla="*/ 3053 w 3098"/>
                    <a:gd name="T123" fmla="*/ 21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098" h="217">
                      <a:moveTo>
                        <a:pt x="0" y="215"/>
                      </a:moveTo>
                      <a:lnTo>
                        <a:pt x="0" y="217"/>
                      </a:lnTo>
                      <a:lnTo>
                        <a:pt x="5" y="215"/>
                      </a:lnTo>
                      <a:lnTo>
                        <a:pt x="7" y="215"/>
                      </a:lnTo>
                      <a:lnTo>
                        <a:pt x="11" y="215"/>
                      </a:lnTo>
                      <a:lnTo>
                        <a:pt x="13" y="215"/>
                      </a:lnTo>
                      <a:lnTo>
                        <a:pt x="15" y="215"/>
                      </a:lnTo>
                      <a:lnTo>
                        <a:pt x="18" y="215"/>
                      </a:lnTo>
                      <a:lnTo>
                        <a:pt x="22" y="217"/>
                      </a:lnTo>
                      <a:lnTo>
                        <a:pt x="22" y="215"/>
                      </a:lnTo>
                      <a:lnTo>
                        <a:pt x="24" y="217"/>
                      </a:lnTo>
                      <a:lnTo>
                        <a:pt x="26" y="215"/>
                      </a:lnTo>
                      <a:lnTo>
                        <a:pt x="26" y="217"/>
                      </a:lnTo>
                      <a:lnTo>
                        <a:pt x="30" y="215"/>
                      </a:lnTo>
                      <a:lnTo>
                        <a:pt x="30" y="217"/>
                      </a:lnTo>
                      <a:lnTo>
                        <a:pt x="33" y="215"/>
                      </a:lnTo>
                      <a:lnTo>
                        <a:pt x="35" y="215"/>
                      </a:lnTo>
                      <a:lnTo>
                        <a:pt x="37" y="215"/>
                      </a:lnTo>
                      <a:lnTo>
                        <a:pt x="39" y="215"/>
                      </a:lnTo>
                      <a:lnTo>
                        <a:pt x="41" y="215"/>
                      </a:lnTo>
                      <a:lnTo>
                        <a:pt x="43" y="217"/>
                      </a:lnTo>
                      <a:lnTo>
                        <a:pt x="43" y="215"/>
                      </a:lnTo>
                      <a:lnTo>
                        <a:pt x="46" y="215"/>
                      </a:lnTo>
                      <a:lnTo>
                        <a:pt x="48" y="217"/>
                      </a:lnTo>
                      <a:lnTo>
                        <a:pt x="50" y="215"/>
                      </a:lnTo>
                      <a:lnTo>
                        <a:pt x="52" y="217"/>
                      </a:lnTo>
                      <a:lnTo>
                        <a:pt x="54" y="217"/>
                      </a:lnTo>
                      <a:lnTo>
                        <a:pt x="54" y="215"/>
                      </a:lnTo>
                      <a:lnTo>
                        <a:pt x="56" y="215"/>
                      </a:lnTo>
                      <a:lnTo>
                        <a:pt x="58" y="215"/>
                      </a:lnTo>
                      <a:lnTo>
                        <a:pt x="61" y="215"/>
                      </a:lnTo>
                      <a:lnTo>
                        <a:pt x="63" y="217"/>
                      </a:lnTo>
                      <a:lnTo>
                        <a:pt x="65" y="217"/>
                      </a:lnTo>
                      <a:lnTo>
                        <a:pt x="65" y="215"/>
                      </a:lnTo>
                      <a:lnTo>
                        <a:pt x="67" y="215"/>
                      </a:lnTo>
                      <a:lnTo>
                        <a:pt x="69" y="217"/>
                      </a:lnTo>
                      <a:lnTo>
                        <a:pt x="71" y="215"/>
                      </a:lnTo>
                      <a:lnTo>
                        <a:pt x="74" y="215"/>
                      </a:lnTo>
                      <a:lnTo>
                        <a:pt x="76" y="217"/>
                      </a:lnTo>
                      <a:lnTo>
                        <a:pt x="78" y="217"/>
                      </a:lnTo>
                      <a:lnTo>
                        <a:pt x="80" y="215"/>
                      </a:lnTo>
                      <a:lnTo>
                        <a:pt x="80" y="217"/>
                      </a:lnTo>
                      <a:lnTo>
                        <a:pt x="82" y="215"/>
                      </a:lnTo>
                      <a:lnTo>
                        <a:pt x="84" y="215"/>
                      </a:lnTo>
                      <a:lnTo>
                        <a:pt x="86" y="217"/>
                      </a:lnTo>
                      <a:lnTo>
                        <a:pt x="89" y="215"/>
                      </a:lnTo>
                      <a:lnTo>
                        <a:pt x="91" y="215"/>
                      </a:lnTo>
                      <a:lnTo>
                        <a:pt x="91" y="217"/>
                      </a:lnTo>
                      <a:lnTo>
                        <a:pt x="93" y="217"/>
                      </a:lnTo>
                      <a:lnTo>
                        <a:pt x="95" y="215"/>
                      </a:lnTo>
                      <a:lnTo>
                        <a:pt x="97" y="215"/>
                      </a:lnTo>
                      <a:lnTo>
                        <a:pt x="99" y="217"/>
                      </a:lnTo>
                      <a:lnTo>
                        <a:pt x="99" y="215"/>
                      </a:lnTo>
                      <a:lnTo>
                        <a:pt x="104" y="215"/>
                      </a:lnTo>
                      <a:lnTo>
                        <a:pt x="104" y="217"/>
                      </a:lnTo>
                      <a:lnTo>
                        <a:pt x="106" y="215"/>
                      </a:lnTo>
                      <a:lnTo>
                        <a:pt x="110" y="215"/>
                      </a:lnTo>
                      <a:lnTo>
                        <a:pt x="110" y="217"/>
                      </a:lnTo>
                      <a:lnTo>
                        <a:pt x="112" y="215"/>
                      </a:lnTo>
                      <a:lnTo>
                        <a:pt x="114" y="217"/>
                      </a:lnTo>
                      <a:lnTo>
                        <a:pt x="117" y="215"/>
                      </a:lnTo>
                      <a:lnTo>
                        <a:pt x="117" y="217"/>
                      </a:lnTo>
                      <a:lnTo>
                        <a:pt x="119" y="217"/>
                      </a:lnTo>
                      <a:lnTo>
                        <a:pt x="121" y="215"/>
                      </a:lnTo>
                      <a:lnTo>
                        <a:pt x="123" y="217"/>
                      </a:lnTo>
                      <a:lnTo>
                        <a:pt x="125" y="215"/>
                      </a:lnTo>
                      <a:lnTo>
                        <a:pt x="127" y="215"/>
                      </a:lnTo>
                      <a:lnTo>
                        <a:pt x="130" y="217"/>
                      </a:lnTo>
                      <a:lnTo>
                        <a:pt x="132" y="215"/>
                      </a:lnTo>
                      <a:lnTo>
                        <a:pt x="132" y="217"/>
                      </a:lnTo>
                      <a:lnTo>
                        <a:pt x="134" y="217"/>
                      </a:lnTo>
                      <a:lnTo>
                        <a:pt x="136" y="215"/>
                      </a:lnTo>
                      <a:lnTo>
                        <a:pt x="138" y="217"/>
                      </a:lnTo>
                      <a:lnTo>
                        <a:pt x="140" y="215"/>
                      </a:lnTo>
                      <a:lnTo>
                        <a:pt x="142" y="215"/>
                      </a:lnTo>
                      <a:lnTo>
                        <a:pt x="145" y="217"/>
                      </a:lnTo>
                      <a:lnTo>
                        <a:pt x="147" y="215"/>
                      </a:lnTo>
                      <a:lnTo>
                        <a:pt x="147" y="217"/>
                      </a:lnTo>
                      <a:lnTo>
                        <a:pt x="149" y="217"/>
                      </a:lnTo>
                      <a:lnTo>
                        <a:pt x="151" y="215"/>
                      </a:lnTo>
                      <a:lnTo>
                        <a:pt x="153" y="215"/>
                      </a:lnTo>
                      <a:lnTo>
                        <a:pt x="153" y="217"/>
                      </a:lnTo>
                      <a:lnTo>
                        <a:pt x="158" y="217"/>
                      </a:lnTo>
                      <a:lnTo>
                        <a:pt x="158" y="215"/>
                      </a:lnTo>
                      <a:lnTo>
                        <a:pt x="160" y="217"/>
                      </a:lnTo>
                      <a:lnTo>
                        <a:pt x="162" y="215"/>
                      </a:lnTo>
                      <a:lnTo>
                        <a:pt x="162" y="217"/>
                      </a:lnTo>
                      <a:lnTo>
                        <a:pt x="164" y="215"/>
                      </a:lnTo>
                      <a:lnTo>
                        <a:pt x="166" y="215"/>
                      </a:lnTo>
                      <a:lnTo>
                        <a:pt x="166" y="217"/>
                      </a:lnTo>
                      <a:lnTo>
                        <a:pt x="171" y="217"/>
                      </a:lnTo>
                      <a:lnTo>
                        <a:pt x="171" y="215"/>
                      </a:lnTo>
                      <a:lnTo>
                        <a:pt x="173" y="217"/>
                      </a:lnTo>
                      <a:lnTo>
                        <a:pt x="175" y="215"/>
                      </a:lnTo>
                      <a:lnTo>
                        <a:pt x="177" y="217"/>
                      </a:lnTo>
                      <a:lnTo>
                        <a:pt x="179" y="215"/>
                      </a:lnTo>
                      <a:lnTo>
                        <a:pt x="179" y="217"/>
                      </a:lnTo>
                      <a:lnTo>
                        <a:pt x="181" y="215"/>
                      </a:lnTo>
                      <a:lnTo>
                        <a:pt x="183" y="215"/>
                      </a:lnTo>
                      <a:lnTo>
                        <a:pt x="186" y="217"/>
                      </a:lnTo>
                      <a:lnTo>
                        <a:pt x="188" y="215"/>
                      </a:lnTo>
                      <a:lnTo>
                        <a:pt x="190" y="215"/>
                      </a:lnTo>
                      <a:lnTo>
                        <a:pt x="190" y="217"/>
                      </a:lnTo>
                      <a:lnTo>
                        <a:pt x="192" y="215"/>
                      </a:lnTo>
                      <a:lnTo>
                        <a:pt x="194" y="217"/>
                      </a:lnTo>
                      <a:lnTo>
                        <a:pt x="196" y="217"/>
                      </a:lnTo>
                      <a:lnTo>
                        <a:pt x="196" y="215"/>
                      </a:lnTo>
                      <a:lnTo>
                        <a:pt x="199" y="217"/>
                      </a:lnTo>
                      <a:lnTo>
                        <a:pt x="201" y="215"/>
                      </a:lnTo>
                      <a:lnTo>
                        <a:pt x="203" y="215"/>
                      </a:lnTo>
                      <a:lnTo>
                        <a:pt x="203" y="217"/>
                      </a:lnTo>
                      <a:lnTo>
                        <a:pt x="205" y="215"/>
                      </a:lnTo>
                      <a:lnTo>
                        <a:pt x="207" y="217"/>
                      </a:lnTo>
                      <a:lnTo>
                        <a:pt x="209" y="217"/>
                      </a:lnTo>
                      <a:lnTo>
                        <a:pt x="211" y="215"/>
                      </a:lnTo>
                      <a:lnTo>
                        <a:pt x="214" y="217"/>
                      </a:lnTo>
                      <a:lnTo>
                        <a:pt x="216" y="215"/>
                      </a:lnTo>
                      <a:lnTo>
                        <a:pt x="216" y="217"/>
                      </a:lnTo>
                      <a:lnTo>
                        <a:pt x="218" y="215"/>
                      </a:lnTo>
                      <a:lnTo>
                        <a:pt x="220" y="215"/>
                      </a:lnTo>
                      <a:lnTo>
                        <a:pt x="222" y="217"/>
                      </a:lnTo>
                      <a:lnTo>
                        <a:pt x="224" y="215"/>
                      </a:lnTo>
                      <a:lnTo>
                        <a:pt x="227" y="215"/>
                      </a:lnTo>
                      <a:lnTo>
                        <a:pt x="229" y="215"/>
                      </a:lnTo>
                      <a:lnTo>
                        <a:pt x="229" y="217"/>
                      </a:lnTo>
                      <a:lnTo>
                        <a:pt x="231" y="215"/>
                      </a:lnTo>
                      <a:lnTo>
                        <a:pt x="233" y="217"/>
                      </a:lnTo>
                      <a:lnTo>
                        <a:pt x="235" y="215"/>
                      </a:lnTo>
                      <a:lnTo>
                        <a:pt x="237" y="215"/>
                      </a:lnTo>
                      <a:lnTo>
                        <a:pt x="239" y="217"/>
                      </a:lnTo>
                      <a:lnTo>
                        <a:pt x="239" y="215"/>
                      </a:lnTo>
                      <a:lnTo>
                        <a:pt x="242" y="217"/>
                      </a:lnTo>
                      <a:lnTo>
                        <a:pt x="244" y="215"/>
                      </a:lnTo>
                      <a:lnTo>
                        <a:pt x="246" y="217"/>
                      </a:lnTo>
                      <a:lnTo>
                        <a:pt x="248" y="217"/>
                      </a:lnTo>
                      <a:lnTo>
                        <a:pt x="250" y="215"/>
                      </a:lnTo>
                      <a:lnTo>
                        <a:pt x="252" y="217"/>
                      </a:lnTo>
                      <a:lnTo>
                        <a:pt x="252" y="215"/>
                      </a:lnTo>
                      <a:lnTo>
                        <a:pt x="257" y="215"/>
                      </a:lnTo>
                      <a:lnTo>
                        <a:pt x="257" y="217"/>
                      </a:lnTo>
                      <a:lnTo>
                        <a:pt x="261" y="215"/>
                      </a:lnTo>
                      <a:lnTo>
                        <a:pt x="261" y="217"/>
                      </a:lnTo>
                      <a:lnTo>
                        <a:pt x="263" y="215"/>
                      </a:lnTo>
                      <a:lnTo>
                        <a:pt x="263" y="217"/>
                      </a:lnTo>
                      <a:lnTo>
                        <a:pt x="267" y="217"/>
                      </a:lnTo>
                      <a:lnTo>
                        <a:pt x="267" y="215"/>
                      </a:lnTo>
                      <a:lnTo>
                        <a:pt x="270" y="215"/>
                      </a:lnTo>
                      <a:lnTo>
                        <a:pt x="272" y="217"/>
                      </a:lnTo>
                      <a:lnTo>
                        <a:pt x="274" y="215"/>
                      </a:lnTo>
                      <a:lnTo>
                        <a:pt x="276" y="215"/>
                      </a:lnTo>
                      <a:lnTo>
                        <a:pt x="276" y="217"/>
                      </a:lnTo>
                      <a:lnTo>
                        <a:pt x="280" y="217"/>
                      </a:lnTo>
                      <a:lnTo>
                        <a:pt x="280" y="215"/>
                      </a:lnTo>
                      <a:lnTo>
                        <a:pt x="283" y="217"/>
                      </a:lnTo>
                      <a:lnTo>
                        <a:pt x="283" y="215"/>
                      </a:lnTo>
                      <a:lnTo>
                        <a:pt x="285" y="217"/>
                      </a:lnTo>
                      <a:lnTo>
                        <a:pt x="287" y="215"/>
                      </a:lnTo>
                      <a:lnTo>
                        <a:pt x="289" y="215"/>
                      </a:lnTo>
                      <a:lnTo>
                        <a:pt x="289" y="217"/>
                      </a:lnTo>
                      <a:lnTo>
                        <a:pt x="291" y="217"/>
                      </a:lnTo>
                      <a:lnTo>
                        <a:pt x="293" y="215"/>
                      </a:lnTo>
                      <a:lnTo>
                        <a:pt x="295" y="215"/>
                      </a:lnTo>
                      <a:lnTo>
                        <a:pt x="295" y="217"/>
                      </a:lnTo>
                      <a:lnTo>
                        <a:pt x="300" y="217"/>
                      </a:lnTo>
                      <a:lnTo>
                        <a:pt x="300" y="215"/>
                      </a:lnTo>
                      <a:lnTo>
                        <a:pt x="302" y="217"/>
                      </a:lnTo>
                      <a:lnTo>
                        <a:pt x="304" y="215"/>
                      </a:lnTo>
                      <a:lnTo>
                        <a:pt x="306" y="217"/>
                      </a:lnTo>
                      <a:lnTo>
                        <a:pt x="306" y="215"/>
                      </a:lnTo>
                      <a:lnTo>
                        <a:pt x="308" y="217"/>
                      </a:lnTo>
                      <a:lnTo>
                        <a:pt x="311" y="215"/>
                      </a:lnTo>
                      <a:lnTo>
                        <a:pt x="313" y="217"/>
                      </a:lnTo>
                      <a:lnTo>
                        <a:pt x="313" y="215"/>
                      </a:lnTo>
                      <a:lnTo>
                        <a:pt x="315" y="217"/>
                      </a:lnTo>
                      <a:lnTo>
                        <a:pt x="315" y="215"/>
                      </a:lnTo>
                      <a:lnTo>
                        <a:pt x="319" y="215"/>
                      </a:lnTo>
                      <a:lnTo>
                        <a:pt x="319" y="217"/>
                      </a:lnTo>
                      <a:lnTo>
                        <a:pt x="321" y="217"/>
                      </a:lnTo>
                      <a:lnTo>
                        <a:pt x="323" y="215"/>
                      </a:lnTo>
                      <a:lnTo>
                        <a:pt x="326" y="217"/>
                      </a:lnTo>
                      <a:lnTo>
                        <a:pt x="326" y="215"/>
                      </a:lnTo>
                      <a:lnTo>
                        <a:pt x="328" y="217"/>
                      </a:lnTo>
                      <a:lnTo>
                        <a:pt x="330" y="215"/>
                      </a:lnTo>
                      <a:lnTo>
                        <a:pt x="332" y="215"/>
                      </a:lnTo>
                      <a:lnTo>
                        <a:pt x="332" y="217"/>
                      </a:lnTo>
                      <a:lnTo>
                        <a:pt x="334" y="217"/>
                      </a:lnTo>
                      <a:lnTo>
                        <a:pt x="336" y="215"/>
                      </a:lnTo>
                      <a:lnTo>
                        <a:pt x="339" y="217"/>
                      </a:lnTo>
                      <a:lnTo>
                        <a:pt x="339" y="215"/>
                      </a:lnTo>
                      <a:lnTo>
                        <a:pt x="343" y="217"/>
                      </a:lnTo>
                      <a:lnTo>
                        <a:pt x="343" y="215"/>
                      </a:lnTo>
                      <a:lnTo>
                        <a:pt x="345" y="217"/>
                      </a:lnTo>
                      <a:lnTo>
                        <a:pt x="347" y="215"/>
                      </a:lnTo>
                      <a:lnTo>
                        <a:pt x="349" y="217"/>
                      </a:lnTo>
                      <a:lnTo>
                        <a:pt x="351" y="215"/>
                      </a:lnTo>
                      <a:lnTo>
                        <a:pt x="356" y="215"/>
                      </a:lnTo>
                      <a:lnTo>
                        <a:pt x="356" y="217"/>
                      </a:lnTo>
                      <a:lnTo>
                        <a:pt x="358" y="217"/>
                      </a:lnTo>
                      <a:lnTo>
                        <a:pt x="358" y="215"/>
                      </a:lnTo>
                      <a:lnTo>
                        <a:pt x="362" y="217"/>
                      </a:lnTo>
                      <a:lnTo>
                        <a:pt x="362" y="215"/>
                      </a:lnTo>
                      <a:lnTo>
                        <a:pt x="364" y="217"/>
                      </a:lnTo>
                      <a:lnTo>
                        <a:pt x="369" y="217"/>
                      </a:lnTo>
                      <a:lnTo>
                        <a:pt x="371" y="215"/>
                      </a:lnTo>
                      <a:lnTo>
                        <a:pt x="371" y="217"/>
                      </a:lnTo>
                      <a:lnTo>
                        <a:pt x="373" y="215"/>
                      </a:lnTo>
                      <a:lnTo>
                        <a:pt x="375" y="217"/>
                      </a:lnTo>
                      <a:lnTo>
                        <a:pt x="375" y="215"/>
                      </a:lnTo>
                      <a:lnTo>
                        <a:pt x="377" y="217"/>
                      </a:lnTo>
                      <a:lnTo>
                        <a:pt x="382" y="217"/>
                      </a:lnTo>
                      <a:lnTo>
                        <a:pt x="384" y="215"/>
                      </a:lnTo>
                      <a:lnTo>
                        <a:pt x="386" y="215"/>
                      </a:lnTo>
                      <a:lnTo>
                        <a:pt x="386" y="217"/>
                      </a:lnTo>
                      <a:lnTo>
                        <a:pt x="388" y="217"/>
                      </a:lnTo>
                      <a:lnTo>
                        <a:pt x="392" y="217"/>
                      </a:lnTo>
                      <a:lnTo>
                        <a:pt x="395" y="215"/>
                      </a:lnTo>
                      <a:lnTo>
                        <a:pt x="395" y="217"/>
                      </a:lnTo>
                      <a:lnTo>
                        <a:pt x="397" y="215"/>
                      </a:lnTo>
                      <a:lnTo>
                        <a:pt x="399" y="217"/>
                      </a:lnTo>
                      <a:lnTo>
                        <a:pt x="399" y="215"/>
                      </a:lnTo>
                      <a:lnTo>
                        <a:pt x="401" y="217"/>
                      </a:lnTo>
                      <a:lnTo>
                        <a:pt x="403" y="215"/>
                      </a:lnTo>
                      <a:lnTo>
                        <a:pt x="405" y="215"/>
                      </a:lnTo>
                      <a:lnTo>
                        <a:pt x="407" y="215"/>
                      </a:lnTo>
                      <a:lnTo>
                        <a:pt x="410" y="215"/>
                      </a:lnTo>
                      <a:lnTo>
                        <a:pt x="412" y="215"/>
                      </a:lnTo>
                      <a:lnTo>
                        <a:pt x="414" y="215"/>
                      </a:lnTo>
                      <a:lnTo>
                        <a:pt x="418" y="215"/>
                      </a:lnTo>
                      <a:lnTo>
                        <a:pt x="420" y="215"/>
                      </a:lnTo>
                      <a:lnTo>
                        <a:pt x="423" y="215"/>
                      </a:lnTo>
                      <a:lnTo>
                        <a:pt x="425" y="215"/>
                      </a:lnTo>
                      <a:lnTo>
                        <a:pt x="427" y="215"/>
                      </a:lnTo>
                      <a:lnTo>
                        <a:pt x="429" y="215"/>
                      </a:lnTo>
                      <a:lnTo>
                        <a:pt x="431" y="215"/>
                      </a:lnTo>
                      <a:lnTo>
                        <a:pt x="436" y="215"/>
                      </a:lnTo>
                      <a:lnTo>
                        <a:pt x="438" y="215"/>
                      </a:lnTo>
                      <a:lnTo>
                        <a:pt x="440" y="215"/>
                      </a:lnTo>
                      <a:lnTo>
                        <a:pt x="442" y="215"/>
                      </a:lnTo>
                      <a:lnTo>
                        <a:pt x="444" y="215"/>
                      </a:lnTo>
                      <a:lnTo>
                        <a:pt x="446" y="215"/>
                      </a:lnTo>
                      <a:lnTo>
                        <a:pt x="451" y="215"/>
                      </a:lnTo>
                      <a:lnTo>
                        <a:pt x="453" y="217"/>
                      </a:lnTo>
                      <a:lnTo>
                        <a:pt x="455" y="215"/>
                      </a:lnTo>
                      <a:lnTo>
                        <a:pt x="457" y="215"/>
                      </a:lnTo>
                      <a:lnTo>
                        <a:pt x="457" y="217"/>
                      </a:lnTo>
                      <a:lnTo>
                        <a:pt x="457" y="215"/>
                      </a:lnTo>
                      <a:lnTo>
                        <a:pt x="461" y="215"/>
                      </a:lnTo>
                      <a:lnTo>
                        <a:pt x="464" y="215"/>
                      </a:lnTo>
                      <a:lnTo>
                        <a:pt x="470" y="215"/>
                      </a:lnTo>
                      <a:lnTo>
                        <a:pt x="472" y="215"/>
                      </a:lnTo>
                      <a:lnTo>
                        <a:pt x="474" y="215"/>
                      </a:lnTo>
                      <a:lnTo>
                        <a:pt x="476" y="215"/>
                      </a:lnTo>
                      <a:lnTo>
                        <a:pt x="479" y="215"/>
                      </a:lnTo>
                      <a:lnTo>
                        <a:pt x="481" y="215"/>
                      </a:lnTo>
                      <a:lnTo>
                        <a:pt x="483" y="215"/>
                      </a:lnTo>
                      <a:lnTo>
                        <a:pt x="485" y="217"/>
                      </a:lnTo>
                      <a:lnTo>
                        <a:pt x="487" y="217"/>
                      </a:lnTo>
                      <a:lnTo>
                        <a:pt x="489" y="215"/>
                      </a:lnTo>
                      <a:lnTo>
                        <a:pt x="492" y="215"/>
                      </a:lnTo>
                      <a:lnTo>
                        <a:pt x="494" y="215"/>
                      </a:lnTo>
                      <a:lnTo>
                        <a:pt x="496" y="215"/>
                      </a:lnTo>
                      <a:lnTo>
                        <a:pt x="498" y="215"/>
                      </a:lnTo>
                      <a:lnTo>
                        <a:pt x="500" y="215"/>
                      </a:lnTo>
                      <a:lnTo>
                        <a:pt x="502" y="215"/>
                      </a:lnTo>
                      <a:lnTo>
                        <a:pt x="507" y="215"/>
                      </a:lnTo>
                      <a:lnTo>
                        <a:pt x="509" y="215"/>
                      </a:lnTo>
                      <a:lnTo>
                        <a:pt x="513" y="215"/>
                      </a:lnTo>
                      <a:lnTo>
                        <a:pt x="513" y="217"/>
                      </a:lnTo>
                      <a:lnTo>
                        <a:pt x="515" y="215"/>
                      </a:lnTo>
                      <a:lnTo>
                        <a:pt x="517" y="215"/>
                      </a:lnTo>
                      <a:lnTo>
                        <a:pt x="522" y="215"/>
                      </a:lnTo>
                      <a:lnTo>
                        <a:pt x="526" y="215"/>
                      </a:lnTo>
                      <a:lnTo>
                        <a:pt x="528" y="215"/>
                      </a:lnTo>
                      <a:lnTo>
                        <a:pt x="530" y="215"/>
                      </a:lnTo>
                      <a:lnTo>
                        <a:pt x="535" y="215"/>
                      </a:lnTo>
                      <a:lnTo>
                        <a:pt x="537" y="215"/>
                      </a:lnTo>
                      <a:lnTo>
                        <a:pt x="539" y="215"/>
                      </a:lnTo>
                      <a:lnTo>
                        <a:pt x="541" y="215"/>
                      </a:lnTo>
                      <a:lnTo>
                        <a:pt x="543" y="215"/>
                      </a:lnTo>
                      <a:lnTo>
                        <a:pt x="545" y="215"/>
                      </a:lnTo>
                      <a:lnTo>
                        <a:pt x="548" y="215"/>
                      </a:lnTo>
                      <a:lnTo>
                        <a:pt x="550" y="215"/>
                      </a:lnTo>
                      <a:lnTo>
                        <a:pt x="552" y="215"/>
                      </a:lnTo>
                      <a:lnTo>
                        <a:pt x="554" y="215"/>
                      </a:lnTo>
                      <a:lnTo>
                        <a:pt x="556" y="215"/>
                      </a:lnTo>
                      <a:lnTo>
                        <a:pt x="558" y="215"/>
                      </a:lnTo>
                      <a:lnTo>
                        <a:pt x="560" y="215"/>
                      </a:lnTo>
                      <a:lnTo>
                        <a:pt x="563" y="215"/>
                      </a:lnTo>
                      <a:lnTo>
                        <a:pt x="565" y="215"/>
                      </a:lnTo>
                      <a:lnTo>
                        <a:pt x="567" y="215"/>
                      </a:lnTo>
                      <a:lnTo>
                        <a:pt x="571" y="215"/>
                      </a:lnTo>
                      <a:lnTo>
                        <a:pt x="573" y="215"/>
                      </a:lnTo>
                      <a:lnTo>
                        <a:pt x="576" y="215"/>
                      </a:lnTo>
                      <a:lnTo>
                        <a:pt x="578" y="215"/>
                      </a:lnTo>
                      <a:lnTo>
                        <a:pt x="580" y="215"/>
                      </a:lnTo>
                      <a:lnTo>
                        <a:pt x="582" y="215"/>
                      </a:lnTo>
                      <a:lnTo>
                        <a:pt x="584" y="215"/>
                      </a:lnTo>
                      <a:lnTo>
                        <a:pt x="586" y="215"/>
                      </a:lnTo>
                      <a:lnTo>
                        <a:pt x="588" y="215"/>
                      </a:lnTo>
                      <a:lnTo>
                        <a:pt x="593" y="215"/>
                      </a:lnTo>
                      <a:lnTo>
                        <a:pt x="595" y="215"/>
                      </a:lnTo>
                      <a:lnTo>
                        <a:pt x="599" y="215"/>
                      </a:lnTo>
                      <a:lnTo>
                        <a:pt x="601" y="215"/>
                      </a:lnTo>
                      <a:lnTo>
                        <a:pt x="604" y="215"/>
                      </a:lnTo>
                      <a:lnTo>
                        <a:pt x="606" y="215"/>
                      </a:lnTo>
                      <a:lnTo>
                        <a:pt x="608" y="215"/>
                      </a:lnTo>
                      <a:lnTo>
                        <a:pt x="610" y="215"/>
                      </a:lnTo>
                      <a:lnTo>
                        <a:pt x="612" y="215"/>
                      </a:lnTo>
                      <a:lnTo>
                        <a:pt x="614" y="200"/>
                      </a:lnTo>
                      <a:lnTo>
                        <a:pt x="616" y="176"/>
                      </a:lnTo>
                      <a:lnTo>
                        <a:pt x="619" y="58"/>
                      </a:lnTo>
                      <a:lnTo>
                        <a:pt x="619" y="28"/>
                      </a:lnTo>
                      <a:lnTo>
                        <a:pt x="621" y="0"/>
                      </a:lnTo>
                      <a:lnTo>
                        <a:pt x="623" y="54"/>
                      </a:lnTo>
                      <a:lnTo>
                        <a:pt x="625" y="153"/>
                      </a:lnTo>
                      <a:lnTo>
                        <a:pt x="625" y="174"/>
                      </a:lnTo>
                      <a:lnTo>
                        <a:pt x="627" y="211"/>
                      </a:lnTo>
                      <a:lnTo>
                        <a:pt x="629" y="213"/>
                      </a:lnTo>
                      <a:lnTo>
                        <a:pt x="632" y="215"/>
                      </a:lnTo>
                      <a:lnTo>
                        <a:pt x="636" y="215"/>
                      </a:lnTo>
                      <a:lnTo>
                        <a:pt x="638" y="215"/>
                      </a:lnTo>
                      <a:lnTo>
                        <a:pt x="640" y="215"/>
                      </a:lnTo>
                      <a:lnTo>
                        <a:pt x="644" y="215"/>
                      </a:lnTo>
                      <a:lnTo>
                        <a:pt x="647" y="215"/>
                      </a:lnTo>
                      <a:lnTo>
                        <a:pt x="649" y="215"/>
                      </a:lnTo>
                      <a:lnTo>
                        <a:pt x="651" y="215"/>
                      </a:lnTo>
                      <a:lnTo>
                        <a:pt x="653" y="215"/>
                      </a:lnTo>
                      <a:lnTo>
                        <a:pt x="655" y="215"/>
                      </a:lnTo>
                      <a:lnTo>
                        <a:pt x="657" y="215"/>
                      </a:lnTo>
                      <a:lnTo>
                        <a:pt x="660" y="215"/>
                      </a:lnTo>
                      <a:lnTo>
                        <a:pt x="662" y="215"/>
                      </a:lnTo>
                      <a:lnTo>
                        <a:pt x="664" y="215"/>
                      </a:lnTo>
                      <a:lnTo>
                        <a:pt x="668" y="215"/>
                      </a:lnTo>
                      <a:lnTo>
                        <a:pt x="670" y="215"/>
                      </a:lnTo>
                      <a:lnTo>
                        <a:pt x="675" y="215"/>
                      </a:lnTo>
                      <a:lnTo>
                        <a:pt x="677" y="215"/>
                      </a:lnTo>
                      <a:lnTo>
                        <a:pt x="679" y="215"/>
                      </a:lnTo>
                      <a:lnTo>
                        <a:pt x="681" y="215"/>
                      </a:lnTo>
                      <a:lnTo>
                        <a:pt x="683" y="215"/>
                      </a:lnTo>
                      <a:lnTo>
                        <a:pt x="688" y="215"/>
                      </a:lnTo>
                      <a:lnTo>
                        <a:pt x="690" y="215"/>
                      </a:lnTo>
                      <a:lnTo>
                        <a:pt x="694" y="215"/>
                      </a:lnTo>
                      <a:lnTo>
                        <a:pt x="696" y="215"/>
                      </a:lnTo>
                      <a:lnTo>
                        <a:pt x="698" y="215"/>
                      </a:lnTo>
                      <a:lnTo>
                        <a:pt x="701" y="215"/>
                      </a:lnTo>
                      <a:lnTo>
                        <a:pt x="703" y="215"/>
                      </a:lnTo>
                      <a:lnTo>
                        <a:pt x="705" y="215"/>
                      </a:lnTo>
                      <a:lnTo>
                        <a:pt x="707" y="215"/>
                      </a:lnTo>
                      <a:lnTo>
                        <a:pt x="709" y="215"/>
                      </a:lnTo>
                      <a:lnTo>
                        <a:pt x="713" y="215"/>
                      </a:lnTo>
                      <a:lnTo>
                        <a:pt x="716" y="215"/>
                      </a:lnTo>
                      <a:lnTo>
                        <a:pt x="718" y="215"/>
                      </a:lnTo>
                      <a:lnTo>
                        <a:pt x="720" y="215"/>
                      </a:lnTo>
                      <a:lnTo>
                        <a:pt x="722" y="215"/>
                      </a:lnTo>
                      <a:lnTo>
                        <a:pt x="724" y="215"/>
                      </a:lnTo>
                      <a:lnTo>
                        <a:pt x="726" y="215"/>
                      </a:lnTo>
                      <a:lnTo>
                        <a:pt x="731" y="215"/>
                      </a:lnTo>
                      <a:lnTo>
                        <a:pt x="733" y="215"/>
                      </a:lnTo>
                      <a:lnTo>
                        <a:pt x="735" y="215"/>
                      </a:lnTo>
                      <a:lnTo>
                        <a:pt x="737" y="215"/>
                      </a:lnTo>
                      <a:lnTo>
                        <a:pt x="739" y="215"/>
                      </a:lnTo>
                      <a:lnTo>
                        <a:pt x="741" y="215"/>
                      </a:lnTo>
                      <a:lnTo>
                        <a:pt x="744" y="215"/>
                      </a:lnTo>
                      <a:lnTo>
                        <a:pt x="746" y="215"/>
                      </a:lnTo>
                      <a:lnTo>
                        <a:pt x="748" y="215"/>
                      </a:lnTo>
                      <a:lnTo>
                        <a:pt x="750" y="215"/>
                      </a:lnTo>
                      <a:lnTo>
                        <a:pt x="752" y="215"/>
                      </a:lnTo>
                      <a:lnTo>
                        <a:pt x="754" y="215"/>
                      </a:lnTo>
                      <a:lnTo>
                        <a:pt x="757" y="215"/>
                      </a:lnTo>
                      <a:lnTo>
                        <a:pt x="759" y="215"/>
                      </a:lnTo>
                      <a:lnTo>
                        <a:pt x="761" y="215"/>
                      </a:lnTo>
                      <a:lnTo>
                        <a:pt x="765" y="215"/>
                      </a:lnTo>
                      <a:lnTo>
                        <a:pt x="767" y="215"/>
                      </a:lnTo>
                      <a:lnTo>
                        <a:pt x="769" y="215"/>
                      </a:lnTo>
                      <a:lnTo>
                        <a:pt x="774" y="215"/>
                      </a:lnTo>
                      <a:lnTo>
                        <a:pt x="776" y="215"/>
                      </a:lnTo>
                      <a:lnTo>
                        <a:pt x="778" y="215"/>
                      </a:lnTo>
                      <a:lnTo>
                        <a:pt x="780" y="215"/>
                      </a:lnTo>
                      <a:lnTo>
                        <a:pt x="782" y="215"/>
                      </a:lnTo>
                      <a:lnTo>
                        <a:pt x="787" y="215"/>
                      </a:lnTo>
                      <a:lnTo>
                        <a:pt x="789" y="215"/>
                      </a:lnTo>
                      <a:lnTo>
                        <a:pt x="793" y="215"/>
                      </a:lnTo>
                      <a:lnTo>
                        <a:pt x="795" y="215"/>
                      </a:lnTo>
                      <a:lnTo>
                        <a:pt x="797" y="215"/>
                      </a:lnTo>
                      <a:lnTo>
                        <a:pt x="800" y="215"/>
                      </a:lnTo>
                      <a:lnTo>
                        <a:pt x="802" y="215"/>
                      </a:lnTo>
                      <a:lnTo>
                        <a:pt x="806" y="215"/>
                      </a:lnTo>
                      <a:lnTo>
                        <a:pt x="808" y="215"/>
                      </a:lnTo>
                      <a:lnTo>
                        <a:pt x="810" y="215"/>
                      </a:lnTo>
                      <a:lnTo>
                        <a:pt x="813" y="215"/>
                      </a:lnTo>
                      <a:lnTo>
                        <a:pt x="817" y="215"/>
                      </a:lnTo>
                      <a:lnTo>
                        <a:pt x="819" y="215"/>
                      </a:lnTo>
                      <a:lnTo>
                        <a:pt x="821" y="215"/>
                      </a:lnTo>
                      <a:lnTo>
                        <a:pt x="823" y="215"/>
                      </a:lnTo>
                      <a:lnTo>
                        <a:pt x="825" y="215"/>
                      </a:lnTo>
                      <a:lnTo>
                        <a:pt x="828" y="215"/>
                      </a:lnTo>
                      <a:lnTo>
                        <a:pt x="830" y="215"/>
                      </a:lnTo>
                      <a:lnTo>
                        <a:pt x="832" y="215"/>
                      </a:lnTo>
                      <a:lnTo>
                        <a:pt x="834" y="215"/>
                      </a:lnTo>
                      <a:lnTo>
                        <a:pt x="836" y="215"/>
                      </a:lnTo>
                      <a:lnTo>
                        <a:pt x="838" y="215"/>
                      </a:lnTo>
                      <a:lnTo>
                        <a:pt x="843" y="215"/>
                      </a:lnTo>
                      <a:lnTo>
                        <a:pt x="845" y="215"/>
                      </a:lnTo>
                      <a:lnTo>
                        <a:pt x="847" y="215"/>
                      </a:lnTo>
                      <a:lnTo>
                        <a:pt x="849" y="215"/>
                      </a:lnTo>
                      <a:lnTo>
                        <a:pt x="851" y="215"/>
                      </a:lnTo>
                      <a:lnTo>
                        <a:pt x="853" y="215"/>
                      </a:lnTo>
                      <a:lnTo>
                        <a:pt x="856" y="215"/>
                      </a:lnTo>
                      <a:lnTo>
                        <a:pt x="858" y="215"/>
                      </a:lnTo>
                      <a:lnTo>
                        <a:pt x="860" y="215"/>
                      </a:lnTo>
                      <a:lnTo>
                        <a:pt x="862" y="215"/>
                      </a:lnTo>
                      <a:lnTo>
                        <a:pt x="864" y="215"/>
                      </a:lnTo>
                      <a:lnTo>
                        <a:pt x="866" y="215"/>
                      </a:lnTo>
                      <a:lnTo>
                        <a:pt x="869" y="215"/>
                      </a:lnTo>
                      <a:lnTo>
                        <a:pt x="871" y="215"/>
                      </a:lnTo>
                      <a:lnTo>
                        <a:pt x="875" y="215"/>
                      </a:lnTo>
                      <a:lnTo>
                        <a:pt x="879" y="215"/>
                      </a:lnTo>
                      <a:lnTo>
                        <a:pt x="881" y="215"/>
                      </a:lnTo>
                      <a:lnTo>
                        <a:pt x="884" y="215"/>
                      </a:lnTo>
                      <a:lnTo>
                        <a:pt x="886" y="215"/>
                      </a:lnTo>
                      <a:lnTo>
                        <a:pt x="888" y="215"/>
                      </a:lnTo>
                      <a:lnTo>
                        <a:pt x="892" y="215"/>
                      </a:lnTo>
                      <a:lnTo>
                        <a:pt x="894" y="215"/>
                      </a:lnTo>
                      <a:lnTo>
                        <a:pt x="899" y="215"/>
                      </a:lnTo>
                      <a:lnTo>
                        <a:pt x="901" y="215"/>
                      </a:lnTo>
                      <a:lnTo>
                        <a:pt x="903" y="215"/>
                      </a:lnTo>
                      <a:lnTo>
                        <a:pt x="905" y="215"/>
                      </a:lnTo>
                      <a:lnTo>
                        <a:pt x="907" y="215"/>
                      </a:lnTo>
                      <a:lnTo>
                        <a:pt x="909" y="215"/>
                      </a:lnTo>
                      <a:lnTo>
                        <a:pt x="912" y="215"/>
                      </a:lnTo>
                      <a:lnTo>
                        <a:pt x="914" y="215"/>
                      </a:lnTo>
                      <a:lnTo>
                        <a:pt x="916" y="215"/>
                      </a:lnTo>
                      <a:lnTo>
                        <a:pt x="918" y="215"/>
                      </a:lnTo>
                      <a:lnTo>
                        <a:pt x="920" y="215"/>
                      </a:lnTo>
                      <a:lnTo>
                        <a:pt x="925" y="215"/>
                      </a:lnTo>
                      <a:lnTo>
                        <a:pt x="927" y="215"/>
                      </a:lnTo>
                      <a:lnTo>
                        <a:pt x="931" y="215"/>
                      </a:lnTo>
                      <a:lnTo>
                        <a:pt x="933" y="215"/>
                      </a:lnTo>
                      <a:lnTo>
                        <a:pt x="935" y="215"/>
                      </a:lnTo>
                      <a:lnTo>
                        <a:pt x="940" y="215"/>
                      </a:lnTo>
                      <a:lnTo>
                        <a:pt x="942" y="215"/>
                      </a:lnTo>
                      <a:lnTo>
                        <a:pt x="944" y="215"/>
                      </a:lnTo>
                      <a:lnTo>
                        <a:pt x="946" y="215"/>
                      </a:lnTo>
                      <a:lnTo>
                        <a:pt x="948" y="215"/>
                      </a:lnTo>
                      <a:lnTo>
                        <a:pt x="950" y="215"/>
                      </a:lnTo>
                      <a:lnTo>
                        <a:pt x="953" y="215"/>
                      </a:lnTo>
                      <a:lnTo>
                        <a:pt x="955" y="215"/>
                      </a:lnTo>
                      <a:lnTo>
                        <a:pt x="957" y="215"/>
                      </a:lnTo>
                      <a:lnTo>
                        <a:pt x="959" y="215"/>
                      </a:lnTo>
                      <a:lnTo>
                        <a:pt x="961" y="215"/>
                      </a:lnTo>
                      <a:lnTo>
                        <a:pt x="966" y="215"/>
                      </a:lnTo>
                      <a:lnTo>
                        <a:pt x="968" y="215"/>
                      </a:lnTo>
                      <a:lnTo>
                        <a:pt x="970" y="215"/>
                      </a:lnTo>
                      <a:lnTo>
                        <a:pt x="976" y="215"/>
                      </a:lnTo>
                      <a:lnTo>
                        <a:pt x="981" y="215"/>
                      </a:lnTo>
                      <a:lnTo>
                        <a:pt x="983" y="215"/>
                      </a:lnTo>
                      <a:lnTo>
                        <a:pt x="985" y="215"/>
                      </a:lnTo>
                      <a:lnTo>
                        <a:pt x="989" y="215"/>
                      </a:lnTo>
                      <a:lnTo>
                        <a:pt x="991" y="215"/>
                      </a:lnTo>
                      <a:lnTo>
                        <a:pt x="996" y="215"/>
                      </a:lnTo>
                      <a:lnTo>
                        <a:pt x="1000" y="215"/>
                      </a:lnTo>
                      <a:lnTo>
                        <a:pt x="1002" y="215"/>
                      </a:lnTo>
                      <a:lnTo>
                        <a:pt x="1004" y="215"/>
                      </a:lnTo>
                      <a:lnTo>
                        <a:pt x="1006" y="215"/>
                      </a:lnTo>
                      <a:lnTo>
                        <a:pt x="1009" y="215"/>
                      </a:lnTo>
                      <a:lnTo>
                        <a:pt x="1011" y="215"/>
                      </a:lnTo>
                      <a:lnTo>
                        <a:pt x="1015" y="215"/>
                      </a:lnTo>
                      <a:lnTo>
                        <a:pt x="1019" y="215"/>
                      </a:lnTo>
                      <a:lnTo>
                        <a:pt x="1022" y="215"/>
                      </a:lnTo>
                      <a:lnTo>
                        <a:pt x="1024" y="215"/>
                      </a:lnTo>
                      <a:lnTo>
                        <a:pt x="1026" y="215"/>
                      </a:lnTo>
                      <a:lnTo>
                        <a:pt x="1028" y="215"/>
                      </a:lnTo>
                      <a:lnTo>
                        <a:pt x="1030" y="215"/>
                      </a:lnTo>
                      <a:lnTo>
                        <a:pt x="1032" y="215"/>
                      </a:lnTo>
                      <a:lnTo>
                        <a:pt x="1034" y="215"/>
                      </a:lnTo>
                      <a:lnTo>
                        <a:pt x="1037" y="215"/>
                      </a:lnTo>
                      <a:lnTo>
                        <a:pt x="1039" y="215"/>
                      </a:lnTo>
                      <a:lnTo>
                        <a:pt x="1043" y="215"/>
                      </a:lnTo>
                      <a:lnTo>
                        <a:pt x="1045" y="215"/>
                      </a:lnTo>
                      <a:lnTo>
                        <a:pt x="1047" y="215"/>
                      </a:lnTo>
                      <a:lnTo>
                        <a:pt x="1050" y="215"/>
                      </a:lnTo>
                      <a:lnTo>
                        <a:pt x="1052" y="215"/>
                      </a:lnTo>
                      <a:lnTo>
                        <a:pt x="1054" y="215"/>
                      </a:lnTo>
                      <a:lnTo>
                        <a:pt x="1056" y="215"/>
                      </a:lnTo>
                      <a:lnTo>
                        <a:pt x="1058" y="215"/>
                      </a:lnTo>
                      <a:lnTo>
                        <a:pt x="1060" y="215"/>
                      </a:lnTo>
                      <a:lnTo>
                        <a:pt x="1062" y="215"/>
                      </a:lnTo>
                      <a:lnTo>
                        <a:pt x="1065" y="215"/>
                      </a:lnTo>
                      <a:lnTo>
                        <a:pt x="1069" y="215"/>
                      </a:lnTo>
                      <a:lnTo>
                        <a:pt x="1071" y="215"/>
                      </a:lnTo>
                      <a:lnTo>
                        <a:pt x="1073" y="215"/>
                      </a:lnTo>
                      <a:lnTo>
                        <a:pt x="1075" y="215"/>
                      </a:lnTo>
                      <a:lnTo>
                        <a:pt x="1078" y="215"/>
                      </a:lnTo>
                      <a:lnTo>
                        <a:pt x="1082" y="215"/>
                      </a:lnTo>
                      <a:lnTo>
                        <a:pt x="1084" y="215"/>
                      </a:lnTo>
                      <a:lnTo>
                        <a:pt x="1086" y="215"/>
                      </a:lnTo>
                      <a:lnTo>
                        <a:pt x="1088" y="215"/>
                      </a:lnTo>
                      <a:lnTo>
                        <a:pt x="1090" y="215"/>
                      </a:lnTo>
                      <a:lnTo>
                        <a:pt x="1093" y="215"/>
                      </a:lnTo>
                      <a:lnTo>
                        <a:pt x="1097" y="215"/>
                      </a:lnTo>
                      <a:lnTo>
                        <a:pt x="1099" y="215"/>
                      </a:lnTo>
                      <a:lnTo>
                        <a:pt x="1101" y="215"/>
                      </a:lnTo>
                      <a:lnTo>
                        <a:pt x="1106" y="215"/>
                      </a:lnTo>
                      <a:lnTo>
                        <a:pt x="1108" y="215"/>
                      </a:lnTo>
                      <a:lnTo>
                        <a:pt x="1110" y="215"/>
                      </a:lnTo>
                      <a:lnTo>
                        <a:pt x="1112" y="215"/>
                      </a:lnTo>
                      <a:lnTo>
                        <a:pt x="1114" y="215"/>
                      </a:lnTo>
                      <a:lnTo>
                        <a:pt x="1116" y="215"/>
                      </a:lnTo>
                      <a:lnTo>
                        <a:pt x="1118" y="215"/>
                      </a:lnTo>
                      <a:lnTo>
                        <a:pt x="1121" y="215"/>
                      </a:lnTo>
                      <a:lnTo>
                        <a:pt x="1123" y="215"/>
                      </a:lnTo>
                      <a:lnTo>
                        <a:pt x="1125" y="215"/>
                      </a:lnTo>
                      <a:lnTo>
                        <a:pt x="1127" y="215"/>
                      </a:lnTo>
                      <a:lnTo>
                        <a:pt x="1129" y="215"/>
                      </a:lnTo>
                      <a:lnTo>
                        <a:pt x="1131" y="215"/>
                      </a:lnTo>
                      <a:lnTo>
                        <a:pt x="1134" y="215"/>
                      </a:lnTo>
                      <a:lnTo>
                        <a:pt x="1136" y="215"/>
                      </a:lnTo>
                      <a:lnTo>
                        <a:pt x="1138" y="215"/>
                      </a:lnTo>
                      <a:lnTo>
                        <a:pt x="1140" y="215"/>
                      </a:lnTo>
                      <a:lnTo>
                        <a:pt x="1142" y="215"/>
                      </a:lnTo>
                      <a:lnTo>
                        <a:pt x="1144" y="215"/>
                      </a:lnTo>
                      <a:lnTo>
                        <a:pt x="1146" y="215"/>
                      </a:lnTo>
                      <a:lnTo>
                        <a:pt x="1149" y="215"/>
                      </a:lnTo>
                      <a:lnTo>
                        <a:pt x="1151" y="215"/>
                      </a:lnTo>
                      <a:lnTo>
                        <a:pt x="1153" y="215"/>
                      </a:lnTo>
                      <a:lnTo>
                        <a:pt x="1157" y="215"/>
                      </a:lnTo>
                      <a:lnTo>
                        <a:pt x="1159" y="215"/>
                      </a:lnTo>
                      <a:lnTo>
                        <a:pt x="1162" y="215"/>
                      </a:lnTo>
                      <a:lnTo>
                        <a:pt x="1164" y="215"/>
                      </a:lnTo>
                      <a:lnTo>
                        <a:pt x="1166" y="215"/>
                      </a:lnTo>
                      <a:lnTo>
                        <a:pt x="1168" y="215"/>
                      </a:lnTo>
                      <a:lnTo>
                        <a:pt x="1170" y="215"/>
                      </a:lnTo>
                      <a:lnTo>
                        <a:pt x="1172" y="215"/>
                      </a:lnTo>
                      <a:lnTo>
                        <a:pt x="1175" y="215"/>
                      </a:lnTo>
                      <a:lnTo>
                        <a:pt x="1177" y="215"/>
                      </a:lnTo>
                      <a:lnTo>
                        <a:pt x="1179" y="215"/>
                      </a:lnTo>
                      <a:lnTo>
                        <a:pt x="1181" y="215"/>
                      </a:lnTo>
                      <a:lnTo>
                        <a:pt x="1183" y="215"/>
                      </a:lnTo>
                      <a:lnTo>
                        <a:pt x="1185" y="215"/>
                      </a:lnTo>
                      <a:lnTo>
                        <a:pt x="1187" y="215"/>
                      </a:lnTo>
                      <a:lnTo>
                        <a:pt x="1190" y="215"/>
                      </a:lnTo>
                      <a:lnTo>
                        <a:pt x="1194" y="215"/>
                      </a:lnTo>
                      <a:lnTo>
                        <a:pt x="1196" y="215"/>
                      </a:lnTo>
                      <a:lnTo>
                        <a:pt x="1198" y="215"/>
                      </a:lnTo>
                      <a:lnTo>
                        <a:pt x="1200" y="215"/>
                      </a:lnTo>
                      <a:lnTo>
                        <a:pt x="1203" y="215"/>
                      </a:lnTo>
                      <a:lnTo>
                        <a:pt x="1207" y="215"/>
                      </a:lnTo>
                      <a:lnTo>
                        <a:pt x="1209" y="215"/>
                      </a:lnTo>
                      <a:lnTo>
                        <a:pt x="1213" y="215"/>
                      </a:lnTo>
                      <a:lnTo>
                        <a:pt x="1215" y="215"/>
                      </a:lnTo>
                      <a:lnTo>
                        <a:pt x="1218" y="215"/>
                      </a:lnTo>
                      <a:lnTo>
                        <a:pt x="1220" y="215"/>
                      </a:lnTo>
                      <a:lnTo>
                        <a:pt x="1222" y="215"/>
                      </a:lnTo>
                      <a:lnTo>
                        <a:pt x="1224" y="215"/>
                      </a:lnTo>
                      <a:lnTo>
                        <a:pt x="1226" y="215"/>
                      </a:lnTo>
                      <a:lnTo>
                        <a:pt x="1228" y="215"/>
                      </a:lnTo>
                      <a:lnTo>
                        <a:pt x="1231" y="215"/>
                      </a:lnTo>
                      <a:lnTo>
                        <a:pt x="1233" y="215"/>
                      </a:lnTo>
                      <a:lnTo>
                        <a:pt x="1235" y="215"/>
                      </a:lnTo>
                      <a:lnTo>
                        <a:pt x="1237" y="215"/>
                      </a:lnTo>
                      <a:lnTo>
                        <a:pt x="1239" y="215"/>
                      </a:lnTo>
                      <a:lnTo>
                        <a:pt x="1243" y="215"/>
                      </a:lnTo>
                      <a:lnTo>
                        <a:pt x="1246" y="215"/>
                      </a:lnTo>
                      <a:lnTo>
                        <a:pt x="1248" y="215"/>
                      </a:lnTo>
                      <a:lnTo>
                        <a:pt x="1250" y="215"/>
                      </a:lnTo>
                      <a:lnTo>
                        <a:pt x="1252" y="215"/>
                      </a:lnTo>
                      <a:lnTo>
                        <a:pt x="1254" y="215"/>
                      </a:lnTo>
                      <a:lnTo>
                        <a:pt x="1256" y="215"/>
                      </a:lnTo>
                      <a:lnTo>
                        <a:pt x="1259" y="215"/>
                      </a:lnTo>
                      <a:lnTo>
                        <a:pt x="1263" y="215"/>
                      </a:lnTo>
                      <a:lnTo>
                        <a:pt x="1265" y="215"/>
                      </a:lnTo>
                      <a:lnTo>
                        <a:pt x="1267" y="215"/>
                      </a:lnTo>
                      <a:lnTo>
                        <a:pt x="1269" y="215"/>
                      </a:lnTo>
                      <a:lnTo>
                        <a:pt x="1271" y="215"/>
                      </a:lnTo>
                      <a:lnTo>
                        <a:pt x="1276" y="215"/>
                      </a:lnTo>
                      <a:lnTo>
                        <a:pt x="1278" y="215"/>
                      </a:lnTo>
                      <a:lnTo>
                        <a:pt x="1280" y="215"/>
                      </a:lnTo>
                      <a:lnTo>
                        <a:pt x="1282" y="215"/>
                      </a:lnTo>
                      <a:lnTo>
                        <a:pt x="1284" y="215"/>
                      </a:lnTo>
                      <a:lnTo>
                        <a:pt x="1287" y="215"/>
                      </a:lnTo>
                      <a:lnTo>
                        <a:pt x="1289" y="215"/>
                      </a:lnTo>
                      <a:lnTo>
                        <a:pt x="1291" y="215"/>
                      </a:lnTo>
                      <a:lnTo>
                        <a:pt x="1293" y="215"/>
                      </a:lnTo>
                      <a:lnTo>
                        <a:pt x="1295" y="215"/>
                      </a:lnTo>
                      <a:lnTo>
                        <a:pt x="1297" y="215"/>
                      </a:lnTo>
                      <a:lnTo>
                        <a:pt x="1299" y="215"/>
                      </a:lnTo>
                      <a:lnTo>
                        <a:pt x="1302" y="215"/>
                      </a:lnTo>
                      <a:lnTo>
                        <a:pt x="1304" y="215"/>
                      </a:lnTo>
                      <a:lnTo>
                        <a:pt x="1306" y="215"/>
                      </a:lnTo>
                      <a:lnTo>
                        <a:pt x="1308" y="215"/>
                      </a:lnTo>
                      <a:lnTo>
                        <a:pt x="1310" y="215"/>
                      </a:lnTo>
                      <a:lnTo>
                        <a:pt x="1312" y="215"/>
                      </a:lnTo>
                      <a:lnTo>
                        <a:pt x="1315" y="215"/>
                      </a:lnTo>
                      <a:lnTo>
                        <a:pt x="1317" y="215"/>
                      </a:lnTo>
                      <a:lnTo>
                        <a:pt x="1319" y="215"/>
                      </a:lnTo>
                      <a:lnTo>
                        <a:pt x="1321" y="215"/>
                      </a:lnTo>
                      <a:lnTo>
                        <a:pt x="1325" y="215"/>
                      </a:lnTo>
                      <a:lnTo>
                        <a:pt x="1327" y="215"/>
                      </a:lnTo>
                      <a:lnTo>
                        <a:pt x="1330" y="215"/>
                      </a:lnTo>
                      <a:lnTo>
                        <a:pt x="1332" y="215"/>
                      </a:lnTo>
                      <a:lnTo>
                        <a:pt x="1334" y="215"/>
                      </a:lnTo>
                      <a:lnTo>
                        <a:pt x="1336" y="215"/>
                      </a:lnTo>
                      <a:lnTo>
                        <a:pt x="1338" y="215"/>
                      </a:lnTo>
                      <a:lnTo>
                        <a:pt x="1340" y="215"/>
                      </a:lnTo>
                      <a:lnTo>
                        <a:pt x="1343" y="215"/>
                      </a:lnTo>
                      <a:lnTo>
                        <a:pt x="1345" y="215"/>
                      </a:lnTo>
                      <a:lnTo>
                        <a:pt x="1347" y="215"/>
                      </a:lnTo>
                      <a:lnTo>
                        <a:pt x="1351" y="215"/>
                      </a:lnTo>
                      <a:lnTo>
                        <a:pt x="1353" y="215"/>
                      </a:lnTo>
                      <a:lnTo>
                        <a:pt x="1355" y="215"/>
                      </a:lnTo>
                      <a:lnTo>
                        <a:pt x="1360" y="215"/>
                      </a:lnTo>
                      <a:lnTo>
                        <a:pt x="1362" y="215"/>
                      </a:lnTo>
                      <a:lnTo>
                        <a:pt x="1364" y="215"/>
                      </a:lnTo>
                      <a:lnTo>
                        <a:pt x="1366" y="215"/>
                      </a:lnTo>
                      <a:lnTo>
                        <a:pt x="1368" y="215"/>
                      </a:lnTo>
                      <a:lnTo>
                        <a:pt x="1371" y="215"/>
                      </a:lnTo>
                      <a:lnTo>
                        <a:pt x="1373" y="215"/>
                      </a:lnTo>
                      <a:lnTo>
                        <a:pt x="1375" y="215"/>
                      </a:lnTo>
                      <a:lnTo>
                        <a:pt x="1377" y="215"/>
                      </a:lnTo>
                      <a:lnTo>
                        <a:pt x="1379" y="215"/>
                      </a:lnTo>
                      <a:lnTo>
                        <a:pt x="1381" y="215"/>
                      </a:lnTo>
                      <a:lnTo>
                        <a:pt x="1383" y="215"/>
                      </a:lnTo>
                      <a:lnTo>
                        <a:pt x="1386" y="215"/>
                      </a:lnTo>
                      <a:lnTo>
                        <a:pt x="1388" y="215"/>
                      </a:lnTo>
                      <a:lnTo>
                        <a:pt x="1390" y="215"/>
                      </a:lnTo>
                      <a:lnTo>
                        <a:pt x="1392" y="215"/>
                      </a:lnTo>
                      <a:lnTo>
                        <a:pt x="1394" y="215"/>
                      </a:lnTo>
                      <a:lnTo>
                        <a:pt x="1396" y="215"/>
                      </a:lnTo>
                      <a:lnTo>
                        <a:pt x="1399" y="215"/>
                      </a:lnTo>
                      <a:lnTo>
                        <a:pt x="1401" y="215"/>
                      </a:lnTo>
                      <a:lnTo>
                        <a:pt x="1403" y="215"/>
                      </a:lnTo>
                      <a:lnTo>
                        <a:pt x="1405" y="215"/>
                      </a:lnTo>
                      <a:lnTo>
                        <a:pt x="1409" y="215"/>
                      </a:lnTo>
                      <a:lnTo>
                        <a:pt x="1411" y="215"/>
                      </a:lnTo>
                      <a:lnTo>
                        <a:pt x="1414" y="215"/>
                      </a:lnTo>
                      <a:lnTo>
                        <a:pt x="1418" y="215"/>
                      </a:lnTo>
                      <a:lnTo>
                        <a:pt x="1420" y="215"/>
                      </a:lnTo>
                      <a:lnTo>
                        <a:pt x="1422" y="215"/>
                      </a:lnTo>
                      <a:lnTo>
                        <a:pt x="1424" y="215"/>
                      </a:lnTo>
                      <a:lnTo>
                        <a:pt x="1427" y="215"/>
                      </a:lnTo>
                      <a:lnTo>
                        <a:pt x="1429" y="215"/>
                      </a:lnTo>
                      <a:lnTo>
                        <a:pt x="1431" y="215"/>
                      </a:lnTo>
                      <a:lnTo>
                        <a:pt x="1433" y="215"/>
                      </a:lnTo>
                      <a:lnTo>
                        <a:pt x="1435" y="215"/>
                      </a:lnTo>
                      <a:lnTo>
                        <a:pt x="1437" y="215"/>
                      </a:lnTo>
                      <a:lnTo>
                        <a:pt x="1440" y="215"/>
                      </a:lnTo>
                      <a:lnTo>
                        <a:pt x="1444" y="215"/>
                      </a:lnTo>
                      <a:lnTo>
                        <a:pt x="1446" y="215"/>
                      </a:lnTo>
                      <a:lnTo>
                        <a:pt x="1450" y="215"/>
                      </a:lnTo>
                      <a:lnTo>
                        <a:pt x="1452" y="215"/>
                      </a:lnTo>
                      <a:lnTo>
                        <a:pt x="1455" y="215"/>
                      </a:lnTo>
                      <a:lnTo>
                        <a:pt x="1457" y="215"/>
                      </a:lnTo>
                      <a:lnTo>
                        <a:pt x="1461" y="215"/>
                      </a:lnTo>
                      <a:lnTo>
                        <a:pt x="1463" y="215"/>
                      </a:lnTo>
                      <a:lnTo>
                        <a:pt x="1465" y="215"/>
                      </a:lnTo>
                      <a:lnTo>
                        <a:pt x="1468" y="215"/>
                      </a:lnTo>
                      <a:lnTo>
                        <a:pt x="1470" y="215"/>
                      </a:lnTo>
                      <a:lnTo>
                        <a:pt x="1472" y="215"/>
                      </a:lnTo>
                      <a:lnTo>
                        <a:pt x="1474" y="215"/>
                      </a:lnTo>
                      <a:lnTo>
                        <a:pt x="1476" y="215"/>
                      </a:lnTo>
                      <a:lnTo>
                        <a:pt x="1478" y="215"/>
                      </a:lnTo>
                      <a:lnTo>
                        <a:pt x="1480" y="215"/>
                      </a:lnTo>
                      <a:lnTo>
                        <a:pt x="1483" y="215"/>
                      </a:lnTo>
                      <a:lnTo>
                        <a:pt x="1487" y="215"/>
                      </a:lnTo>
                      <a:lnTo>
                        <a:pt x="1489" y="215"/>
                      </a:lnTo>
                      <a:lnTo>
                        <a:pt x="1491" y="215"/>
                      </a:lnTo>
                      <a:lnTo>
                        <a:pt x="1493" y="215"/>
                      </a:lnTo>
                      <a:lnTo>
                        <a:pt x="1496" y="215"/>
                      </a:lnTo>
                      <a:lnTo>
                        <a:pt x="1500" y="215"/>
                      </a:lnTo>
                      <a:lnTo>
                        <a:pt x="1502" y="215"/>
                      </a:lnTo>
                      <a:lnTo>
                        <a:pt x="1504" y="215"/>
                      </a:lnTo>
                      <a:lnTo>
                        <a:pt x="1506" y="215"/>
                      </a:lnTo>
                      <a:lnTo>
                        <a:pt x="1511" y="215"/>
                      </a:lnTo>
                      <a:lnTo>
                        <a:pt x="1513" y="215"/>
                      </a:lnTo>
                      <a:lnTo>
                        <a:pt x="1515" y="215"/>
                      </a:lnTo>
                      <a:lnTo>
                        <a:pt x="1517" y="215"/>
                      </a:lnTo>
                      <a:lnTo>
                        <a:pt x="1519" y="215"/>
                      </a:lnTo>
                      <a:lnTo>
                        <a:pt x="1521" y="215"/>
                      </a:lnTo>
                      <a:lnTo>
                        <a:pt x="1526" y="215"/>
                      </a:lnTo>
                      <a:lnTo>
                        <a:pt x="1528" y="215"/>
                      </a:lnTo>
                      <a:lnTo>
                        <a:pt x="1530" y="215"/>
                      </a:lnTo>
                      <a:lnTo>
                        <a:pt x="1532" y="215"/>
                      </a:lnTo>
                      <a:lnTo>
                        <a:pt x="1534" y="215"/>
                      </a:lnTo>
                      <a:lnTo>
                        <a:pt x="1536" y="215"/>
                      </a:lnTo>
                      <a:lnTo>
                        <a:pt x="1539" y="215"/>
                      </a:lnTo>
                      <a:lnTo>
                        <a:pt x="1541" y="215"/>
                      </a:lnTo>
                      <a:lnTo>
                        <a:pt x="1543" y="215"/>
                      </a:lnTo>
                      <a:lnTo>
                        <a:pt x="1545" y="215"/>
                      </a:lnTo>
                      <a:lnTo>
                        <a:pt x="1547" y="215"/>
                      </a:lnTo>
                      <a:lnTo>
                        <a:pt x="1549" y="215"/>
                      </a:lnTo>
                      <a:lnTo>
                        <a:pt x="1554" y="215"/>
                      </a:lnTo>
                      <a:lnTo>
                        <a:pt x="1556" y="215"/>
                      </a:lnTo>
                      <a:lnTo>
                        <a:pt x="1558" y="215"/>
                      </a:lnTo>
                      <a:lnTo>
                        <a:pt x="1560" y="215"/>
                      </a:lnTo>
                      <a:lnTo>
                        <a:pt x="1564" y="215"/>
                      </a:lnTo>
                      <a:lnTo>
                        <a:pt x="1567" y="215"/>
                      </a:lnTo>
                      <a:lnTo>
                        <a:pt x="1569" y="215"/>
                      </a:lnTo>
                      <a:lnTo>
                        <a:pt x="1571" y="215"/>
                      </a:lnTo>
                      <a:lnTo>
                        <a:pt x="1575" y="215"/>
                      </a:lnTo>
                      <a:lnTo>
                        <a:pt x="1577" y="215"/>
                      </a:lnTo>
                      <a:lnTo>
                        <a:pt x="1580" y="215"/>
                      </a:lnTo>
                      <a:lnTo>
                        <a:pt x="1582" y="215"/>
                      </a:lnTo>
                      <a:lnTo>
                        <a:pt x="1584" y="215"/>
                      </a:lnTo>
                      <a:lnTo>
                        <a:pt x="1586" y="215"/>
                      </a:lnTo>
                      <a:lnTo>
                        <a:pt x="1588" y="215"/>
                      </a:lnTo>
                      <a:lnTo>
                        <a:pt x="1590" y="215"/>
                      </a:lnTo>
                      <a:lnTo>
                        <a:pt x="1592" y="215"/>
                      </a:lnTo>
                      <a:lnTo>
                        <a:pt x="1595" y="215"/>
                      </a:lnTo>
                      <a:lnTo>
                        <a:pt x="1597" y="215"/>
                      </a:lnTo>
                      <a:lnTo>
                        <a:pt x="1599" y="215"/>
                      </a:lnTo>
                      <a:lnTo>
                        <a:pt x="1601" y="215"/>
                      </a:lnTo>
                      <a:lnTo>
                        <a:pt x="1603" y="215"/>
                      </a:lnTo>
                      <a:lnTo>
                        <a:pt x="1605" y="215"/>
                      </a:lnTo>
                      <a:lnTo>
                        <a:pt x="1608" y="215"/>
                      </a:lnTo>
                      <a:lnTo>
                        <a:pt x="1610" y="215"/>
                      </a:lnTo>
                      <a:lnTo>
                        <a:pt x="1614" y="215"/>
                      </a:lnTo>
                      <a:lnTo>
                        <a:pt x="1616" y="215"/>
                      </a:lnTo>
                      <a:lnTo>
                        <a:pt x="1618" y="215"/>
                      </a:lnTo>
                      <a:lnTo>
                        <a:pt x="1620" y="215"/>
                      </a:lnTo>
                      <a:lnTo>
                        <a:pt x="1625" y="215"/>
                      </a:lnTo>
                      <a:lnTo>
                        <a:pt x="1627" y="215"/>
                      </a:lnTo>
                      <a:lnTo>
                        <a:pt x="1629" y="215"/>
                      </a:lnTo>
                      <a:lnTo>
                        <a:pt x="1633" y="215"/>
                      </a:lnTo>
                      <a:lnTo>
                        <a:pt x="1636" y="215"/>
                      </a:lnTo>
                      <a:lnTo>
                        <a:pt x="1638" y="215"/>
                      </a:lnTo>
                      <a:lnTo>
                        <a:pt x="1640" y="215"/>
                      </a:lnTo>
                      <a:lnTo>
                        <a:pt x="1642" y="215"/>
                      </a:lnTo>
                      <a:lnTo>
                        <a:pt x="1644" y="215"/>
                      </a:lnTo>
                      <a:lnTo>
                        <a:pt x="1646" y="215"/>
                      </a:lnTo>
                      <a:lnTo>
                        <a:pt x="1648" y="215"/>
                      </a:lnTo>
                      <a:lnTo>
                        <a:pt x="1651" y="215"/>
                      </a:lnTo>
                      <a:lnTo>
                        <a:pt x="1653" y="215"/>
                      </a:lnTo>
                      <a:lnTo>
                        <a:pt x="1655" y="215"/>
                      </a:lnTo>
                      <a:lnTo>
                        <a:pt x="1657" y="215"/>
                      </a:lnTo>
                      <a:lnTo>
                        <a:pt x="1659" y="215"/>
                      </a:lnTo>
                      <a:lnTo>
                        <a:pt x="1661" y="215"/>
                      </a:lnTo>
                      <a:lnTo>
                        <a:pt x="1664" y="215"/>
                      </a:lnTo>
                      <a:lnTo>
                        <a:pt x="1666" y="215"/>
                      </a:lnTo>
                      <a:lnTo>
                        <a:pt x="1668" y="215"/>
                      </a:lnTo>
                      <a:lnTo>
                        <a:pt x="1670" y="215"/>
                      </a:lnTo>
                      <a:lnTo>
                        <a:pt x="1672" y="215"/>
                      </a:lnTo>
                      <a:lnTo>
                        <a:pt x="1674" y="215"/>
                      </a:lnTo>
                      <a:lnTo>
                        <a:pt x="1677" y="215"/>
                      </a:lnTo>
                      <a:lnTo>
                        <a:pt x="1679" y="215"/>
                      </a:lnTo>
                      <a:lnTo>
                        <a:pt x="1681" y="215"/>
                      </a:lnTo>
                      <a:lnTo>
                        <a:pt x="1683" y="215"/>
                      </a:lnTo>
                      <a:lnTo>
                        <a:pt x="1685" y="215"/>
                      </a:lnTo>
                      <a:lnTo>
                        <a:pt x="1687" y="215"/>
                      </a:lnTo>
                      <a:lnTo>
                        <a:pt x="1689" y="215"/>
                      </a:lnTo>
                      <a:lnTo>
                        <a:pt x="1692" y="215"/>
                      </a:lnTo>
                      <a:lnTo>
                        <a:pt x="1694" y="215"/>
                      </a:lnTo>
                      <a:lnTo>
                        <a:pt x="1696" y="215"/>
                      </a:lnTo>
                      <a:lnTo>
                        <a:pt x="1698" y="215"/>
                      </a:lnTo>
                      <a:lnTo>
                        <a:pt x="1702" y="215"/>
                      </a:lnTo>
                      <a:lnTo>
                        <a:pt x="1705" y="215"/>
                      </a:lnTo>
                      <a:lnTo>
                        <a:pt x="1707" y="215"/>
                      </a:lnTo>
                      <a:lnTo>
                        <a:pt x="1709" y="215"/>
                      </a:lnTo>
                      <a:lnTo>
                        <a:pt x="1711" y="215"/>
                      </a:lnTo>
                      <a:lnTo>
                        <a:pt x="1713" y="215"/>
                      </a:lnTo>
                      <a:lnTo>
                        <a:pt x="1715" y="215"/>
                      </a:lnTo>
                      <a:lnTo>
                        <a:pt x="1720" y="215"/>
                      </a:lnTo>
                      <a:lnTo>
                        <a:pt x="1722" y="215"/>
                      </a:lnTo>
                      <a:lnTo>
                        <a:pt x="1726" y="215"/>
                      </a:lnTo>
                      <a:lnTo>
                        <a:pt x="1728" y="215"/>
                      </a:lnTo>
                      <a:lnTo>
                        <a:pt x="1730" y="215"/>
                      </a:lnTo>
                      <a:lnTo>
                        <a:pt x="1733" y="215"/>
                      </a:lnTo>
                      <a:lnTo>
                        <a:pt x="1735" y="215"/>
                      </a:lnTo>
                      <a:lnTo>
                        <a:pt x="1737" y="215"/>
                      </a:lnTo>
                      <a:lnTo>
                        <a:pt x="1739" y="215"/>
                      </a:lnTo>
                      <a:lnTo>
                        <a:pt x="1741" y="215"/>
                      </a:lnTo>
                      <a:lnTo>
                        <a:pt x="1743" y="215"/>
                      </a:lnTo>
                      <a:lnTo>
                        <a:pt x="1745" y="215"/>
                      </a:lnTo>
                      <a:lnTo>
                        <a:pt x="1748" y="215"/>
                      </a:lnTo>
                      <a:lnTo>
                        <a:pt x="1750" y="215"/>
                      </a:lnTo>
                      <a:lnTo>
                        <a:pt x="1752" y="215"/>
                      </a:lnTo>
                      <a:lnTo>
                        <a:pt x="1756" y="215"/>
                      </a:lnTo>
                      <a:lnTo>
                        <a:pt x="1758" y="215"/>
                      </a:lnTo>
                      <a:lnTo>
                        <a:pt x="1763" y="215"/>
                      </a:lnTo>
                      <a:lnTo>
                        <a:pt x="1765" y="215"/>
                      </a:lnTo>
                      <a:lnTo>
                        <a:pt x="1767" y="215"/>
                      </a:lnTo>
                      <a:lnTo>
                        <a:pt x="1769" y="215"/>
                      </a:lnTo>
                      <a:lnTo>
                        <a:pt x="1771" y="215"/>
                      </a:lnTo>
                      <a:lnTo>
                        <a:pt x="1773" y="215"/>
                      </a:lnTo>
                      <a:lnTo>
                        <a:pt x="1776" y="215"/>
                      </a:lnTo>
                      <a:lnTo>
                        <a:pt x="1778" y="215"/>
                      </a:lnTo>
                      <a:lnTo>
                        <a:pt x="1780" y="215"/>
                      </a:lnTo>
                      <a:lnTo>
                        <a:pt x="1782" y="215"/>
                      </a:lnTo>
                      <a:lnTo>
                        <a:pt x="1786" y="215"/>
                      </a:lnTo>
                      <a:lnTo>
                        <a:pt x="1789" y="215"/>
                      </a:lnTo>
                      <a:lnTo>
                        <a:pt x="1791" y="215"/>
                      </a:lnTo>
                      <a:lnTo>
                        <a:pt x="1795" y="215"/>
                      </a:lnTo>
                      <a:lnTo>
                        <a:pt x="1797" y="215"/>
                      </a:lnTo>
                      <a:lnTo>
                        <a:pt x="1801" y="215"/>
                      </a:lnTo>
                      <a:lnTo>
                        <a:pt x="1804" y="215"/>
                      </a:lnTo>
                      <a:lnTo>
                        <a:pt x="1806" y="215"/>
                      </a:lnTo>
                      <a:lnTo>
                        <a:pt x="1808" y="215"/>
                      </a:lnTo>
                      <a:lnTo>
                        <a:pt x="1810" y="215"/>
                      </a:lnTo>
                      <a:lnTo>
                        <a:pt x="1812" y="215"/>
                      </a:lnTo>
                      <a:lnTo>
                        <a:pt x="1814" y="215"/>
                      </a:lnTo>
                      <a:lnTo>
                        <a:pt x="1817" y="215"/>
                      </a:lnTo>
                      <a:lnTo>
                        <a:pt x="1819" y="215"/>
                      </a:lnTo>
                      <a:lnTo>
                        <a:pt x="1821" y="215"/>
                      </a:lnTo>
                      <a:lnTo>
                        <a:pt x="1823" y="215"/>
                      </a:lnTo>
                      <a:lnTo>
                        <a:pt x="1825" y="215"/>
                      </a:lnTo>
                      <a:lnTo>
                        <a:pt x="1827" y="215"/>
                      </a:lnTo>
                      <a:lnTo>
                        <a:pt x="1829" y="215"/>
                      </a:lnTo>
                      <a:lnTo>
                        <a:pt x="1832" y="215"/>
                      </a:lnTo>
                      <a:lnTo>
                        <a:pt x="1834" y="215"/>
                      </a:lnTo>
                      <a:lnTo>
                        <a:pt x="1836" y="215"/>
                      </a:lnTo>
                      <a:lnTo>
                        <a:pt x="1838" y="215"/>
                      </a:lnTo>
                      <a:lnTo>
                        <a:pt x="1840" y="215"/>
                      </a:lnTo>
                      <a:lnTo>
                        <a:pt x="1845" y="215"/>
                      </a:lnTo>
                      <a:lnTo>
                        <a:pt x="1847" y="215"/>
                      </a:lnTo>
                      <a:lnTo>
                        <a:pt x="1849" y="215"/>
                      </a:lnTo>
                      <a:lnTo>
                        <a:pt x="1851" y="215"/>
                      </a:lnTo>
                      <a:lnTo>
                        <a:pt x="1853" y="215"/>
                      </a:lnTo>
                      <a:lnTo>
                        <a:pt x="1855" y="215"/>
                      </a:lnTo>
                      <a:lnTo>
                        <a:pt x="1857" y="215"/>
                      </a:lnTo>
                      <a:lnTo>
                        <a:pt x="1860" y="215"/>
                      </a:lnTo>
                      <a:lnTo>
                        <a:pt x="1862" y="215"/>
                      </a:lnTo>
                      <a:lnTo>
                        <a:pt x="1864" y="215"/>
                      </a:lnTo>
                      <a:lnTo>
                        <a:pt x="1866" y="215"/>
                      </a:lnTo>
                      <a:lnTo>
                        <a:pt x="1868" y="215"/>
                      </a:lnTo>
                      <a:lnTo>
                        <a:pt x="1870" y="215"/>
                      </a:lnTo>
                      <a:lnTo>
                        <a:pt x="1873" y="215"/>
                      </a:lnTo>
                      <a:lnTo>
                        <a:pt x="1875" y="215"/>
                      </a:lnTo>
                      <a:lnTo>
                        <a:pt x="1877" y="215"/>
                      </a:lnTo>
                      <a:lnTo>
                        <a:pt x="1879" y="215"/>
                      </a:lnTo>
                      <a:lnTo>
                        <a:pt x="1881" y="215"/>
                      </a:lnTo>
                      <a:lnTo>
                        <a:pt x="1883" y="215"/>
                      </a:lnTo>
                      <a:lnTo>
                        <a:pt x="1885" y="215"/>
                      </a:lnTo>
                      <a:lnTo>
                        <a:pt x="1888" y="215"/>
                      </a:lnTo>
                      <a:lnTo>
                        <a:pt x="1890" y="215"/>
                      </a:lnTo>
                      <a:lnTo>
                        <a:pt x="1892" y="215"/>
                      </a:lnTo>
                      <a:lnTo>
                        <a:pt x="1894" y="215"/>
                      </a:lnTo>
                      <a:lnTo>
                        <a:pt x="1896" y="215"/>
                      </a:lnTo>
                      <a:lnTo>
                        <a:pt x="1898" y="215"/>
                      </a:lnTo>
                      <a:lnTo>
                        <a:pt x="1901" y="215"/>
                      </a:lnTo>
                      <a:lnTo>
                        <a:pt x="1903" y="215"/>
                      </a:lnTo>
                      <a:lnTo>
                        <a:pt x="1905" y="215"/>
                      </a:lnTo>
                      <a:lnTo>
                        <a:pt x="1907" y="215"/>
                      </a:lnTo>
                      <a:lnTo>
                        <a:pt x="1909" y="215"/>
                      </a:lnTo>
                      <a:lnTo>
                        <a:pt x="1913" y="215"/>
                      </a:lnTo>
                      <a:lnTo>
                        <a:pt x="1918" y="215"/>
                      </a:lnTo>
                      <a:lnTo>
                        <a:pt x="1920" y="215"/>
                      </a:lnTo>
                      <a:lnTo>
                        <a:pt x="1922" y="215"/>
                      </a:lnTo>
                      <a:lnTo>
                        <a:pt x="1924" y="215"/>
                      </a:lnTo>
                      <a:lnTo>
                        <a:pt x="1926" y="215"/>
                      </a:lnTo>
                      <a:lnTo>
                        <a:pt x="1929" y="215"/>
                      </a:lnTo>
                      <a:lnTo>
                        <a:pt x="1931" y="215"/>
                      </a:lnTo>
                      <a:lnTo>
                        <a:pt x="1933" y="215"/>
                      </a:lnTo>
                      <a:lnTo>
                        <a:pt x="1935" y="215"/>
                      </a:lnTo>
                      <a:lnTo>
                        <a:pt x="1937" y="215"/>
                      </a:lnTo>
                      <a:lnTo>
                        <a:pt x="1939" y="215"/>
                      </a:lnTo>
                      <a:lnTo>
                        <a:pt x="1942" y="215"/>
                      </a:lnTo>
                      <a:lnTo>
                        <a:pt x="1944" y="215"/>
                      </a:lnTo>
                      <a:lnTo>
                        <a:pt x="1946" y="215"/>
                      </a:lnTo>
                      <a:lnTo>
                        <a:pt x="1948" y="215"/>
                      </a:lnTo>
                      <a:lnTo>
                        <a:pt x="1950" y="215"/>
                      </a:lnTo>
                      <a:lnTo>
                        <a:pt x="1952" y="215"/>
                      </a:lnTo>
                      <a:lnTo>
                        <a:pt x="1957" y="215"/>
                      </a:lnTo>
                      <a:lnTo>
                        <a:pt x="1959" y="215"/>
                      </a:lnTo>
                      <a:lnTo>
                        <a:pt x="1963" y="215"/>
                      </a:lnTo>
                      <a:lnTo>
                        <a:pt x="1965" y="215"/>
                      </a:lnTo>
                      <a:lnTo>
                        <a:pt x="1970" y="215"/>
                      </a:lnTo>
                      <a:lnTo>
                        <a:pt x="1972" y="215"/>
                      </a:lnTo>
                      <a:lnTo>
                        <a:pt x="1974" y="215"/>
                      </a:lnTo>
                      <a:lnTo>
                        <a:pt x="1976" y="215"/>
                      </a:lnTo>
                      <a:lnTo>
                        <a:pt x="1978" y="215"/>
                      </a:lnTo>
                      <a:lnTo>
                        <a:pt x="1980" y="215"/>
                      </a:lnTo>
                      <a:lnTo>
                        <a:pt x="1982" y="215"/>
                      </a:lnTo>
                      <a:lnTo>
                        <a:pt x="1985" y="215"/>
                      </a:lnTo>
                      <a:lnTo>
                        <a:pt x="1989" y="215"/>
                      </a:lnTo>
                      <a:lnTo>
                        <a:pt x="1991" y="215"/>
                      </a:lnTo>
                      <a:lnTo>
                        <a:pt x="1993" y="215"/>
                      </a:lnTo>
                      <a:lnTo>
                        <a:pt x="1995" y="215"/>
                      </a:lnTo>
                      <a:lnTo>
                        <a:pt x="2000" y="215"/>
                      </a:lnTo>
                      <a:lnTo>
                        <a:pt x="2002" y="215"/>
                      </a:lnTo>
                      <a:lnTo>
                        <a:pt x="2006" y="215"/>
                      </a:lnTo>
                      <a:lnTo>
                        <a:pt x="2008" y="215"/>
                      </a:lnTo>
                      <a:lnTo>
                        <a:pt x="2013" y="215"/>
                      </a:lnTo>
                      <a:lnTo>
                        <a:pt x="2015" y="215"/>
                      </a:lnTo>
                      <a:lnTo>
                        <a:pt x="2017" y="215"/>
                      </a:lnTo>
                      <a:lnTo>
                        <a:pt x="2019" y="215"/>
                      </a:lnTo>
                      <a:lnTo>
                        <a:pt x="2021" y="215"/>
                      </a:lnTo>
                      <a:lnTo>
                        <a:pt x="2023" y="215"/>
                      </a:lnTo>
                      <a:lnTo>
                        <a:pt x="2026" y="215"/>
                      </a:lnTo>
                      <a:lnTo>
                        <a:pt x="2028" y="215"/>
                      </a:lnTo>
                      <a:lnTo>
                        <a:pt x="2030" y="215"/>
                      </a:lnTo>
                      <a:lnTo>
                        <a:pt x="2032" y="215"/>
                      </a:lnTo>
                      <a:lnTo>
                        <a:pt x="2036" y="215"/>
                      </a:lnTo>
                      <a:lnTo>
                        <a:pt x="2038" y="215"/>
                      </a:lnTo>
                      <a:lnTo>
                        <a:pt x="2041" y="215"/>
                      </a:lnTo>
                      <a:lnTo>
                        <a:pt x="2043" y="215"/>
                      </a:lnTo>
                      <a:lnTo>
                        <a:pt x="2045" y="215"/>
                      </a:lnTo>
                      <a:lnTo>
                        <a:pt x="2047" y="215"/>
                      </a:lnTo>
                      <a:lnTo>
                        <a:pt x="2049" y="215"/>
                      </a:lnTo>
                      <a:lnTo>
                        <a:pt x="2051" y="215"/>
                      </a:lnTo>
                      <a:lnTo>
                        <a:pt x="2054" y="215"/>
                      </a:lnTo>
                      <a:lnTo>
                        <a:pt x="2056" y="215"/>
                      </a:lnTo>
                      <a:lnTo>
                        <a:pt x="2058" y="215"/>
                      </a:lnTo>
                      <a:lnTo>
                        <a:pt x="2062" y="215"/>
                      </a:lnTo>
                      <a:lnTo>
                        <a:pt x="2064" y="215"/>
                      </a:lnTo>
                      <a:lnTo>
                        <a:pt x="2066" y="215"/>
                      </a:lnTo>
                      <a:lnTo>
                        <a:pt x="2069" y="215"/>
                      </a:lnTo>
                      <a:lnTo>
                        <a:pt x="2071" y="215"/>
                      </a:lnTo>
                      <a:lnTo>
                        <a:pt x="2073" y="215"/>
                      </a:lnTo>
                      <a:lnTo>
                        <a:pt x="2077" y="215"/>
                      </a:lnTo>
                      <a:lnTo>
                        <a:pt x="2079" y="215"/>
                      </a:lnTo>
                      <a:lnTo>
                        <a:pt x="2082" y="215"/>
                      </a:lnTo>
                      <a:lnTo>
                        <a:pt x="2084" y="215"/>
                      </a:lnTo>
                      <a:lnTo>
                        <a:pt x="2086" y="215"/>
                      </a:lnTo>
                      <a:lnTo>
                        <a:pt x="2088" y="215"/>
                      </a:lnTo>
                      <a:lnTo>
                        <a:pt x="2090" y="215"/>
                      </a:lnTo>
                      <a:lnTo>
                        <a:pt x="2092" y="215"/>
                      </a:lnTo>
                      <a:lnTo>
                        <a:pt x="2094" y="215"/>
                      </a:lnTo>
                      <a:lnTo>
                        <a:pt x="2097" y="215"/>
                      </a:lnTo>
                      <a:lnTo>
                        <a:pt x="2099" y="215"/>
                      </a:lnTo>
                      <a:lnTo>
                        <a:pt x="2101" y="215"/>
                      </a:lnTo>
                      <a:lnTo>
                        <a:pt x="2103" y="215"/>
                      </a:lnTo>
                      <a:lnTo>
                        <a:pt x="2107" y="215"/>
                      </a:lnTo>
                      <a:lnTo>
                        <a:pt x="2110" y="215"/>
                      </a:lnTo>
                      <a:lnTo>
                        <a:pt x="2114" y="215"/>
                      </a:lnTo>
                      <a:lnTo>
                        <a:pt x="2116" y="215"/>
                      </a:lnTo>
                      <a:lnTo>
                        <a:pt x="2118" y="215"/>
                      </a:lnTo>
                      <a:lnTo>
                        <a:pt x="2120" y="215"/>
                      </a:lnTo>
                      <a:lnTo>
                        <a:pt x="2122" y="215"/>
                      </a:lnTo>
                      <a:lnTo>
                        <a:pt x="2125" y="215"/>
                      </a:lnTo>
                      <a:lnTo>
                        <a:pt x="2127" y="215"/>
                      </a:lnTo>
                      <a:lnTo>
                        <a:pt x="2129" y="215"/>
                      </a:lnTo>
                      <a:lnTo>
                        <a:pt x="2131" y="215"/>
                      </a:lnTo>
                      <a:lnTo>
                        <a:pt x="2133" y="215"/>
                      </a:lnTo>
                      <a:lnTo>
                        <a:pt x="2138" y="215"/>
                      </a:lnTo>
                      <a:lnTo>
                        <a:pt x="2140" y="215"/>
                      </a:lnTo>
                      <a:lnTo>
                        <a:pt x="2142" y="215"/>
                      </a:lnTo>
                      <a:lnTo>
                        <a:pt x="2144" y="215"/>
                      </a:lnTo>
                      <a:lnTo>
                        <a:pt x="2146" y="215"/>
                      </a:lnTo>
                      <a:lnTo>
                        <a:pt x="2148" y="215"/>
                      </a:lnTo>
                      <a:lnTo>
                        <a:pt x="2150" y="215"/>
                      </a:lnTo>
                      <a:lnTo>
                        <a:pt x="2153" y="215"/>
                      </a:lnTo>
                      <a:lnTo>
                        <a:pt x="2157" y="215"/>
                      </a:lnTo>
                      <a:lnTo>
                        <a:pt x="2159" y="215"/>
                      </a:lnTo>
                      <a:lnTo>
                        <a:pt x="2161" y="215"/>
                      </a:lnTo>
                      <a:lnTo>
                        <a:pt x="2166" y="215"/>
                      </a:lnTo>
                      <a:lnTo>
                        <a:pt x="2170" y="215"/>
                      </a:lnTo>
                      <a:lnTo>
                        <a:pt x="2172" y="215"/>
                      </a:lnTo>
                      <a:lnTo>
                        <a:pt x="2174" y="215"/>
                      </a:lnTo>
                      <a:lnTo>
                        <a:pt x="2176" y="215"/>
                      </a:lnTo>
                      <a:lnTo>
                        <a:pt x="2179" y="215"/>
                      </a:lnTo>
                      <a:lnTo>
                        <a:pt x="2183" y="215"/>
                      </a:lnTo>
                      <a:lnTo>
                        <a:pt x="2185" y="215"/>
                      </a:lnTo>
                      <a:lnTo>
                        <a:pt x="2189" y="215"/>
                      </a:lnTo>
                      <a:lnTo>
                        <a:pt x="2194" y="215"/>
                      </a:lnTo>
                      <a:lnTo>
                        <a:pt x="2196" y="215"/>
                      </a:lnTo>
                      <a:lnTo>
                        <a:pt x="2198" y="215"/>
                      </a:lnTo>
                      <a:lnTo>
                        <a:pt x="2200" y="215"/>
                      </a:lnTo>
                      <a:lnTo>
                        <a:pt x="2202" y="215"/>
                      </a:lnTo>
                      <a:lnTo>
                        <a:pt x="2204" y="215"/>
                      </a:lnTo>
                      <a:lnTo>
                        <a:pt x="2207" y="215"/>
                      </a:lnTo>
                      <a:lnTo>
                        <a:pt x="2209" y="215"/>
                      </a:lnTo>
                      <a:lnTo>
                        <a:pt x="2213" y="215"/>
                      </a:lnTo>
                      <a:lnTo>
                        <a:pt x="2215" y="215"/>
                      </a:lnTo>
                      <a:lnTo>
                        <a:pt x="2219" y="215"/>
                      </a:lnTo>
                      <a:lnTo>
                        <a:pt x="2222" y="215"/>
                      </a:lnTo>
                      <a:lnTo>
                        <a:pt x="2224" y="215"/>
                      </a:lnTo>
                      <a:lnTo>
                        <a:pt x="2226" y="215"/>
                      </a:lnTo>
                      <a:lnTo>
                        <a:pt x="2228" y="215"/>
                      </a:lnTo>
                      <a:lnTo>
                        <a:pt x="2232" y="215"/>
                      </a:lnTo>
                      <a:lnTo>
                        <a:pt x="2235" y="215"/>
                      </a:lnTo>
                      <a:lnTo>
                        <a:pt x="2237" y="215"/>
                      </a:lnTo>
                      <a:lnTo>
                        <a:pt x="2239" y="215"/>
                      </a:lnTo>
                      <a:lnTo>
                        <a:pt x="2241" y="215"/>
                      </a:lnTo>
                      <a:lnTo>
                        <a:pt x="2243" y="215"/>
                      </a:lnTo>
                      <a:lnTo>
                        <a:pt x="2245" y="215"/>
                      </a:lnTo>
                      <a:lnTo>
                        <a:pt x="2247" y="215"/>
                      </a:lnTo>
                      <a:lnTo>
                        <a:pt x="2250" y="215"/>
                      </a:lnTo>
                      <a:lnTo>
                        <a:pt x="2252" y="215"/>
                      </a:lnTo>
                      <a:lnTo>
                        <a:pt x="2256" y="215"/>
                      </a:lnTo>
                      <a:lnTo>
                        <a:pt x="2258" y="215"/>
                      </a:lnTo>
                      <a:lnTo>
                        <a:pt x="2260" y="215"/>
                      </a:lnTo>
                      <a:lnTo>
                        <a:pt x="2263" y="215"/>
                      </a:lnTo>
                      <a:lnTo>
                        <a:pt x="2265" y="215"/>
                      </a:lnTo>
                      <a:lnTo>
                        <a:pt x="2267" y="215"/>
                      </a:lnTo>
                      <a:lnTo>
                        <a:pt x="2269" y="215"/>
                      </a:lnTo>
                      <a:lnTo>
                        <a:pt x="2271" y="215"/>
                      </a:lnTo>
                      <a:lnTo>
                        <a:pt x="2273" y="215"/>
                      </a:lnTo>
                      <a:lnTo>
                        <a:pt x="2275" y="215"/>
                      </a:lnTo>
                      <a:lnTo>
                        <a:pt x="2278" y="215"/>
                      </a:lnTo>
                      <a:lnTo>
                        <a:pt x="2280" y="215"/>
                      </a:lnTo>
                      <a:lnTo>
                        <a:pt x="2282" y="215"/>
                      </a:lnTo>
                      <a:lnTo>
                        <a:pt x="2284" y="215"/>
                      </a:lnTo>
                      <a:lnTo>
                        <a:pt x="2286" y="215"/>
                      </a:lnTo>
                      <a:lnTo>
                        <a:pt x="2288" y="215"/>
                      </a:lnTo>
                      <a:lnTo>
                        <a:pt x="2291" y="215"/>
                      </a:lnTo>
                      <a:lnTo>
                        <a:pt x="2293" y="215"/>
                      </a:lnTo>
                      <a:lnTo>
                        <a:pt x="2295" y="215"/>
                      </a:lnTo>
                      <a:lnTo>
                        <a:pt x="2299" y="215"/>
                      </a:lnTo>
                      <a:lnTo>
                        <a:pt x="2301" y="215"/>
                      </a:lnTo>
                      <a:lnTo>
                        <a:pt x="2303" y="215"/>
                      </a:lnTo>
                      <a:lnTo>
                        <a:pt x="2306" y="215"/>
                      </a:lnTo>
                      <a:lnTo>
                        <a:pt x="2308" y="215"/>
                      </a:lnTo>
                      <a:lnTo>
                        <a:pt x="2310" y="215"/>
                      </a:lnTo>
                      <a:lnTo>
                        <a:pt x="2312" y="215"/>
                      </a:lnTo>
                      <a:lnTo>
                        <a:pt x="2314" y="215"/>
                      </a:lnTo>
                      <a:lnTo>
                        <a:pt x="2316" y="215"/>
                      </a:lnTo>
                      <a:lnTo>
                        <a:pt x="2319" y="215"/>
                      </a:lnTo>
                      <a:lnTo>
                        <a:pt x="2321" y="215"/>
                      </a:lnTo>
                      <a:lnTo>
                        <a:pt x="2323" y="215"/>
                      </a:lnTo>
                      <a:lnTo>
                        <a:pt x="2325" y="215"/>
                      </a:lnTo>
                      <a:lnTo>
                        <a:pt x="2327" y="215"/>
                      </a:lnTo>
                      <a:lnTo>
                        <a:pt x="2329" y="215"/>
                      </a:lnTo>
                      <a:lnTo>
                        <a:pt x="2331" y="215"/>
                      </a:lnTo>
                      <a:lnTo>
                        <a:pt x="2334" y="215"/>
                      </a:lnTo>
                      <a:lnTo>
                        <a:pt x="2336" y="215"/>
                      </a:lnTo>
                      <a:lnTo>
                        <a:pt x="2338" y="215"/>
                      </a:lnTo>
                      <a:lnTo>
                        <a:pt x="2340" y="215"/>
                      </a:lnTo>
                      <a:lnTo>
                        <a:pt x="2342" y="215"/>
                      </a:lnTo>
                      <a:lnTo>
                        <a:pt x="2344" y="215"/>
                      </a:lnTo>
                      <a:lnTo>
                        <a:pt x="2347" y="215"/>
                      </a:lnTo>
                      <a:lnTo>
                        <a:pt x="2351" y="215"/>
                      </a:lnTo>
                      <a:lnTo>
                        <a:pt x="2353" y="215"/>
                      </a:lnTo>
                      <a:lnTo>
                        <a:pt x="2355" y="215"/>
                      </a:lnTo>
                      <a:lnTo>
                        <a:pt x="2357" y="215"/>
                      </a:lnTo>
                      <a:lnTo>
                        <a:pt x="2359" y="215"/>
                      </a:lnTo>
                      <a:lnTo>
                        <a:pt x="2362" y="215"/>
                      </a:lnTo>
                      <a:lnTo>
                        <a:pt x="2364" y="215"/>
                      </a:lnTo>
                      <a:lnTo>
                        <a:pt x="2366" y="215"/>
                      </a:lnTo>
                      <a:lnTo>
                        <a:pt x="2370" y="215"/>
                      </a:lnTo>
                      <a:lnTo>
                        <a:pt x="2375" y="215"/>
                      </a:lnTo>
                      <a:lnTo>
                        <a:pt x="2377" y="215"/>
                      </a:lnTo>
                      <a:lnTo>
                        <a:pt x="2379" y="215"/>
                      </a:lnTo>
                      <a:lnTo>
                        <a:pt x="2381" y="215"/>
                      </a:lnTo>
                      <a:lnTo>
                        <a:pt x="2383" y="215"/>
                      </a:lnTo>
                      <a:lnTo>
                        <a:pt x="2385" y="215"/>
                      </a:lnTo>
                      <a:lnTo>
                        <a:pt x="2387" y="215"/>
                      </a:lnTo>
                      <a:lnTo>
                        <a:pt x="2390" y="215"/>
                      </a:lnTo>
                      <a:lnTo>
                        <a:pt x="2394" y="215"/>
                      </a:lnTo>
                      <a:lnTo>
                        <a:pt x="2396" y="215"/>
                      </a:lnTo>
                      <a:lnTo>
                        <a:pt x="2400" y="215"/>
                      </a:lnTo>
                      <a:lnTo>
                        <a:pt x="2403" y="215"/>
                      </a:lnTo>
                      <a:lnTo>
                        <a:pt x="2405" y="215"/>
                      </a:lnTo>
                      <a:lnTo>
                        <a:pt x="2407" y="215"/>
                      </a:lnTo>
                      <a:lnTo>
                        <a:pt x="2409" y="215"/>
                      </a:lnTo>
                      <a:lnTo>
                        <a:pt x="2411" y="215"/>
                      </a:lnTo>
                      <a:lnTo>
                        <a:pt x="2413" y="215"/>
                      </a:lnTo>
                      <a:lnTo>
                        <a:pt x="2415" y="215"/>
                      </a:lnTo>
                      <a:lnTo>
                        <a:pt x="2418" y="215"/>
                      </a:lnTo>
                      <a:lnTo>
                        <a:pt x="2420" y="215"/>
                      </a:lnTo>
                      <a:lnTo>
                        <a:pt x="2422" y="215"/>
                      </a:lnTo>
                      <a:lnTo>
                        <a:pt x="2426" y="215"/>
                      </a:lnTo>
                      <a:lnTo>
                        <a:pt x="2428" y="215"/>
                      </a:lnTo>
                      <a:lnTo>
                        <a:pt x="2433" y="215"/>
                      </a:lnTo>
                      <a:lnTo>
                        <a:pt x="2435" y="215"/>
                      </a:lnTo>
                      <a:lnTo>
                        <a:pt x="2437" y="215"/>
                      </a:lnTo>
                      <a:lnTo>
                        <a:pt x="2439" y="215"/>
                      </a:lnTo>
                      <a:lnTo>
                        <a:pt x="2441" y="215"/>
                      </a:lnTo>
                      <a:lnTo>
                        <a:pt x="2444" y="215"/>
                      </a:lnTo>
                      <a:lnTo>
                        <a:pt x="2446" y="215"/>
                      </a:lnTo>
                      <a:lnTo>
                        <a:pt x="2448" y="215"/>
                      </a:lnTo>
                      <a:lnTo>
                        <a:pt x="2450" y="215"/>
                      </a:lnTo>
                      <a:lnTo>
                        <a:pt x="2452" y="215"/>
                      </a:lnTo>
                      <a:lnTo>
                        <a:pt x="2454" y="215"/>
                      </a:lnTo>
                      <a:lnTo>
                        <a:pt x="2456" y="215"/>
                      </a:lnTo>
                      <a:lnTo>
                        <a:pt x="2459" y="215"/>
                      </a:lnTo>
                      <a:lnTo>
                        <a:pt x="2461" y="215"/>
                      </a:lnTo>
                      <a:lnTo>
                        <a:pt x="2463" y="215"/>
                      </a:lnTo>
                      <a:lnTo>
                        <a:pt x="2467" y="215"/>
                      </a:lnTo>
                      <a:lnTo>
                        <a:pt x="2469" y="215"/>
                      </a:lnTo>
                      <a:lnTo>
                        <a:pt x="2472" y="215"/>
                      </a:lnTo>
                      <a:lnTo>
                        <a:pt x="2474" y="215"/>
                      </a:lnTo>
                      <a:lnTo>
                        <a:pt x="2476" y="215"/>
                      </a:lnTo>
                      <a:lnTo>
                        <a:pt x="2478" y="215"/>
                      </a:lnTo>
                      <a:lnTo>
                        <a:pt x="2480" y="215"/>
                      </a:lnTo>
                      <a:lnTo>
                        <a:pt x="2482" y="215"/>
                      </a:lnTo>
                      <a:lnTo>
                        <a:pt x="2484" y="215"/>
                      </a:lnTo>
                      <a:lnTo>
                        <a:pt x="2487" y="215"/>
                      </a:lnTo>
                      <a:lnTo>
                        <a:pt x="2489" y="215"/>
                      </a:lnTo>
                      <a:lnTo>
                        <a:pt x="2491" y="215"/>
                      </a:lnTo>
                      <a:lnTo>
                        <a:pt x="2495" y="215"/>
                      </a:lnTo>
                      <a:lnTo>
                        <a:pt x="2497" y="215"/>
                      </a:lnTo>
                      <a:lnTo>
                        <a:pt x="2500" y="215"/>
                      </a:lnTo>
                      <a:lnTo>
                        <a:pt x="2502" y="215"/>
                      </a:lnTo>
                      <a:lnTo>
                        <a:pt x="2504" y="215"/>
                      </a:lnTo>
                      <a:lnTo>
                        <a:pt x="2506" y="215"/>
                      </a:lnTo>
                      <a:lnTo>
                        <a:pt x="2508" y="215"/>
                      </a:lnTo>
                      <a:lnTo>
                        <a:pt x="2512" y="215"/>
                      </a:lnTo>
                      <a:lnTo>
                        <a:pt x="2515" y="215"/>
                      </a:lnTo>
                      <a:lnTo>
                        <a:pt x="2517" y="215"/>
                      </a:lnTo>
                      <a:lnTo>
                        <a:pt x="2519" y="215"/>
                      </a:lnTo>
                      <a:lnTo>
                        <a:pt x="2523" y="215"/>
                      </a:lnTo>
                      <a:lnTo>
                        <a:pt x="2525" y="215"/>
                      </a:lnTo>
                      <a:lnTo>
                        <a:pt x="2528" y="215"/>
                      </a:lnTo>
                      <a:lnTo>
                        <a:pt x="2530" y="215"/>
                      </a:lnTo>
                      <a:lnTo>
                        <a:pt x="2532" y="215"/>
                      </a:lnTo>
                      <a:lnTo>
                        <a:pt x="2534" y="215"/>
                      </a:lnTo>
                      <a:lnTo>
                        <a:pt x="2536" y="215"/>
                      </a:lnTo>
                      <a:lnTo>
                        <a:pt x="2538" y="215"/>
                      </a:lnTo>
                      <a:lnTo>
                        <a:pt x="2543" y="215"/>
                      </a:lnTo>
                      <a:lnTo>
                        <a:pt x="2545" y="215"/>
                      </a:lnTo>
                      <a:lnTo>
                        <a:pt x="2547" y="215"/>
                      </a:lnTo>
                      <a:lnTo>
                        <a:pt x="2551" y="215"/>
                      </a:lnTo>
                      <a:lnTo>
                        <a:pt x="2553" y="215"/>
                      </a:lnTo>
                      <a:lnTo>
                        <a:pt x="2556" y="215"/>
                      </a:lnTo>
                      <a:lnTo>
                        <a:pt x="2558" y="215"/>
                      </a:lnTo>
                      <a:lnTo>
                        <a:pt x="2560" y="215"/>
                      </a:lnTo>
                      <a:lnTo>
                        <a:pt x="2562" y="215"/>
                      </a:lnTo>
                      <a:lnTo>
                        <a:pt x="2566" y="215"/>
                      </a:lnTo>
                      <a:lnTo>
                        <a:pt x="2568" y="215"/>
                      </a:lnTo>
                      <a:lnTo>
                        <a:pt x="2571" y="215"/>
                      </a:lnTo>
                      <a:lnTo>
                        <a:pt x="2573" y="215"/>
                      </a:lnTo>
                      <a:lnTo>
                        <a:pt x="2575" y="215"/>
                      </a:lnTo>
                      <a:lnTo>
                        <a:pt x="2577" y="215"/>
                      </a:lnTo>
                      <a:lnTo>
                        <a:pt x="2579" y="215"/>
                      </a:lnTo>
                      <a:lnTo>
                        <a:pt x="2581" y="215"/>
                      </a:lnTo>
                      <a:lnTo>
                        <a:pt x="2586" y="215"/>
                      </a:lnTo>
                      <a:lnTo>
                        <a:pt x="2588" y="215"/>
                      </a:lnTo>
                      <a:lnTo>
                        <a:pt x="2590" y="215"/>
                      </a:lnTo>
                      <a:lnTo>
                        <a:pt x="2594" y="215"/>
                      </a:lnTo>
                      <a:lnTo>
                        <a:pt x="2596" y="215"/>
                      </a:lnTo>
                      <a:lnTo>
                        <a:pt x="2601" y="215"/>
                      </a:lnTo>
                      <a:lnTo>
                        <a:pt x="2603" y="215"/>
                      </a:lnTo>
                      <a:lnTo>
                        <a:pt x="2605" y="215"/>
                      </a:lnTo>
                      <a:lnTo>
                        <a:pt x="2607" y="215"/>
                      </a:lnTo>
                      <a:lnTo>
                        <a:pt x="2609" y="215"/>
                      </a:lnTo>
                      <a:lnTo>
                        <a:pt x="2612" y="215"/>
                      </a:lnTo>
                      <a:lnTo>
                        <a:pt x="2614" y="215"/>
                      </a:lnTo>
                      <a:lnTo>
                        <a:pt x="2616" y="215"/>
                      </a:lnTo>
                      <a:lnTo>
                        <a:pt x="2618" y="215"/>
                      </a:lnTo>
                      <a:lnTo>
                        <a:pt x="2620" y="215"/>
                      </a:lnTo>
                      <a:lnTo>
                        <a:pt x="2622" y="215"/>
                      </a:lnTo>
                      <a:lnTo>
                        <a:pt x="2627" y="215"/>
                      </a:lnTo>
                      <a:lnTo>
                        <a:pt x="2629" y="215"/>
                      </a:lnTo>
                      <a:lnTo>
                        <a:pt x="2631" y="215"/>
                      </a:lnTo>
                      <a:lnTo>
                        <a:pt x="2633" y="215"/>
                      </a:lnTo>
                      <a:lnTo>
                        <a:pt x="2635" y="215"/>
                      </a:lnTo>
                      <a:lnTo>
                        <a:pt x="2637" y="215"/>
                      </a:lnTo>
                      <a:lnTo>
                        <a:pt x="2640" y="215"/>
                      </a:lnTo>
                      <a:lnTo>
                        <a:pt x="2642" y="215"/>
                      </a:lnTo>
                      <a:lnTo>
                        <a:pt x="2646" y="215"/>
                      </a:lnTo>
                      <a:lnTo>
                        <a:pt x="2648" y="215"/>
                      </a:lnTo>
                      <a:lnTo>
                        <a:pt x="2650" y="215"/>
                      </a:lnTo>
                      <a:lnTo>
                        <a:pt x="2652" y="215"/>
                      </a:lnTo>
                      <a:lnTo>
                        <a:pt x="2655" y="215"/>
                      </a:lnTo>
                      <a:lnTo>
                        <a:pt x="2659" y="215"/>
                      </a:lnTo>
                      <a:lnTo>
                        <a:pt x="2661" y="215"/>
                      </a:lnTo>
                      <a:lnTo>
                        <a:pt x="2663" y="215"/>
                      </a:lnTo>
                      <a:lnTo>
                        <a:pt x="2665" y="215"/>
                      </a:lnTo>
                      <a:lnTo>
                        <a:pt x="2670" y="215"/>
                      </a:lnTo>
                      <a:lnTo>
                        <a:pt x="2672" y="215"/>
                      </a:lnTo>
                      <a:lnTo>
                        <a:pt x="2674" y="215"/>
                      </a:lnTo>
                      <a:lnTo>
                        <a:pt x="2676" y="215"/>
                      </a:lnTo>
                      <a:lnTo>
                        <a:pt x="2678" y="215"/>
                      </a:lnTo>
                      <a:lnTo>
                        <a:pt x="2683" y="215"/>
                      </a:lnTo>
                      <a:lnTo>
                        <a:pt x="2685" y="215"/>
                      </a:lnTo>
                      <a:lnTo>
                        <a:pt x="2689" y="215"/>
                      </a:lnTo>
                      <a:lnTo>
                        <a:pt x="2691" y="215"/>
                      </a:lnTo>
                      <a:lnTo>
                        <a:pt x="2693" y="215"/>
                      </a:lnTo>
                      <a:lnTo>
                        <a:pt x="2696" y="215"/>
                      </a:lnTo>
                      <a:lnTo>
                        <a:pt x="2698" y="215"/>
                      </a:lnTo>
                      <a:lnTo>
                        <a:pt x="2700" y="215"/>
                      </a:lnTo>
                      <a:lnTo>
                        <a:pt x="2702" y="215"/>
                      </a:lnTo>
                      <a:lnTo>
                        <a:pt x="2704" y="215"/>
                      </a:lnTo>
                      <a:lnTo>
                        <a:pt x="2706" y="215"/>
                      </a:lnTo>
                      <a:lnTo>
                        <a:pt x="2709" y="215"/>
                      </a:lnTo>
                      <a:lnTo>
                        <a:pt x="2711" y="215"/>
                      </a:lnTo>
                      <a:lnTo>
                        <a:pt x="2713" y="215"/>
                      </a:lnTo>
                      <a:lnTo>
                        <a:pt x="2715" y="215"/>
                      </a:lnTo>
                      <a:lnTo>
                        <a:pt x="2717" y="215"/>
                      </a:lnTo>
                      <a:lnTo>
                        <a:pt x="2719" y="215"/>
                      </a:lnTo>
                      <a:lnTo>
                        <a:pt x="2724" y="215"/>
                      </a:lnTo>
                      <a:lnTo>
                        <a:pt x="2726" y="215"/>
                      </a:lnTo>
                      <a:lnTo>
                        <a:pt x="2728" y="215"/>
                      </a:lnTo>
                      <a:lnTo>
                        <a:pt x="2732" y="215"/>
                      </a:lnTo>
                      <a:lnTo>
                        <a:pt x="2734" y="215"/>
                      </a:lnTo>
                      <a:lnTo>
                        <a:pt x="2737" y="215"/>
                      </a:lnTo>
                      <a:lnTo>
                        <a:pt x="2739" y="215"/>
                      </a:lnTo>
                      <a:lnTo>
                        <a:pt x="2741" y="215"/>
                      </a:lnTo>
                      <a:lnTo>
                        <a:pt x="2743" y="215"/>
                      </a:lnTo>
                      <a:lnTo>
                        <a:pt x="2745" y="215"/>
                      </a:lnTo>
                      <a:lnTo>
                        <a:pt x="2747" y="215"/>
                      </a:lnTo>
                      <a:lnTo>
                        <a:pt x="2749" y="215"/>
                      </a:lnTo>
                      <a:lnTo>
                        <a:pt x="2752" y="215"/>
                      </a:lnTo>
                      <a:lnTo>
                        <a:pt x="2754" y="215"/>
                      </a:lnTo>
                      <a:lnTo>
                        <a:pt x="2756" y="215"/>
                      </a:lnTo>
                      <a:lnTo>
                        <a:pt x="2758" y="215"/>
                      </a:lnTo>
                      <a:lnTo>
                        <a:pt x="2760" y="215"/>
                      </a:lnTo>
                      <a:lnTo>
                        <a:pt x="2765" y="215"/>
                      </a:lnTo>
                      <a:lnTo>
                        <a:pt x="2767" y="215"/>
                      </a:lnTo>
                      <a:lnTo>
                        <a:pt x="2771" y="215"/>
                      </a:lnTo>
                      <a:lnTo>
                        <a:pt x="2773" y="215"/>
                      </a:lnTo>
                      <a:lnTo>
                        <a:pt x="2775" y="215"/>
                      </a:lnTo>
                      <a:lnTo>
                        <a:pt x="2777" y="215"/>
                      </a:lnTo>
                      <a:lnTo>
                        <a:pt x="2782" y="215"/>
                      </a:lnTo>
                      <a:lnTo>
                        <a:pt x="2784" y="215"/>
                      </a:lnTo>
                      <a:lnTo>
                        <a:pt x="2788" y="215"/>
                      </a:lnTo>
                      <a:lnTo>
                        <a:pt x="2790" y="215"/>
                      </a:lnTo>
                      <a:lnTo>
                        <a:pt x="2795" y="215"/>
                      </a:lnTo>
                      <a:lnTo>
                        <a:pt x="2797" y="215"/>
                      </a:lnTo>
                      <a:lnTo>
                        <a:pt x="2799" y="215"/>
                      </a:lnTo>
                      <a:lnTo>
                        <a:pt x="2801" y="215"/>
                      </a:lnTo>
                      <a:lnTo>
                        <a:pt x="2803" y="215"/>
                      </a:lnTo>
                      <a:lnTo>
                        <a:pt x="2808" y="215"/>
                      </a:lnTo>
                      <a:lnTo>
                        <a:pt x="2812" y="215"/>
                      </a:lnTo>
                      <a:lnTo>
                        <a:pt x="2814" y="215"/>
                      </a:lnTo>
                      <a:lnTo>
                        <a:pt x="2816" y="215"/>
                      </a:lnTo>
                      <a:lnTo>
                        <a:pt x="2818" y="215"/>
                      </a:lnTo>
                      <a:lnTo>
                        <a:pt x="2821" y="215"/>
                      </a:lnTo>
                      <a:lnTo>
                        <a:pt x="2823" y="215"/>
                      </a:lnTo>
                      <a:lnTo>
                        <a:pt x="2825" y="215"/>
                      </a:lnTo>
                      <a:lnTo>
                        <a:pt x="2827" y="215"/>
                      </a:lnTo>
                      <a:lnTo>
                        <a:pt x="2829" y="215"/>
                      </a:lnTo>
                      <a:lnTo>
                        <a:pt x="2831" y="215"/>
                      </a:lnTo>
                      <a:lnTo>
                        <a:pt x="2833" y="215"/>
                      </a:lnTo>
                      <a:lnTo>
                        <a:pt x="2836" y="215"/>
                      </a:lnTo>
                      <a:lnTo>
                        <a:pt x="2838" y="215"/>
                      </a:lnTo>
                      <a:lnTo>
                        <a:pt x="2840" y="215"/>
                      </a:lnTo>
                      <a:lnTo>
                        <a:pt x="2842" y="215"/>
                      </a:lnTo>
                      <a:lnTo>
                        <a:pt x="2844" y="215"/>
                      </a:lnTo>
                      <a:lnTo>
                        <a:pt x="2846" y="215"/>
                      </a:lnTo>
                      <a:lnTo>
                        <a:pt x="2849" y="215"/>
                      </a:lnTo>
                      <a:lnTo>
                        <a:pt x="2851" y="215"/>
                      </a:lnTo>
                      <a:lnTo>
                        <a:pt x="2853" y="215"/>
                      </a:lnTo>
                      <a:lnTo>
                        <a:pt x="2855" y="215"/>
                      </a:lnTo>
                      <a:lnTo>
                        <a:pt x="2857" y="215"/>
                      </a:lnTo>
                      <a:lnTo>
                        <a:pt x="2859" y="215"/>
                      </a:lnTo>
                      <a:lnTo>
                        <a:pt x="2861" y="215"/>
                      </a:lnTo>
                      <a:lnTo>
                        <a:pt x="2864" y="215"/>
                      </a:lnTo>
                      <a:lnTo>
                        <a:pt x="2868" y="215"/>
                      </a:lnTo>
                      <a:lnTo>
                        <a:pt x="2870" y="215"/>
                      </a:lnTo>
                      <a:lnTo>
                        <a:pt x="2872" y="215"/>
                      </a:lnTo>
                      <a:lnTo>
                        <a:pt x="2874" y="215"/>
                      </a:lnTo>
                      <a:lnTo>
                        <a:pt x="2877" y="215"/>
                      </a:lnTo>
                      <a:lnTo>
                        <a:pt x="2879" y="215"/>
                      </a:lnTo>
                      <a:lnTo>
                        <a:pt x="2883" y="215"/>
                      </a:lnTo>
                      <a:lnTo>
                        <a:pt x="2885" y="215"/>
                      </a:lnTo>
                      <a:lnTo>
                        <a:pt x="2887" y="215"/>
                      </a:lnTo>
                      <a:lnTo>
                        <a:pt x="2889" y="215"/>
                      </a:lnTo>
                      <a:lnTo>
                        <a:pt x="2892" y="215"/>
                      </a:lnTo>
                      <a:lnTo>
                        <a:pt x="2894" y="215"/>
                      </a:lnTo>
                      <a:lnTo>
                        <a:pt x="2896" y="215"/>
                      </a:lnTo>
                      <a:lnTo>
                        <a:pt x="2898" y="215"/>
                      </a:lnTo>
                      <a:lnTo>
                        <a:pt x="2900" y="215"/>
                      </a:lnTo>
                      <a:lnTo>
                        <a:pt x="2902" y="215"/>
                      </a:lnTo>
                      <a:lnTo>
                        <a:pt x="2905" y="215"/>
                      </a:lnTo>
                      <a:lnTo>
                        <a:pt x="2907" y="215"/>
                      </a:lnTo>
                      <a:lnTo>
                        <a:pt x="2909" y="215"/>
                      </a:lnTo>
                      <a:lnTo>
                        <a:pt x="2911" y="215"/>
                      </a:lnTo>
                      <a:lnTo>
                        <a:pt x="2913" y="215"/>
                      </a:lnTo>
                      <a:lnTo>
                        <a:pt x="2917" y="215"/>
                      </a:lnTo>
                      <a:lnTo>
                        <a:pt x="2920" y="215"/>
                      </a:lnTo>
                      <a:lnTo>
                        <a:pt x="2922" y="215"/>
                      </a:lnTo>
                      <a:lnTo>
                        <a:pt x="2924" y="215"/>
                      </a:lnTo>
                      <a:lnTo>
                        <a:pt x="2926" y="215"/>
                      </a:lnTo>
                      <a:lnTo>
                        <a:pt x="2928" y="215"/>
                      </a:lnTo>
                      <a:lnTo>
                        <a:pt x="2930" y="215"/>
                      </a:lnTo>
                      <a:lnTo>
                        <a:pt x="2933" y="215"/>
                      </a:lnTo>
                      <a:lnTo>
                        <a:pt x="2937" y="215"/>
                      </a:lnTo>
                      <a:lnTo>
                        <a:pt x="2939" y="215"/>
                      </a:lnTo>
                      <a:lnTo>
                        <a:pt x="2941" y="215"/>
                      </a:lnTo>
                      <a:lnTo>
                        <a:pt x="2943" y="215"/>
                      </a:lnTo>
                      <a:lnTo>
                        <a:pt x="2946" y="215"/>
                      </a:lnTo>
                      <a:lnTo>
                        <a:pt x="2948" y="215"/>
                      </a:lnTo>
                      <a:lnTo>
                        <a:pt x="2952" y="215"/>
                      </a:lnTo>
                      <a:lnTo>
                        <a:pt x="2956" y="215"/>
                      </a:lnTo>
                      <a:lnTo>
                        <a:pt x="2958" y="215"/>
                      </a:lnTo>
                      <a:lnTo>
                        <a:pt x="2963" y="215"/>
                      </a:lnTo>
                      <a:lnTo>
                        <a:pt x="2965" y="215"/>
                      </a:lnTo>
                      <a:lnTo>
                        <a:pt x="2967" y="215"/>
                      </a:lnTo>
                      <a:lnTo>
                        <a:pt x="2969" y="215"/>
                      </a:lnTo>
                      <a:lnTo>
                        <a:pt x="2971" y="215"/>
                      </a:lnTo>
                      <a:lnTo>
                        <a:pt x="2976" y="215"/>
                      </a:lnTo>
                      <a:lnTo>
                        <a:pt x="2980" y="215"/>
                      </a:lnTo>
                      <a:lnTo>
                        <a:pt x="2982" y="215"/>
                      </a:lnTo>
                      <a:lnTo>
                        <a:pt x="2984" y="215"/>
                      </a:lnTo>
                      <a:lnTo>
                        <a:pt x="2986" y="215"/>
                      </a:lnTo>
                      <a:lnTo>
                        <a:pt x="2989" y="215"/>
                      </a:lnTo>
                      <a:lnTo>
                        <a:pt x="2991" y="215"/>
                      </a:lnTo>
                      <a:lnTo>
                        <a:pt x="2995" y="215"/>
                      </a:lnTo>
                      <a:lnTo>
                        <a:pt x="2997" y="215"/>
                      </a:lnTo>
                      <a:lnTo>
                        <a:pt x="2999" y="215"/>
                      </a:lnTo>
                      <a:lnTo>
                        <a:pt x="3002" y="215"/>
                      </a:lnTo>
                      <a:lnTo>
                        <a:pt x="3004" y="215"/>
                      </a:lnTo>
                      <a:lnTo>
                        <a:pt x="3006" y="215"/>
                      </a:lnTo>
                      <a:lnTo>
                        <a:pt x="3008" y="215"/>
                      </a:lnTo>
                      <a:lnTo>
                        <a:pt x="3010" y="215"/>
                      </a:lnTo>
                      <a:lnTo>
                        <a:pt x="3012" y="215"/>
                      </a:lnTo>
                      <a:lnTo>
                        <a:pt x="3014" y="215"/>
                      </a:lnTo>
                      <a:lnTo>
                        <a:pt x="3017" y="215"/>
                      </a:lnTo>
                      <a:lnTo>
                        <a:pt x="3021" y="215"/>
                      </a:lnTo>
                      <a:lnTo>
                        <a:pt x="3023" y="215"/>
                      </a:lnTo>
                      <a:lnTo>
                        <a:pt x="3025" y="215"/>
                      </a:lnTo>
                      <a:lnTo>
                        <a:pt x="3027" y="215"/>
                      </a:lnTo>
                      <a:lnTo>
                        <a:pt x="3032" y="215"/>
                      </a:lnTo>
                      <a:lnTo>
                        <a:pt x="3034" y="215"/>
                      </a:lnTo>
                      <a:lnTo>
                        <a:pt x="3036" y="215"/>
                      </a:lnTo>
                      <a:lnTo>
                        <a:pt x="3038" y="215"/>
                      </a:lnTo>
                      <a:lnTo>
                        <a:pt x="3040" y="215"/>
                      </a:lnTo>
                      <a:lnTo>
                        <a:pt x="3042" y="215"/>
                      </a:lnTo>
                      <a:lnTo>
                        <a:pt x="3045" y="215"/>
                      </a:lnTo>
                      <a:lnTo>
                        <a:pt x="3049" y="215"/>
                      </a:lnTo>
                      <a:lnTo>
                        <a:pt x="3051" y="215"/>
                      </a:lnTo>
                      <a:lnTo>
                        <a:pt x="3053" y="215"/>
                      </a:lnTo>
                      <a:lnTo>
                        <a:pt x="3055" y="215"/>
                      </a:lnTo>
                      <a:lnTo>
                        <a:pt x="3060" y="215"/>
                      </a:lnTo>
                      <a:lnTo>
                        <a:pt x="3062" y="215"/>
                      </a:lnTo>
                      <a:lnTo>
                        <a:pt x="3064" y="215"/>
                      </a:lnTo>
                      <a:lnTo>
                        <a:pt x="3066" y="215"/>
                      </a:lnTo>
                      <a:lnTo>
                        <a:pt x="3068" y="215"/>
                      </a:lnTo>
                      <a:lnTo>
                        <a:pt x="3070" y="215"/>
                      </a:lnTo>
                      <a:lnTo>
                        <a:pt x="3073" y="215"/>
                      </a:lnTo>
                      <a:lnTo>
                        <a:pt x="3075" y="215"/>
                      </a:lnTo>
                      <a:lnTo>
                        <a:pt x="3077" y="215"/>
                      </a:lnTo>
                      <a:lnTo>
                        <a:pt x="3079" y="215"/>
                      </a:lnTo>
                      <a:lnTo>
                        <a:pt x="3083" y="215"/>
                      </a:lnTo>
                      <a:lnTo>
                        <a:pt x="3086" y="215"/>
                      </a:lnTo>
                      <a:lnTo>
                        <a:pt x="3088" y="215"/>
                      </a:lnTo>
                      <a:lnTo>
                        <a:pt x="3090" y="215"/>
                      </a:lnTo>
                      <a:lnTo>
                        <a:pt x="3092" y="215"/>
                      </a:lnTo>
                      <a:lnTo>
                        <a:pt x="3094" y="215"/>
                      </a:lnTo>
                      <a:lnTo>
                        <a:pt x="3098" y="215"/>
                      </a:lnTo>
                    </a:path>
                  </a:pathLst>
                </a:custGeom>
                <a:grpFill/>
                <a:ln w="3175">
                  <a:solidFill>
                    <a:srgbClr val="00008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2" name="Freeform 41"/>
                <p:cNvSpPr>
                  <a:spLocks/>
                </p:cNvSpPr>
                <p:nvPr/>
              </p:nvSpPr>
              <p:spPr bwMode="auto">
                <a:xfrm>
                  <a:off x="2452688" y="4049713"/>
                  <a:ext cx="4921250" cy="609600"/>
                </a:xfrm>
                <a:custGeom>
                  <a:avLst/>
                  <a:gdLst>
                    <a:gd name="T0" fmla="*/ 48 w 3100"/>
                    <a:gd name="T1" fmla="*/ 384 h 384"/>
                    <a:gd name="T2" fmla="*/ 88 w 3100"/>
                    <a:gd name="T3" fmla="*/ 382 h 384"/>
                    <a:gd name="T4" fmla="*/ 125 w 3100"/>
                    <a:gd name="T5" fmla="*/ 384 h 384"/>
                    <a:gd name="T6" fmla="*/ 166 w 3100"/>
                    <a:gd name="T7" fmla="*/ 382 h 384"/>
                    <a:gd name="T8" fmla="*/ 205 w 3100"/>
                    <a:gd name="T9" fmla="*/ 384 h 384"/>
                    <a:gd name="T10" fmla="*/ 244 w 3100"/>
                    <a:gd name="T11" fmla="*/ 384 h 384"/>
                    <a:gd name="T12" fmla="*/ 291 w 3100"/>
                    <a:gd name="T13" fmla="*/ 382 h 384"/>
                    <a:gd name="T14" fmla="*/ 334 w 3100"/>
                    <a:gd name="T15" fmla="*/ 384 h 384"/>
                    <a:gd name="T16" fmla="*/ 377 w 3100"/>
                    <a:gd name="T17" fmla="*/ 384 h 384"/>
                    <a:gd name="T18" fmla="*/ 422 w 3100"/>
                    <a:gd name="T19" fmla="*/ 384 h 384"/>
                    <a:gd name="T20" fmla="*/ 470 w 3100"/>
                    <a:gd name="T21" fmla="*/ 384 h 384"/>
                    <a:gd name="T22" fmla="*/ 509 w 3100"/>
                    <a:gd name="T23" fmla="*/ 382 h 384"/>
                    <a:gd name="T24" fmla="*/ 547 w 3100"/>
                    <a:gd name="T25" fmla="*/ 382 h 384"/>
                    <a:gd name="T26" fmla="*/ 595 w 3100"/>
                    <a:gd name="T27" fmla="*/ 382 h 384"/>
                    <a:gd name="T28" fmla="*/ 634 w 3100"/>
                    <a:gd name="T29" fmla="*/ 382 h 384"/>
                    <a:gd name="T30" fmla="*/ 681 w 3100"/>
                    <a:gd name="T31" fmla="*/ 382 h 384"/>
                    <a:gd name="T32" fmla="*/ 722 w 3100"/>
                    <a:gd name="T33" fmla="*/ 382 h 384"/>
                    <a:gd name="T34" fmla="*/ 776 w 3100"/>
                    <a:gd name="T35" fmla="*/ 382 h 384"/>
                    <a:gd name="T36" fmla="*/ 827 w 3100"/>
                    <a:gd name="T37" fmla="*/ 382 h 384"/>
                    <a:gd name="T38" fmla="*/ 879 w 3100"/>
                    <a:gd name="T39" fmla="*/ 382 h 384"/>
                    <a:gd name="T40" fmla="*/ 935 w 3100"/>
                    <a:gd name="T41" fmla="*/ 382 h 384"/>
                    <a:gd name="T42" fmla="*/ 985 w 3100"/>
                    <a:gd name="T43" fmla="*/ 382 h 384"/>
                    <a:gd name="T44" fmla="*/ 1039 w 3100"/>
                    <a:gd name="T45" fmla="*/ 382 h 384"/>
                    <a:gd name="T46" fmla="*/ 1090 w 3100"/>
                    <a:gd name="T47" fmla="*/ 382 h 384"/>
                    <a:gd name="T48" fmla="*/ 1146 w 3100"/>
                    <a:gd name="T49" fmla="*/ 382 h 384"/>
                    <a:gd name="T50" fmla="*/ 1198 w 3100"/>
                    <a:gd name="T51" fmla="*/ 382 h 384"/>
                    <a:gd name="T52" fmla="*/ 1252 w 3100"/>
                    <a:gd name="T53" fmla="*/ 382 h 384"/>
                    <a:gd name="T54" fmla="*/ 1301 w 3100"/>
                    <a:gd name="T55" fmla="*/ 382 h 384"/>
                    <a:gd name="T56" fmla="*/ 1362 w 3100"/>
                    <a:gd name="T57" fmla="*/ 382 h 384"/>
                    <a:gd name="T58" fmla="*/ 1411 w 3100"/>
                    <a:gd name="T59" fmla="*/ 382 h 384"/>
                    <a:gd name="T60" fmla="*/ 1465 w 3100"/>
                    <a:gd name="T61" fmla="*/ 382 h 384"/>
                    <a:gd name="T62" fmla="*/ 1521 w 3100"/>
                    <a:gd name="T63" fmla="*/ 382 h 384"/>
                    <a:gd name="T64" fmla="*/ 1573 w 3100"/>
                    <a:gd name="T65" fmla="*/ 382 h 384"/>
                    <a:gd name="T66" fmla="*/ 1625 w 3100"/>
                    <a:gd name="T67" fmla="*/ 382 h 384"/>
                    <a:gd name="T68" fmla="*/ 1674 w 3100"/>
                    <a:gd name="T69" fmla="*/ 382 h 384"/>
                    <a:gd name="T70" fmla="*/ 1728 w 3100"/>
                    <a:gd name="T71" fmla="*/ 382 h 384"/>
                    <a:gd name="T72" fmla="*/ 1784 w 3100"/>
                    <a:gd name="T73" fmla="*/ 382 h 384"/>
                    <a:gd name="T74" fmla="*/ 1838 w 3100"/>
                    <a:gd name="T75" fmla="*/ 382 h 384"/>
                    <a:gd name="T76" fmla="*/ 1890 w 3100"/>
                    <a:gd name="T77" fmla="*/ 382 h 384"/>
                    <a:gd name="T78" fmla="*/ 1939 w 3100"/>
                    <a:gd name="T79" fmla="*/ 382 h 384"/>
                    <a:gd name="T80" fmla="*/ 1989 w 3100"/>
                    <a:gd name="T81" fmla="*/ 382 h 384"/>
                    <a:gd name="T82" fmla="*/ 2040 w 3100"/>
                    <a:gd name="T83" fmla="*/ 382 h 384"/>
                    <a:gd name="T84" fmla="*/ 2088 w 3100"/>
                    <a:gd name="T85" fmla="*/ 382 h 384"/>
                    <a:gd name="T86" fmla="*/ 2142 w 3100"/>
                    <a:gd name="T87" fmla="*/ 382 h 384"/>
                    <a:gd name="T88" fmla="*/ 2196 w 3100"/>
                    <a:gd name="T89" fmla="*/ 382 h 384"/>
                    <a:gd name="T90" fmla="*/ 2249 w 3100"/>
                    <a:gd name="T91" fmla="*/ 382 h 384"/>
                    <a:gd name="T92" fmla="*/ 2301 w 3100"/>
                    <a:gd name="T93" fmla="*/ 382 h 384"/>
                    <a:gd name="T94" fmla="*/ 2353 w 3100"/>
                    <a:gd name="T95" fmla="*/ 382 h 384"/>
                    <a:gd name="T96" fmla="*/ 2405 w 3100"/>
                    <a:gd name="T97" fmla="*/ 382 h 384"/>
                    <a:gd name="T98" fmla="*/ 2458 w 3100"/>
                    <a:gd name="T99" fmla="*/ 382 h 384"/>
                    <a:gd name="T100" fmla="*/ 2510 w 3100"/>
                    <a:gd name="T101" fmla="*/ 382 h 384"/>
                    <a:gd name="T102" fmla="*/ 2560 w 3100"/>
                    <a:gd name="T103" fmla="*/ 382 h 384"/>
                    <a:gd name="T104" fmla="*/ 2614 w 3100"/>
                    <a:gd name="T105" fmla="*/ 382 h 384"/>
                    <a:gd name="T106" fmla="*/ 2663 w 3100"/>
                    <a:gd name="T107" fmla="*/ 382 h 384"/>
                    <a:gd name="T108" fmla="*/ 2719 w 3100"/>
                    <a:gd name="T109" fmla="*/ 382 h 384"/>
                    <a:gd name="T110" fmla="*/ 2769 w 3100"/>
                    <a:gd name="T111" fmla="*/ 382 h 384"/>
                    <a:gd name="T112" fmla="*/ 2816 w 3100"/>
                    <a:gd name="T113" fmla="*/ 382 h 384"/>
                    <a:gd name="T114" fmla="*/ 2868 w 3100"/>
                    <a:gd name="T115" fmla="*/ 382 h 384"/>
                    <a:gd name="T116" fmla="*/ 2922 w 3100"/>
                    <a:gd name="T117" fmla="*/ 382 h 384"/>
                    <a:gd name="T118" fmla="*/ 2971 w 3100"/>
                    <a:gd name="T119" fmla="*/ 382 h 384"/>
                    <a:gd name="T120" fmla="*/ 3027 w 3100"/>
                    <a:gd name="T121" fmla="*/ 382 h 384"/>
                    <a:gd name="T122" fmla="*/ 3083 w 3100"/>
                    <a:gd name="T123" fmla="*/ 38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00" h="384">
                      <a:moveTo>
                        <a:pt x="0" y="382"/>
                      </a:moveTo>
                      <a:lnTo>
                        <a:pt x="2" y="382"/>
                      </a:lnTo>
                      <a:lnTo>
                        <a:pt x="4" y="384"/>
                      </a:lnTo>
                      <a:lnTo>
                        <a:pt x="7" y="382"/>
                      </a:lnTo>
                      <a:lnTo>
                        <a:pt x="9" y="384"/>
                      </a:lnTo>
                      <a:lnTo>
                        <a:pt x="11" y="382"/>
                      </a:lnTo>
                      <a:lnTo>
                        <a:pt x="13" y="384"/>
                      </a:lnTo>
                      <a:lnTo>
                        <a:pt x="15" y="382"/>
                      </a:lnTo>
                      <a:lnTo>
                        <a:pt x="20" y="382"/>
                      </a:lnTo>
                      <a:lnTo>
                        <a:pt x="22" y="382"/>
                      </a:lnTo>
                      <a:lnTo>
                        <a:pt x="24" y="382"/>
                      </a:lnTo>
                      <a:lnTo>
                        <a:pt x="26" y="384"/>
                      </a:lnTo>
                      <a:lnTo>
                        <a:pt x="26" y="382"/>
                      </a:lnTo>
                      <a:lnTo>
                        <a:pt x="28" y="382"/>
                      </a:lnTo>
                      <a:lnTo>
                        <a:pt x="30" y="382"/>
                      </a:lnTo>
                      <a:lnTo>
                        <a:pt x="32" y="384"/>
                      </a:lnTo>
                      <a:lnTo>
                        <a:pt x="35" y="382"/>
                      </a:lnTo>
                      <a:lnTo>
                        <a:pt x="39" y="382"/>
                      </a:lnTo>
                      <a:lnTo>
                        <a:pt x="43" y="382"/>
                      </a:lnTo>
                      <a:lnTo>
                        <a:pt x="45" y="384"/>
                      </a:lnTo>
                      <a:lnTo>
                        <a:pt x="45" y="382"/>
                      </a:lnTo>
                      <a:lnTo>
                        <a:pt x="48" y="384"/>
                      </a:lnTo>
                      <a:lnTo>
                        <a:pt x="50" y="382"/>
                      </a:lnTo>
                      <a:lnTo>
                        <a:pt x="52" y="382"/>
                      </a:lnTo>
                      <a:lnTo>
                        <a:pt x="54" y="382"/>
                      </a:lnTo>
                      <a:lnTo>
                        <a:pt x="56" y="382"/>
                      </a:lnTo>
                      <a:lnTo>
                        <a:pt x="58" y="382"/>
                      </a:lnTo>
                      <a:lnTo>
                        <a:pt x="60" y="384"/>
                      </a:lnTo>
                      <a:lnTo>
                        <a:pt x="63" y="382"/>
                      </a:lnTo>
                      <a:lnTo>
                        <a:pt x="63" y="384"/>
                      </a:lnTo>
                      <a:lnTo>
                        <a:pt x="65" y="384"/>
                      </a:lnTo>
                      <a:lnTo>
                        <a:pt x="67" y="382"/>
                      </a:lnTo>
                      <a:lnTo>
                        <a:pt x="69" y="382"/>
                      </a:lnTo>
                      <a:lnTo>
                        <a:pt x="69" y="384"/>
                      </a:lnTo>
                      <a:lnTo>
                        <a:pt x="73" y="382"/>
                      </a:lnTo>
                      <a:lnTo>
                        <a:pt x="73" y="384"/>
                      </a:lnTo>
                      <a:lnTo>
                        <a:pt x="76" y="382"/>
                      </a:lnTo>
                      <a:lnTo>
                        <a:pt x="78" y="384"/>
                      </a:lnTo>
                      <a:lnTo>
                        <a:pt x="80" y="384"/>
                      </a:lnTo>
                      <a:lnTo>
                        <a:pt x="82" y="382"/>
                      </a:lnTo>
                      <a:lnTo>
                        <a:pt x="82" y="384"/>
                      </a:lnTo>
                      <a:lnTo>
                        <a:pt x="82" y="382"/>
                      </a:lnTo>
                      <a:lnTo>
                        <a:pt x="86" y="382"/>
                      </a:lnTo>
                      <a:lnTo>
                        <a:pt x="88" y="382"/>
                      </a:lnTo>
                      <a:lnTo>
                        <a:pt x="91" y="384"/>
                      </a:lnTo>
                      <a:lnTo>
                        <a:pt x="93" y="384"/>
                      </a:lnTo>
                      <a:lnTo>
                        <a:pt x="93" y="382"/>
                      </a:lnTo>
                      <a:lnTo>
                        <a:pt x="95" y="384"/>
                      </a:lnTo>
                      <a:lnTo>
                        <a:pt x="97" y="382"/>
                      </a:lnTo>
                      <a:lnTo>
                        <a:pt x="99" y="384"/>
                      </a:lnTo>
                      <a:lnTo>
                        <a:pt x="101" y="382"/>
                      </a:lnTo>
                      <a:lnTo>
                        <a:pt x="101" y="384"/>
                      </a:lnTo>
                      <a:lnTo>
                        <a:pt x="104" y="382"/>
                      </a:lnTo>
                      <a:lnTo>
                        <a:pt x="106" y="382"/>
                      </a:lnTo>
                      <a:lnTo>
                        <a:pt x="106" y="384"/>
                      </a:lnTo>
                      <a:lnTo>
                        <a:pt x="108" y="384"/>
                      </a:lnTo>
                      <a:lnTo>
                        <a:pt x="110" y="382"/>
                      </a:lnTo>
                      <a:lnTo>
                        <a:pt x="112" y="384"/>
                      </a:lnTo>
                      <a:lnTo>
                        <a:pt x="114" y="382"/>
                      </a:lnTo>
                      <a:lnTo>
                        <a:pt x="116" y="384"/>
                      </a:lnTo>
                      <a:lnTo>
                        <a:pt x="116" y="382"/>
                      </a:lnTo>
                      <a:lnTo>
                        <a:pt x="119" y="384"/>
                      </a:lnTo>
                      <a:lnTo>
                        <a:pt x="119" y="382"/>
                      </a:lnTo>
                      <a:lnTo>
                        <a:pt x="121" y="382"/>
                      </a:lnTo>
                      <a:lnTo>
                        <a:pt x="123" y="384"/>
                      </a:lnTo>
                      <a:lnTo>
                        <a:pt x="125" y="384"/>
                      </a:lnTo>
                      <a:lnTo>
                        <a:pt x="127" y="382"/>
                      </a:lnTo>
                      <a:lnTo>
                        <a:pt x="129" y="382"/>
                      </a:lnTo>
                      <a:lnTo>
                        <a:pt x="129" y="384"/>
                      </a:lnTo>
                      <a:lnTo>
                        <a:pt x="132" y="384"/>
                      </a:lnTo>
                      <a:lnTo>
                        <a:pt x="136" y="384"/>
                      </a:lnTo>
                      <a:lnTo>
                        <a:pt x="138" y="382"/>
                      </a:lnTo>
                      <a:lnTo>
                        <a:pt x="138" y="384"/>
                      </a:lnTo>
                      <a:lnTo>
                        <a:pt x="142" y="384"/>
                      </a:lnTo>
                      <a:lnTo>
                        <a:pt x="142" y="382"/>
                      </a:lnTo>
                      <a:lnTo>
                        <a:pt x="144" y="384"/>
                      </a:lnTo>
                      <a:lnTo>
                        <a:pt x="147" y="382"/>
                      </a:lnTo>
                      <a:lnTo>
                        <a:pt x="149" y="382"/>
                      </a:lnTo>
                      <a:lnTo>
                        <a:pt x="149" y="384"/>
                      </a:lnTo>
                      <a:lnTo>
                        <a:pt x="151" y="382"/>
                      </a:lnTo>
                      <a:lnTo>
                        <a:pt x="153" y="384"/>
                      </a:lnTo>
                      <a:lnTo>
                        <a:pt x="155" y="384"/>
                      </a:lnTo>
                      <a:lnTo>
                        <a:pt x="157" y="382"/>
                      </a:lnTo>
                      <a:lnTo>
                        <a:pt x="160" y="384"/>
                      </a:lnTo>
                      <a:lnTo>
                        <a:pt x="162" y="382"/>
                      </a:lnTo>
                      <a:lnTo>
                        <a:pt x="162" y="384"/>
                      </a:lnTo>
                      <a:lnTo>
                        <a:pt x="164" y="384"/>
                      </a:lnTo>
                      <a:lnTo>
                        <a:pt x="166" y="382"/>
                      </a:lnTo>
                      <a:lnTo>
                        <a:pt x="168" y="384"/>
                      </a:lnTo>
                      <a:lnTo>
                        <a:pt x="170" y="382"/>
                      </a:lnTo>
                      <a:lnTo>
                        <a:pt x="173" y="382"/>
                      </a:lnTo>
                      <a:lnTo>
                        <a:pt x="173" y="384"/>
                      </a:lnTo>
                      <a:lnTo>
                        <a:pt x="175" y="384"/>
                      </a:lnTo>
                      <a:lnTo>
                        <a:pt x="177" y="382"/>
                      </a:lnTo>
                      <a:lnTo>
                        <a:pt x="179" y="382"/>
                      </a:lnTo>
                      <a:lnTo>
                        <a:pt x="179" y="384"/>
                      </a:lnTo>
                      <a:lnTo>
                        <a:pt x="181" y="382"/>
                      </a:lnTo>
                      <a:lnTo>
                        <a:pt x="183" y="384"/>
                      </a:lnTo>
                      <a:lnTo>
                        <a:pt x="185" y="384"/>
                      </a:lnTo>
                      <a:lnTo>
                        <a:pt x="188" y="382"/>
                      </a:lnTo>
                      <a:lnTo>
                        <a:pt x="188" y="384"/>
                      </a:lnTo>
                      <a:lnTo>
                        <a:pt x="190" y="382"/>
                      </a:lnTo>
                      <a:lnTo>
                        <a:pt x="192" y="382"/>
                      </a:lnTo>
                      <a:lnTo>
                        <a:pt x="194" y="384"/>
                      </a:lnTo>
                      <a:lnTo>
                        <a:pt x="196" y="382"/>
                      </a:lnTo>
                      <a:lnTo>
                        <a:pt x="198" y="384"/>
                      </a:lnTo>
                      <a:lnTo>
                        <a:pt x="201" y="382"/>
                      </a:lnTo>
                      <a:lnTo>
                        <a:pt x="201" y="384"/>
                      </a:lnTo>
                      <a:lnTo>
                        <a:pt x="203" y="382"/>
                      </a:lnTo>
                      <a:lnTo>
                        <a:pt x="205" y="384"/>
                      </a:lnTo>
                      <a:lnTo>
                        <a:pt x="207" y="384"/>
                      </a:lnTo>
                      <a:lnTo>
                        <a:pt x="209" y="382"/>
                      </a:lnTo>
                      <a:lnTo>
                        <a:pt x="211" y="384"/>
                      </a:lnTo>
                      <a:lnTo>
                        <a:pt x="216" y="384"/>
                      </a:lnTo>
                      <a:lnTo>
                        <a:pt x="216" y="382"/>
                      </a:lnTo>
                      <a:lnTo>
                        <a:pt x="218" y="382"/>
                      </a:lnTo>
                      <a:lnTo>
                        <a:pt x="220" y="384"/>
                      </a:lnTo>
                      <a:lnTo>
                        <a:pt x="222" y="382"/>
                      </a:lnTo>
                      <a:lnTo>
                        <a:pt x="222" y="384"/>
                      </a:lnTo>
                      <a:lnTo>
                        <a:pt x="224" y="384"/>
                      </a:lnTo>
                      <a:lnTo>
                        <a:pt x="226" y="382"/>
                      </a:lnTo>
                      <a:lnTo>
                        <a:pt x="229" y="384"/>
                      </a:lnTo>
                      <a:lnTo>
                        <a:pt x="229" y="382"/>
                      </a:lnTo>
                      <a:lnTo>
                        <a:pt x="231" y="382"/>
                      </a:lnTo>
                      <a:lnTo>
                        <a:pt x="233" y="384"/>
                      </a:lnTo>
                      <a:lnTo>
                        <a:pt x="235" y="382"/>
                      </a:lnTo>
                      <a:lnTo>
                        <a:pt x="235" y="384"/>
                      </a:lnTo>
                      <a:lnTo>
                        <a:pt x="237" y="384"/>
                      </a:lnTo>
                      <a:lnTo>
                        <a:pt x="239" y="382"/>
                      </a:lnTo>
                      <a:lnTo>
                        <a:pt x="241" y="382"/>
                      </a:lnTo>
                      <a:lnTo>
                        <a:pt x="241" y="384"/>
                      </a:lnTo>
                      <a:lnTo>
                        <a:pt x="244" y="384"/>
                      </a:lnTo>
                      <a:lnTo>
                        <a:pt x="248" y="382"/>
                      </a:lnTo>
                      <a:lnTo>
                        <a:pt x="248" y="384"/>
                      </a:lnTo>
                      <a:lnTo>
                        <a:pt x="250" y="384"/>
                      </a:lnTo>
                      <a:lnTo>
                        <a:pt x="254" y="384"/>
                      </a:lnTo>
                      <a:lnTo>
                        <a:pt x="254" y="382"/>
                      </a:lnTo>
                      <a:lnTo>
                        <a:pt x="259" y="384"/>
                      </a:lnTo>
                      <a:lnTo>
                        <a:pt x="261" y="384"/>
                      </a:lnTo>
                      <a:lnTo>
                        <a:pt x="263" y="382"/>
                      </a:lnTo>
                      <a:lnTo>
                        <a:pt x="265" y="384"/>
                      </a:lnTo>
                      <a:lnTo>
                        <a:pt x="265" y="382"/>
                      </a:lnTo>
                      <a:lnTo>
                        <a:pt x="267" y="382"/>
                      </a:lnTo>
                      <a:lnTo>
                        <a:pt x="269" y="384"/>
                      </a:lnTo>
                      <a:lnTo>
                        <a:pt x="272" y="384"/>
                      </a:lnTo>
                      <a:lnTo>
                        <a:pt x="274" y="384"/>
                      </a:lnTo>
                      <a:lnTo>
                        <a:pt x="276" y="382"/>
                      </a:lnTo>
                      <a:lnTo>
                        <a:pt x="278" y="384"/>
                      </a:lnTo>
                      <a:lnTo>
                        <a:pt x="280" y="384"/>
                      </a:lnTo>
                      <a:lnTo>
                        <a:pt x="285" y="384"/>
                      </a:lnTo>
                      <a:lnTo>
                        <a:pt x="285" y="382"/>
                      </a:lnTo>
                      <a:lnTo>
                        <a:pt x="287" y="384"/>
                      </a:lnTo>
                      <a:lnTo>
                        <a:pt x="291" y="384"/>
                      </a:lnTo>
                      <a:lnTo>
                        <a:pt x="291" y="382"/>
                      </a:lnTo>
                      <a:lnTo>
                        <a:pt x="293" y="384"/>
                      </a:lnTo>
                      <a:lnTo>
                        <a:pt x="295" y="382"/>
                      </a:lnTo>
                      <a:lnTo>
                        <a:pt x="297" y="382"/>
                      </a:lnTo>
                      <a:lnTo>
                        <a:pt x="297" y="384"/>
                      </a:lnTo>
                      <a:lnTo>
                        <a:pt x="302" y="382"/>
                      </a:lnTo>
                      <a:lnTo>
                        <a:pt x="302" y="384"/>
                      </a:lnTo>
                      <a:lnTo>
                        <a:pt x="304" y="382"/>
                      </a:lnTo>
                      <a:lnTo>
                        <a:pt x="306" y="384"/>
                      </a:lnTo>
                      <a:lnTo>
                        <a:pt x="308" y="384"/>
                      </a:lnTo>
                      <a:lnTo>
                        <a:pt x="310" y="382"/>
                      </a:lnTo>
                      <a:lnTo>
                        <a:pt x="310" y="384"/>
                      </a:lnTo>
                      <a:lnTo>
                        <a:pt x="315" y="382"/>
                      </a:lnTo>
                      <a:lnTo>
                        <a:pt x="315" y="384"/>
                      </a:lnTo>
                      <a:lnTo>
                        <a:pt x="317" y="382"/>
                      </a:lnTo>
                      <a:lnTo>
                        <a:pt x="317" y="384"/>
                      </a:lnTo>
                      <a:lnTo>
                        <a:pt x="321" y="384"/>
                      </a:lnTo>
                      <a:lnTo>
                        <a:pt x="323" y="384"/>
                      </a:lnTo>
                      <a:lnTo>
                        <a:pt x="325" y="382"/>
                      </a:lnTo>
                      <a:lnTo>
                        <a:pt x="328" y="384"/>
                      </a:lnTo>
                      <a:lnTo>
                        <a:pt x="330" y="384"/>
                      </a:lnTo>
                      <a:lnTo>
                        <a:pt x="332" y="382"/>
                      </a:lnTo>
                      <a:lnTo>
                        <a:pt x="334" y="384"/>
                      </a:lnTo>
                      <a:lnTo>
                        <a:pt x="334" y="382"/>
                      </a:lnTo>
                      <a:lnTo>
                        <a:pt x="336" y="384"/>
                      </a:lnTo>
                      <a:lnTo>
                        <a:pt x="338" y="382"/>
                      </a:lnTo>
                      <a:lnTo>
                        <a:pt x="341" y="384"/>
                      </a:lnTo>
                      <a:lnTo>
                        <a:pt x="343" y="382"/>
                      </a:lnTo>
                      <a:lnTo>
                        <a:pt x="345" y="382"/>
                      </a:lnTo>
                      <a:lnTo>
                        <a:pt x="345" y="384"/>
                      </a:lnTo>
                      <a:lnTo>
                        <a:pt x="347" y="384"/>
                      </a:lnTo>
                      <a:lnTo>
                        <a:pt x="349" y="382"/>
                      </a:lnTo>
                      <a:lnTo>
                        <a:pt x="351" y="384"/>
                      </a:lnTo>
                      <a:lnTo>
                        <a:pt x="353" y="384"/>
                      </a:lnTo>
                      <a:lnTo>
                        <a:pt x="358" y="384"/>
                      </a:lnTo>
                      <a:lnTo>
                        <a:pt x="358" y="382"/>
                      </a:lnTo>
                      <a:lnTo>
                        <a:pt x="360" y="384"/>
                      </a:lnTo>
                      <a:lnTo>
                        <a:pt x="364" y="384"/>
                      </a:lnTo>
                      <a:lnTo>
                        <a:pt x="366" y="382"/>
                      </a:lnTo>
                      <a:lnTo>
                        <a:pt x="366" y="384"/>
                      </a:lnTo>
                      <a:lnTo>
                        <a:pt x="371" y="384"/>
                      </a:lnTo>
                      <a:lnTo>
                        <a:pt x="371" y="382"/>
                      </a:lnTo>
                      <a:lnTo>
                        <a:pt x="373" y="384"/>
                      </a:lnTo>
                      <a:lnTo>
                        <a:pt x="373" y="382"/>
                      </a:lnTo>
                      <a:lnTo>
                        <a:pt x="377" y="384"/>
                      </a:lnTo>
                      <a:lnTo>
                        <a:pt x="377" y="382"/>
                      </a:lnTo>
                      <a:lnTo>
                        <a:pt x="379" y="384"/>
                      </a:lnTo>
                      <a:lnTo>
                        <a:pt x="381" y="382"/>
                      </a:lnTo>
                      <a:lnTo>
                        <a:pt x="384" y="384"/>
                      </a:lnTo>
                      <a:lnTo>
                        <a:pt x="386" y="382"/>
                      </a:lnTo>
                      <a:lnTo>
                        <a:pt x="388" y="384"/>
                      </a:lnTo>
                      <a:lnTo>
                        <a:pt x="390" y="384"/>
                      </a:lnTo>
                      <a:lnTo>
                        <a:pt x="394" y="384"/>
                      </a:lnTo>
                      <a:lnTo>
                        <a:pt x="394" y="382"/>
                      </a:lnTo>
                      <a:lnTo>
                        <a:pt x="397" y="384"/>
                      </a:lnTo>
                      <a:lnTo>
                        <a:pt x="401" y="384"/>
                      </a:lnTo>
                      <a:lnTo>
                        <a:pt x="403" y="382"/>
                      </a:lnTo>
                      <a:lnTo>
                        <a:pt x="405" y="384"/>
                      </a:lnTo>
                      <a:lnTo>
                        <a:pt x="407" y="384"/>
                      </a:lnTo>
                      <a:lnTo>
                        <a:pt x="409" y="382"/>
                      </a:lnTo>
                      <a:lnTo>
                        <a:pt x="414" y="382"/>
                      </a:lnTo>
                      <a:lnTo>
                        <a:pt x="414" y="384"/>
                      </a:lnTo>
                      <a:lnTo>
                        <a:pt x="416" y="384"/>
                      </a:lnTo>
                      <a:lnTo>
                        <a:pt x="418" y="382"/>
                      </a:lnTo>
                      <a:lnTo>
                        <a:pt x="420" y="384"/>
                      </a:lnTo>
                      <a:lnTo>
                        <a:pt x="422" y="382"/>
                      </a:lnTo>
                      <a:lnTo>
                        <a:pt x="422" y="384"/>
                      </a:lnTo>
                      <a:lnTo>
                        <a:pt x="422" y="382"/>
                      </a:lnTo>
                      <a:lnTo>
                        <a:pt x="427" y="384"/>
                      </a:lnTo>
                      <a:lnTo>
                        <a:pt x="429" y="384"/>
                      </a:lnTo>
                      <a:lnTo>
                        <a:pt x="433" y="384"/>
                      </a:lnTo>
                      <a:lnTo>
                        <a:pt x="435" y="382"/>
                      </a:lnTo>
                      <a:lnTo>
                        <a:pt x="438" y="384"/>
                      </a:lnTo>
                      <a:lnTo>
                        <a:pt x="440" y="384"/>
                      </a:lnTo>
                      <a:lnTo>
                        <a:pt x="442" y="382"/>
                      </a:lnTo>
                      <a:lnTo>
                        <a:pt x="442" y="384"/>
                      </a:lnTo>
                      <a:lnTo>
                        <a:pt x="444" y="382"/>
                      </a:lnTo>
                      <a:lnTo>
                        <a:pt x="446" y="384"/>
                      </a:lnTo>
                      <a:lnTo>
                        <a:pt x="448" y="382"/>
                      </a:lnTo>
                      <a:lnTo>
                        <a:pt x="450" y="384"/>
                      </a:lnTo>
                      <a:lnTo>
                        <a:pt x="453" y="384"/>
                      </a:lnTo>
                      <a:lnTo>
                        <a:pt x="457" y="384"/>
                      </a:lnTo>
                      <a:lnTo>
                        <a:pt x="459" y="384"/>
                      </a:lnTo>
                      <a:lnTo>
                        <a:pt x="461" y="382"/>
                      </a:lnTo>
                      <a:lnTo>
                        <a:pt x="463" y="382"/>
                      </a:lnTo>
                      <a:lnTo>
                        <a:pt x="463" y="384"/>
                      </a:lnTo>
                      <a:lnTo>
                        <a:pt x="466" y="382"/>
                      </a:lnTo>
                      <a:lnTo>
                        <a:pt x="466" y="384"/>
                      </a:lnTo>
                      <a:lnTo>
                        <a:pt x="470" y="384"/>
                      </a:lnTo>
                      <a:lnTo>
                        <a:pt x="470" y="382"/>
                      </a:lnTo>
                      <a:lnTo>
                        <a:pt x="472" y="384"/>
                      </a:lnTo>
                      <a:lnTo>
                        <a:pt x="476" y="382"/>
                      </a:lnTo>
                      <a:lnTo>
                        <a:pt x="476" y="384"/>
                      </a:lnTo>
                      <a:lnTo>
                        <a:pt x="478" y="382"/>
                      </a:lnTo>
                      <a:lnTo>
                        <a:pt x="481" y="384"/>
                      </a:lnTo>
                      <a:lnTo>
                        <a:pt x="483" y="384"/>
                      </a:lnTo>
                      <a:lnTo>
                        <a:pt x="483" y="382"/>
                      </a:lnTo>
                      <a:lnTo>
                        <a:pt x="485" y="384"/>
                      </a:lnTo>
                      <a:lnTo>
                        <a:pt x="487" y="382"/>
                      </a:lnTo>
                      <a:lnTo>
                        <a:pt x="489" y="382"/>
                      </a:lnTo>
                      <a:lnTo>
                        <a:pt x="489" y="384"/>
                      </a:lnTo>
                      <a:lnTo>
                        <a:pt x="491" y="384"/>
                      </a:lnTo>
                      <a:lnTo>
                        <a:pt x="494" y="382"/>
                      </a:lnTo>
                      <a:lnTo>
                        <a:pt x="496" y="382"/>
                      </a:lnTo>
                      <a:lnTo>
                        <a:pt x="496" y="384"/>
                      </a:lnTo>
                      <a:lnTo>
                        <a:pt x="498" y="384"/>
                      </a:lnTo>
                      <a:lnTo>
                        <a:pt x="500" y="382"/>
                      </a:lnTo>
                      <a:lnTo>
                        <a:pt x="502" y="382"/>
                      </a:lnTo>
                      <a:lnTo>
                        <a:pt x="502" y="384"/>
                      </a:lnTo>
                      <a:lnTo>
                        <a:pt x="504" y="384"/>
                      </a:lnTo>
                      <a:lnTo>
                        <a:pt x="509" y="382"/>
                      </a:lnTo>
                      <a:lnTo>
                        <a:pt x="509" y="384"/>
                      </a:lnTo>
                      <a:lnTo>
                        <a:pt x="511" y="382"/>
                      </a:lnTo>
                      <a:lnTo>
                        <a:pt x="513" y="382"/>
                      </a:lnTo>
                      <a:lnTo>
                        <a:pt x="515" y="384"/>
                      </a:lnTo>
                      <a:lnTo>
                        <a:pt x="519" y="384"/>
                      </a:lnTo>
                      <a:lnTo>
                        <a:pt x="519" y="382"/>
                      </a:lnTo>
                      <a:lnTo>
                        <a:pt x="522" y="384"/>
                      </a:lnTo>
                      <a:lnTo>
                        <a:pt x="524" y="382"/>
                      </a:lnTo>
                      <a:lnTo>
                        <a:pt x="526" y="384"/>
                      </a:lnTo>
                      <a:lnTo>
                        <a:pt x="528" y="382"/>
                      </a:lnTo>
                      <a:lnTo>
                        <a:pt x="528" y="384"/>
                      </a:lnTo>
                      <a:lnTo>
                        <a:pt x="530" y="382"/>
                      </a:lnTo>
                      <a:lnTo>
                        <a:pt x="532" y="382"/>
                      </a:lnTo>
                      <a:lnTo>
                        <a:pt x="532" y="384"/>
                      </a:lnTo>
                      <a:lnTo>
                        <a:pt x="534" y="384"/>
                      </a:lnTo>
                      <a:lnTo>
                        <a:pt x="539" y="382"/>
                      </a:lnTo>
                      <a:lnTo>
                        <a:pt x="539" y="384"/>
                      </a:lnTo>
                      <a:lnTo>
                        <a:pt x="541" y="384"/>
                      </a:lnTo>
                      <a:lnTo>
                        <a:pt x="543" y="382"/>
                      </a:lnTo>
                      <a:lnTo>
                        <a:pt x="545" y="382"/>
                      </a:lnTo>
                      <a:lnTo>
                        <a:pt x="545" y="384"/>
                      </a:lnTo>
                      <a:lnTo>
                        <a:pt x="547" y="382"/>
                      </a:lnTo>
                      <a:lnTo>
                        <a:pt x="550" y="382"/>
                      </a:lnTo>
                      <a:lnTo>
                        <a:pt x="552" y="382"/>
                      </a:lnTo>
                      <a:lnTo>
                        <a:pt x="552" y="384"/>
                      </a:lnTo>
                      <a:lnTo>
                        <a:pt x="556" y="382"/>
                      </a:lnTo>
                      <a:lnTo>
                        <a:pt x="558" y="382"/>
                      </a:lnTo>
                      <a:lnTo>
                        <a:pt x="560" y="384"/>
                      </a:lnTo>
                      <a:lnTo>
                        <a:pt x="562" y="384"/>
                      </a:lnTo>
                      <a:lnTo>
                        <a:pt x="565" y="382"/>
                      </a:lnTo>
                      <a:lnTo>
                        <a:pt x="567" y="382"/>
                      </a:lnTo>
                      <a:lnTo>
                        <a:pt x="569" y="384"/>
                      </a:lnTo>
                      <a:lnTo>
                        <a:pt x="569" y="382"/>
                      </a:lnTo>
                      <a:lnTo>
                        <a:pt x="571" y="384"/>
                      </a:lnTo>
                      <a:lnTo>
                        <a:pt x="573" y="382"/>
                      </a:lnTo>
                      <a:lnTo>
                        <a:pt x="575" y="384"/>
                      </a:lnTo>
                      <a:lnTo>
                        <a:pt x="578" y="382"/>
                      </a:lnTo>
                      <a:lnTo>
                        <a:pt x="580" y="382"/>
                      </a:lnTo>
                      <a:lnTo>
                        <a:pt x="582" y="384"/>
                      </a:lnTo>
                      <a:lnTo>
                        <a:pt x="584" y="382"/>
                      </a:lnTo>
                      <a:lnTo>
                        <a:pt x="584" y="384"/>
                      </a:lnTo>
                      <a:lnTo>
                        <a:pt x="588" y="382"/>
                      </a:lnTo>
                      <a:lnTo>
                        <a:pt x="590" y="382"/>
                      </a:lnTo>
                      <a:lnTo>
                        <a:pt x="595" y="382"/>
                      </a:lnTo>
                      <a:lnTo>
                        <a:pt x="595" y="384"/>
                      </a:lnTo>
                      <a:lnTo>
                        <a:pt x="601" y="382"/>
                      </a:lnTo>
                      <a:lnTo>
                        <a:pt x="601" y="384"/>
                      </a:lnTo>
                      <a:lnTo>
                        <a:pt x="603" y="384"/>
                      </a:lnTo>
                      <a:lnTo>
                        <a:pt x="603" y="382"/>
                      </a:lnTo>
                      <a:lnTo>
                        <a:pt x="606" y="382"/>
                      </a:lnTo>
                      <a:lnTo>
                        <a:pt x="608" y="384"/>
                      </a:lnTo>
                      <a:lnTo>
                        <a:pt x="610" y="384"/>
                      </a:lnTo>
                      <a:lnTo>
                        <a:pt x="610" y="382"/>
                      </a:lnTo>
                      <a:lnTo>
                        <a:pt x="612" y="382"/>
                      </a:lnTo>
                      <a:lnTo>
                        <a:pt x="612" y="384"/>
                      </a:lnTo>
                      <a:lnTo>
                        <a:pt x="614" y="384"/>
                      </a:lnTo>
                      <a:lnTo>
                        <a:pt x="616" y="382"/>
                      </a:lnTo>
                      <a:lnTo>
                        <a:pt x="618" y="382"/>
                      </a:lnTo>
                      <a:lnTo>
                        <a:pt x="621" y="382"/>
                      </a:lnTo>
                      <a:lnTo>
                        <a:pt x="623" y="382"/>
                      </a:lnTo>
                      <a:lnTo>
                        <a:pt x="625" y="382"/>
                      </a:lnTo>
                      <a:lnTo>
                        <a:pt x="627" y="384"/>
                      </a:lnTo>
                      <a:lnTo>
                        <a:pt x="627" y="382"/>
                      </a:lnTo>
                      <a:lnTo>
                        <a:pt x="629" y="382"/>
                      </a:lnTo>
                      <a:lnTo>
                        <a:pt x="631" y="382"/>
                      </a:lnTo>
                      <a:lnTo>
                        <a:pt x="634" y="382"/>
                      </a:lnTo>
                      <a:lnTo>
                        <a:pt x="636" y="382"/>
                      </a:lnTo>
                      <a:lnTo>
                        <a:pt x="638" y="382"/>
                      </a:lnTo>
                      <a:lnTo>
                        <a:pt x="640" y="382"/>
                      </a:lnTo>
                      <a:lnTo>
                        <a:pt x="642" y="382"/>
                      </a:lnTo>
                      <a:lnTo>
                        <a:pt x="644" y="382"/>
                      </a:lnTo>
                      <a:lnTo>
                        <a:pt x="646" y="382"/>
                      </a:lnTo>
                      <a:lnTo>
                        <a:pt x="646" y="384"/>
                      </a:lnTo>
                      <a:lnTo>
                        <a:pt x="651" y="382"/>
                      </a:lnTo>
                      <a:lnTo>
                        <a:pt x="651" y="384"/>
                      </a:lnTo>
                      <a:lnTo>
                        <a:pt x="651" y="382"/>
                      </a:lnTo>
                      <a:lnTo>
                        <a:pt x="653" y="382"/>
                      </a:lnTo>
                      <a:lnTo>
                        <a:pt x="655" y="382"/>
                      </a:lnTo>
                      <a:lnTo>
                        <a:pt x="657" y="382"/>
                      </a:lnTo>
                      <a:lnTo>
                        <a:pt x="659" y="382"/>
                      </a:lnTo>
                      <a:lnTo>
                        <a:pt x="662" y="382"/>
                      </a:lnTo>
                      <a:lnTo>
                        <a:pt x="666" y="382"/>
                      </a:lnTo>
                      <a:lnTo>
                        <a:pt x="668" y="382"/>
                      </a:lnTo>
                      <a:lnTo>
                        <a:pt x="670" y="382"/>
                      </a:lnTo>
                      <a:lnTo>
                        <a:pt x="672" y="382"/>
                      </a:lnTo>
                      <a:lnTo>
                        <a:pt x="677" y="382"/>
                      </a:lnTo>
                      <a:lnTo>
                        <a:pt x="679" y="382"/>
                      </a:lnTo>
                      <a:lnTo>
                        <a:pt x="681" y="382"/>
                      </a:lnTo>
                      <a:lnTo>
                        <a:pt x="683" y="382"/>
                      </a:lnTo>
                      <a:lnTo>
                        <a:pt x="685" y="382"/>
                      </a:lnTo>
                      <a:lnTo>
                        <a:pt x="687" y="382"/>
                      </a:lnTo>
                      <a:lnTo>
                        <a:pt x="690" y="382"/>
                      </a:lnTo>
                      <a:lnTo>
                        <a:pt x="692" y="382"/>
                      </a:lnTo>
                      <a:lnTo>
                        <a:pt x="694" y="380"/>
                      </a:lnTo>
                      <a:lnTo>
                        <a:pt x="694" y="378"/>
                      </a:lnTo>
                      <a:lnTo>
                        <a:pt x="696" y="337"/>
                      </a:lnTo>
                      <a:lnTo>
                        <a:pt x="698" y="302"/>
                      </a:lnTo>
                      <a:lnTo>
                        <a:pt x="700" y="154"/>
                      </a:lnTo>
                      <a:lnTo>
                        <a:pt x="700" y="60"/>
                      </a:lnTo>
                      <a:lnTo>
                        <a:pt x="703" y="0"/>
                      </a:lnTo>
                      <a:lnTo>
                        <a:pt x="705" y="25"/>
                      </a:lnTo>
                      <a:lnTo>
                        <a:pt x="707" y="227"/>
                      </a:lnTo>
                      <a:lnTo>
                        <a:pt x="707" y="281"/>
                      </a:lnTo>
                      <a:lnTo>
                        <a:pt x="709" y="360"/>
                      </a:lnTo>
                      <a:lnTo>
                        <a:pt x="711" y="369"/>
                      </a:lnTo>
                      <a:lnTo>
                        <a:pt x="713" y="380"/>
                      </a:lnTo>
                      <a:lnTo>
                        <a:pt x="715" y="382"/>
                      </a:lnTo>
                      <a:lnTo>
                        <a:pt x="718" y="382"/>
                      </a:lnTo>
                      <a:lnTo>
                        <a:pt x="720" y="382"/>
                      </a:lnTo>
                      <a:lnTo>
                        <a:pt x="722" y="382"/>
                      </a:lnTo>
                      <a:lnTo>
                        <a:pt x="724" y="382"/>
                      </a:lnTo>
                      <a:lnTo>
                        <a:pt x="726" y="382"/>
                      </a:lnTo>
                      <a:lnTo>
                        <a:pt x="728" y="382"/>
                      </a:lnTo>
                      <a:lnTo>
                        <a:pt x="733" y="382"/>
                      </a:lnTo>
                      <a:lnTo>
                        <a:pt x="735" y="382"/>
                      </a:lnTo>
                      <a:lnTo>
                        <a:pt x="737" y="382"/>
                      </a:lnTo>
                      <a:lnTo>
                        <a:pt x="739" y="382"/>
                      </a:lnTo>
                      <a:lnTo>
                        <a:pt x="741" y="382"/>
                      </a:lnTo>
                      <a:lnTo>
                        <a:pt x="746" y="382"/>
                      </a:lnTo>
                      <a:lnTo>
                        <a:pt x="748" y="382"/>
                      </a:lnTo>
                      <a:lnTo>
                        <a:pt x="750" y="382"/>
                      </a:lnTo>
                      <a:lnTo>
                        <a:pt x="752" y="382"/>
                      </a:lnTo>
                      <a:lnTo>
                        <a:pt x="754" y="382"/>
                      </a:lnTo>
                      <a:lnTo>
                        <a:pt x="756" y="382"/>
                      </a:lnTo>
                      <a:lnTo>
                        <a:pt x="759" y="382"/>
                      </a:lnTo>
                      <a:lnTo>
                        <a:pt x="761" y="382"/>
                      </a:lnTo>
                      <a:lnTo>
                        <a:pt x="765" y="382"/>
                      </a:lnTo>
                      <a:lnTo>
                        <a:pt x="767" y="382"/>
                      </a:lnTo>
                      <a:lnTo>
                        <a:pt x="769" y="382"/>
                      </a:lnTo>
                      <a:lnTo>
                        <a:pt x="771" y="382"/>
                      </a:lnTo>
                      <a:lnTo>
                        <a:pt x="774" y="382"/>
                      </a:lnTo>
                      <a:lnTo>
                        <a:pt x="776" y="382"/>
                      </a:lnTo>
                      <a:lnTo>
                        <a:pt x="778" y="382"/>
                      </a:lnTo>
                      <a:lnTo>
                        <a:pt x="782" y="382"/>
                      </a:lnTo>
                      <a:lnTo>
                        <a:pt x="784" y="382"/>
                      </a:lnTo>
                      <a:lnTo>
                        <a:pt x="789" y="382"/>
                      </a:lnTo>
                      <a:lnTo>
                        <a:pt x="791" y="382"/>
                      </a:lnTo>
                      <a:lnTo>
                        <a:pt x="793" y="382"/>
                      </a:lnTo>
                      <a:lnTo>
                        <a:pt x="795" y="382"/>
                      </a:lnTo>
                      <a:lnTo>
                        <a:pt x="797" y="382"/>
                      </a:lnTo>
                      <a:lnTo>
                        <a:pt x="799" y="382"/>
                      </a:lnTo>
                      <a:lnTo>
                        <a:pt x="802" y="382"/>
                      </a:lnTo>
                      <a:lnTo>
                        <a:pt x="804" y="382"/>
                      </a:lnTo>
                      <a:lnTo>
                        <a:pt x="806" y="382"/>
                      </a:lnTo>
                      <a:lnTo>
                        <a:pt x="808" y="382"/>
                      </a:lnTo>
                      <a:lnTo>
                        <a:pt x="810" y="382"/>
                      </a:lnTo>
                      <a:lnTo>
                        <a:pt x="812" y="382"/>
                      </a:lnTo>
                      <a:lnTo>
                        <a:pt x="815" y="382"/>
                      </a:lnTo>
                      <a:lnTo>
                        <a:pt x="817" y="382"/>
                      </a:lnTo>
                      <a:lnTo>
                        <a:pt x="819" y="382"/>
                      </a:lnTo>
                      <a:lnTo>
                        <a:pt x="821" y="382"/>
                      </a:lnTo>
                      <a:lnTo>
                        <a:pt x="823" y="382"/>
                      </a:lnTo>
                      <a:lnTo>
                        <a:pt x="825" y="382"/>
                      </a:lnTo>
                      <a:lnTo>
                        <a:pt x="827" y="382"/>
                      </a:lnTo>
                      <a:lnTo>
                        <a:pt x="832" y="382"/>
                      </a:lnTo>
                      <a:lnTo>
                        <a:pt x="834" y="382"/>
                      </a:lnTo>
                      <a:lnTo>
                        <a:pt x="838" y="382"/>
                      </a:lnTo>
                      <a:lnTo>
                        <a:pt x="840" y="382"/>
                      </a:lnTo>
                      <a:lnTo>
                        <a:pt x="843" y="382"/>
                      </a:lnTo>
                      <a:lnTo>
                        <a:pt x="845" y="382"/>
                      </a:lnTo>
                      <a:lnTo>
                        <a:pt x="847" y="382"/>
                      </a:lnTo>
                      <a:lnTo>
                        <a:pt x="849" y="382"/>
                      </a:lnTo>
                      <a:lnTo>
                        <a:pt x="851" y="382"/>
                      </a:lnTo>
                      <a:lnTo>
                        <a:pt x="853" y="382"/>
                      </a:lnTo>
                      <a:lnTo>
                        <a:pt x="855" y="382"/>
                      </a:lnTo>
                      <a:lnTo>
                        <a:pt x="858" y="382"/>
                      </a:lnTo>
                      <a:lnTo>
                        <a:pt x="860" y="382"/>
                      </a:lnTo>
                      <a:lnTo>
                        <a:pt x="862" y="382"/>
                      </a:lnTo>
                      <a:lnTo>
                        <a:pt x="864" y="382"/>
                      </a:lnTo>
                      <a:lnTo>
                        <a:pt x="866" y="382"/>
                      </a:lnTo>
                      <a:lnTo>
                        <a:pt x="868" y="382"/>
                      </a:lnTo>
                      <a:lnTo>
                        <a:pt x="871" y="382"/>
                      </a:lnTo>
                      <a:lnTo>
                        <a:pt x="873" y="382"/>
                      </a:lnTo>
                      <a:lnTo>
                        <a:pt x="875" y="382"/>
                      </a:lnTo>
                      <a:lnTo>
                        <a:pt x="877" y="382"/>
                      </a:lnTo>
                      <a:lnTo>
                        <a:pt x="879" y="382"/>
                      </a:lnTo>
                      <a:lnTo>
                        <a:pt x="883" y="382"/>
                      </a:lnTo>
                      <a:lnTo>
                        <a:pt x="886" y="382"/>
                      </a:lnTo>
                      <a:lnTo>
                        <a:pt x="888" y="382"/>
                      </a:lnTo>
                      <a:lnTo>
                        <a:pt x="890" y="382"/>
                      </a:lnTo>
                      <a:lnTo>
                        <a:pt x="892" y="382"/>
                      </a:lnTo>
                      <a:lnTo>
                        <a:pt x="896" y="382"/>
                      </a:lnTo>
                      <a:lnTo>
                        <a:pt x="899" y="382"/>
                      </a:lnTo>
                      <a:lnTo>
                        <a:pt x="901" y="382"/>
                      </a:lnTo>
                      <a:lnTo>
                        <a:pt x="903" y="382"/>
                      </a:lnTo>
                      <a:lnTo>
                        <a:pt x="905" y="382"/>
                      </a:lnTo>
                      <a:lnTo>
                        <a:pt x="907" y="382"/>
                      </a:lnTo>
                      <a:lnTo>
                        <a:pt x="909" y="382"/>
                      </a:lnTo>
                      <a:lnTo>
                        <a:pt x="914" y="382"/>
                      </a:lnTo>
                      <a:lnTo>
                        <a:pt x="916" y="382"/>
                      </a:lnTo>
                      <a:lnTo>
                        <a:pt x="918" y="382"/>
                      </a:lnTo>
                      <a:lnTo>
                        <a:pt x="920" y="382"/>
                      </a:lnTo>
                      <a:lnTo>
                        <a:pt x="922" y="382"/>
                      </a:lnTo>
                      <a:lnTo>
                        <a:pt x="924" y="382"/>
                      </a:lnTo>
                      <a:lnTo>
                        <a:pt x="927" y="382"/>
                      </a:lnTo>
                      <a:lnTo>
                        <a:pt x="929" y="382"/>
                      </a:lnTo>
                      <a:lnTo>
                        <a:pt x="933" y="382"/>
                      </a:lnTo>
                      <a:lnTo>
                        <a:pt x="935" y="382"/>
                      </a:lnTo>
                      <a:lnTo>
                        <a:pt x="937" y="382"/>
                      </a:lnTo>
                      <a:lnTo>
                        <a:pt x="940" y="382"/>
                      </a:lnTo>
                      <a:lnTo>
                        <a:pt x="942" y="382"/>
                      </a:lnTo>
                      <a:lnTo>
                        <a:pt x="944" y="382"/>
                      </a:lnTo>
                      <a:lnTo>
                        <a:pt x="946" y="382"/>
                      </a:lnTo>
                      <a:lnTo>
                        <a:pt x="948" y="382"/>
                      </a:lnTo>
                      <a:lnTo>
                        <a:pt x="952" y="382"/>
                      </a:lnTo>
                      <a:lnTo>
                        <a:pt x="955" y="382"/>
                      </a:lnTo>
                      <a:lnTo>
                        <a:pt x="957" y="382"/>
                      </a:lnTo>
                      <a:lnTo>
                        <a:pt x="959" y="382"/>
                      </a:lnTo>
                      <a:lnTo>
                        <a:pt x="961" y="382"/>
                      </a:lnTo>
                      <a:lnTo>
                        <a:pt x="963" y="382"/>
                      </a:lnTo>
                      <a:lnTo>
                        <a:pt x="965" y="382"/>
                      </a:lnTo>
                      <a:lnTo>
                        <a:pt x="968" y="382"/>
                      </a:lnTo>
                      <a:lnTo>
                        <a:pt x="970" y="382"/>
                      </a:lnTo>
                      <a:lnTo>
                        <a:pt x="972" y="382"/>
                      </a:lnTo>
                      <a:lnTo>
                        <a:pt x="974" y="382"/>
                      </a:lnTo>
                      <a:lnTo>
                        <a:pt x="976" y="382"/>
                      </a:lnTo>
                      <a:lnTo>
                        <a:pt x="978" y="382"/>
                      </a:lnTo>
                      <a:lnTo>
                        <a:pt x="980" y="382"/>
                      </a:lnTo>
                      <a:lnTo>
                        <a:pt x="983" y="382"/>
                      </a:lnTo>
                      <a:lnTo>
                        <a:pt x="985" y="382"/>
                      </a:lnTo>
                      <a:lnTo>
                        <a:pt x="987" y="382"/>
                      </a:lnTo>
                      <a:lnTo>
                        <a:pt x="989" y="382"/>
                      </a:lnTo>
                      <a:lnTo>
                        <a:pt x="991" y="382"/>
                      </a:lnTo>
                      <a:lnTo>
                        <a:pt x="993" y="382"/>
                      </a:lnTo>
                      <a:lnTo>
                        <a:pt x="996" y="382"/>
                      </a:lnTo>
                      <a:lnTo>
                        <a:pt x="998" y="382"/>
                      </a:lnTo>
                      <a:lnTo>
                        <a:pt x="1000" y="382"/>
                      </a:lnTo>
                      <a:lnTo>
                        <a:pt x="1004" y="382"/>
                      </a:lnTo>
                      <a:lnTo>
                        <a:pt x="1006" y="382"/>
                      </a:lnTo>
                      <a:lnTo>
                        <a:pt x="1008" y="382"/>
                      </a:lnTo>
                      <a:lnTo>
                        <a:pt x="1011" y="382"/>
                      </a:lnTo>
                      <a:lnTo>
                        <a:pt x="1013" y="382"/>
                      </a:lnTo>
                      <a:lnTo>
                        <a:pt x="1015" y="382"/>
                      </a:lnTo>
                      <a:lnTo>
                        <a:pt x="1017" y="382"/>
                      </a:lnTo>
                      <a:lnTo>
                        <a:pt x="1019" y="382"/>
                      </a:lnTo>
                      <a:lnTo>
                        <a:pt x="1024" y="382"/>
                      </a:lnTo>
                      <a:lnTo>
                        <a:pt x="1028" y="382"/>
                      </a:lnTo>
                      <a:lnTo>
                        <a:pt x="1030" y="382"/>
                      </a:lnTo>
                      <a:lnTo>
                        <a:pt x="1032" y="382"/>
                      </a:lnTo>
                      <a:lnTo>
                        <a:pt x="1034" y="382"/>
                      </a:lnTo>
                      <a:lnTo>
                        <a:pt x="1036" y="382"/>
                      </a:lnTo>
                      <a:lnTo>
                        <a:pt x="1039" y="382"/>
                      </a:lnTo>
                      <a:lnTo>
                        <a:pt x="1041" y="382"/>
                      </a:lnTo>
                      <a:lnTo>
                        <a:pt x="1045" y="382"/>
                      </a:lnTo>
                      <a:lnTo>
                        <a:pt x="1047" y="382"/>
                      </a:lnTo>
                      <a:lnTo>
                        <a:pt x="1049" y="382"/>
                      </a:lnTo>
                      <a:lnTo>
                        <a:pt x="1052" y="382"/>
                      </a:lnTo>
                      <a:lnTo>
                        <a:pt x="1054" y="382"/>
                      </a:lnTo>
                      <a:lnTo>
                        <a:pt x="1056" y="382"/>
                      </a:lnTo>
                      <a:lnTo>
                        <a:pt x="1058" y="382"/>
                      </a:lnTo>
                      <a:lnTo>
                        <a:pt x="1060" y="382"/>
                      </a:lnTo>
                      <a:lnTo>
                        <a:pt x="1062" y="382"/>
                      </a:lnTo>
                      <a:lnTo>
                        <a:pt x="1064" y="382"/>
                      </a:lnTo>
                      <a:lnTo>
                        <a:pt x="1067" y="382"/>
                      </a:lnTo>
                      <a:lnTo>
                        <a:pt x="1069" y="382"/>
                      </a:lnTo>
                      <a:lnTo>
                        <a:pt x="1071" y="382"/>
                      </a:lnTo>
                      <a:lnTo>
                        <a:pt x="1073" y="382"/>
                      </a:lnTo>
                      <a:lnTo>
                        <a:pt x="1075" y="382"/>
                      </a:lnTo>
                      <a:lnTo>
                        <a:pt x="1077" y="382"/>
                      </a:lnTo>
                      <a:lnTo>
                        <a:pt x="1080" y="382"/>
                      </a:lnTo>
                      <a:lnTo>
                        <a:pt x="1084" y="382"/>
                      </a:lnTo>
                      <a:lnTo>
                        <a:pt x="1086" y="382"/>
                      </a:lnTo>
                      <a:lnTo>
                        <a:pt x="1088" y="382"/>
                      </a:lnTo>
                      <a:lnTo>
                        <a:pt x="1090" y="382"/>
                      </a:lnTo>
                      <a:lnTo>
                        <a:pt x="1092" y="382"/>
                      </a:lnTo>
                      <a:lnTo>
                        <a:pt x="1095" y="382"/>
                      </a:lnTo>
                      <a:lnTo>
                        <a:pt x="1097" y="382"/>
                      </a:lnTo>
                      <a:lnTo>
                        <a:pt x="1099" y="382"/>
                      </a:lnTo>
                      <a:lnTo>
                        <a:pt x="1101" y="382"/>
                      </a:lnTo>
                      <a:lnTo>
                        <a:pt x="1103" y="382"/>
                      </a:lnTo>
                      <a:lnTo>
                        <a:pt x="1105" y="382"/>
                      </a:lnTo>
                      <a:lnTo>
                        <a:pt x="1110" y="382"/>
                      </a:lnTo>
                      <a:lnTo>
                        <a:pt x="1112" y="382"/>
                      </a:lnTo>
                      <a:lnTo>
                        <a:pt x="1114" y="382"/>
                      </a:lnTo>
                      <a:lnTo>
                        <a:pt x="1116" y="382"/>
                      </a:lnTo>
                      <a:lnTo>
                        <a:pt x="1120" y="382"/>
                      </a:lnTo>
                      <a:lnTo>
                        <a:pt x="1123" y="382"/>
                      </a:lnTo>
                      <a:lnTo>
                        <a:pt x="1127" y="382"/>
                      </a:lnTo>
                      <a:lnTo>
                        <a:pt x="1129" y="382"/>
                      </a:lnTo>
                      <a:lnTo>
                        <a:pt x="1133" y="382"/>
                      </a:lnTo>
                      <a:lnTo>
                        <a:pt x="1136" y="382"/>
                      </a:lnTo>
                      <a:lnTo>
                        <a:pt x="1138" y="382"/>
                      </a:lnTo>
                      <a:lnTo>
                        <a:pt x="1140" y="382"/>
                      </a:lnTo>
                      <a:lnTo>
                        <a:pt x="1142" y="382"/>
                      </a:lnTo>
                      <a:lnTo>
                        <a:pt x="1144" y="382"/>
                      </a:lnTo>
                      <a:lnTo>
                        <a:pt x="1146" y="382"/>
                      </a:lnTo>
                      <a:lnTo>
                        <a:pt x="1148" y="382"/>
                      </a:lnTo>
                      <a:lnTo>
                        <a:pt x="1153" y="382"/>
                      </a:lnTo>
                      <a:lnTo>
                        <a:pt x="1155" y="382"/>
                      </a:lnTo>
                      <a:lnTo>
                        <a:pt x="1157" y="382"/>
                      </a:lnTo>
                      <a:lnTo>
                        <a:pt x="1159" y="382"/>
                      </a:lnTo>
                      <a:lnTo>
                        <a:pt x="1161" y="382"/>
                      </a:lnTo>
                      <a:lnTo>
                        <a:pt x="1164" y="382"/>
                      </a:lnTo>
                      <a:lnTo>
                        <a:pt x="1166" y="382"/>
                      </a:lnTo>
                      <a:lnTo>
                        <a:pt x="1168" y="382"/>
                      </a:lnTo>
                      <a:lnTo>
                        <a:pt x="1170" y="382"/>
                      </a:lnTo>
                      <a:lnTo>
                        <a:pt x="1172" y="382"/>
                      </a:lnTo>
                      <a:lnTo>
                        <a:pt x="1174" y="382"/>
                      </a:lnTo>
                      <a:lnTo>
                        <a:pt x="1179" y="382"/>
                      </a:lnTo>
                      <a:lnTo>
                        <a:pt x="1181" y="382"/>
                      </a:lnTo>
                      <a:lnTo>
                        <a:pt x="1183" y="382"/>
                      </a:lnTo>
                      <a:lnTo>
                        <a:pt x="1185" y="382"/>
                      </a:lnTo>
                      <a:lnTo>
                        <a:pt x="1187" y="382"/>
                      </a:lnTo>
                      <a:lnTo>
                        <a:pt x="1189" y="382"/>
                      </a:lnTo>
                      <a:lnTo>
                        <a:pt x="1192" y="382"/>
                      </a:lnTo>
                      <a:lnTo>
                        <a:pt x="1194" y="382"/>
                      </a:lnTo>
                      <a:lnTo>
                        <a:pt x="1196" y="382"/>
                      </a:lnTo>
                      <a:lnTo>
                        <a:pt x="1198" y="382"/>
                      </a:lnTo>
                      <a:lnTo>
                        <a:pt x="1202" y="382"/>
                      </a:lnTo>
                      <a:lnTo>
                        <a:pt x="1205" y="382"/>
                      </a:lnTo>
                      <a:lnTo>
                        <a:pt x="1207" y="382"/>
                      </a:lnTo>
                      <a:lnTo>
                        <a:pt x="1209" y="382"/>
                      </a:lnTo>
                      <a:lnTo>
                        <a:pt x="1211" y="382"/>
                      </a:lnTo>
                      <a:lnTo>
                        <a:pt x="1213" y="382"/>
                      </a:lnTo>
                      <a:lnTo>
                        <a:pt x="1215" y="382"/>
                      </a:lnTo>
                      <a:lnTo>
                        <a:pt x="1217" y="382"/>
                      </a:lnTo>
                      <a:lnTo>
                        <a:pt x="1220" y="382"/>
                      </a:lnTo>
                      <a:lnTo>
                        <a:pt x="1222" y="382"/>
                      </a:lnTo>
                      <a:lnTo>
                        <a:pt x="1224" y="382"/>
                      </a:lnTo>
                      <a:lnTo>
                        <a:pt x="1226" y="382"/>
                      </a:lnTo>
                      <a:lnTo>
                        <a:pt x="1228" y="382"/>
                      </a:lnTo>
                      <a:lnTo>
                        <a:pt x="1230" y="382"/>
                      </a:lnTo>
                      <a:lnTo>
                        <a:pt x="1233" y="382"/>
                      </a:lnTo>
                      <a:lnTo>
                        <a:pt x="1235" y="382"/>
                      </a:lnTo>
                      <a:lnTo>
                        <a:pt x="1239" y="382"/>
                      </a:lnTo>
                      <a:lnTo>
                        <a:pt x="1241" y="382"/>
                      </a:lnTo>
                      <a:lnTo>
                        <a:pt x="1245" y="382"/>
                      </a:lnTo>
                      <a:lnTo>
                        <a:pt x="1248" y="382"/>
                      </a:lnTo>
                      <a:lnTo>
                        <a:pt x="1250" y="382"/>
                      </a:lnTo>
                      <a:lnTo>
                        <a:pt x="1252" y="382"/>
                      </a:lnTo>
                      <a:lnTo>
                        <a:pt x="1254" y="382"/>
                      </a:lnTo>
                      <a:lnTo>
                        <a:pt x="1258" y="382"/>
                      </a:lnTo>
                      <a:lnTo>
                        <a:pt x="1261" y="382"/>
                      </a:lnTo>
                      <a:lnTo>
                        <a:pt x="1263" y="382"/>
                      </a:lnTo>
                      <a:lnTo>
                        <a:pt x="1265" y="382"/>
                      </a:lnTo>
                      <a:lnTo>
                        <a:pt x="1267" y="382"/>
                      </a:lnTo>
                      <a:lnTo>
                        <a:pt x="1269" y="382"/>
                      </a:lnTo>
                      <a:lnTo>
                        <a:pt x="1271" y="382"/>
                      </a:lnTo>
                      <a:lnTo>
                        <a:pt x="1273" y="382"/>
                      </a:lnTo>
                      <a:lnTo>
                        <a:pt x="1276" y="382"/>
                      </a:lnTo>
                      <a:lnTo>
                        <a:pt x="1278" y="382"/>
                      </a:lnTo>
                      <a:lnTo>
                        <a:pt x="1280" y="382"/>
                      </a:lnTo>
                      <a:lnTo>
                        <a:pt x="1282" y="382"/>
                      </a:lnTo>
                      <a:lnTo>
                        <a:pt x="1284" y="382"/>
                      </a:lnTo>
                      <a:lnTo>
                        <a:pt x="1286" y="382"/>
                      </a:lnTo>
                      <a:lnTo>
                        <a:pt x="1289" y="382"/>
                      </a:lnTo>
                      <a:lnTo>
                        <a:pt x="1291" y="382"/>
                      </a:lnTo>
                      <a:lnTo>
                        <a:pt x="1293" y="382"/>
                      </a:lnTo>
                      <a:lnTo>
                        <a:pt x="1295" y="382"/>
                      </a:lnTo>
                      <a:lnTo>
                        <a:pt x="1297" y="382"/>
                      </a:lnTo>
                      <a:lnTo>
                        <a:pt x="1299" y="382"/>
                      </a:lnTo>
                      <a:lnTo>
                        <a:pt x="1301" y="382"/>
                      </a:lnTo>
                      <a:lnTo>
                        <a:pt x="1304" y="382"/>
                      </a:lnTo>
                      <a:lnTo>
                        <a:pt x="1308" y="382"/>
                      </a:lnTo>
                      <a:lnTo>
                        <a:pt x="1310" y="382"/>
                      </a:lnTo>
                      <a:lnTo>
                        <a:pt x="1312" y="382"/>
                      </a:lnTo>
                      <a:lnTo>
                        <a:pt x="1314" y="382"/>
                      </a:lnTo>
                      <a:lnTo>
                        <a:pt x="1319" y="382"/>
                      </a:lnTo>
                      <a:lnTo>
                        <a:pt x="1321" y="382"/>
                      </a:lnTo>
                      <a:lnTo>
                        <a:pt x="1323" y="382"/>
                      </a:lnTo>
                      <a:lnTo>
                        <a:pt x="1327" y="382"/>
                      </a:lnTo>
                      <a:lnTo>
                        <a:pt x="1329" y="382"/>
                      </a:lnTo>
                      <a:lnTo>
                        <a:pt x="1334" y="382"/>
                      </a:lnTo>
                      <a:lnTo>
                        <a:pt x="1336" y="382"/>
                      </a:lnTo>
                      <a:lnTo>
                        <a:pt x="1340" y="382"/>
                      </a:lnTo>
                      <a:lnTo>
                        <a:pt x="1342" y="382"/>
                      </a:lnTo>
                      <a:lnTo>
                        <a:pt x="1345" y="382"/>
                      </a:lnTo>
                      <a:lnTo>
                        <a:pt x="1347" y="382"/>
                      </a:lnTo>
                      <a:lnTo>
                        <a:pt x="1349" y="382"/>
                      </a:lnTo>
                      <a:lnTo>
                        <a:pt x="1351" y="382"/>
                      </a:lnTo>
                      <a:lnTo>
                        <a:pt x="1353" y="382"/>
                      </a:lnTo>
                      <a:lnTo>
                        <a:pt x="1357" y="382"/>
                      </a:lnTo>
                      <a:lnTo>
                        <a:pt x="1360" y="382"/>
                      </a:lnTo>
                      <a:lnTo>
                        <a:pt x="1362" y="382"/>
                      </a:lnTo>
                      <a:lnTo>
                        <a:pt x="1364" y="382"/>
                      </a:lnTo>
                      <a:lnTo>
                        <a:pt x="1366" y="382"/>
                      </a:lnTo>
                      <a:lnTo>
                        <a:pt x="1368" y="382"/>
                      </a:lnTo>
                      <a:lnTo>
                        <a:pt x="1370" y="382"/>
                      </a:lnTo>
                      <a:lnTo>
                        <a:pt x="1373" y="382"/>
                      </a:lnTo>
                      <a:lnTo>
                        <a:pt x="1375" y="382"/>
                      </a:lnTo>
                      <a:lnTo>
                        <a:pt x="1377" y="382"/>
                      </a:lnTo>
                      <a:lnTo>
                        <a:pt x="1379" y="382"/>
                      </a:lnTo>
                      <a:lnTo>
                        <a:pt x="1381" y="382"/>
                      </a:lnTo>
                      <a:lnTo>
                        <a:pt x="1383" y="382"/>
                      </a:lnTo>
                      <a:lnTo>
                        <a:pt x="1385" y="382"/>
                      </a:lnTo>
                      <a:lnTo>
                        <a:pt x="1388" y="382"/>
                      </a:lnTo>
                      <a:lnTo>
                        <a:pt x="1390" y="382"/>
                      </a:lnTo>
                      <a:lnTo>
                        <a:pt x="1392" y="382"/>
                      </a:lnTo>
                      <a:lnTo>
                        <a:pt x="1394" y="382"/>
                      </a:lnTo>
                      <a:lnTo>
                        <a:pt x="1396" y="382"/>
                      </a:lnTo>
                      <a:lnTo>
                        <a:pt x="1398" y="382"/>
                      </a:lnTo>
                      <a:lnTo>
                        <a:pt x="1401" y="382"/>
                      </a:lnTo>
                      <a:lnTo>
                        <a:pt x="1403" y="382"/>
                      </a:lnTo>
                      <a:lnTo>
                        <a:pt x="1407" y="382"/>
                      </a:lnTo>
                      <a:lnTo>
                        <a:pt x="1409" y="382"/>
                      </a:lnTo>
                      <a:lnTo>
                        <a:pt x="1411" y="382"/>
                      </a:lnTo>
                      <a:lnTo>
                        <a:pt x="1413" y="382"/>
                      </a:lnTo>
                      <a:lnTo>
                        <a:pt x="1416" y="382"/>
                      </a:lnTo>
                      <a:lnTo>
                        <a:pt x="1420" y="382"/>
                      </a:lnTo>
                      <a:lnTo>
                        <a:pt x="1422" y="382"/>
                      </a:lnTo>
                      <a:lnTo>
                        <a:pt x="1426" y="382"/>
                      </a:lnTo>
                      <a:lnTo>
                        <a:pt x="1429" y="382"/>
                      </a:lnTo>
                      <a:lnTo>
                        <a:pt x="1431" y="382"/>
                      </a:lnTo>
                      <a:lnTo>
                        <a:pt x="1433" y="382"/>
                      </a:lnTo>
                      <a:lnTo>
                        <a:pt x="1435" y="382"/>
                      </a:lnTo>
                      <a:lnTo>
                        <a:pt x="1437" y="382"/>
                      </a:lnTo>
                      <a:lnTo>
                        <a:pt x="1439" y="382"/>
                      </a:lnTo>
                      <a:lnTo>
                        <a:pt x="1444" y="382"/>
                      </a:lnTo>
                      <a:lnTo>
                        <a:pt x="1446" y="382"/>
                      </a:lnTo>
                      <a:lnTo>
                        <a:pt x="1448" y="382"/>
                      </a:lnTo>
                      <a:lnTo>
                        <a:pt x="1450" y="382"/>
                      </a:lnTo>
                      <a:lnTo>
                        <a:pt x="1452" y="382"/>
                      </a:lnTo>
                      <a:lnTo>
                        <a:pt x="1454" y="382"/>
                      </a:lnTo>
                      <a:lnTo>
                        <a:pt x="1457" y="382"/>
                      </a:lnTo>
                      <a:lnTo>
                        <a:pt x="1459" y="382"/>
                      </a:lnTo>
                      <a:lnTo>
                        <a:pt x="1461" y="382"/>
                      </a:lnTo>
                      <a:lnTo>
                        <a:pt x="1463" y="382"/>
                      </a:lnTo>
                      <a:lnTo>
                        <a:pt x="1465" y="382"/>
                      </a:lnTo>
                      <a:lnTo>
                        <a:pt x="1467" y="382"/>
                      </a:lnTo>
                      <a:lnTo>
                        <a:pt x="1470" y="382"/>
                      </a:lnTo>
                      <a:lnTo>
                        <a:pt x="1472" y="382"/>
                      </a:lnTo>
                      <a:lnTo>
                        <a:pt x="1474" y="382"/>
                      </a:lnTo>
                      <a:lnTo>
                        <a:pt x="1478" y="382"/>
                      </a:lnTo>
                      <a:lnTo>
                        <a:pt x="1480" y="382"/>
                      </a:lnTo>
                      <a:lnTo>
                        <a:pt x="1482" y="382"/>
                      </a:lnTo>
                      <a:lnTo>
                        <a:pt x="1485" y="382"/>
                      </a:lnTo>
                      <a:lnTo>
                        <a:pt x="1487" y="382"/>
                      </a:lnTo>
                      <a:lnTo>
                        <a:pt x="1489" y="382"/>
                      </a:lnTo>
                      <a:lnTo>
                        <a:pt x="1491" y="382"/>
                      </a:lnTo>
                      <a:lnTo>
                        <a:pt x="1493" y="382"/>
                      </a:lnTo>
                      <a:lnTo>
                        <a:pt x="1495" y="382"/>
                      </a:lnTo>
                      <a:lnTo>
                        <a:pt x="1498" y="382"/>
                      </a:lnTo>
                      <a:lnTo>
                        <a:pt x="1502" y="382"/>
                      </a:lnTo>
                      <a:lnTo>
                        <a:pt x="1504" y="382"/>
                      </a:lnTo>
                      <a:lnTo>
                        <a:pt x="1506" y="382"/>
                      </a:lnTo>
                      <a:lnTo>
                        <a:pt x="1508" y="382"/>
                      </a:lnTo>
                      <a:lnTo>
                        <a:pt x="1510" y="382"/>
                      </a:lnTo>
                      <a:lnTo>
                        <a:pt x="1515" y="382"/>
                      </a:lnTo>
                      <a:lnTo>
                        <a:pt x="1517" y="382"/>
                      </a:lnTo>
                      <a:lnTo>
                        <a:pt x="1521" y="382"/>
                      </a:lnTo>
                      <a:lnTo>
                        <a:pt x="1523" y="382"/>
                      </a:lnTo>
                      <a:lnTo>
                        <a:pt x="1526" y="382"/>
                      </a:lnTo>
                      <a:lnTo>
                        <a:pt x="1530" y="382"/>
                      </a:lnTo>
                      <a:lnTo>
                        <a:pt x="1532" y="382"/>
                      </a:lnTo>
                      <a:lnTo>
                        <a:pt x="1534" y="382"/>
                      </a:lnTo>
                      <a:lnTo>
                        <a:pt x="1536" y="382"/>
                      </a:lnTo>
                      <a:lnTo>
                        <a:pt x="1538" y="382"/>
                      </a:lnTo>
                      <a:lnTo>
                        <a:pt x="1541" y="382"/>
                      </a:lnTo>
                      <a:lnTo>
                        <a:pt x="1543" y="382"/>
                      </a:lnTo>
                      <a:lnTo>
                        <a:pt x="1545" y="382"/>
                      </a:lnTo>
                      <a:lnTo>
                        <a:pt x="1547" y="382"/>
                      </a:lnTo>
                      <a:lnTo>
                        <a:pt x="1549" y="382"/>
                      </a:lnTo>
                      <a:lnTo>
                        <a:pt x="1551" y="382"/>
                      </a:lnTo>
                      <a:lnTo>
                        <a:pt x="1554" y="382"/>
                      </a:lnTo>
                      <a:lnTo>
                        <a:pt x="1556" y="382"/>
                      </a:lnTo>
                      <a:lnTo>
                        <a:pt x="1558" y="382"/>
                      </a:lnTo>
                      <a:lnTo>
                        <a:pt x="1560" y="382"/>
                      </a:lnTo>
                      <a:lnTo>
                        <a:pt x="1562" y="382"/>
                      </a:lnTo>
                      <a:lnTo>
                        <a:pt x="1564" y="382"/>
                      </a:lnTo>
                      <a:lnTo>
                        <a:pt x="1569" y="382"/>
                      </a:lnTo>
                      <a:lnTo>
                        <a:pt x="1571" y="382"/>
                      </a:lnTo>
                      <a:lnTo>
                        <a:pt x="1573" y="382"/>
                      </a:lnTo>
                      <a:lnTo>
                        <a:pt x="1577" y="382"/>
                      </a:lnTo>
                      <a:lnTo>
                        <a:pt x="1579" y="382"/>
                      </a:lnTo>
                      <a:lnTo>
                        <a:pt x="1582" y="382"/>
                      </a:lnTo>
                      <a:lnTo>
                        <a:pt x="1584" y="382"/>
                      </a:lnTo>
                      <a:lnTo>
                        <a:pt x="1586" y="382"/>
                      </a:lnTo>
                      <a:lnTo>
                        <a:pt x="1588" y="382"/>
                      </a:lnTo>
                      <a:lnTo>
                        <a:pt x="1590" y="382"/>
                      </a:lnTo>
                      <a:lnTo>
                        <a:pt x="1592" y="382"/>
                      </a:lnTo>
                      <a:lnTo>
                        <a:pt x="1594" y="382"/>
                      </a:lnTo>
                      <a:lnTo>
                        <a:pt x="1597" y="382"/>
                      </a:lnTo>
                      <a:lnTo>
                        <a:pt x="1599" y="382"/>
                      </a:lnTo>
                      <a:lnTo>
                        <a:pt x="1601" y="382"/>
                      </a:lnTo>
                      <a:lnTo>
                        <a:pt x="1603" y="382"/>
                      </a:lnTo>
                      <a:lnTo>
                        <a:pt x="1605" y="382"/>
                      </a:lnTo>
                      <a:lnTo>
                        <a:pt x="1607" y="382"/>
                      </a:lnTo>
                      <a:lnTo>
                        <a:pt x="1610" y="382"/>
                      </a:lnTo>
                      <a:lnTo>
                        <a:pt x="1612" y="382"/>
                      </a:lnTo>
                      <a:lnTo>
                        <a:pt x="1616" y="382"/>
                      </a:lnTo>
                      <a:lnTo>
                        <a:pt x="1618" y="382"/>
                      </a:lnTo>
                      <a:lnTo>
                        <a:pt x="1620" y="382"/>
                      </a:lnTo>
                      <a:lnTo>
                        <a:pt x="1622" y="382"/>
                      </a:lnTo>
                      <a:lnTo>
                        <a:pt x="1625" y="382"/>
                      </a:lnTo>
                      <a:lnTo>
                        <a:pt x="1627" y="382"/>
                      </a:lnTo>
                      <a:lnTo>
                        <a:pt x="1629" y="382"/>
                      </a:lnTo>
                      <a:lnTo>
                        <a:pt x="1631" y="382"/>
                      </a:lnTo>
                      <a:lnTo>
                        <a:pt x="1633" y="382"/>
                      </a:lnTo>
                      <a:lnTo>
                        <a:pt x="1635" y="382"/>
                      </a:lnTo>
                      <a:lnTo>
                        <a:pt x="1638" y="382"/>
                      </a:lnTo>
                      <a:lnTo>
                        <a:pt x="1642" y="382"/>
                      </a:lnTo>
                      <a:lnTo>
                        <a:pt x="1644" y="382"/>
                      </a:lnTo>
                      <a:lnTo>
                        <a:pt x="1646" y="382"/>
                      </a:lnTo>
                      <a:lnTo>
                        <a:pt x="1648" y="382"/>
                      </a:lnTo>
                      <a:lnTo>
                        <a:pt x="1650" y="382"/>
                      </a:lnTo>
                      <a:lnTo>
                        <a:pt x="1653" y="382"/>
                      </a:lnTo>
                      <a:lnTo>
                        <a:pt x="1655" y="382"/>
                      </a:lnTo>
                      <a:lnTo>
                        <a:pt x="1657" y="382"/>
                      </a:lnTo>
                      <a:lnTo>
                        <a:pt x="1659" y="382"/>
                      </a:lnTo>
                      <a:lnTo>
                        <a:pt x="1661" y="382"/>
                      </a:lnTo>
                      <a:lnTo>
                        <a:pt x="1663" y="382"/>
                      </a:lnTo>
                      <a:lnTo>
                        <a:pt x="1666" y="382"/>
                      </a:lnTo>
                      <a:lnTo>
                        <a:pt x="1668" y="382"/>
                      </a:lnTo>
                      <a:lnTo>
                        <a:pt x="1670" y="382"/>
                      </a:lnTo>
                      <a:lnTo>
                        <a:pt x="1672" y="382"/>
                      </a:lnTo>
                      <a:lnTo>
                        <a:pt x="1674" y="382"/>
                      </a:lnTo>
                      <a:lnTo>
                        <a:pt x="1676" y="382"/>
                      </a:lnTo>
                      <a:lnTo>
                        <a:pt x="1679" y="382"/>
                      </a:lnTo>
                      <a:lnTo>
                        <a:pt x="1681" y="382"/>
                      </a:lnTo>
                      <a:lnTo>
                        <a:pt x="1683" y="382"/>
                      </a:lnTo>
                      <a:lnTo>
                        <a:pt x="1685" y="382"/>
                      </a:lnTo>
                      <a:lnTo>
                        <a:pt x="1687" y="382"/>
                      </a:lnTo>
                      <a:lnTo>
                        <a:pt x="1691" y="382"/>
                      </a:lnTo>
                      <a:lnTo>
                        <a:pt x="1694" y="382"/>
                      </a:lnTo>
                      <a:lnTo>
                        <a:pt x="1696" y="382"/>
                      </a:lnTo>
                      <a:lnTo>
                        <a:pt x="1698" y="382"/>
                      </a:lnTo>
                      <a:lnTo>
                        <a:pt x="1700" y="382"/>
                      </a:lnTo>
                      <a:lnTo>
                        <a:pt x="1704" y="382"/>
                      </a:lnTo>
                      <a:lnTo>
                        <a:pt x="1707" y="382"/>
                      </a:lnTo>
                      <a:lnTo>
                        <a:pt x="1709" y="382"/>
                      </a:lnTo>
                      <a:lnTo>
                        <a:pt x="1711" y="382"/>
                      </a:lnTo>
                      <a:lnTo>
                        <a:pt x="1713" y="382"/>
                      </a:lnTo>
                      <a:lnTo>
                        <a:pt x="1715" y="382"/>
                      </a:lnTo>
                      <a:lnTo>
                        <a:pt x="1717" y="382"/>
                      </a:lnTo>
                      <a:lnTo>
                        <a:pt x="1722" y="382"/>
                      </a:lnTo>
                      <a:lnTo>
                        <a:pt x="1724" y="382"/>
                      </a:lnTo>
                      <a:lnTo>
                        <a:pt x="1726" y="382"/>
                      </a:lnTo>
                      <a:lnTo>
                        <a:pt x="1728" y="382"/>
                      </a:lnTo>
                      <a:lnTo>
                        <a:pt x="1730" y="382"/>
                      </a:lnTo>
                      <a:lnTo>
                        <a:pt x="1735" y="382"/>
                      </a:lnTo>
                      <a:lnTo>
                        <a:pt x="1737" y="382"/>
                      </a:lnTo>
                      <a:lnTo>
                        <a:pt x="1739" y="382"/>
                      </a:lnTo>
                      <a:lnTo>
                        <a:pt x="1741" y="382"/>
                      </a:lnTo>
                      <a:lnTo>
                        <a:pt x="1745" y="382"/>
                      </a:lnTo>
                      <a:lnTo>
                        <a:pt x="1747" y="382"/>
                      </a:lnTo>
                      <a:lnTo>
                        <a:pt x="1752" y="382"/>
                      </a:lnTo>
                      <a:lnTo>
                        <a:pt x="1754" y="382"/>
                      </a:lnTo>
                      <a:lnTo>
                        <a:pt x="1756" y="382"/>
                      </a:lnTo>
                      <a:lnTo>
                        <a:pt x="1758" y="382"/>
                      </a:lnTo>
                      <a:lnTo>
                        <a:pt x="1760" y="382"/>
                      </a:lnTo>
                      <a:lnTo>
                        <a:pt x="1763" y="382"/>
                      </a:lnTo>
                      <a:lnTo>
                        <a:pt x="1765" y="382"/>
                      </a:lnTo>
                      <a:lnTo>
                        <a:pt x="1767" y="382"/>
                      </a:lnTo>
                      <a:lnTo>
                        <a:pt x="1769" y="382"/>
                      </a:lnTo>
                      <a:lnTo>
                        <a:pt x="1771" y="382"/>
                      </a:lnTo>
                      <a:lnTo>
                        <a:pt x="1773" y="382"/>
                      </a:lnTo>
                      <a:lnTo>
                        <a:pt x="1778" y="382"/>
                      </a:lnTo>
                      <a:lnTo>
                        <a:pt x="1780" y="382"/>
                      </a:lnTo>
                      <a:lnTo>
                        <a:pt x="1782" y="382"/>
                      </a:lnTo>
                      <a:lnTo>
                        <a:pt x="1784" y="382"/>
                      </a:lnTo>
                      <a:lnTo>
                        <a:pt x="1786" y="382"/>
                      </a:lnTo>
                      <a:lnTo>
                        <a:pt x="1788" y="382"/>
                      </a:lnTo>
                      <a:lnTo>
                        <a:pt x="1791" y="382"/>
                      </a:lnTo>
                      <a:lnTo>
                        <a:pt x="1793" y="382"/>
                      </a:lnTo>
                      <a:lnTo>
                        <a:pt x="1795" y="382"/>
                      </a:lnTo>
                      <a:lnTo>
                        <a:pt x="1797" y="382"/>
                      </a:lnTo>
                      <a:lnTo>
                        <a:pt x="1799" y="382"/>
                      </a:lnTo>
                      <a:lnTo>
                        <a:pt x="1801" y="382"/>
                      </a:lnTo>
                      <a:lnTo>
                        <a:pt x="1803" y="382"/>
                      </a:lnTo>
                      <a:lnTo>
                        <a:pt x="1806" y="382"/>
                      </a:lnTo>
                      <a:lnTo>
                        <a:pt x="1808" y="382"/>
                      </a:lnTo>
                      <a:lnTo>
                        <a:pt x="1810" y="382"/>
                      </a:lnTo>
                      <a:lnTo>
                        <a:pt x="1814" y="382"/>
                      </a:lnTo>
                      <a:lnTo>
                        <a:pt x="1816" y="382"/>
                      </a:lnTo>
                      <a:lnTo>
                        <a:pt x="1819" y="382"/>
                      </a:lnTo>
                      <a:lnTo>
                        <a:pt x="1821" y="382"/>
                      </a:lnTo>
                      <a:lnTo>
                        <a:pt x="1823" y="382"/>
                      </a:lnTo>
                      <a:lnTo>
                        <a:pt x="1827" y="382"/>
                      </a:lnTo>
                      <a:lnTo>
                        <a:pt x="1829" y="382"/>
                      </a:lnTo>
                      <a:lnTo>
                        <a:pt x="1834" y="382"/>
                      </a:lnTo>
                      <a:lnTo>
                        <a:pt x="1836" y="382"/>
                      </a:lnTo>
                      <a:lnTo>
                        <a:pt x="1838" y="382"/>
                      </a:lnTo>
                      <a:lnTo>
                        <a:pt x="1840" y="382"/>
                      </a:lnTo>
                      <a:lnTo>
                        <a:pt x="1842" y="382"/>
                      </a:lnTo>
                      <a:lnTo>
                        <a:pt x="1844" y="382"/>
                      </a:lnTo>
                      <a:lnTo>
                        <a:pt x="1847" y="382"/>
                      </a:lnTo>
                      <a:lnTo>
                        <a:pt x="1849" y="382"/>
                      </a:lnTo>
                      <a:lnTo>
                        <a:pt x="1851" y="382"/>
                      </a:lnTo>
                      <a:lnTo>
                        <a:pt x="1853" y="382"/>
                      </a:lnTo>
                      <a:lnTo>
                        <a:pt x="1855" y="382"/>
                      </a:lnTo>
                      <a:lnTo>
                        <a:pt x="1857" y="382"/>
                      </a:lnTo>
                      <a:lnTo>
                        <a:pt x="1859" y="382"/>
                      </a:lnTo>
                      <a:lnTo>
                        <a:pt x="1862" y="382"/>
                      </a:lnTo>
                      <a:lnTo>
                        <a:pt x="1866" y="382"/>
                      </a:lnTo>
                      <a:lnTo>
                        <a:pt x="1868" y="382"/>
                      </a:lnTo>
                      <a:lnTo>
                        <a:pt x="1870" y="382"/>
                      </a:lnTo>
                      <a:lnTo>
                        <a:pt x="1872" y="382"/>
                      </a:lnTo>
                      <a:lnTo>
                        <a:pt x="1875" y="382"/>
                      </a:lnTo>
                      <a:lnTo>
                        <a:pt x="1877" y="382"/>
                      </a:lnTo>
                      <a:lnTo>
                        <a:pt x="1879" y="382"/>
                      </a:lnTo>
                      <a:lnTo>
                        <a:pt x="1883" y="382"/>
                      </a:lnTo>
                      <a:lnTo>
                        <a:pt x="1885" y="382"/>
                      </a:lnTo>
                      <a:lnTo>
                        <a:pt x="1887" y="382"/>
                      </a:lnTo>
                      <a:lnTo>
                        <a:pt x="1890" y="382"/>
                      </a:lnTo>
                      <a:lnTo>
                        <a:pt x="1892" y="382"/>
                      </a:lnTo>
                      <a:lnTo>
                        <a:pt x="1894" y="382"/>
                      </a:lnTo>
                      <a:lnTo>
                        <a:pt x="1896" y="382"/>
                      </a:lnTo>
                      <a:lnTo>
                        <a:pt x="1898" y="382"/>
                      </a:lnTo>
                      <a:lnTo>
                        <a:pt x="1900" y="382"/>
                      </a:lnTo>
                      <a:lnTo>
                        <a:pt x="1903" y="382"/>
                      </a:lnTo>
                      <a:lnTo>
                        <a:pt x="1905" y="382"/>
                      </a:lnTo>
                      <a:lnTo>
                        <a:pt x="1907" y="382"/>
                      </a:lnTo>
                      <a:lnTo>
                        <a:pt x="1909" y="382"/>
                      </a:lnTo>
                      <a:lnTo>
                        <a:pt x="1911" y="382"/>
                      </a:lnTo>
                      <a:lnTo>
                        <a:pt x="1913" y="382"/>
                      </a:lnTo>
                      <a:lnTo>
                        <a:pt x="1915" y="382"/>
                      </a:lnTo>
                      <a:lnTo>
                        <a:pt x="1918" y="382"/>
                      </a:lnTo>
                      <a:lnTo>
                        <a:pt x="1920" y="382"/>
                      </a:lnTo>
                      <a:lnTo>
                        <a:pt x="1922" y="382"/>
                      </a:lnTo>
                      <a:lnTo>
                        <a:pt x="1924" y="382"/>
                      </a:lnTo>
                      <a:lnTo>
                        <a:pt x="1926" y="382"/>
                      </a:lnTo>
                      <a:lnTo>
                        <a:pt x="1928" y="382"/>
                      </a:lnTo>
                      <a:lnTo>
                        <a:pt x="1931" y="382"/>
                      </a:lnTo>
                      <a:lnTo>
                        <a:pt x="1935" y="382"/>
                      </a:lnTo>
                      <a:lnTo>
                        <a:pt x="1937" y="382"/>
                      </a:lnTo>
                      <a:lnTo>
                        <a:pt x="1939" y="382"/>
                      </a:lnTo>
                      <a:lnTo>
                        <a:pt x="1941" y="382"/>
                      </a:lnTo>
                      <a:lnTo>
                        <a:pt x="1944" y="382"/>
                      </a:lnTo>
                      <a:lnTo>
                        <a:pt x="1946" y="382"/>
                      </a:lnTo>
                      <a:lnTo>
                        <a:pt x="1948" y="382"/>
                      </a:lnTo>
                      <a:lnTo>
                        <a:pt x="1950" y="382"/>
                      </a:lnTo>
                      <a:lnTo>
                        <a:pt x="1952" y="382"/>
                      </a:lnTo>
                      <a:lnTo>
                        <a:pt x="1954" y="382"/>
                      </a:lnTo>
                      <a:lnTo>
                        <a:pt x="1956" y="382"/>
                      </a:lnTo>
                      <a:lnTo>
                        <a:pt x="1959" y="382"/>
                      </a:lnTo>
                      <a:lnTo>
                        <a:pt x="1961" y="382"/>
                      </a:lnTo>
                      <a:lnTo>
                        <a:pt x="1965" y="382"/>
                      </a:lnTo>
                      <a:lnTo>
                        <a:pt x="1967" y="382"/>
                      </a:lnTo>
                      <a:lnTo>
                        <a:pt x="1969" y="382"/>
                      </a:lnTo>
                      <a:lnTo>
                        <a:pt x="1972" y="382"/>
                      </a:lnTo>
                      <a:lnTo>
                        <a:pt x="1974" y="382"/>
                      </a:lnTo>
                      <a:lnTo>
                        <a:pt x="1976" y="382"/>
                      </a:lnTo>
                      <a:lnTo>
                        <a:pt x="1978" y="382"/>
                      </a:lnTo>
                      <a:lnTo>
                        <a:pt x="1980" y="382"/>
                      </a:lnTo>
                      <a:lnTo>
                        <a:pt x="1982" y="382"/>
                      </a:lnTo>
                      <a:lnTo>
                        <a:pt x="1984" y="382"/>
                      </a:lnTo>
                      <a:lnTo>
                        <a:pt x="1987" y="382"/>
                      </a:lnTo>
                      <a:lnTo>
                        <a:pt x="1989" y="382"/>
                      </a:lnTo>
                      <a:lnTo>
                        <a:pt x="1991" y="382"/>
                      </a:lnTo>
                      <a:lnTo>
                        <a:pt x="1993" y="382"/>
                      </a:lnTo>
                      <a:lnTo>
                        <a:pt x="1995" y="382"/>
                      </a:lnTo>
                      <a:lnTo>
                        <a:pt x="2000" y="382"/>
                      </a:lnTo>
                      <a:lnTo>
                        <a:pt x="2002" y="382"/>
                      </a:lnTo>
                      <a:lnTo>
                        <a:pt x="2004" y="382"/>
                      </a:lnTo>
                      <a:lnTo>
                        <a:pt x="2006" y="382"/>
                      </a:lnTo>
                      <a:lnTo>
                        <a:pt x="2008" y="382"/>
                      </a:lnTo>
                      <a:lnTo>
                        <a:pt x="2010" y="382"/>
                      </a:lnTo>
                      <a:lnTo>
                        <a:pt x="2012" y="382"/>
                      </a:lnTo>
                      <a:lnTo>
                        <a:pt x="2015" y="382"/>
                      </a:lnTo>
                      <a:lnTo>
                        <a:pt x="2017" y="382"/>
                      </a:lnTo>
                      <a:lnTo>
                        <a:pt x="2019" y="382"/>
                      </a:lnTo>
                      <a:lnTo>
                        <a:pt x="2021" y="382"/>
                      </a:lnTo>
                      <a:lnTo>
                        <a:pt x="2023" y="382"/>
                      </a:lnTo>
                      <a:lnTo>
                        <a:pt x="2025" y="382"/>
                      </a:lnTo>
                      <a:lnTo>
                        <a:pt x="2028" y="382"/>
                      </a:lnTo>
                      <a:lnTo>
                        <a:pt x="2030" y="382"/>
                      </a:lnTo>
                      <a:lnTo>
                        <a:pt x="2032" y="382"/>
                      </a:lnTo>
                      <a:lnTo>
                        <a:pt x="2036" y="382"/>
                      </a:lnTo>
                      <a:lnTo>
                        <a:pt x="2038" y="382"/>
                      </a:lnTo>
                      <a:lnTo>
                        <a:pt x="2040" y="382"/>
                      </a:lnTo>
                      <a:lnTo>
                        <a:pt x="2043" y="382"/>
                      </a:lnTo>
                      <a:lnTo>
                        <a:pt x="2045" y="382"/>
                      </a:lnTo>
                      <a:lnTo>
                        <a:pt x="2047" y="382"/>
                      </a:lnTo>
                      <a:lnTo>
                        <a:pt x="2049" y="382"/>
                      </a:lnTo>
                      <a:lnTo>
                        <a:pt x="2051" y="382"/>
                      </a:lnTo>
                      <a:lnTo>
                        <a:pt x="2053" y="382"/>
                      </a:lnTo>
                      <a:lnTo>
                        <a:pt x="2056" y="382"/>
                      </a:lnTo>
                      <a:lnTo>
                        <a:pt x="2058" y="382"/>
                      </a:lnTo>
                      <a:lnTo>
                        <a:pt x="2060" y="382"/>
                      </a:lnTo>
                      <a:lnTo>
                        <a:pt x="2062" y="382"/>
                      </a:lnTo>
                      <a:lnTo>
                        <a:pt x="2064" y="382"/>
                      </a:lnTo>
                      <a:lnTo>
                        <a:pt x="2066" y="382"/>
                      </a:lnTo>
                      <a:lnTo>
                        <a:pt x="2068" y="382"/>
                      </a:lnTo>
                      <a:lnTo>
                        <a:pt x="2071" y="382"/>
                      </a:lnTo>
                      <a:lnTo>
                        <a:pt x="2073" y="382"/>
                      </a:lnTo>
                      <a:lnTo>
                        <a:pt x="2075" y="382"/>
                      </a:lnTo>
                      <a:lnTo>
                        <a:pt x="2077" y="382"/>
                      </a:lnTo>
                      <a:lnTo>
                        <a:pt x="2079" y="382"/>
                      </a:lnTo>
                      <a:lnTo>
                        <a:pt x="2081" y="382"/>
                      </a:lnTo>
                      <a:lnTo>
                        <a:pt x="2084" y="382"/>
                      </a:lnTo>
                      <a:lnTo>
                        <a:pt x="2086" y="382"/>
                      </a:lnTo>
                      <a:lnTo>
                        <a:pt x="2088" y="382"/>
                      </a:lnTo>
                      <a:lnTo>
                        <a:pt x="2090" y="382"/>
                      </a:lnTo>
                      <a:lnTo>
                        <a:pt x="2092" y="382"/>
                      </a:lnTo>
                      <a:lnTo>
                        <a:pt x="2094" y="382"/>
                      </a:lnTo>
                      <a:lnTo>
                        <a:pt x="2096" y="382"/>
                      </a:lnTo>
                      <a:lnTo>
                        <a:pt x="2099" y="382"/>
                      </a:lnTo>
                      <a:lnTo>
                        <a:pt x="2101" y="382"/>
                      </a:lnTo>
                      <a:lnTo>
                        <a:pt x="2105" y="382"/>
                      </a:lnTo>
                      <a:lnTo>
                        <a:pt x="2107" y="382"/>
                      </a:lnTo>
                      <a:lnTo>
                        <a:pt x="2109" y="382"/>
                      </a:lnTo>
                      <a:lnTo>
                        <a:pt x="2112" y="382"/>
                      </a:lnTo>
                      <a:lnTo>
                        <a:pt x="2116" y="382"/>
                      </a:lnTo>
                      <a:lnTo>
                        <a:pt x="2118" y="382"/>
                      </a:lnTo>
                      <a:lnTo>
                        <a:pt x="2122" y="382"/>
                      </a:lnTo>
                      <a:lnTo>
                        <a:pt x="2124" y="382"/>
                      </a:lnTo>
                      <a:lnTo>
                        <a:pt x="2127" y="382"/>
                      </a:lnTo>
                      <a:lnTo>
                        <a:pt x="2129" y="382"/>
                      </a:lnTo>
                      <a:lnTo>
                        <a:pt x="2131" y="382"/>
                      </a:lnTo>
                      <a:lnTo>
                        <a:pt x="2133" y="382"/>
                      </a:lnTo>
                      <a:lnTo>
                        <a:pt x="2135" y="382"/>
                      </a:lnTo>
                      <a:lnTo>
                        <a:pt x="2137" y="382"/>
                      </a:lnTo>
                      <a:lnTo>
                        <a:pt x="2140" y="382"/>
                      </a:lnTo>
                      <a:lnTo>
                        <a:pt x="2142" y="382"/>
                      </a:lnTo>
                      <a:lnTo>
                        <a:pt x="2144" y="382"/>
                      </a:lnTo>
                      <a:lnTo>
                        <a:pt x="2146" y="382"/>
                      </a:lnTo>
                      <a:lnTo>
                        <a:pt x="2148" y="382"/>
                      </a:lnTo>
                      <a:lnTo>
                        <a:pt x="2150" y="382"/>
                      </a:lnTo>
                      <a:lnTo>
                        <a:pt x="2152" y="382"/>
                      </a:lnTo>
                      <a:lnTo>
                        <a:pt x="2155" y="382"/>
                      </a:lnTo>
                      <a:lnTo>
                        <a:pt x="2157" y="382"/>
                      </a:lnTo>
                      <a:lnTo>
                        <a:pt x="2159" y="382"/>
                      </a:lnTo>
                      <a:lnTo>
                        <a:pt x="2161" y="382"/>
                      </a:lnTo>
                      <a:lnTo>
                        <a:pt x="2165" y="382"/>
                      </a:lnTo>
                      <a:lnTo>
                        <a:pt x="2168" y="382"/>
                      </a:lnTo>
                      <a:lnTo>
                        <a:pt x="2170" y="382"/>
                      </a:lnTo>
                      <a:lnTo>
                        <a:pt x="2172" y="382"/>
                      </a:lnTo>
                      <a:lnTo>
                        <a:pt x="2174" y="382"/>
                      </a:lnTo>
                      <a:lnTo>
                        <a:pt x="2178" y="382"/>
                      </a:lnTo>
                      <a:lnTo>
                        <a:pt x="2181" y="382"/>
                      </a:lnTo>
                      <a:lnTo>
                        <a:pt x="2185" y="382"/>
                      </a:lnTo>
                      <a:lnTo>
                        <a:pt x="2187" y="382"/>
                      </a:lnTo>
                      <a:lnTo>
                        <a:pt x="2189" y="382"/>
                      </a:lnTo>
                      <a:lnTo>
                        <a:pt x="2191" y="382"/>
                      </a:lnTo>
                      <a:lnTo>
                        <a:pt x="2193" y="382"/>
                      </a:lnTo>
                      <a:lnTo>
                        <a:pt x="2196" y="382"/>
                      </a:lnTo>
                      <a:lnTo>
                        <a:pt x="2198" y="382"/>
                      </a:lnTo>
                      <a:lnTo>
                        <a:pt x="2200" y="382"/>
                      </a:lnTo>
                      <a:lnTo>
                        <a:pt x="2202" y="382"/>
                      </a:lnTo>
                      <a:lnTo>
                        <a:pt x="2204" y="382"/>
                      </a:lnTo>
                      <a:lnTo>
                        <a:pt x="2209" y="382"/>
                      </a:lnTo>
                      <a:lnTo>
                        <a:pt x="2211" y="382"/>
                      </a:lnTo>
                      <a:lnTo>
                        <a:pt x="2213" y="382"/>
                      </a:lnTo>
                      <a:lnTo>
                        <a:pt x="2215" y="382"/>
                      </a:lnTo>
                      <a:lnTo>
                        <a:pt x="2217" y="382"/>
                      </a:lnTo>
                      <a:lnTo>
                        <a:pt x="2221" y="382"/>
                      </a:lnTo>
                      <a:lnTo>
                        <a:pt x="2224" y="382"/>
                      </a:lnTo>
                      <a:lnTo>
                        <a:pt x="2226" y="382"/>
                      </a:lnTo>
                      <a:lnTo>
                        <a:pt x="2228" y="382"/>
                      </a:lnTo>
                      <a:lnTo>
                        <a:pt x="2230" y="382"/>
                      </a:lnTo>
                      <a:lnTo>
                        <a:pt x="2234" y="382"/>
                      </a:lnTo>
                      <a:lnTo>
                        <a:pt x="2237" y="382"/>
                      </a:lnTo>
                      <a:lnTo>
                        <a:pt x="2239" y="382"/>
                      </a:lnTo>
                      <a:lnTo>
                        <a:pt x="2241" y="382"/>
                      </a:lnTo>
                      <a:lnTo>
                        <a:pt x="2243" y="382"/>
                      </a:lnTo>
                      <a:lnTo>
                        <a:pt x="2245" y="382"/>
                      </a:lnTo>
                      <a:lnTo>
                        <a:pt x="2247" y="382"/>
                      </a:lnTo>
                      <a:lnTo>
                        <a:pt x="2249" y="382"/>
                      </a:lnTo>
                      <a:lnTo>
                        <a:pt x="2252" y="382"/>
                      </a:lnTo>
                      <a:lnTo>
                        <a:pt x="2254" y="382"/>
                      </a:lnTo>
                      <a:lnTo>
                        <a:pt x="2256" y="382"/>
                      </a:lnTo>
                      <a:lnTo>
                        <a:pt x="2258" y="382"/>
                      </a:lnTo>
                      <a:lnTo>
                        <a:pt x="2260" y="382"/>
                      </a:lnTo>
                      <a:lnTo>
                        <a:pt x="2262" y="382"/>
                      </a:lnTo>
                      <a:lnTo>
                        <a:pt x="2265" y="382"/>
                      </a:lnTo>
                      <a:lnTo>
                        <a:pt x="2267" y="382"/>
                      </a:lnTo>
                      <a:lnTo>
                        <a:pt x="2269" y="382"/>
                      </a:lnTo>
                      <a:lnTo>
                        <a:pt x="2271" y="382"/>
                      </a:lnTo>
                      <a:lnTo>
                        <a:pt x="2273" y="382"/>
                      </a:lnTo>
                      <a:lnTo>
                        <a:pt x="2277" y="382"/>
                      </a:lnTo>
                      <a:lnTo>
                        <a:pt x="2280" y="382"/>
                      </a:lnTo>
                      <a:lnTo>
                        <a:pt x="2282" y="382"/>
                      </a:lnTo>
                      <a:lnTo>
                        <a:pt x="2284" y="382"/>
                      </a:lnTo>
                      <a:lnTo>
                        <a:pt x="2286" y="382"/>
                      </a:lnTo>
                      <a:lnTo>
                        <a:pt x="2288" y="382"/>
                      </a:lnTo>
                      <a:lnTo>
                        <a:pt x="2290" y="382"/>
                      </a:lnTo>
                      <a:lnTo>
                        <a:pt x="2293" y="382"/>
                      </a:lnTo>
                      <a:lnTo>
                        <a:pt x="2295" y="382"/>
                      </a:lnTo>
                      <a:lnTo>
                        <a:pt x="2297" y="382"/>
                      </a:lnTo>
                      <a:lnTo>
                        <a:pt x="2301" y="382"/>
                      </a:lnTo>
                      <a:lnTo>
                        <a:pt x="2303" y="382"/>
                      </a:lnTo>
                      <a:lnTo>
                        <a:pt x="2305" y="382"/>
                      </a:lnTo>
                      <a:lnTo>
                        <a:pt x="2308" y="382"/>
                      </a:lnTo>
                      <a:lnTo>
                        <a:pt x="2310" y="382"/>
                      </a:lnTo>
                      <a:lnTo>
                        <a:pt x="2314" y="382"/>
                      </a:lnTo>
                      <a:lnTo>
                        <a:pt x="2316" y="382"/>
                      </a:lnTo>
                      <a:lnTo>
                        <a:pt x="2318" y="382"/>
                      </a:lnTo>
                      <a:lnTo>
                        <a:pt x="2321" y="382"/>
                      </a:lnTo>
                      <a:lnTo>
                        <a:pt x="2323" y="382"/>
                      </a:lnTo>
                      <a:lnTo>
                        <a:pt x="2325" y="382"/>
                      </a:lnTo>
                      <a:lnTo>
                        <a:pt x="2327" y="382"/>
                      </a:lnTo>
                      <a:lnTo>
                        <a:pt x="2329" y="382"/>
                      </a:lnTo>
                      <a:lnTo>
                        <a:pt x="2333" y="382"/>
                      </a:lnTo>
                      <a:lnTo>
                        <a:pt x="2336" y="382"/>
                      </a:lnTo>
                      <a:lnTo>
                        <a:pt x="2338" y="382"/>
                      </a:lnTo>
                      <a:lnTo>
                        <a:pt x="2340" y="382"/>
                      </a:lnTo>
                      <a:lnTo>
                        <a:pt x="2342" y="382"/>
                      </a:lnTo>
                      <a:lnTo>
                        <a:pt x="2344" y="382"/>
                      </a:lnTo>
                      <a:lnTo>
                        <a:pt x="2346" y="382"/>
                      </a:lnTo>
                      <a:lnTo>
                        <a:pt x="2349" y="382"/>
                      </a:lnTo>
                      <a:lnTo>
                        <a:pt x="2351" y="382"/>
                      </a:lnTo>
                      <a:lnTo>
                        <a:pt x="2353" y="382"/>
                      </a:lnTo>
                      <a:lnTo>
                        <a:pt x="2355" y="382"/>
                      </a:lnTo>
                      <a:lnTo>
                        <a:pt x="2357" y="382"/>
                      </a:lnTo>
                      <a:lnTo>
                        <a:pt x="2359" y="382"/>
                      </a:lnTo>
                      <a:lnTo>
                        <a:pt x="2361" y="382"/>
                      </a:lnTo>
                      <a:lnTo>
                        <a:pt x="2364" y="382"/>
                      </a:lnTo>
                      <a:lnTo>
                        <a:pt x="2366" y="382"/>
                      </a:lnTo>
                      <a:lnTo>
                        <a:pt x="2368" y="382"/>
                      </a:lnTo>
                      <a:lnTo>
                        <a:pt x="2370" y="382"/>
                      </a:lnTo>
                      <a:lnTo>
                        <a:pt x="2372" y="382"/>
                      </a:lnTo>
                      <a:lnTo>
                        <a:pt x="2374" y="382"/>
                      </a:lnTo>
                      <a:lnTo>
                        <a:pt x="2377" y="382"/>
                      </a:lnTo>
                      <a:lnTo>
                        <a:pt x="2379" y="382"/>
                      </a:lnTo>
                      <a:lnTo>
                        <a:pt x="2381" y="382"/>
                      </a:lnTo>
                      <a:lnTo>
                        <a:pt x="2383" y="382"/>
                      </a:lnTo>
                      <a:lnTo>
                        <a:pt x="2385" y="382"/>
                      </a:lnTo>
                      <a:lnTo>
                        <a:pt x="2387" y="382"/>
                      </a:lnTo>
                      <a:lnTo>
                        <a:pt x="2389" y="382"/>
                      </a:lnTo>
                      <a:lnTo>
                        <a:pt x="2394" y="382"/>
                      </a:lnTo>
                      <a:lnTo>
                        <a:pt x="2396" y="382"/>
                      </a:lnTo>
                      <a:lnTo>
                        <a:pt x="2398" y="382"/>
                      </a:lnTo>
                      <a:lnTo>
                        <a:pt x="2402" y="382"/>
                      </a:lnTo>
                      <a:lnTo>
                        <a:pt x="2405" y="382"/>
                      </a:lnTo>
                      <a:lnTo>
                        <a:pt x="2407" y="382"/>
                      </a:lnTo>
                      <a:lnTo>
                        <a:pt x="2409" y="382"/>
                      </a:lnTo>
                      <a:lnTo>
                        <a:pt x="2411" y="382"/>
                      </a:lnTo>
                      <a:lnTo>
                        <a:pt x="2413" y="382"/>
                      </a:lnTo>
                      <a:lnTo>
                        <a:pt x="2415" y="382"/>
                      </a:lnTo>
                      <a:lnTo>
                        <a:pt x="2417" y="382"/>
                      </a:lnTo>
                      <a:lnTo>
                        <a:pt x="2420" y="382"/>
                      </a:lnTo>
                      <a:lnTo>
                        <a:pt x="2422" y="382"/>
                      </a:lnTo>
                      <a:lnTo>
                        <a:pt x="2424" y="382"/>
                      </a:lnTo>
                      <a:lnTo>
                        <a:pt x="2426" y="382"/>
                      </a:lnTo>
                      <a:lnTo>
                        <a:pt x="2428" y="382"/>
                      </a:lnTo>
                      <a:lnTo>
                        <a:pt x="2430" y="382"/>
                      </a:lnTo>
                      <a:lnTo>
                        <a:pt x="2433" y="382"/>
                      </a:lnTo>
                      <a:lnTo>
                        <a:pt x="2437" y="382"/>
                      </a:lnTo>
                      <a:lnTo>
                        <a:pt x="2441" y="382"/>
                      </a:lnTo>
                      <a:lnTo>
                        <a:pt x="2443" y="382"/>
                      </a:lnTo>
                      <a:lnTo>
                        <a:pt x="2446" y="382"/>
                      </a:lnTo>
                      <a:lnTo>
                        <a:pt x="2448" y="382"/>
                      </a:lnTo>
                      <a:lnTo>
                        <a:pt x="2450" y="382"/>
                      </a:lnTo>
                      <a:lnTo>
                        <a:pt x="2452" y="382"/>
                      </a:lnTo>
                      <a:lnTo>
                        <a:pt x="2454" y="382"/>
                      </a:lnTo>
                      <a:lnTo>
                        <a:pt x="2458" y="382"/>
                      </a:lnTo>
                      <a:lnTo>
                        <a:pt x="2461" y="382"/>
                      </a:lnTo>
                      <a:lnTo>
                        <a:pt x="2463" y="382"/>
                      </a:lnTo>
                      <a:lnTo>
                        <a:pt x="2465" y="382"/>
                      </a:lnTo>
                      <a:lnTo>
                        <a:pt x="2467" y="382"/>
                      </a:lnTo>
                      <a:lnTo>
                        <a:pt x="2469" y="382"/>
                      </a:lnTo>
                      <a:lnTo>
                        <a:pt x="2474" y="382"/>
                      </a:lnTo>
                      <a:lnTo>
                        <a:pt x="2478" y="382"/>
                      </a:lnTo>
                      <a:lnTo>
                        <a:pt x="2480" y="382"/>
                      </a:lnTo>
                      <a:lnTo>
                        <a:pt x="2482" y="382"/>
                      </a:lnTo>
                      <a:lnTo>
                        <a:pt x="2484" y="382"/>
                      </a:lnTo>
                      <a:lnTo>
                        <a:pt x="2486" y="382"/>
                      </a:lnTo>
                      <a:lnTo>
                        <a:pt x="2489" y="382"/>
                      </a:lnTo>
                      <a:lnTo>
                        <a:pt x="2491" y="382"/>
                      </a:lnTo>
                      <a:lnTo>
                        <a:pt x="2493" y="382"/>
                      </a:lnTo>
                      <a:lnTo>
                        <a:pt x="2495" y="382"/>
                      </a:lnTo>
                      <a:lnTo>
                        <a:pt x="2497" y="382"/>
                      </a:lnTo>
                      <a:lnTo>
                        <a:pt x="2499" y="382"/>
                      </a:lnTo>
                      <a:lnTo>
                        <a:pt x="2502" y="382"/>
                      </a:lnTo>
                      <a:lnTo>
                        <a:pt x="2504" y="382"/>
                      </a:lnTo>
                      <a:lnTo>
                        <a:pt x="2506" y="382"/>
                      </a:lnTo>
                      <a:lnTo>
                        <a:pt x="2508" y="382"/>
                      </a:lnTo>
                      <a:lnTo>
                        <a:pt x="2510" y="382"/>
                      </a:lnTo>
                      <a:lnTo>
                        <a:pt x="2512" y="382"/>
                      </a:lnTo>
                      <a:lnTo>
                        <a:pt x="2514" y="382"/>
                      </a:lnTo>
                      <a:lnTo>
                        <a:pt x="2517" y="382"/>
                      </a:lnTo>
                      <a:lnTo>
                        <a:pt x="2519" y="382"/>
                      </a:lnTo>
                      <a:lnTo>
                        <a:pt x="2521" y="382"/>
                      </a:lnTo>
                      <a:lnTo>
                        <a:pt x="2523" y="382"/>
                      </a:lnTo>
                      <a:lnTo>
                        <a:pt x="2525" y="382"/>
                      </a:lnTo>
                      <a:lnTo>
                        <a:pt x="2527" y="382"/>
                      </a:lnTo>
                      <a:lnTo>
                        <a:pt x="2530" y="382"/>
                      </a:lnTo>
                      <a:lnTo>
                        <a:pt x="2532" y="382"/>
                      </a:lnTo>
                      <a:lnTo>
                        <a:pt x="2534" y="382"/>
                      </a:lnTo>
                      <a:lnTo>
                        <a:pt x="2536" y="382"/>
                      </a:lnTo>
                      <a:lnTo>
                        <a:pt x="2538" y="382"/>
                      </a:lnTo>
                      <a:lnTo>
                        <a:pt x="2540" y="382"/>
                      </a:lnTo>
                      <a:lnTo>
                        <a:pt x="2542" y="382"/>
                      </a:lnTo>
                      <a:lnTo>
                        <a:pt x="2545" y="382"/>
                      </a:lnTo>
                      <a:lnTo>
                        <a:pt x="2547" y="382"/>
                      </a:lnTo>
                      <a:lnTo>
                        <a:pt x="2549" y="382"/>
                      </a:lnTo>
                      <a:lnTo>
                        <a:pt x="2553" y="382"/>
                      </a:lnTo>
                      <a:lnTo>
                        <a:pt x="2555" y="382"/>
                      </a:lnTo>
                      <a:lnTo>
                        <a:pt x="2558" y="382"/>
                      </a:lnTo>
                      <a:lnTo>
                        <a:pt x="2560" y="382"/>
                      </a:lnTo>
                      <a:lnTo>
                        <a:pt x="2562" y="382"/>
                      </a:lnTo>
                      <a:lnTo>
                        <a:pt x="2564" y="382"/>
                      </a:lnTo>
                      <a:lnTo>
                        <a:pt x="2566" y="382"/>
                      </a:lnTo>
                      <a:lnTo>
                        <a:pt x="2568" y="382"/>
                      </a:lnTo>
                      <a:lnTo>
                        <a:pt x="2573" y="382"/>
                      </a:lnTo>
                      <a:lnTo>
                        <a:pt x="2575" y="382"/>
                      </a:lnTo>
                      <a:lnTo>
                        <a:pt x="2577" y="382"/>
                      </a:lnTo>
                      <a:lnTo>
                        <a:pt x="2579" y="382"/>
                      </a:lnTo>
                      <a:lnTo>
                        <a:pt x="2581" y="382"/>
                      </a:lnTo>
                      <a:lnTo>
                        <a:pt x="2583" y="382"/>
                      </a:lnTo>
                      <a:lnTo>
                        <a:pt x="2588" y="382"/>
                      </a:lnTo>
                      <a:lnTo>
                        <a:pt x="2590" y="382"/>
                      </a:lnTo>
                      <a:lnTo>
                        <a:pt x="2592" y="382"/>
                      </a:lnTo>
                      <a:lnTo>
                        <a:pt x="2594" y="382"/>
                      </a:lnTo>
                      <a:lnTo>
                        <a:pt x="2598" y="382"/>
                      </a:lnTo>
                      <a:lnTo>
                        <a:pt x="2601" y="382"/>
                      </a:lnTo>
                      <a:lnTo>
                        <a:pt x="2603" y="382"/>
                      </a:lnTo>
                      <a:lnTo>
                        <a:pt x="2605" y="382"/>
                      </a:lnTo>
                      <a:lnTo>
                        <a:pt x="2607" y="382"/>
                      </a:lnTo>
                      <a:lnTo>
                        <a:pt x="2609" y="382"/>
                      </a:lnTo>
                      <a:lnTo>
                        <a:pt x="2611" y="382"/>
                      </a:lnTo>
                      <a:lnTo>
                        <a:pt x="2614" y="382"/>
                      </a:lnTo>
                      <a:lnTo>
                        <a:pt x="2616" y="382"/>
                      </a:lnTo>
                      <a:lnTo>
                        <a:pt x="2618" y="382"/>
                      </a:lnTo>
                      <a:lnTo>
                        <a:pt x="2620" y="382"/>
                      </a:lnTo>
                      <a:lnTo>
                        <a:pt x="2622" y="382"/>
                      </a:lnTo>
                      <a:lnTo>
                        <a:pt x="2624" y="382"/>
                      </a:lnTo>
                      <a:lnTo>
                        <a:pt x="2626" y="382"/>
                      </a:lnTo>
                      <a:lnTo>
                        <a:pt x="2629" y="382"/>
                      </a:lnTo>
                      <a:lnTo>
                        <a:pt x="2631" y="382"/>
                      </a:lnTo>
                      <a:lnTo>
                        <a:pt x="2635" y="382"/>
                      </a:lnTo>
                      <a:lnTo>
                        <a:pt x="2637" y="382"/>
                      </a:lnTo>
                      <a:lnTo>
                        <a:pt x="2639" y="382"/>
                      </a:lnTo>
                      <a:lnTo>
                        <a:pt x="2642" y="382"/>
                      </a:lnTo>
                      <a:lnTo>
                        <a:pt x="2644" y="382"/>
                      </a:lnTo>
                      <a:lnTo>
                        <a:pt x="2646" y="382"/>
                      </a:lnTo>
                      <a:lnTo>
                        <a:pt x="2648" y="382"/>
                      </a:lnTo>
                      <a:lnTo>
                        <a:pt x="2650" y="382"/>
                      </a:lnTo>
                      <a:lnTo>
                        <a:pt x="2652" y="382"/>
                      </a:lnTo>
                      <a:lnTo>
                        <a:pt x="2654" y="382"/>
                      </a:lnTo>
                      <a:lnTo>
                        <a:pt x="2657" y="382"/>
                      </a:lnTo>
                      <a:lnTo>
                        <a:pt x="2659" y="382"/>
                      </a:lnTo>
                      <a:lnTo>
                        <a:pt x="2661" y="382"/>
                      </a:lnTo>
                      <a:lnTo>
                        <a:pt x="2663" y="382"/>
                      </a:lnTo>
                      <a:lnTo>
                        <a:pt x="2667" y="382"/>
                      </a:lnTo>
                      <a:lnTo>
                        <a:pt x="2672" y="382"/>
                      </a:lnTo>
                      <a:lnTo>
                        <a:pt x="2674" y="382"/>
                      </a:lnTo>
                      <a:lnTo>
                        <a:pt x="2676" y="382"/>
                      </a:lnTo>
                      <a:lnTo>
                        <a:pt x="2678" y="382"/>
                      </a:lnTo>
                      <a:lnTo>
                        <a:pt x="2683" y="382"/>
                      </a:lnTo>
                      <a:lnTo>
                        <a:pt x="2685" y="382"/>
                      </a:lnTo>
                      <a:lnTo>
                        <a:pt x="2687" y="382"/>
                      </a:lnTo>
                      <a:lnTo>
                        <a:pt x="2689" y="382"/>
                      </a:lnTo>
                      <a:lnTo>
                        <a:pt x="2691" y="382"/>
                      </a:lnTo>
                      <a:lnTo>
                        <a:pt x="2693" y="382"/>
                      </a:lnTo>
                      <a:lnTo>
                        <a:pt x="2695" y="382"/>
                      </a:lnTo>
                      <a:lnTo>
                        <a:pt x="2698" y="382"/>
                      </a:lnTo>
                      <a:lnTo>
                        <a:pt x="2700" y="382"/>
                      </a:lnTo>
                      <a:lnTo>
                        <a:pt x="2704" y="382"/>
                      </a:lnTo>
                      <a:lnTo>
                        <a:pt x="2706" y="382"/>
                      </a:lnTo>
                      <a:lnTo>
                        <a:pt x="2708" y="382"/>
                      </a:lnTo>
                      <a:lnTo>
                        <a:pt x="2711" y="382"/>
                      </a:lnTo>
                      <a:lnTo>
                        <a:pt x="2713" y="382"/>
                      </a:lnTo>
                      <a:lnTo>
                        <a:pt x="2715" y="382"/>
                      </a:lnTo>
                      <a:lnTo>
                        <a:pt x="2717" y="382"/>
                      </a:lnTo>
                      <a:lnTo>
                        <a:pt x="2719" y="382"/>
                      </a:lnTo>
                      <a:lnTo>
                        <a:pt x="2721" y="382"/>
                      </a:lnTo>
                      <a:lnTo>
                        <a:pt x="2723" y="382"/>
                      </a:lnTo>
                      <a:lnTo>
                        <a:pt x="2726" y="382"/>
                      </a:lnTo>
                      <a:lnTo>
                        <a:pt x="2728" y="382"/>
                      </a:lnTo>
                      <a:lnTo>
                        <a:pt x="2730" y="382"/>
                      </a:lnTo>
                      <a:lnTo>
                        <a:pt x="2732" y="382"/>
                      </a:lnTo>
                      <a:lnTo>
                        <a:pt x="2734" y="382"/>
                      </a:lnTo>
                      <a:lnTo>
                        <a:pt x="2736" y="382"/>
                      </a:lnTo>
                      <a:lnTo>
                        <a:pt x="2741" y="382"/>
                      </a:lnTo>
                      <a:lnTo>
                        <a:pt x="2743" y="382"/>
                      </a:lnTo>
                      <a:lnTo>
                        <a:pt x="2745" y="382"/>
                      </a:lnTo>
                      <a:lnTo>
                        <a:pt x="2747" y="382"/>
                      </a:lnTo>
                      <a:lnTo>
                        <a:pt x="2749" y="382"/>
                      </a:lnTo>
                      <a:lnTo>
                        <a:pt x="2751" y="382"/>
                      </a:lnTo>
                      <a:lnTo>
                        <a:pt x="2754" y="382"/>
                      </a:lnTo>
                      <a:lnTo>
                        <a:pt x="2756" y="382"/>
                      </a:lnTo>
                      <a:lnTo>
                        <a:pt x="2758" y="382"/>
                      </a:lnTo>
                      <a:lnTo>
                        <a:pt x="2760" y="382"/>
                      </a:lnTo>
                      <a:lnTo>
                        <a:pt x="2762" y="382"/>
                      </a:lnTo>
                      <a:lnTo>
                        <a:pt x="2764" y="382"/>
                      </a:lnTo>
                      <a:lnTo>
                        <a:pt x="2767" y="382"/>
                      </a:lnTo>
                      <a:lnTo>
                        <a:pt x="2769" y="382"/>
                      </a:lnTo>
                      <a:lnTo>
                        <a:pt x="2771" y="382"/>
                      </a:lnTo>
                      <a:lnTo>
                        <a:pt x="2773" y="382"/>
                      </a:lnTo>
                      <a:lnTo>
                        <a:pt x="2775" y="382"/>
                      </a:lnTo>
                      <a:lnTo>
                        <a:pt x="2777" y="382"/>
                      </a:lnTo>
                      <a:lnTo>
                        <a:pt x="2779" y="382"/>
                      </a:lnTo>
                      <a:lnTo>
                        <a:pt x="2782" y="382"/>
                      </a:lnTo>
                      <a:lnTo>
                        <a:pt x="2784" y="382"/>
                      </a:lnTo>
                      <a:lnTo>
                        <a:pt x="2786" y="382"/>
                      </a:lnTo>
                      <a:lnTo>
                        <a:pt x="2788" y="382"/>
                      </a:lnTo>
                      <a:lnTo>
                        <a:pt x="2790" y="382"/>
                      </a:lnTo>
                      <a:lnTo>
                        <a:pt x="2792" y="382"/>
                      </a:lnTo>
                      <a:lnTo>
                        <a:pt x="2795" y="382"/>
                      </a:lnTo>
                      <a:lnTo>
                        <a:pt x="2797" y="382"/>
                      </a:lnTo>
                      <a:lnTo>
                        <a:pt x="2799" y="382"/>
                      </a:lnTo>
                      <a:lnTo>
                        <a:pt x="2801" y="382"/>
                      </a:lnTo>
                      <a:lnTo>
                        <a:pt x="2803" y="382"/>
                      </a:lnTo>
                      <a:lnTo>
                        <a:pt x="2805" y="382"/>
                      </a:lnTo>
                      <a:lnTo>
                        <a:pt x="2807" y="382"/>
                      </a:lnTo>
                      <a:lnTo>
                        <a:pt x="2810" y="382"/>
                      </a:lnTo>
                      <a:lnTo>
                        <a:pt x="2812" y="382"/>
                      </a:lnTo>
                      <a:lnTo>
                        <a:pt x="2814" y="382"/>
                      </a:lnTo>
                      <a:lnTo>
                        <a:pt x="2816" y="382"/>
                      </a:lnTo>
                      <a:lnTo>
                        <a:pt x="2820" y="382"/>
                      </a:lnTo>
                      <a:lnTo>
                        <a:pt x="2823" y="382"/>
                      </a:lnTo>
                      <a:lnTo>
                        <a:pt x="2825" y="382"/>
                      </a:lnTo>
                      <a:lnTo>
                        <a:pt x="2827" y="382"/>
                      </a:lnTo>
                      <a:lnTo>
                        <a:pt x="2829" y="382"/>
                      </a:lnTo>
                      <a:lnTo>
                        <a:pt x="2831" y="382"/>
                      </a:lnTo>
                      <a:lnTo>
                        <a:pt x="2833" y="382"/>
                      </a:lnTo>
                      <a:lnTo>
                        <a:pt x="2835" y="382"/>
                      </a:lnTo>
                      <a:lnTo>
                        <a:pt x="2838" y="382"/>
                      </a:lnTo>
                      <a:lnTo>
                        <a:pt x="2840" y="382"/>
                      </a:lnTo>
                      <a:lnTo>
                        <a:pt x="2842" y="382"/>
                      </a:lnTo>
                      <a:lnTo>
                        <a:pt x="2846" y="382"/>
                      </a:lnTo>
                      <a:lnTo>
                        <a:pt x="2848" y="382"/>
                      </a:lnTo>
                      <a:lnTo>
                        <a:pt x="2851" y="382"/>
                      </a:lnTo>
                      <a:lnTo>
                        <a:pt x="2853" y="382"/>
                      </a:lnTo>
                      <a:lnTo>
                        <a:pt x="2855" y="382"/>
                      </a:lnTo>
                      <a:lnTo>
                        <a:pt x="2857" y="382"/>
                      </a:lnTo>
                      <a:lnTo>
                        <a:pt x="2859" y="382"/>
                      </a:lnTo>
                      <a:lnTo>
                        <a:pt x="2861" y="382"/>
                      </a:lnTo>
                      <a:lnTo>
                        <a:pt x="2863" y="382"/>
                      </a:lnTo>
                      <a:lnTo>
                        <a:pt x="2866" y="382"/>
                      </a:lnTo>
                      <a:lnTo>
                        <a:pt x="2868" y="382"/>
                      </a:lnTo>
                      <a:lnTo>
                        <a:pt x="2872" y="382"/>
                      </a:lnTo>
                      <a:lnTo>
                        <a:pt x="2874" y="382"/>
                      </a:lnTo>
                      <a:lnTo>
                        <a:pt x="2876" y="382"/>
                      </a:lnTo>
                      <a:lnTo>
                        <a:pt x="2879" y="382"/>
                      </a:lnTo>
                      <a:lnTo>
                        <a:pt x="2881" y="382"/>
                      </a:lnTo>
                      <a:lnTo>
                        <a:pt x="2883" y="382"/>
                      </a:lnTo>
                      <a:lnTo>
                        <a:pt x="2885" y="382"/>
                      </a:lnTo>
                      <a:lnTo>
                        <a:pt x="2889" y="382"/>
                      </a:lnTo>
                      <a:lnTo>
                        <a:pt x="2891" y="382"/>
                      </a:lnTo>
                      <a:lnTo>
                        <a:pt x="2894" y="382"/>
                      </a:lnTo>
                      <a:lnTo>
                        <a:pt x="2896" y="382"/>
                      </a:lnTo>
                      <a:lnTo>
                        <a:pt x="2898" y="382"/>
                      </a:lnTo>
                      <a:lnTo>
                        <a:pt x="2900" y="382"/>
                      </a:lnTo>
                      <a:lnTo>
                        <a:pt x="2902" y="382"/>
                      </a:lnTo>
                      <a:lnTo>
                        <a:pt x="2904" y="382"/>
                      </a:lnTo>
                      <a:lnTo>
                        <a:pt x="2907" y="382"/>
                      </a:lnTo>
                      <a:lnTo>
                        <a:pt x="2909" y="382"/>
                      </a:lnTo>
                      <a:lnTo>
                        <a:pt x="2911" y="382"/>
                      </a:lnTo>
                      <a:lnTo>
                        <a:pt x="2913" y="382"/>
                      </a:lnTo>
                      <a:lnTo>
                        <a:pt x="2915" y="382"/>
                      </a:lnTo>
                      <a:lnTo>
                        <a:pt x="2917" y="382"/>
                      </a:lnTo>
                      <a:lnTo>
                        <a:pt x="2922" y="382"/>
                      </a:lnTo>
                      <a:lnTo>
                        <a:pt x="2924" y="382"/>
                      </a:lnTo>
                      <a:lnTo>
                        <a:pt x="2926" y="382"/>
                      </a:lnTo>
                      <a:lnTo>
                        <a:pt x="2928" y="382"/>
                      </a:lnTo>
                      <a:lnTo>
                        <a:pt x="2930" y="382"/>
                      </a:lnTo>
                      <a:lnTo>
                        <a:pt x="2932" y="382"/>
                      </a:lnTo>
                      <a:lnTo>
                        <a:pt x="2935" y="382"/>
                      </a:lnTo>
                      <a:lnTo>
                        <a:pt x="2937" y="382"/>
                      </a:lnTo>
                      <a:lnTo>
                        <a:pt x="2939" y="382"/>
                      </a:lnTo>
                      <a:lnTo>
                        <a:pt x="2941" y="382"/>
                      </a:lnTo>
                      <a:lnTo>
                        <a:pt x="2943" y="382"/>
                      </a:lnTo>
                      <a:lnTo>
                        <a:pt x="2945" y="382"/>
                      </a:lnTo>
                      <a:lnTo>
                        <a:pt x="2948" y="382"/>
                      </a:lnTo>
                      <a:lnTo>
                        <a:pt x="2950" y="382"/>
                      </a:lnTo>
                      <a:lnTo>
                        <a:pt x="2952" y="382"/>
                      </a:lnTo>
                      <a:lnTo>
                        <a:pt x="2954" y="382"/>
                      </a:lnTo>
                      <a:lnTo>
                        <a:pt x="2956" y="382"/>
                      </a:lnTo>
                      <a:lnTo>
                        <a:pt x="2958" y="382"/>
                      </a:lnTo>
                      <a:lnTo>
                        <a:pt x="2960" y="382"/>
                      </a:lnTo>
                      <a:lnTo>
                        <a:pt x="2963" y="382"/>
                      </a:lnTo>
                      <a:lnTo>
                        <a:pt x="2965" y="382"/>
                      </a:lnTo>
                      <a:lnTo>
                        <a:pt x="2969" y="382"/>
                      </a:lnTo>
                      <a:lnTo>
                        <a:pt x="2971" y="382"/>
                      </a:lnTo>
                      <a:lnTo>
                        <a:pt x="2973" y="382"/>
                      </a:lnTo>
                      <a:lnTo>
                        <a:pt x="2976" y="382"/>
                      </a:lnTo>
                      <a:lnTo>
                        <a:pt x="2980" y="382"/>
                      </a:lnTo>
                      <a:lnTo>
                        <a:pt x="2982" y="382"/>
                      </a:lnTo>
                      <a:lnTo>
                        <a:pt x="2986" y="382"/>
                      </a:lnTo>
                      <a:lnTo>
                        <a:pt x="2988" y="382"/>
                      </a:lnTo>
                      <a:lnTo>
                        <a:pt x="2993" y="382"/>
                      </a:lnTo>
                      <a:lnTo>
                        <a:pt x="2995" y="382"/>
                      </a:lnTo>
                      <a:lnTo>
                        <a:pt x="2997" y="382"/>
                      </a:lnTo>
                      <a:lnTo>
                        <a:pt x="2999" y="382"/>
                      </a:lnTo>
                      <a:lnTo>
                        <a:pt x="3004" y="382"/>
                      </a:lnTo>
                      <a:lnTo>
                        <a:pt x="3006" y="382"/>
                      </a:lnTo>
                      <a:lnTo>
                        <a:pt x="3008" y="382"/>
                      </a:lnTo>
                      <a:lnTo>
                        <a:pt x="3010" y="382"/>
                      </a:lnTo>
                      <a:lnTo>
                        <a:pt x="3012" y="382"/>
                      </a:lnTo>
                      <a:lnTo>
                        <a:pt x="3014" y="382"/>
                      </a:lnTo>
                      <a:lnTo>
                        <a:pt x="3016" y="382"/>
                      </a:lnTo>
                      <a:lnTo>
                        <a:pt x="3019" y="382"/>
                      </a:lnTo>
                      <a:lnTo>
                        <a:pt x="3021" y="382"/>
                      </a:lnTo>
                      <a:lnTo>
                        <a:pt x="3023" y="382"/>
                      </a:lnTo>
                      <a:lnTo>
                        <a:pt x="3025" y="382"/>
                      </a:lnTo>
                      <a:lnTo>
                        <a:pt x="3027" y="382"/>
                      </a:lnTo>
                      <a:lnTo>
                        <a:pt x="3032" y="382"/>
                      </a:lnTo>
                      <a:lnTo>
                        <a:pt x="3034" y="382"/>
                      </a:lnTo>
                      <a:lnTo>
                        <a:pt x="3036" y="382"/>
                      </a:lnTo>
                      <a:lnTo>
                        <a:pt x="3038" y="382"/>
                      </a:lnTo>
                      <a:lnTo>
                        <a:pt x="3040" y="382"/>
                      </a:lnTo>
                      <a:lnTo>
                        <a:pt x="3042" y="382"/>
                      </a:lnTo>
                      <a:lnTo>
                        <a:pt x="3044" y="382"/>
                      </a:lnTo>
                      <a:lnTo>
                        <a:pt x="3047" y="382"/>
                      </a:lnTo>
                      <a:lnTo>
                        <a:pt x="3051" y="382"/>
                      </a:lnTo>
                      <a:lnTo>
                        <a:pt x="3053" y="382"/>
                      </a:lnTo>
                      <a:lnTo>
                        <a:pt x="3055" y="382"/>
                      </a:lnTo>
                      <a:lnTo>
                        <a:pt x="3057" y="382"/>
                      </a:lnTo>
                      <a:lnTo>
                        <a:pt x="3060" y="382"/>
                      </a:lnTo>
                      <a:lnTo>
                        <a:pt x="3062" y="382"/>
                      </a:lnTo>
                      <a:lnTo>
                        <a:pt x="3064" y="382"/>
                      </a:lnTo>
                      <a:lnTo>
                        <a:pt x="3068" y="382"/>
                      </a:lnTo>
                      <a:lnTo>
                        <a:pt x="3070" y="382"/>
                      </a:lnTo>
                      <a:lnTo>
                        <a:pt x="3072" y="382"/>
                      </a:lnTo>
                      <a:lnTo>
                        <a:pt x="3075" y="382"/>
                      </a:lnTo>
                      <a:lnTo>
                        <a:pt x="3079" y="382"/>
                      </a:lnTo>
                      <a:lnTo>
                        <a:pt x="3081" y="382"/>
                      </a:lnTo>
                      <a:lnTo>
                        <a:pt x="3083" y="382"/>
                      </a:lnTo>
                      <a:lnTo>
                        <a:pt x="3085" y="382"/>
                      </a:lnTo>
                      <a:lnTo>
                        <a:pt x="3088" y="382"/>
                      </a:lnTo>
                      <a:lnTo>
                        <a:pt x="3090" y="382"/>
                      </a:lnTo>
                      <a:lnTo>
                        <a:pt x="3092" y="382"/>
                      </a:lnTo>
                      <a:lnTo>
                        <a:pt x="3094" y="382"/>
                      </a:lnTo>
                      <a:lnTo>
                        <a:pt x="3096" y="382"/>
                      </a:lnTo>
                      <a:lnTo>
                        <a:pt x="3098" y="382"/>
                      </a:lnTo>
                      <a:lnTo>
                        <a:pt x="3100" y="382"/>
                      </a:lnTo>
                    </a:path>
                  </a:pathLst>
                </a:custGeom>
                <a:grpFill/>
                <a:ln w="3175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3" name="Freeform 42"/>
                <p:cNvSpPr>
                  <a:spLocks/>
                </p:cNvSpPr>
                <p:nvPr/>
              </p:nvSpPr>
              <p:spPr bwMode="auto">
                <a:xfrm>
                  <a:off x="2452688" y="4358045"/>
                  <a:ext cx="4926013" cy="301270"/>
                </a:xfrm>
                <a:custGeom>
                  <a:avLst/>
                  <a:gdLst>
                    <a:gd name="T0" fmla="*/ 39 w 3103"/>
                    <a:gd name="T1" fmla="*/ 127 h 127"/>
                    <a:gd name="T2" fmla="*/ 82 w 3103"/>
                    <a:gd name="T3" fmla="*/ 127 h 127"/>
                    <a:gd name="T4" fmla="*/ 123 w 3103"/>
                    <a:gd name="T5" fmla="*/ 125 h 127"/>
                    <a:gd name="T6" fmla="*/ 166 w 3103"/>
                    <a:gd name="T7" fmla="*/ 125 h 127"/>
                    <a:gd name="T8" fmla="*/ 209 w 3103"/>
                    <a:gd name="T9" fmla="*/ 127 h 127"/>
                    <a:gd name="T10" fmla="*/ 252 w 3103"/>
                    <a:gd name="T11" fmla="*/ 125 h 127"/>
                    <a:gd name="T12" fmla="*/ 297 w 3103"/>
                    <a:gd name="T13" fmla="*/ 127 h 127"/>
                    <a:gd name="T14" fmla="*/ 336 w 3103"/>
                    <a:gd name="T15" fmla="*/ 127 h 127"/>
                    <a:gd name="T16" fmla="*/ 375 w 3103"/>
                    <a:gd name="T17" fmla="*/ 125 h 127"/>
                    <a:gd name="T18" fmla="*/ 414 w 3103"/>
                    <a:gd name="T19" fmla="*/ 118 h 127"/>
                    <a:gd name="T20" fmla="*/ 470 w 3103"/>
                    <a:gd name="T21" fmla="*/ 123 h 127"/>
                    <a:gd name="T22" fmla="*/ 517 w 3103"/>
                    <a:gd name="T23" fmla="*/ 125 h 127"/>
                    <a:gd name="T24" fmla="*/ 569 w 3103"/>
                    <a:gd name="T25" fmla="*/ 125 h 127"/>
                    <a:gd name="T26" fmla="*/ 623 w 3103"/>
                    <a:gd name="T27" fmla="*/ 125 h 127"/>
                    <a:gd name="T28" fmla="*/ 672 w 3103"/>
                    <a:gd name="T29" fmla="*/ 125 h 127"/>
                    <a:gd name="T30" fmla="*/ 722 w 3103"/>
                    <a:gd name="T31" fmla="*/ 125 h 127"/>
                    <a:gd name="T32" fmla="*/ 769 w 3103"/>
                    <a:gd name="T33" fmla="*/ 125 h 127"/>
                    <a:gd name="T34" fmla="*/ 817 w 3103"/>
                    <a:gd name="T35" fmla="*/ 125 h 127"/>
                    <a:gd name="T36" fmla="*/ 862 w 3103"/>
                    <a:gd name="T37" fmla="*/ 125 h 127"/>
                    <a:gd name="T38" fmla="*/ 914 w 3103"/>
                    <a:gd name="T39" fmla="*/ 125 h 127"/>
                    <a:gd name="T40" fmla="*/ 965 w 3103"/>
                    <a:gd name="T41" fmla="*/ 125 h 127"/>
                    <a:gd name="T42" fmla="*/ 1019 w 3103"/>
                    <a:gd name="T43" fmla="*/ 125 h 127"/>
                    <a:gd name="T44" fmla="*/ 1071 w 3103"/>
                    <a:gd name="T45" fmla="*/ 125 h 127"/>
                    <a:gd name="T46" fmla="*/ 1127 w 3103"/>
                    <a:gd name="T47" fmla="*/ 125 h 127"/>
                    <a:gd name="T48" fmla="*/ 1174 w 3103"/>
                    <a:gd name="T49" fmla="*/ 125 h 127"/>
                    <a:gd name="T50" fmla="*/ 1226 w 3103"/>
                    <a:gd name="T51" fmla="*/ 125 h 127"/>
                    <a:gd name="T52" fmla="*/ 1282 w 3103"/>
                    <a:gd name="T53" fmla="*/ 125 h 127"/>
                    <a:gd name="T54" fmla="*/ 1332 w 3103"/>
                    <a:gd name="T55" fmla="*/ 125 h 127"/>
                    <a:gd name="T56" fmla="*/ 1381 w 3103"/>
                    <a:gd name="T57" fmla="*/ 125 h 127"/>
                    <a:gd name="T58" fmla="*/ 1431 w 3103"/>
                    <a:gd name="T59" fmla="*/ 125 h 127"/>
                    <a:gd name="T60" fmla="*/ 1482 w 3103"/>
                    <a:gd name="T61" fmla="*/ 125 h 127"/>
                    <a:gd name="T62" fmla="*/ 1530 w 3103"/>
                    <a:gd name="T63" fmla="*/ 125 h 127"/>
                    <a:gd name="T64" fmla="*/ 1577 w 3103"/>
                    <a:gd name="T65" fmla="*/ 125 h 127"/>
                    <a:gd name="T66" fmla="*/ 1629 w 3103"/>
                    <a:gd name="T67" fmla="*/ 125 h 127"/>
                    <a:gd name="T68" fmla="*/ 1683 w 3103"/>
                    <a:gd name="T69" fmla="*/ 125 h 127"/>
                    <a:gd name="T70" fmla="*/ 1737 w 3103"/>
                    <a:gd name="T71" fmla="*/ 125 h 127"/>
                    <a:gd name="T72" fmla="*/ 1788 w 3103"/>
                    <a:gd name="T73" fmla="*/ 125 h 127"/>
                    <a:gd name="T74" fmla="*/ 1838 w 3103"/>
                    <a:gd name="T75" fmla="*/ 125 h 127"/>
                    <a:gd name="T76" fmla="*/ 1892 w 3103"/>
                    <a:gd name="T77" fmla="*/ 125 h 127"/>
                    <a:gd name="T78" fmla="*/ 1939 w 3103"/>
                    <a:gd name="T79" fmla="*/ 125 h 127"/>
                    <a:gd name="T80" fmla="*/ 1991 w 3103"/>
                    <a:gd name="T81" fmla="*/ 125 h 127"/>
                    <a:gd name="T82" fmla="*/ 2043 w 3103"/>
                    <a:gd name="T83" fmla="*/ 125 h 127"/>
                    <a:gd name="T84" fmla="*/ 2096 w 3103"/>
                    <a:gd name="T85" fmla="*/ 125 h 127"/>
                    <a:gd name="T86" fmla="*/ 2144 w 3103"/>
                    <a:gd name="T87" fmla="*/ 125 h 127"/>
                    <a:gd name="T88" fmla="*/ 2196 w 3103"/>
                    <a:gd name="T89" fmla="*/ 125 h 127"/>
                    <a:gd name="T90" fmla="*/ 2245 w 3103"/>
                    <a:gd name="T91" fmla="*/ 125 h 127"/>
                    <a:gd name="T92" fmla="*/ 2290 w 3103"/>
                    <a:gd name="T93" fmla="*/ 125 h 127"/>
                    <a:gd name="T94" fmla="*/ 2338 w 3103"/>
                    <a:gd name="T95" fmla="*/ 125 h 127"/>
                    <a:gd name="T96" fmla="*/ 2392 w 3103"/>
                    <a:gd name="T97" fmla="*/ 125 h 127"/>
                    <a:gd name="T98" fmla="*/ 2443 w 3103"/>
                    <a:gd name="T99" fmla="*/ 125 h 127"/>
                    <a:gd name="T100" fmla="*/ 2491 w 3103"/>
                    <a:gd name="T101" fmla="*/ 125 h 127"/>
                    <a:gd name="T102" fmla="*/ 2538 w 3103"/>
                    <a:gd name="T103" fmla="*/ 125 h 127"/>
                    <a:gd name="T104" fmla="*/ 2588 w 3103"/>
                    <a:gd name="T105" fmla="*/ 125 h 127"/>
                    <a:gd name="T106" fmla="*/ 2639 w 3103"/>
                    <a:gd name="T107" fmla="*/ 125 h 127"/>
                    <a:gd name="T108" fmla="*/ 2689 w 3103"/>
                    <a:gd name="T109" fmla="*/ 125 h 127"/>
                    <a:gd name="T110" fmla="*/ 2743 w 3103"/>
                    <a:gd name="T111" fmla="*/ 125 h 127"/>
                    <a:gd name="T112" fmla="*/ 2792 w 3103"/>
                    <a:gd name="T113" fmla="*/ 125 h 127"/>
                    <a:gd name="T114" fmla="*/ 2842 w 3103"/>
                    <a:gd name="T115" fmla="*/ 125 h 127"/>
                    <a:gd name="T116" fmla="*/ 2896 w 3103"/>
                    <a:gd name="T117" fmla="*/ 125 h 127"/>
                    <a:gd name="T118" fmla="*/ 2943 w 3103"/>
                    <a:gd name="T119" fmla="*/ 125 h 127"/>
                    <a:gd name="T120" fmla="*/ 2997 w 3103"/>
                    <a:gd name="T121" fmla="*/ 125 h 127"/>
                    <a:gd name="T122" fmla="*/ 3053 w 3103"/>
                    <a:gd name="T123" fmla="*/ 125 h 127"/>
                    <a:gd name="T124" fmla="*/ 3100 w 3103"/>
                    <a:gd name="T125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3" h="127">
                      <a:moveTo>
                        <a:pt x="0" y="125"/>
                      </a:moveTo>
                      <a:lnTo>
                        <a:pt x="2" y="127"/>
                      </a:lnTo>
                      <a:lnTo>
                        <a:pt x="4" y="125"/>
                      </a:lnTo>
                      <a:lnTo>
                        <a:pt x="7" y="125"/>
                      </a:lnTo>
                      <a:lnTo>
                        <a:pt x="9" y="127"/>
                      </a:lnTo>
                      <a:lnTo>
                        <a:pt x="11" y="125"/>
                      </a:lnTo>
                      <a:lnTo>
                        <a:pt x="13" y="125"/>
                      </a:lnTo>
                      <a:lnTo>
                        <a:pt x="15" y="127"/>
                      </a:lnTo>
                      <a:lnTo>
                        <a:pt x="17" y="125"/>
                      </a:lnTo>
                      <a:lnTo>
                        <a:pt x="20" y="127"/>
                      </a:lnTo>
                      <a:lnTo>
                        <a:pt x="22" y="125"/>
                      </a:lnTo>
                      <a:lnTo>
                        <a:pt x="22" y="127"/>
                      </a:lnTo>
                      <a:lnTo>
                        <a:pt x="24" y="125"/>
                      </a:lnTo>
                      <a:lnTo>
                        <a:pt x="26" y="125"/>
                      </a:lnTo>
                      <a:lnTo>
                        <a:pt x="30" y="125"/>
                      </a:lnTo>
                      <a:lnTo>
                        <a:pt x="30" y="127"/>
                      </a:lnTo>
                      <a:lnTo>
                        <a:pt x="32" y="127"/>
                      </a:lnTo>
                      <a:lnTo>
                        <a:pt x="32" y="125"/>
                      </a:lnTo>
                      <a:lnTo>
                        <a:pt x="35" y="127"/>
                      </a:lnTo>
                      <a:lnTo>
                        <a:pt x="37" y="125"/>
                      </a:lnTo>
                      <a:lnTo>
                        <a:pt x="39" y="127"/>
                      </a:lnTo>
                      <a:lnTo>
                        <a:pt x="45" y="127"/>
                      </a:lnTo>
                      <a:lnTo>
                        <a:pt x="45" y="125"/>
                      </a:lnTo>
                      <a:lnTo>
                        <a:pt x="45" y="127"/>
                      </a:lnTo>
                      <a:lnTo>
                        <a:pt x="48" y="125"/>
                      </a:lnTo>
                      <a:lnTo>
                        <a:pt x="50" y="127"/>
                      </a:lnTo>
                      <a:lnTo>
                        <a:pt x="50" y="125"/>
                      </a:lnTo>
                      <a:lnTo>
                        <a:pt x="52" y="127"/>
                      </a:lnTo>
                      <a:lnTo>
                        <a:pt x="54" y="125"/>
                      </a:lnTo>
                      <a:lnTo>
                        <a:pt x="56" y="127"/>
                      </a:lnTo>
                      <a:lnTo>
                        <a:pt x="58" y="125"/>
                      </a:lnTo>
                      <a:lnTo>
                        <a:pt x="58" y="127"/>
                      </a:lnTo>
                      <a:lnTo>
                        <a:pt x="60" y="125"/>
                      </a:lnTo>
                      <a:lnTo>
                        <a:pt x="63" y="125"/>
                      </a:lnTo>
                      <a:lnTo>
                        <a:pt x="65" y="125"/>
                      </a:lnTo>
                      <a:lnTo>
                        <a:pt x="67" y="127"/>
                      </a:lnTo>
                      <a:lnTo>
                        <a:pt x="69" y="127"/>
                      </a:lnTo>
                      <a:lnTo>
                        <a:pt x="71" y="125"/>
                      </a:lnTo>
                      <a:lnTo>
                        <a:pt x="73" y="127"/>
                      </a:lnTo>
                      <a:lnTo>
                        <a:pt x="76" y="127"/>
                      </a:lnTo>
                      <a:lnTo>
                        <a:pt x="78" y="127"/>
                      </a:lnTo>
                      <a:lnTo>
                        <a:pt x="82" y="127"/>
                      </a:lnTo>
                      <a:lnTo>
                        <a:pt x="84" y="125"/>
                      </a:lnTo>
                      <a:lnTo>
                        <a:pt x="86" y="125"/>
                      </a:lnTo>
                      <a:lnTo>
                        <a:pt x="86" y="127"/>
                      </a:lnTo>
                      <a:lnTo>
                        <a:pt x="88" y="127"/>
                      </a:lnTo>
                      <a:lnTo>
                        <a:pt x="91" y="125"/>
                      </a:lnTo>
                      <a:lnTo>
                        <a:pt x="93" y="125"/>
                      </a:lnTo>
                      <a:lnTo>
                        <a:pt x="95" y="127"/>
                      </a:lnTo>
                      <a:lnTo>
                        <a:pt x="97" y="125"/>
                      </a:lnTo>
                      <a:lnTo>
                        <a:pt x="99" y="125"/>
                      </a:lnTo>
                      <a:lnTo>
                        <a:pt x="101" y="127"/>
                      </a:lnTo>
                      <a:lnTo>
                        <a:pt x="104" y="125"/>
                      </a:lnTo>
                      <a:lnTo>
                        <a:pt x="106" y="127"/>
                      </a:lnTo>
                      <a:lnTo>
                        <a:pt x="108" y="127"/>
                      </a:lnTo>
                      <a:lnTo>
                        <a:pt x="110" y="125"/>
                      </a:lnTo>
                      <a:lnTo>
                        <a:pt x="112" y="127"/>
                      </a:lnTo>
                      <a:lnTo>
                        <a:pt x="114" y="127"/>
                      </a:lnTo>
                      <a:lnTo>
                        <a:pt x="116" y="125"/>
                      </a:lnTo>
                      <a:lnTo>
                        <a:pt x="119" y="125"/>
                      </a:lnTo>
                      <a:lnTo>
                        <a:pt x="119" y="127"/>
                      </a:lnTo>
                      <a:lnTo>
                        <a:pt x="121" y="127"/>
                      </a:lnTo>
                      <a:lnTo>
                        <a:pt x="123" y="125"/>
                      </a:lnTo>
                      <a:lnTo>
                        <a:pt x="125" y="127"/>
                      </a:lnTo>
                      <a:lnTo>
                        <a:pt x="125" y="125"/>
                      </a:lnTo>
                      <a:lnTo>
                        <a:pt x="129" y="127"/>
                      </a:lnTo>
                      <a:lnTo>
                        <a:pt x="132" y="127"/>
                      </a:lnTo>
                      <a:lnTo>
                        <a:pt x="134" y="125"/>
                      </a:lnTo>
                      <a:lnTo>
                        <a:pt x="136" y="125"/>
                      </a:lnTo>
                      <a:lnTo>
                        <a:pt x="136" y="127"/>
                      </a:lnTo>
                      <a:lnTo>
                        <a:pt x="138" y="127"/>
                      </a:lnTo>
                      <a:lnTo>
                        <a:pt x="140" y="125"/>
                      </a:lnTo>
                      <a:lnTo>
                        <a:pt x="142" y="125"/>
                      </a:lnTo>
                      <a:lnTo>
                        <a:pt x="142" y="127"/>
                      </a:lnTo>
                      <a:lnTo>
                        <a:pt x="144" y="127"/>
                      </a:lnTo>
                      <a:lnTo>
                        <a:pt x="149" y="127"/>
                      </a:lnTo>
                      <a:lnTo>
                        <a:pt x="151" y="125"/>
                      </a:lnTo>
                      <a:lnTo>
                        <a:pt x="153" y="127"/>
                      </a:lnTo>
                      <a:lnTo>
                        <a:pt x="155" y="127"/>
                      </a:lnTo>
                      <a:lnTo>
                        <a:pt x="157" y="125"/>
                      </a:lnTo>
                      <a:lnTo>
                        <a:pt x="160" y="127"/>
                      </a:lnTo>
                      <a:lnTo>
                        <a:pt x="162" y="127"/>
                      </a:lnTo>
                      <a:lnTo>
                        <a:pt x="164" y="127"/>
                      </a:lnTo>
                      <a:lnTo>
                        <a:pt x="166" y="125"/>
                      </a:lnTo>
                      <a:lnTo>
                        <a:pt x="168" y="127"/>
                      </a:lnTo>
                      <a:lnTo>
                        <a:pt x="170" y="125"/>
                      </a:lnTo>
                      <a:lnTo>
                        <a:pt x="173" y="127"/>
                      </a:lnTo>
                      <a:lnTo>
                        <a:pt x="175" y="125"/>
                      </a:lnTo>
                      <a:lnTo>
                        <a:pt x="177" y="127"/>
                      </a:lnTo>
                      <a:lnTo>
                        <a:pt x="179" y="125"/>
                      </a:lnTo>
                      <a:lnTo>
                        <a:pt x="179" y="127"/>
                      </a:lnTo>
                      <a:lnTo>
                        <a:pt x="181" y="127"/>
                      </a:lnTo>
                      <a:lnTo>
                        <a:pt x="185" y="127"/>
                      </a:lnTo>
                      <a:lnTo>
                        <a:pt x="188" y="127"/>
                      </a:lnTo>
                      <a:lnTo>
                        <a:pt x="190" y="125"/>
                      </a:lnTo>
                      <a:lnTo>
                        <a:pt x="192" y="127"/>
                      </a:lnTo>
                      <a:lnTo>
                        <a:pt x="194" y="125"/>
                      </a:lnTo>
                      <a:lnTo>
                        <a:pt x="194" y="127"/>
                      </a:lnTo>
                      <a:lnTo>
                        <a:pt x="198" y="125"/>
                      </a:lnTo>
                      <a:lnTo>
                        <a:pt x="198" y="127"/>
                      </a:lnTo>
                      <a:lnTo>
                        <a:pt x="201" y="125"/>
                      </a:lnTo>
                      <a:lnTo>
                        <a:pt x="203" y="127"/>
                      </a:lnTo>
                      <a:lnTo>
                        <a:pt x="205" y="127"/>
                      </a:lnTo>
                      <a:lnTo>
                        <a:pt x="207" y="125"/>
                      </a:lnTo>
                      <a:lnTo>
                        <a:pt x="209" y="127"/>
                      </a:lnTo>
                      <a:lnTo>
                        <a:pt x="211" y="127"/>
                      </a:lnTo>
                      <a:lnTo>
                        <a:pt x="213" y="125"/>
                      </a:lnTo>
                      <a:lnTo>
                        <a:pt x="216" y="127"/>
                      </a:lnTo>
                      <a:lnTo>
                        <a:pt x="218" y="127"/>
                      </a:lnTo>
                      <a:lnTo>
                        <a:pt x="222" y="127"/>
                      </a:lnTo>
                      <a:lnTo>
                        <a:pt x="224" y="127"/>
                      </a:lnTo>
                      <a:lnTo>
                        <a:pt x="226" y="125"/>
                      </a:lnTo>
                      <a:lnTo>
                        <a:pt x="229" y="127"/>
                      </a:lnTo>
                      <a:lnTo>
                        <a:pt x="229" y="125"/>
                      </a:lnTo>
                      <a:lnTo>
                        <a:pt x="231" y="125"/>
                      </a:lnTo>
                      <a:lnTo>
                        <a:pt x="233" y="127"/>
                      </a:lnTo>
                      <a:lnTo>
                        <a:pt x="235" y="127"/>
                      </a:lnTo>
                      <a:lnTo>
                        <a:pt x="235" y="125"/>
                      </a:lnTo>
                      <a:lnTo>
                        <a:pt x="237" y="127"/>
                      </a:lnTo>
                      <a:lnTo>
                        <a:pt x="241" y="125"/>
                      </a:lnTo>
                      <a:lnTo>
                        <a:pt x="241" y="127"/>
                      </a:lnTo>
                      <a:lnTo>
                        <a:pt x="244" y="127"/>
                      </a:lnTo>
                      <a:lnTo>
                        <a:pt x="246" y="125"/>
                      </a:lnTo>
                      <a:lnTo>
                        <a:pt x="248" y="127"/>
                      </a:lnTo>
                      <a:lnTo>
                        <a:pt x="252" y="127"/>
                      </a:lnTo>
                      <a:lnTo>
                        <a:pt x="252" y="125"/>
                      </a:lnTo>
                      <a:lnTo>
                        <a:pt x="254" y="127"/>
                      </a:lnTo>
                      <a:lnTo>
                        <a:pt x="254" y="125"/>
                      </a:lnTo>
                      <a:lnTo>
                        <a:pt x="259" y="127"/>
                      </a:lnTo>
                      <a:lnTo>
                        <a:pt x="261" y="125"/>
                      </a:lnTo>
                      <a:lnTo>
                        <a:pt x="263" y="127"/>
                      </a:lnTo>
                      <a:lnTo>
                        <a:pt x="265" y="127"/>
                      </a:lnTo>
                      <a:lnTo>
                        <a:pt x="267" y="127"/>
                      </a:lnTo>
                      <a:lnTo>
                        <a:pt x="272" y="127"/>
                      </a:lnTo>
                      <a:lnTo>
                        <a:pt x="272" y="125"/>
                      </a:lnTo>
                      <a:lnTo>
                        <a:pt x="274" y="125"/>
                      </a:lnTo>
                      <a:lnTo>
                        <a:pt x="276" y="127"/>
                      </a:lnTo>
                      <a:lnTo>
                        <a:pt x="278" y="127"/>
                      </a:lnTo>
                      <a:lnTo>
                        <a:pt x="280" y="127"/>
                      </a:lnTo>
                      <a:lnTo>
                        <a:pt x="282" y="125"/>
                      </a:lnTo>
                      <a:lnTo>
                        <a:pt x="285" y="127"/>
                      </a:lnTo>
                      <a:lnTo>
                        <a:pt x="285" y="125"/>
                      </a:lnTo>
                      <a:lnTo>
                        <a:pt x="287" y="127"/>
                      </a:lnTo>
                      <a:lnTo>
                        <a:pt x="291" y="127"/>
                      </a:lnTo>
                      <a:lnTo>
                        <a:pt x="291" y="125"/>
                      </a:lnTo>
                      <a:lnTo>
                        <a:pt x="293" y="127"/>
                      </a:lnTo>
                      <a:lnTo>
                        <a:pt x="297" y="127"/>
                      </a:lnTo>
                      <a:lnTo>
                        <a:pt x="302" y="125"/>
                      </a:lnTo>
                      <a:lnTo>
                        <a:pt x="302" y="127"/>
                      </a:lnTo>
                      <a:lnTo>
                        <a:pt x="304" y="127"/>
                      </a:lnTo>
                      <a:lnTo>
                        <a:pt x="308" y="125"/>
                      </a:lnTo>
                      <a:lnTo>
                        <a:pt x="308" y="127"/>
                      </a:lnTo>
                      <a:lnTo>
                        <a:pt x="310" y="127"/>
                      </a:lnTo>
                      <a:lnTo>
                        <a:pt x="313" y="125"/>
                      </a:lnTo>
                      <a:lnTo>
                        <a:pt x="315" y="127"/>
                      </a:lnTo>
                      <a:lnTo>
                        <a:pt x="317" y="125"/>
                      </a:lnTo>
                      <a:lnTo>
                        <a:pt x="317" y="127"/>
                      </a:lnTo>
                      <a:lnTo>
                        <a:pt x="319" y="125"/>
                      </a:lnTo>
                      <a:lnTo>
                        <a:pt x="321" y="127"/>
                      </a:lnTo>
                      <a:lnTo>
                        <a:pt x="323" y="125"/>
                      </a:lnTo>
                      <a:lnTo>
                        <a:pt x="325" y="127"/>
                      </a:lnTo>
                      <a:lnTo>
                        <a:pt x="328" y="127"/>
                      </a:lnTo>
                      <a:lnTo>
                        <a:pt x="330" y="125"/>
                      </a:lnTo>
                      <a:lnTo>
                        <a:pt x="330" y="127"/>
                      </a:lnTo>
                      <a:lnTo>
                        <a:pt x="332" y="125"/>
                      </a:lnTo>
                      <a:lnTo>
                        <a:pt x="334" y="127"/>
                      </a:lnTo>
                      <a:lnTo>
                        <a:pt x="336" y="125"/>
                      </a:lnTo>
                      <a:lnTo>
                        <a:pt x="336" y="127"/>
                      </a:lnTo>
                      <a:lnTo>
                        <a:pt x="338" y="125"/>
                      </a:lnTo>
                      <a:lnTo>
                        <a:pt x="341" y="127"/>
                      </a:lnTo>
                      <a:lnTo>
                        <a:pt x="341" y="125"/>
                      </a:lnTo>
                      <a:lnTo>
                        <a:pt x="345" y="127"/>
                      </a:lnTo>
                      <a:lnTo>
                        <a:pt x="345" y="125"/>
                      </a:lnTo>
                      <a:lnTo>
                        <a:pt x="347" y="125"/>
                      </a:lnTo>
                      <a:lnTo>
                        <a:pt x="347" y="127"/>
                      </a:lnTo>
                      <a:lnTo>
                        <a:pt x="351" y="127"/>
                      </a:lnTo>
                      <a:lnTo>
                        <a:pt x="353" y="127"/>
                      </a:lnTo>
                      <a:lnTo>
                        <a:pt x="353" y="125"/>
                      </a:lnTo>
                      <a:lnTo>
                        <a:pt x="358" y="127"/>
                      </a:lnTo>
                      <a:lnTo>
                        <a:pt x="360" y="125"/>
                      </a:lnTo>
                      <a:lnTo>
                        <a:pt x="360" y="127"/>
                      </a:lnTo>
                      <a:lnTo>
                        <a:pt x="362" y="125"/>
                      </a:lnTo>
                      <a:lnTo>
                        <a:pt x="364" y="125"/>
                      </a:lnTo>
                      <a:lnTo>
                        <a:pt x="364" y="127"/>
                      </a:lnTo>
                      <a:lnTo>
                        <a:pt x="366" y="127"/>
                      </a:lnTo>
                      <a:lnTo>
                        <a:pt x="369" y="125"/>
                      </a:lnTo>
                      <a:lnTo>
                        <a:pt x="371" y="127"/>
                      </a:lnTo>
                      <a:lnTo>
                        <a:pt x="373" y="127"/>
                      </a:lnTo>
                      <a:lnTo>
                        <a:pt x="375" y="125"/>
                      </a:lnTo>
                      <a:lnTo>
                        <a:pt x="377" y="125"/>
                      </a:lnTo>
                      <a:lnTo>
                        <a:pt x="377" y="127"/>
                      </a:lnTo>
                      <a:lnTo>
                        <a:pt x="379" y="127"/>
                      </a:lnTo>
                      <a:lnTo>
                        <a:pt x="381" y="125"/>
                      </a:lnTo>
                      <a:lnTo>
                        <a:pt x="384" y="127"/>
                      </a:lnTo>
                      <a:lnTo>
                        <a:pt x="386" y="125"/>
                      </a:lnTo>
                      <a:lnTo>
                        <a:pt x="388" y="125"/>
                      </a:lnTo>
                      <a:lnTo>
                        <a:pt x="388" y="127"/>
                      </a:lnTo>
                      <a:lnTo>
                        <a:pt x="390" y="125"/>
                      </a:lnTo>
                      <a:lnTo>
                        <a:pt x="390" y="127"/>
                      </a:lnTo>
                      <a:lnTo>
                        <a:pt x="394" y="125"/>
                      </a:lnTo>
                      <a:lnTo>
                        <a:pt x="397" y="125"/>
                      </a:lnTo>
                      <a:lnTo>
                        <a:pt x="399" y="125"/>
                      </a:lnTo>
                      <a:lnTo>
                        <a:pt x="401" y="125"/>
                      </a:lnTo>
                      <a:lnTo>
                        <a:pt x="403" y="125"/>
                      </a:lnTo>
                      <a:lnTo>
                        <a:pt x="405" y="125"/>
                      </a:lnTo>
                      <a:lnTo>
                        <a:pt x="407" y="125"/>
                      </a:lnTo>
                      <a:lnTo>
                        <a:pt x="409" y="114"/>
                      </a:lnTo>
                      <a:lnTo>
                        <a:pt x="409" y="110"/>
                      </a:lnTo>
                      <a:lnTo>
                        <a:pt x="412" y="114"/>
                      </a:lnTo>
                      <a:lnTo>
                        <a:pt x="414" y="118"/>
                      </a:lnTo>
                      <a:lnTo>
                        <a:pt x="416" y="125"/>
                      </a:lnTo>
                      <a:lnTo>
                        <a:pt x="418" y="125"/>
                      </a:lnTo>
                      <a:lnTo>
                        <a:pt x="420" y="125"/>
                      </a:lnTo>
                      <a:lnTo>
                        <a:pt x="425" y="125"/>
                      </a:lnTo>
                      <a:lnTo>
                        <a:pt x="427" y="125"/>
                      </a:lnTo>
                      <a:lnTo>
                        <a:pt x="431" y="125"/>
                      </a:lnTo>
                      <a:lnTo>
                        <a:pt x="433" y="125"/>
                      </a:lnTo>
                      <a:lnTo>
                        <a:pt x="435" y="125"/>
                      </a:lnTo>
                      <a:lnTo>
                        <a:pt x="438" y="125"/>
                      </a:lnTo>
                      <a:lnTo>
                        <a:pt x="440" y="125"/>
                      </a:lnTo>
                      <a:lnTo>
                        <a:pt x="442" y="125"/>
                      </a:lnTo>
                      <a:lnTo>
                        <a:pt x="446" y="125"/>
                      </a:lnTo>
                      <a:lnTo>
                        <a:pt x="448" y="125"/>
                      </a:lnTo>
                      <a:lnTo>
                        <a:pt x="453" y="125"/>
                      </a:lnTo>
                      <a:lnTo>
                        <a:pt x="457" y="125"/>
                      </a:lnTo>
                      <a:lnTo>
                        <a:pt x="459" y="125"/>
                      </a:lnTo>
                      <a:lnTo>
                        <a:pt x="461" y="125"/>
                      </a:lnTo>
                      <a:lnTo>
                        <a:pt x="463" y="125"/>
                      </a:lnTo>
                      <a:lnTo>
                        <a:pt x="466" y="118"/>
                      </a:lnTo>
                      <a:lnTo>
                        <a:pt x="466" y="110"/>
                      </a:lnTo>
                      <a:lnTo>
                        <a:pt x="470" y="123"/>
                      </a:lnTo>
                      <a:lnTo>
                        <a:pt x="472" y="125"/>
                      </a:lnTo>
                      <a:lnTo>
                        <a:pt x="474" y="125"/>
                      </a:lnTo>
                      <a:lnTo>
                        <a:pt x="476" y="125"/>
                      </a:lnTo>
                      <a:lnTo>
                        <a:pt x="478" y="125"/>
                      </a:lnTo>
                      <a:lnTo>
                        <a:pt x="481" y="125"/>
                      </a:lnTo>
                      <a:lnTo>
                        <a:pt x="483" y="125"/>
                      </a:lnTo>
                      <a:lnTo>
                        <a:pt x="485" y="125"/>
                      </a:lnTo>
                      <a:lnTo>
                        <a:pt x="487" y="125"/>
                      </a:lnTo>
                      <a:lnTo>
                        <a:pt x="491" y="125"/>
                      </a:lnTo>
                      <a:lnTo>
                        <a:pt x="494" y="125"/>
                      </a:lnTo>
                      <a:lnTo>
                        <a:pt x="496" y="125"/>
                      </a:lnTo>
                      <a:lnTo>
                        <a:pt x="498" y="125"/>
                      </a:lnTo>
                      <a:lnTo>
                        <a:pt x="500" y="125"/>
                      </a:lnTo>
                      <a:lnTo>
                        <a:pt x="502" y="125"/>
                      </a:lnTo>
                      <a:lnTo>
                        <a:pt x="504" y="125"/>
                      </a:lnTo>
                      <a:lnTo>
                        <a:pt x="506" y="125"/>
                      </a:lnTo>
                      <a:lnTo>
                        <a:pt x="509" y="125"/>
                      </a:lnTo>
                      <a:lnTo>
                        <a:pt x="511" y="125"/>
                      </a:lnTo>
                      <a:lnTo>
                        <a:pt x="513" y="125"/>
                      </a:lnTo>
                      <a:lnTo>
                        <a:pt x="515" y="125"/>
                      </a:lnTo>
                      <a:lnTo>
                        <a:pt x="517" y="125"/>
                      </a:lnTo>
                      <a:lnTo>
                        <a:pt x="519" y="125"/>
                      </a:lnTo>
                      <a:lnTo>
                        <a:pt x="522" y="125"/>
                      </a:lnTo>
                      <a:lnTo>
                        <a:pt x="524" y="125"/>
                      </a:lnTo>
                      <a:lnTo>
                        <a:pt x="526" y="125"/>
                      </a:lnTo>
                      <a:lnTo>
                        <a:pt x="528" y="125"/>
                      </a:lnTo>
                      <a:lnTo>
                        <a:pt x="530" y="125"/>
                      </a:lnTo>
                      <a:lnTo>
                        <a:pt x="532" y="125"/>
                      </a:lnTo>
                      <a:lnTo>
                        <a:pt x="537" y="125"/>
                      </a:lnTo>
                      <a:lnTo>
                        <a:pt x="539" y="125"/>
                      </a:lnTo>
                      <a:lnTo>
                        <a:pt x="541" y="125"/>
                      </a:lnTo>
                      <a:lnTo>
                        <a:pt x="543" y="125"/>
                      </a:lnTo>
                      <a:lnTo>
                        <a:pt x="545" y="125"/>
                      </a:lnTo>
                      <a:lnTo>
                        <a:pt x="550" y="125"/>
                      </a:lnTo>
                      <a:lnTo>
                        <a:pt x="552" y="125"/>
                      </a:lnTo>
                      <a:lnTo>
                        <a:pt x="554" y="125"/>
                      </a:lnTo>
                      <a:lnTo>
                        <a:pt x="558" y="125"/>
                      </a:lnTo>
                      <a:lnTo>
                        <a:pt x="560" y="125"/>
                      </a:lnTo>
                      <a:lnTo>
                        <a:pt x="562" y="125"/>
                      </a:lnTo>
                      <a:lnTo>
                        <a:pt x="565" y="125"/>
                      </a:lnTo>
                      <a:lnTo>
                        <a:pt x="567" y="125"/>
                      </a:lnTo>
                      <a:lnTo>
                        <a:pt x="569" y="125"/>
                      </a:lnTo>
                      <a:lnTo>
                        <a:pt x="571" y="125"/>
                      </a:lnTo>
                      <a:lnTo>
                        <a:pt x="573" y="125"/>
                      </a:lnTo>
                      <a:lnTo>
                        <a:pt x="575" y="125"/>
                      </a:lnTo>
                      <a:lnTo>
                        <a:pt x="578" y="125"/>
                      </a:lnTo>
                      <a:lnTo>
                        <a:pt x="582" y="125"/>
                      </a:lnTo>
                      <a:lnTo>
                        <a:pt x="584" y="125"/>
                      </a:lnTo>
                      <a:lnTo>
                        <a:pt x="586" y="125"/>
                      </a:lnTo>
                      <a:lnTo>
                        <a:pt x="590" y="125"/>
                      </a:lnTo>
                      <a:lnTo>
                        <a:pt x="593" y="125"/>
                      </a:lnTo>
                      <a:lnTo>
                        <a:pt x="595" y="125"/>
                      </a:lnTo>
                      <a:lnTo>
                        <a:pt x="601" y="125"/>
                      </a:lnTo>
                      <a:lnTo>
                        <a:pt x="603" y="125"/>
                      </a:lnTo>
                      <a:lnTo>
                        <a:pt x="606" y="125"/>
                      </a:lnTo>
                      <a:lnTo>
                        <a:pt x="608" y="125"/>
                      </a:lnTo>
                      <a:lnTo>
                        <a:pt x="610" y="125"/>
                      </a:lnTo>
                      <a:lnTo>
                        <a:pt x="612" y="125"/>
                      </a:lnTo>
                      <a:lnTo>
                        <a:pt x="614" y="125"/>
                      </a:lnTo>
                      <a:lnTo>
                        <a:pt x="616" y="125"/>
                      </a:lnTo>
                      <a:lnTo>
                        <a:pt x="618" y="125"/>
                      </a:lnTo>
                      <a:lnTo>
                        <a:pt x="621" y="125"/>
                      </a:lnTo>
                      <a:lnTo>
                        <a:pt x="623" y="125"/>
                      </a:lnTo>
                      <a:lnTo>
                        <a:pt x="625" y="125"/>
                      </a:lnTo>
                      <a:lnTo>
                        <a:pt x="629" y="125"/>
                      </a:lnTo>
                      <a:lnTo>
                        <a:pt x="631" y="125"/>
                      </a:lnTo>
                      <a:lnTo>
                        <a:pt x="634" y="125"/>
                      </a:lnTo>
                      <a:lnTo>
                        <a:pt x="636" y="125"/>
                      </a:lnTo>
                      <a:lnTo>
                        <a:pt x="638" y="125"/>
                      </a:lnTo>
                      <a:lnTo>
                        <a:pt x="640" y="125"/>
                      </a:lnTo>
                      <a:lnTo>
                        <a:pt x="642" y="125"/>
                      </a:lnTo>
                      <a:lnTo>
                        <a:pt x="644" y="125"/>
                      </a:lnTo>
                      <a:lnTo>
                        <a:pt x="646" y="125"/>
                      </a:lnTo>
                      <a:lnTo>
                        <a:pt x="651" y="125"/>
                      </a:lnTo>
                      <a:lnTo>
                        <a:pt x="653" y="125"/>
                      </a:lnTo>
                      <a:lnTo>
                        <a:pt x="655" y="125"/>
                      </a:lnTo>
                      <a:lnTo>
                        <a:pt x="657" y="125"/>
                      </a:lnTo>
                      <a:lnTo>
                        <a:pt x="659" y="125"/>
                      </a:lnTo>
                      <a:lnTo>
                        <a:pt x="662" y="125"/>
                      </a:lnTo>
                      <a:lnTo>
                        <a:pt x="664" y="125"/>
                      </a:lnTo>
                      <a:lnTo>
                        <a:pt x="666" y="125"/>
                      </a:lnTo>
                      <a:lnTo>
                        <a:pt x="668" y="125"/>
                      </a:lnTo>
                      <a:lnTo>
                        <a:pt x="670" y="125"/>
                      </a:lnTo>
                      <a:lnTo>
                        <a:pt x="672" y="125"/>
                      </a:lnTo>
                      <a:lnTo>
                        <a:pt x="675" y="125"/>
                      </a:lnTo>
                      <a:lnTo>
                        <a:pt x="677" y="125"/>
                      </a:lnTo>
                      <a:lnTo>
                        <a:pt x="679" y="125"/>
                      </a:lnTo>
                      <a:lnTo>
                        <a:pt x="681" y="125"/>
                      </a:lnTo>
                      <a:lnTo>
                        <a:pt x="683" y="125"/>
                      </a:lnTo>
                      <a:lnTo>
                        <a:pt x="685" y="125"/>
                      </a:lnTo>
                      <a:lnTo>
                        <a:pt x="687" y="125"/>
                      </a:lnTo>
                      <a:lnTo>
                        <a:pt x="690" y="125"/>
                      </a:lnTo>
                      <a:lnTo>
                        <a:pt x="692" y="125"/>
                      </a:lnTo>
                      <a:lnTo>
                        <a:pt x="694" y="125"/>
                      </a:lnTo>
                      <a:lnTo>
                        <a:pt x="696" y="125"/>
                      </a:lnTo>
                      <a:lnTo>
                        <a:pt x="698" y="125"/>
                      </a:lnTo>
                      <a:lnTo>
                        <a:pt x="703" y="125"/>
                      </a:lnTo>
                      <a:lnTo>
                        <a:pt x="705" y="125"/>
                      </a:lnTo>
                      <a:lnTo>
                        <a:pt x="709" y="125"/>
                      </a:lnTo>
                      <a:lnTo>
                        <a:pt x="711" y="125"/>
                      </a:lnTo>
                      <a:lnTo>
                        <a:pt x="713" y="125"/>
                      </a:lnTo>
                      <a:lnTo>
                        <a:pt x="715" y="125"/>
                      </a:lnTo>
                      <a:lnTo>
                        <a:pt x="718" y="125"/>
                      </a:lnTo>
                      <a:lnTo>
                        <a:pt x="720" y="125"/>
                      </a:lnTo>
                      <a:lnTo>
                        <a:pt x="722" y="125"/>
                      </a:lnTo>
                      <a:lnTo>
                        <a:pt x="724" y="125"/>
                      </a:lnTo>
                      <a:lnTo>
                        <a:pt x="726" y="125"/>
                      </a:lnTo>
                      <a:lnTo>
                        <a:pt x="728" y="125"/>
                      </a:lnTo>
                      <a:lnTo>
                        <a:pt x="733" y="125"/>
                      </a:lnTo>
                      <a:lnTo>
                        <a:pt x="735" y="125"/>
                      </a:lnTo>
                      <a:lnTo>
                        <a:pt x="739" y="125"/>
                      </a:lnTo>
                      <a:lnTo>
                        <a:pt x="741" y="125"/>
                      </a:lnTo>
                      <a:lnTo>
                        <a:pt x="743" y="125"/>
                      </a:lnTo>
                      <a:lnTo>
                        <a:pt x="746" y="116"/>
                      </a:lnTo>
                      <a:lnTo>
                        <a:pt x="748" y="110"/>
                      </a:lnTo>
                      <a:lnTo>
                        <a:pt x="750" y="65"/>
                      </a:lnTo>
                      <a:lnTo>
                        <a:pt x="750" y="45"/>
                      </a:lnTo>
                      <a:lnTo>
                        <a:pt x="752" y="7"/>
                      </a:lnTo>
                      <a:lnTo>
                        <a:pt x="754" y="0"/>
                      </a:lnTo>
                      <a:lnTo>
                        <a:pt x="756" y="39"/>
                      </a:lnTo>
                      <a:lnTo>
                        <a:pt x="756" y="54"/>
                      </a:lnTo>
                      <a:lnTo>
                        <a:pt x="759" y="105"/>
                      </a:lnTo>
                      <a:lnTo>
                        <a:pt x="761" y="114"/>
                      </a:lnTo>
                      <a:lnTo>
                        <a:pt x="763" y="123"/>
                      </a:lnTo>
                      <a:lnTo>
                        <a:pt x="767" y="125"/>
                      </a:lnTo>
                      <a:lnTo>
                        <a:pt x="769" y="125"/>
                      </a:lnTo>
                      <a:lnTo>
                        <a:pt x="771" y="125"/>
                      </a:lnTo>
                      <a:lnTo>
                        <a:pt x="774" y="125"/>
                      </a:lnTo>
                      <a:lnTo>
                        <a:pt x="776" y="125"/>
                      </a:lnTo>
                      <a:lnTo>
                        <a:pt x="778" y="125"/>
                      </a:lnTo>
                      <a:lnTo>
                        <a:pt x="780" y="125"/>
                      </a:lnTo>
                      <a:lnTo>
                        <a:pt x="782" y="125"/>
                      </a:lnTo>
                      <a:lnTo>
                        <a:pt x="784" y="125"/>
                      </a:lnTo>
                      <a:lnTo>
                        <a:pt x="787" y="125"/>
                      </a:lnTo>
                      <a:lnTo>
                        <a:pt x="789" y="125"/>
                      </a:lnTo>
                      <a:lnTo>
                        <a:pt x="791" y="125"/>
                      </a:lnTo>
                      <a:lnTo>
                        <a:pt x="793" y="125"/>
                      </a:lnTo>
                      <a:lnTo>
                        <a:pt x="795" y="125"/>
                      </a:lnTo>
                      <a:lnTo>
                        <a:pt x="797" y="125"/>
                      </a:lnTo>
                      <a:lnTo>
                        <a:pt x="799" y="125"/>
                      </a:lnTo>
                      <a:lnTo>
                        <a:pt x="802" y="125"/>
                      </a:lnTo>
                      <a:lnTo>
                        <a:pt x="804" y="125"/>
                      </a:lnTo>
                      <a:lnTo>
                        <a:pt x="806" y="125"/>
                      </a:lnTo>
                      <a:lnTo>
                        <a:pt x="810" y="125"/>
                      </a:lnTo>
                      <a:lnTo>
                        <a:pt x="812" y="125"/>
                      </a:lnTo>
                      <a:lnTo>
                        <a:pt x="815" y="125"/>
                      </a:lnTo>
                      <a:lnTo>
                        <a:pt x="817" y="125"/>
                      </a:lnTo>
                      <a:lnTo>
                        <a:pt x="819" y="125"/>
                      </a:lnTo>
                      <a:lnTo>
                        <a:pt x="821" y="125"/>
                      </a:lnTo>
                      <a:lnTo>
                        <a:pt x="823" y="125"/>
                      </a:lnTo>
                      <a:lnTo>
                        <a:pt x="825" y="125"/>
                      </a:lnTo>
                      <a:lnTo>
                        <a:pt x="827" y="125"/>
                      </a:lnTo>
                      <a:lnTo>
                        <a:pt x="830" y="125"/>
                      </a:lnTo>
                      <a:lnTo>
                        <a:pt x="832" y="125"/>
                      </a:lnTo>
                      <a:lnTo>
                        <a:pt x="834" y="125"/>
                      </a:lnTo>
                      <a:lnTo>
                        <a:pt x="836" y="125"/>
                      </a:lnTo>
                      <a:lnTo>
                        <a:pt x="838" y="125"/>
                      </a:lnTo>
                      <a:lnTo>
                        <a:pt x="840" y="125"/>
                      </a:lnTo>
                      <a:lnTo>
                        <a:pt x="843" y="125"/>
                      </a:lnTo>
                      <a:lnTo>
                        <a:pt x="845" y="125"/>
                      </a:lnTo>
                      <a:lnTo>
                        <a:pt x="847" y="125"/>
                      </a:lnTo>
                      <a:lnTo>
                        <a:pt x="849" y="125"/>
                      </a:lnTo>
                      <a:lnTo>
                        <a:pt x="851" y="125"/>
                      </a:lnTo>
                      <a:lnTo>
                        <a:pt x="853" y="125"/>
                      </a:lnTo>
                      <a:lnTo>
                        <a:pt x="855" y="125"/>
                      </a:lnTo>
                      <a:lnTo>
                        <a:pt x="858" y="125"/>
                      </a:lnTo>
                      <a:lnTo>
                        <a:pt x="860" y="125"/>
                      </a:lnTo>
                      <a:lnTo>
                        <a:pt x="862" y="125"/>
                      </a:lnTo>
                      <a:lnTo>
                        <a:pt x="864" y="125"/>
                      </a:lnTo>
                      <a:lnTo>
                        <a:pt x="866" y="125"/>
                      </a:lnTo>
                      <a:lnTo>
                        <a:pt x="871" y="125"/>
                      </a:lnTo>
                      <a:lnTo>
                        <a:pt x="873" y="125"/>
                      </a:lnTo>
                      <a:lnTo>
                        <a:pt x="877" y="125"/>
                      </a:lnTo>
                      <a:lnTo>
                        <a:pt x="879" y="125"/>
                      </a:lnTo>
                      <a:lnTo>
                        <a:pt x="881" y="125"/>
                      </a:lnTo>
                      <a:lnTo>
                        <a:pt x="883" y="125"/>
                      </a:lnTo>
                      <a:lnTo>
                        <a:pt x="886" y="125"/>
                      </a:lnTo>
                      <a:lnTo>
                        <a:pt x="888" y="125"/>
                      </a:lnTo>
                      <a:lnTo>
                        <a:pt x="890" y="125"/>
                      </a:lnTo>
                      <a:lnTo>
                        <a:pt x="892" y="125"/>
                      </a:lnTo>
                      <a:lnTo>
                        <a:pt x="894" y="125"/>
                      </a:lnTo>
                      <a:lnTo>
                        <a:pt x="896" y="125"/>
                      </a:lnTo>
                      <a:lnTo>
                        <a:pt x="899" y="125"/>
                      </a:lnTo>
                      <a:lnTo>
                        <a:pt x="901" y="125"/>
                      </a:lnTo>
                      <a:lnTo>
                        <a:pt x="903" y="125"/>
                      </a:lnTo>
                      <a:lnTo>
                        <a:pt x="905" y="125"/>
                      </a:lnTo>
                      <a:lnTo>
                        <a:pt x="907" y="125"/>
                      </a:lnTo>
                      <a:lnTo>
                        <a:pt x="909" y="125"/>
                      </a:lnTo>
                      <a:lnTo>
                        <a:pt x="914" y="125"/>
                      </a:lnTo>
                      <a:lnTo>
                        <a:pt x="916" y="125"/>
                      </a:lnTo>
                      <a:lnTo>
                        <a:pt x="920" y="125"/>
                      </a:lnTo>
                      <a:lnTo>
                        <a:pt x="922" y="125"/>
                      </a:lnTo>
                      <a:lnTo>
                        <a:pt x="924" y="125"/>
                      </a:lnTo>
                      <a:lnTo>
                        <a:pt x="927" y="125"/>
                      </a:lnTo>
                      <a:lnTo>
                        <a:pt x="929" y="125"/>
                      </a:lnTo>
                      <a:lnTo>
                        <a:pt x="931" y="125"/>
                      </a:lnTo>
                      <a:lnTo>
                        <a:pt x="933" y="125"/>
                      </a:lnTo>
                      <a:lnTo>
                        <a:pt x="935" y="125"/>
                      </a:lnTo>
                      <a:lnTo>
                        <a:pt x="937" y="125"/>
                      </a:lnTo>
                      <a:lnTo>
                        <a:pt x="940" y="125"/>
                      </a:lnTo>
                      <a:lnTo>
                        <a:pt x="942" y="125"/>
                      </a:lnTo>
                      <a:lnTo>
                        <a:pt x="944" y="125"/>
                      </a:lnTo>
                      <a:lnTo>
                        <a:pt x="946" y="125"/>
                      </a:lnTo>
                      <a:lnTo>
                        <a:pt x="948" y="125"/>
                      </a:lnTo>
                      <a:lnTo>
                        <a:pt x="950" y="125"/>
                      </a:lnTo>
                      <a:lnTo>
                        <a:pt x="952" y="125"/>
                      </a:lnTo>
                      <a:lnTo>
                        <a:pt x="955" y="125"/>
                      </a:lnTo>
                      <a:lnTo>
                        <a:pt x="959" y="125"/>
                      </a:lnTo>
                      <a:lnTo>
                        <a:pt x="963" y="125"/>
                      </a:lnTo>
                      <a:lnTo>
                        <a:pt x="965" y="125"/>
                      </a:lnTo>
                      <a:lnTo>
                        <a:pt x="968" y="125"/>
                      </a:lnTo>
                      <a:lnTo>
                        <a:pt x="970" y="125"/>
                      </a:lnTo>
                      <a:lnTo>
                        <a:pt x="974" y="125"/>
                      </a:lnTo>
                      <a:lnTo>
                        <a:pt x="976" y="125"/>
                      </a:lnTo>
                      <a:lnTo>
                        <a:pt x="978" y="125"/>
                      </a:lnTo>
                      <a:lnTo>
                        <a:pt x="980" y="125"/>
                      </a:lnTo>
                      <a:lnTo>
                        <a:pt x="983" y="125"/>
                      </a:lnTo>
                      <a:lnTo>
                        <a:pt x="985" y="125"/>
                      </a:lnTo>
                      <a:lnTo>
                        <a:pt x="989" y="125"/>
                      </a:lnTo>
                      <a:lnTo>
                        <a:pt x="991" y="125"/>
                      </a:lnTo>
                      <a:lnTo>
                        <a:pt x="993" y="125"/>
                      </a:lnTo>
                      <a:lnTo>
                        <a:pt x="998" y="125"/>
                      </a:lnTo>
                      <a:lnTo>
                        <a:pt x="1000" y="125"/>
                      </a:lnTo>
                      <a:lnTo>
                        <a:pt x="1002" y="125"/>
                      </a:lnTo>
                      <a:lnTo>
                        <a:pt x="1004" y="125"/>
                      </a:lnTo>
                      <a:lnTo>
                        <a:pt x="1006" y="125"/>
                      </a:lnTo>
                      <a:lnTo>
                        <a:pt x="1008" y="125"/>
                      </a:lnTo>
                      <a:lnTo>
                        <a:pt x="1011" y="125"/>
                      </a:lnTo>
                      <a:lnTo>
                        <a:pt x="1013" y="125"/>
                      </a:lnTo>
                      <a:lnTo>
                        <a:pt x="1015" y="125"/>
                      </a:lnTo>
                      <a:lnTo>
                        <a:pt x="1019" y="125"/>
                      </a:lnTo>
                      <a:lnTo>
                        <a:pt x="1024" y="125"/>
                      </a:lnTo>
                      <a:lnTo>
                        <a:pt x="1026" y="125"/>
                      </a:lnTo>
                      <a:lnTo>
                        <a:pt x="1028" y="125"/>
                      </a:lnTo>
                      <a:lnTo>
                        <a:pt x="1030" y="125"/>
                      </a:lnTo>
                      <a:lnTo>
                        <a:pt x="1032" y="125"/>
                      </a:lnTo>
                      <a:lnTo>
                        <a:pt x="1034" y="125"/>
                      </a:lnTo>
                      <a:lnTo>
                        <a:pt x="1036" y="125"/>
                      </a:lnTo>
                      <a:lnTo>
                        <a:pt x="1041" y="125"/>
                      </a:lnTo>
                      <a:lnTo>
                        <a:pt x="1043" y="125"/>
                      </a:lnTo>
                      <a:lnTo>
                        <a:pt x="1045" y="125"/>
                      </a:lnTo>
                      <a:lnTo>
                        <a:pt x="1047" y="125"/>
                      </a:lnTo>
                      <a:lnTo>
                        <a:pt x="1049" y="125"/>
                      </a:lnTo>
                      <a:lnTo>
                        <a:pt x="1052" y="125"/>
                      </a:lnTo>
                      <a:lnTo>
                        <a:pt x="1056" y="125"/>
                      </a:lnTo>
                      <a:lnTo>
                        <a:pt x="1058" y="125"/>
                      </a:lnTo>
                      <a:lnTo>
                        <a:pt x="1060" y="125"/>
                      </a:lnTo>
                      <a:lnTo>
                        <a:pt x="1062" y="125"/>
                      </a:lnTo>
                      <a:lnTo>
                        <a:pt x="1064" y="125"/>
                      </a:lnTo>
                      <a:lnTo>
                        <a:pt x="1067" y="125"/>
                      </a:lnTo>
                      <a:lnTo>
                        <a:pt x="1069" y="125"/>
                      </a:lnTo>
                      <a:lnTo>
                        <a:pt x="1071" y="125"/>
                      </a:lnTo>
                      <a:lnTo>
                        <a:pt x="1073" y="125"/>
                      </a:lnTo>
                      <a:lnTo>
                        <a:pt x="1075" y="125"/>
                      </a:lnTo>
                      <a:lnTo>
                        <a:pt x="1077" y="125"/>
                      </a:lnTo>
                      <a:lnTo>
                        <a:pt x="1080" y="125"/>
                      </a:lnTo>
                      <a:lnTo>
                        <a:pt x="1084" y="125"/>
                      </a:lnTo>
                      <a:lnTo>
                        <a:pt x="1086" y="125"/>
                      </a:lnTo>
                      <a:lnTo>
                        <a:pt x="1088" y="125"/>
                      </a:lnTo>
                      <a:lnTo>
                        <a:pt x="1092" y="125"/>
                      </a:lnTo>
                      <a:lnTo>
                        <a:pt x="1095" y="125"/>
                      </a:lnTo>
                      <a:lnTo>
                        <a:pt x="1097" y="125"/>
                      </a:lnTo>
                      <a:lnTo>
                        <a:pt x="1101" y="125"/>
                      </a:lnTo>
                      <a:lnTo>
                        <a:pt x="1103" y="125"/>
                      </a:lnTo>
                      <a:lnTo>
                        <a:pt x="1108" y="125"/>
                      </a:lnTo>
                      <a:lnTo>
                        <a:pt x="1110" y="125"/>
                      </a:lnTo>
                      <a:lnTo>
                        <a:pt x="1112" y="125"/>
                      </a:lnTo>
                      <a:lnTo>
                        <a:pt x="1114" y="125"/>
                      </a:lnTo>
                      <a:lnTo>
                        <a:pt x="1116" y="125"/>
                      </a:lnTo>
                      <a:lnTo>
                        <a:pt x="1118" y="125"/>
                      </a:lnTo>
                      <a:lnTo>
                        <a:pt x="1123" y="125"/>
                      </a:lnTo>
                      <a:lnTo>
                        <a:pt x="1125" y="125"/>
                      </a:lnTo>
                      <a:lnTo>
                        <a:pt x="1127" y="125"/>
                      </a:lnTo>
                      <a:lnTo>
                        <a:pt x="1129" y="125"/>
                      </a:lnTo>
                      <a:lnTo>
                        <a:pt x="1131" y="125"/>
                      </a:lnTo>
                      <a:lnTo>
                        <a:pt x="1133" y="125"/>
                      </a:lnTo>
                      <a:lnTo>
                        <a:pt x="1136" y="125"/>
                      </a:lnTo>
                      <a:lnTo>
                        <a:pt x="1138" y="125"/>
                      </a:lnTo>
                      <a:lnTo>
                        <a:pt x="1140" y="125"/>
                      </a:lnTo>
                      <a:lnTo>
                        <a:pt x="1142" y="125"/>
                      </a:lnTo>
                      <a:lnTo>
                        <a:pt x="1146" y="125"/>
                      </a:lnTo>
                      <a:lnTo>
                        <a:pt x="1148" y="125"/>
                      </a:lnTo>
                      <a:lnTo>
                        <a:pt x="1151" y="125"/>
                      </a:lnTo>
                      <a:lnTo>
                        <a:pt x="1153" y="125"/>
                      </a:lnTo>
                      <a:lnTo>
                        <a:pt x="1155" y="125"/>
                      </a:lnTo>
                      <a:lnTo>
                        <a:pt x="1157" y="125"/>
                      </a:lnTo>
                      <a:lnTo>
                        <a:pt x="1159" y="125"/>
                      </a:lnTo>
                      <a:lnTo>
                        <a:pt x="1161" y="125"/>
                      </a:lnTo>
                      <a:lnTo>
                        <a:pt x="1164" y="125"/>
                      </a:lnTo>
                      <a:lnTo>
                        <a:pt x="1166" y="125"/>
                      </a:lnTo>
                      <a:lnTo>
                        <a:pt x="1168" y="125"/>
                      </a:lnTo>
                      <a:lnTo>
                        <a:pt x="1170" y="125"/>
                      </a:lnTo>
                      <a:lnTo>
                        <a:pt x="1172" y="125"/>
                      </a:lnTo>
                      <a:lnTo>
                        <a:pt x="1174" y="125"/>
                      </a:lnTo>
                      <a:lnTo>
                        <a:pt x="1177" y="125"/>
                      </a:lnTo>
                      <a:lnTo>
                        <a:pt x="1179" y="125"/>
                      </a:lnTo>
                      <a:lnTo>
                        <a:pt x="1181" y="125"/>
                      </a:lnTo>
                      <a:lnTo>
                        <a:pt x="1183" y="125"/>
                      </a:lnTo>
                      <a:lnTo>
                        <a:pt x="1185" y="125"/>
                      </a:lnTo>
                      <a:lnTo>
                        <a:pt x="1187" y="125"/>
                      </a:lnTo>
                      <a:lnTo>
                        <a:pt x="1189" y="125"/>
                      </a:lnTo>
                      <a:lnTo>
                        <a:pt x="1192" y="125"/>
                      </a:lnTo>
                      <a:lnTo>
                        <a:pt x="1196" y="125"/>
                      </a:lnTo>
                      <a:lnTo>
                        <a:pt x="1198" y="125"/>
                      </a:lnTo>
                      <a:lnTo>
                        <a:pt x="1200" y="125"/>
                      </a:lnTo>
                      <a:lnTo>
                        <a:pt x="1202" y="125"/>
                      </a:lnTo>
                      <a:lnTo>
                        <a:pt x="1205" y="125"/>
                      </a:lnTo>
                      <a:lnTo>
                        <a:pt x="1209" y="125"/>
                      </a:lnTo>
                      <a:lnTo>
                        <a:pt x="1211" y="125"/>
                      </a:lnTo>
                      <a:lnTo>
                        <a:pt x="1213" y="125"/>
                      </a:lnTo>
                      <a:lnTo>
                        <a:pt x="1215" y="125"/>
                      </a:lnTo>
                      <a:lnTo>
                        <a:pt x="1217" y="125"/>
                      </a:lnTo>
                      <a:lnTo>
                        <a:pt x="1220" y="125"/>
                      </a:lnTo>
                      <a:lnTo>
                        <a:pt x="1222" y="125"/>
                      </a:lnTo>
                      <a:lnTo>
                        <a:pt x="1226" y="125"/>
                      </a:lnTo>
                      <a:lnTo>
                        <a:pt x="1228" y="125"/>
                      </a:lnTo>
                      <a:lnTo>
                        <a:pt x="1233" y="125"/>
                      </a:lnTo>
                      <a:lnTo>
                        <a:pt x="1235" y="125"/>
                      </a:lnTo>
                      <a:lnTo>
                        <a:pt x="1239" y="125"/>
                      </a:lnTo>
                      <a:lnTo>
                        <a:pt x="1241" y="125"/>
                      </a:lnTo>
                      <a:lnTo>
                        <a:pt x="1245" y="125"/>
                      </a:lnTo>
                      <a:lnTo>
                        <a:pt x="1248" y="125"/>
                      </a:lnTo>
                      <a:lnTo>
                        <a:pt x="1250" y="125"/>
                      </a:lnTo>
                      <a:lnTo>
                        <a:pt x="1252" y="125"/>
                      </a:lnTo>
                      <a:lnTo>
                        <a:pt x="1254" y="125"/>
                      </a:lnTo>
                      <a:lnTo>
                        <a:pt x="1256" y="125"/>
                      </a:lnTo>
                      <a:lnTo>
                        <a:pt x="1258" y="125"/>
                      </a:lnTo>
                      <a:lnTo>
                        <a:pt x="1261" y="125"/>
                      </a:lnTo>
                      <a:lnTo>
                        <a:pt x="1265" y="125"/>
                      </a:lnTo>
                      <a:lnTo>
                        <a:pt x="1267" y="125"/>
                      </a:lnTo>
                      <a:lnTo>
                        <a:pt x="1271" y="125"/>
                      </a:lnTo>
                      <a:lnTo>
                        <a:pt x="1273" y="125"/>
                      </a:lnTo>
                      <a:lnTo>
                        <a:pt x="1276" y="125"/>
                      </a:lnTo>
                      <a:lnTo>
                        <a:pt x="1278" y="125"/>
                      </a:lnTo>
                      <a:lnTo>
                        <a:pt x="1280" y="125"/>
                      </a:lnTo>
                      <a:lnTo>
                        <a:pt x="1282" y="125"/>
                      </a:lnTo>
                      <a:lnTo>
                        <a:pt x="1284" y="125"/>
                      </a:lnTo>
                      <a:lnTo>
                        <a:pt x="1286" y="125"/>
                      </a:lnTo>
                      <a:lnTo>
                        <a:pt x="1289" y="125"/>
                      </a:lnTo>
                      <a:lnTo>
                        <a:pt x="1291" y="125"/>
                      </a:lnTo>
                      <a:lnTo>
                        <a:pt x="1293" y="125"/>
                      </a:lnTo>
                      <a:lnTo>
                        <a:pt x="1295" y="125"/>
                      </a:lnTo>
                      <a:lnTo>
                        <a:pt x="1297" y="125"/>
                      </a:lnTo>
                      <a:lnTo>
                        <a:pt x="1299" y="125"/>
                      </a:lnTo>
                      <a:lnTo>
                        <a:pt x="1301" y="125"/>
                      </a:lnTo>
                      <a:lnTo>
                        <a:pt x="1304" y="125"/>
                      </a:lnTo>
                      <a:lnTo>
                        <a:pt x="1306" y="125"/>
                      </a:lnTo>
                      <a:lnTo>
                        <a:pt x="1308" y="125"/>
                      </a:lnTo>
                      <a:lnTo>
                        <a:pt x="1310" y="125"/>
                      </a:lnTo>
                      <a:lnTo>
                        <a:pt x="1312" y="125"/>
                      </a:lnTo>
                      <a:lnTo>
                        <a:pt x="1314" y="125"/>
                      </a:lnTo>
                      <a:lnTo>
                        <a:pt x="1317" y="125"/>
                      </a:lnTo>
                      <a:lnTo>
                        <a:pt x="1321" y="125"/>
                      </a:lnTo>
                      <a:lnTo>
                        <a:pt x="1323" y="125"/>
                      </a:lnTo>
                      <a:lnTo>
                        <a:pt x="1327" y="125"/>
                      </a:lnTo>
                      <a:lnTo>
                        <a:pt x="1329" y="125"/>
                      </a:lnTo>
                      <a:lnTo>
                        <a:pt x="1332" y="125"/>
                      </a:lnTo>
                      <a:lnTo>
                        <a:pt x="1334" y="125"/>
                      </a:lnTo>
                      <a:lnTo>
                        <a:pt x="1336" y="125"/>
                      </a:lnTo>
                      <a:lnTo>
                        <a:pt x="1338" y="125"/>
                      </a:lnTo>
                      <a:lnTo>
                        <a:pt x="1340" y="125"/>
                      </a:lnTo>
                      <a:lnTo>
                        <a:pt x="1342" y="125"/>
                      </a:lnTo>
                      <a:lnTo>
                        <a:pt x="1345" y="125"/>
                      </a:lnTo>
                      <a:lnTo>
                        <a:pt x="1347" y="125"/>
                      </a:lnTo>
                      <a:lnTo>
                        <a:pt x="1351" y="125"/>
                      </a:lnTo>
                      <a:lnTo>
                        <a:pt x="1353" y="125"/>
                      </a:lnTo>
                      <a:lnTo>
                        <a:pt x="1355" y="125"/>
                      </a:lnTo>
                      <a:lnTo>
                        <a:pt x="1357" y="125"/>
                      </a:lnTo>
                      <a:lnTo>
                        <a:pt x="1362" y="125"/>
                      </a:lnTo>
                      <a:lnTo>
                        <a:pt x="1364" y="125"/>
                      </a:lnTo>
                      <a:lnTo>
                        <a:pt x="1366" y="125"/>
                      </a:lnTo>
                      <a:lnTo>
                        <a:pt x="1368" y="125"/>
                      </a:lnTo>
                      <a:lnTo>
                        <a:pt x="1370" y="125"/>
                      </a:lnTo>
                      <a:lnTo>
                        <a:pt x="1373" y="125"/>
                      </a:lnTo>
                      <a:lnTo>
                        <a:pt x="1375" y="125"/>
                      </a:lnTo>
                      <a:lnTo>
                        <a:pt x="1377" y="125"/>
                      </a:lnTo>
                      <a:lnTo>
                        <a:pt x="1379" y="125"/>
                      </a:lnTo>
                      <a:lnTo>
                        <a:pt x="1381" y="125"/>
                      </a:lnTo>
                      <a:lnTo>
                        <a:pt x="1383" y="125"/>
                      </a:lnTo>
                      <a:lnTo>
                        <a:pt x="1385" y="125"/>
                      </a:lnTo>
                      <a:lnTo>
                        <a:pt x="1388" y="125"/>
                      </a:lnTo>
                      <a:lnTo>
                        <a:pt x="1390" y="125"/>
                      </a:lnTo>
                      <a:lnTo>
                        <a:pt x="1392" y="125"/>
                      </a:lnTo>
                      <a:lnTo>
                        <a:pt x="1394" y="125"/>
                      </a:lnTo>
                      <a:lnTo>
                        <a:pt x="1396" y="125"/>
                      </a:lnTo>
                      <a:lnTo>
                        <a:pt x="1398" y="125"/>
                      </a:lnTo>
                      <a:lnTo>
                        <a:pt x="1401" y="125"/>
                      </a:lnTo>
                      <a:lnTo>
                        <a:pt x="1405" y="125"/>
                      </a:lnTo>
                      <a:lnTo>
                        <a:pt x="1407" y="125"/>
                      </a:lnTo>
                      <a:lnTo>
                        <a:pt x="1409" y="125"/>
                      </a:lnTo>
                      <a:lnTo>
                        <a:pt x="1411" y="125"/>
                      </a:lnTo>
                      <a:lnTo>
                        <a:pt x="1416" y="125"/>
                      </a:lnTo>
                      <a:lnTo>
                        <a:pt x="1418" y="125"/>
                      </a:lnTo>
                      <a:lnTo>
                        <a:pt x="1420" y="125"/>
                      </a:lnTo>
                      <a:lnTo>
                        <a:pt x="1422" y="125"/>
                      </a:lnTo>
                      <a:lnTo>
                        <a:pt x="1424" y="125"/>
                      </a:lnTo>
                      <a:lnTo>
                        <a:pt x="1426" y="125"/>
                      </a:lnTo>
                      <a:lnTo>
                        <a:pt x="1429" y="125"/>
                      </a:lnTo>
                      <a:lnTo>
                        <a:pt x="1431" y="125"/>
                      </a:lnTo>
                      <a:lnTo>
                        <a:pt x="1433" y="125"/>
                      </a:lnTo>
                      <a:lnTo>
                        <a:pt x="1435" y="125"/>
                      </a:lnTo>
                      <a:lnTo>
                        <a:pt x="1437" y="125"/>
                      </a:lnTo>
                      <a:lnTo>
                        <a:pt x="1439" y="125"/>
                      </a:lnTo>
                      <a:lnTo>
                        <a:pt x="1442" y="125"/>
                      </a:lnTo>
                      <a:lnTo>
                        <a:pt x="1446" y="125"/>
                      </a:lnTo>
                      <a:lnTo>
                        <a:pt x="1448" y="125"/>
                      </a:lnTo>
                      <a:lnTo>
                        <a:pt x="1452" y="125"/>
                      </a:lnTo>
                      <a:lnTo>
                        <a:pt x="1454" y="125"/>
                      </a:lnTo>
                      <a:lnTo>
                        <a:pt x="1457" y="125"/>
                      </a:lnTo>
                      <a:lnTo>
                        <a:pt x="1459" y="125"/>
                      </a:lnTo>
                      <a:lnTo>
                        <a:pt x="1461" y="125"/>
                      </a:lnTo>
                      <a:lnTo>
                        <a:pt x="1465" y="125"/>
                      </a:lnTo>
                      <a:lnTo>
                        <a:pt x="1467" y="125"/>
                      </a:lnTo>
                      <a:lnTo>
                        <a:pt x="1470" y="125"/>
                      </a:lnTo>
                      <a:lnTo>
                        <a:pt x="1472" y="125"/>
                      </a:lnTo>
                      <a:lnTo>
                        <a:pt x="1474" y="125"/>
                      </a:lnTo>
                      <a:lnTo>
                        <a:pt x="1476" y="125"/>
                      </a:lnTo>
                      <a:lnTo>
                        <a:pt x="1478" y="125"/>
                      </a:lnTo>
                      <a:lnTo>
                        <a:pt x="1480" y="125"/>
                      </a:lnTo>
                      <a:lnTo>
                        <a:pt x="1482" y="125"/>
                      </a:lnTo>
                      <a:lnTo>
                        <a:pt x="1485" y="125"/>
                      </a:lnTo>
                      <a:lnTo>
                        <a:pt x="1487" y="125"/>
                      </a:lnTo>
                      <a:lnTo>
                        <a:pt x="1489" y="125"/>
                      </a:lnTo>
                      <a:lnTo>
                        <a:pt x="1491" y="125"/>
                      </a:lnTo>
                      <a:lnTo>
                        <a:pt x="1493" y="125"/>
                      </a:lnTo>
                      <a:lnTo>
                        <a:pt x="1495" y="125"/>
                      </a:lnTo>
                      <a:lnTo>
                        <a:pt x="1500" y="125"/>
                      </a:lnTo>
                      <a:lnTo>
                        <a:pt x="1502" y="125"/>
                      </a:lnTo>
                      <a:lnTo>
                        <a:pt x="1504" y="125"/>
                      </a:lnTo>
                      <a:lnTo>
                        <a:pt x="1506" y="125"/>
                      </a:lnTo>
                      <a:lnTo>
                        <a:pt x="1508" y="125"/>
                      </a:lnTo>
                      <a:lnTo>
                        <a:pt x="1510" y="125"/>
                      </a:lnTo>
                      <a:lnTo>
                        <a:pt x="1513" y="125"/>
                      </a:lnTo>
                      <a:lnTo>
                        <a:pt x="1515" y="125"/>
                      </a:lnTo>
                      <a:lnTo>
                        <a:pt x="1517" y="125"/>
                      </a:lnTo>
                      <a:lnTo>
                        <a:pt x="1519" y="125"/>
                      </a:lnTo>
                      <a:lnTo>
                        <a:pt x="1521" y="125"/>
                      </a:lnTo>
                      <a:lnTo>
                        <a:pt x="1523" y="125"/>
                      </a:lnTo>
                      <a:lnTo>
                        <a:pt x="1526" y="125"/>
                      </a:lnTo>
                      <a:lnTo>
                        <a:pt x="1528" y="125"/>
                      </a:lnTo>
                      <a:lnTo>
                        <a:pt x="1530" y="125"/>
                      </a:lnTo>
                      <a:lnTo>
                        <a:pt x="1532" y="125"/>
                      </a:lnTo>
                      <a:lnTo>
                        <a:pt x="1534" y="125"/>
                      </a:lnTo>
                      <a:lnTo>
                        <a:pt x="1536" y="125"/>
                      </a:lnTo>
                      <a:lnTo>
                        <a:pt x="1538" y="125"/>
                      </a:lnTo>
                      <a:lnTo>
                        <a:pt x="1541" y="125"/>
                      </a:lnTo>
                      <a:lnTo>
                        <a:pt x="1543" y="125"/>
                      </a:lnTo>
                      <a:lnTo>
                        <a:pt x="1545" y="125"/>
                      </a:lnTo>
                      <a:lnTo>
                        <a:pt x="1547" y="125"/>
                      </a:lnTo>
                      <a:lnTo>
                        <a:pt x="1549" y="125"/>
                      </a:lnTo>
                      <a:lnTo>
                        <a:pt x="1551" y="125"/>
                      </a:lnTo>
                      <a:lnTo>
                        <a:pt x="1554" y="125"/>
                      </a:lnTo>
                      <a:lnTo>
                        <a:pt x="1556" y="125"/>
                      </a:lnTo>
                      <a:lnTo>
                        <a:pt x="1558" y="125"/>
                      </a:lnTo>
                      <a:lnTo>
                        <a:pt x="1562" y="125"/>
                      </a:lnTo>
                      <a:lnTo>
                        <a:pt x="1564" y="125"/>
                      </a:lnTo>
                      <a:lnTo>
                        <a:pt x="1566" y="125"/>
                      </a:lnTo>
                      <a:lnTo>
                        <a:pt x="1569" y="125"/>
                      </a:lnTo>
                      <a:lnTo>
                        <a:pt x="1571" y="125"/>
                      </a:lnTo>
                      <a:lnTo>
                        <a:pt x="1573" y="125"/>
                      </a:lnTo>
                      <a:lnTo>
                        <a:pt x="1575" y="125"/>
                      </a:lnTo>
                      <a:lnTo>
                        <a:pt x="1577" y="125"/>
                      </a:lnTo>
                      <a:lnTo>
                        <a:pt x="1579" y="125"/>
                      </a:lnTo>
                      <a:lnTo>
                        <a:pt x="1582" y="125"/>
                      </a:lnTo>
                      <a:lnTo>
                        <a:pt x="1584" y="125"/>
                      </a:lnTo>
                      <a:lnTo>
                        <a:pt x="1586" y="125"/>
                      </a:lnTo>
                      <a:lnTo>
                        <a:pt x="1590" y="125"/>
                      </a:lnTo>
                      <a:lnTo>
                        <a:pt x="1592" y="125"/>
                      </a:lnTo>
                      <a:lnTo>
                        <a:pt x="1594" y="125"/>
                      </a:lnTo>
                      <a:lnTo>
                        <a:pt x="1597" y="125"/>
                      </a:lnTo>
                      <a:lnTo>
                        <a:pt x="1599" y="125"/>
                      </a:lnTo>
                      <a:lnTo>
                        <a:pt x="1601" y="125"/>
                      </a:lnTo>
                      <a:lnTo>
                        <a:pt x="1603" y="125"/>
                      </a:lnTo>
                      <a:lnTo>
                        <a:pt x="1605" y="125"/>
                      </a:lnTo>
                      <a:lnTo>
                        <a:pt x="1610" y="125"/>
                      </a:lnTo>
                      <a:lnTo>
                        <a:pt x="1612" y="125"/>
                      </a:lnTo>
                      <a:lnTo>
                        <a:pt x="1614" y="125"/>
                      </a:lnTo>
                      <a:lnTo>
                        <a:pt x="1616" y="125"/>
                      </a:lnTo>
                      <a:lnTo>
                        <a:pt x="1620" y="125"/>
                      </a:lnTo>
                      <a:lnTo>
                        <a:pt x="1622" y="125"/>
                      </a:lnTo>
                      <a:lnTo>
                        <a:pt x="1625" y="125"/>
                      </a:lnTo>
                      <a:lnTo>
                        <a:pt x="1627" y="125"/>
                      </a:lnTo>
                      <a:lnTo>
                        <a:pt x="1629" y="125"/>
                      </a:lnTo>
                      <a:lnTo>
                        <a:pt x="1631" y="125"/>
                      </a:lnTo>
                      <a:lnTo>
                        <a:pt x="1633" y="125"/>
                      </a:lnTo>
                      <a:lnTo>
                        <a:pt x="1635" y="125"/>
                      </a:lnTo>
                      <a:lnTo>
                        <a:pt x="1640" y="125"/>
                      </a:lnTo>
                      <a:lnTo>
                        <a:pt x="1642" y="125"/>
                      </a:lnTo>
                      <a:lnTo>
                        <a:pt x="1644" y="125"/>
                      </a:lnTo>
                      <a:lnTo>
                        <a:pt x="1646" y="125"/>
                      </a:lnTo>
                      <a:lnTo>
                        <a:pt x="1648" y="125"/>
                      </a:lnTo>
                      <a:lnTo>
                        <a:pt x="1653" y="125"/>
                      </a:lnTo>
                      <a:lnTo>
                        <a:pt x="1655" y="125"/>
                      </a:lnTo>
                      <a:lnTo>
                        <a:pt x="1659" y="125"/>
                      </a:lnTo>
                      <a:lnTo>
                        <a:pt x="1661" y="125"/>
                      </a:lnTo>
                      <a:lnTo>
                        <a:pt x="1663" y="125"/>
                      </a:lnTo>
                      <a:lnTo>
                        <a:pt x="1666" y="125"/>
                      </a:lnTo>
                      <a:lnTo>
                        <a:pt x="1668" y="125"/>
                      </a:lnTo>
                      <a:lnTo>
                        <a:pt x="1670" y="125"/>
                      </a:lnTo>
                      <a:lnTo>
                        <a:pt x="1672" y="125"/>
                      </a:lnTo>
                      <a:lnTo>
                        <a:pt x="1676" y="125"/>
                      </a:lnTo>
                      <a:lnTo>
                        <a:pt x="1679" y="125"/>
                      </a:lnTo>
                      <a:lnTo>
                        <a:pt x="1681" y="125"/>
                      </a:lnTo>
                      <a:lnTo>
                        <a:pt x="1683" y="125"/>
                      </a:lnTo>
                      <a:lnTo>
                        <a:pt x="1685" y="125"/>
                      </a:lnTo>
                      <a:lnTo>
                        <a:pt x="1687" y="125"/>
                      </a:lnTo>
                      <a:lnTo>
                        <a:pt x="1689" y="125"/>
                      </a:lnTo>
                      <a:lnTo>
                        <a:pt x="1691" y="125"/>
                      </a:lnTo>
                      <a:lnTo>
                        <a:pt x="1694" y="125"/>
                      </a:lnTo>
                      <a:lnTo>
                        <a:pt x="1698" y="125"/>
                      </a:lnTo>
                      <a:lnTo>
                        <a:pt x="1702" y="125"/>
                      </a:lnTo>
                      <a:lnTo>
                        <a:pt x="1704" y="125"/>
                      </a:lnTo>
                      <a:lnTo>
                        <a:pt x="1707" y="125"/>
                      </a:lnTo>
                      <a:lnTo>
                        <a:pt x="1709" y="125"/>
                      </a:lnTo>
                      <a:lnTo>
                        <a:pt x="1711" y="125"/>
                      </a:lnTo>
                      <a:lnTo>
                        <a:pt x="1713" y="125"/>
                      </a:lnTo>
                      <a:lnTo>
                        <a:pt x="1715" y="125"/>
                      </a:lnTo>
                      <a:lnTo>
                        <a:pt x="1717" y="125"/>
                      </a:lnTo>
                      <a:lnTo>
                        <a:pt x="1719" y="125"/>
                      </a:lnTo>
                      <a:lnTo>
                        <a:pt x="1722" y="125"/>
                      </a:lnTo>
                      <a:lnTo>
                        <a:pt x="1724" y="125"/>
                      </a:lnTo>
                      <a:lnTo>
                        <a:pt x="1728" y="125"/>
                      </a:lnTo>
                      <a:lnTo>
                        <a:pt x="1730" y="125"/>
                      </a:lnTo>
                      <a:lnTo>
                        <a:pt x="1735" y="125"/>
                      </a:lnTo>
                      <a:lnTo>
                        <a:pt x="1737" y="125"/>
                      </a:lnTo>
                      <a:lnTo>
                        <a:pt x="1741" y="125"/>
                      </a:lnTo>
                      <a:lnTo>
                        <a:pt x="1743" y="125"/>
                      </a:lnTo>
                      <a:lnTo>
                        <a:pt x="1745" y="125"/>
                      </a:lnTo>
                      <a:lnTo>
                        <a:pt x="1747" y="125"/>
                      </a:lnTo>
                      <a:lnTo>
                        <a:pt x="1752" y="125"/>
                      </a:lnTo>
                      <a:lnTo>
                        <a:pt x="1754" y="125"/>
                      </a:lnTo>
                      <a:lnTo>
                        <a:pt x="1756" y="125"/>
                      </a:lnTo>
                      <a:lnTo>
                        <a:pt x="1758" y="125"/>
                      </a:lnTo>
                      <a:lnTo>
                        <a:pt x="1760" y="125"/>
                      </a:lnTo>
                      <a:lnTo>
                        <a:pt x="1763" y="125"/>
                      </a:lnTo>
                      <a:lnTo>
                        <a:pt x="1765" y="125"/>
                      </a:lnTo>
                      <a:lnTo>
                        <a:pt x="1767" y="125"/>
                      </a:lnTo>
                      <a:lnTo>
                        <a:pt x="1769" y="125"/>
                      </a:lnTo>
                      <a:lnTo>
                        <a:pt x="1771" y="125"/>
                      </a:lnTo>
                      <a:lnTo>
                        <a:pt x="1773" y="125"/>
                      </a:lnTo>
                      <a:lnTo>
                        <a:pt x="1778" y="125"/>
                      </a:lnTo>
                      <a:lnTo>
                        <a:pt x="1780" y="125"/>
                      </a:lnTo>
                      <a:lnTo>
                        <a:pt x="1782" y="125"/>
                      </a:lnTo>
                      <a:lnTo>
                        <a:pt x="1784" y="125"/>
                      </a:lnTo>
                      <a:lnTo>
                        <a:pt x="1786" y="125"/>
                      </a:lnTo>
                      <a:lnTo>
                        <a:pt x="1788" y="125"/>
                      </a:lnTo>
                      <a:lnTo>
                        <a:pt x="1791" y="125"/>
                      </a:lnTo>
                      <a:lnTo>
                        <a:pt x="1793" y="125"/>
                      </a:lnTo>
                      <a:lnTo>
                        <a:pt x="1795" y="125"/>
                      </a:lnTo>
                      <a:lnTo>
                        <a:pt x="1797" y="125"/>
                      </a:lnTo>
                      <a:lnTo>
                        <a:pt x="1799" y="125"/>
                      </a:lnTo>
                      <a:lnTo>
                        <a:pt x="1801" y="125"/>
                      </a:lnTo>
                      <a:lnTo>
                        <a:pt x="1803" y="125"/>
                      </a:lnTo>
                      <a:lnTo>
                        <a:pt x="1808" y="125"/>
                      </a:lnTo>
                      <a:lnTo>
                        <a:pt x="1810" y="125"/>
                      </a:lnTo>
                      <a:lnTo>
                        <a:pt x="1812" y="125"/>
                      </a:lnTo>
                      <a:lnTo>
                        <a:pt x="1814" y="125"/>
                      </a:lnTo>
                      <a:lnTo>
                        <a:pt x="1816" y="125"/>
                      </a:lnTo>
                      <a:lnTo>
                        <a:pt x="1819" y="125"/>
                      </a:lnTo>
                      <a:lnTo>
                        <a:pt x="1821" y="125"/>
                      </a:lnTo>
                      <a:lnTo>
                        <a:pt x="1823" y="125"/>
                      </a:lnTo>
                      <a:lnTo>
                        <a:pt x="1825" y="125"/>
                      </a:lnTo>
                      <a:lnTo>
                        <a:pt x="1827" y="125"/>
                      </a:lnTo>
                      <a:lnTo>
                        <a:pt x="1829" y="125"/>
                      </a:lnTo>
                      <a:lnTo>
                        <a:pt x="1831" y="125"/>
                      </a:lnTo>
                      <a:lnTo>
                        <a:pt x="1834" y="125"/>
                      </a:lnTo>
                      <a:lnTo>
                        <a:pt x="1838" y="125"/>
                      </a:lnTo>
                      <a:lnTo>
                        <a:pt x="1840" y="125"/>
                      </a:lnTo>
                      <a:lnTo>
                        <a:pt x="1842" y="125"/>
                      </a:lnTo>
                      <a:lnTo>
                        <a:pt x="1844" y="125"/>
                      </a:lnTo>
                      <a:lnTo>
                        <a:pt x="1847" y="125"/>
                      </a:lnTo>
                      <a:lnTo>
                        <a:pt x="1849" y="125"/>
                      </a:lnTo>
                      <a:lnTo>
                        <a:pt x="1853" y="125"/>
                      </a:lnTo>
                      <a:lnTo>
                        <a:pt x="1855" y="125"/>
                      </a:lnTo>
                      <a:lnTo>
                        <a:pt x="1857" y="125"/>
                      </a:lnTo>
                      <a:lnTo>
                        <a:pt x="1859" y="125"/>
                      </a:lnTo>
                      <a:lnTo>
                        <a:pt x="1862" y="125"/>
                      </a:lnTo>
                      <a:lnTo>
                        <a:pt x="1864" y="125"/>
                      </a:lnTo>
                      <a:lnTo>
                        <a:pt x="1866" y="125"/>
                      </a:lnTo>
                      <a:lnTo>
                        <a:pt x="1870" y="125"/>
                      </a:lnTo>
                      <a:lnTo>
                        <a:pt x="1872" y="125"/>
                      </a:lnTo>
                      <a:lnTo>
                        <a:pt x="1875" y="125"/>
                      </a:lnTo>
                      <a:lnTo>
                        <a:pt x="1877" y="125"/>
                      </a:lnTo>
                      <a:lnTo>
                        <a:pt x="1881" y="125"/>
                      </a:lnTo>
                      <a:lnTo>
                        <a:pt x="1883" y="125"/>
                      </a:lnTo>
                      <a:lnTo>
                        <a:pt x="1885" y="125"/>
                      </a:lnTo>
                      <a:lnTo>
                        <a:pt x="1890" y="125"/>
                      </a:lnTo>
                      <a:lnTo>
                        <a:pt x="1892" y="125"/>
                      </a:lnTo>
                      <a:lnTo>
                        <a:pt x="1894" y="125"/>
                      </a:lnTo>
                      <a:lnTo>
                        <a:pt x="1896" y="125"/>
                      </a:lnTo>
                      <a:lnTo>
                        <a:pt x="1898" y="125"/>
                      </a:lnTo>
                      <a:lnTo>
                        <a:pt x="1900" y="125"/>
                      </a:lnTo>
                      <a:lnTo>
                        <a:pt x="1903" y="125"/>
                      </a:lnTo>
                      <a:lnTo>
                        <a:pt x="1905" y="125"/>
                      </a:lnTo>
                      <a:lnTo>
                        <a:pt x="1907" y="125"/>
                      </a:lnTo>
                      <a:lnTo>
                        <a:pt x="1909" y="125"/>
                      </a:lnTo>
                      <a:lnTo>
                        <a:pt x="1911" y="125"/>
                      </a:lnTo>
                      <a:lnTo>
                        <a:pt x="1913" y="125"/>
                      </a:lnTo>
                      <a:lnTo>
                        <a:pt x="1915" y="125"/>
                      </a:lnTo>
                      <a:lnTo>
                        <a:pt x="1918" y="125"/>
                      </a:lnTo>
                      <a:lnTo>
                        <a:pt x="1920" y="125"/>
                      </a:lnTo>
                      <a:lnTo>
                        <a:pt x="1922" y="125"/>
                      </a:lnTo>
                      <a:lnTo>
                        <a:pt x="1924" y="125"/>
                      </a:lnTo>
                      <a:lnTo>
                        <a:pt x="1926" y="125"/>
                      </a:lnTo>
                      <a:lnTo>
                        <a:pt x="1931" y="125"/>
                      </a:lnTo>
                      <a:lnTo>
                        <a:pt x="1933" y="125"/>
                      </a:lnTo>
                      <a:lnTo>
                        <a:pt x="1935" y="125"/>
                      </a:lnTo>
                      <a:lnTo>
                        <a:pt x="1937" y="125"/>
                      </a:lnTo>
                      <a:lnTo>
                        <a:pt x="1939" y="125"/>
                      </a:lnTo>
                      <a:lnTo>
                        <a:pt x="1941" y="125"/>
                      </a:lnTo>
                      <a:lnTo>
                        <a:pt x="1944" y="125"/>
                      </a:lnTo>
                      <a:lnTo>
                        <a:pt x="1946" y="125"/>
                      </a:lnTo>
                      <a:lnTo>
                        <a:pt x="1948" y="125"/>
                      </a:lnTo>
                      <a:lnTo>
                        <a:pt x="1950" y="125"/>
                      </a:lnTo>
                      <a:lnTo>
                        <a:pt x="1952" y="125"/>
                      </a:lnTo>
                      <a:lnTo>
                        <a:pt x="1956" y="125"/>
                      </a:lnTo>
                      <a:lnTo>
                        <a:pt x="1959" y="125"/>
                      </a:lnTo>
                      <a:lnTo>
                        <a:pt x="1961" y="125"/>
                      </a:lnTo>
                      <a:lnTo>
                        <a:pt x="1963" y="125"/>
                      </a:lnTo>
                      <a:lnTo>
                        <a:pt x="1965" y="125"/>
                      </a:lnTo>
                      <a:lnTo>
                        <a:pt x="1967" y="125"/>
                      </a:lnTo>
                      <a:lnTo>
                        <a:pt x="1969" y="125"/>
                      </a:lnTo>
                      <a:lnTo>
                        <a:pt x="1972" y="125"/>
                      </a:lnTo>
                      <a:lnTo>
                        <a:pt x="1974" y="125"/>
                      </a:lnTo>
                      <a:lnTo>
                        <a:pt x="1978" y="125"/>
                      </a:lnTo>
                      <a:lnTo>
                        <a:pt x="1980" y="125"/>
                      </a:lnTo>
                      <a:lnTo>
                        <a:pt x="1984" y="125"/>
                      </a:lnTo>
                      <a:lnTo>
                        <a:pt x="1987" y="125"/>
                      </a:lnTo>
                      <a:lnTo>
                        <a:pt x="1989" y="125"/>
                      </a:lnTo>
                      <a:lnTo>
                        <a:pt x="1991" y="125"/>
                      </a:lnTo>
                      <a:lnTo>
                        <a:pt x="1993" y="125"/>
                      </a:lnTo>
                      <a:lnTo>
                        <a:pt x="1995" y="125"/>
                      </a:lnTo>
                      <a:lnTo>
                        <a:pt x="1997" y="125"/>
                      </a:lnTo>
                      <a:lnTo>
                        <a:pt x="2000" y="125"/>
                      </a:lnTo>
                      <a:lnTo>
                        <a:pt x="2002" y="125"/>
                      </a:lnTo>
                      <a:lnTo>
                        <a:pt x="2004" y="125"/>
                      </a:lnTo>
                      <a:lnTo>
                        <a:pt x="2006" y="125"/>
                      </a:lnTo>
                      <a:lnTo>
                        <a:pt x="2008" y="125"/>
                      </a:lnTo>
                      <a:lnTo>
                        <a:pt x="2010" y="125"/>
                      </a:lnTo>
                      <a:lnTo>
                        <a:pt x="2012" y="125"/>
                      </a:lnTo>
                      <a:lnTo>
                        <a:pt x="2015" y="125"/>
                      </a:lnTo>
                      <a:lnTo>
                        <a:pt x="2017" y="125"/>
                      </a:lnTo>
                      <a:lnTo>
                        <a:pt x="2021" y="125"/>
                      </a:lnTo>
                      <a:lnTo>
                        <a:pt x="2023" y="125"/>
                      </a:lnTo>
                      <a:lnTo>
                        <a:pt x="2028" y="125"/>
                      </a:lnTo>
                      <a:lnTo>
                        <a:pt x="2030" y="125"/>
                      </a:lnTo>
                      <a:lnTo>
                        <a:pt x="2032" y="125"/>
                      </a:lnTo>
                      <a:lnTo>
                        <a:pt x="2036" y="125"/>
                      </a:lnTo>
                      <a:lnTo>
                        <a:pt x="2038" y="125"/>
                      </a:lnTo>
                      <a:lnTo>
                        <a:pt x="2040" y="125"/>
                      </a:lnTo>
                      <a:lnTo>
                        <a:pt x="2043" y="125"/>
                      </a:lnTo>
                      <a:lnTo>
                        <a:pt x="2045" y="125"/>
                      </a:lnTo>
                      <a:lnTo>
                        <a:pt x="2047" y="125"/>
                      </a:lnTo>
                      <a:lnTo>
                        <a:pt x="2049" y="125"/>
                      </a:lnTo>
                      <a:lnTo>
                        <a:pt x="2053" y="125"/>
                      </a:lnTo>
                      <a:lnTo>
                        <a:pt x="2056" y="125"/>
                      </a:lnTo>
                      <a:lnTo>
                        <a:pt x="2058" y="125"/>
                      </a:lnTo>
                      <a:lnTo>
                        <a:pt x="2060" y="125"/>
                      </a:lnTo>
                      <a:lnTo>
                        <a:pt x="2062" y="125"/>
                      </a:lnTo>
                      <a:lnTo>
                        <a:pt x="2064" y="125"/>
                      </a:lnTo>
                      <a:lnTo>
                        <a:pt x="2066" y="125"/>
                      </a:lnTo>
                      <a:lnTo>
                        <a:pt x="2068" y="125"/>
                      </a:lnTo>
                      <a:lnTo>
                        <a:pt x="2073" y="125"/>
                      </a:lnTo>
                      <a:lnTo>
                        <a:pt x="2075" y="125"/>
                      </a:lnTo>
                      <a:lnTo>
                        <a:pt x="2077" y="125"/>
                      </a:lnTo>
                      <a:lnTo>
                        <a:pt x="2081" y="125"/>
                      </a:lnTo>
                      <a:lnTo>
                        <a:pt x="2084" y="125"/>
                      </a:lnTo>
                      <a:lnTo>
                        <a:pt x="2086" y="125"/>
                      </a:lnTo>
                      <a:lnTo>
                        <a:pt x="2090" y="125"/>
                      </a:lnTo>
                      <a:lnTo>
                        <a:pt x="2092" y="125"/>
                      </a:lnTo>
                      <a:lnTo>
                        <a:pt x="2094" y="125"/>
                      </a:lnTo>
                      <a:lnTo>
                        <a:pt x="2096" y="125"/>
                      </a:lnTo>
                      <a:lnTo>
                        <a:pt x="2099" y="125"/>
                      </a:lnTo>
                      <a:lnTo>
                        <a:pt x="2101" y="125"/>
                      </a:lnTo>
                      <a:lnTo>
                        <a:pt x="2103" y="125"/>
                      </a:lnTo>
                      <a:lnTo>
                        <a:pt x="2105" y="125"/>
                      </a:lnTo>
                      <a:lnTo>
                        <a:pt x="2107" y="125"/>
                      </a:lnTo>
                      <a:lnTo>
                        <a:pt x="2109" y="125"/>
                      </a:lnTo>
                      <a:lnTo>
                        <a:pt x="2112" y="125"/>
                      </a:lnTo>
                      <a:lnTo>
                        <a:pt x="2114" y="125"/>
                      </a:lnTo>
                      <a:lnTo>
                        <a:pt x="2116" y="125"/>
                      </a:lnTo>
                      <a:lnTo>
                        <a:pt x="2118" y="125"/>
                      </a:lnTo>
                      <a:lnTo>
                        <a:pt x="2120" y="125"/>
                      </a:lnTo>
                      <a:lnTo>
                        <a:pt x="2122" y="125"/>
                      </a:lnTo>
                      <a:lnTo>
                        <a:pt x="2124" y="125"/>
                      </a:lnTo>
                      <a:lnTo>
                        <a:pt x="2129" y="125"/>
                      </a:lnTo>
                      <a:lnTo>
                        <a:pt x="2131" y="125"/>
                      </a:lnTo>
                      <a:lnTo>
                        <a:pt x="2133" y="125"/>
                      </a:lnTo>
                      <a:lnTo>
                        <a:pt x="2135" y="125"/>
                      </a:lnTo>
                      <a:lnTo>
                        <a:pt x="2137" y="125"/>
                      </a:lnTo>
                      <a:lnTo>
                        <a:pt x="2140" y="125"/>
                      </a:lnTo>
                      <a:lnTo>
                        <a:pt x="2142" y="125"/>
                      </a:lnTo>
                      <a:lnTo>
                        <a:pt x="2144" y="125"/>
                      </a:lnTo>
                      <a:lnTo>
                        <a:pt x="2146" y="125"/>
                      </a:lnTo>
                      <a:lnTo>
                        <a:pt x="2148" y="125"/>
                      </a:lnTo>
                      <a:lnTo>
                        <a:pt x="2150" y="125"/>
                      </a:lnTo>
                      <a:lnTo>
                        <a:pt x="2152" y="125"/>
                      </a:lnTo>
                      <a:lnTo>
                        <a:pt x="2155" y="125"/>
                      </a:lnTo>
                      <a:lnTo>
                        <a:pt x="2157" y="125"/>
                      </a:lnTo>
                      <a:lnTo>
                        <a:pt x="2161" y="125"/>
                      </a:lnTo>
                      <a:lnTo>
                        <a:pt x="2163" y="125"/>
                      </a:lnTo>
                      <a:lnTo>
                        <a:pt x="2165" y="125"/>
                      </a:lnTo>
                      <a:lnTo>
                        <a:pt x="2168" y="125"/>
                      </a:lnTo>
                      <a:lnTo>
                        <a:pt x="2170" y="125"/>
                      </a:lnTo>
                      <a:lnTo>
                        <a:pt x="2172" y="125"/>
                      </a:lnTo>
                      <a:lnTo>
                        <a:pt x="2174" y="125"/>
                      </a:lnTo>
                      <a:lnTo>
                        <a:pt x="2176" y="125"/>
                      </a:lnTo>
                      <a:lnTo>
                        <a:pt x="2178" y="125"/>
                      </a:lnTo>
                      <a:lnTo>
                        <a:pt x="2181" y="125"/>
                      </a:lnTo>
                      <a:lnTo>
                        <a:pt x="2183" y="125"/>
                      </a:lnTo>
                      <a:lnTo>
                        <a:pt x="2185" y="125"/>
                      </a:lnTo>
                      <a:lnTo>
                        <a:pt x="2187" y="125"/>
                      </a:lnTo>
                      <a:lnTo>
                        <a:pt x="2191" y="125"/>
                      </a:lnTo>
                      <a:lnTo>
                        <a:pt x="2196" y="125"/>
                      </a:lnTo>
                      <a:lnTo>
                        <a:pt x="2198" y="125"/>
                      </a:lnTo>
                      <a:lnTo>
                        <a:pt x="2202" y="125"/>
                      </a:lnTo>
                      <a:lnTo>
                        <a:pt x="2204" y="125"/>
                      </a:lnTo>
                      <a:lnTo>
                        <a:pt x="2206" y="125"/>
                      </a:lnTo>
                      <a:lnTo>
                        <a:pt x="2209" y="125"/>
                      </a:lnTo>
                      <a:lnTo>
                        <a:pt x="2211" y="125"/>
                      </a:lnTo>
                      <a:lnTo>
                        <a:pt x="2215" y="125"/>
                      </a:lnTo>
                      <a:lnTo>
                        <a:pt x="2217" y="125"/>
                      </a:lnTo>
                      <a:lnTo>
                        <a:pt x="2219" y="125"/>
                      </a:lnTo>
                      <a:lnTo>
                        <a:pt x="2221" y="125"/>
                      </a:lnTo>
                      <a:lnTo>
                        <a:pt x="2224" y="125"/>
                      </a:lnTo>
                      <a:lnTo>
                        <a:pt x="2226" y="125"/>
                      </a:lnTo>
                      <a:lnTo>
                        <a:pt x="2228" y="125"/>
                      </a:lnTo>
                      <a:lnTo>
                        <a:pt x="2230" y="125"/>
                      </a:lnTo>
                      <a:lnTo>
                        <a:pt x="2232" y="125"/>
                      </a:lnTo>
                      <a:lnTo>
                        <a:pt x="2234" y="125"/>
                      </a:lnTo>
                      <a:lnTo>
                        <a:pt x="2237" y="125"/>
                      </a:lnTo>
                      <a:lnTo>
                        <a:pt x="2239" y="125"/>
                      </a:lnTo>
                      <a:lnTo>
                        <a:pt x="2241" y="125"/>
                      </a:lnTo>
                      <a:lnTo>
                        <a:pt x="2243" y="125"/>
                      </a:lnTo>
                      <a:lnTo>
                        <a:pt x="2245" y="125"/>
                      </a:lnTo>
                      <a:lnTo>
                        <a:pt x="2247" y="125"/>
                      </a:lnTo>
                      <a:lnTo>
                        <a:pt x="2249" y="125"/>
                      </a:lnTo>
                      <a:lnTo>
                        <a:pt x="2252" y="125"/>
                      </a:lnTo>
                      <a:lnTo>
                        <a:pt x="2254" y="125"/>
                      </a:lnTo>
                      <a:lnTo>
                        <a:pt x="2256" y="125"/>
                      </a:lnTo>
                      <a:lnTo>
                        <a:pt x="2258" y="125"/>
                      </a:lnTo>
                      <a:lnTo>
                        <a:pt x="2260" y="125"/>
                      </a:lnTo>
                      <a:lnTo>
                        <a:pt x="2262" y="125"/>
                      </a:lnTo>
                      <a:lnTo>
                        <a:pt x="2265" y="125"/>
                      </a:lnTo>
                      <a:lnTo>
                        <a:pt x="2267" y="125"/>
                      </a:lnTo>
                      <a:lnTo>
                        <a:pt x="2269" y="125"/>
                      </a:lnTo>
                      <a:lnTo>
                        <a:pt x="2271" y="125"/>
                      </a:lnTo>
                      <a:lnTo>
                        <a:pt x="2273" y="125"/>
                      </a:lnTo>
                      <a:lnTo>
                        <a:pt x="2275" y="125"/>
                      </a:lnTo>
                      <a:lnTo>
                        <a:pt x="2277" y="125"/>
                      </a:lnTo>
                      <a:lnTo>
                        <a:pt x="2280" y="125"/>
                      </a:lnTo>
                      <a:lnTo>
                        <a:pt x="2282" y="125"/>
                      </a:lnTo>
                      <a:lnTo>
                        <a:pt x="2284" y="125"/>
                      </a:lnTo>
                      <a:lnTo>
                        <a:pt x="2286" y="125"/>
                      </a:lnTo>
                      <a:lnTo>
                        <a:pt x="2288" y="125"/>
                      </a:lnTo>
                      <a:lnTo>
                        <a:pt x="2290" y="125"/>
                      </a:lnTo>
                      <a:lnTo>
                        <a:pt x="2293" y="125"/>
                      </a:lnTo>
                      <a:lnTo>
                        <a:pt x="2295" y="125"/>
                      </a:lnTo>
                      <a:lnTo>
                        <a:pt x="2297" y="125"/>
                      </a:lnTo>
                      <a:lnTo>
                        <a:pt x="2299" y="125"/>
                      </a:lnTo>
                      <a:lnTo>
                        <a:pt x="2301" y="125"/>
                      </a:lnTo>
                      <a:lnTo>
                        <a:pt x="2303" y="125"/>
                      </a:lnTo>
                      <a:lnTo>
                        <a:pt x="2305" y="125"/>
                      </a:lnTo>
                      <a:lnTo>
                        <a:pt x="2308" y="125"/>
                      </a:lnTo>
                      <a:lnTo>
                        <a:pt x="2310" y="125"/>
                      </a:lnTo>
                      <a:lnTo>
                        <a:pt x="2312" y="125"/>
                      </a:lnTo>
                      <a:lnTo>
                        <a:pt x="2316" y="125"/>
                      </a:lnTo>
                      <a:lnTo>
                        <a:pt x="2318" y="125"/>
                      </a:lnTo>
                      <a:lnTo>
                        <a:pt x="2321" y="125"/>
                      </a:lnTo>
                      <a:lnTo>
                        <a:pt x="2323" y="125"/>
                      </a:lnTo>
                      <a:lnTo>
                        <a:pt x="2325" y="125"/>
                      </a:lnTo>
                      <a:lnTo>
                        <a:pt x="2327" y="125"/>
                      </a:lnTo>
                      <a:lnTo>
                        <a:pt x="2329" y="125"/>
                      </a:lnTo>
                      <a:lnTo>
                        <a:pt x="2331" y="125"/>
                      </a:lnTo>
                      <a:lnTo>
                        <a:pt x="2333" y="125"/>
                      </a:lnTo>
                      <a:lnTo>
                        <a:pt x="2336" y="125"/>
                      </a:lnTo>
                      <a:lnTo>
                        <a:pt x="2338" y="125"/>
                      </a:lnTo>
                      <a:lnTo>
                        <a:pt x="2342" y="125"/>
                      </a:lnTo>
                      <a:lnTo>
                        <a:pt x="2344" y="125"/>
                      </a:lnTo>
                      <a:lnTo>
                        <a:pt x="2346" y="125"/>
                      </a:lnTo>
                      <a:lnTo>
                        <a:pt x="2351" y="125"/>
                      </a:lnTo>
                      <a:lnTo>
                        <a:pt x="2353" y="125"/>
                      </a:lnTo>
                      <a:lnTo>
                        <a:pt x="2355" y="125"/>
                      </a:lnTo>
                      <a:lnTo>
                        <a:pt x="2357" y="125"/>
                      </a:lnTo>
                      <a:lnTo>
                        <a:pt x="2359" y="125"/>
                      </a:lnTo>
                      <a:lnTo>
                        <a:pt x="2361" y="125"/>
                      </a:lnTo>
                      <a:lnTo>
                        <a:pt x="2364" y="125"/>
                      </a:lnTo>
                      <a:lnTo>
                        <a:pt x="2366" y="125"/>
                      </a:lnTo>
                      <a:lnTo>
                        <a:pt x="2368" y="125"/>
                      </a:lnTo>
                      <a:lnTo>
                        <a:pt x="2370" y="125"/>
                      </a:lnTo>
                      <a:lnTo>
                        <a:pt x="2372" y="125"/>
                      </a:lnTo>
                      <a:lnTo>
                        <a:pt x="2377" y="125"/>
                      </a:lnTo>
                      <a:lnTo>
                        <a:pt x="2379" y="125"/>
                      </a:lnTo>
                      <a:lnTo>
                        <a:pt x="2381" y="125"/>
                      </a:lnTo>
                      <a:lnTo>
                        <a:pt x="2385" y="125"/>
                      </a:lnTo>
                      <a:lnTo>
                        <a:pt x="2387" y="125"/>
                      </a:lnTo>
                      <a:lnTo>
                        <a:pt x="2389" y="125"/>
                      </a:lnTo>
                      <a:lnTo>
                        <a:pt x="2392" y="125"/>
                      </a:lnTo>
                      <a:lnTo>
                        <a:pt x="2394" y="125"/>
                      </a:lnTo>
                      <a:lnTo>
                        <a:pt x="2396" y="125"/>
                      </a:lnTo>
                      <a:lnTo>
                        <a:pt x="2398" y="125"/>
                      </a:lnTo>
                      <a:lnTo>
                        <a:pt x="2400" y="125"/>
                      </a:lnTo>
                      <a:lnTo>
                        <a:pt x="2402" y="125"/>
                      </a:lnTo>
                      <a:lnTo>
                        <a:pt x="2405" y="125"/>
                      </a:lnTo>
                      <a:lnTo>
                        <a:pt x="2407" y="125"/>
                      </a:lnTo>
                      <a:lnTo>
                        <a:pt x="2409" y="125"/>
                      </a:lnTo>
                      <a:lnTo>
                        <a:pt x="2413" y="125"/>
                      </a:lnTo>
                      <a:lnTo>
                        <a:pt x="2415" y="125"/>
                      </a:lnTo>
                      <a:lnTo>
                        <a:pt x="2417" y="125"/>
                      </a:lnTo>
                      <a:lnTo>
                        <a:pt x="2422" y="125"/>
                      </a:lnTo>
                      <a:lnTo>
                        <a:pt x="2424" y="125"/>
                      </a:lnTo>
                      <a:lnTo>
                        <a:pt x="2426" y="125"/>
                      </a:lnTo>
                      <a:lnTo>
                        <a:pt x="2428" y="125"/>
                      </a:lnTo>
                      <a:lnTo>
                        <a:pt x="2430" y="125"/>
                      </a:lnTo>
                      <a:lnTo>
                        <a:pt x="2433" y="125"/>
                      </a:lnTo>
                      <a:lnTo>
                        <a:pt x="2435" y="125"/>
                      </a:lnTo>
                      <a:lnTo>
                        <a:pt x="2439" y="125"/>
                      </a:lnTo>
                      <a:lnTo>
                        <a:pt x="2441" y="125"/>
                      </a:lnTo>
                      <a:lnTo>
                        <a:pt x="2443" y="125"/>
                      </a:lnTo>
                      <a:lnTo>
                        <a:pt x="2446" y="125"/>
                      </a:lnTo>
                      <a:lnTo>
                        <a:pt x="2448" y="125"/>
                      </a:lnTo>
                      <a:lnTo>
                        <a:pt x="2450" y="125"/>
                      </a:lnTo>
                      <a:lnTo>
                        <a:pt x="2452" y="125"/>
                      </a:lnTo>
                      <a:lnTo>
                        <a:pt x="2454" y="125"/>
                      </a:lnTo>
                      <a:lnTo>
                        <a:pt x="2456" y="125"/>
                      </a:lnTo>
                      <a:lnTo>
                        <a:pt x="2458" y="125"/>
                      </a:lnTo>
                      <a:lnTo>
                        <a:pt x="2461" y="125"/>
                      </a:lnTo>
                      <a:lnTo>
                        <a:pt x="2463" y="125"/>
                      </a:lnTo>
                      <a:lnTo>
                        <a:pt x="2465" y="125"/>
                      </a:lnTo>
                      <a:lnTo>
                        <a:pt x="2467" y="125"/>
                      </a:lnTo>
                      <a:lnTo>
                        <a:pt x="2471" y="125"/>
                      </a:lnTo>
                      <a:lnTo>
                        <a:pt x="2474" y="125"/>
                      </a:lnTo>
                      <a:lnTo>
                        <a:pt x="2476" y="125"/>
                      </a:lnTo>
                      <a:lnTo>
                        <a:pt x="2478" y="125"/>
                      </a:lnTo>
                      <a:lnTo>
                        <a:pt x="2480" y="125"/>
                      </a:lnTo>
                      <a:lnTo>
                        <a:pt x="2482" y="125"/>
                      </a:lnTo>
                      <a:lnTo>
                        <a:pt x="2484" y="125"/>
                      </a:lnTo>
                      <a:lnTo>
                        <a:pt x="2486" y="125"/>
                      </a:lnTo>
                      <a:lnTo>
                        <a:pt x="2489" y="125"/>
                      </a:lnTo>
                      <a:lnTo>
                        <a:pt x="2491" y="125"/>
                      </a:lnTo>
                      <a:lnTo>
                        <a:pt x="2493" y="125"/>
                      </a:lnTo>
                      <a:lnTo>
                        <a:pt x="2495" y="125"/>
                      </a:lnTo>
                      <a:lnTo>
                        <a:pt x="2497" y="125"/>
                      </a:lnTo>
                      <a:lnTo>
                        <a:pt x="2499" y="125"/>
                      </a:lnTo>
                      <a:lnTo>
                        <a:pt x="2502" y="125"/>
                      </a:lnTo>
                      <a:lnTo>
                        <a:pt x="2504" y="125"/>
                      </a:lnTo>
                      <a:lnTo>
                        <a:pt x="2506" y="125"/>
                      </a:lnTo>
                      <a:lnTo>
                        <a:pt x="2508" y="125"/>
                      </a:lnTo>
                      <a:lnTo>
                        <a:pt x="2510" y="125"/>
                      </a:lnTo>
                      <a:lnTo>
                        <a:pt x="2512" y="125"/>
                      </a:lnTo>
                      <a:lnTo>
                        <a:pt x="2514" y="125"/>
                      </a:lnTo>
                      <a:lnTo>
                        <a:pt x="2517" y="125"/>
                      </a:lnTo>
                      <a:lnTo>
                        <a:pt x="2521" y="125"/>
                      </a:lnTo>
                      <a:lnTo>
                        <a:pt x="2523" y="125"/>
                      </a:lnTo>
                      <a:lnTo>
                        <a:pt x="2525" y="125"/>
                      </a:lnTo>
                      <a:lnTo>
                        <a:pt x="2527" y="125"/>
                      </a:lnTo>
                      <a:lnTo>
                        <a:pt x="2530" y="125"/>
                      </a:lnTo>
                      <a:lnTo>
                        <a:pt x="2532" y="125"/>
                      </a:lnTo>
                      <a:lnTo>
                        <a:pt x="2534" y="125"/>
                      </a:lnTo>
                      <a:lnTo>
                        <a:pt x="2536" y="125"/>
                      </a:lnTo>
                      <a:lnTo>
                        <a:pt x="2538" y="125"/>
                      </a:lnTo>
                      <a:lnTo>
                        <a:pt x="2540" y="125"/>
                      </a:lnTo>
                      <a:lnTo>
                        <a:pt x="2542" y="125"/>
                      </a:lnTo>
                      <a:lnTo>
                        <a:pt x="2545" y="125"/>
                      </a:lnTo>
                      <a:lnTo>
                        <a:pt x="2547" y="125"/>
                      </a:lnTo>
                      <a:lnTo>
                        <a:pt x="2549" y="125"/>
                      </a:lnTo>
                      <a:lnTo>
                        <a:pt x="2551" y="125"/>
                      </a:lnTo>
                      <a:lnTo>
                        <a:pt x="2553" y="125"/>
                      </a:lnTo>
                      <a:lnTo>
                        <a:pt x="2555" y="125"/>
                      </a:lnTo>
                      <a:lnTo>
                        <a:pt x="2558" y="125"/>
                      </a:lnTo>
                      <a:lnTo>
                        <a:pt x="2562" y="125"/>
                      </a:lnTo>
                      <a:lnTo>
                        <a:pt x="2564" y="125"/>
                      </a:lnTo>
                      <a:lnTo>
                        <a:pt x="2566" y="125"/>
                      </a:lnTo>
                      <a:lnTo>
                        <a:pt x="2568" y="125"/>
                      </a:lnTo>
                      <a:lnTo>
                        <a:pt x="2570" y="125"/>
                      </a:lnTo>
                      <a:lnTo>
                        <a:pt x="2573" y="125"/>
                      </a:lnTo>
                      <a:lnTo>
                        <a:pt x="2575" y="125"/>
                      </a:lnTo>
                      <a:lnTo>
                        <a:pt x="2577" y="125"/>
                      </a:lnTo>
                      <a:lnTo>
                        <a:pt x="2579" y="125"/>
                      </a:lnTo>
                      <a:lnTo>
                        <a:pt x="2581" y="125"/>
                      </a:lnTo>
                      <a:lnTo>
                        <a:pt x="2583" y="125"/>
                      </a:lnTo>
                      <a:lnTo>
                        <a:pt x="2588" y="125"/>
                      </a:lnTo>
                      <a:lnTo>
                        <a:pt x="2590" y="125"/>
                      </a:lnTo>
                      <a:lnTo>
                        <a:pt x="2592" y="125"/>
                      </a:lnTo>
                      <a:lnTo>
                        <a:pt x="2594" y="125"/>
                      </a:lnTo>
                      <a:lnTo>
                        <a:pt x="2596" y="125"/>
                      </a:lnTo>
                      <a:lnTo>
                        <a:pt x="2598" y="125"/>
                      </a:lnTo>
                      <a:lnTo>
                        <a:pt x="2601" y="125"/>
                      </a:lnTo>
                      <a:lnTo>
                        <a:pt x="2603" y="125"/>
                      </a:lnTo>
                      <a:lnTo>
                        <a:pt x="2605" y="125"/>
                      </a:lnTo>
                      <a:lnTo>
                        <a:pt x="2609" y="125"/>
                      </a:lnTo>
                      <a:lnTo>
                        <a:pt x="2611" y="125"/>
                      </a:lnTo>
                      <a:lnTo>
                        <a:pt x="2614" y="125"/>
                      </a:lnTo>
                      <a:lnTo>
                        <a:pt x="2616" y="125"/>
                      </a:lnTo>
                      <a:lnTo>
                        <a:pt x="2618" y="125"/>
                      </a:lnTo>
                      <a:lnTo>
                        <a:pt x="2620" y="125"/>
                      </a:lnTo>
                      <a:lnTo>
                        <a:pt x="2624" y="125"/>
                      </a:lnTo>
                      <a:lnTo>
                        <a:pt x="2626" y="125"/>
                      </a:lnTo>
                      <a:lnTo>
                        <a:pt x="2629" y="125"/>
                      </a:lnTo>
                      <a:lnTo>
                        <a:pt x="2631" y="125"/>
                      </a:lnTo>
                      <a:lnTo>
                        <a:pt x="2635" y="125"/>
                      </a:lnTo>
                      <a:lnTo>
                        <a:pt x="2637" y="125"/>
                      </a:lnTo>
                      <a:lnTo>
                        <a:pt x="2639" y="125"/>
                      </a:lnTo>
                      <a:lnTo>
                        <a:pt x="2642" y="125"/>
                      </a:lnTo>
                      <a:lnTo>
                        <a:pt x="2644" y="125"/>
                      </a:lnTo>
                      <a:lnTo>
                        <a:pt x="2646" y="125"/>
                      </a:lnTo>
                      <a:lnTo>
                        <a:pt x="2648" y="125"/>
                      </a:lnTo>
                      <a:lnTo>
                        <a:pt x="2650" y="125"/>
                      </a:lnTo>
                      <a:lnTo>
                        <a:pt x="2652" y="125"/>
                      </a:lnTo>
                      <a:lnTo>
                        <a:pt x="2654" y="125"/>
                      </a:lnTo>
                      <a:lnTo>
                        <a:pt x="2657" y="125"/>
                      </a:lnTo>
                      <a:lnTo>
                        <a:pt x="2659" y="125"/>
                      </a:lnTo>
                      <a:lnTo>
                        <a:pt x="2661" y="125"/>
                      </a:lnTo>
                      <a:lnTo>
                        <a:pt x="2665" y="125"/>
                      </a:lnTo>
                      <a:lnTo>
                        <a:pt x="2667" y="125"/>
                      </a:lnTo>
                      <a:lnTo>
                        <a:pt x="2670" y="125"/>
                      </a:lnTo>
                      <a:lnTo>
                        <a:pt x="2672" y="125"/>
                      </a:lnTo>
                      <a:lnTo>
                        <a:pt x="2674" y="125"/>
                      </a:lnTo>
                      <a:lnTo>
                        <a:pt x="2676" y="125"/>
                      </a:lnTo>
                      <a:lnTo>
                        <a:pt x="2678" y="125"/>
                      </a:lnTo>
                      <a:lnTo>
                        <a:pt x="2680" y="125"/>
                      </a:lnTo>
                      <a:lnTo>
                        <a:pt x="2685" y="125"/>
                      </a:lnTo>
                      <a:lnTo>
                        <a:pt x="2687" y="125"/>
                      </a:lnTo>
                      <a:lnTo>
                        <a:pt x="2689" y="125"/>
                      </a:lnTo>
                      <a:lnTo>
                        <a:pt x="2691" y="125"/>
                      </a:lnTo>
                      <a:lnTo>
                        <a:pt x="2693" y="125"/>
                      </a:lnTo>
                      <a:lnTo>
                        <a:pt x="2695" y="125"/>
                      </a:lnTo>
                      <a:lnTo>
                        <a:pt x="2698" y="125"/>
                      </a:lnTo>
                      <a:lnTo>
                        <a:pt x="2700" y="125"/>
                      </a:lnTo>
                      <a:lnTo>
                        <a:pt x="2704" y="125"/>
                      </a:lnTo>
                      <a:lnTo>
                        <a:pt x="2706" y="125"/>
                      </a:lnTo>
                      <a:lnTo>
                        <a:pt x="2708" y="125"/>
                      </a:lnTo>
                      <a:lnTo>
                        <a:pt x="2711" y="125"/>
                      </a:lnTo>
                      <a:lnTo>
                        <a:pt x="2713" y="125"/>
                      </a:lnTo>
                      <a:lnTo>
                        <a:pt x="2715" y="125"/>
                      </a:lnTo>
                      <a:lnTo>
                        <a:pt x="2717" y="125"/>
                      </a:lnTo>
                      <a:lnTo>
                        <a:pt x="2721" y="125"/>
                      </a:lnTo>
                      <a:lnTo>
                        <a:pt x="2723" y="125"/>
                      </a:lnTo>
                      <a:lnTo>
                        <a:pt x="2728" y="125"/>
                      </a:lnTo>
                      <a:lnTo>
                        <a:pt x="2730" y="125"/>
                      </a:lnTo>
                      <a:lnTo>
                        <a:pt x="2734" y="125"/>
                      </a:lnTo>
                      <a:lnTo>
                        <a:pt x="2736" y="125"/>
                      </a:lnTo>
                      <a:lnTo>
                        <a:pt x="2739" y="125"/>
                      </a:lnTo>
                      <a:lnTo>
                        <a:pt x="2741" y="125"/>
                      </a:lnTo>
                      <a:lnTo>
                        <a:pt x="2743" y="125"/>
                      </a:lnTo>
                      <a:lnTo>
                        <a:pt x="2747" y="125"/>
                      </a:lnTo>
                      <a:lnTo>
                        <a:pt x="2749" y="125"/>
                      </a:lnTo>
                      <a:lnTo>
                        <a:pt x="2751" y="125"/>
                      </a:lnTo>
                      <a:lnTo>
                        <a:pt x="2754" y="125"/>
                      </a:lnTo>
                      <a:lnTo>
                        <a:pt x="2756" y="125"/>
                      </a:lnTo>
                      <a:lnTo>
                        <a:pt x="2758" y="125"/>
                      </a:lnTo>
                      <a:lnTo>
                        <a:pt x="2760" y="125"/>
                      </a:lnTo>
                      <a:lnTo>
                        <a:pt x="2762" y="125"/>
                      </a:lnTo>
                      <a:lnTo>
                        <a:pt x="2764" y="125"/>
                      </a:lnTo>
                      <a:lnTo>
                        <a:pt x="2767" y="125"/>
                      </a:lnTo>
                      <a:lnTo>
                        <a:pt x="2769" y="125"/>
                      </a:lnTo>
                      <a:lnTo>
                        <a:pt x="2771" y="125"/>
                      </a:lnTo>
                      <a:lnTo>
                        <a:pt x="2773" y="125"/>
                      </a:lnTo>
                      <a:lnTo>
                        <a:pt x="2775" y="125"/>
                      </a:lnTo>
                      <a:lnTo>
                        <a:pt x="2777" y="125"/>
                      </a:lnTo>
                      <a:lnTo>
                        <a:pt x="2779" y="125"/>
                      </a:lnTo>
                      <a:lnTo>
                        <a:pt x="2782" y="125"/>
                      </a:lnTo>
                      <a:lnTo>
                        <a:pt x="2784" y="125"/>
                      </a:lnTo>
                      <a:lnTo>
                        <a:pt x="2786" y="125"/>
                      </a:lnTo>
                      <a:lnTo>
                        <a:pt x="2790" y="125"/>
                      </a:lnTo>
                      <a:lnTo>
                        <a:pt x="2792" y="125"/>
                      </a:lnTo>
                      <a:lnTo>
                        <a:pt x="2795" y="125"/>
                      </a:lnTo>
                      <a:lnTo>
                        <a:pt x="2797" y="125"/>
                      </a:lnTo>
                      <a:lnTo>
                        <a:pt x="2799" y="125"/>
                      </a:lnTo>
                      <a:lnTo>
                        <a:pt x="2801" y="125"/>
                      </a:lnTo>
                      <a:lnTo>
                        <a:pt x="2803" y="125"/>
                      </a:lnTo>
                      <a:lnTo>
                        <a:pt x="2805" y="125"/>
                      </a:lnTo>
                      <a:lnTo>
                        <a:pt x="2807" y="125"/>
                      </a:lnTo>
                      <a:lnTo>
                        <a:pt x="2810" y="125"/>
                      </a:lnTo>
                      <a:lnTo>
                        <a:pt x="2812" y="125"/>
                      </a:lnTo>
                      <a:lnTo>
                        <a:pt x="2814" y="125"/>
                      </a:lnTo>
                      <a:lnTo>
                        <a:pt x="2816" y="125"/>
                      </a:lnTo>
                      <a:lnTo>
                        <a:pt x="2818" y="125"/>
                      </a:lnTo>
                      <a:lnTo>
                        <a:pt x="2820" y="125"/>
                      </a:lnTo>
                      <a:lnTo>
                        <a:pt x="2823" y="125"/>
                      </a:lnTo>
                      <a:lnTo>
                        <a:pt x="2825" y="125"/>
                      </a:lnTo>
                      <a:lnTo>
                        <a:pt x="2829" y="125"/>
                      </a:lnTo>
                      <a:lnTo>
                        <a:pt x="2831" y="125"/>
                      </a:lnTo>
                      <a:lnTo>
                        <a:pt x="2835" y="125"/>
                      </a:lnTo>
                      <a:lnTo>
                        <a:pt x="2838" y="125"/>
                      </a:lnTo>
                      <a:lnTo>
                        <a:pt x="2840" y="125"/>
                      </a:lnTo>
                      <a:lnTo>
                        <a:pt x="2842" y="125"/>
                      </a:lnTo>
                      <a:lnTo>
                        <a:pt x="2846" y="125"/>
                      </a:lnTo>
                      <a:lnTo>
                        <a:pt x="2848" y="125"/>
                      </a:lnTo>
                      <a:lnTo>
                        <a:pt x="2853" y="125"/>
                      </a:lnTo>
                      <a:lnTo>
                        <a:pt x="2855" y="125"/>
                      </a:lnTo>
                      <a:lnTo>
                        <a:pt x="2857" y="125"/>
                      </a:lnTo>
                      <a:lnTo>
                        <a:pt x="2859" y="125"/>
                      </a:lnTo>
                      <a:lnTo>
                        <a:pt x="2861" y="125"/>
                      </a:lnTo>
                      <a:lnTo>
                        <a:pt x="2866" y="125"/>
                      </a:lnTo>
                      <a:lnTo>
                        <a:pt x="2868" y="125"/>
                      </a:lnTo>
                      <a:lnTo>
                        <a:pt x="2870" y="125"/>
                      </a:lnTo>
                      <a:lnTo>
                        <a:pt x="2872" y="125"/>
                      </a:lnTo>
                      <a:lnTo>
                        <a:pt x="2874" y="125"/>
                      </a:lnTo>
                      <a:lnTo>
                        <a:pt x="2876" y="125"/>
                      </a:lnTo>
                      <a:lnTo>
                        <a:pt x="2879" y="125"/>
                      </a:lnTo>
                      <a:lnTo>
                        <a:pt x="2881" y="125"/>
                      </a:lnTo>
                      <a:lnTo>
                        <a:pt x="2885" y="125"/>
                      </a:lnTo>
                      <a:lnTo>
                        <a:pt x="2887" y="125"/>
                      </a:lnTo>
                      <a:lnTo>
                        <a:pt x="2889" y="125"/>
                      </a:lnTo>
                      <a:lnTo>
                        <a:pt x="2891" y="125"/>
                      </a:lnTo>
                      <a:lnTo>
                        <a:pt x="2894" y="125"/>
                      </a:lnTo>
                      <a:lnTo>
                        <a:pt x="2896" y="125"/>
                      </a:lnTo>
                      <a:lnTo>
                        <a:pt x="2898" y="125"/>
                      </a:lnTo>
                      <a:lnTo>
                        <a:pt x="2900" y="125"/>
                      </a:lnTo>
                      <a:lnTo>
                        <a:pt x="2902" y="125"/>
                      </a:lnTo>
                      <a:lnTo>
                        <a:pt x="2904" y="125"/>
                      </a:lnTo>
                      <a:lnTo>
                        <a:pt x="2907" y="125"/>
                      </a:lnTo>
                      <a:lnTo>
                        <a:pt x="2909" y="125"/>
                      </a:lnTo>
                      <a:lnTo>
                        <a:pt x="2911" y="125"/>
                      </a:lnTo>
                      <a:lnTo>
                        <a:pt x="2913" y="125"/>
                      </a:lnTo>
                      <a:lnTo>
                        <a:pt x="2915" y="125"/>
                      </a:lnTo>
                      <a:lnTo>
                        <a:pt x="2917" y="125"/>
                      </a:lnTo>
                      <a:lnTo>
                        <a:pt x="2919" y="125"/>
                      </a:lnTo>
                      <a:lnTo>
                        <a:pt x="2922" y="125"/>
                      </a:lnTo>
                      <a:lnTo>
                        <a:pt x="2924" y="125"/>
                      </a:lnTo>
                      <a:lnTo>
                        <a:pt x="2926" y="125"/>
                      </a:lnTo>
                      <a:lnTo>
                        <a:pt x="2928" y="125"/>
                      </a:lnTo>
                      <a:lnTo>
                        <a:pt x="2930" y="125"/>
                      </a:lnTo>
                      <a:lnTo>
                        <a:pt x="2935" y="125"/>
                      </a:lnTo>
                      <a:lnTo>
                        <a:pt x="2937" y="125"/>
                      </a:lnTo>
                      <a:lnTo>
                        <a:pt x="2939" y="125"/>
                      </a:lnTo>
                      <a:lnTo>
                        <a:pt x="2941" y="125"/>
                      </a:lnTo>
                      <a:lnTo>
                        <a:pt x="2943" y="125"/>
                      </a:lnTo>
                      <a:lnTo>
                        <a:pt x="2945" y="125"/>
                      </a:lnTo>
                      <a:lnTo>
                        <a:pt x="2948" y="125"/>
                      </a:lnTo>
                      <a:lnTo>
                        <a:pt x="2952" y="125"/>
                      </a:lnTo>
                      <a:lnTo>
                        <a:pt x="2954" y="125"/>
                      </a:lnTo>
                      <a:lnTo>
                        <a:pt x="2956" y="125"/>
                      </a:lnTo>
                      <a:lnTo>
                        <a:pt x="2958" y="125"/>
                      </a:lnTo>
                      <a:lnTo>
                        <a:pt x="2960" y="125"/>
                      </a:lnTo>
                      <a:lnTo>
                        <a:pt x="2963" y="125"/>
                      </a:lnTo>
                      <a:lnTo>
                        <a:pt x="2965" y="125"/>
                      </a:lnTo>
                      <a:lnTo>
                        <a:pt x="2967" y="125"/>
                      </a:lnTo>
                      <a:lnTo>
                        <a:pt x="2969" y="125"/>
                      </a:lnTo>
                      <a:lnTo>
                        <a:pt x="2971" y="125"/>
                      </a:lnTo>
                      <a:lnTo>
                        <a:pt x="2973" y="125"/>
                      </a:lnTo>
                      <a:lnTo>
                        <a:pt x="2978" y="125"/>
                      </a:lnTo>
                      <a:lnTo>
                        <a:pt x="2980" y="125"/>
                      </a:lnTo>
                      <a:lnTo>
                        <a:pt x="2984" y="125"/>
                      </a:lnTo>
                      <a:lnTo>
                        <a:pt x="2986" y="125"/>
                      </a:lnTo>
                      <a:lnTo>
                        <a:pt x="2988" y="125"/>
                      </a:lnTo>
                      <a:lnTo>
                        <a:pt x="2991" y="125"/>
                      </a:lnTo>
                      <a:lnTo>
                        <a:pt x="2993" y="125"/>
                      </a:lnTo>
                      <a:lnTo>
                        <a:pt x="2997" y="125"/>
                      </a:lnTo>
                      <a:lnTo>
                        <a:pt x="2999" y="125"/>
                      </a:lnTo>
                      <a:lnTo>
                        <a:pt x="3001" y="125"/>
                      </a:lnTo>
                      <a:lnTo>
                        <a:pt x="3004" y="125"/>
                      </a:lnTo>
                      <a:lnTo>
                        <a:pt x="3008" y="125"/>
                      </a:lnTo>
                      <a:lnTo>
                        <a:pt x="3010" y="125"/>
                      </a:lnTo>
                      <a:lnTo>
                        <a:pt x="3012" y="125"/>
                      </a:lnTo>
                      <a:lnTo>
                        <a:pt x="3014" y="125"/>
                      </a:lnTo>
                      <a:lnTo>
                        <a:pt x="3016" y="125"/>
                      </a:lnTo>
                      <a:lnTo>
                        <a:pt x="3023" y="125"/>
                      </a:lnTo>
                      <a:lnTo>
                        <a:pt x="3025" y="125"/>
                      </a:lnTo>
                      <a:lnTo>
                        <a:pt x="3029" y="125"/>
                      </a:lnTo>
                      <a:lnTo>
                        <a:pt x="3034" y="125"/>
                      </a:lnTo>
                      <a:lnTo>
                        <a:pt x="3036" y="125"/>
                      </a:lnTo>
                      <a:lnTo>
                        <a:pt x="3038" y="125"/>
                      </a:lnTo>
                      <a:lnTo>
                        <a:pt x="3040" y="125"/>
                      </a:lnTo>
                      <a:lnTo>
                        <a:pt x="3042" y="125"/>
                      </a:lnTo>
                      <a:lnTo>
                        <a:pt x="3044" y="125"/>
                      </a:lnTo>
                      <a:lnTo>
                        <a:pt x="3047" y="125"/>
                      </a:lnTo>
                      <a:lnTo>
                        <a:pt x="3049" y="125"/>
                      </a:lnTo>
                      <a:lnTo>
                        <a:pt x="3051" y="125"/>
                      </a:lnTo>
                      <a:lnTo>
                        <a:pt x="3053" y="125"/>
                      </a:lnTo>
                      <a:lnTo>
                        <a:pt x="3055" y="125"/>
                      </a:lnTo>
                      <a:lnTo>
                        <a:pt x="3057" y="125"/>
                      </a:lnTo>
                      <a:lnTo>
                        <a:pt x="3060" y="125"/>
                      </a:lnTo>
                      <a:lnTo>
                        <a:pt x="3062" y="125"/>
                      </a:lnTo>
                      <a:lnTo>
                        <a:pt x="3064" y="125"/>
                      </a:lnTo>
                      <a:lnTo>
                        <a:pt x="3066" y="125"/>
                      </a:lnTo>
                      <a:lnTo>
                        <a:pt x="3068" y="125"/>
                      </a:lnTo>
                      <a:lnTo>
                        <a:pt x="3070" y="125"/>
                      </a:lnTo>
                      <a:lnTo>
                        <a:pt x="3072" y="125"/>
                      </a:lnTo>
                      <a:lnTo>
                        <a:pt x="3075" y="125"/>
                      </a:lnTo>
                      <a:lnTo>
                        <a:pt x="3079" y="125"/>
                      </a:lnTo>
                      <a:lnTo>
                        <a:pt x="3081" y="125"/>
                      </a:lnTo>
                      <a:lnTo>
                        <a:pt x="3083" y="125"/>
                      </a:lnTo>
                      <a:lnTo>
                        <a:pt x="3085" y="125"/>
                      </a:lnTo>
                      <a:lnTo>
                        <a:pt x="3088" y="125"/>
                      </a:lnTo>
                      <a:lnTo>
                        <a:pt x="3090" y="125"/>
                      </a:lnTo>
                      <a:lnTo>
                        <a:pt x="3092" y="125"/>
                      </a:lnTo>
                      <a:lnTo>
                        <a:pt x="3094" y="125"/>
                      </a:lnTo>
                      <a:lnTo>
                        <a:pt x="3096" y="125"/>
                      </a:lnTo>
                      <a:lnTo>
                        <a:pt x="3098" y="125"/>
                      </a:lnTo>
                      <a:lnTo>
                        <a:pt x="3100" y="125"/>
                      </a:lnTo>
                      <a:lnTo>
                        <a:pt x="3103" y="125"/>
                      </a:lnTo>
                    </a:path>
                  </a:pathLst>
                </a:custGeom>
                <a:grpFill/>
                <a:ln w="3175">
                  <a:solidFill>
                    <a:srgbClr val="FF1493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2452688" y="3957638"/>
                  <a:ext cx="4921250" cy="701675"/>
                </a:xfrm>
                <a:custGeom>
                  <a:avLst/>
                  <a:gdLst>
                    <a:gd name="T0" fmla="*/ 39 w 3100"/>
                    <a:gd name="T1" fmla="*/ 440 h 442"/>
                    <a:gd name="T2" fmla="*/ 76 w 3100"/>
                    <a:gd name="T3" fmla="*/ 442 h 442"/>
                    <a:gd name="T4" fmla="*/ 125 w 3100"/>
                    <a:gd name="T5" fmla="*/ 442 h 442"/>
                    <a:gd name="T6" fmla="*/ 164 w 3100"/>
                    <a:gd name="T7" fmla="*/ 442 h 442"/>
                    <a:gd name="T8" fmla="*/ 211 w 3100"/>
                    <a:gd name="T9" fmla="*/ 442 h 442"/>
                    <a:gd name="T10" fmla="*/ 261 w 3100"/>
                    <a:gd name="T11" fmla="*/ 440 h 442"/>
                    <a:gd name="T12" fmla="*/ 308 w 3100"/>
                    <a:gd name="T13" fmla="*/ 442 h 442"/>
                    <a:gd name="T14" fmla="*/ 353 w 3100"/>
                    <a:gd name="T15" fmla="*/ 442 h 442"/>
                    <a:gd name="T16" fmla="*/ 403 w 3100"/>
                    <a:gd name="T17" fmla="*/ 440 h 442"/>
                    <a:gd name="T18" fmla="*/ 448 w 3100"/>
                    <a:gd name="T19" fmla="*/ 440 h 442"/>
                    <a:gd name="T20" fmla="*/ 496 w 3100"/>
                    <a:gd name="T21" fmla="*/ 440 h 442"/>
                    <a:gd name="T22" fmla="*/ 545 w 3100"/>
                    <a:gd name="T23" fmla="*/ 440 h 442"/>
                    <a:gd name="T24" fmla="*/ 597 w 3100"/>
                    <a:gd name="T25" fmla="*/ 440 h 442"/>
                    <a:gd name="T26" fmla="*/ 644 w 3100"/>
                    <a:gd name="T27" fmla="*/ 440 h 442"/>
                    <a:gd name="T28" fmla="*/ 692 w 3100"/>
                    <a:gd name="T29" fmla="*/ 440 h 442"/>
                    <a:gd name="T30" fmla="*/ 739 w 3100"/>
                    <a:gd name="T31" fmla="*/ 440 h 442"/>
                    <a:gd name="T32" fmla="*/ 791 w 3100"/>
                    <a:gd name="T33" fmla="*/ 440 h 442"/>
                    <a:gd name="T34" fmla="*/ 836 w 3100"/>
                    <a:gd name="T35" fmla="*/ 440 h 442"/>
                    <a:gd name="T36" fmla="*/ 881 w 3100"/>
                    <a:gd name="T37" fmla="*/ 440 h 442"/>
                    <a:gd name="T38" fmla="*/ 929 w 3100"/>
                    <a:gd name="T39" fmla="*/ 440 h 442"/>
                    <a:gd name="T40" fmla="*/ 976 w 3100"/>
                    <a:gd name="T41" fmla="*/ 330 h 442"/>
                    <a:gd name="T42" fmla="*/ 1021 w 3100"/>
                    <a:gd name="T43" fmla="*/ 440 h 442"/>
                    <a:gd name="T44" fmla="*/ 1075 w 3100"/>
                    <a:gd name="T45" fmla="*/ 440 h 442"/>
                    <a:gd name="T46" fmla="*/ 1125 w 3100"/>
                    <a:gd name="T47" fmla="*/ 440 h 442"/>
                    <a:gd name="T48" fmla="*/ 1174 w 3100"/>
                    <a:gd name="T49" fmla="*/ 440 h 442"/>
                    <a:gd name="T50" fmla="*/ 1226 w 3100"/>
                    <a:gd name="T51" fmla="*/ 440 h 442"/>
                    <a:gd name="T52" fmla="*/ 1273 w 3100"/>
                    <a:gd name="T53" fmla="*/ 440 h 442"/>
                    <a:gd name="T54" fmla="*/ 1323 w 3100"/>
                    <a:gd name="T55" fmla="*/ 440 h 442"/>
                    <a:gd name="T56" fmla="*/ 1370 w 3100"/>
                    <a:gd name="T57" fmla="*/ 440 h 442"/>
                    <a:gd name="T58" fmla="*/ 1416 w 3100"/>
                    <a:gd name="T59" fmla="*/ 440 h 442"/>
                    <a:gd name="T60" fmla="*/ 1467 w 3100"/>
                    <a:gd name="T61" fmla="*/ 440 h 442"/>
                    <a:gd name="T62" fmla="*/ 1528 w 3100"/>
                    <a:gd name="T63" fmla="*/ 440 h 442"/>
                    <a:gd name="T64" fmla="*/ 1577 w 3100"/>
                    <a:gd name="T65" fmla="*/ 440 h 442"/>
                    <a:gd name="T66" fmla="*/ 1625 w 3100"/>
                    <a:gd name="T67" fmla="*/ 440 h 442"/>
                    <a:gd name="T68" fmla="*/ 1674 w 3100"/>
                    <a:gd name="T69" fmla="*/ 440 h 442"/>
                    <a:gd name="T70" fmla="*/ 1724 w 3100"/>
                    <a:gd name="T71" fmla="*/ 440 h 442"/>
                    <a:gd name="T72" fmla="*/ 1775 w 3100"/>
                    <a:gd name="T73" fmla="*/ 440 h 442"/>
                    <a:gd name="T74" fmla="*/ 1823 w 3100"/>
                    <a:gd name="T75" fmla="*/ 440 h 442"/>
                    <a:gd name="T76" fmla="*/ 1875 w 3100"/>
                    <a:gd name="T77" fmla="*/ 440 h 442"/>
                    <a:gd name="T78" fmla="*/ 1924 w 3100"/>
                    <a:gd name="T79" fmla="*/ 440 h 442"/>
                    <a:gd name="T80" fmla="*/ 1972 w 3100"/>
                    <a:gd name="T81" fmla="*/ 440 h 442"/>
                    <a:gd name="T82" fmla="*/ 2021 w 3100"/>
                    <a:gd name="T83" fmla="*/ 440 h 442"/>
                    <a:gd name="T84" fmla="*/ 2068 w 3100"/>
                    <a:gd name="T85" fmla="*/ 440 h 442"/>
                    <a:gd name="T86" fmla="*/ 2116 w 3100"/>
                    <a:gd name="T87" fmla="*/ 440 h 442"/>
                    <a:gd name="T88" fmla="*/ 2165 w 3100"/>
                    <a:gd name="T89" fmla="*/ 440 h 442"/>
                    <a:gd name="T90" fmla="*/ 2215 w 3100"/>
                    <a:gd name="T91" fmla="*/ 440 h 442"/>
                    <a:gd name="T92" fmla="*/ 2262 w 3100"/>
                    <a:gd name="T93" fmla="*/ 440 h 442"/>
                    <a:gd name="T94" fmla="*/ 2310 w 3100"/>
                    <a:gd name="T95" fmla="*/ 440 h 442"/>
                    <a:gd name="T96" fmla="*/ 2366 w 3100"/>
                    <a:gd name="T97" fmla="*/ 440 h 442"/>
                    <a:gd name="T98" fmla="*/ 2415 w 3100"/>
                    <a:gd name="T99" fmla="*/ 440 h 442"/>
                    <a:gd name="T100" fmla="*/ 2469 w 3100"/>
                    <a:gd name="T101" fmla="*/ 440 h 442"/>
                    <a:gd name="T102" fmla="*/ 2519 w 3100"/>
                    <a:gd name="T103" fmla="*/ 440 h 442"/>
                    <a:gd name="T104" fmla="*/ 2568 w 3100"/>
                    <a:gd name="T105" fmla="*/ 440 h 442"/>
                    <a:gd name="T106" fmla="*/ 2618 w 3100"/>
                    <a:gd name="T107" fmla="*/ 440 h 442"/>
                    <a:gd name="T108" fmla="*/ 2670 w 3100"/>
                    <a:gd name="T109" fmla="*/ 440 h 442"/>
                    <a:gd name="T110" fmla="*/ 2723 w 3100"/>
                    <a:gd name="T111" fmla="*/ 440 h 442"/>
                    <a:gd name="T112" fmla="*/ 2775 w 3100"/>
                    <a:gd name="T113" fmla="*/ 440 h 442"/>
                    <a:gd name="T114" fmla="*/ 2827 w 3100"/>
                    <a:gd name="T115" fmla="*/ 440 h 442"/>
                    <a:gd name="T116" fmla="*/ 2872 w 3100"/>
                    <a:gd name="T117" fmla="*/ 440 h 442"/>
                    <a:gd name="T118" fmla="*/ 2926 w 3100"/>
                    <a:gd name="T119" fmla="*/ 440 h 442"/>
                    <a:gd name="T120" fmla="*/ 2978 w 3100"/>
                    <a:gd name="T121" fmla="*/ 440 h 442"/>
                    <a:gd name="T122" fmla="*/ 3023 w 3100"/>
                    <a:gd name="T123" fmla="*/ 440 h 442"/>
                    <a:gd name="T124" fmla="*/ 3075 w 3100"/>
                    <a:gd name="T125" fmla="*/ 440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0" h="442">
                      <a:moveTo>
                        <a:pt x="0" y="442"/>
                      </a:moveTo>
                      <a:lnTo>
                        <a:pt x="2" y="440"/>
                      </a:lnTo>
                      <a:lnTo>
                        <a:pt x="4" y="440"/>
                      </a:lnTo>
                      <a:lnTo>
                        <a:pt x="7" y="442"/>
                      </a:lnTo>
                      <a:lnTo>
                        <a:pt x="7" y="440"/>
                      </a:lnTo>
                      <a:lnTo>
                        <a:pt x="9" y="440"/>
                      </a:lnTo>
                      <a:lnTo>
                        <a:pt x="11" y="440"/>
                      </a:lnTo>
                      <a:lnTo>
                        <a:pt x="15" y="442"/>
                      </a:lnTo>
                      <a:lnTo>
                        <a:pt x="15" y="440"/>
                      </a:lnTo>
                      <a:lnTo>
                        <a:pt x="17" y="442"/>
                      </a:lnTo>
                      <a:lnTo>
                        <a:pt x="20" y="440"/>
                      </a:lnTo>
                      <a:lnTo>
                        <a:pt x="22" y="440"/>
                      </a:lnTo>
                      <a:lnTo>
                        <a:pt x="24" y="440"/>
                      </a:lnTo>
                      <a:lnTo>
                        <a:pt x="26" y="440"/>
                      </a:lnTo>
                      <a:lnTo>
                        <a:pt x="28" y="442"/>
                      </a:lnTo>
                      <a:lnTo>
                        <a:pt x="28" y="440"/>
                      </a:lnTo>
                      <a:lnTo>
                        <a:pt x="30" y="442"/>
                      </a:lnTo>
                      <a:lnTo>
                        <a:pt x="32" y="442"/>
                      </a:lnTo>
                      <a:lnTo>
                        <a:pt x="35" y="440"/>
                      </a:lnTo>
                      <a:lnTo>
                        <a:pt x="37" y="442"/>
                      </a:lnTo>
                      <a:lnTo>
                        <a:pt x="39" y="440"/>
                      </a:lnTo>
                      <a:lnTo>
                        <a:pt x="41" y="442"/>
                      </a:lnTo>
                      <a:lnTo>
                        <a:pt x="43" y="440"/>
                      </a:lnTo>
                      <a:lnTo>
                        <a:pt x="45" y="442"/>
                      </a:lnTo>
                      <a:lnTo>
                        <a:pt x="45" y="440"/>
                      </a:lnTo>
                      <a:lnTo>
                        <a:pt x="48" y="440"/>
                      </a:lnTo>
                      <a:lnTo>
                        <a:pt x="50" y="440"/>
                      </a:lnTo>
                      <a:lnTo>
                        <a:pt x="50" y="442"/>
                      </a:lnTo>
                      <a:lnTo>
                        <a:pt x="52" y="442"/>
                      </a:lnTo>
                      <a:lnTo>
                        <a:pt x="54" y="440"/>
                      </a:lnTo>
                      <a:lnTo>
                        <a:pt x="56" y="442"/>
                      </a:lnTo>
                      <a:lnTo>
                        <a:pt x="58" y="440"/>
                      </a:lnTo>
                      <a:lnTo>
                        <a:pt x="58" y="442"/>
                      </a:lnTo>
                      <a:lnTo>
                        <a:pt x="60" y="440"/>
                      </a:lnTo>
                      <a:lnTo>
                        <a:pt x="63" y="442"/>
                      </a:lnTo>
                      <a:lnTo>
                        <a:pt x="63" y="440"/>
                      </a:lnTo>
                      <a:lnTo>
                        <a:pt x="65" y="442"/>
                      </a:lnTo>
                      <a:lnTo>
                        <a:pt x="67" y="440"/>
                      </a:lnTo>
                      <a:lnTo>
                        <a:pt x="69" y="440"/>
                      </a:lnTo>
                      <a:lnTo>
                        <a:pt x="71" y="442"/>
                      </a:lnTo>
                      <a:lnTo>
                        <a:pt x="73" y="440"/>
                      </a:lnTo>
                      <a:lnTo>
                        <a:pt x="76" y="442"/>
                      </a:lnTo>
                      <a:lnTo>
                        <a:pt x="80" y="440"/>
                      </a:lnTo>
                      <a:lnTo>
                        <a:pt x="80" y="442"/>
                      </a:lnTo>
                      <a:lnTo>
                        <a:pt x="82" y="442"/>
                      </a:lnTo>
                      <a:lnTo>
                        <a:pt x="84" y="440"/>
                      </a:lnTo>
                      <a:lnTo>
                        <a:pt x="86" y="442"/>
                      </a:lnTo>
                      <a:lnTo>
                        <a:pt x="86" y="440"/>
                      </a:lnTo>
                      <a:lnTo>
                        <a:pt x="88" y="442"/>
                      </a:lnTo>
                      <a:lnTo>
                        <a:pt x="93" y="442"/>
                      </a:lnTo>
                      <a:lnTo>
                        <a:pt x="95" y="442"/>
                      </a:lnTo>
                      <a:lnTo>
                        <a:pt x="99" y="442"/>
                      </a:lnTo>
                      <a:lnTo>
                        <a:pt x="101" y="440"/>
                      </a:lnTo>
                      <a:lnTo>
                        <a:pt x="101" y="442"/>
                      </a:lnTo>
                      <a:lnTo>
                        <a:pt x="106" y="442"/>
                      </a:lnTo>
                      <a:lnTo>
                        <a:pt x="108" y="440"/>
                      </a:lnTo>
                      <a:lnTo>
                        <a:pt x="110" y="442"/>
                      </a:lnTo>
                      <a:lnTo>
                        <a:pt x="112" y="442"/>
                      </a:lnTo>
                      <a:lnTo>
                        <a:pt x="114" y="442"/>
                      </a:lnTo>
                      <a:lnTo>
                        <a:pt x="119" y="442"/>
                      </a:lnTo>
                      <a:lnTo>
                        <a:pt x="121" y="440"/>
                      </a:lnTo>
                      <a:lnTo>
                        <a:pt x="123" y="442"/>
                      </a:lnTo>
                      <a:lnTo>
                        <a:pt x="125" y="442"/>
                      </a:lnTo>
                      <a:lnTo>
                        <a:pt x="127" y="440"/>
                      </a:lnTo>
                      <a:lnTo>
                        <a:pt x="129" y="442"/>
                      </a:lnTo>
                      <a:lnTo>
                        <a:pt x="132" y="440"/>
                      </a:lnTo>
                      <a:lnTo>
                        <a:pt x="132" y="442"/>
                      </a:lnTo>
                      <a:lnTo>
                        <a:pt x="134" y="440"/>
                      </a:lnTo>
                      <a:lnTo>
                        <a:pt x="136" y="440"/>
                      </a:lnTo>
                      <a:lnTo>
                        <a:pt x="138" y="440"/>
                      </a:lnTo>
                      <a:lnTo>
                        <a:pt x="140" y="442"/>
                      </a:lnTo>
                      <a:lnTo>
                        <a:pt x="142" y="442"/>
                      </a:lnTo>
                      <a:lnTo>
                        <a:pt x="144" y="442"/>
                      </a:lnTo>
                      <a:lnTo>
                        <a:pt x="149" y="442"/>
                      </a:lnTo>
                      <a:lnTo>
                        <a:pt x="149" y="440"/>
                      </a:lnTo>
                      <a:lnTo>
                        <a:pt x="151" y="442"/>
                      </a:lnTo>
                      <a:lnTo>
                        <a:pt x="153" y="440"/>
                      </a:lnTo>
                      <a:lnTo>
                        <a:pt x="155" y="442"/>
                      </a:lnTo>
                      <a:lnTo>
                        <a:pt x="155" y="440"/>
                      </a:lnTo>
                      <a:lnTo>
                        <a:pt x="157" y="442"/>
                      </a:lnTo>
                      <a:lnTo>
                        <a:pt x="160" y="440"/>
                      </a:lnTo>
                      <a:lnTo>
                        <a:pt x="162" y="442"/>
                      </a:lnTo>
                      <a:lnTo>
                        <a:pt x="162" y="440"/>
                      </a:lnTo>
                      <a:lnTo>
                        <a:pt x="164" y="442"/>
                      </a:lnTo>
                      <a:lnTo>
                        <a:pt x="166" y="440"/>
                      </a:lnTo>
                      <a:lnTo>
                        <a:pt x="168" y="442"/>
                      </a:lnTo>
                      <a:lnTo>
                        <a:pt x="173" y="442"/>
                      </a:lnTo>
                      <a:lnTo>
                        <a:pt x="175" y="442"/>
                      </a:lnTo>
                      <a:lnTo>
                        <a:pt x="179" y="442"/>
                      </a:lnTo>
                      <a:lnTo>
                        <a:pt x="181" y="440"/>
                      </a:lnTo>
                      <a:lnTo>
                        <a:pt x="181" y="442"/>
                      </a:lnTo>
                      <a:lnTo>
                        <a:pt x="183" y="440"/>
                      </a:lnTo>
                      <a:lnTo>
                        <a:pt x="185" y="440"/>
                      </a:lnTo>
                      <a:lnTo>
                        <a:pt x="185" y="442"/>
                      </a:lnTo>
                      <a:lnTo>
                        <a:pt x="188" y="442"/>
                      </a:lnTo>
                      <a:lnTo>
                        <a:pt x="192" y="440"/>
                      </a:lnTo>
                      <a:lnTo>
                        <a:pt x="194" y="442"/>
                      </a:lnTo>
                      <a:lnTo>
                        <a:pt x="196" y="440"/>
                      </a:lnTo>
                      <a:lnTo>
                        <a:pt x="198" y="442"/>
                      </a:lnTo>
                      <a:lnTo>
                        <a:pt x="201" y="442"/>
                      </a:lnTo>
                      <a:lnTo>
                        <a:pt x="205" y="442"/>
                      </a:lnTo>
                      <a:lnTo>
                        <a:pt x="205" y="440"/>
                      </a:lnTo>
                      <a:lnTo>
                        <a:pt x="207" y="442"/>
                      </a:lnTo>
                      <a:lnTo>
                        <a:pt x="209" y="440"/>
                      </a:lnTo>
                      <a:lnTo>
                        <a:pt x="211" y="442"/>
                      </a:lnTo>
                      <a:lnTo>
                        <a:pt x="216" y="442"/>
                      </a:lnTo>
                      <a:lnTo>
                        <a:pt x="218" y="442"/>
                      </a:lnTo>
                      <a:lnTo>
                        <a:pt x="220" y="440"/>
                      </a:lnTo>
                      <a:lnTo>
                        <a:pt x="222" y="442"/>
                      </a:lnTo>
                      <a:lnTo>
                        <a:pt x="224" y="442"/>
                      </a:lnTo>
                      <a:lnTo>
                        <a:pt x="229" y="442"/>
                      </a:lnTo>
                      <a:lnTo>
                        <a:pt x="231" y="440"/>
                      </a:lnTo>
                      <a:lnTo>
                        <a:pt x="231" y="442"/>
                      </a:lnTo>
                      <a:lnTo>
                        <a:pt x="233" y="440"/>
                      </a:lnTo>
                      <a:lnTo>
                        <a:pt x="235" y="442"/>
                      </a:lnTo>
                      <a:lnTo>
                        <a:pt x="237" y="440"/>
                      </a:lnTo>
                      <a:lnTo>
                        <a:pt x="239" y="442"/>
                      </a:lnTo>
                      <a:lnTo>
                        <a:pt x="241" y="442"/>
                      </a:lnTo>
                      <a:lnTo>
                        <a:pt x="244" y="440"/>
                      </a:lnTo>
                      <a:lnTo>
                        <a:pt x="244" y="442"/>
                      </a:lnTo>
                      <a:lnTo>
                        <a:pt x="248" y="442"/>
                      </a:lnTo>
                      <a:lnTo>
                        <a:pt x="250" y="442"/>
                      </a:lnTo>
                      <a:lnTo>
                        <a:pt x="254" y="442"/>
                      </a:lnTo>
                      <a:lnTo>
                        <a:pt x="257" y="440"/>
                      </a:lnTo>
                      <a:lnTo>
                        <a:pt x="259" y="442"/>
                      </a:lnTo>
                      <a:lnTo>
                        <a:pt x="261" y="440"/>
                      </a:lnTo>
                      <a:lnTo>
                        <a:pt x="263" y="442"/>
                      </a:lnTo>
                      <a:lnTo>
                        <a:pt x="265" y="442"/>
                      </a:lnTo>
                      <a:lnTo>
                        <a:pt x="267" y="440"/>
                      </a:lnTo>
                      <a:lnTo>
                        <a:pt x="267" y="442"/>
                      </a:lnTo>
                      <a:lnTo>
                        <a:pt x="272" y="442"/>
                      </a:lnTo>
                      <a:lnTo>
                        <a:pt x="274" y="442"/>
                      </a:lnTo>
                      <a:lnTo>
                        <a:pt x="278" y="440"/>
                      </a:lnTo>
                      <a:lnTo>
                        <a:pt x="278" y="442"/>
                      </a:lnTo>
                      <a:lnTo>
                        <a:pt x="280" y="442"/>
                      </a:lnTo>
                      <a:lnTo>
                        <a:pt x="285" y="442"/>
                      </a:lnTo>
                      <a:lnTo>
                        <a:pt x="287" y="440"/>
                      </a:lnTo>
                      <a:lnTo>
                        <a:pt x="287" y="442"/>
                      </a:lnTo>
                      <a:lnTo>
                        <a:pt x="291" y="442"/>
                      </a:lnTo>
                      <a:lnTo>
                        <a:pt x="293" y="440"/>
                      </a:lnTo>
                      <a:lnTo>
                        <a:pt x="293" y="442"/>
                      </a:lnTo>
                      <a:lnTo>
                        <a:pt x="295" y="440"/>
                      </a:lnTo>
                      <a:lnTo>
                        <a:pt x="297" y="442"/>
                      </a:lnTo>
                      <a:lnTo>
                        <a:pt x="302" y="442"/>
                      </a:lnTo>
                      <a:lnTo>
                        <a:pt x="304" y="440"/>
                      </a:lnTo>
                      <a:lnTo>
                        <a:pt x="306" y="442"/>
                      </a:lnTo>
                      <a:lnTo>
                        <a:pt x="308" y="442"/>
                      </a:lnTo>
                      <a:lnTo>
                        <a:pt x="310" y="442"/>
                      </a:lnTo>
                      <a:lnTo>
                        <a:pt x="313" y="440"/>
                      </a:lnTo>
                      <a:lnTo>
                        <a:pt x="315" y="440"/>
                      </a:lnTo>
                      <a:lnTo>
                        <a:pt x="315" y="442"/>
                      </a:lnTo>
                      <a:lnTo>
                        <a:pt x="317" y="442"/>
                      </a:lnTo>
                      <a:lnTo>
                        <a:pt x="321" y="442"/>
                      </a:lnTo>
                      <a:lnTo>
                        <a:pt x="323" y="442"/>
                      </a:lnTo>
                      <a:lnTo>
                        <a:pt x="328" y="442"/>
                      </a:lnTo>
                      <a:lnTo>
                        <a:pt x="328" y="440"/>
                      </a:lnTo>
                      <a:lnTo>
                        <a:pt x="330" y="442"/>
                      </a:lnTo>
                      <a:lnTo>
                        <a:pt x="334" y="440"/>
                      </a:lnTo>
                      <a:lnTo>
                        <a:pt x="334" y="442"/>
                      </a:lnTo>
                      <a:lnTo>
                        <a:pt x="336" y="442"/>
                      </a:lnTo>
                      <a:lnTo>
                        <a:pt x="338" y="440"/>
                      </a:lnTo>
                      <a:lnTo>
                        <a:pt x="341" y="442"/>
                      </a:lnTo>
                      <a:lnTo>
                        <a:pt x="345" y="442"/>
                      </a:lnTo>
                      <a:lnTo>
                        <a:pt x="347" y="440"/>
                      </a:lnTo>
                      <a:lnTo>
                        <a:pt x="347" y="442"/>
                      </a:lnTo>
                      <a:lnTo>
                        <a:pt x="351" y="442"/>
                      </a:lnTo>
                      <a:lnTo>
                        <a:pt x="351" y="440"/>
                      </a:lnTo>
                      <a:lnTo>
                        <a:pt x="353" y="442"/>
                      </a:lnTo>
                      <a:lnTo>
                        <a:pt x="358" y="440"/>
                      </a:lnTo>
                      <a:lnTo>
                        <a:pt x="358" y="442"/>
                      </a:lnTo>
                      <a:lnTo>
                        <a:pt x="360" y="442"/>
                      </a:lnTo>
                      <a:lnTo>
                        <a:pt x="364" y="442"/>
                      </a:lnTo>
                      <a:lnTo>
                        <a:pt x="366" y="442"/>
                      </a:lnTo>
                      <a:lnTo>
                        <a:pt x="371" y="442"/>
                      </a:lnTo>
                      <a:lnTo>
                        <a:pt x="371" y="440"/>
                      </a:lnTo>
                      <a:lnTo>
                        <a:pt x="373" y="442"/>
                      </a:lnTo>
                      <a:lnTo>
                        <a:pt x="377" y="442"/>
                      </a:lnTo>
                      <a:lnTo>
                        <a:pt x="379" y="440"/>
                      </a:lnTo>
                      <a:lnTo>
                        <a:pt x="379" y="442"/>
                      </a:lnTo>
                      <a:lnTo>
                        <a:pt x="384" y="442"/>
                      </a:lnTo>
                      <a:lnTo>
                        <a:pt x="386" y="440"/>
                      </a:lnTo>
                      <a:lnTo>
                        <a:pt x="388" y="442"/>
                      </a:lnTo>
                      <a:lnTo>
                        <a:pt x="390" y="442"/>
                      </a:lnTo>
                      <a:lnTo>
                        <a:pt x="394" y="442"/>
                      </a:lnTo>
                      <a:lnTo>
                        <a:pt x="394" y="440"/>
                      </a:lnTo>
                      <a:lnTo>
                        <a:pt x="397" y="442"/>
                      </a:lnTo>
                      <a:lnTo>
                        <a:pt x="399" y="440"/>
                      </a:lnTo>
                      <a:lnTo>
                        <a:pt x="401" y="442"/>
                      </a:lnTo>
                      <a:lnTo>
                        <a:pt x="403" y="440"/>
                      </a:lnTo>
                      <a:lnTo>
                        <a:pt x="403" y="442"/>
                      </a:lnTo>
                      <a:lnTo>
                        <a:pt x="405" y="440"/>
                      </a:lnTo>
                      <a:lnTo>
                        <a:pt x="407" y="440"/>
                      </a:lnTo>
                      <a:lnTo>
                        <a:pt x="409" y="440"/>
                      </a:lnTo>
                      <a:lnTo>
                        <a:pt x="412" y="440"/>
                      </a:lnTo>
                      <a:lnTo>
                        <a:pt x="414" y="440"/>
                      </a:lnTo>
                      <a:lnTo>
                        <a:pt x="416" y="440"/>
                      </a:lnTo>
                      <a:lnTo>
                        <a:pt x="418" y="442"/>
                      </a:lnTo>
                      <a:lnTo>
                        <a:pt x="420" y="440"/>
                      </a:lnTo>
                      <a:lnTo>
                        <a:pt x="420" y="442"/>
                      </a:lnTo>
                      <a:lnTo>
                        <a:pt x="422" y="442"/>
                      </a:lnTo>
                      <a:lnTo>
                        <a:pt x="425" y="440"/>
                      </a:lnTo>
                      <a:lnTo>
                        <a:pt x="427" y="442"/>
                      </a:lnTo>
                      <a:lnTo>
                        <a:pt x="427" y="440"/>
                      </a:lnTo>
                      <a:lnTo>
                        <a:pt x="429" y="440"/>
                      </a:lnTo>
                      <a:lnTo>
                        <a:pt x="433" y="442"/>
                      </a:lnTo>
                      <a:lnTo>
                        <a:pt x="435" y="440"/>
                      </a:lnTo>
                      <a:lnTo>
                        <a:pt x="440" y="440"/>
                      </a:lnTo>
                      <a:lnTo>
                        <a:pt x="442" y="440"/>
                      </a:lnTo>
                      <a:lnTo>
                        <a:pt x="446" y="440"/>
                      </a:lnTo>
                      <a:lnTo>
                        <a:pt x="448" y="440"/>
                      </a:lnTo>
                      <a:lnTo>
                        <a:pt x="450" y="440"/>
                      </a:lnTo>
                      <a:lnTo>
                        <a:pt x="453" y="440"/>
                      </a:lnTo>
                      <a:lnTo>
                        <a:pt x="455" y="440"/>
                      </a:lnTo>
                      <a:lnTo>
                        <a:pt x="457" y="440"/>
                      </a:lnTo>
                      <a:lnTo>
                        <a:pt x="459" y="440"/>
                      </a:lnTo>
                      <a:lnTo>
                        <a:pt x="461" y="440"/>
                      </a:lnTo>
                      <a:lnTo>
                        <a:pt x="463" y="440"/>
                      </a:lnTo>
                      <a:lnTo>
                        <a:pt x="466" y="438"/>
                      </a:lnTo>
                      <a:lnTo>
                        <a:pt x="466" y="436"/>
                      </a:lnTo>
                      <a:lnTo>
                        <a:pt x="470" y="440"/>
                      </a:lnTo>
                      <a:lnTo>
                        <a:pt x="472" y="440"/>
                      </a:lnTo>
                      <a:lnTo>
                        <a:pt x="474" y="440"/>
                      </a:lnTo>
                      <a:lnTo>
                        <a:pt x="476" y="440"/>
                      </a:lnTo>
                      <a:lnTo>
                        <a:pt x="478" y="440"/>
                      </a:lnTo>
                      <a:lnTo>
                        <a:pt x="481" y="440"/>
                      </a:lnTo>
                      <a:lnTo>
                        <a:pt x="483" y="440"/>
                      </a:lnTo>
                      <a:lnTo>
                        <a:pt x="485" y="440"/>
                      </a:lnTo>
                      <a:lnTo>
                        <a:pt x="489" y="440"/>
                      </a:lnTo>
                      <a:lnTo>
                        <a:pt x="491" y="440"/>
                      </a:lnTo>
                      <a:lnTo>
                        <a:pt x="494" y="440"/>
                      </a:lnTo>
                      <a:lnTo>
                        <a:pt x="496" y="440"/>
                      </a:lnTo>
                      <a:lnTo>
                        <a:pt x="498" y="440"/>
                      </a:lnTo>
                      <a:lnTo>
                        <a:pt x="500" y="440"/>
                      </a:lnTo>
                      <a:lnTo>
                        <a:pt x="502" y="440"/>
                      </a:lnTo>
                      <a:lnTo>
                        <a:pt x="504" y="440"/>
                      </a:lnTo>
                      <a:lnTo>
                        <a:pt x="506" y="440"/>
                      </a:lnTo>
                      <a:lnTo>
                        <a:pt x="509" y="440"/>
                      </a:lnTo>
                      <a:lnTo>
                        <a:pt x="511" y="440"/>
                      </a:lnTo>
                      <a:lnTo>
                        <a:pt x="513" y="440"/>
                      </a:lnTo>
                      <a:lnTo>
                        <a:pt x="515" y="440"/>
                      </a:lnTo>
                      <a:lnTo>
                        <a:pt x="517" y="440"/>
                      </a:lnTo>
                      <a:lnTo>
                        <a:pt x="522" y="440"/>
                      </a:lnTo>
                      <a:lnTo>
                        <a:pt x="524" y="440"/>
                      </a:lnTo>
                      <a:lnTo>
                        <a:pt x="526" y="440"/>
                      </a:lnTo>
                      <a:lnTo>
                        <a:pt x="528" y="440"/>
                      </a:lnTo>
                      <a:lnTo>
                        <a:pt x="530" y="440"/>
                      </a:lnTo>
                      <a:lnTo>
                        <a:pt x="532" y="440"/>
                      </a:lnTo>
                      <a:lnTo>
                        <a:pt x="534" y="440"/>
                      </a:lnTo>
                      <a:lnTo>
                        <a:pt x="537" y="440"/>
                      </a:lnTo>
                      <a:lnTo>
                        <a:pt x="541" y="440"/>
                      </a:lnTo>
                      <a:lnTo>
                        <a:pt x="543" y="440"/>
                      </a:lnTo>
                      <a:lnTo>
                        <a:pt x="545" y="440"/>
                      </a:lnTo>
                      <a:lnTo>
                        <a:pt x="547" y="440"/>
                      </a:lnTo>
                      <a:lnTo>
                        <a:pt x="550" y="440"/>
                      </a:lnTo>
                      <a:lnTo>
                        <a:pt x="554" y="440"/>
                      </a:lnTo>
                      <a:lnTo>
                        <a:pt x="556" y="440"/>
                      </a:lnTo>
                      <a:lnTo>
                        <a:pt x="558" y="440"/>
                      </a:lnTo>
                      <a:lnTo>
                        <a:pt x="560" y="440"/>
                      </a:lnTo>
                      <a:lnTo>
                        <a:pt x="562" y="440"/>
                      </a:lnTo>
                      <a:lnTo>
                        <a:pt x="565" y="440"/>
                      </a:lnTo>
                      <a:lnTo>
                        <a:pt x="567" y="440"/>
                      </a:lnTo>
                      <a:lnTo>
                        <a:pt x="569" y="440"/>
                      </a:lnTo>
                      <a:lnTo>
                        <a:pt x="571" y="440"/>
                      </a:lnTo>
                      <a:lnTo>
                        <a:pt x="573" y="440"/>
                      </a:lnTo>
                      <a:lnTo>
                        <a:pt x="575" y="440"/>
                      </a:lnTo>
                      <a:lnTo>
                        <a:pt x="578" y="440"/>
                      </a:lnTo>
                      <a:lnTo>
                        <a:pt x="580" y="440"/>
                      </a:lnTo>
                      <a:lnTo>
                        <a:pt x="582" y="440"/>
                      </a:lnTo>
                      <a:lnTo>
                        <a:pt x="584" y="440"/>
                      </a:lnTo>
                      <a:lnTo>
                        <a:pt x="586" y="440"/>
                      </a:lnTo>
                      <a:lnTo>
                        <a:pt x="588" y="440"/>
                      </a:lnTo>
                      <a:lnTo>
                        <a:pt x="593" y="440"/>
                      </a:lnTo>
                      <a:lnTo>
                        <a:pt x="597" y="440"/>
                      </a:lnTo>
                      <a:lnTo>
                        <a:pt x="599" y="440"/>
                      </a:lnTo>
                      <a:lnTo>
                        <a:pt x="601" y="440"/>
                      </a:lnTo>
                      <a:lnTo>
                        <a:pt x="603" y="440"/>
                      </a:lnTo>
                      <a:lnTo>
                        <a:pt x="606" y="440"/>
                      </a:lnTo>
                      <a:lnTo>
                        <a:pt x="608" y="440"/>
                      </a:lnTo>
                      <a:lnTo>
                        <a:pt x="610" y="440"/>
                      </a:lnTo>
                      <a:lnTo>
                        <a:pt x="612" y="440"/>
                      </a:lnTo>
                      <a:lnTo>
                        <a:pt x="614" y="440"/>
                      </a:lnTo>
                      <a:lnTo>
                        <a:pt x="616" y="440"/>
                      </a:lnTo>
                      <a:lnTo>
                        <a:pt x="618" y="440"/>
                      </a:lnTo>
                      <a:lnTo>
                        <a:pt x="621" y="440"/>
                      </a:lnTo>
                      <a:lnTo>
                        <a:pt x="623" y="440"/>
                      </a:lnTo>
                      <a:lnTo>
                        <a:pt x="625" y="440"/>
                      </a:lnTo>
                      <a:lnTo>
                        <a:pt x="627" y="440"/>
                      </a:lnTo>
                      <a:lnTo>
                        <a:pt x="629" y="440"/>
                      </a:lnTo>
                      <a:lnTo>
                        <a:pt x="631" y="440"/>
                      </a:lnTo>
                      <a:lnTo>
                        <a:pt x="634" y="440"/>
                      </a:lnTo>
                      <a:lnTo>
                        <a:pt x="636" y="440"/>
                      </a:lnTo>
                      <a:lnTo>
                        <a:pt x="640" y="440"/>
                      </a:lnTo>
                      <a:lnTo>
                        <a:pt x="642" y="440"/>
                      </a:lnTo>
                      <a:lnTo>
                        <a:pt x="644" y="440"/>
                      </a:lnTo>
                      <a:lnTo>
                        <a:pt x="646" y="440"/>
                      </a:lnTo>
                      <a:lnTo>
                        <a:pt x="649" y="440"/>
                      </a:lnTo>
                      <a:lnTo>
                        <a:pt x="651" y="440"/>
                      </a:lnTo>
                      <a:lnTo>
                        <a:pt x="653" y="440"/>
                      </a:lnTo>
                      <a:lnTo>
                        <a:pt x="655" y="440"/>
                      </a:lnTo>
                      <a:lnTo>
                        <a:pt x="657" y="440"/>
                      </a:lnTo>
                      <a:lnTo>
                        <a:pt x="659" y="440"/>
                      </a:lnTo>
                      <a:lnTo>
                        <a:pt x="662" y="440"/>
                      </a:lnTo>
                      <a:lnTo>
                        <a:pt x="664" y="440"/>
                      </a:lnTo>
                      <a:lnTo>
                        <a:pt x="666" y="440"/>
                      </a:lnTo>
                      <a:lnTo>
                        <a:pt x="668" y="440"/>
                      </a:lnTo>
                      <a:lnTo>
                        <a:pt x="670" y="440"/>
                      </a:lnTo>
                      <a:lnTo>
                        <a:pt x="672" y="440"/>
                      </a:lnTo>
                      <a:lnTo>
                        <a:pt x="675" y="440"/>
                      </a:lnTo>
                      <a:lnTo>
                        <a:pt x="677" y="440"/>
                      </a:lnTo>
                      <a:lnTo>
                        <a:pt x="679" y="440"/>
                      </a:lnTo>
                      <a:lnTo>
                        <a:pt x="683" y="440"/>
                      </a:lnTo>
                      <a:lnTo>
                        <a:pt x="685" y="440"/>
                      </a:lnTo>
                      <a:lnTo>
                        <a:pt x="687" y="440"/>
                      </a:lnTo>
                      <a:lnTo>
                        <a:pt x="690" y="440"/>
                      </a:lnTo>
                      <a:lnTo>
                        <a:pt x="692" y="440"/>
                      </a:lnTo>
                      <a:lnTo>
                        <a:pt x="694" y="440"/>
                      </a:lnTo>
                      <a:lnTo>
                        <a:pt x="696" y="440"/>
                      </a:lnTo>
                      <a:lnTo>
                        <a:pt x="698" y="440"/>
                      </a:lnTo>
                      <a:lnTo>
                        <a:pt x="700" y="440"/>
                      </a:lnTo>
                      <a:lnTo>
                        <a:pt x="703" y="440"/>
                      </a:lnTo>
                      <a:lnTo>
                        <a:pt x="705" y="440"/>
                      </a:lnTo>
                      <a:lnTo>
                        <a:pt x="707" y="440"/>
                      </a:lnTo>
                      <a:lnTo>
                        <a:pt x="709" y="440"/>
                      </a:lnTo>
                      <a:lnTo>
                        <a:pt x="711" y="440"/>
                      </a:lnTo>
                      <a:lnTo>
                        <a:pt x="713" y="440"/>
                      </a:lnTo>
                      <a:lnTo>
                        <a:pt x="715" y="440"/>
                      </a:lnTo>
                      <a:lnTo>
                        <a:pt x="718" y="440"/>
                      </a:lnTo>
                      <a:lnTo>
                        <a:pt x="720" y="440"/>
                      </a:lnTo>
                      <a:lnTo>
                        <a:pt x="722" y="440"/>
                      </a:lnTo>
                      <a:lnTo>
                        <a:pt x="726" y="440"/>
                      </a:lnTo>
                      <a:lnTo>
                        <a:pt x="728" y="440"/>
                      </a:lnTo>
                      <a:lnTo>
                        <a:pt x="731" y="440"/>
                      </a:lnTo>
                      <a:lnTo>
                        <a:pt x="733" y="440"/>
                      </a:lnTo>
                      <a:lnTo>
                        <a:pt x="735" y="442"/>
                      </a:lnTo>
                      <a:lnTo>
                        <a:pt x="737" y="440"/>
                      </a:lnTo>
                      <a:lnTo>
                        <a:pt x="739" y="440"/>
                      </a:lnTo>
                      <a:lnTo>
                        <a:pt x="741" y="440"/>
                      </a:lnTo>
                      <a:lnTo>
                        <a:pt x="743" y="440"/>
                      </a:lnTo>
                      <a:lnTo>
                        <a:pt x="746" y="440"/>
                      </a:lnTo>
                      <a:lnTo>
                        <a:pt x="748" y="440"/>
                      </a:lnTo>
                      <a:lnTo>
                        <a:pt x="750" y="440"/>
                      </a:lnTo>
                      <a:lnTo>
                        <a:pt x="752" y="440"/>
                      </a:lnTo>
                      <a:lnTo>
                        <a:pt x="754" y="440"/>
                      </a:lnTo>
                      <a:lnTo>
                        <a:pt x="759" y="440"/>
                      </a:lnTo>
                      <a:lnTo>
                        <a:pt x="761" y="440"/>
                      </a:lnTo>
                      <a:lnTo>
                        <a:pt x="765" y="440"/>
                      </a:lnTo>
                      <a:lnTo>
                        <a:pt x="767" y="440"/>
                      </a:lnTo>
                      <a:lnTo>
                        <a:pt x="769" y="440"/>
                      </a:lnTo>
                      <a:lnTo>
                        <a:pt x="771" y="440"/>
                      </a:lnTo>
                      <a:lnTo>
                        <a:pt x="774" y="440"/>
                      </a:lnTo>
                      <a:lnTo>
                        <a:pt x="776" y="440"/>
                      </a:lnTo>
                      <a:lnTo>
                        <a:pt x="778" y="440"/>
                      </a:lnTo>
                      <a:lnTo>
                        <a:pt x="780" y="440"/>
                      </a:lnTo>
                      <a:lnTo>
                        <a:pt x="782" y="440"/>
                      </a:lnTo>
                      <a:lnTo>
                        <a:pt x="784" y="440"/>
                      </a:lnTo>
                      <a:lnTo>
                        <a:pt x="789" y="440"/>
                      </a:lnTo>
                      <a:lnTo>
                        <a:pt x="791" y="440"/>
                      </a:lnTo>
                      <a:lnTo>
                        <a:pt x="793" y="440"/>
                      </a:lnTo>
                      <a:lnTo>
                        <a:pt x="795" y="440"/>
                      </a:lnTo>
                      <a:lnTo>
                        <a:pt x="797" y="440"/>
                      </a:lnTo>
                      <a:lnTo>
                        <a:pt x="799" y="440"/>
                      </a:lnTo>
                      <a:lnTo>
                        <a:pt x="802" y="440"/>
                      </a:lnTo>
                      <a:lnTo>
                        <a:pt x="804" y="440"/>
                      </a:lnTo>
                      <a:lnTo>
                        <a:pt x="806" y="440"/>
                      </a:lnTo>
                      <a:lnTo>
                        <a:pt x="810" y="440"/>
                      </a:lnTo>
                      <a:lnTo>
                        <a:pt x="812" y="440"/>
                      </a:lnTo>
                      <a:lnTo>
                        <a:pt x="815" y="440"/>
                      </a:lnTo>
                      <a:lnTo>
                        <a:pt x="817" y="440"/>
                      </a:lnTo>
                      <a:lnTo>
                        <a:pt x="819" y="440"/>
                      </a:lnTo>
                      <a:lnTo>
                        <a:pt x="821" y="442"/>
                      </a:lnTo>
                      <a:lnTo>
                        <a:pt x="821" y="440"/>
                      </a:lnTo>
                      <a:lnTo>
                        <a:pt x="823" y="440"/>
                      </a:lnTo>
                      <a:lnTo>
                        <a:pt x="825" y="440"/>
                      </a:lnTo>
                      <a:lnTo>
                        <a:pt x="827" y="440"/>
                      </a:lnTo>
                      <a:lnTo>
                        <a:pt x="830" y="440"/>
                      </a:lnTo>
                      <a:lnTo>
                        <a:pt x="832" y="440"/>
                      </a:lnTo>
                      <a:lnTo>
                        <a:pt x="834" y="440"/>
                      </a:lnTo>
                      <a:lnTo>
                        <a:pt x="836" y="440"/>
                      </a:lnTo>
                      <a:lnTo>
                        <a:pt x="838" y="440"/>
                      </a:lnTo>
                      <a:lnTo>
                        <a:pt x="840" y="440"/>
                      </a:lnTo>
                      <a:lnTo>
                        <a:pt x="843" y="440"/>
                      </a:lnTo>
                      <a:lnTo>
                        <a:pt x="845" y="440"/>
                      </a:lnTo>
                      <a:lnTo>
                        <a:pt x="847" y="440"/>
                      </a:lnTo>
                      <a:lnTo>
                        <a:pt x="849" y="440"/>
                      </a:lnTo>
                      <a:lnTo>
                        <a:pt x="851" y="440"/>
                      </a:lnTo>
                      <a:lnTo>
                        <a:pt x="853" y="440"/>
                      </a:lnTo>
                      <a:lnTo>
                        <a:pt x="855" y="440"/>
                      </a:lnTo>
                      <a:lnTo>
                        <a:pt x="858" y="440"/>
                      </a:lnTo>
                      <a:lnTo>
                        <a:pt x="860" y="440"/>
                      </a:lnTo>
                      <a:lnTo>
                        <a:pt x="862" y="440"/>
                      </a:lnTo>
                      <a:lnTo>
                        <a:pt x="864" y="440"/>
                      </a:lnTo>
                      <a:lnTo>
                        <a:pt x="866" y="440"/>
                      </a:lnTo>
                      <a:lnTo>
                        <a:pt x="868" y="440"/>
                      </a:lnTo>
                      <a:lnTo>
                        <a:pt x="871" y="440"/>
                      </a:lnTo>
                      <a:lnTo>
                        <a:pt x="873" y="440"/>
                      </a:lnTo>
                      <a:lnTo>
                        <a:pt x="875" y="440"/>
                      </a:lnTo>
                      <a:lnTo>
                        <a:pt x="877" y="440"/>
                      </a:lnTo>
                      <a:lnTo>
                        <a:pt x="879" y="440"/>
                      </a:lnTo>
                      <a:lnTo>
                        <a:pt x="881" y="440"/>
                      </a:lnTo>
                      <a:lnTo>
                        <a:pt x="883" y="440"/>
                      </a:lnTo>
                      <a:lnTo>
                        <a:pt x="886" y="440"/>
                      </a:lnTo>
                      <a:lnTo>
                        <a:pt x="888" y="440"/>
                      </a:lnTo>
                      <a:lnTo>
                        <a:pt x="890" y="440"/>
                      </a:lnTo>
                      <a:lnTo>
                        <a:pt x="892" y="440"/>
                      </a:lnTo>
                      <a:lnTo>
                        <a:pt x="894" y="442"/>
                      </a:lnTo>
                      <a:lnTo>
                        <a:pt x="896" y="440"/>
                      </a:lnTo>
                      <a:lnTo>
                        <a:pt x="899" y="440"/>
                      </a:lnTo>
                      <a:lnTo>
                        <a:pt x="899" y="442"/>
                      </a:lnTo>
                      <a:lnTo>
                        <a:pt x="903" y="440"/>
                      </a:lnTo>
                      <a:lnTo>
                        <a:pt x="905" y="440"/>
                      </a:lnTo>
                      <a:lnTo>
                        <a:pt x="907" y="440"/>
                      </a:lnTo>
                      <a:lnTo>
                        <a:pt x="909" y="440"/>
                      </a:lnTo>
                      <a:lnTo>
                        <a:pt x="911" y="440"/>
                      </a:lnTo>
                      <a:lnTo>
                        <a:pt x="914" y="440"/>
                      </a:lnTo>
                      <a:lnTo>
                        <a:pt x="916" y="440"/>
                      </a:lnTo>
                      <a:lnTo>
                        <a:pt x="918" y="440"/>
                      </a:lnTo>
                      <a:lnTo>
                        <a:pt x="920" y="440"/>
                      </a:lnTo>
                      <a:lnTo>
                        <a:pt x="922" y="440"/>
                      </a:lnTo>
                      <a:lnTo>
                        <a:pt x="927" y="440"/>
                      </a:lnTo>
                      <a:lnTo>
                        <a:pt x="929" y="440"/>
                      </a:lnTo>
                      <a:lnTo>
                        <a:pt x="931" y="440"/>
                      </a:lnTo>
                      <a:lnTo>
                        <a:pt x="933" y="440"/>
                      </a:lnTo>
                      <a:lnTo>
                        <a:pt x="935" y="440"/>
                      </a:lnTo>
                      <a:lnTo>
                        <a:pt x="937" y="440"/>
                      </a:lnTo>
                      <a:lnTo>
                        <a:pt x="940" y="440"/>
                      </a:lnTo>
                      <a:lnTo>
                        <a:pt x="942" y="440"/>
                      </a:lnTo>
                      <a:lnTo>
                        <a:pt x="944" y="440"/>
                      </a:lnTo>
                      <a:lnTo>
                        <a:pt x="946" y="440"/>
                      </a:lnTo>
                      <a:lnTo>
                        <a:pt x="948" y="440"/>
                      </a:lnTo>
                      <a:lnTo>
                        <a:pt x="950" y="440"/>
                      </a:lnTo>
                      <a:lnTo>
                        <a:pt x="952" y="440"/>
                      </a:lnTo>
                      <a:lnTo>
                        <a:pt x="957" y="440"/>
                      </a:lnTo>
                      <a:lnTo>
                        <a:pt x="959" y="440"/>
                      </a:lnTo>
                      <a:lnTo>
                        <a:pt x="961" y="440"/>
                      </a:lnTo>
                      <a:lnTo>
                        <a:pt x="965" y="440"/>
                      </a:lnTo>
                      <a:lnTo>
                        <a:pt x="968" y="440"/>
                      </a:lnTo>
                      <a:lnTo>
                        <a:pt x="970" y="438"/>
                      </a:lnTo>
                      <a:lnTo>
                        <a:pt x="972" y="427"/>
                      </a:lnTo>
                      <a:lnTo>
                        <a:pt x="972" y="420"/>
                      </a:lnTo>
                      <a:lnTo>
                        <a:pt x="974" y="350"/>
                      </a:lnTo>
                      <a:lnTo>
                        <a:pt x="976" y="330"/>
                      </a:lnTo>
                      <a:lnTo>
                        <a:pt x="978" y="146"/>
                      </a:lnTo>
                      <a:lnTo>
                        <a:pt x="978" y="116"/>
                      </a:lnTo>
                      <a:lnTo>
                        <a:pt x="983" y="0"/>
                      </a:lnTo>
                      <a:lnTo>
                        <a:pt x="983" y="51"/>
                      </a:lnTo>
                      <a:lnTo>
                        <a:pt x="985" y="120"/>
                      </a:lnTo>
                      <a:lnTo>
                        <a:pt x="985" y="180"/>
                      </a:lnTo>
                      <a:lnTo>
                        <a:pt x="989" y="296"/>
                      </a:lnTo>
                      <a:lnTo>
                        <a:pt x="989" y="320"/>
                      </a:lnTo>
                      <a:lnTo>
                        <a:pt x="991" y="397"/>
                      </a:lnTo>
                      <a:lnTo>
                        <a:pt x="991" y="416"/>
                      </a:lnTo>
                      <a:lnTo>
                        <a:pt x="996" y="431"/>
                      </a:lnTo>
                      <a:lnTo>
                        <a:pt x="996" y="433"/>
                      </a:lnTo>
                      <a:lnTo>
                        <a:pt x="998" y="438"/>
                      </a:lnTo>
                      <a:lnTo>
                        <a:pt x="1002" y="440"/>
                      </a:lnTo>
                      <a:lnTo>
                        <a:pt x="1004" y="440"/>
                      </a:lnTo>
                      <a:lnTo>
                        <a:pt x="1008" y="440"/>
                      </a:lnTo>
                      <a:lnTo>
                        <a:pt x="1011" y="440"/>
                      </a:lnTo>
                      <a:lnTo>
                        <a:pt x="1013" y="440"/>
                      </a:lnTo>
                      <a:lnTo>
                        <a:pt x="1015" y="440"/>
                      </a:lnTo>
                      <a:lnTo>
                        <a:pt x="1017" y="440"/>
                      </a:lnTo>
                      <a:lnTo>
                        <a:pt x="1021" y="440"/>
                      </a:lnTo>
                      <a:lnTo>
                        <a:pt x="1024" y="440"/>
                      </a:lnTo>
                      <a:lnTo>
                        <a:pt x="1026" y="440"/>
                      </a:lnTo>
                      <a:lnTo>
                        <a:pt x="1028" y="440"/>
                      </a:lnTo>
                      <a:lnTo>
                        <a:pt x="1032" y="440"/>
                      </a:lnTo>
                      <a:lnTo>
                        <a:pt x="1034" y="440"/>
                      </a:lnTo>
                      <a:lnTo>
                        <a:pt x="1039" y="440"/>
                      </a:lnTo>
                      <a:lnTo>
                        <a:pt x="1041" y="440"/>
                      </a:lnTo>
                      <a:lnTo>
                        <a:pt x="1043" y="440"/>
                      </a:lnTo>
                      <a:lnTo>
                        <a:pt x="1045" y="440"/>
                      </a:lnTo>
                      <a:lnTo>
                        <a:pt x="1047" y="440"/>
                      </a:lnTo>
                      <a:lnTo>
                        <a:pt x="1049" y="440"/>
                      </a:lnTo>
                      <a:lnTo>
                        <a:pt x="1052" y="440"/>
                      </a:lnTo>
                      <a:lnTo>
                        <a:pt x="1054" y="440"/>
                      </a:lnTo>
                      <a:lnTo>
                        <a:pt x="1058" y="440"/>
                      </a:lnTo>
                      <a:lnTo>
                        <a:pt x="1060" y="440"/>
                      </a:lnTo>
                      <a:lnTo>
                        <a:pt x="1062" y="440"/>
                      </a:lnTo>
                      <a:lnTo>
                        <a:pt x="1064" y="440"/>
                      </a:lnTo>
                      <a:lnTo>
                        <a:pt x="1067" y="440"/>
                      </a:lnTo>
                      <a:lnTo>
                        <a:pt x="1071" y="440"/>
                      </a:lnTo>
                      <a:lnTo>
                        <a:pt x="1073" y="440"/>
                      </a:lnTo>
                      <a:lnTo>
                        <a:pt x="1075" y="440"/>
                      </a:lnTo>
                      <a:lnTo>
                        <a:pt x="1077" y="440"/>
                      </a:lnTo>
                      <a:lnTo>
                        <a:pt x="1080" y="440"/>
                      </a:lnTo>
                      <a:lnTo>
                        <a:pt x="1082" y="440"/>
                      </a:lnTo>
                      <a:lnTo>
                        <a:pt x="1084" y="440"/>
                      </a:lnTo>
                      <a:lnTo>
                        <a:pt x="1086" y="440"/>
                      </a:lnTo>
                      <a:lnTo>
                        <a:pt x="1088" y="440"/>
                      </a:lnTo>
                      <a:lnTo>
                        <a:pt x="1090" y="440"/>
                      </a:lnTo>
                      <a:lnTo>
                        <a:pt x="1092" y="440"/>
                      </a:lnTo>
                      <a:lnTo>
                        <a:pt x="1095" y="440"/>
                      </a:lnTo>
                      <a:lnTo>
                        <a:pt x="1099" y="440"/>
                      </a:lnTo>
                      <a:lnTo>
                        <a:pt x="1101" y="440"/>
                      </a:lnTo>
                      <a:lnTo>
                        <a:pt x="1103" y="440"/>
                      </a:lnTo>
                      <a:lnTo>
                        <a:pt x="1108" y="440"/>
                      </a:lnTo>
                      <a:lnTo>
                        <a:pt x="1110" y="440"/>
                      </a:lnTo>
                      <a:lnTo>
                        <a:pt x="1112" y="440"/>
                      </a:lnTo>
                      <a:lnTo>
                        <a:pt x="1114" y="440"/>
                      </a:lnTo>
                      <a:lnTo>
                        <a:pt x="1116" y="440"/>
                      </a:lnTo>
                      <a:lnTo>
                        <a:pt x="1118" y="440"/>
                      </a:lnTo>
                      <a:lnTo>
                        <a:pt x="1120" y="440"/>
                      </a:lnTo>
                      <a:lnTo>
                        <a:pt x="1123" y="440"/>
                      </a:lnTo>
                      <a:lnTo>
                        <a:pt x="1125" y="440"/>
                      </a:lnTo>
                      <a:lnTo>
                        <a:pt x="1127" y="440"/>
                      </a:lnTo>
                      <a:lnTo>
                        <a:pt x="1129" y="440"/>
                      </a:lnTo>
                      <a:lnTo>
                        <a:pt x="1133" y="440"/>
                      </a:lnTo>
                      <a:lnTo>
                        <a:pt x="1136" y="440"/>
                      </a:lnTo>
                      <a:lnTo>
                        <a:pt x="1138" y="440"/>
                      </a:lnTo>
                      <a:lnTo>
                        <a:pt x="1140" y="440"/>
                      </a:lnTo>
                      <a:lnTo>
                        <a:pt x="1142" y="440"/>
                      </a:lnTo>
                      <a:lnTo>
                        <a:pt x="1146" y="440"/>
                      </a:lnTo>
                      <a:lnTo>
                        <a:pt x="1148" y="440"/>
                      </a:lnTo>
                      <a:lnTo>
                        <a:pt x="1151" y="440"/>
                      </a:lnTo>
                      <a:lnTo>
                        <a:pt x="1153" y="440"/>
                      </a:lnTo>
                      <a:lnTo>
                        <a:pt x="1155" y="440"/>
                      </a:lnTo>
                      <a:lnTo>
                        <a:pt x="1157" y="440"/>
                      </a:lnTo>
                      <a:lnTo>
                        <a:pt x="1159" y="440"/>
                      </a:lnTo>
                      <a:lnTo>
                        <a:pt x="1161" y="440"/>
                      </a:lnTo>
                      <a:lnTo>
                        <a:pt x="1164" y="440"/>
                      </a:lnTo>
                      <a:lnTo>
                        <a:pt x="1166" y="440"/>
                      </a:lnTo>
                      <a:lnTo>
                        <a:pt x="1168" y="440"/>
                      </a:lnTo>
                      <a:lnTo>
                        <a:pt x="1170" y="440"/>
                      </a:lnTo>
                      <a:lnTo>
                        <a:pt x="1172" y="440"/>
                      </a:lnTo>
                      <a:lnTo>
                        <a:pt x="1174" y="440"/>
                      </a:lnTo>
                      <a:lnTo>
                        <a:pt x="1179" y="440"/>
                      </a:lnTo>
                      <a:lnTo>
                        <a:pt x="1181" y="440"/>
                      </a:lnTo>
                      <a:lnTo>
                        <a:pt x="1183" y="440"/>
                      </a:lnTo>
                      <a:lnTo>
                        <a:pt x="1185" y="440"/>
                      </a:lnTo>
                      <a:lnTo>
                        <a:pt x="1189" y="440"/>
                      </a:lnTo>
                      <a:lnTo>
                        <a:pt x="1192" y="440"/>
                      </a:lnTo>
                      <a:lnTo>
                        <a:pt x="1196" y="440"/>
                      </a:lnTo>
                      <a:lnTo>
                        <a:pt x="1198" y="440"/>
                      </a:lnTo>
                      <a:lnTo>
                        <a:pt x="1200" y="440"/>
                      </a:lnTo>
                      <a:lnTo>
                        <a:pt x="1202" y="440"/>
                      </a:lnTo>
                      <a:lnTo>
                        <a:pt x="1205" y="440"/>
                      </a:lnTo>
                      <a:lnTo>
                        <a:pt x="1207" y="440"/>
                      </a:lnTo>
                      <a:lnTo>
                        <a:pt x="1209" y="440"/>
                      </a:lnTo>
                      <a:lnTo>
                        <a:pt x="1211" y="440"/>
                      </a:lnTo>
                      <a:lnTo>
                        <a:pt x="1213" y="440"/>
                      </a:lnTo>
                      <a:lnTo>
                        <a:pt x="1215" y="440"/>
                      </a:lnTo>
                      <a:lnTo>
                        <a:pt x="1217" y="440"/>
                      </a:lnTo>
                      <a:lnTo>
                        <a:pt x="1220" y="440"/>
                      </a:lnTo>
                      <a:lnTo>
                        <a:pt x="1222" y="440"/>
                      </a:lnTo>
                      <a:lnTo>
                        <a:pt x="1224" y="440"/>
                      </a:lnTo>
                      <a:lnTo>
                        <a:pt x="1226" y="440"/>
                      </a:lnTo>
                      <a:lnTo>
                        <a:pt x="1228" y="440"/>
                      </a:lnTo>
                      <a:lnTo>
                        <a:pt x="1230" y="440"/>
                      </a:lnTo>
                      <a:lnTo>
                        <a:pt x="1233" y="440"/>
                      </a:lnTo>
                      <a:lnTo>
                        <a:pt x="1235" y="440"/>
                      </a:lnTo>
                      <a:lnTo>
                        <a:pt x="1237" y="440"/>
                      </a:lnTo>
                      <a:lnTo>
                        <a:pt x="1239" y="440"/>
                      </a:lnTo>
                      <a:lnTo>
                        <a:pt x="1241" y="440"/>
                      </a:lnTo>
                      <a:lnTo>
                        <a:pt x="1243" y="440"/>
                      </a:lnTo>
                      <a:lnTo>
                        <a:pt x="1245" y="440"/>
                      </a:lnTo>
                      <a:lnTo>
                        <a:pt x="1248" y="440"/>
                      </a:lnTo>
                      <a:lnTo>
                        <a:pt x="1250" y="440"/>
                      </a:lnTo>
                      <a:lnTo>
                        <a:pt x="1252" y="440"/>
                      </a:lnTo>
                      <a:lnTo>
                        <a:pt x="1254" y="440"/>
                      </a:lnTo>
                      <a:lnTo>
                        <a:pt x="1256" y="440"/>
                      </a:lnTo>
                      <a:lnTo>
                        <a:pt x="1258" y="440"/>
                      </a:lnTo>
                      <a:lnTo>
                        <a:pt x="1261" y="440"/>
                      </a:lnTo>
                      <a:lnTo>
                        <a:pt x="1263" y="440"/>
                      </a:lnTo>
                      <a:lnTo>
                        <a:pt x="1265" y="440"/>
                      </a:lnTo>
                      <a:lnTo>
                        <a:pt x="1267" y="440"/>
                      </a:lnTo>
                      <a:lnTo>
                        <a:pt x="1271" y="440"/>
                      </a:lnTo>
                      <a:lnTo>
                        <a:pt x="1273" y="440"/>
                      </a:lnTo>
                      <a:lnTo>
                        <a:pt x="1278" y="440"/>
                      </a:lnTo>
                      <a:lnTo>
                        <a:pt x="1280" y="440"/>
                      </a:lnTo>
                      <a:lnTo>
                        <a:pt x="1282" y="440"/>
                      </a:lnTo>
                      <a:lnTo>
                        <a:pt x="1284" y="440"/>
                      </a:lnTo>
                      <a:lnTo>
                        <a:pt x="1286" y="440"/>
                      </a:lnTo>
                      <a:lnTo>
                        <a:pt x="1289" y="440"/>
                      </a:lnTo>
                      <a:lnTo>
                        <a:pt x="1291" y="440"/>
                      </a:lnTo>
                      <a:lnTo>
                        <a:pt x="1293" y="440"/>
                      </a:lnTo>
                      <a:lnTo>
                        <a:pt x="1295" y="440"/>
                      </a:lnTo>
                      <a:lnTo>
                        <a:pt x="1297" y="440"/>
                      </a:lnTo>
                      <a:lnTo>
                        <a:pt x="1299" y="440"/>
                      </a:lnTo>
                      <a:lnTo>
                        <a:pt x="1301" y="440"/>
                      </a:lnTo>
                      <a:lnTo>
                        <a:pt x="1304" y="440"/>
                      </a:lnTo>
                      <a:lnTo>
                        <a:pt x="1306" y="440"/>
                      </a:lnTo>
                      <a:lnTo>
                        <a:pt x="1308" y="440"/>
                      </a:lnTo>
                      <a:lnTo>
                        <a:pt x="1310" y="440"/>
                      </a:lnTo>
                      <a:lnTo>
                        <a:pt x="1312" y="440"/>
                      </a:lnTo>
                      <a:lnTo>
                        <a:pt x="1314" y="440"/>
                      </a:lnTo>
                      <a:lnTo>
                        <a:pt x="1317" y="440"/>
                      </a:lnTo>
                      <a:lnTo>
                        <a:pt x="1321" y="440"/>
                      </a:lnTo>
                      <a:lnTo>
                        <a:pt x="1323" y="440"/>
                      </a:lnTo>
                      <a:lnTo>
                        <a:pt x="1325" y="440"/>
                      </a:lnTo>
                      <a:lnTo>
                        <a:pt x="1327" y="440"/>
                      </a:lnTo>
                      <a:lnTo>
                        <a:pt x="1332" y="440"/>
                      </a:lnTo>
                      <a:lnTo>
                        <a:pt x="1334" y="440"/>
                      </a:lnTo>
                      <a:lnTo>
                        <a:pt x="1336" y="440"/>
                      </a:lnTo>
                      <a:lnTo>
                        <a:pt x="1338" y="440"/>
                      </a:lnTo>
                      <a:lnTo>
                        <a:pt x="1340" y="440"/>
                      </a:lnTo>
                      <a:lnTo>
                        <a:pt x="1342" y="440"/>
                      </a:lnTo>
                      <a:lnTo>
                        <a:pt x="1345" y="440"/>
                      </a:lnTo>
                      <a:lnTo>
                        <a:pt x="1347" y="440"/>
                      </a:lnTo>
                      <a:lnTo>
                        <a:pt x="1349" y="440"/>
                      </a:lnTo>
                      <a:lnTo>
                        <a:pt x="1351" y="440"/>
                      </a:lnTo>
                      <a:lnTo>
                        <a:pt x="1353" y="440"/>
                      </a:lnTo>
                      <a:lnTo>
                        <a:pt x="1355" y="440"/>
                      </a:lnTo>
                      <a:lnTo>
                        <a:pt x="1357" y="440"/>
                      </a:lnTo>
                      <a:lnTo>
                        <a:pt x="1360" y="440"/>
                      </a:lnTo>
                      <a:lnTo>
                        <a:pt x="1362" y="440"/>
                      </a:lnTo>
                      <a:lnTo>
                        <a:pt x="1364" y="440"/>
                      </a:lnTo>
                      <a:lnTo>
                        <a:pt x="1366" y="440"/>
                      </a:lnTo>
                      <a:lnTo>
                        <a:pt x="1368" y="440"/>
                      </a:lnTo>
                      <a:lnTo>
                        <a:pt x="1370" y="440"/>
                      </a:lnTo>
                      <a:lnTo>
                        <a:pt x="1373" y="440"/>
                      </a:lnTo>
                      <a:lnTo>
                        <a:pt x="1375" y="440"/>
                      </a:lnTo>
                      <a:lnTo>
                        <a:pt x="1377" y="440"/>
                      </a:lnTo>
                      <a:lnTo>
                        <a:pt x="1379" y="440"/>
                      </a:lnTo>
                      <a:lnTo>
                        <a:pt x="1381" y="440"/>
                      </a:lnTo>
                      <a:lnTo>
                        <a:pt x="1383" y="440"/>
                      </a:lnTo>
                      <a:lnTo>
                        <a:pt x="1385" y="440"/>
                      </a:lnTo>
                      <a:lnTo>
                        <a:pt x="1388" y="440"/>
                      </a:lnTo>
                      <a:lnTo>
                        <a:pt x="1390" y="440"/>
                      </a:lnTo>
                      <a:lnTo>
                        <a:pt x="1392" y="440"/>
                      </a:lnTo>
                      <a:lnTo>
                        <a:pt x="1394" y="440"/>
                      </a:lnTo>
                      <a:lnTo>
                        <a:pt x="1396" y="440"/>
                      </a:lnTo>
                      <a:lnTo>
                        <a:pt x="1398" y="440"/>
                      </a:lnTo>
                      <a:lnTo>
                        <a:pt x="1401" y="440"/>
                      </a:lnTo>
                      <a:lnTo>
                        <a:pt x="1403" y="440"/>
                      </a:lnTo>
                      <a:lnTo>
                        <a:pt x="1405" y="440"/>
                      </a:lnTo>
                      <a:lnTo>
                        <a:pt x="1407" y="440"/>
                      </a:lnTo>
                      <a:lnTo>
                        <a:pt x="1409" y="440"/>
                      </a:lnTo>
                      <a:lnTo>
                        <a:pt x="1411" y="440"/>
                      </a:lnTo>
                      <a:lnTo>
                        <a:pt x="1413" y="440"/>
                      </a:lnTo>
                      <a:lnTo>
                        <a:pt x="1416" y="440"/>
                      </a:lnTo>
                      <a:lnTo>
                        <a:pt x="1418" y="440"/>
                      </a:lnTo>
                      <a:lnTo>
                        <a:pt x="1420" y="440"/>
                      </a:lnTo>
                      <a:lnTo>
                        <a:pt x="1422" y="440"/>
                      </a:lnTo>
                      <a:lnTo>
                        <a:pt x="1424" y="440"/>
                      </a:lnTo>
                      <a:lnTo>
                        <a:pt x="1426" y="440"/>
                      </a:lnTo>
                      <a:lnTo>
                        <a:pt x="1429" y="440"/>
                      </a:lnTo>
                      <a:lnTo>
                        <a:pt x="1431" y="440"/>
                      </a:lnTo>
                      <a:lnTo>
                        <a:pt x="1433" y="440"/>
                      </a:lnTo>
                      <a:lnTo>
                        <a:pt x="1435" y="440"/>
                      </a:lnTo>
                      <a:lnTo>
                        <a:pt x="1439" y="440"/>
                      </a:lnTo>
                      <a:lnTo>
                        <a:pt x="1442" y="440"/>
                      </a:lnTo>
                      <a:lnTo>
                        <a:pt x="1446" y="440"/>
                      </a:lnTo>
                      <a:lnTo>
                        <a:pt x="1448" y="440"/>
                      </a:lnTo>
                      <a:lnTo>
                        <a:pt x="1450" y="440"/>
                      </a:lnTo>
                      <a:lnTo>
                        <a:pt x="1452" y="440"/>
                      </a:lnTo>
                      <a:lnTo>
                        <a:pt x="1454" y="440"/>
                      </a:lnTo>
                      <a:lnTo>
                        <a:pt x="1457" y="440"/>
                      </a:lnTo>
                      <a:lnTo>
                        <a:pt x="1459" y="440"/>
                      </a:lnTo>
                      <a:lnTo>
                        <a:pt x="1463" y="440"/>
                      </a:lnTo>
                      <a:lnTo>
                        <a:pt x="1465" y="440"/>
                      </a:lnTo>
                      <a:lnTo>
                        <a:pt x="1467" y="440"/>
                      </a:lnTo>
                      <a:lnTo>
                        <a:pt x="1470" y="440"/>
                      </a:lnTo>
                      <a:lnTo>
                        <a:pt x="1472" y="440"/>
                      </a:lnTo>
                      <a:lnTo>
                        <a:pt x="1474" y="440"/>
                      </a:lnTo>
                      <a:lnTo>
                        <a:pt x="1476" y="440"/>
                      </a:lnTo>
                      <a:lnTo>
                        <a:pt x="1478" y="440"/>
                      </a:lnTo>
                      <a:lnTo>
                        <a:pt x="1482" y="440"/>
                      </a:lnTo>
                      <a:lnTo>
                        <a:pt x="1485" y="440"/>
                      </a:lnTo>
                      <a:lnTo>
                        <a:pt x="1489" y="440"/>
                      </a:lnTo>
                      <a:lnTo>
                        <a:pt x="1493" y="440"/>
                      </a:lnTo>
                      <a:lnTo>
                        <a:pt x="1498" y="440"/>
                      </a:lnTo>
                      <a:lnTo>
                        <a:pt x="1502" y="440"/>
                      </a:lnTo>
                      <a:lnTo>
                        <a:pt x="1504" y="440"/>
                      </a:lnTo>
                      <a:lnTo>
                        <a:pt x="1508" y="440"/>
                      </a:lnTo>
                      <a:lnTo>
                        <a:pt x="1510" y="440"/>
                      </a:lnTo>
                      <a:lnTo>
                        <a:pt x="1513" y="440"/>
                      </a:lnTo>
                      <a:lnTo>
                        <a:pt x="1515" y="440"/>
                      </a:lnTo>
                      <a:lnTo>
                        <a:pt x="1517" y="440"/>
                      </a:lnTo>
                      <a:lnTo>
                        <a:pt x="1521" y="440"/>
                      </a:lnTo>
                      <a:lnTo>
                        <a:pt x="1523" y="440"/>
                      </a:lnTo>
                      <a:lnTo>
                        <a:pt x="1526" y="440"/>
                      </a:lnTo>
                      <a:lnTo>
                        <a:pt x="1528" y="440"/>
                      </a:lnTo>
                      <a:lnTo>
                        <a:pt x="1532" y="440"/>
                      </a:lnTo>
                      <a:lnTo>
                        <a:pt x="1534" y="440"/>
                      </a:lnTo>
                      <a:lnTo>
                        <a:pt x="1536" y="440"/>
                      </a:lnTo>
                      <a:lnTo>
                        <a:pt x="1538" y="440"/>
                      </a:lnTo>
                      <a:lnTo>
                        <a:pt x="1541" y="440"/>
                      </a:lnTo>
                      <a:lnTo>
                        <a:pt x="1543" y="440"/>
                      </a:lnTo>
                      <a:lnTo>
                        <a:pt x="1545" y="440"/>
                      </a:lnTo>
                      <a:lnTo>
                        <a:pt x="1547" y="440"/>
                      </a:lnTo>
                      <a:lnTo>
                        <a:pt x="1549" y="440"/>
                      </a:lnTo>
                      <a:lnTo>
                        <a:pt x="1551" y="440"/>
                      </a:lnTo>
                      <a:lnTo>
                        <a:pt x="1556" y="440"/>
                      </a:lnTo>
                      <a:lnTo>
                        <a:pt x="1558" y="440"/>
                      </a:lnTo>
                      <a:lnTo>
                        <a:pt x="1560" y="440"/>
                      </a:lnTo>
                      <a:lnTo>
                        <a:pt x="1562" y="440"/>
                      </a:lnTo>
                      <a:lnTo>
                        <a:pt x="1564" y="440"/>
                      </a:lnTo>
                      <a:lnTo>
                        <a:pt x="1566" y="440"/>
                      </a:lnTo>
                      <a:lnTo>
                        <a:pt x="1569" y="440"/>
                      </a:lnTo>
                      <a:lnTo>
                        <a:pt x="1571" y="440"/>
                      </a:lnTo>
                      <a:lnTo>
                        <a:pt x="1573" y="440"/>
                      </a:lnTo>
                      <a:lnTo>
                        <a:pt x="1575" y="440"/>
                      </a:lnTo>
                      <a:lnTo>
                        <a:pt x="1577" y="440"/>
                      </a:lnTo>
                      <a:lnTo>
                        <a:pt x="1579" y="440"/>
                      </a:lnTo>
                      <a:lnTo>
                        <a:pt x="1582" y="440"/>
                      </a:lnTo>
                      <a:lnTo>
                        <a:pt x="1584" y="440"/>
                      </a:lnTo>
                      <a:lnTo>
                        <a:pt x="1586" y="440"/>
                      </a:lnTo>
                      <a:lnTo>
                        <a:pt x="1588" y="440"/>
                      </a:lnTo>
                      <a:lnTo>
                        <a:pt x="1592" y="440"/>
                      </a:lnTo>
                      <a:lnTo>
                        <a:pt x="1594" y="440"/>
                      </a:lnTo>
                      <a:lnTo>
                        <a:pt x="1597" y="440"/>
                      </a:lnTo>
                      <a:lnTo>
                        <a:pt x="1599" y="440"/>
                      </a:lnTo>
                      <a:lnTo>
                        <a:pt x="1601" y="440"/>
                      </a:lnTo>
                      <a:lnTo>
                        <a:pt x="1603" y="440"/>
                      </a:lnTo>
                      <a:lnTo>
                        <a:pt x="1605" y="440"/>
                      </a:lnTo>
                      <a:lnTo>
                        <a:pt x="1607" y="440"/>
                      </a:lnTo>
                      <a:lnTo>
                        <a:pt x="1610" y="440"/>
                      </a:lnTo>
                      <a:lnTo>
                        <a:pt x="1612" y="440"/>
                      </a:lnTo>
                      <a:lnTo>
                        <a:pt x="1614" y="440"/>
                      </a:lnTo>
                      <a:lnTo>
                        <a:pt x="1616" y="440"/>
                      </a:lnTo>
                      <a:lnTo>
                        <a:pt x="1618" y="440"/>
                      </a:lnTo>
                      <a:lnTo>
                        <a:pt x="1620" y="440"/>
                      </a:lnTo>
                      <a:lnTo>
                        <a:pt x="1622" y="440"/>
                      </a:lnTo>
                      <a:lnTo>
                        <a:pt x="1625" y="440"/>
                      </a:lnTo>
                      <a:lnTo>
                        <a:pt x="1627" y="440"/>
                      </a:lnTo>
                      <a:lnTo>
                        <a:pt x="1629" y="440"/>
                      </a:lnTo>
                      <a:lnTo>
                        <a:pt x="1633" y="440"/>
                      </a:lnTo>
                      <a:lnTo>
                        <a:pt x="1635" y="440"/>
                      </a:lnTo>
                      <a:lnTo>
                        <a:pt x="1638" y="440"/>
                      </a:lnTo>
                      <a:lnTo>
                        <a:pt x="1640" y="440"/>
                      </a:lnTo>
                      <a:lnTo>
                        <a:pt x="1642" y="440"/>
                      </a:lnTo>
                      <a:lnTo>
                        <a:pt x="1644" y="440"/>
                      </a:lnTo>
                      <a:lnTo>
                        <a:pt x="1646" y="440"/>
                      </a:lnTo>
                      <a:lnTo>
                        <a:pt x="1648" y="440"/>
                      </a:lnTo>
                      <a:lnTo>
                        <a:pt x="1650" y="440"/>
                      </a:lnTo>
                      <a:lnTo>
                        <a:pt x="1653" y="440"/>
                      </a:lnTo>
                      <a:lnTo>
                        <a:pt x="1655" y="440"/>
                      </a:lnTo>
                      <a:lnTo>
                        <a:pt x="1657" y="440"/>
                      </a:lnTo>
                      <a:lnTo>
                        <a:pt x="1659" y="440"/>
                      </a:lnTo>
                      <a:lnTo>
                        <a:pt x="1661" y="440"/>
                      </a:lnTo>
                      <a:lnTo>
                        <a:pt x="1666" y="440"/>
                      </a:lnTo>
                      <a:lnTo>
                        <a:pt x="1668" y="440"/>
                      </a:lnTo>
                      <a:lnTo>
                        <a:pt x="1670" y="440"/>
                      </a:lnTo>
                      <a:lnTo>
                        <a:pt x="1672" y="440"/>
                      </a:lnTo>
                      <a:lnTo>
                        <a:pt x="1674" y="440"/>
                      </a:lnTo>
                      <a:lnTo>
                        <a:pt x="1676" y="440"/>
                      </a:lnTo>
                      <a:lnTo>
                        <a:pt x="1679" y="440"/>
                      </a:lnTo>
                      <a:lnTo>
                        <a:pt x="1683" y="440"/>
                      </a:lnTo>
                      <a:lnTo>
                        <a:pt x="1685" y="440"/>
                      </a:lnTo>
                      <a:lnTo>
                        <a:pt x="1689" y="440"/>
                      </a:lnTo>
                      <a:lnTo>
                        <a:pt x="1691" y="440"/>
                      </a:lnTo>
                      <a:lnTo>
                        <a:pt x="1694" y="440"/>
                      </a:lnTo>
                      <a:lnTo>
                        <a:pt x="1696" y="440"/>
                      </a:lnTo>
                      <a:lnTo>
                        <a:pt x="1698" y="440"/>
                      </a:lnTo>
                      <a:lnTo>
                        <a:pt x="1700" y="440"/>
                      </a:lnTo>
                      <a:lnTo>
                        <a:pt x="1702" y="440"/>
                      </a:lnTo>
                      <a:lnTo>
                        <a:pt x="1704" y="440"/>
                      </a:lnTo>
                      <a:lnTo>
                        <a:pt x="1707" y="440"/>
                      </a:lnTo>
                      <a:lnTo>
                        <a:pt x="1709" y="440"/>
                      </a:lnTo>
                      <a:lnTo>
                        <a:pt x="1711" y="440"/>
                      </a:lnTo>
                      <a:lnTo>
                        <a:pt x="1713" y="440"/>
                      </a:lnTo>
                      <a:lnTo>
                        <a:pt x="1715" y="440"/>
                      </a:lnTo>
                      <a:lnTo>
                        <a:pt x="1717" y="440"/>
                      </a:lnTo>
                      <a:lnTo>
                        <a:pt x="1719" y="440"/>
                      </a:lnTo>
                      <a:lnTo>
                        <a:pt x="1722" y="440"/>
                      </a:lnTo>
                      <a:lnTo>
                        <a:pt x="1724" y="440"/>
                      </a:lnTo>
                      <a:lnTo>
                        <a:pt x="1728" y="440"/>
                      </a:lnTo>
                      <a:lnTo>
                        <a:pt x="1730" y="440"/>
                      </a:lnTo>
                      <a:lnTo>
                        <a:pt x="1732" y="440"/>
                      </a:lnTo>
                      <a:lnTo>
                        <a:pt x="1735" y="440"/>
                      </a:lnTo>
                      <a:lnTo>
                        <a:pt x="1737" y="440"/>
                      </a:lnTo>
                      <a:lnTo>
                        <a:pt x="1739" y="440"/>
                      </a:lnTo>
                      <a:lnTo>
                        <a:pt x="1741" y="440"/>
                      </a:lnTo>
                      <a:lnTo>
                        <a:pt x="1743" y="440"/>
                      </a:lnTo>
                      <a:lnTo>
                        <a:pt x="1745" y="440"/>
                      </a:lnTo>
                      <a:lnTo>
                        <a:pt x="1747" y="440"/>
                      </a:lnTo>
                      <a:lnTo>
                        <a:pt x="1752" y="440"/>
                      </a:lnTo>
                      <a:lnTo>
                        <a:pt x="1754" y="440"/>
                      </a:lnTo>
                      <a:lnTo>
                        <a:pt x="1756" y="440"/>
                      </a:lnTo>
                      <a:lnTo>
                        <a:pt x="1758" y="440"/>
                      </a:lnTo>
                      <a:lnTo>
                        <a:pt x="1760" y="440"/>
                      </a:lnTo>
                      <a:lnTo>
                        <a:pt x="1765" y="440"/>
                      </a:lnTo>
                      <a:lnTo>
                        <a:pt x="1767" y="440"/>
                      </a:lnTo>
                      <a:lnTo>
                        <a:pt x="1769" y="440"/>
                      </a:lnTo>
                      <a:lnTo>
                        <a:pt x="1771" y="440"/>
                      </a:lnTo>
                      <a:lnTo>
                        <a:pt x="1773" y="440"/>
                      </a:lnTo>
                      <a:lnTo>
                        <a:pt x="1775" y="440"/>
                      </a:lnTo>
                      <a:lnTo>
                        <a:pt x="1778" y="440"/>
                      </a:lnTo>
                      <a:lnTo>
                        <a:pt x="1780" y="440"/>
                      </a:lnTo>
                      <a:lnTo>
                        <a:pt x="1782" y="440"/>
                      </a:lnTo>
                      <a:lnTo>
                        <a:pt x="1784" y="440"/>
                      </a:lnTo>
                      <a:lnTo>
                        <a:pt x="1786" y="440"/>
                      </a:lnTo>
                      <a:lnTo>
                        <a:pt x="1788" y="440"/>
                      </a:lnTo>
                      <a:lnTo>
                        <a:pt x="1791" y="440"/>
                      </a:lnTo>
                      <a:lnTo>
                        <a:pt x="1793" y="440"/>
                      </a:lnTo>
                      <a:lnTo>
                        <a:pt x="1795" y="440"/>
                      </a:lnTo>
                      <a:lnTo>
                        <a:pt x="1797" y="440"/>
                      </a:lnTo>
                      <a:lnTo>
                        <a:pt x="1801" y="440"/>
                      </a:lnTo>
                      <a:lnTo>
                        <a:pt x="1803" y="440"/>
                      </a:lnTo>
                      <a:lnTo>
                        <a:pt x="1806" y="440"/>
                      </a:lnTo>
                      <a:lnTo>
                        <a:pt x="1808" y="440"/>
                      </a:lnTo>
                      <a:lnTo>
                        <a:pt x="1810" y="440"/>
                      </a:lnTo>
                      <a:lnTo>
                        <a:pt x="1812" y="440"/>
                      </a:lnTo>
                      <a:lnTo>
                        <a:pt x="1814" y="440"/>
                      </a:lnTo>
                      <a:lnTo>
                        <a:pt x="1816" y="440"/>
                      </a:lnTo>
                      <a:lnTo>
                        <a:pt x="1819" y="440"/>
                      </a:lnTo>
                      <a:lnTo>
                        <a:pt x="1821" y="440"/>
                      </a:lnTo>
                      <a:lnTo>
                        <a:pt x="1823" y="440"/>
                      </a:lnTo>
                      <a:lnTo>
                        <a:pt x="1825" y="440"/>
                      </a:lnTo>
                      <a:lnTo>
                        <a:pt x="1827" y="440"/>
                      </a:lnTo>
                      <a:lnTo>
                        <a:pt x="1829" y="440"/>
                      </a:lnTo>
                      <a:lnTo>
                        <a:pt x="1831" y="440"/>
                      </a:lnTo>
                      <a:lnTo>
                        <a:pt x="1834" y="440"/>
                      </a:lnTo>
                      <a:lnTo>
                        <a:pt x="1836" y="440"/>
                      </a:lnTo>
                      <a:lnTo>
                        <a:pt x="1838" y="440"/>
                      </a:lnTo>
                      <a:lnTo>
                        <a:pt x="1840" y="440"/>
                      </a:lnTo>
                      <a:lnTo>
                        <a:pt x="1842" y="440"/>
                      </a:lnTo>
                      <a:lnTo>
                        <a:pt x="1847" y="440"/>
                      </a:lnTo>
                      <a:lnTo>
                        <a:pt x="1849" y="440"/>
                      </a:lnTo>
                      <a:lnTo>
                        <a:pt x="1851" y="440"/>
                      </a:lnTo>
                      <a:lnTo>
                        <a:pt x="1853" y="440"/>
                      </a:lnTo>
                      <a:lnTo>
                        <a:pt x="1855" y="440"/>
                      </a:lnTo>
                      <a:lnTo>
                        <a:pt x="1857" y="440"/>
                      </a:lnTo>
                      <a:lnTo>
                        <a:pt x="1859" y="440"/>
                      </a:lnTo>
                      <a:lnTo>
                        <a:pt x="1862" y="440"/>
                      </a:lnTo>
                      <a:lnTo>
                        <a:pt x="1866" y="440"/>
                      </a:lnTo>
                      <a:lnTo>
                        <a:pt x="1868" y="440"/>
                      </a:lnTo>
                      <a:lnTo>
                        <a:pt x="1872" y="440"/>
                      </a:lnTo>
                      <a:lnTo>
                        <a:pt x="1875" y="440"/>
                      </a:lnTo>
                      <a:lnTo>
                        <a:pt x="1877" y="440"/>
                      </a:lnTo>
                      <a:lnTo>
                        <a:pt x="1879" y="440"/>
                      </a:lnTo>
                      <a:lnTo>
                        <a:pt x="1881" y="440"/>
                      </a:lnTo>
                      <a:lnTo>
                        <a:pt x="1883" y="440"/>
                      </a:lnTo>
                      <a:lnTo>
                        <a:pt x="1887" y="440"/>
                      </a:lnTo>
                      <a:lnTo>
                        <a:pt x="1890" y="440"/>
                      </a:lnTo>
                      <a:lnTo>
                        <a:pt x="1892" y="440"/>
                      </a:lnTo>
                      <a:lnTo>
                        <a:pt x="1894" y="440"/>
                      </a:lnTo>
                      <a:lnTo>
                        <a:pt x="1896" y="440"/>
                      </a:lnTo>
                      <a:lnTo>
                        <a:pt x="1898" y="440"/>
                      </a:lnTo>
                      <a:lnTo>
                        <a:pt x="1900" y="440"/>
                      </a:lnTo>
                      <a:lnTo>
                        <a:pt x="1903" y="440"/>
                      </a:lnTo>
                      <a:lnTo>
                        <a:pt x="1905" y="440"/>
                      </a:lnTo>
                      <a:lnTo>
                        <a:pt x="1907" y="440"/>
                      </a:lnTo>
                      <a:lnTo>
                        <a:pt x="1909" y="440"/>
                      </a:lnTo>
                      <a:lnTo>
                        <a:pt x="1911" y="440"/>
                      </a:lnTo>
                      <a:lnTo>
                        <a:pt x="1913" y="440"/>
                      </a:lnTo>
                      <a:lnTo>
                        <a:pt x="1918" y="440"/>
                      </a:lnTo>
                      <a:lnTo>
                        <a:pt x="1920" y="440"/>
                      </a:lnTo>
                      <a:lnTo>
                        <a:pt x="1922" y="440"/>
                      </a:lnTo>
                      <a:lnTo>
                        <a:pt x="1924" y="440"/>
                      </a:lnTo>
                      <a:lnTo>
                        <a:pt x="1926" y="440"/>
                      </a:lnTo>
                      <a:lnTo>
                        <a:pt x="1928" y="440"/>
                      </a:lnTo>
                      <a:lnTo>
                        <a:pt x="1931" y="440"/>
                      </a:lnTo>
                      <a:lnTo>
                        <a:pt x="1933" y="440"/>
                      </a:lnTo>
                      <a:lnTo>
                        <a:pt x="1935" y="440"/>
                      </a:lnTo>
                      <a:lnTo>
                        <a:pt x="1937" y="440"/>
                      </a:lnTo>
                      <a:lnTo>
                        <a:pt x="1939" y="440"/>
                      </a:lnTo>
                      <a:lnTo>
                        <a:pt x="1941" y="440"/>
                      </a:lnTo>
                      <a:lnTo>
                        <a:pt x="1946" y="440"/>
                      </a:lnTo>
                      <a:lnTo>
                        <a:pt x="1948" y="440"/>
                      </a:lnTo>
                      <a:lnTo>
                        <a:pt x="1950" y="440"/>
                      </a:lnTo>
                      <a:lnTo>
                        <a:pt x="1952" y="440"/>
                      </a:lnTo>
                      <a:lnTo>
                        <a:pt x="1954" y="440"/>
                      </a:lnTo>
                      <a:lnTo>
                        <a:pt x="1956" y="440"/>
                      </a:lnTo>
                      <a:lnTo>
                        <a:pt x="1959" y="440"/>
                      </a:lnTo>
                      <a:lnTo>
                        <a:pt x="1961" y="440"/>
                      </a:lnTo>
                      <a:lnTo>
                        <a:pt x="1963" y="440"/>
                      </a:lnTo>
                      <a:lnTo>
                        <a:pt x="1965" y="440"/>
                      </a:lnTo>
                      <a:lnTo>
                        <a:pt x="1967" y="440"/>
                      </a:lnTo>
                      <a:lnTo>
                        <a:pt x="1969" y="440"/>
                      </a:lnTo>
                      <a:lnTo>
                        <a:pt x="1972" y="440"/>
                      </a:lnTo>
                      <a:lnTo>
                        <a:pt x="1974" y="440"/>
                      </a:lnTo>
                      <a:lnTo>
                        <a:pt x="1978" y="440"/>
                      </a:lnTo>
                      <a:lnTo>
                        <a:pt x="1980" y="440"/>
                      </a:lnTo>
                      <a:lnTo>
                        <a:pt x="1982" y="440"/>
                      </a:lnTo>
                      <a:lnTo>
                        <a:pt x="1984" y="440"/>
                      </a:lnTo>
                      <a:lnTo>
                        <a:pt x="1987" y="440"/>
                      </a:lnTo>
                      <a:lnTo>
                        <a:pt x="1989" y="440"/>
                      </a:lnTo>
                      <a:lnTo>
                        <a:pt x="1991" y="440"/>
                      </a:lnTo>
                      <a:lnTo>
                        <a:pt x="1993" y="440"/>
                      </a:lnTo>
                      <a:lnTo>
                        <a:pt x="1995" y="440"/>
                      </a:lnTo>
                      <a:lnTo>
                        <a:pt x="1997" y="440"/>
                      </a:lnTo>
                      <a:lnTo>
                        <a:pt x="2002" y="440"/>
                      </a:lnTo>
                      <a:lnTo>
                        <a:pt x="2004" y="440"/>
                      </a:lnTo>
                      <a:lnTo>
                        <a:pt x="2006" y="440"/>
                      </a:lnTo>
                      <a:lnTo>
                        <a:pt x="2008" y="440"/>
                      </a:lnTo>
                      <a:lnTo>
                        <a:pt x="2010" y="440"/>
                      </a:lnTo>
                      <a:lnTo>
                        <a:pt x="2012" y="440"/>
                      </a:lnTo>
                      <a:lnTo>
                        <a:pt x="2015" y="440"/>
                      </a:lnTo>
                      <a:lnTo>
                        <a:pt x="2017" y="440"/>
                      </a:lnTo>
                      <a:lnTo>
                        <a:pt x="2019" y="440"/>
                      </a:lnTo>
                      <a:lnTo>
                        <a:pt x="2021" y="440"/>
                      </a:lnTo>
                      <a:lnTo>
                        <a:pt x="2025" y="440"/>
                      </a:lnTo>
                      <a:lnTo>
                        <a:pt x="2028" y="440"/>
                      </a:lnTo>
                      <a:lnTo>
                        <a:pt x="2030" y="440"/>
                      </a:lnTo>
                      <a:lnTo>
                        <a:pt x="2032" y="440"/>
                      </a:lnTo>
                      <a:lnTo>
                        <a:pt x="2034" y="440"/>
                      </a:lnTo>
                      <a:lnTo>
                        <a:pt x="2036" y="440"/>
                      </a:lnTo>
                      <a:lnTo>
                        <a:pt x="2038" y="440"/>
                      </a:lnTo>
                      <a:lnTo>
                        <a:pt x="2040" y="440"/>
                      </a:lnTo>
                      <a:lnTo>
                        <a:pt x="2043" y="440"/>
                      </a:lnTo>
                      <a:lnTo>
                        <a:pt x="2045" y="440"/>
                      </a:lnTo>
                      <a:lnTo>
                        <a:pt x="2047" y="440"/>
                      </a:lnTo>
                      <a:lnTo>
                        <a:pt x="2049" y="440"/>
                      </a:lnTo>
                      <a:lnTo>
                        <a:pt x="2051" y="440"/>
                      </a:lnTo>
                      <a:lnTo>
                        <a:pt x="2053" y="440"/>
                      </a:lnTo>
                      <a:lnTo>
                        <a:pt x="2056" y="440"/>
                      </a:lnTo>
                      <a:lnTo>
                        <a:pt x="2058" y="440"/>
                      </a:lnTo>
                      <a:lnTo>
                        <a:pt x="2060" y="440"/>
                      </a:lnTo>
                      <a:lnTo>
                        <a:pt x="2062" y="440"/>
                      </a:lnTo>
                      <a:lnTo>
                        <a:pt x="2064" y="440"/>
                      </a:lnTo>
                      <a:lnTo>
                        <a:pt x="2066" y="440"/>
                      </a:lnTo>
                      <a:lnTo>
                        <a:pt x="2068" y="440"/>
                      </a:lnTo>
                      <a:lnTo>
                        <a:pt x="2071" y="440"/>
                      </a:lnTo>
                      <a:lnTo>
                        <a:pt x="2073" y="440"/>
                      </a:lnTo>
                      <a:lnTo>
                        <a:pt x="2075" y="440"/>
                      </a:lnTo>
                      <a:lnTo>
                        <a:pt x="2077" y="440"/>
                      </a:lnTo>
                      <a:lnTo>
                        <a:pt x="2079" y="440"/>
                      </a:lnTo>
                      <a:lnTo>
                        <a:pt x="2081" y="440"/>
                      </a:lnTo>
                      <a:lnTo>
                        <a:pt x="2084" y="440"/>
                      </a:lnTo>
                      <a:lnTo>
                        <a:pt x="2086" y="440"/>
                      </a:lnTo>
                      <a:lnTo>
                        <a:pt x="2088" y="440"/>
                      </a:lnTo>
                      <a:lnTo>
                        <a:pt x="2092" y="440"/>
                      </a:lnTo>
                      <a:lnTo>
                        <a:pt x="2094" y="440"/>
                      </a:lnTo>
                      <a:lnTo>
                        <a:pt x="2096" y="440"/>
                      </a:lnTo>
                      <a:lnTo>
                        <a:pt x="2099" y="440"/>
                      </a:lnTo>
                      <a:lnTo>
                        <a:pt x="2101" y="440"/>
                      </a:lnTo>
                      <a:lnTo>
                        <a:pt x="2103" y="440"/>
                      </a:lnTo>
                      <a:lnTo>
                        <a:pt x="2105" y="440"/>
                      </a:lnTo>
                      <a:lnTo>
                        <a:pt x="2107" y="440"/>
                      </a:lnTo>
                      <a:lnTo>
                        <a:pt x="2109" y="440"/>
                      </a:lnTo>
                      <a:lnTo>
                        <a:pt x="2112" y="440"/>
                      </a:lnTo>
                      <a:lnTo>
                        <a:pt x="2114" y="440"/>
                      </a:lnTo>
                      <a:lnTo>
                        <a:pt x="2116" y="440"/>
                      </a:lnTo>
                      <a:lnTo>
                        <a:pt x="2118" y="440"/>
                      </a:lnTo>
                      <a:lnTo>
                        <a:pt x="2120" y="440"/>
                      </a:lnTo>
                      <a:lnTo>
                        <a:pt x="2122" y="440"/>
                      </a:lnTo>
                      <a:lnTo>
                        <a:pt x="2124" y="440"/>
                      </a:lnTo>
                      <a:lnTo>
                        <a:pt x="2129" y="440"/>
                      </a:lnTo>
                      <a:lnTo>
                        <a:pt x="2131" y="440"/>
                      </a:lnTo>
                      <a:lnTo>
                        <a:pt x="2133" y="440"/>
                      </a:lnTo>
                      <a:lnTo>
                        <a:pt x="2135" y="440"/>
                      </a:lnTo>
                      <a:lnTo>
                        <a:pt x="2137" y="440"/>
                      </a:lnTo>
                      <a:lnTo>
                        <a:pt x="2140" y="440"/>
                      </a:lnTo>
                      <a:lnTo>
                        <a:pt x="2142" y="440"/>
                      </a:lnTo>
                      <a:lnTo>
                        <a:pt x="2144" y="440"/>
                      </a:lnTo>
                      <a:lnTo>
                        <a:pt x="2148" y="440"/>
                      </a:lnTo>
                      <a:lnTo>
                        <a:pt x="2150" y="440"/>
                      </a:lnTo>
                      <a:lnTo>
                        <a:pt x="2152" y="440"/>
                      </a:lnTo>
                      <a:lnTo>
                        <a:pt x="2155" y="440"/>
                      </a:lnTo>
                      <a:lnTo>
                        <a:pt x="2157" y="440"/>
                      </a:lnTo>
                      <a:lnTo>
                        <a:pt x="2159" y="440"/>
                      </a:lnTo>
                      <a:lnTo>
                        <a:pt x="2161" y="440"/>
                      </a:lnTo>
                      <a:lnTo>
                        <a:pt x="2163" y="440"/>
                      </a:lnTo>
                      <a:lnTo>
                        <a:pt x="2165" y="440"/>
                      </a:lnTo>
                      <a:lnTo>
                        <a:pt x="2168" y="440"/>
                      </a:lnTo>
                      <a:lnTo>
                        <a:pt x="2170" y="440"/>
                      </a:lnTo>
                      <a:lnTo>
                        <a:pt x="2172" y="440"/>
                      </a:lnTo>
                      <a:lnTo>
                        <a:pt x="2174" y="440"/>
                      </a:lnTo>
                      <a:lnTo>
                        <a:pt x="2178" y="440"/>
                      </a:lnTo>
                      <a:lnTo>
                        <a:pt x="2181" y="440"/>
                      </a:lnTo>
                      <a:lnTo>
                        <a:pt x="2183" y="440"/>
                      </a:lnTo>
                      <a:lnTo>
                        <a:pt x="2185" y="440"/>
                      </a:lnTo>
                      <a:lnTo>
                        <a:pt x="2187" y="440"/>
                      </a:lnTo>
                      <a:lnTo>
                        <a:pt x="2189" y="440"/>
                      </a:lnTo>
                      <a:lnTo>
                        <a:pt x="2191" y="440"/>
                      </a:lnTo>
                      <a:lnTo>
                        <a:pt x="2193" y="440"/>
                      </a:lnTo>
                      <a:lnTo>
                        <a:pt x="2196" y="440"/>
                      </a:lnTo>
                      <a:lnTo>
                        <a:pt x="2198" y="440"/>
                      </a:lnTo>
                      <a:lnTo>
                        <a:pt x="2200" y="440"/>
                      </a:lnTo>
                      <a:lnTo>
                        <a:pt x="2202" y="440"/>
                      </a:lnTo>
                      <a:lnTo>
                        <a:pt x="2204" y="440"/>
                      </a:lnTo>
                      <a:lnTo>
                        <a:pt x="2206" y="440"/>
                      </a:lnTo>
                      <a:lnTo>
                        <a:pt x="2209" y="440"/>
                      </a:lnTo>
                      <a:lnTo>
                        <a:pt x="2211" y="440"/>
                      </a:lnTo>
                      <a:lnTo>
                        <a:pt x="2215" y="440"/>
                      </a:lnTo>
                      <a:lnTo>
                        <a:pt x="2217" y="440"/>
                      </a:lnTo>
                      <a:lnTo>
                        <a:pt x="2219" y="440"/>
                      </a:lnTo>
                      <a:lnTo>
                        <a:pt x="2221" y="440"/>
                      </a:lnTo>
                      <a:lnTo>
                        <a:pt x="2224" y="440"/>
                      </a:lnTo>
                      <a:lnTo>
                        <a:pt x="2226" y="440"/>
                      </a:lnTo>
                      <a:lnTo>
                        <a:pt x="2228" y="440"/>
                      </a:lnTo>
                      <a:lnTo>
                        <a:pt x="2230" y="440"/>
                      </a:lnTo>
                      <a:lnTo>
                        <a:pt x="2232" y="440"/>
                      </a:lnTo>
                      <a:lnTo>
                        <a:pt x="2234" y="440"/>
                      </a:lnTo>
                      <a:lnTo>
                        <a:pt x="2237" y="440"/>
                      </a:lnTo>
                      <a:lnTo>
                        <a:pt x="2239" y="440"/>
                      </a:lnTo>
                      <a:lnTo>
                        <a:pt x="2241" y="440"/>
                      </a:lnTo>
                      <a:lnTo>
                        <a:pt x="2243" y="440"/>
                      </a:lnTo>
                      <a:lnTo>
                        <a:pt x="2245" y="440"/>
                      </a:lnTo>
                      <a:lnTo>
                        <a:pt x="2247" y="440"/>
                      </a:lnTo>
                      <a:lnTo>
                        <a:pt x="2249" y="440"/>
                      </a:lnTo>
                      <a:lnTo>
                        <a:pt x="2254" y="440"/>
                      </a:lnTo>
                      <a:lnTo>
                        <a:pt x="2256" y="440"/>
                      </a:lnTo>
                      <a:lnTo>
                        <a:pt x="2258" y="440"/>
                      </a:lnTo>
                      <a:lnTo>
                        <a:pt x="2260" y="440"/>
                      </a:lnTo>
                      <a:lnTo>
                        <a:pt x="2262" y="440"/>
                      </a:lnTo>
                      <a:lnTo>
                        <a:pt x="2265" y="440"/>
                      </a:lnTo>
                      <a:lnTo>
                        <a:pt x="2267" y="440"/>
                      </a:lnTo>
                      <a:lnTo>
                        <a:pt x="2269" y="440"/>
                      </a:lnTo>
                      <a:lnTo>
                        <a:pt x="2271" y="440"/>
                      </a:lnTo>
                      <a:lnTo>
                        <a:pt x="2273" y="440"/>
                      </a:lnTo>
                      <a:lnTo>
                        <a:pt x="2275" y="440"/>
                      </a:lnTo>
                      <a:lnTo>
                        <a:pt x="2277" y="440"/>
                      </a:lnTo>
                      <a:lnTo>
                        <a:pt x="2280" y="440"/>
                      </a:lnTo>
                      <a:lnTo>
                        <a:pt x="2282" y="440"/>
                      </a:lnTo>
                      <a:lnTo>
                        <a:pt x="2284" y="440"/>
                      </a:lnTo>
                      <a:lnTo>
                        <a:pt x="2286" y="440"/>
                      </a:lnTo>
                      <a:lnTo>
                        <a:pt x="2288" y="440"/>
                      </a:lnTo>
                      <a:lnTo>
                        <a:pt x="2290" y="440"/>
                      </a:lnTo>
                      <a:lnTo>
                        <a:pt x="2293" y="440"/>
                      </a:lnTo>
                      <a:lnTo>
                        <a:pt x="2297" y="440"/>
                      </a:lnTo>
                      <a:lnTo>
                        <a:pt x="2299" y="440"/>
                      </a:lnTo>
                      <a:lnTo>
                        <a:pt x="2301" y="440"/>
                      </a:lnTo>
                      <a:lnTo>
                        <a:pt x="2303" y="440"/>
                      </a:lnTo>
                      <a:lnTo>
                        <a:pt x="2305" y="440"/>
                      </a:lnTo>
                      <a:lnTo>
                        <a:pt x="2308" y="440"/>
                      </a:lnTo>
                      <a:lnTo>
                        <a:pt x="2310" y="440"/>
                      </a:lnTo>
                      <a:lnTo>
                        <a:pt x="2312" y="440"/>
                      </a:lnTo>
                      <a:lnTo>
                        <a:pt x="2316" y="440"/>
                      </a:lnTo>
                      <a:lnTo>
                        <a:pt x="2318" y="440"/>
                      </a:lnTo>
                      <a:lnTo>
                        <a:pt x="2321" y="440"/>
                      </a:lnTo>
                      <a:lnTo>
                        <a:pt x="2323" y="440"/>
                      </a:lnTo>
                      <a:lnTo>
                        <a:pt x="2325" y="440"/>
                      </a:lnTo>
                      <a:lnTo>
                        <a:pt x="2327" y="440"/>
                      </a:lnTo>
                      <a:lnTo>
                        <a:pt x="2329" y="440"/>
                      </a:lnTo>
                      <a:lnTo>
                        <a:pt x="2331" y="440"/>
                      </a:lnTo>
                      <a:lnTo>
                        <a:pt x="2333" y="440"/>
                      </a:lnTo>
                      <a:lnTo>
                        <a:pt x="2336" y="440"/>
                      </a:lnTo>
                      <a:lnTo>
                        <a:pt x="2338" y="440"/>
                      </a:lnTo>
                      <a:lnTo>
                        <a:pt x="2340" y="440"/>
                      </a:lnTo>
                      <a:lnTo>
                        <a:pt x="2342" y="440"/>
                      </a:lnTo>
                      <a:lnTo>
                        <a:pt x="2346" y="440"/>
                      </a:lnTo>
                      <a:lnTo>
                        <a:pt x="2349" y="440"/>
                      </a:lnTo>
                      <a:lnTo>
                        <a:pt x="2353" y="440"/>
                      </a:lnTo>
                      <a:lnTo>
                        <a:pt x="2355" y="440"/>
                      </a:lnTo>
                      <a:lnTo>
                        <a:pt x="2359" y="440"/>
                      </a:lnTo>
                      <a:lnTo>
                        <a:pt x="2361" y="440"/>
                      </a:lnTo>
                      <a:lnTo>
                        <a:pt x="2366" y="440"/>
                      </a:lnTo>
                      <a:lnTo>
                        <a:pt x="2368" y="440"/>
                      </a:lnTo>
                      <a:lnTo>
                        <a:pt x="2370" y="440"/>
                      </a:lnTo>
                      <a:lnTo>
                        <a:pt x="2372" y="440"/>
                      </a:lnTo>
                      <a:lnTo>
                        <a:pt x="2374" y="440"/>
                      </a:lnTo>
                      <a:lnTo>
                        <a:pt x="2379" y="440"/>
                      </a:lnTo>
                      <a:lnTo>
                        <a:pt x="2381" y="440"/>
                      </a:lnTo>
                      <a:lnTo>
                        <a:pt x="2383" y="440"/>
                      </a:lnTo>
                      <a:lnTo>
                        <a:pt x="2387" y="440"/>
                      </a:lnTo>
                      <a:lnTo>
                        <a:pt x="2389" y="440"/>
                      </a:lnTo>
                      <a:lnTo>
                        <a:pt x="2392" y="440"/>
                      </a:lnTo>
                      <a:lnTo>
                        <a:pt x="2394" y="440"/>
                      </a:lnTo>
                      <a:lnTo>
                        <a:pt x="2396" y="440"/>
                      </a:lnTo>
                      <a:lnTo>
                        <a:pt x="2398" y="440"/>
                      </a:lnTo>
                      <a:lnTo>
                        <a:pt x="2400" y="440"/>
                      </a:lnTo>
                      <a:lnTo>
                        <a:pt x="2402" y="440"/>
                      </a:lnTo>
                      <a:lnTo>
                        <a:pt x="2405" y="440"/>
                      </a:lnTo>
                      <a:lnTo>
                        <a:pt x="2407" y="440"/>
                      </a:lnTo>
                      <a:lnTo>
                        <a:pt x="2409" y="440"/>
                      </a:lnTo>
                      <a:lnTo>
                        <a:pt x="2411" y="440"/>
                      </a:lnTo>
                      <a:lnTo>
                        <a:pt x="2413" y="440"/>
                      </a:lnTo>
                      <a:lnTo>
                        <a:pt x="2415" y="440"/>
                      </a:lnTo>
                      <a:lnTo>
                        <a:pt x="2417" y="440"/>
                      </a:lnTo>
                      <a:lnTo>
                        <a:pt x="2422" y="440"/>
                      </a:lnTo>
                      <a:lnTo>
                        <a:pt x="2424" y="440"/>
                      </a:lnTo>
                      <a:lnTo>
                        <a:pt x="2426" y="440"/>
                      </a:lnTo>
                      <a:lnTo>
                        <a:pt x="2428" y="440"/>
                      </a:lnTo>
                      <a:lnTo>
                        <a:pt x="2433" y="440"/>
                      </a:lnTo>
                      <a:lnTo>
                        <a:pt x="2435" y="440"/>
                      </a:lnTo>
                      <a:lnTo>
                        <a:pt x="2437" y="440"/>
                      </a:lnTo>
                      <a:lnTo>
                        <a:pt x="2439" y="440"/>
                      </a:lnTo>
                      <a:lnTo>
                        <a:pt x="2441" y="440"/>
                      </a:lnTo>
                      <a:lnTo>
                        <a:pt x="2443" y="440"/>
                      </a:lnTo>
                      <a:lnTo>
                        <a:pt x="2448" y="440"/>
                      </a:lnTo>
                      <a:lnTo>
                        <a:pt x="2450" y="440"/>
                      </a:lnTo>
                      <a:lnTo>
                        <a:pt x="2452" y="440"/>
                      </a:lnTo>
                      <a:lnTo>
                        <a:pt x="2454" y="440"/>
                      </a:lnTo>
                      <a:lnTo>
                        <a:pt x="2456" y="440"/>
                      </a:lnTo>
                      <a:lnTo>
                        <a:pt x="2458" y="440"/>
                      </a:lnTo>
                      <a:lnTo>
                        <a:pt x="2461" y="440"/>
                      </a:lnTo>
                      <a:lnTo>
                        <a:pt x="2465" y="440"/>
                      </a:lnTo>
                      <a:lnTo>
                        <a:pt x="2467" y="440"/>
                      </a:lnTo>
                      <a:lnTo>
                        <a:pt x="2469" y="440"/>
                      </a:lnTo>
                      <a:lnTo>
                        <a:pt x="2471" y="440"/>
                      </a:lnTo>
                      <a:lnTo>
                        <a:pt x="2474" y="440"/>
                      </a:lnTo>
                      <a:lnTo>
                        <a:pt x="2476" y="440"/>
                      </a:lnTo>
                      <a:lnTo>
                        <a:pt x="2478" y="440"/>
                      </a:lnTo>
                      <a:lnTo>
                        <a:pt x="2480" y="440"/>
                      </a:lnTo>
                      <a:lnTo>
                        <a:pt x="2484" y="440"/>
                      </a:lnTo>
                      <a:lnTo>
                        <a:pt x="2486" y="440"/>
                      </a:lnTo>
                      <a:lnTo>
                        <a:pt x="2489" y="440"/>
                      </a:lnTo>
                      <a:lnTo>
                        <a:pt x="2491" y="440"/>
                      </a:lnTo>
                      <a:lnTo>
                        <a:pt x="2493" y="440"/>
                      </a:lnTo>
                      <a:lnTo>
                        <a:pt x="2495" y="440"/>
                      </a:lnTo>
                      <a:lnTo>
                        <a:pt x="2497" y="440"/>
                      </a:lnTo>
                      <a:lnTo>
                        <a:pt x="2502" y="440"/>
                      </a:lnTo>
                      <a:lnTo>
                        <a:pt x="2504" y="440"/>
                      </a:lnTo>
                      <a:lnTo>
                        <a:pt x="2506" y="440"/>
                      </a:lnTo>
                      <a:lnTo>
                        <a:pt x="2508" y="440"/>
                      </a:lnTo>
                      <a:lnTo>
                        <a:pt x="2510" y="440"/>
                      </a:lnTo>
                      <a:lnTo>
                        <a:pt x="2512" y="440"/>
                      </a:lnTo>
                      <a:lnTo>
                        <a:pt x="2514" y="440"/>
                      </a:lnTo>
                      <a:lnTo>
                        <a:pt x="2517" y="440"/>
                      </a:lnTo>
                      <a:lnTo>
                        <a:pt x="2519" y="440"/>
                      </a:lnTo>
                      <a:lnTo>
                        <a:pt x="2521" y="440"/>
                      </a:lnTo>
                      <a:lnTo>
                        <a:pt x="2523" y="440"/>
                      </a:lnTo>
                      <a:lnTo>
                        <a:pt x="2525" y="440"/>
                      </a:lnTo>
                      <a:lnTo>
                        <a:pt x="2527" y="440"/>
                      </a:lnTo>
                      <a:lnTo>
                        <a:pt x="2530" y="440"/>
                      </a:lnTo>
                      <a:lnTo>
                        <a:pt x="2532" y="440"/>
                      </a:lnTo>
                      <a:lnTo>
                        <a:pt x="2534" y="440"/>
                      </a:lnTo>
                      <a:lnTo>
                        <a:pt x="2536" y="440"/>
                      </a:lnTo>
                      <a:lnTo>
                        <a:pt x="2538" y="440"/>
                      </a:lnTo>
                      <a:lnTo>
                        <a:pt x="2540" y="440"/>
                      </a:lnTo>
                      <a:lnTo>
                        <a:pt x="2542" y="440"/>
                      </a:lnTo>
                      <a:lnTo>
                        <a:pt x="2547" y="440"/>
                      </a:lnTo>
                      <a:lnTo>
                        <a:pt x="2549" y="440"/>
                      </a:lnTo>
                      <a:lnTo>
                        <a:pt x="2553" y="440"/>
                      </a:lnTo>
                      <a:lnTo>
                        <a:pt x="2555" y="440"/>
                      </a:lnTo>
                      <a:lnTo>
                        <a:pt x="2558" y="440"/>
                      </a:lnTo>
                      <a:lnTo>
                        <a:pt x="2560" y="440"/>
                      </a:lnTo>
                      <a:lnTo>
                        <a:pt x="2562" y="440"/>
                      </a:lnTo>
                      <a:lnTo>
                        <a:pt x="2564" y="440"/>
                      </a:lnTo>
                      <a:lnTo>
                        <a:pt x="2566" y="440"/>
                      </a:lnTo>
                      <a:lnTo>
                        <a:pt x="2568" y="440"/>
                      </a:lnTo>
                      <a:lnTo>
                        <a:pt x="2570" y="440"/>
                      </a:lnTo>
                      <a:lnTo>
                        <a:pt x="2573" y="440"/>
                      </a:lnTo>
                      <a:lnTo>
                        <a:pt x="2575" y="440"/>
                      </a:lnTo>
                      <a:lnTo>
                        <a:pt x="2577" y="440"/>
                      </a:lnTo>
                      <a:lnTo>
                        <a:pt x="2579" y="440"/>
                      </a:lnTo>
                      <a:lnTo>
                        <a:pt x="2581" y="440"/>
                      </a:lnTo>
                      <a:lnTo>
                        <a:pt x="2586" y="440"/>
                      </a:lnTo>
                      <a:lnTo>
                        <a:pt x="2588" y="440"/>
                      </a:lnTo>
                      <a:lnTo>
                        <a:pt x="2590" y="440"/>
                      </a:lnTo>
                      <a:lnTo>
                        <a:pt x="2592" y="440"/>
                      </a:lnTo>
                      <a:lnTo>
                        <a:pt x="2594" y="440"/>
                      </a:lnTo>
                      <a:lnTo>
                        <a:pt x="2598" y="440"/>
                      </a:lnTo>
                      <a:lnTo>
                        <a:pt x="2601" y="440"/>
                      </a:lnTo>
                      <a:lnTo>
                        <a:pt x="2603" y="440"/>
                      </a:lnTo>
                      <a:lnTo>
                        <a:pt x="2605" y="440"/>
                      </a:lnTo>
                      <a:lnTo>
                        <a:pt x="2607" y="440"/>
                      </a:lnTo>
                      <a:lnTo>
                        <a:pt x="2609" y="440"/>
                      </a:lnTo>
                      <a:lnTo>
                        <a:pt x="2611" y="440"/>
                      </a:lnTo>
                      <a:lnTo>
                        <a:pt x="2614" y="440"/>
                      </a:lnTo>
                      <a:lnTo>
                        <a:pt x="2616" y="440"/>
                      </a:lnTo>
                      <a:lnTo>
                        <a:pt x="2618" y="440"/>
                      </a:lnTo>
                      <a:lnTo>
                        <a:pt x="2620" y="440"/>
                      </a:lnTo>
                      <a:lnTo>
                        <a:pt x="2622" y="440"/>
                      </a:lnTo>
                      <a:lnTo>
                        <a:pt x="2624" y="440"/>
                      </a:lnTo>
                      <a:lnTo>
                        <a:pt x="2626" y="440"/>
                      </a:lnTo>
                      <a:lnTo>
                        <a:pt x="2629" y="440"/>
                      </a:lnTo>
                      <a:lnTo>
                        <a:pt x="2631" y="440"/>
                      </a:lnTo>
                      <a:lnTo>
                        <a:pt x="2633" y="440"/>
                      </a:lnTo>
                      <a:lnTo>
                        <a:pt x="2635" y="440"/>
                      </a:lnTo>
                      <a:lnTo>
                        <a:pt x="2637" y="440"/>
                      </a:lnTo>
                      <a:lnTo>
                        <a:pt x="2639" y="440"/>
                      </a:lnTo>
                      <a:lnTo>
                        <a:pt x="2642" y="440"/>
                      </a:lnTo>
                      <a:lnTo>
                        <a:pt x="2644" y="440"/>
                      </a:lnTo>
                      <a:lnTo>
                        <a:pt x="2646" y="440"/>
                      </a:lnTo>
                      <a:lnTo>
                        <a:pt x="2648" y="440"/>
                      </a:lnTo>
                      <a:lnTo>
                        <a:pt x="2652" y="440"/>
                      </a:lnTo>
                      <a:lnTo>
                        <a:pt x="2654" y="440"/>
                      </a:lnTo>
                      <a:lnTo>
                        <a:pt x="2657" y="440"/>
                      </a:lnTo>
                      <a:lnTo>
                        <a:pt x="2661" y="440"/>
                      </a:lnTo>
                      <a:lnTo>
                        <a:pt x="2665" y="440"/>
                      </a:lnTo>
                      <a:lnTo>
                        <a:pt x="2667" y="440"/>
                      </a:lnTo>
                      <a:lnTo>
                        <a:pt x="2670" y="440"/>
                      </a:lnTo>
                      <a:lnTo>
                        <a:pt x="2674" y="440"/>
                      </a:lnTo>
                      <a:lnTo>
                        <a:pt x="2676" y="440"/>
                      </a:lnTo>
                      <a:lnTo>
                        <a:pt x="2678" y="440"/>
                      </a:lnTo>
                      <a:lnTo>
                        <a:pt x="2680" y="440"/>
                      </a:lnTo>
                      <a:lnTo>
                        <a:pt x="2685" y="440"/>
                      </a:lnTo>
                      <a:lnTo>
                        <a:pt x="2687" y="440"/>
                      </a:lnTo>
                      <a:lnTo>
                        <a:pt x="2689" y="440"/>
                      </a:lnTo>
                      <a:lnTo>
                        <a:pt x="2691" y="440"/>
                      </a:lnTo>
                      <a:lnTo>
                        <a:pt x="2693" y="440"/>
                      </a:lnTo>
                      <a:lnTo>
                        <a:pt x="2695" y="440"/>
                      </a:lnTo>
                      <a:lnTo>
                        <a:pt x="2698" y="440"/>
                      </a:lnTo>
                      <a:lnTo>
                        <a:pt x="2700" y="440"/>
                      </a:lnTo>
                      <a:lnTo>
                        <a:pt x="2704" y="440"/>
                      </a:lnTo>
                      <a:lnTo>
                        <a:pt x="2708" y="440"/>
                      </a:lnTo>
                      <a:lnTo>
                        <a:pt x="2711" y="440"/>
                      </a:lnTo>
                      <a:lnTo>
                        <a:pt x="2713" y="440"/>
                      </a:lnTo>
                      <a:lnTo>
                        <a:pt x="2715" y="440"/>
                      </a:lnTo>
                      <a:lnTo>
                        <a:pt x="2717" y="440"/>
                      </a:lnTo>
                      <a:lnTo>
                        <a:pt x="2719" y="440"/>
                      </a:lnTo>
                      <a:lnTo>
                        <a:pt x="2721" y="440"/>
                      </a:lnTo>
                      <a:lnTo>
                        <a:pt x="2723" y="440"/>
                      </a:lnTo>
                      <a:lnTo>
                        <a:pt x="2726" y="440"/>
                      </a:lnTo>
                      <a:lnTo>
                        <a:pt x="2728" y="440"/>
                      </a:lnTo>
                      <a:lnTo>
                        <a:pt x="2730" y="440"/>
                      </a:lnTo>
                      <a:lnTo>
                        <a:pt x="2732" y="440"/>
                      </a:lnTo>
                      <a:lnTo>
                        <a:pt x="2734" y="440"/>
                      </a:lnTo>
                      <a:lnTo>
                        <a:pt x="2736" y="440"/>
                      </a:lnTo>
                      <a:lnTo>
                        <a:pt x="2739" y="440"/>
                      </a:lnTo>
                      <a:lnTo>
                        <a:pt x="2741" y="440"/>
                      </a:lnTo>
                      <a:lnTo>
                        <a:pt x="2743" y="440"/>
                      </a:lnTo>
                      <a:lnTo>
                        <a:pt x="2745" y="440"/>
                      </a:lnTo>
                      <a:lnTo>
                        <a:pt x="2747" y="440"/>
                      </a:lnTo>
                      <a:lnTo>
                        <a:pt x="2749" y="440"/>
                      </a:lnTo>
                      <a:lnTo>
                        <a:pt x="2754" y="440"/>
                      </a:lnTo>
                      <a:lnTo>
                        <a:pt x="2756" y="440"/>
                      </a:lnTo>
                      <a:lnTo>
                        <a:pt x="2760" y="440"/>
                      </a:lnTo>
                      <a:lnTo>
                        <a:pt x="2762" y="440"/>
                      </a:lnTo>
                      <a:lnTo>
                        <a:pt x="2767" y="440"/>
                      </a:lnTo>
                      <a:lnTo>
                        <a:pt x="2769" y="440"/>
                      </a:lnTo>
                      <a:lnTo>
                        <a:pt x="2771" y="440"/>
                      </a:lnTo>
                      <a:lnTo>
                        <a:pt x="2773" y="440"/>
                      </a:lnTo>
                      <a:lnTo>
                        <a:pt x="2775" y="440"/>
                      </a:lnTo>
                      <a:lnTo>
                        <a:pt x="2777" y="440"/>
                      </a:lnTo>
                      <a:lnTo>
                        <a:pt x="2779" y="440"/>
                      </a:lnTo>
                      <a:lnTo>
                        <a:pt x="2784" y="440"/>
                      </a:lnTo>
                      <a:lnTo>
                        <a:pt x="2786" y="440"/>
                      </a:lnTo>
                      <a:lnTo>
                        <a:pt x="2788" y="440"/>
                      </a:lnTo>
                      <a:lnTo>
                        <a:pt x="2790" y="440"/>
                      </a:lnTo>
                      <a:lnTo>
                        <a:pt x="2792" y="440"/>
                      </a:lnTo>
                      <a:lnTo>
                        <a:pt x="2797" y="440"/>
                      </a:lnTo>
                      <a:lnTo>
                        <a:pt x="2799" y="440"/>
                      </a:lnTo>
                      <a:lnTo>
                        <a:pt x="2803" y="440"/>
                      </a:lnTo>
                      <a:lnTo>
                        <a:pt x="2805" y="440"/>
                      </a:lnTo>
                      <a:lnTo>
                        <a:pt x="2807" y="440"/>
                      </a:lnTo>
                      <a:lnTo>
                        <a:pt x="2810" y="440"/>
                      </a:lnTo>
                      <a:lnTo>
                        <a:pt x="2812" y="440"/>
                      </a:lnTo>
                      <a:lnTo>
                        <a:pt x="2814" y="440"/>
                      </a:lnTo>
                      <a:lnTo>
                        <a:pt x="2816" y="440"/>
                      </a:lnTo>
                      <a:lnTo>
                        <a:pt x="2818" y="440"/>
                      </a:lnTo>
                      <a:lnTo>
                        <a:pt x="2820" y="440"/>
                      </a:lnTo>
                      <a:lnTo>
                        <a:pt x="2823" y="440"/>
                      </a:lnTo>
                      <a:lnTo>
                        <a:pt x="2825" y="440"/>
                      </a:lnTo>
                      <a:lnTo>
                        <a:pt x="2827" y="440"/>
                      </a:lnTo>
                      <a:lnTo>
                        <a:pt x="2829" y="440"/>
                      </a:lnTo>
                      <a:lnTo>
                        <a:pt x="2831" y="440"/>
                      </a:lnTo>
                      <a:lnTo>
                        <a:pt x="2833" y="440"/>
                      </a:lnTo>
                      <a:lnTo>
                        <a:pt x="2835" y="440"/>
                      </a:lnTo>
                      <a:lnTo>
                        <a:pt x="2838" y="440"/>
                      </a:lnTo>
                      <a:lnTo>
                        <a:pt x="2840" y="440"/>
                      </a:lnTo>
                      <a:lnTo>
                        <a:pt x="2842" y="440"/>
                      </a:lnTo>
                      <a:lnTo>
                        <a:pt x="2844" y="440"/>
                      </a:lnTo>
                      <a:lnTo>
                        <a:pt x="2846" y="440"/>
                      </a:lnTo>
                      <a:lnTo>
                        <a:pt x="2848" y="440"/>
                      </a:lnTo>
                      <a:lnTo>
                        <a:pt x="2851" y="440"/>
                      </a:lnTo>
                      <a:lnTo>
                        <a:pt x="2853" y="440"/>
                      </a:lnTo>
                      <a:lnTo>
                        <a:pt x="2855" y="440"/>
                      </a:lnTo>
                      <a:lnTo>
                        <a:pt x="2857" y="440"/>
                      </a:lnTo>
                      <a:lnTo>
                        <a:pt x="2859" y="440"/>
                      </a:lnTo>
                      <a:lnTo>
                        <a:pt x="2861" y="440"/>
                      </a:lnTo>
                      <a:lnTo>
                        <a:pt x="2863" y="440"/>
                      </a:lnTo>
                      <a:lnTo>
                        <a:pt x="2866" y="440"/>
                      </a:lnTo>
                      <a:lnTo>
                        <a:pt x="2868" y="440"/>
                      </a:lnTo>
                      <a:lnTo>
                        <a:pt x="2870" y="440"/>
                      </a:lnTo>
                      <a:lnTo>
                        <a:pt x="2872" y="440"/>
                      </a:lnTo>
                      <a:lnTo>
                        <a:pt x="2874" y="440"/>
                      </a:lnTo>
                      <a:lnTo>
                        <a:pt x="2876" y="440"/>
                      </a:lnTo>
                      <a:lnTo>
                        <a:pt x="2879" y="440"/>
                      </a:lnTo>
                      <a:lnTo>
                        <a:pt x="2881" y="440"/>
                      </a:lnTo>
                      <a:lnTo>
                        <a:pt x="2885" y="440"/>
                      </a:lnTo>
                      <a:lnTo>
                        <a:pt x="2887" y="440"/>
                      </a:lnTo>
                      <a:lnTo>
                        <a:pt x="2889" y="440"/>
                      </a:lnTo>
                      <a:lnTo>
                        <a:pt x="2891" y="440"/>
                      </a:lnTo>
                      <a:lnTo>
                        <a:pt x="2894" y="440"/>
                      </a:lnTo>
                      <a:lnTo>
                        <a:pt x="2898" y="440"/>
                      </a:lnTo>
                      <a:lnTo>
                        <a:pt x="2902" y="440"/>
                      </a:lnTo>
                      <a:lnTo>
                        <a:pt x="2904" y="440"/>
                      </a:lnTo>
                      <a:lnTo>
                        <a:pt x="2907" y="440"/>
                      </a:lnTo>
                      <a:lnTo>
                        <a:pt x="2909" y="440"/>
                      </a:lnTo>
                      <a:lnTo>
                        <a:pt x="2911" y="440"/>
                      </a:lnTo>
                      <a:lnTo>
                        <a:pt x="2913" y="440"/>
                      </a:lnTo>
                      <a:lnTo>
                        <a:pt x="2915" y="440"/>
                      </a:lnTo>
                      <a:lnTo>
                        <a:pt x="2919" y="440"/>
                      </a:lnTo>
                      <a:lnTo>
                        <a:pt x="2922" y="440"/>
                      </a:lnTo>
                      <a:lnTo>
                        <a:pt x="2924" y="440"/>
                      </a:lnTo>
                      <a:lnTo>
                        <a:pt x="2926" y="440"/>
                      </a:lnTo>
                      <a:lnTo>
                        <a:pt x="2928" y="440"/>
                      </a:lnTo>
                      <a:lnTo>
                        <a:pt x="2930" y="440"/>
                      </a:lnTo>
                      <a:lnTo>
                        <a:pt x="2935" y="440"/>
                      </a:lnTo>
                      <a:lnTo>
                        <a:pt x="2937" y="440"/>
                      </a:lnTo>
                      <a:lnTo>
                        <a:pt x="2941" y="440"/>
                      </a:lnTo>
                      <a:lnTo>
                        <a:pt x="2943" y="440"/>
                      </a:lnTo>
                      <a:lnTo>
                        <a:pt x="2945" y="440"/>
                      </a:lnTo>
                      <a:lnTo>
                        <a:pt x="2948" y="440"/>
                      </a:lnTo>
                      <a:lnTo>
                        <a:pt x="2950" y="440"/>
                      </a:lnTo>
                      <a:lnTo>
                        <a:pt x="2952" y="440"/>
                      </a:lnTo>
                      <a:lnTo>
                        <a:pt x="2954" y="440"/>
                      </a:lnTo>
                      <a:lnTo>
                        <a:pt x="2956" y="440"/>
                      </a:lnTo>
                      <a:lnTo>
                        <a:pt x="2958" y="440"/>
                      </a:lnTo>
                      <a:lnTo>
                        <a:pt x="2960" y="440"/>
                      </a:lnTo>
                      <a:lnTo>
                        <a:pt x="2963" y="440"/>
                      </a:lnTo>
                      <a:lnTo>
                        <a:pt x="2965" y="440"/>
                      </a:lnTo>
                      <a:lnTo>
                        <a:pt x="2969" y="440"/>
                      </a:lnTo>
                      <a:lnTo>
                        <a:pt x="2971" y="440"/>
                      </a:lnTo>
                      <a:lnTo>
                        <a:pt x="2973" y="440"/>
                      </a:lnTo>
                      <a:lnTo>
                        <a:pt x="2976" y="440"/>
                      </a:lnTo>
                      <a:lnTo>
                        <a:pt x="2978" y="440"/>
                      </a:lnTo>
                      <a:lnTo>
                        <a:pt x="2980" y="440"/>
                      </a:lnTo>
                      <a:lnTo>
                        <a:pt x="2982" y="440"/>
                      </a:lnTo>
                      <a:lnTo>
                        <a:pt x="2984" y="440"/>
                      </a:lnTo>
                      <a:lnTo>
                        <a:pt x="2986" y="440"/>
                      </a:lnTo>
                      <a:lnTo>
                        <a:pt x="2988" y="440"/>
                      </a:lnTo>
                      <a:lnTo>
                        <a:pt x="2991" y="440"/>
                      </a:lnTo>
                      <a:lnTo>
                        <a:pt x="2993" y="440"/>
                      </a:lnTo>
                      <a:lnTo>
                        <a:pt x="2995" y="440"/>
                      </a:lnTo>
                      <a:lnTo>
                        <a:pt x="2997" y="440"/>
                      </a:lnTo>
                      <a:lnTo>
                        <a:pt x="2999" y="440"/>
                      </a:lnTo>
                      <a:lnTo>
                        <a:pt x="3001" y="440"/>
                      </a:lnTo>
                      <a:lnTo>
                        <a:pt x="3004" y="440"/>
                      </a:lnTo>
                      <a:lnTo>
                        <a:pt x="3006" y="440"/>
                      </a:lnTo>
                      <a:lnTo>
                        <a:pt x="3008" y="440"/>
                      </a:lnTo>
                      <a:lnTo>
                        <a:pt x="3010" y="440"/>
                      </a:lnTo>
                      <a:lnTo>
                        <a:pt x="3012" y="440"/>
                      </a:lnTo>
                      <a:lnTo>
                        <a:pt x="3014" y="440"/>
                      </a:lnTo>
                      <a:lnTo>
                        <a:pt x="3016" y="440"/>
                      </a:lnTo>
                      <a:lnTo>
                        <a:pt x="3019" y="440"/>
                      </a:lnTo>
                      <a:lnTo>
                        <a:pt x="3021" y="440"/>
                      </a:lnTo>
                      <a:lnTo>
                        <a:pt x="3023" y="440"/>
                      </a:lnTo>
                      <a:lnTo>
                        <a:pt x="3025" y="440"/>
                      </a:lnTo>
                      <a:lnTo>
                        <a:pt x="3027" y="440"/>
                      </a:lnTo>
                      <a:lnTo>
                        <a:pt x="3029" y="440"/>
                      </a:lnTo>
                      <a:lnTo>
                        <a:pt x="3032" y="440"/>
                      </a:lnTo>
                      <a:lnTo>
                        <a:pt x="3034" y="440"/>
                      </a:lnTo>
                      <a:lnTo>
                        <a:pt x="3038" y="440"/>
                      </a:lnTo>
                      <a:lnTo>
                        <a:pt x="3040" y="440"/>
                      </a:lnTo>
                      <a:lnTo>
                        <a:pt x="3042" y="440"/>
                      </a:lnTo>
                      <a:lnTo>
                        <a:pt x="3047" y="440"/>
                      </a:lnTo>
                      <a:lnTo>
                        <a:pt x="3049" y="440"/>
                      </a:lnTo>
                      <a:lnTo>
                        <a:pt x="3051" y="440"/>
                      </a:lnTo>
                      <a:lnTo>
                        <a:pt x="3053" y="440"/>
                      </a:lnTo>
                      <a:lnTo>
                        <a:pt x="3057" y="440"/>
                      </a:lnTo>
                      <a:lnTo>
                        <a:pt x="3060" y="440"/>
                      </a:lnTo>
                      <a:lnTo>
                        <a:pt x="3062" y="440"/>
                      </a:lnTo>
                      <a:lnTo>
                        <a:pt x="3064" y="440"/>
                      </a:lnTo>
                      <a:lnTo>
                        <a:pt x="3066" y="440"/>
                      </a:lnTo>
                      <a:lnTo>
                        <a:pt x="3068" y="440"/>
                      </a:lnTo>
                      <a:lnTo>
                        <a:pt x="3070" y="440"/>
                      </a:lnTo>
                      <a:lnTo>
                        <a:pt x="3072" y="440"/>
                      </a:lnTo>
                      <a:lnTo>
                        <a:pt x="3075" y="440"/>
                      </a:lnTo>
                      <a:lnTo>
                        <a:pt x="3077" y="440"/>
                      </a:lnTo>
                      <a:lnTo>
                        <a:pt x="3079" y="440"/>
                      </a:lnTo>
                      <a:lnTo>
                        <a:pt x="3081" y="440"/>
                      </a:lnTo>
                      <a:lnTo>
                        <a:pt x="3083" y="440"/>
                      </a:lnTo>
                      <a:lnTo>
                        <a:pt x="3085" y="440"/>
                      </a:lnTo>
                      <a:lnTo>
                        <a:pt x="3088" y="440"/>
                      </a:lnTo>
                      <a:lnTo>
                        <a:pt x="3090" y="440"/>
                      </a:lnTo>
                      <a:lnTo>
                        <a:pt x="3092" y="440"/>
                      </a:lnTo>
                      <a:lnTo>
                        <a:pt x="3094" y="440"/>
                      </a:lnTo>
                      <a:lnTo>
                        <a:pt x="3096" y="440"/>
                      </a:lnTo>
                      <a:lnTo>
                        <a:pt x="3098" y="440"/>
                      </a:lnTo>
                      <a:lnTo>
                        <a:pt x="3100" y="440"/>
                      </a:lnTo>
                    </a:path>
                  </a:pathLst>
                </a:custGeom>
                <a:grpFill/>
                <a:ln w="3175">
                  <a:solidFill>
                    <a:srgbClr val="DC143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5" name="Freeform 44"/>
                <p:cNvSpPr>
                  <a:spLocks/>
                </p:cNvSpPr>
                <p:nvPr/>
              </p:nvSpPr>
              <p:spPr bwMode="auto">
                <a:xfrm>
                  <a:off x="2452688" y="4413251"/>
                  <a:ext cx="4926013" cy="246063"/>
                </a:xfrm>
                <a:custGeom>
                  <a:avLst/>
                  <a:gdLst>
                    <a:gd name="T0" fmla="*/ 50 w 3103"/>
                    <a:gd name="T1" fmla="*/ 99 h 101"/>
                    <a:gd name="T2" fmla="*/ 104 w 3103"/>
                    <a:gd name="T3" fmla="*/ 99 h 101"/>
                    <a:gd name="T4" fmla="*/ 140 w 3103"/>
                    <a:gd name="T5" fmla="*/ 99 h 101"/>
                    <a:gd name="T6" fmla="*/ 179 w 3103"/>
                    <a:gd name="T7" fmla="*/ 99 h 101"/>
                    <a:gd name="T8" fmla="*/ 222 w 3103"/>
                    <a:gd name="T9" fmla="*/ 99 h 101"/>
                    <a:gd name="T10" fmla="*/ 265 w 3103"/>
                    <a:gd name="T11" fmla="*/ 101 h 101"/>
                    <a:gd name="T12" fmla="*/ 304 w 3103"/>
                    <a:gd name="T13" fmla="*/ 101 h 101"/>
                    <a:gd name="T14" fmla="*/ 341 w 3103"/>
                    <a:gd name="T15" fmla="*/ 99 h 101"/>
                    <a:gd name="T16" fmla="*/ 381 w 3103"/>
                    <a:gd name="T17" fmla="*/ 99 h 101"/>
                    <a:gd name="T18" fmla="*/ 420 w 3103"/>
                    <a:gd name="T19" fmla="*/ 101 h 101"/>
                    <a:gd name="T20" fmla="*/ 472 w 3103"/>
                    <a:gd name="T21" fmla="*/ 99 h 101"/>
                    <a:gd name="T22" fmla="*/ 524 w 3103"/>
                    <a:gd name="T23" fmla="*/ 99 h 101"/>
                    <a:gd name="T24" fmla="*/ 573 w 3103"/>
                    <a:gd name="T25" fmla="*/ 99 h 101"/>
                    <a:gd name="T26" fmla="*/ 623 w 3103"/>
                    <a:gd name="T27" fmla="*/ 99 h 101"/>
                    <a:gd name="T28" fmla="*/ 672 w 3103"/>
                    <a:gd name="T29" fmla="*/ 99 h 101"/>
                    <a:gd name="T30" fmla="*/ 726 w 3103"/>
                    <a:gd name="T31" fmla="*/ 99 h 101"/>
                    <a:gd name="T32" fmla="*/ 776 w 3103"/>
                    <a:gd name="T33" fmla="*/ 99 h 101"/>
                    <a:gd name="T34" fmla="*/ 821 w 3103"/>
                    <a:gd name="T35" fmla="*/ 99 h 101"/>
                    <a:gd name="T36" fmla="*/ 873 w 3103"/>
                    <a:gd name="T37" fmla="*/ 99 h 101"/>
                    <a:gd name="T38" fmla="*/ 920 w 3103"/>
                    <a:gd name="T39" fmla="*/ 99 h 101"/>
                    <a:gd name="T40" fmla="*/ 963 w 3103"/>
                    <a:gd name="T41" fmla="*/ 99 h 101"/>
                    <a:gd name="T42" fmla="*/ 1006 w 3103"/>
                    <a:gd name="T43" fmla="*/ 99 h 101"/>
                    <a:gd name="T44" fmla="*/ 1049 w 3103"/>
                    <a:gd name="T45" fmla="*/ 99 h 101"/>
                    <a:gd name="T46" fmla="*/ 1095 w 3103"/>
                    <a:gd name="T47" fmla="*/ 99 h 101"/>
                    <a:gd name="T48" fmla="*/ 1140 w 3103"/>
                    <a:gd name="T49" fmla="*/ 99 h 101"/>
                    <a:gd name="T50" fmla="*/ 1181 w 3103"/>
                    <a:gd name="T51" fmla="*/ 97 h 101"/>
                    <a:gd name="T52" fmla="*/ 1233 w 3103"/>
                    <a:gd name="T53" fmla="*/ 99 h 101"/>
                    <a:gd name="T54" fmla="*/ 1289 w 3103"/>
                    <a:gd name="T55" fmla="*/ 99 h 101"/>
                    <a:gd name="T56" fmla="*/ 1340 w 3103"/>
                    <a:gd name="T57" fmla="*/ 99 h 101"/>
                    <a:gd name="T58" fmla="*/ 1396 w 3103"/>
                    <a:gd name="T59" fmla="*/ 99 h 101"/>
                    <a:gd name="T60" fmla="*/ 1450 w 3103"/>
                    <a:gd name="T61" fmla="*/ 99 h 101"/>
                    <a:gd name="T62" fmla="*/ 1506 w 3103"/>
                    <a:gd name="T63" fmla="*/ 99 h 101"/>
                    <a:gd name="T64" fmla="*/ 1562 w 3103"/>
                    <a:gd name="T65" fmla="*/ 99 h 101"/>
                    <a:gd name="T66" fmla="*/ 1612 w 3103"/>
                    <a:gd name="T67" fmla="*/ 99 h 101"/>
                    <a:gd name="T68" fmla="*/ 1661 w 3103"/>
                    <a:gd name="T69" fmla="*/ 99 h 101"/>
                    <a:gd name="T70" fmla="*/ 1711 w 3103"/>
                    <a:gd name="T71" fmla="*/ 99 h 101"/>
                    <a:gd name="T72" fmla="*/ 1765 w 3103"/>
                    <a:gd name="T73" fmla="*/ 99 h 101"/>
                    <a:gd name="T74" fmla="*/ 1816 w 3103"/>
                    <a:gd name="T75" fmla="*/ 99 h 101"/>
                    <a:gd name="T76" fmla="*/ 1870 w 3103"/>
                    <a:gd name="T77" fmla="*/ 99 h 101"/>
                    <a:gd name="T78" fmla="*/ 1922 w 3103"/>
                    <a:gd name="T79" fmla="*/ 99 h 101"/>
                    <a:gd name="T80" fmla="*/ 1976 w 3103"/>
                    <a:gd name="T81" fmla="*/ 99 h 101"/>
                    <a:gd name="T82" fmla="*/ 2025 w 3103"/>
                    <a:gd name="T83" fmla="*/ 99 h 101"/>
                    <a:gd name="T84" fmla="*/ 2079 w 3103"/>
                    <a:gd name="T85" fmla="*/ 99 h 101"/>
                    <a:gd name="T86" fmla="*/ 2140 w 3103"/>
                    <a:gd name="T87" fmla="*/ 99 h 101"/>
                    <a:gd name="T88" fmla="*/ 2191 w 3103"/>
                    <a:gd name="T89" fmla="*/ 99 h 101"/>
                    <a:gd name="T90" fmla="*/ 2239 w 3103"/>
                    <a:gd name="T91" fmla="*/ 99 h 101"/>
                    <a:gd name="T92" fmla="*/ 2293 w 3103"/>
                    <a:gd name="T93" fmla="*/ 99 h 101"/>
                    <a:gd name="T94" fmla="*/ 2344 w 3103"/>
                    <a:gd name="T95" fmla="*/ 99 h 101"/>
                    <a:gd name="T96" fmla="*/ 2394 w 3103"/>
                    <a:gd name="T97" fmla="*/ 99 h 101"/>
                    <a:gd name="T98" fmla="*/ 2454 w 3103"/>
                    <a:gd name="T99" fmla="*/ 99 h 101"/>
                    <a:gd name="T100" fmla="*/ 2506 w 3103"/>
                    <a:gd name="T101" fmla="*/ 99 h 101"/>
                    <a:gd name="T102" fmla="*/ 2558 w 3103"/>
                    <a:gd name="T103" fmla="*/ 99 h 101"/>
                    <a:gd name="T104" fmla="*/ 2616 w 3103"/>
                    <a:gd name="T105" fmla="*/ 99 h 101"/>
                    <a:gd name="T106" fmla="*/ 2667 w 3103"/>
                    <a:gd name="T107" fmla="*/ 99 h 101"/>
                    <a:gd name="T108" fmla="*/ 2715 w 3103"/>
                    <a:gd name="T109" fmla="*/ 99 h 101"/>
                    <a:gd name="T110" fmla="*/ 2762 w 3103"/>
                    <a:gd name="T111" fmla="*/ 99 h 101"/>
                    <a:gd name="T112" fmla="*/ 2825 w 3103"/>
                    <a:gd name="T113" fmla="*/ 99 h 101"/>
                    <a:gd name="T114" fmla="*/ 2874 w 3103"/>
                    <a:gd name="T115" fmla="*/ 99 h 101"/>
                    <a:gd name="T116" fmla="*/ 2939 w 3103"/>
                    <a:gd name="T117" fmla="*/ 99 h 101"/>
                    <a:gd name="T118" fmla="*/ 2986 w 3103"/>
                    <a:gd name="T119" fmla="*/ 99 h 101"/>
                    <a:gd name="T120" fmla="*/ 3040 w 3103"/>
                    <a:gd name="T121" fmla="*/ 99 h 101"/>
                    <a:gd name="T122" fmla="*/ 3094 w 3103"/>
                    <a:gd name="T123" fmla="*/ 99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03" h="101">
                      <a:moveTo>
                        <a:pt x="0" y="99"/>
                      </a:moveTo>
                      <a:lnTo>
                        <a:pt x="2" y="99"/>
                      </a:lnTo>
                      <a:lnTo>
                        <a:pt x="4" y="99"/>
                      </a:lnTo>
                      <a:lnTo>
                        <a:pt x="7" y="99"/>
                      </a:lnTo>
                      <a:lnTo>
                        <a:pt x="9" y="99"/>
                      </a:lnTo>
                      <a:lnTo>
                        <a:pt x="11" y="99"/>
                      </a:lnTo>
                      <a:lnTo>
                        <a:pt x="13" y="99"/>
                      </a:lnTo>
                      <a:lnTo>
                        <a:pt x="15" y="99"/>
                      </a:lnTo>
                      <a:lnTo>
                        <a:pt x="17" y="99"/>
                      </a:lnTo>
                      <a:lnTo>
                        <a:pt x="22" y="99"/>
                      </a:lnTo>
                      <a:lnTo>
                        <a:pt x="24" y="99"/>
                      </a:lnTo>
                      <a:lnTo>
                        <a:pt x="26" y="99"/>
                      </a:lnTo>
                      <a:lnTo>
                        <a:pt x="28" y="99"/>
                      </a:lnTo>
                      <a:lnTo>
                        <a:pt x="30" y="99"/>
                      </a:lnTo>
                      <a:lnTo>
                        <a:pt x="32" y="99"/>
                      </a:lnTo>
                      <a:lnTo>
                        <a:pt x="37" y="99"/>
                      </a:lnTo>
                      <a:lnTo>
                        <a:pt x="39" y="99"/>
                      </a:lnTo>
                      <a:lnTo>
                        <a:pt x="41" y="99"/>
                      </a:lnTo>
                      <a:lnTo>
                        <a:pt x="43" y="99"/>
                      </a:lnTo>
                      <a:lnTo>
                        <a:pt x="45" y="99"/>
                      </a:lnTo>
                      <a:lnTo>
                        <a:pt x="48" y="99"/>
                      </a:lnTo>
                      <a:lnTo>
                        <a:pt x="50" y="99"/>
                      </a:lnTo>
                      <a:lnTo>
                        <a:pt x="52" y="99"/>
                      </a:lnTo>
                      <a:lnTo>
                        <a:pt x="54" y="99"/>
                      </a:lnTo>
                      <a:lnTo>
                        <a:pt x="56" y="99"/>
                      </a:lnTo>
                      <a:lnTo>
                        <a:pt x="60" y="99"/>
                      </a:lnTo>
                      <a:lnTo>
                        <a:pt x="65" y="99"/>
                      </a:lnTo>
                      <a:lnTo>
                        <a:pt x="67" y="99"/>
                      </a:lnTo>
                      <a:lnTo>
                        <a:pt x="69" y="99"/>
                      </a:lnTo>
                      <a:lnTo>
                        <a:pt x="71" y="99"/>
                      </a:lnTo>
                      <a:lnTo>
                        <a:pt x="73" y="99"/>
                      </a:lnTo>
                      <a:lnTo>
                        <a:pt x="78" y="99"/>
                      </a:lnTo>
                      <a:lnTo>
                        <a:pt x="80" y="99"/>
                      </a:lnTo>
                      <a:lnTo>
                        <a:pt x="82" y="99"/>
                      </a:lnTo>
                      <a:lnTo>
                        <a:pt x="84" y="99"/>
                      </a:lnTo>
                      <a:lnTo>
                        <a:pt x="86" y="99"/>
                      </a:lnTo>
                      <a:lnTo>
                        <a:pt x="88" y="99"/>
                      </a:lnTo>
                      <a:lnTo>
                        <a:pt x="91" y="101"/>
                      </a:lnTo>
                      <a:lnTo>
                        <a:pt x="93" y="99"/>
                      </a:lnTo>
                      <a:lnTo>
                        <a:pt x="95" y="99"/>
                      </a:lnTo>
                      <a:lnTo>
                        <a:pt x="97" y="99"/>
                      </a:lnTo>
                      <a:lnTo>
                        <a:pt x="99" y="101"/>
                      </a:lnTo>
                      <a:lnTo>
                        <a:pt x="101" y="99"/>
                      </a:lnTo>
                      <a:lnTo>
                        <a:pt x="104" y="99"/>
                      </a:lnTo>
                      <a:lnTo>
                        <a:pt x="106" y="101"/>
                      </a:lnTo>
                      <a:lnTo>
                        <a:pt x="106" y="99"/>
                      </a:lnTo>
                      <a:lnTo>
                        <a:pt x="110" y="99"/>
                      </a:lnTo>
                      <a:lnTo>
                        <a:pt x="110" y="101"/>
                      </a:lnTo>
                      <a:lnTo>
                        <a:pt x="112" y="99"/>
                      </a:lnTo>
                      <a:lnTo>
                        <a:pt x="114" y="101"/>
                      </a:lnTo>
                      <a:lnTo>
                        <a:pt x="116" y="99"/>
                      </a:lnTo>
                      <a:lnTo>
                        <a:pt x="116" y="101"/>
                      </a:lnTo>
                      <a:lnTo>
                        <a:pt x="119" y="99"/>
                      </a:lnTo>
                      <a:lnTo>
                        <a:pt x="121" y="99"/>
                      </a:lnTo>
                      <a:lnTo>
                        <a:pt x="123" y="99"/>
                      </a:lnTo>
                      <a:lnTo>
                        <a:pt x="123" y="101"/>
                      </a:lnTo>
                      <a:lnTo>
                        <a:pt x="125" y="101"/>
                      </a:lnTo>
                      <a:lnTo>
                        <a:pt x="127" y="99"/>
                      </a:lnTo>
                      <a:lnTo>
                        <a:pt x="129" y="99"/>
                      </a:lnTo>
                      <a:lnTo>
                        <a:pt x="132" y="99"/>
                      </a:lnTo>
                      <a:lnTo>
                        <a:pt x="134" y="99"/>
                      </a:lnTo>
                      <a:lnTo>
                        <a:pt x="134" y="101"/>
                      </a:lnTo>
                      <a:lnTo>
                        <a:pt x="136" y="101"/>
                      </a:lnTo>
                      <a:lnTo>
                        <a:pt x="136" y="99"/>
                      </a:lnTo>
                      <a:lnTo>
                        <a:pt x="138" y="99"/>
                      </a:lnTo>
                      <a:lnTo>
                        <a:pt x="140" y="99"/>
                      </a:lnTo>
                      <a:lnTo>
                        <a:pt x="142" y="101"/>
                      </a:lnTo>
                      <a:lnTo>
                        <a:pt x="144" y="99"/>
                      </a:lnTo>
                      <a:lnTo>
                        <a:pt x="144" y="101"/>
                      </a:lnTo>
                      <a:lnTo>
                        <a:pt x="147" y="99"/>
                      </a:lnTo>
                      <a:lnTo>
                        <a:pt x="149" y="99"/>
                      </a:lnTo>
                      <a:lnTo>
                        <a:pt x="151" y="101"/>
                      </a:lnTo>
                      <a:lnTo>
                        <a:pt x="151" y="99"/>
                      </a:lnTo>
                      <a:lnTo>
                        <a:pt x="153" y="101"/>
                      </a:lnTo>
                      <a:lnTo>
                        <a:pt x="155" y="99"/>
                      </a:lnTo>
                      <a:lnTo>
                        <a:pt x="157" y="99"/>
                      </a:lnTo>
                      <a:lnTo>
                        <a:pt x="157" y="101"/>
                      </a:lnTo>
                      <a:lnTo>
                        <a:pt x="160" y="99"/>
                      </a:lnTo>
                      <a:lnTo>
                        <a:pt x="162" y="99"/>
                      </a:lnTo>
                      <a:lnTo>
                        <a:pt x="162" y="101"/>
                      </a:lnTo>
                      <a:lnTo>
                        <a:pt x="164" y="99"/>
                      </a:lnTo>
                      <a:lnTo>
                        <a:pt x="166" y="99"/>
                      </a:lnTo>
                      <a:lnTo>
                        <a:pt x="170" y="99"/>
                      </a:lnTo>
                      <a:lnTo>
                        <a:pt x="170" y="101"/>
                      </a:lnTo>
                      <a:lnTo>
                        <a:pt x="173" y="99"/>
                      </a:lnTo>
                      <a:lnTo>
                        <a:pt x="175" y="101"/>
                      </a:lnTo>
                      <a:lnTo>
                        <a:pt x="177" y="99"/>
                      </a:lnTo>
                      <a:lnTo>
                        <a:pt x="179" y="99"/>
                      </a:lnTo>
                      <a:lnTo>
                        <a:pt x="181" y="99"/>
                      </a:lnTo>
                      <a:lnTo>
                        <a:pt x="183" y="99"/>
                      </a:lnTo>
                      <a:lnTo>
                        <a:pt x="185" y="99"/>
                      </a:lnTo>
                      <a:lnTo>
                        <a:pt x="190" y="99"/>
                      </a:lnTo>
                      <a:lnTo>
                        <a:pt x="192" y="99"/>
                      </a:lnTo>
                      <a:lnTo>
                        <a:pt x="194" y="101"/>
                      </a:lnTo>
                      <a:lnTo>
                        <a:pt x="196" y="99"/>
                      </a:lnTo>
                      <a:lnTo>
                        <a:pt x="198" y="101"/>
                      </a:lnTo>
                      <a:lnTo>
                        <a:pt x="201" y="99"/>
                      </a:lnTo>
                      <a:lnTo>
                        <a:pt x="203" y="101"/>
                      </a:lnTo>
                      <a:lnTo>
                        <a:pt x="203" y="99"/>
                      </a:lnTo>
                      <a:lnTo>
                        <a:pt x="205" y="101"/>
                      </a:lnTo>
                      <a:lnTo>
                        <a:pt x="205" y="99"/>
                      </a:lnTo>
                      <a:lnTo>
                        <a:pt x="207" y="99"/>
                      </a:lnTo>
                      <a:lnTo>
                        <a:pt x="209" y="101"/>
                      </a:lnTo>
                      <a:lnTo>
                        <a:pt x="211" y="101"/>
                      </a:lnTo>
                      <a:lnTo>
                        <a:pt x="213" y="99"/>
                      </a:lnTo>
                      <a:lnTo>
                        <a:pt x="216" y="99"/>
                      </a:lnTo>
                      <a:lnTo>
                        <a:pt x="216" y="101"/>
                      </a:lnTo>
                      <a:lnTo>
                        <a:pt x="218" y="101"/>
                      </a:lnTo>
                      <a:lnTo>
                        <a:pt x="220" y="99"/>
                      </a:lnTo>
                      <a:lnTo>
                        <a:pt x="222" y="99"/>
                      </a:lnTo>
                      <a:lnTo>
                        <a:pt x="224" y="99"/>
                      </a:lnTo>
                      <a:lnTo>
                        <a:pt x="226" y="101"/>
                      </a:lnTo>
                      <a:lnTo>
                        <a:pt x="229" y="101"/>
                      </a:lnTo>
                      <a:lnTo>
                        <a:pt x="231" y="99"/>
                      </a:lnTo>
                      <a:lnTo>
                        <a:pt x="231" y="101"/>
                      </a:lnTo>
                      <a:lnTo>
                        <a:pt x="233" y="99"/>
                      </a:lnTo>
                      <a:lnTo>
                        <a:pt x="235" y="99"/>
                      </a:lnTo>
                      <a:lnTo>
                        <a:pt x="237" y="101"/>
                      </a:lnTo>
                      <a:lnTo>
                        <a:pt x="239" y="99"/>
                      </a:lnTo>
                      <a:lnTo>
                        <a:pt x="241" y="99"/>
                      </a:lnTo>
                      <a:lnTo>
                        <a:pt x="244" y="101"/>
                      </a:lnTo>
                      <a:lnTo>
                        <a:pt x="246" y="99"/>
                      </a:lnTo>
                      <a:lnTo>
                        <a:pt x="248" y="99"/>
                      </a:lnTo>
                      <a:lnTo>
                        <a:pt x="248" y="101"/>
                      </a:lnTo>
                      <a:lnTo>
                        <a:pt x="250" y="101"/>
                      </a:lnTo>
                      <a:lnTo>
                        <a:pt x="252" y="99"/>
                      </a:lnTo>
                      <a:lnTo>
                        <a:pt x="254" y="101"/>
                      </a:lnTo>
                      <a:lnTo>
                        <a:pt x="257" y="99"/>
                      </a:lnTo>
                      <a:lnTo>
                        <a:pt x="259" y="99"/>
                      </a:lnTo>
                      <a:lnTo>
                        <a:pt x="261" y="99"/>
                      </a:lnTo>
                      <a:lnTo>
                        <a:pt x="263" y="101"/>
                      </a:lnTo>
                      <a:lnTo>
                        <a:pt x="265" y="101"/>
                      </a:lnTo>
                      <a:lnTo>
                        <a:pt x="265" y="99"/>
                      </a:lnTo>
                      <a:lnTo>
                        <a:pt x="269" y="101"/>
                      </a:lnTo>
                      <a:lnTo>
                        <a:pt x="269" y="99"/>
                      </a:lnTo>
                      <a:lnTo>
                        <a:pt x="272" y="99"/>
                      </a:lnTo>
                      <a:lnTo>
                        <a:pt x="274" y="99"/>
                      </a:lnTo>
                      <a:lnTo>
                        <a:pt x="276" y="101"/>
                      </a:lnTo>
                      <a:lnTo>
                        <a:pt x="278" y="99"/>
                      </a:lnTo>
                      <a:lnTo>
                        <a:pt x="278" y="101"/>
                      </a:lnTo>
                      <a:lnTo>
                        <a:pt x="280" y="99"/>
                      </a:lnTo>
                      <a:lnTo>
                        <a:pt x="282" y="99"/>
                      </a:lnTo>
                      <a:lnTo>
                        <a:pt x="285" y="99"/>
                      </a:lnTo>
                      <a:lnTo>
                        <a:pt x="285" y="101"/>
                      </a:lnTo>
                      <a:lnTo>
                        <a:pt x="287" y="101"/>
                      </a:lnTo>
                      <a:lnTo>
                        <a:pt x="289" y="99"/>
                      </a:lnTo>
                      <a:lnTo>
                        <a:pt x="291" y="101"/>
                      </a:lnTo>
                      <a:lnTo>
                        <a:pt x="291" y="99"/>
                      </a:lnTo>
                      <a:lnTo>
                        <a:pt x="293" y="99"/>
                      </a:lnTo>
                      <a:lnTo>
                        <a:pt x="295" y="101"/>
                      </a:lnTo>
                      <a:lnTo>
                        <a:pt x="297" y="101"/>
                      </a:lnTo>
                      <a:lnTo>
                        <a:pt x="300" y="99"/>
                      </a:lnTo>
                      <a:lnTo>
                        <a:pt x="302" y="99"/>
                      </a:lnTo>
                      <a:lnTo>
                        <a:pt x="304" y="101"/>
                      </a:lnTo>
                      <a:lnTo>
                        <a:pt x="304" y="99"/>
                      </a:lnTo>
                      <a:lnTo>
                        <a:pt x="308" y="101"/>
                      </a:lnTo>
                      <a:lnTo>
                        <a:pt x="308" y="99"/>
                      </a:lnTo>
                      <a:lnTo>
                        <a:pt x="310" y="101"/>
                      </a:lnTo>
                      <a:lnTo>
                        <a:pt x="310" y="99"/>
                      </a:lnTo>
                      <a:lnTo>
                        <a:pt x="315" y="99"/>
                      </a:lnTo>
                      <a:lnTo>
                        <a:pt x="315" y="101"/>
                      </a:lnTo>
                      <a:lnTo>
                        <a:pt x="317" y="99"/>
                      </a:lnTo>
                      <a:lnTo>
                        <a:pt x="319" y="99"/>
                      </a:lnTo>
                      <a:lnTo>
                        <a:pt x="321" y="99"/>
                      </a:lnTo>
                      <a:lnTo>
                        <a:pt x="321" y="101"/>
                      </a:lnTo>
                      <a:lnTo>
                        <a:pt x="323" y="101"/>
                      </a:lnTo>
                      <a:lnTo>
                        <a:pt x="325" y="99"/>
                      </a:lnTo>
                      <a:lnTo>
                        <a:pt x="328" y="99"/>
                      </a:lnTo>
                      <a:lnTo>
                        <a:pt x="328" y="101"/>
                      </a:lnTo>
                      <a:lnTo>
                        <a:pt x="330" y="99"/>
                      </a:lnTo>
                      <a:lnTo>
                        <a:pt x="332" y="99"/>
                      </a:lnTo>
                      <a:lnTo>
                        <a:pt x="334" y="101"/>
                      </a:lnTo>
                      <a:lnTo>
                        <a:pt x="334" y="99"/>
                      </a:lnTo>
                      <a:lnTo>
                        <a:pt x="336" y="99"/>
                      </a:lnTo>
                      <a:lnTo>
                        <a:pt x="338" y="99"/>
                      </a:lnTo>
                      <a:lnTo>
                        <a:pt x="341" y="99"/>
                      </a:lnTo>
                      <a:lnTo>
                        <a:pt x="345" y="101"/>
                      </a:lnTo>
                      <a:lnTo>
                        <a:pt x="347" y="99"/>
                      </a:lnTo>
                      <a:lnTo>
                        <a:pt x="349" y="101"/>
                      </a:lnTo>
                      <a:lnTo>
                        <a:pt x="351" y="101"/>
                      </a:lnTo>
                      <a:lnTo>
                        <a:pt x="353" y="99"/>
                      </a:lnTo>
                      <a:lnTo>
                        <a:pt x="353" y="101"/>
                      </a:lnTo>
                      <a:lnTo>
                        <a:pt x="358" y="99"/>
                      </a:lnTo>
                      <a:lnTo>
                        <a:pt x="358" y="101"/>
                      </a:lnTo>
                      <a:lnTo>
                        <a:pt x="360" y="101"/>
                      </a:lnTo>
                      <a:lnTo>
                        <a:pt x="360" y="99"/>
                      </a:lnTo>
                      <a:lnTo>
                        <a:pt x="364" y="99"/>
                      </a:lnTo>
                      <a:lnTo>
                        <a:pt x="364" y="101"/>
                      </a:lnTo>
                      <a:lnTo>
                        <a:pt x="366" y="99"/>
                      </a:lnTo>
                      <a:lnTo>
                        <a:pt x="366" y="101"/>
                      </a:lnTo>
                      <a:lnTo>
                        <a:pt x="371" y="99"/>
                      </a:lnTo>
                      <a:lnTo>
                        <a:pt x="371" y="101"/>
                      </a:lnTo>
                      <a:lnTo>
                        <a:pt x="373" y="101"/>
                      </a:lnTo>
                      <a:lnTo>
                        <a:pt x="375" y="99"/>
                      </a:lnTo>
                      <a:lnTo>
                        <a:pt x="377" y="99"/>
                      </a:lnTo>
                      <a:lnTo>
                        <a:pt x="377" y="101"/>
                      </a:lnTo>
                      <a:lnTo>
                        <a:pt x="379" y="101"/>
                      </a:lnTo>
                      <a:lnTo>
                        <a:pt x="381" y="99"/>
                      </a:lnTo>
                      <a:lnTo>
                        <a:pt x="384" y="99"/>
                      </a:lnTo>
                      <a:lnTo>
                        <a:pt x="386" y="101"/>
                      </a:lnTo>
                      <a:lnTo>
                        <a:pt x="388" y="99"/>
                      </a:lnTo>
                      <a:lnTo>
                        <a:pt x="388" y="101"/>
                      </a:lnTo>
                      <a:lnTo>
                        <a:pt x="390" y="101"/>
                      </a:lnTo>
                      <a:lnTo>
                        <a:pt x="392" y="99"/>
                      </a:lnTo>
                      <a:lnTo>
                        <a:pt x="394" y="101"/>
                      </a:lnTo>
                      <a:lnTo>
                        <a:pt x="397" y="99"/>
                      </a:lnTo>
                      <a:lnTo>
                        <a:pt x="397" y="101"/>
                      </a:lnTo>
                      <a:lnTo>
                        <a:pt x="399" y="99"/>
                      </a:lnTo>
                      <a:lnTo>
                        <a:pt x="401" y="101"/>
                      </a:lnTo>
                      <a:lnTo>
                        <a:pt x="401" y="99"/>
                      </a:lnTo>
                      <a:lnTo>
                        <a:pt x="403" y="99"/>
                      </a:lnTo>
                      <a:lnTo>
                        <a:pt x="405" y="101"/>
                      </a:lnTo>
                      <a:lnTo>
                        <a:pt x="407" y="99"/>
                      </a:lnTo>
                      <a:lnTo>
                        <a:pt x="409" y="99"/>
                      </a:lnTo>
                      <a:lnTo>
                        <a:pt x="412" y="101"/>
                      </a:lnTo>
                      <a:lnTo>
                        <a:pt x="414" y="101"/>
                      </a:lnTo>
                      <a:lnTo>
                        <a:pt x="414" y="99"/>
                      </a:lnTo>
                      <a:lnTo>
                        <a:pt x="416" y="99"/>
                      </a:lnTo>
                      <a:lnTo>
                        <a:pt x="418" y="101"/>
                      </a:lnTo>
                      <a:lnTo>
                        <a:pt x="420" y="101"/>
                      </a:lnTo>
                      <a:lnTo>
                        <a:pt x="422" y="99"/>
                      </a:lnTo>
                      <a:lnTo>
                        <a:pt x="427" y="101"/>
                      </a:lnTo>
                      <a:lnTo>
                        <a:pt x="429" y="99"/>
                      </a:lnTo>
                      <a:lnTo>
                        <a:pt x="431" y="101"/>
                      </a:lnTo>
                      <a:lnTo>
                        <a:pt x="433" y="99"/>
                      </a:lnTo>
                      <a:lnTo>
                        <a:pt x="433" y="101"/>
                      </a:lnTo>
                      <a:lnTo>
                        <a:pt x="435" y="101"/>
                      </a:lnTo>
                      <a:lnTo>
                        <a:pt x="438" y="99"/>
                      </a:lnTo>
                      <a:lnTo>
                        <a:pt x="440" y="99"/>
                      </a:lnTo>
                      <a:lnTo>
                        <a:pt x="442" y="101"/>
                      </a:lnTo>
                      <a:lnTo>
                        <a:pt x="444" y="99"/>
                      </a:lnTo>
                      <a:lnTo>
                        <a:pt x="446" y="99"/>
                      </a:lnTo>
                      <a:lnTo>
                        <a:pt x="446" y="101"/>
                      </a:lnTo>
                      <a:lnTo>
                        <a:pt x="448" y="101"/>
                      </a:lnTo>
                      <a:lnTo>
                        <a:pt x="453" y="99"/>
                      </a:lnTo>
                      <a:lnTo>
                        <a:pt x="457" y="99"/>
                      </a:lnTo>
                      <a:lnTo>
                        <a:pt x="459" y="99"/>
                      </a:lnTo>
                      <a:lnTo>
                        <a:pt x="461" y="99"/>
                      </a:lnTo>
                      <a:lnTo>
                        <a:pt x="463" y="99"/>
                      </a:lnTo>
                      <a:lnTo>
                        <a:pt x="466" y="97"/>
                      </a:lnTo>
                      <a:lnTo>
                        <a:pt x="470" y="99"/>
                      </a:lnTo>
                      <a:lnTo>
                        <a:pt x="472" y="99"/>
                      </a:lnTo>
                      <a:lnTo>
                        <a:pt x="474" y="99"/>
                      </a:lnTo>
                      <a:lnTo>
                        <a:pt x="476" y="99"/>
                      </a:lnTo>
                      <a:lnTo>
                        <a:pt x="478" y="99"/>
                      </a:lnTo>
                      <a:lnTo>
                        <a:pt x="481" y="99"/>
                      </a:lnTo>
                      <a:lnTo>
                        <a:pt x="483" y="99"/>
                      </a:lnTo>
                      <a:lnTo>
                        <a:pt x="485" y="99"/>
                      </a:lnTo>
                      <a:lnTo>
                        <a:pt x="489" y="99"/>
                      </a:lnTo>
                      <a:lnTo>
                        <a:pt x="491" y="99"/>
                      </a:lnTo>
                      <a:lnTo>
                        <a:pt x="494" y="99"/>
                      </a:lnTo>
                      <a:lnTo>
                        <a:pt x="496" y="99"/>
                      </a:lnTo>
                      <a:lnTo>
                        <a:pt x="498" y="99"/>
                      </a:lnTo>
                      <a:lnTo>
                        <a:pt x="500" y="99"/>
                      </a:lnTo>
                      <a:lnTo>
                        <a:pt x="502" y="99"/>
                      </a:lnTo>
                      <a:lnTo>
                        <a:pt x="506" y="99"/>
                      </a:lnTo>
                      <a:lnTo>
                        <a:pt x="509" y="99"/>
                      </a:lnTo>
                      <a:lnTo>
                        <a:pt x="511" y="99"/>
                      </a:lnTo>
                      <a:lnTo>
                        <a:pt x="513" y="99"/>
                      </a:lnTo>
                      <a:lnTo>
                        <a:pt x="515" y="99"/>
                      </a:lnTo>
                      <a:lnTo>
                        <a:pt x="517" y="99"/>
                      </a:lnTo>
                      <a:lnTo>
                        <a:pt x="519" y="99"/>
                      </a:lnTo>
                      <a:lnTo>
                        <a:pt x="522" y="99"/>
                      </a:lnTo>
                      <a:lnTo>
                        <a:pt x="524" y="99"/>
                      </a:lnTo>
                      <a:lnTo>
                        <a:pt x="526" y="99"/>
                      </a:lnTo>
                      <a:lnTo>
                        <a:pt x="528" y="99"/>
                      </a:lnTo>
                      <a:lnTo>
                        <a:pt x="530" y="99"/>
                      </a:lnTo>
                      <a:lnTo>
                        <a:pt x="532" y="99"/>
                      </a:lnTo>
                      <a:lnTo>
                        <a:pt x="534" y="99"/>
                      </a:lnTo>
                      <a:lnTo>
                        <a:pt x="537" y="99"/>
                      </a:lnTo>
                      <a:lnTo>
                        <a:pt x="539" y="101"/>
                      </a:lnTo>
                      <a:lnTo>
                        <a:pt x="539" y="99"/>
                      </a:lnTo>
                      <a:lnTo>
                        <a:pt x="541" y="99"/>
                      </a:lnTo>
                      <a:lnTo>
                        <a:pt x="543" y="99"/>
                      </a:lnTo>
                      <a:lnTo>
                        <a:pt x="545" y="99"/>
                      </a:lnTo>
                      <a:lnTo>
                        <a:pt x="547" y="99"/>
                      </a:lnTo>
                      <a:lnTo>
                        <a:pt x="552" y="99"/>
                      </a:lnTo>
                      <a:lnTo>
                        <a:pt x="556" y="99"/>
                      </a:lnTo>
                      <a:lnTo>
                        <a:pt x="558" y="99"/>
                      </a:lnTo>
                      <a:lnTo>
                        <a:pt x="560" y="99"/>
                      </a:lnTo>
                      <a:lnTo>
                        <a:pt x="562" y="99"/>
                      </a:lnTo>
                      <a:lnTo>
                        <a:pt x="565" y="99"/>
                      </a:lnTo>
                      <a:lnTo>
                        <a:pt x="567" y="99"/>
                      </a:lnTo>
                      <a:lnTo>
                        <a:pt x="569" y="99"/>
                      </a:lnTo>
                      <a:lnTo>
                        <a:pt x="571" y="99"/>
                      </a:lnTo>
                      <a:lnTo>
                        <a:pt x="573" y="99"/>
                      </a:lnTo>
                      <a:lnTo>
                        <a:pt x="575" y="99"/>
                      </a:lnTo>
                      <a:lnTo>
                        <a:pt x="578" y="99"/>
                      </a:lnTo>
                      <a:lnTo>
                        <a:pt x="580" y="99"/>
                      </a:lnTo>
                      <a:lnTo>
                        <a:pt x="582" y="99"/>
                      </a:lnTo>
                      <a:lnTo>
                        <a:pt x="584" y="99"/>
                      </a:lnTo>
                      <a:lnTo>
                        <a:pt x="588" y="99"/>
                      </a:lnTo>
                      <a:lnTo>
                        <a:pt x="593" y="99"/>
                      </a:lnTo>
                      <a:lnTo>
                        <a:pt x="595" y="99"/>
                      </a:lnTo>
                      <a:lnTo>
                        <a:pt x="597" y="99"/>
                      </a:lnTo>
                      <a:lnTo>
                        <a:pt x="599" y="99"/>
                      </a:lnTo>
                      <a:lnTo>
                        <a:pt x="601" y="99"/>
                      </a:lnTo>
                      <a:lnTo>
                        <a:pt x="603" y="99"/>
                      </a:lnTo>
                      <a:lnTo>
                        <a:pt x="606" y="99"/>
                      </a:lnTo>
                      <a:lnTo>
                        <a:pt x="608" y="101"/>
                      </a:lnTo>
                      <a:lnTo>
                        <a:pt x="608" y="99"/>
                      </a:lnTo>
                      <a:lnTo>
                        <a:pt x="610" y="99"/>
                      </a:lnTo>
                      <a:lnTo>
                        <a:pt x="612" y="99"/>
                      </a:lnTo>
                      <a:lnTo>
                        <a:pt x="614" y="99"/>
                      </a:lnTo>
                      <a:lnTo>
                        <a:pt x="616" y="99"/>
                      </a:lnTo>
                      <a:lnTo>
                        <a:pt x="618" y="99"/>
                      </a:lnTo>
                      <a:lnTo>
                        <a:pt x="621" y="99"/>
                      </a:lnTo>
                      <a:lnTo>
                        <a:pt x="623" y="99"/>
                      </a:lnTo>
                      <a:lnTo>
                        <a:pt x="625" y="99"/>
                      </a:lnTo>
                      <a:lnTo>
                        <a:pt x="627" y="99"/>
                      </a:lnTo>
                      <a:lnTo>
                        <a:pt x="629" y="99"/>
                      </a:lnTo>
                      <a:lnTo>
                        <a:pt x="631" y="99"/>
                      </a:lnTo>
                      <a:lnTo>
                        <a:pt x="634" y="99"/>
                      </a:lnTo>
                      <a:lnTo>
                        <a:pt x="636" y="99"/>
                      </a:lnTo>
                      <a:lnTo>
                        <a:pt x="638" y="99"/>
                      </a:lnTo>
                      <a:lnTo>
                        <a:pt x="640" y="99"/>
                      </a:lnTo>
                      <a:lnTo>
                        <a:pt x="642" y="99"/>
                      </a:lnTo>
                      <a:lnTo>
                        <a:pt x="644" y="99"/>
                      </a:lnTo>
                      <a:lnTo>
                        <a:pt x="646" y="99"/>
                      </a:lnTo>
                      <a:lnTo>
                        <a:pt x="649" y="99"/>
                      </a:lnTo>
                      <a:lnTo>
                        <a:pt x="653" y="99"/>
                      </a:lnTo>
                      <a:lnTo>
                        <a:pt x="655" y="99"/>
                      </a:lnTo>
                      <a:lnTo>
                        <a:pt x="657" y="99"/>
                      </a:lnTo>
                      <a:lnTo>
                        <a:pt x="659" y="99"/>
                      </a:lnTo>
                      <a:lnTo>
                        <a:pt x="662" y="99"/>
                      </a:lnTo>
                      <a:lnTo>
                        <a:pt x="664" y="99"/>
                      </a:lnTo>
                      <a:lnTo>
                        <a:pt x="666" y="99"/>
                      </a:lnTo>
                      <a:lnTo>
                        <a:pt x="668" y="99"/>
                      </a:lnTo>
                      <a:lnTo>
                        <a:pt x="670" y="99"/>
                      </a:lnTo>
                      <a:lnTo>
                        <a:pt x="672" y="99"/>
                      </a:lnTo>
                      <a:lnTo>
                        <a:pt x="675" y="99"/>
                      </a:lnTo>
                      <a:lnTo>
                        <a:pt x="677" y="99"/>
                      </a:lnTo>
                      <a:lnTo>
                        <a:pt x="679" y="99"/>
                      </a:lnTo>
                      <a:lnTo>
                        <a:pt x="683" y="99"/>
                      </a:lnTo>
                      <a:lnTo>
                        <a:pt x="685" y="99"/>
                      </a:lnTo>
                      <a:lnTo>
                        <a:pt x="687" y="99"/>
                      </a:lnTo>
                      <a:lnTo>
                        <a:pt x="690" y="99"/>
                      </a:lnTo>
                      <a:lnTo>
                        <a:pt x="692" y="99"/>
                      </a:lnTo>
                      <a:lnTo>
                        <a:pt x="694" y="99"/>
                      </a:lnTo>
                      <a:lnTo>
                        <a:pt x="696" y="99"/>
                      </a:lnTo>
                      <a:lnTo>
                        <a:pt x="698" y="99"/>
                      </a:lnTo>
                      <a:lnTo>
                        <a:pt x="703" y="99"/>
                      </a:lnTo>
                      <a:lnTo>
                        <a:pt x="705" y="99"/>
                      </a:lnTo>
                      <a:lnTo>
                        <a:pt x="707" y="99"/>
                      </a:lnTo>
                      <a:lnTo>
                        <a:pt x="709" y="99"/>
                      </a:lnTo>
                      <a:lnTo>
                        <a:pt x="711" y="99"/>
                      </a:lnTo>
                      <a:lnTo>
                        <a:pt x="713" y="99"/>
                      </a:lnTo>
                      <a:lnTo>
                        <a:pt x="715" y="99"/>
                      </a:lnTo>
                      <a:lnTo>
                        <a:pt x="718" y="99"/>
                      </a:lnTo>
                      <a:lnTo>
                        <a:pt x="720" y="99"/>
                      </a:lnTo>
                      <a:lnTo>
                        <a:pt x="722" y="99"/>
                      </a:lnTo>
                      <a:lnTo>
                        <a:pt x="726" y="99"/>
                      </a:lnTo>
                      <a:lnTo>
                        <a:pt x="728" y="99"/>
                      </a:lnTo>
                      <a:lnTo>
                        <a:pt x="731" y="99"/>
                      </a:lnTo>
                      <a:lnTo>
                        <a:pt x="733" y="99"/>
                      </a:lnTo>
                      <a:lnTo>
                        <a:pt x="735" y="99"/>
                      </a:lnTo>
                      <a:lnTo>
                        <a:pt x="737" y="99"/>
                      </a:lnTo>
                      <a:lnTo>
                        <a:pt x="739" y="99"/>
                      </a:lnTo>
                      <a:lnTo>
                        <a:pt x="741" y="99"/>
                      </a:lnTo>
                      <a:lnTo>
                        <a:pt x="743" y="101"/>
                      </a:lnTo>
                      <a:lnTo>
                        <a:pt x="746" y="99"/>
                      </a:lnTo>
                      <a:lnTo>
                        <a:pt x="748" y="99"/>
                      </a:lnTo>
                      <a:lnTo>
                        <a:pt x="750" y="99"/>
                      </a:lnTo>
                      <a:lnTo>
                        <a:pt x="752" y="99"/>
                      </a:lnTo>
                      <a:lnTo>
                        <a:pt x="754" y="99"/>
                      </a:lnTo>
                      <a:lnTo>
                        <a:pt x="756" y="99"/>
                      </a:lnTo>
                      <a:lnTo>
                        <a:pt x="759" y="99"/>
                      </a:lnTo>
                      <a:lnTo>
                        <a:pt x="761" y="99"/>
                      </a:lnTo>
                      <a:lnTo>
                        <a:pt x="763" y="99"/>
                      </a:lnTo>
                      <a:lnTo>
                        <a:pt x="765" y="99"/>
                      </a:lnTo>
                      <a:lnTo>
                        <a:pt x="767" y="99"/>
                      </a:lnTo>
                      <a:lnTo>
                        <a:pt x="771" y="99"/>
                      </a:lnTo>
                      <a:lnTo>
                        <a:pt x="774" y="101"/>
                      </a:lnTo>
                      <a:lnTo>
                        <a:pt x="776" y="99"/>
                      </a:lnTo>
                      <a:lnTo>
                        <a:pt x="778" y="99"/>
                      </a:lnTo>
                      <a:lnTo>
                        <a:pt x="780" y="99"/>
                      </a:lnTo>
                      <a:lnTo>
                        <a:pt x="782" y="99"/>
                      </a:lnTo>
                      <a:lnTo>
                        <a:pt x="784" y="99"/>
                      </a:lnTo>
                      <a:lnTo>
                        <a:pt x="787" y="99"/>
                      </a:lnTo>
                      <a:lnTo>
                        <a:pt x="789" y="99"/>
                      </a:lnTo>
                      <a:lnTo>
                        <a:pt x="791" y="101"/>
                      </a:lnTo>
                      <a:lnTo>
                        <a:pt x="791" y="99"/>
                      </a:lnTo>
                      <a:lnTo>
                        <a:pt x="793" y="99"/>
                      </a:lnTo>
                      <a:lnTo>
                        <a:pt x="795" y="99"/>
                      </a:lnTo>
                      <a:lnTo>
                        <a:pt x="797" y="99"/>
                      </a:lnTo>
                      <a:lnTo>
                        <a:pt x="799" y="99"/>
                      </a:lnTo>
                      <a:lnTo>
                        <a:pt x="802" y="99"/>
                      </a:lnTo>
                      <a:lnTo>
                        <a:pt x="804" y="99"/>
                      </a:lnTo>
                      <a:lnTo>
                        <a:pt x="806" y="99"/>
                      </a:lnTo>
                      <a:lnTo>
                        <a:pt x="808" y="99"/>
                      </a:lnTo>
                      <a:lnTo>
                        <a:pt x="810" y="99"/>
                      </a:lnTo>
                      <a:lnTo>
                        <a:pt x="812" y="99"/>
                      </a:lnTo>
                      <a:lnTo>
                        <a:pt x="815" y="99"/>
                      </a:lnTo>
                      <a:lnTo>
                        <a:pt x="817" y="99"/>
                      </a:lnTo>
                      <a:lnTo>
                        <a:pt x="819" y="101"/>
                      </a:lnTo>
                      <a:lnTo>
                        <a:pt x="821" y="99"/>
                      </a:lnTo>
                      <a:lnTo>
                        <a:pt x="821" y="101"/>
                      </a:lnTo>
                      <a:lnTo>
                        <a:pt x="823" y="99"/>
                      </a:lnTo>
                      <a:lnTo>
                        <a:pt x="827" y="99"/>
                      </a:lnTo>
                      <a:lnTo>
                        <a:pt x="830" y="99"/>
                      </a:lnTo>
                      <a:lnTo>
                        <a:pt x="834" y="99"/>
                      </a:lnTo>
                      <a:lnTo>
                        <a:pt x="838" y="101"/>
                      </a:lnTo>
                      <a:lnTo>
                        <a:pt x="838" y="99"/>
                      </a:lnTo>
                      <a:lnTo>
                        <a:pt x="840" y="99"/>
                      </a:lnTo>
                      <a:lnTo>
                        <a:pt x="845" y="99"/>
                      </a:lnTo>
                      <a:lnTo>
                        <a:pt x="847" y="99"/>
                      </a:lnTo>
                      <a:lnTo>
                        <a:pt x="847" y="101"/>
                      </a:lnTo>
                      <a:lnTo>
                        <a:pt x="849" y="99"/>
                      </a:lnTo>
                      <a:lnTo>
                        <a:pt x="851" y="99"/>
                      </a:lnTo>
                      <a:lnTo>
                        <a:pt x="853" y="99"/>
                      </a:lnTo>
                      <a:lnTo>
                        <a:pt x="855" y="99"/>
                      </a:lnTo>
                      <a:lnTo>
                        <a:pt x="858" y="99"/>
                      </a:lnTo>
                      <a:lnTo>
                        <a:pt x="858" y="101"/>
                      </a:lnTo>
                      <a:lnTo>
                        <a:pt x="862" y="99"/>
                      </a:lnTo>
                      <a:lnTo>
                        <a:pt x="864" y="99"/>
                      </a:lnTo>
                      <a:lnTo>
                        <a:pt x="866" y="99"/>
                      </a:lnTo>
                      <a:lnTo>
                        <a:pt x="871" y="99"/>
                      </a:lnTo>
                      <a:lnTo>
                        <a:pt x="873" y="99"/>
                      </a:lnTo>
                      <a:lnTo>
                        <a:pt x="875" y="99"/>
                      </a:lnTo>
                      <a:lnTo>
                        <a:pt x="877" y="99"/>
                      </a:lnTo>
                      <a:lnTo>
                        <a:pt x="879" y="99"/>
                      </a:lnTo>
                      <a:lnTo>
                        <a:pt x="883" y="99"/>
                      </a:lnTo>
                      <a:lnTo>
                        <a:pt x="886" y="99"/>
                      </a:lnTo>
                      <a:lnTo>
                        <a:pt x="886" y="101"/>
                      </a:lnTo>
                      <a:lnTo>
                        <a:pt x="888" y="99"/>
                      </a:lnTo>
                      <a:lnTo>
                        <a:pt x="890" y="101"/>
                      </a:lnTo>
                      <a:lnTo>
                        <a:pt x="892" y="99"/>
                      </a:lnTo>
                      <a:lnTo>
                        <a:pt x="894" y="99"/>
                      </a:lnTo>
                      <a:lnTo>
                        <a:pt x="896" y="99"/>
                      </a:lnTo>
                      <a:lnTo>
                        <a:pt x="899" y="99"/>
                      </a:lnTo>
                      <a:lnTo>
                        <a:pt x="903" y="99"/>
                      </a:lnTo>
                      <a:lnTo>
                        <a:pt x="903" y="101"/>
                      </a:lnTo>
                      <a:lnTo>
                        <a:pt x="905" y="99"/>
                      </a:lnTo>
                      <a:lnTo>
                        <a:pt x="907" y="99"/>
                      </a:lnTo>
                      <a:lnTo>
                        <a:pt x="909" y="99"/>
                      </a:lnTo>
                      <a:lnTo>
                        <a:pt x="911" y="101"/>
                      </a:lnTo>
                      <a:lnTo>
                        <a:pt x="914" y="99"/>
                      </a:lnTo>
                      <a:lnTo>
                        <a:pt x="916" y="101"/>
                      </a:lnTo>
                      <a:lnTo>
                        <a:pt x="918" y="99"/>
                      </a:lnTo>
                      <a:lnTo>
                        <a:pt x="920" y="99"/>
                      </a:lnTo>
                      <a:lnTo>
                        <a:pt x="922" y="101"/>
                      </a:lnTo>
                      <a:lnTo>
                        <a:pt x="922" y="99"/>
                      </a:lnTo>
                      <a:lnTo>
                        <a:pt x="927" y="99"/>
                      </a:lnTo>
                      <a:lnTo>
                        <a:pt x="929" y="101"/>
                      </a:lnTo>
                      <a:lnTo>
                        <a:pt x="929" y="99"/>
                      </a:lnTo>
                      <a:lnTo>
                        <a:pt x="933" y="99"/>
                      </a:lnTo>
                      <a:lnTo>
                        <a:pt x="933" y="101"/>
                      </a:lnTo>
                      <a:lnTo>
                        <a:pt x="937" y="99"/>
                      </a:lnTo>
                      <a:lnTo>
                        <a:pt x="940" y="101"/>
                      </a:lnTo>
                      <a:lnTo>
                        <a:pt x="940" y="99"/>
                      </a:lnTo>
                      <a:lnTo>
                        <a:pt x="944" y="99"/>
                      </a:lnTo>
                      <a:lnTo>
                        <a:pt x="946" y="99"/>
                      </a:lnTo>
                      <a:lnTo>
                        <a:pt x="946" y="101"/>
                      </a:lnTo>
                      <a:lnTo>
                        <a:pt x="948" y="99"/>
                      </a:lnTo>
                      <a:lnTo>
                        <a:pt x="950" y="99"/>
                      </a:lnTo>
                      <a:lnTo>
                        <a:pt x="952" y="99"/>
                      </a:lnTo>
                      <a:lnTo>
                        <a:pt x="955" y="101"/>
                      </a:lnTo>
                      <a:lnTo>
                        <a:pt x="957" y="99"/>
                      </a:lnTo>
                      <a:lnTo>
                        <a:pt x="957" y="101"/>
                      </a:lnTo>
                      <a:lnTo>
                        <a:pt x="959" y="99"/>
                      </a:lnTo>
                      <a:lnTo>
                        <a:pt x="959" y="101"/>
                      </a:lnTo>
                      <a:lnTo>
                        <a:pt x="963" y="99"/>
                      </a:lnTo>
                      <a:lnTo>
                        <a:pt x="965" y="101"/>
                      </a:lnTo>
                      <a:lnTo>
                        <a:pt x="968" y="99"/>
                      </a:lnTo>
                      <a:lnTo>
                        <a:pt x="970" y="99"/>
                      </a:lnTo>
                      <a:lnTo>
                        <a:pt x="970" y="101"/>
                      </a:lnTo>
                      <a:lnTo>
                        <a:pt x="972" y="101"/>
                      </a:lnTo>
                      <a:lnTo>
                        <a:pt x="974" y="99"/>
                      </a:lnTo>
                      <a:lnTo>
                        <a:pt x="976" y="99"/>
                      </a:lnTo>
                      <a:lnTo>
                        <a:pt x="978" y="101"/>
                      </a:lnTo>
                      <a:lnTo>
                        <a:pt x="978" y="99"/>
                      </a:lnTo>
                      <a:lnTo>
                        <a:pt x="980" y="99"/>
                      </a:lnTo>
                      <a:lnTo>
                        <a:pt x="983" y="99"/>
                      </a:lnTo>
                      <a:lnTo>
                        <a:pt x="985" y="99"/>
                      </a:lnTo>
                      <a:lnTo>
                        <a:pt x="989" y="99"/>
                      </a:lnTo>
                      <a:lnTo>
                        <a:pt x="991" y="101"/>
                      </a:lnTo>
                      <a:lnTo>
                        <a:pt x="993" y="99"/>
                      </a:lnTo>
                      <a:lnTo>
                        <a:pt x="996" y="101"/>
                      </a:lnTo>
                      <a:lnTo>
                        <a:pt x="998" y="99"/>
                      </a:lnTo>
                      <a:lnTo>
                        <a:pt x="998" y="101"/>
                      </a:lnTo>
                      <a:lnTo>
                        <a:pt x="998" y="99"/>
                      </a:lnTo>
                      <a:lnTo>
                        <a:pt x="1000" y="101"/>
                      </a:lnTo>
                      <a:lnTo>
                        <a:pt x="1004" y="99"/>
                      </a:lnTo>
                      <a:lnTo>
                        <a:pt x="1006" y="99"/>
                      </a:lnTo>
                      <a:lnTo>
                        <a:pt x="1008" y="99"/>
                      </a:lnTo>
                      <a:lnTo>
                        <a:pt x="1008" y="101"/>
                      </a:lnTo>
                      <a:lnTo>
                        <a:pt x="1011" y="99"/>
                      </a:lnTo>
                      <a:lnTo>
                        <a:pt x="1013" y="99"/>
                      </a:lnTo>
                      <a:lnTo>
                        <a:pt x="1015" y="99"/>
                      </a:lnTo>
                      <a:lnTo>
                        <a:pt x="1017" y="99"/>
                      </a:lnTo>
                      <a:lnTo>
                        <a:pt x="1019" y="101"/>
                      </a:lnTo>
                      <a:lnTo>
                        <a:pt x="1021" y="99"/>
                      </a:lnTo>
                      <a:lnTo>
                        <a:pt x="1024" y="99"/>
                      </a:lnTo>
                      <a:lnTo>
                        <a:pt x="1026" y="101"/>
                      </a:lnTo>
                      <a:lnTo>
                        <a:pt x="1026" y="99"/>
                      </a:lnTo>
                      <a:lnTo>
                        <a:pt x="1030" y="99"/>
                      </a:lnTo>
                      <a:lnTo>
                        <a:pt x="1032" y="99"/>
                      </a:lnTo>
                      <a:lnTo>
                        <a:pt x="1034" y="101"/>
                      </a:lnTo>
                      <a:lnTo>
                        <a:pt x="1034" y="99"/>
                      </a:lnTo>
                      <a:lnTo>
                        <a:pt x="1039" y="101"/>
                      </a:lnTo>
                      <a:lnTo>
                        <a:pt x="1041" y="99"/>
                      </a:lnTo>
                      <a:lnTo>
                        <a:pt x="1043" y="99"/>
                      </a:lnTo>
                      <a:lnTo>
                        <a:pt x="1045" y="101"/>
                      </a:lnTo>
                      <a:lnTo>
                        <a:pt x="1045" y="99"/>
                      </a:lnTo>
                      <a:lnTo>
                        <a:pt x="1049" y="101"/>
                      </a:lnTo>
                      <a:lnTo>
                        <a:pt x="1049" y="99"/>
                      </a:lnTo>
                      <a:lnTo>
                        <a:pt x="1052" y="101"/>
                      </a:lnTo>
                      <a:lnTo>
                        <a:pt x="1054" y="99"/>
                      </a:lnTo>
                      <a:lnTo>
                        <a:pt x="1056" y="99"/>
                      </a:lnTo>
                      <a:lnTo>
                        <a:pt x="1060" y="101"/>
                      </a:lnTo>
                      <a:lnTo>
                        <a:pt x="1060" y="99"/>
                      </a:lnTo>
                      <a:lnTo>
                        <a:pt x="1062" y="101"/>
                      </a:lnTo>
                      <a:lnTo>
                        <a:pt x="1064" y="101"/>
                      </a:lnTo>
                      <a:lnTo>
                        <a:pt x="1067" y="99"/>
                      </a:lnTo>
                      <a:lnTo>
                        <a:pt x="1069" y="99"/>
                      </a:lnTo>
                      <a:lnTo>
                        <a:pt x="1071" y="99"/>
                      </a:lnTo>
                      <a:lnTo>
                        <a:pt x="1073" y="101"/>
                      </a:lnTo>
                      <a:lnTo>
                        <a:pt x="1075" y="99"/>
                      </a:lnTo>
                      <a:lnTo>
                        <a:pt x="1077" y="99"/>
                      </a:lnTo>
                      <a:lnTo>
                        <a:pt x="1080" y="101"/>
                      </a:lnTo>
                      <a:lnTo>
                        <a:pt x="1082" y="99"/>
                      </a:lnTo>
                      <a:lnTo>
                        <a:pt x="1084" y="101"/>
                      </a:lnTo>
                      <a:lnTo>
                        <a:pt x="1084" y="99"/>
                      </a:lnTo>
                      <a:lnTo>
                        <a:pt x="1086" y="101"/>
                      </a:lnTo>
                      <a:lnTo>
                        <a:pt x="1088" y="99"/>
                      </a:lnTo>
                      <a:lnTo>
                        <a:pt x="1092" y="101"/>
                      </a:lnTo>
                      <a:lnTo>
                        <a:pt x="1092" y="99"/>
                      </a:lnTo>
                      <a:lnTo>
                        <a:pt x="1095" y="99"/>
                      </a:lnTo>
                      <a:lnTo>
                        <a:pt x="1097" y="99"/>
                      </a:lnTo>
                      <a:lnTo>
                        <a:pt x="1097" y="101"/>
                      </a:lnTo>
                      <a:lnTo>
                        <a:pt x="1099" y="99"/>
                      </a:lnTo>
                      <a:lnTo>
                        <a:pt x="1101" y="101"/>
                      </a:lnTo>
                      <a:lnTo>
                        <a:pt x="1101" y="99"/>
                      </a:lnTo>
                      <a:lnTo>
                        <a:pt x="1103" y="99"/>
                      </a:lnTo>
                      <a:lnTo>
                        <a:pt x="1108" y="99"/>
                      </a:lnTo>
                      <a:lnTo>
                        <a:pt x="1110" y="101"/>
                      </a:lnTo>
                      <a:lnTo>
                        <a:pt x="1112" y="99"/>
                      </a:lnTo>
                      <a:lnTo>
                        <a:pt x="1116" y="99"/>
                      </a:lnTo>
                      <a:lnTo>
                        <a:pt x="1118" y="99"/>
                      </a:lnTo>
                      <a:lnTo>
                        <a:pt x="1120" y="99"/>
                      </a:lnTo>
                      <a:lnTo>
                        <a:pt x="1120" y="101"/>
                      </a:lnTo>
                      <a:lnTo>
                        <a:pt x="1123" y="99"/>
                      </a:lnTo>
                      <a:lnTo>
                        <a:pt x="1125" y="99"/>
                      </a:lnTo>
                      <a:lnTo>
                        <a:pt x="1129" y="99"/>
                      </a:lnTo>
                      <a:lnTo>
                        <a:pt x="1129" y="101"/>
                      </a:lnTo>
                      <a:lnTo>
                        <a:pt x="1131" y="99"/>
                      </a:lnTo>
                      <a:lnTo>
                        <a:pt x="1133" y="99"/>
                      </a:lnTo>
                      <a:lnTo>
                        <a:pt x="1136" y="99"/>
                      </a:lnTo>
                      <a:lnTo>
                        <a:pt x="1138" y="99"/>
                      </a:lnTo>
                      <a:lnTo>
                        <a:pt x="1140" y="99"/>
                      </a:lnTo>
                      <a:lnTo>
                        <a:pt x="1142" y="99"/>
                      </a:lnTo>
                      <a:lnTo>
                        <a:pt x="1144" y="99"/>
                      </a:lnTo>
                      <a:lnTo>
                        <a:pt x="1146" y="99"/>
                      </a:lnTo>
                      <a:lnTo>
                        <a:pt x="1151" y="99"/>
                      </a:lnTo>
                      <a:lnTo>
                        <a:pt x="1153" y="97"/>
                      </a:lnTo>
                      <a:lnTo>
                        <a:pt x="1155" y="97"/>
                      </a:lnTo>
                      <a:lnTo>
                        <a:pt x="1157" y="88"/>
                      </a:lnTo>
                      <a:lnTo>
                        <a:pt x="1157" y="86"/>
                      </a:lnTo>
                      <a:lnTo>
                        <a:pt x="1159" y="60"/>
                      </a:lnTo>
                      <a:lnTo>
                        <a:pt x="1161" y="52"/>
                      </a:lnTo>
                      <a:lnTo>
                        <a:pt x="1164" y="30"/>
                      </a:lnTo>
                      <a:lnTo>
                        <a:pt x="1164" y="21"/>
                      </a:lnTo>
                      <a:lnTo>
                        <a:pt x="1166" y="0"/>
                      </a:lnTo>
                      <a:lnTo>
                        <a:pt x="1168" y="4"/>
                      </a:lnTo>
                      <a:lnTo>
                        <a:pt x="1170" y="19"/>
                      </a:lnTo>
                      <a:lnTo>
                        <a:pt x="1170" y="28"/>
                      </a:lnTo>
                      <a:lnTo>
                        <a:pt x="1172" y="60"/>
                      </a:lnTo>
                      <a:lnTo>
                        <a:pt x="1174" y="73"/>
                      </a:lnTo>
                      <a:lnTo>
                        <a:pt x="1177" y="86"/>
                      </a:lnTo>
                      <a:lnTo>
                        <a:pt x="1177" y="90"/>
                      </a:lnTo>
                      <a:lnTo>
                        <a:pt x="1179" y="97"/>
                      </a:lnTo>
                      <a:lnTo>
                        <a:pt x="1181" y="97"/>
                      </a:lnTo>
                      <a:lnTo>
                        <a:pt x="1183" y="99"/>
                      </a:lnTo>
                      <a:lnTo>
                        <a:pt x="1185" y="99"/>
                      </a:lnTo>
                      <a:lnTo>
                        <a:pt x="1187" y="99"/>
                      </a:lnTo>
                      <a:lnTo>
                        <a:pt x="1189" y="99"/>
                      </a:lnTo>
                      <a:lnTo>
                        <a:pt x="1194" y="99"/>
                      </a:lnTo>
                      <a:lnTo>
                        <a:pt x="1196" y="99"/>
                      </a:lnTo>
                      <a:lnTo>
                        <a:pt x="1198" y="99"/>
                      </a:lnTo>
                      <a:lnTo>
                        <a:pt x="1200" y="99"/>
                      </a:lnTo>
                      <a:lnTo>
                        <a:pt x="1202" y="99"/>
                      </a:lnTo>
                      <a:lnTo>
                        <a:pt x="1205" y="99"/>
                      </a:lnTo>
                      <a:lnTo>
                        <a:pt x="1207" y="99"/>
                      </a:lnTo>
                      <a:lnTo>
                        <a:pt x="1209" y="99"/>
                      </a:lnTo>
                      <a:lnTo>
                        <a:pt x="1211" y="99"/>
                      </a:lnTo>
                      <a:lnTo>
                        <a:pt x="1215" y="99"/>
                      </a:lnTo>
                      <a:lnTo>
                        <a:pt x="1217" y="99"/>
                      </a:lnTo>
                      <a:lnTo>
                        <a:pt x="1220" y="99"/>
                      </a:lnTo>
                      <a:lnTo>
                        <a:pt x="1222" y="99"/>
                      </a:lnTo>
                      <a:lnTo>
                        <a:pt x="1224" y="99"/>
                      </a:lnTo>
                      <a:lnTo>
                        <a:pt x="1226" y="99"/>
                      </a:lnTo>
                      <a:lnTo>
                        <a:pt x="1228" y="99"/>
                      </a:lnTo>
                      <a:lnTo>
                        <a:pt x="1230" y="99"/>
                      </a:lnTo>
                      <a:lnTo>
                        <a:pt x="1233" y="99"/>
                      </a:lnTo>
                      <a:lnTo>
                        <a:pt x="1235" y="99"/>
                      </a:lnTo>
                      <a:lnTo>
                        <a:pt x="1239" y="99"/>
                      </a:lnTo>
                      <a:lnTo>
                        <a:pt x="1241" y="99"/>
                      </a:lnTo>
                      <a:lnTo>
                        <a:pt x="1243" y="99"/>
                      </a:lnTo>
                      <a:lnTo>
                        <a:pt x="1245" y="99"/>
                      </a:lnTo>
                      <a:lnTo>
                        <a:pt x="1248" y="99"/>
                      </a:lnTo>
                      <a:lnTo>
                        <a:pt x="1250" y="99"/>
                      </a:lnTo>
                      <a:lnTo>
                        <a:pt x="1252" y="99"/>
                      </a:lnTo>
                      <a:lnTo>
                        <a:pt x="1254" y="99"/>
                      </a:lnTo>
                      <a:lnTo>
                        <a:pt x="1256" y="99"/>
                      </a:lnTo>
                      <a:lnTo>
                        <a:pt x="1258" y="99"/>
                      </a:lnTo>
                      <a:lnTo>
                        <a:pt x="1261" y="99"/>
                      </a:lnTo>
                      <a:lnTo>
                        <a:pt x="1265" y="99"/>
                      </a:lnTo>
                      <a:lnTo>
                        <a:pt x="1267" y="99"/>
                      </a:lnTo>
                      <a:lnTo>
                        <a:pt x="1269" y="99"/>
                      </a:lnTo>
                      <a:lnTo>
                        <a:pt x="1271" y="99"/>
                      </a:lnTo>
                      <a:lnTo>
                        <a:pt x="1276" y="99"/>
                      </a:lnTo>
                      <a:lnTo>
                        <a:pt x="1278" y="99"/>
                      </a:lnTo>
                      <a:lnTo>
                        <a:pt x="1280" y="99"/>
                      </a:lnTo>
                      <a:lnTo>
                        <a:pt x="1284" y="99"/>
                      </a:lnTo>
                      <a:lnTo>
                        <a:pt x="1286" y="99"/>
                      </a:lnTo>
                      <a:lnTo>
                        <a:pt x="1289" y="99"/>
                      </a:lnTo>
                      <a:lnTo>
                        <a:pt x="1291" y="99"/>
                      </a:lnTo>
                      <a:lnTo>
                        <a:pt x="1293" y="99"/>
                      </a:lnTo>
                      <a:lnTo>
                        <a:pt x="1295" y="99"/>
                      </a:lnTo>
                      <a:lnTo>
                        <a:pt x="1297" y="99"/>
                      </a:lnTo>
                      <a:lnTo>
                        <a:pt x="1299" y="99"/>
                      </a:lnTo>
                      <a:lnTo>
                        <a:pt x="1301" y="99"/>
                      </a:lnTo>
                      <a:lnTo>
                        <a:pt x="1304" y="99"/>
                      </a:lnTo>
                      <a:lnTo>
                        <a:pt x="1308" y="99"/>
                      </a:lnTo>
                      <a:lnTo>
                        <a:pt x="1310" y="99"/>
                      </a:lnTo>
                      <a:lnTo>
                        <a:pt x="1312" y="99"/>
                      </a:lnTo>
                      <a:lnTo>
                        <a:pt x="1314" y="99"/>
                      </a:lnTo>
                      <a:lnTo>
                        <a:pt x="1317" y="99"/>
                      </a:lnTo>
                      <a:lnTo>
                        <a:pt x="1319" y="99"/>
                      </a:lnTo>
                      <a:lnTo>
                        <a:pt x="1321" y="99"/>
                      </a:lnTo>
                      <a:lnTo>
                        <a:pt x="1323" y="99"/>
                      </a:lnTo>
                      <a:lnTo>
                        <a:pt x="1325" y="99"/>
                      </a:lnTo>
                      <a:lnTo>
                        <a:pt x="1327" y="99"/>
                      </a:lnTo>
                      <a:lnTo>
                        <a:pt x="1332" y="99"/>
                      </a:lnTo>
                      <a:lnTo>
                        <a:pt x="1334" y="99"/>
                      </a:lnTo>
                      <a:lnTo>
                        <a:pt x="1336" y="99"/>
                      </a:lnTo>
                      <a:lnTo>
                        <a:pt x="1338" y="99"/>
                      </a:lnTo>
                      <a:lnTo>
                        <a:pt x="1340" y="99"/>
                      </a:lnTo>
                      <a:lnTo>
                        <a:pt x="1342" y="99"/>
                      </a:lnTo>
                      <a:lnTo>
                        <a:pt x="1347" y="99"/>
                      </a:lnTo>
                      <a:lnTo>
                        <a:pt x="1349" y="99"/>
                      </a:lnTo>
                      <a:lnTo>
                        <a:pt x="1353" y="99"/>
                      </a:lnTo>
                      <a:lnTo>
                        <a:pt x="1355" y="99"/>
                      </a:lnTo>
                      <a:lnTo>
                        <a:pt x="1357" y="99"/>
                      </a:lnTo>
                      <a:lnTo>
                        <a:pt x="1360" y="99"/>
                      </a:lnTo>
                      <a:lnTo>
                        <a:pt x="1364" y="99"/>
                      </a:lnTo>
                      <a:lnTo>
                        <a:pt x="1368" y="99"/>
                      </a:lnTo>
                      <a:lnTo>
                        <a:pt x="1370" y="99"/>
                      </a:lnTo>
                      <a:lnTo>
                        <a:pt x="1373" y="99"/>
                      </a:lnTo>
                      <a:lnTo>
                        <a:pt x="1375" y="99"/>
                      </a:lnTo>
                      <a:lnTo>
                        <a:pt x="1377" y="99"/>
                      </a:lnTo>
                      <a:lnTo>
                        <a:pt x="1379" y="99"/>
                      </a:lnTo>
                      <a:lnTo>
                        <a:pt x="1381" y="99"/>
                      </a:lnTo>
                      <a:lnTo>
                        <a:pt x="1383" y="99"/>
                      </a:lnTo>
                      <a:lnTo>
                        <a:pt x="1385" y="99"/>
                      </a:lnTo>
                      <a:lnTo>
                        <a:pt x="1388" y="99"/>
                      </a:lnTo>
                      <a:lnTo>
                        <a:pt x="1390" y="99"/>
                      </a:lnTo>
                      <a:lnTo>
                        <a:pt x="1392" y="99"/>
                      </a:lnTo>
                      <a:lnTo>
                        <a:pt x="1394" y="99"/>
                      </a:lnTo>
                      <a:lnTo>
                        <a:pt x="1396" y="99"/>
                      </a:lnTo>
                      <a:lnTo>
                        <a:pt x="1398" y="99"/>
                      </a:lnTo>
                      <a:lnTo>
                        <a:pt x="1401" y="99"/>
                      </a:lnTo>
                      <a:lnTo>
                        <a:pt x="1403" y="99"/>
                      </a:lnTo>
                      <a:lnTo>
                        <a:pt x="1405" y="99"/>
                      </a:lnTo>
                      <a:lnTo>
                        <a:pt x="1409" y="97"/>
                      </a:lnTo>
                      <a:lnTo>
                        <a:pt x="1411" y="95"/>
                      </a:lnTo>
                      <a:lnTo>
                        <a:pt x="1413" y="95"/>
                      </a:lnTo>
                      <a:lnTo>
                        <a:pt x="1416" y="95"/>
                      </a:lnTo>
                      <a:lnTo>
                        <a:pt x="1418" y="97"/>
                      </a:lnTo>
                      <a:lnTo>
                        <a:pt x="1420" y="99"/>
                      </a:lnTo>
                      <a:lnTo>
                        <a:pt x="1422" y="99"/>
                      </a:lnTo>
                      <a:lnTo>
                        <a:pt x="1424" y="99"/>
                      </a:lnTo>
                      <a:lnTo>
                        <a:pt x="1426" y="99"/>
                      </a:lnTo>
                      <a:lnTo>
                        <a:pt x="1429" y="99"/>
                      </a:lnTo>
                      <a:lnTo>
                        <a:pt x="1431" y="99"/>
                      </a:lnTo>
                      <a:lnTo>
                        <a:pt x="1433" y="99"/>
                      </a:lnTo>
                      <a:lnTo>
                        <a:pt x="1435" y="99"/>
                      </a:lnTo>
                      <a:lnTo>
                        <a:pt x="1437" y="99"/>
                      </a:lnTo>
                      <a:lnTo>
                        <a:pt x="1439" y="99"/>
                      </a:lnTo>
                      <a:lnTo>
                        <a:pt x="1442" y="99"/>
                      </a:lnTo>
                      <a:lnTo>
                        <a:pt x="1446" y="99"/>
                      </a:lnTo>
                      <a:lnTo>
                        <a:pt x="1450" y="99"/>
                      </a:lnTo>
                      <a:lnTo>
                        <a:pt x="1452" y="99"/>
                      </a:lnTo>
                      <a:lnTo>
                        <a:pt x="1454" y="99"/>
                      </a:lnTo>
                      <a:lnTo>
                        <a:pt x="1457" y="99"/>
                      </a:lnTo>
                      <a:lnTo>
                        <a:pt x="1459" y="99"/>
                      </a:lnTo>
                      <a:lnTo>
                        <a:pt x="1461" y="99"/>
                      </a:lnTo>
                      <a:lnTo>
                        <a:pt x="1463" y="99"/>
                      </a:lnTo>
                      <a:lnTo>
                        <a:pt x="1465" y="99"/>
                      </a:lnTo>
                      <a:lnTo>
                        <a:pt x="1467" y="99"/>
                      </a:lnTo>
                      <a:lnTo>
                        <a:pt x="1472" y="99"/>
                      </a:lnTo>
                      <a:lnTo>
                        <a:pt x="1474" y="99"/>
                      </a:lnTo>
                      <a:lnTo>
                        <a:pt x="1476" y="99"/>
                      </a:lnTo>
                      <a:lnTo>
                        <a:pt x="1480" y="99"/>
                      </a:lnTo>
                      <a:lnTo>
                        <a:pt x="1482" y="99"/>
                      </a:lnTo>
                      <a:lnTo>
                        <a:pt x="1487" y="99"/>
                      </a:lnTo>
                      <a:lnTo>
                        <a:pt x="1489" y="99"/>
                      </a:lnTo>
                      <a:lnTo>
                        <a:pt x="1491" y="99"/>
                      </a:lnTo>
                      <a:lnTo>
                        <a:pt x="1493" y="99"/>
                      </a:lnTo>
                      <a:lnTo>
                        <a:pt x="1495" y="99"/>
                      </a:lnTo>
                      <a:lnTo>
                        <a:pt x="1498" y="99"/>
                      </a:lnTo>
                      <a:lnTo>
                        <a:pt x="1502" y="99"/>
                      </a:lnTo>
                      <a:lnTo>
                        <a:pt x="1504" y="99"/>
                      </a:lnTo>
                      <a:lnTo>
                        <a:pt x="1506" y="99"/>
                      </a:lnTo>
                      <a:lnTo>
                        <a:pt x="1508" y="99"/>
                      </a:lnTo>
                      <a:lnTo>
                        <a:pt x="1513" y="99"/>
                      </a:lnTo>
                      <a:lnTo>
                        <a:pt x="1515" y="99"/>
                      </a:lnTo>
                      <a:lnTo>
                        <a:pt x="1517" y="99"/>
                      </a:lnTo>
                      <a:lnTo>
                        <a:pt x="1519" y="99"/>
                      </a:lnTo>
                      <a:lnTo>
                        <a:pt x="1521" y="99"/>
                      </a:lnTo>
                      <a:lnTo>
                        <a:pt x="1523" y="99"/>
                      </a:lnTo>
                      <a:lnTo>
                        <a:pt x="1526" y="99"/>
                      </a:lnTo>
                      <a:lnTo>
                        <a:pt x="1528" y="99"/>
                      </a:lnTo>
                      <a:lnTo>
                        <a:pt x="1530" y="99"/>
                      </a:lnTo>
                      <a:lnTo>
                        <a:pt x="1532" y="99"/>
                      </a:lnTo>
                      <a:lnTo>
                        <a:pt x="1536" y="99"/>
                      </a:lnTo>
                      <a:lnTo>
                        <a:pt x="1538" y="99"/>
                      </a:lnTo>
                      <a:lnTo>
                        <a:pt x="1541" y="99"/>
                      </a:lnTo>
                      <a:lnTo>
                        <a:pt x="1543" y="99"/>
                      </a:lnTo>
                      <a:lnTo>
                        <a:pt x="1545" y="99"/>
                      </a:lnTo>
                      <a:lnTo>
                        <a:pt x="1547" y="99"/>
                      </a:lnTo>
                      <a:lnTo>
                        <a:pt x="1551" y="99"/>
                      </a:lnTo>
                      <a:lnTo>
                        <a:pt x="1556" y="99"/>
                      </a:lnTo>
                      <a:lnTo>
                        <a:pt x="1558" y="99"/>
                      </a:lnTo>
                      <a:lnTo>
                        <a:pt x="1560" y="99"/>
                      </a:lnTo>
                      <a:lnTo>
                        <a:pt x="1562" y="99"/>
                      </a:lnTo>
                      <a:lnTo>
                        <a:pt x="1564" y="99"/>
                      </a:lnTo>
                      <a:lnTo>
                        <a:pt x="1566" y="99"/>
                      </a:lnTo>
                      <a:lnTo>
                        <a:pt x="1569" y="99"/>
                      </a:lnTo>
                      <a:lnTo>
                        <a:pt x="1571" y="99"/>
                      </a:lnTo>
                      <a:lnTo>
                        <a:pt x="1573" y="99"/>
                      </a:lnTo>
                      <a:lnTo>
                        <a:pt x="1575" y="99"/>
                      </a:lnTo>
                      <a:lnTo>
                        <a:pt x="1577" y="99"/>
                      </a:lnTo>
                      <a:lnTo>
                        <a:pt x="1579" y="99"/>
                      </a:lnTo>
                      <a:lnTo>
                        <a:pt x="1582" y="99"/>
                      </a:lnTo>
                      <a:lnTo>
                        <a:pt x="1584" y="99"/>
                      </a:lnTo>
                      <a:lnTo>
                        <a:pt x="1586" y="99"/>
                      </a:lnTo>
                      <a:lnTo>
                        <a:pt x="1588" y="99"/>
                      </a:lnTo>
                      <a:lnTo>
                        <a:pt x="1590" y="99"/>
                      </a:lnTo>
                      <a:lnTo>
                        <a:pt x="1592" y="99"/>
                      </a:lnTo>
                      <a:lnTo>
                        <a:pt x="1597" y="99"/>
                      </a:lnTo>
                      <a:lnTo>
                        <a:pt x="1599" y="99"/>
                      </a:lnTo>
                      <a:lnTo>
                        <a:pt x="1601" y="99"/>
                      </a:lnTo>
                      <a:lnTo>
                        <a:pt x="1603" y="99"/>
                      </a:lnTo>
                      <a:lnTo>
                        <a:pt x="1605" y="99"/>
                      </a:lnTo>
                      <a:lnTo>
                        <a:pt x="1607" y="99"/>
                      </a:lnTo>
                      <a:lnTo>
                        <a:pt x="1610" y="99"/>
                      </a:lnTo>
                      <a:lnTo>
                        <a:pt x="1612" y="99"/>
                      </a:lnTo>
                      <a:lnTo>
                        <a:pt x="1614" y="99"/>
                      </a:lnTo>
                      <a:lnTo>
                        <a:pt x="1616" y="99"/>
                      </a:lnTo>
                      <a:lnTo>
                        <a:pt x="1618" y="99"/>
                      </a:lnTo>
                      <a:lnTo>
                        <a:pt x="1620" y="99"/>
                      </a:lnTo>
                      <a:lnTo>
                        <a:pt x="1622" y="99"/>
                      </a:lnTo>
                      <a:lnTo>
                        <a:pt x="1625" y="99"/>
                      </a:lnTo>
                      <a:lnTo>
                        <a:pt x="1627" y="99"/>
                      </a:lnTo>
                      <a:lnTo>
                        <a:pt x="1629" y="99"/>
                      </a:lnTo>
                      <a:lnTo>
                        <a:pt x="1631" y="99"/>
                      </a:lnTo>
                      <a:lnTo>
                        <a:pt x="1633" y="99"/>
                      </a:lnTo>
                      <a:lnTo>
                        <a:pt x="1635" y="99"/>
                      </a:lnTo>
                      <a:lnTo>
                        <a:pt x="1638" y="99"/>
                      </a:lnTo>
                      <a:lnTo>
                        <a:pt x="1640" y="99"/>
                      </a:lnTo>
                      <a:lnTo>
                        <a:pt x="1642" y="99"/>
                      </a:lnTo>
                      <a:lnTo>
                        <a:pt x="1644" y="99"/>
                      </a:lnTo>
                      <a:lnTo>
                        <a:pt x="1646" y="99"/>
                      </a:lnTo>
                      <a:lnTo>
                        <a:pt x="1648" y="99"/>
                      </a:lnTo>
                      <a:lnTo>
                        <a:pt x="1650" y="99"/>
                      </a:lnTo>
                      <a:lnTo>
                        <a:pt x="1655" y="99"/>
                      </a:lnTo>
                      <a:lnTo>
                        <a:pt x="1657" y="99"/>
                      </a:lnTo>
                      <a:lnTo>
                        <a:pt x="1659" y="99"/>
                      </a:lnTo>
                      <a:lnTo>
                        <a:pt x="1661" y="99"/>
                      </a:lnTo>
                      <a:lnTo>
                        <a:pt x="1666" y="99"/>
                      </a:lnTo>
                      <a:lnTo>
                        <a:pt x="1668" y="99"/>
                      </a:lnTo>
                      <a:lnTo>
                        <a:pt x="1670" y="99"/>
                      </a:lnTo>
                      <a:lnTo>
                        <a:pt x="1672" y="99"/>
                      </a:lnTo>
                      <a:lnTo>
                        <a:pt x="1674" y="99"/>
                      </a:lnTo>
                      <a:lnTo>
                        <a:pt x="1676" y="99"/>
                      </a:lnTo>
                      <a:lnTo>
                        <a:pt x="1679" y="99"/>
                      </a:lnTo>
                      <a:lnTo>
                        <a:pt x="1681" y="99"/>
                      </a:lnTo>
                      <a:lnTo>
                        <a:pt x="1683" y="99"/>
                      </a:lnTo>
                      <a:lnTo>
                        <a:pt x="1685" y="99"/>
                      </a:lnTo>
                      <a:lnTo>
                        <a:pt x="1687" y="99"/>
                      </a:lnTo>
                      <a:lnTo>
                        <a:pt x="1689" y="99"/>
                      </a:lnTo>
                      <a:lnTo>
                        <a:pt x="1691" y="99"/>
                      </a:lnTo>
                      <a:lnTo>
                        <a:pt x="1694" y="99"/>
                      </a:lnTo>
                      <a:lnTo>
                        <a:pt x="1696" y="99"/>
                      </a:lnTo>
                      <a:lnTo>
                        <a:pt x="1698" y="99"/>
                      </a:lnTo>
                      <a:lnTo>
                        <a:pt x="1700" y="99"/>
                      </a:lnTo>
                      <a:lnTo>
                        <a:pt x="1702" y="99"/>
                      </a:lnTo>
                      <a:lnTo>
                        <a:pt x="1704" y="99"/>
                      </a:lnTo>
                      <a:lnTo>
                        <a:pt x="1707" y="99"/>
                      </a:lnTo>
                      <a:lnTo>
                        <a:pt x="1709" y="99"/>
                      </a:lnTo>
                      <a:lnTo>
                        <a:pt x="1711" y="99"/>
                      </a:lnTo>
                      <a:lnTo>
                        <a:pt x="1713" y="99"/>
                      </a:lnTo>
                      <a:lnTo>
                        <a:pt x="1715" y="99"/>
                      </a:lnTo>
                      <a:lnTo>
                        <a:pt x="1717" y="99"/>
                      </a:lnTo>
                      <a:lnTo>
                        <a:pt x="1719" y="99"/>
                      </a:lnTo>
                      <a:lnTo>
                        <a:pt x="1722" y="99"/>
                      </a:lnTo>
                      <a:lnTo>
                        <a:pt x="1724" y="99"/>
                      </a:lnTo>
                      <a:lnTo>
                        <a:pt x="1728" y="99"/>
                      </a:lnTo>
                      <a:lnTo>
                        <a:pt x="1730" y="99"/>
                      </a:lnTo>
                      <a:lnTo>
                        <a:pt x="1732" y="99"/>
                      </a:lnTo>
                      <a:lnTo>
                        <a:pt x="1735" y="99"/>
                      </a:lnTo>
                      <a:lnTo>
                        <a:pt x="1737" y="99"/>
                      </a:lnTo>
                      <a:lnTo>
                        <a:pt x="1739" y="99"/>
                      </a:lnTo>
                      <a:lnTo>
                        <a:pt x="1741" y="99"/>
                      </a:lnTo>
                      <a:lnTo>
                        <a:pt x="1743" y="99"/>
                      </a:lnTo>
                      <a:lnTo>
                        <a:pt x="1747" y="99"/>
                      </a:lnTo>
                      <a:lnTo>
                        <a:pt x="1750" y="99"/>
                      </a:lnTo>
                      <a:lnTo>
                        <a:pt x="1752" y="99"/>
                      </a:lnTo>
                      <a:lnTo>
                        <a:pt x="1754" y="99"/>
                      </a:lnTo>
                      <a:lnTo>
                        <a:pt x="1756" y="99"/>
                      </a:lnTo>
                      <a:lnTo>
                        <a:pt x="1758" y="99"/>
                      </a:lnTo>
                      <a:lnTo>
                        <a:pt x="1760" y="99"/>
                      </a:lnTo>
                      <a:lnTo>
                        <a:pt x="1765" y="99"/>
                      </a:lnTo>
                      <a:lnTo>
                        <a:pt x="1767" y="99"/>
                      </a:lnTo>
                      <a:lnTo>
                        <a:pt x="1769" y="99"/>
                      </a:lnTo>
                      <a:lnTo>
                        <a:pt x="1771" y="99"/>
                      </a:lnTo>
                      <a:lnTo>
                        <a:pt x="1773" y="99"/>
                      </a:lnTo>
                      <a:lnTo>
                        <a:pt x="1775" y="99"/>
                      </a:lnTo>
                      <a:lnTo>
                        <a:pt x="1778" y="99"/>
                      </a:lnTo>
                      <a:lnTo>
                        <a:pt x="1780" y="99"/>
                      </a:lnTo>
                      <a:lnTo>
                        <a:pt x="1782" y="99"/>
                      </a:lnTo>
                      <a:lnTo>
                        <a:pt x="1784" y="99"/>
                      </a:lnTo>
                      <a:lnTo>
                        <a:pt x="1786" y="99"/>
                      </a:lnTo>
                      <a:lnTo>
                        <a:pt x="1788" y="99"/>
                      </a:lnTo>
                      <a:lnTo>
                        <a:pt x="1791" y="99"/>
                      </a:lnTo>
                      <a:lnTo>
                        <a:pt x="1793" y="99"/>
                      </a:lnTo>
                      <a:lnTo>
                        <a:pt x="1797" y="99"/>
                      </a:lnTo>
                      <a:lnTo>
                        <a:pt x="1799" y="99"/>
                      </a:lnTo>
                      <a:lnTo>
                        <a:pt x="1801" y="99"/>
                      </a:lnTo>
                      <a:lnTo>
                        <a:pt x="1803" y="99"/>
                      </a:lnTo>
                      <a:lnTo>
                        <a:pt x="1806" y="99"/>
                      </a:lnTo>
                      <a:lnTo>
                        <a:pt x="1808" y="99"/>
                      </a:lnTo>
                      <a:lnTo>
                        <a:pt x="1810" y="99"/>
                      </a:lnTo>
                      <a:lnTo>
                        <a:pt x="1814" y="99"/>
                      </a:lnTo>
                      <a:lnTo>
                        <a:pt x="1816" y="99"/>
                      </a:lnTo>
                      <a:lnTo>
                        <a:pt x="1821" y="99"/>
                      </a:lnTo>
                      <a:lnTo>
                        <a:pt x="1823" y="99"/>
                      </a:lnTo>
                      <a:lnTo>
                        <a:pt x="1825" y="99"/>
                      </a:lnTo>
                      <a:lnTo>
                        <a:pt x="1827" y="99"/>
                      </a:lnTo>
                      <a:lnTo>
                        <a:pt x="1829" y="99"/>
                      </a:lnTo>
                      <a:lnTo>
                        <a:pt x="1831" y="99"/>
                      </a:lnTo>
                      <a:lnTo>
                        <a:pt x="1834" y="99"/>
                      </a:lnTo>
                      <a:lnTo>
                        <a:pt x="1836" y="99"/>
                      </a:lnTo>
                      <a:lnTo>
                        <a:pt x="1840" y="99"/>
                      </a:lnTo>
                      <a:lnTo>
                        <a:pt x="1842" y="99"/>
                      </a:lnTo>
                      <a:lnTo>
                        <a:pt x="1844" y="99"/>
                      </a:lnTo>
                      <a:lnTo>
                        <a:pt x="1847" y="99"/>
                      </a:lnTo>
                      <a:lnTo>
                        <a:pt x="1849" y="99"/>
                      </a:lnTo>
                      <a:lnTo>
                        <a:pt x="1851" y="99"/>
                      </a:lnTo>
                      <a:lnTo>
                        <a:pt x="1853" y="99"/>
                      </a:lnTo>
                      <a:lnTo>
                        <a:pt x="1855" y="99"/>
                      </a:lnTo>
                      <a:lnTo>
                        <a:pt x="1859" y="99"/>
                      </a:lnTo>
                      <a:lnTo>
                        <a:pt x="1862" y="99"/>
                      </a:lnTo>
                      <a:lnTo>
                        <a:pt x="1864" y="99"/>
                      </a:lnTo>
                      <a:lnTo>
                        <a:pt x="1866" y="99"/>
                      </a:lnTo>
                      <a:lnTo>
                        <a:pt x="1868" y="99"/>
                      </a:lnTo>
                      <a:lnTo>
                        <a:pt x="1870" y="99"/>
                      </a:lnTo>
                      <a:lnTo>
                        <a:pt x="1872" y="99"/>
                      </a:lnTo>
                      <a:lnTo>
                        <a:pt x="1875" y="99"/>
                      </a:lnTo>
                      <a:lnTo>
                        <a:pt x="1877" y="99"/>
                      </a:lnTo>
                      <a:lnTo>
                        <a:pt x="1879" y="99"/>
                      </a:lnTo>
                      <a:lnTo>
                        <a:pt x="1881" y="99"/>
                      </a:lnTo>
                      <a:lnTo>
                        <a:pt x="1883" y="99"/>
                      </a:lnTo>
                      <a:lnTo>
                        <a:pt x="1885" y="99"/>
                      </a:lnTo>
                      <a:lnTo>
                        <a:pt x="1887" y="99"/>
                      </a:lnTo>
                      <a:lnTo>
                        <a:pt x="1890" y="99"/>
                      </a:lnTo>
                      <a:lnTo>
                        <a:pt x="1892" y="99"/>
                      </a:lnTo>
                      <a:lnTo>
                        <a:pt x="1894" y="99"/>
                      </a:lnTo>
                      <a:lnTo>
                        <a:pt x="1896" y="99"/>
                      </a:lnTo>
                      <a:lnTo>
                        <a:pt x="1898" y="99"/>
                      </a:lnTo>
                      <a:lnTo>
                        <a:pt x="1903" y="99"/>
                      </a:lnTo>
                      <a:lnTo>
                        <a:pt x="1905" y="99"/>
                      </a:lnTo>
                      <a:lnTo>
                        <a:pt x="1907" y="99"/>
                      </a:lnTo>
                      <a:lnTo>
                        <a:pt x="1909" y="99"/>
                      </a:lnTo>
                      <a:lnTo>
                        <a:pt x="1913" y="99"/>
                      </a:lnTo>
                      <a:lnTo>
                        <a:pt x="1915" y="99"/>
                      </a:lnTo>
                      <a:lnTo>
                        <a:pt x="1918" y="99"/>
                      </a:lnTo>
                      <a:lnTo>
                        <a:pt x="1920" y="99"/>
                      </a:lnTo>
                      <a:lnTo>
                        <a:pt x="1922" y="99"/>
                      </a:lnTo>
                      <a:lnTo>
                        <a:pt x="1924" y="99"/>
                      </a:lnTo>
                      <a:lnTo>
                        <a:pt x="1926" y="99"/>
                      </a:lnTo>
                      <a:lnTo>
                        <a:pt x="1928" y="99"/>
                      </a:lnTo>
                      <a:lnTo>
                        <a:pt x="1931" y="99"/>
                      </a:lnTo>
                      <a:lnTo>
                        <a:pt x="1933" y="99"/>
                      </a:lnTo>
                      <a:lnTo>
                        <a:pt x="1935" y="99"/>
                      </a:lnTo>
                      <a:lnTo>
                        <a:pt x="1937" y="99"/>
                      </a:lnTo>
                      <a:lnTo>
                        <a:pt x="1939" y="99"/>
                      </a:lnTo>
                      <a:lnTo>
                        <a:pt x="1941" y="99"/>
                      </a:lnTo>
                      <a:lnTo>
                        <a:pt x="1946" y="99"/>
                      </a:lnTo>
                      <a:lnTo>
                        <a:pt x="1948" y="99"/>
                      </a:lnTo>
                      <a:lnTo>
                        <a:pt x="1950" y="99"/>
                      </a:lnTo>
                      <a:lnTo>
                        <a:pt x="1952" y="99"/>
                      </a:lnTo>
                      <a:lnTo>
                        <a:pt x="1954" y="99"/>
                      </a:lnTo>
                      <a:lnTo>
                        <a:pt x="1956" y="99"/>
                      </a:lnTo>
                      <a:lnTo>
                        <a:pt x="1959" y="99"/>
                      </a:lnTo>
                      <a:lnTo>
                        <a:pt x="1961" y="99"/>
                      </a:lnTo>
                      <a:lnTo>
                        <a:pt x="1965" y="99"/>
                      </a:lnTo>
                      <a:lnTo>
                        <a:pt x="1967" y="99"/>
                      </a:lnTo>
                      <a:lnTo>
                        <a:pt x="1969" y="99"/>
                      </a:lnTo>
                      <a:lnTo>
                        <a:pt x="1974" y="99"/>
                      </a:lnTo>
                      <a:lnTo>
                        <a:pt x="1976" y="99"/>
                      </a:lnTo>
                      <a:lnTo>
                        <a:pt x="1978" y="99"/>
                      </a:lnTo>
                      <a:lnTo>
                        <a:pt x="1980" y="99"/>
                      </a:lnTo>
                      <a:lnTo>
                        <a:pt x="1982" y="99"/>
                      </a:lnTo>
                      <a:lnTo>
                        <a:pt x="1984" y="99"/>
                      </a:lnTo>
                      <a:lnTo>
                        <a:pt x="1987" y="99"/>
                      </a:lnTo>
                      <a:lnTo>
                        <a:pt x="1989" y="99"/>
                      </a:lnTo>
                      <a:lnTo>
                        <a:pt x="1991" y="99"/>
                      </a:lnTo>
                      <a:lnTo>
                        <a:pt x="1993" y="99"/>
                      </a:lnTo>
                      <a:lnTo>
                        <a:pt x="1995" y="99"/>
                      </a:lnTo>
                      <a:lnTo>
                        <a:pt x="1997" y="99"/>
                      </a:lnTo>
                      <a:lnTo>
                        <a:pt x="2000" y="99"/>
                      </a:lnTo>
                      <a:lnTo>
                        <a:pt x="2002" y="99"/>
                      </a:lnTo>
                      <a:lnTo>
                        <a:pt x="2004" y="99"/>
                      </a:lnTo>
                      <a:lnTo>
                        <a:pt x="2006" y="99"/>
                      </a:lnTo>
                      <a:lnTo>
                        <a:pt x="2008" y="99"/>
                      </a:lnTo>
                      <a:lnTo>
                        <a:pt x="2010" y="99"/>
                      </a:lnTo>
                      <a:lnTo>
                        <a:pt x="2012" y="99"/>
                      </a:lnTo>
                      <a:lnTo>
                        <a:pt x="2015" y="99"/>
                      </a:lnTo>
                      <a:lnTo>
                        <a:pt x="2017" y="99"/>
                      </a:lnTo>
                      <a:lnTo>
                        <a:pt x="2021" y="99"/>
                      </a:lnTo>
                      <a:lnTo>
                        <a:pt x="2023" y="99"/>
                      </a:lnTo>
                      <a:lnTo>
                        <a:pt x="2025" y="99"/>
                      </a:lnTo>
                      <a:lnTo>
                        <a:pt x="2028" y="99"/>
                      </a:lnTo>
                      <a:lnTo>
                        <a:pt x="2030" y="99"/>
                      </a:lnTo>
                      <a:lnTo>
                        <a:pt x="2032" y="99"/>
                      </a:lnTo>
                      <a:lnTo>
                        <a:pt x="2036" y="99"/>
                      </a:lnTo>
                      <a:lnTo>
                        <a:pt x="2038" y="99"/>
                      </a:lnTo>
                      <a:lnTo>
                        <a:pt x="2040" y="99"/>
                      </a:lnTo>
                      <a:lnTo>
                        <a:pt x="2043" y="99"/>
                      </a:lnTo>
                      <a:lnTo>
                        <a:pt x="2047" y="99"/>
                      </a:lnTo>
                      <a:lnTo>
                        <a:pt x="2049" y="99"/>
                      </a:lnTo>
                      <a:lnTo>
                        <a:pt x="2051" y="99"/>
                      </a:lnTo>
                      <a:lnTo>
                        <a:pt x="2053" y="99"/>
                      </a:lnTo>
                      <a:lnTo>
                        <a:pt x="2056" y="99"/>
                      </a:lnTo>
                      <a:lnTo>
                        <a:pt x="2058" y="99"/>
                      </a:lnTo>
                      <a:lnTo>
                        <a:pt x="2060" y="99"/>
                      </a:lnTo>
                      <a:lnTo>
                        <a:pt x="2062" y="99"/>
                      </a:lnTo>
                      <a:lnTo>
                        <a:pt x="2064" y="99"/>
                      </a:lnTo>
                      <a:lnTo>
                        <a:pt x="2066" y="99"/>
                      </a:lnTo>
                      <a:lnTo>
                        <a:pt x="2071" y="99"/>
                      </a:lnTo>
                      <a:lnTo>
                        <a:pt x="2073" y="99"/>
                      </a:lnTo>
                      <a:lnTo>
                        <a:pt x="2075" y="99"/>
                      </a:lnTo>
                      <a:lnTo>
                        <a:pt x="2077" y="99"/>
                      </a:lnTo>
                      <a:lnTo>
                        <a:pt x="2079" y="99"/>
                      </a:lnTo>
                      <a:lnTo>
                        <a:pt x="2081" y="99"/>
                      </a:lnTo>
                      <a:lnTo>
                        <a:pt x="2086" y="99"/>
                      </a:lnTo>
                      <a:lnTo>
                        <a:pt x="2088" y="99"/>
                      </a:lnTo>
                      <a:lnTo>
                        <a:pt x="2090" y="99"/>
                      </a:lnTo>
                      <a:lnTo>
                        <a:pt x="2092" y="99"/>
                      </a:lnTo>
                      <a:lnTo>
                        <a:pt x="2096" y="99"/>
                      </a:lnTo>
                      <a:lnTo>
                        <a:pt x="2099" y="99"/>
                      </a:lnTo>
                      <a:lnTo>
                        <a:pt x="2101" y="99"/>
                      </a:lnTo>
                      <a:lnTo>
                        <a:pt x="2103" y="99"/>
                      </a:lnTo>
                      <a:lnTo>
                        <a:pt x="2105" y="99"/>
                      </a:lnTo>
                      <a:lnTo>
                        <a:pt x="2109" y="99"/>
                      </a:lnTo>
                      <a:lnTo>
                        <a:pt x="2112" y="99"/>
                      </a:lnTo>
                      <a:lnTo>
                        <a:pt x="2114" y="99"/>
                      </a:lnTo>
                      <a:lnTo>
                        <a:pt x="2118" y="99"/>
                      </a:lnTo>
                      <a:lnTo>
                        <a:pt x="2120" y="99"/>
                      </a:lnTo>
                      <a:lnTo>
                        <a:pt x="2122" y="99"/>
                      </a:lnTo>
                      <a:lnTo>
                        <a:pt x="2124" y="99"/>
                      </a:lnTo>
                      <a:lnTo>
                        <a:pt x="2129" y="99"/>
                      </a:lnTo>
                      <a:lnTo>
                        <a:pt x="2131" y="99"/>
                      </a:lnTo>
                      <a:lnTo>
                        <a:pt x="2133" y="99"/>
                      </a:lnTo>
                      <a:lnTo>
                        <a:pt x="2135" y="99"/>
                      </a:lnTo>
                      <a:lnTo>
                        <a:pt x="2140" y="99"/>
                      </a:lnTo>
                      <a:lnTo>
                        <a:pt x="2142" y="99"/>
                      </a:lnTo>
                      <a:lnTo>
                        <a:pt x="2144" y="99"/>
                      </a:lnTo>
                      <a:lnTo>
                        <a:pt x="2146" y="99"/>
                      </a:lnTo>
                      <a:lnTo>
                        <a:pt x="2148" y="99"/>
                      </a:lnTo>
                      <a:lnTo>
                        <a:pt x="2150" y="99"/>
                      </a:lnTo>
                      <a:lnTo>
                        <a:pt x="2152" y="99"/>
                      </a:lnTo>
                      <a:lnTo>
                        <a:pt x="2155" y="99"/>
                      </a:lnTo>
                      <a:lnTo>
                        <a:pt x="2157" y="99"/>
                      </a:lnTo>
                      <a:lnTo>
                        <a:pt x="2159" y="99"/>
                      </a:lnTo>
                      <a:lnTo>
                        <a:pt x="2161" y="99"/>
                      </a:lnTo>
                      <a:lnTo>
                        <a:pt x="2163" y="99"/>
                      </a:lnTo>
                      <a:lnTo>
                        <a:pt x="2165" y="99"/>
                      </a:lnTo>
                      <a:lnTo>
                        <a:pt x="2168" y="99"/>
                      </a:lnTo>
                      <a:lnTo>
                        <a:pt x="2172" y="99"/>
                      </a:lnTo>
                      <a:lnTo>
                        <a:pt x="2174" y="99"/>
                      </a:lnTo>
                      <a:lnTo>
                        <a:pt x="2178" y="99"/>
                      </a:lnTo>
                      <a:lnTo>
                        <a:pt x="2181" y="99"/>
                      </a:lnTo>
                      <a:lnTo>
                        <a:pt x="2183" y="99"/>
                      </a:lnTo>
                      <a:lnTo>
                        <a:pt x="2185" y="99"/>
                      </a:lnTo>
                      <a:lnTo>
                        <a:pt x="2187" y="99"/>
                      </a:lnTo>
                      <a:lnTo>
                        <a:pt x="2189" y="99"/>
                      </a:lnTo>
                      <a:lnTo>
                        <a:pt x="2191" y="99"/>
                      </a:lnTo>
                      <a:lnTo>
                        <a:pt x="2193" y="99"/>
                      </a:lnTo>
                      <a:lnTo>
                        <a:pt x="2196" y="99"/>
                      </a:lnTo>
                      <a:lnTo>
                        <a:pt x="2198" y="99"/>
                      </a:lnTo>
                      <a:lnTo>
                        <a:pt x="2200" y="99"/>
                      </a:lnTo>
                      <a:lnTo>
                        <a:pt x="2202" y="99"/>
                      </a:lnTo>
                      <a:lnTo>
                        <a:pt x="2204" y="99"/>
                      </a:lnTo>
                      <a:lnTo>
                        <a:pt x="2206" y="99"/>
                      </a:lnTo>
                      <a:lnTo>
                        <a:pt x="2209" y="99"/>
                      </a:lnTo>
                      <a:lnTo>
                        <a:pt x="2211" y="99"/>
                      </a:lnTo>
                      <a:lnTo>
                        <a:pt x="2213" y="99"/>
                      </a:lnTo>
                      <a:lnTo>
                        <a:pt x="2215" y="99"/>
                      </a:lnTo>
                      <a:lnTo>
                        <a:pt x="2217" y="99"/>
                      </a:lnTo>
                      <a:lnTo>
                        <a:pt x="2219" y="99"/>
                      </a:lnTo>
                      <a:lnTo>
                        <a:pt x="2221" y="99"/>
                      </a:lnTo>
                      <a:lnTo>
                        <a:pt x="2224" y="99"/>
                      </a:lnTo>
                      <a:lnTo>
                        <a:pt x="2226" y="99"/>
                      </a:lnTo>
                      <a:lnTo>
                        <a:pt x="2228" y="99"/>
                      </a:lnTo>
                      <a:lnTo>
                        <a:pt x="2230" y="99"/>
                      </a:lnTo>
                      <a:lnTo>
                        <a:pt x="2232" y="99"/>
                      </a:lnTo>
                      <a:lnTo>
                        <a:pt x="2234" y="99"/>
                      </a:lnTo>
                      <a:lnTo>
                        <a:pt x="2237" y="99"/>
                      </a:lnTo>
                      <a:lnTo>
                        <a:pt x="2239" y="99"/>
                      </a:lnTo>
                      <a:lnTo>
                        <a:pt x="2241" y="99"/>
                      </a:lnTo>
                      <a:lnTo>
                        <a:pt x="2243" y="99"/>
                      </a:lnTo>
                      <a:lnTo>
                        <a:pt x="2245" y="99"/>
                      </a:lnTo>
                      <a:lnTo>
                        <a:pt x="2247" y="99"/>
                      </a:lnTo>
                      <a:lnTo>
                        <a:pt x="2249" y="99"/>
                      </a:lnTo>
                      <a:lnTo>
                        <a:pt x="2252" y="99"/>
                      </a:lnTo>
                      <a:lnTo>
                        <a:pt x="2254" y="99"/>
                      </a:lnTo>
                      <a:lnTo>
                        <a:pt x="2258" y="99"/>
                      </a:lnTo>
                      <a:lnTo>
                        <a:pt x="2260" y="99"/>
                      </a:lnTo>
                      <a:lnTo>
                        <a:pt x="2262" y="99"/>
                      </a:lnTo>
                      <a:lnTo>
                        <a:pt x="2265" y="99"/>
                      </a:lnTo>
                      <a:lnTo>
                        <a:pt x="2267" y="99"/>
                      </a:lnTo>
                      <a:lnTo>
                        <a:pt x="2271" y="99"/>
                      </a:lnTo>
                      <a:lnTo>
                        <a:pt x="2273" y="99"/>
                      </a:lnTo>
                      <a:lnTo>
                        <a:pt x="2275" y="99"/>
                      </a:lnTo>
                      <a:lnTo>
                        <a:pt x="2277" y="99"/>
                      </a:lnTo>
                      <a:lnTo>
                        <a:pt x="2280" y="99"/>
                      </a:lnTo>
                      <a:lnTo>
                        <a:pt x="2284" y="99"/>
                      </a:lnTo>
                      <a:lnTo>
                        <a:pt x="2286" y="99"/>
                      </a:lnTo>
                      <a:lnTo>
                        <a:pt x="2288" y="99"/>
                      </a:lnTo>
                      <a:lnTo>
                        <a:pt x="2290" y="99"/>
                      </a:lnTo>
                      <a:lnTo>
                        <a:pt x="2293" y="99"/>
                      </a:lnTo>
                      <a:lnTo>
                        <a:pt x="2295" y="99"/>
                      </a:lnTo>
                      <a:lnTo>
                        <a:pt x="2297" y="99"/>
                      </a:lnTo>
                      <a:lnTo>
                        <a:pt x="2299" y="99"/>
                      </a:lnTo>
                      <a:lnTo>
                        <a:pt x="2301" y="99"/>
                      </a:lnTo>
                      <a:lnTo>
                        <a:pt x="2303" y="99"/>
                      </a:lnTo>
                      <a:lnTo>
                        <a:pt x="2305" y="99"/>
                      </a:lnTo>
                      <a:lnTo>
                        <a:pt x="2310" y="99"/>
                      </a:lnTo>
                      <a:lnTo>
                        <a:pt x="2312" y="99"/>
                      </a:lnTo>
                      <a:lnTo>
                        <a:pt x="2314" y="99"/>
                      </a:lnTo>
                      <a:lnTo>
                        <a:pt x="2316" y="99"/>
                      </a:lnTo>
                      <a:lnTo>
                        <a:pt x="2318" y="99"/>
                      </a:lnTo>
                      <a:lnTo>
                        <a:pt x="2321" y="99"/>
                      </a:lnTo>
                      <a:lnTo>
                        <a:pt x="2323" y="99"/>
                      </a:lnTo>
                      <a:lnTo>
                        <a:pt x="2325" y="99"/>
                      </a:lnTo>
                      <a:lnTo>
                        <a:pt x="2327" y="99"/>
                      </a:lnTo>
                      <a:lnTo>
                        <a:pt x="2329" y="99"/>
                      </a:lnTo>
                      <a:lnTo>
                        <a:pt x="2333" y="99"/>
                      </a:lnTo>
                      <a:lnTo>
                        <a:pt x="2336" y="99"/>
                      </a:lnTo>
                      <a:lnTo>
                        <a:pt x="2338" y="99"/>
                      </a:lnTo>
                      <a:lnTo>
                        <a:pt x="2340" y="99"/>
                      </a:lnTo>
                      <a:lnTo>
                        <a:pt x="2342" y="99"/>
                      </a:lnTo>
                      <a:lnTo>
                        <a:pt x="2344" y="99"/>
                      </a:lnTo>
                      <a:lnTo>
                        <a:pt x="2346" y="99"/>
                      </a:lnTo>
                      <a:lnTo>
                        <a:pt x="2349" y="99"/>
                      </a:lnTo>
                      <a:lnTo>
                        <a:pt x="2351" y="99"/>
                      </a:lnTo>
                      <a:lnTo>
                        <a:pt x="2353" y="99"/>
                      </a:lnTo>
                      <a:lnTo>
                        <a:pt x="2355" y="99"/>
                      </a:lnTo>
                      <a:lnTo>
                        <a:pt x="2357" y="99"/>
                      </a:lnTo>
                      <a:lnTo>
                        <a:pt x="2359" y="99"/>
                      </a:lnTo>
                      <a:lnTo>
                        <a:pt x="2361" y="99"/>
                      </a:lnTo>
                      <a:lnTo>
                        <a:pt x="2364" y="99"/>
                      </a:lnTo>
                      <a:lnTo>
                        <a:pt x="2366" y="99"/>
                      </a:lnTo>
                      <a:lnTo>
                        <a:pt x="2368" y="99"/>
                      </a:lnTo>
                      <a:lnTo>
                        <a:pt x="2370" y="99"/>
                      </a:lnTo>
                      <a:lnTo>
                        <a:pt x="2372" y="99"/>
                      </a:lnTo>
                      <a:lnTo>
                        <a:pt x="2374" y="99"/>
                      </a:lnTo>
                      <a:lnTo>
                        <a:pt x="2377" y="99"/>
                      </a:lnTo>
                      <a:lnTo>
                        <a:pt x="2379" y="99"/>
                      </a:lnTo>
                      <a:lnTo>
                        <a:pt x="2383" y="99"/>
                      </a:lnTo>
                      <a:lnTo>
                        <a:pt x="2385" y="99"/>
                      </a:lnTo>
                      <a:lnTo>
                        <a:pt x="2387" y="99"/>
                      </a:lnTo>
                      <a:lnTo>
                        <a:pt x="2389" y="99"/>
                      </a:lnTo>
                      <a:lnTo>
                        <a:pt x="2392" y="99"/>
                      </a:lnTo>
                      <a:lnTo>
                        <a:pt x="2394" y="99"/>
                      </a:lnTo>
                      <a:lnTo>
                        <a:pt x="2396" y="99"/>
                      </a:lnTo>
                      <a:lnTo>
                        <a:pt x="2398" y="99"/>
                      </a:lnTo>
                      <a:lnTo>
                        <a:pt x="2400" y="99"/>
                      </a:lnTo>
                      <a:lnTo>
                        <a:pt x="2402" y="99"/>
                      </a:lnTo>
                      <a:lnTo>
                        <a:pt x="2405" y="99"/>
                      </a:lnTo>
                      <a:lnTo>
                        <a:pt x="2407" y="99"/>
                      </a:lnTo>
                      <a:lnTo>
                        <a:pt x="2409" y="99"/>
                      </a:lnTo>
                      <a:lnTo>
                        <a:pt x="2413" y="99"/>
                      </a:lnTo>
                      <a:lnTo>
                        <a:pt x="2415" y="99"/>
                      </a:lnTo>
                      <a:lnTo>
                        <a:pt x="2417" y="99"/>
                      </a:lnTo>
                      <a:lnTo>
                        <a:pt x="2422" y="99"/>
                      </a:lnTo>
                      <a:lnTo>
                        <a:pt x="2424" y="99"/>
                      </a:lnTo>
                      <a:lnTo>
                        <a:pt x="2430" y="99"/>
                      </a:lnTo>
                      <a:lnTo>
                        <a:pt x="2433" y="99"/>
                      </a:lnTo>
                      <a:lnTo>
                        <a:pt x="2435" y="99"/>
                      </a:lnTo>
                      <a:lnTo>
                        <a:pt x="2437" y="99"/>
                      </a:lnTo>
                      <a:lnTo>
                        <a:pt x="2439" y="99"/>
                      </a:lnTo>
                      <a:lnTo>
                        <a:pt x="2443" y="99"/>
                      </a:lnTo>
                      <a:lnTo>
                        <a:pt x="2446" y="99"/>
                      </a:lnTo>
                      <a:lnTo>
                        <a:pt x="2448" y="99"/>
                      </a:lnTo>
                      <a:lnTo>
                        <a:pt x="2452" y="99"/>
                      </a:lnTo>
                      <a:lnTo>
                        <a:pt x="2454" y="99"/>
                      </a:lnTo>
                      <a:lnTo>
                        <a:pt x="2456" y="99"/>
                      </a:lnTo>
                      <a:lnTo>
                        <a:pt x="2458" y="99"/>
                      </a:lnTo>
                      <a:lnTo>
                        <a:pt x="2461" y="99"/>
                      </a:lnTo>
                      <a:lnTo>
                        <a:pt x="2463" y="99"/>
                      </a:lnTo>
                      <a:lnTo>
                        <a:pt x="2465" y="99"/>
                      </a:lnTo>
                      <a:lnTo>
                        <a:pt x="2467" y="99"/>
                      </a:lnTo>
                      <a:lnTo>
                        <a:pt x="2471" y="99"/>
                      </a:lnTo>
                      <a:lnTo>
                        <a:pt x="2474" y="99"/>
                      </a:lnTo>
                      <a:lnTo>
                        <a:pt x="2476" y="99"/>
                      </a:lnTo>
                      <a:lnTo>
                        <a:pt x="2478" y="99"/>
                      </a:lnTo>
                      <a:lnTo>
                        <a:pt x="2482" y="99"/>
                      </a:lnTo>
                      <a:lnTo>
                        <a:pt x="2484" y="99"/>
                      </a:lnTo>
                      <a:lnTo>
                        <a:pt x="2486" y="99"/>
                      </a:lnTo>
                      <a:lnTo>
                        <a:pt x="2489" y="99"/>
                      </a:lnTo>
                      <a:lnTo>
                        <a:pt x="2491" y="99"/>
                      </a:lnTo>
                      <a:lnTo>
                        <a:pt x="2493" y="99"/>
                      </a:lnTo>
                      <a:lnTo>
                        <a:pt x="2495" y="99"/>
                      </a:lnTo>
                      <a:lnTo>
                        <a:pt x="2497" y="99"/>
                      </a:lnTo>
                      <a:lnTo>
                        <a:pt x="2499" y="99"/>
                      </a:lnTo>
                      <a:lnTo>
                        <a:pt x="2502" y="99"/>
                      </a:lnTo>
                      <a:lnTo>
                        <a:pt x="2504" y="99"/>
                      </a:lnTo>
                      <a:lnTo>
                        <a:pt x="2506" y="99"/>
                      </a:lnTo>
                      <a:lnTo>
                        <a:pt x="2508" y="99"/>
                      </a:lnTo>
                      <a:lnTo>
                        <a:pt x="2510" y="99"/>
                      </a:lnTo>
                      <a:lnTo>
                        <a:pt x="2512" y="99"/>
                      </a:lnTo>
                      <a:lnTo>
                        <a:pt x="2514" y="99"/>
                      </a:lnTo>
                      <a:lnTo>
                        <a:pt x="2517" y="99"/>
                      </a:lnTo>
                      <a:lnTo>
                        <a:pt x="2519" y="99"/>
                      </a:lnTo>
                      <a:lnTo>
                        <a:pt x="2521" y="99"/>
                      </a:lnTo>
                      <a:lnTo>
                        <a:pt x="2523" y="99"/>
                      </a:lnTo>
                      <a:lnTo>
                        <a:pt x="2525" y="99"/>
                      </a:lnTo>
                      <a:lnTo>
                        <a:pt x="2527" y="99"/>
                      </a:lnTo>
                      <a:lnTo>
                        <a:pt x="2530" y="99"/>
                      </a:lnTo>
                      <a:lnTo>
                        <a:pt x="2532" y="99"/>
                      </a:lnTo>
                      <a:lnTo>
                        <a:pt x="2534" y="99"/>
                      </a:lnTo>
                      <a:lnTo>
                        <a:pt x="2536" y="99"/>
                      </a:lnTo>
                      <a:lnTo>
                        <a:pt x="2538" y="99"/>
                      </a:lnTo>
                      <a:lnTo>
                        <a:pt x="2540" y="99"/>
                      </a:lnTo>
                      <a:lnTo>
                        <a:pt x="2545" y="99"/>
                      </a:lnTo>
                      <a:lnTo>
                        <a:pt x="2547" y="99"/>
                      </a:lnTo>
                      <a:lnTo>
                        <a:pt x="2549" y="99"/>
                      </a:lnTo>
                      <a:lnTo>
                        <a:pt x="2551" y="99"/>
                      </a:lnTo>
                      <a:lnTo>
                        <a:pt x="2555" y="99"/>
                      </a:lnTo>
                      <a:lnTo>
                        <a:pt x="2558" y="99"/>
                      </a:lnTo>
                      <a:lnTo>
                        <a:pt x="2560" y="99"/>
                      </a:lnTo>
                      <a:lnTo>
                        <a:pt x="2562" y="99"/>
                      </a:lnTo>
                      <a:lnTo>
                        <a:pt x="2566" y="99"/>
                      </a:lnTo>
                      <a:lnTo>
                        <a:pt x="2568" y="99"/>
                      </a:lnTo>
                      <a:lnTo>
                        <a:pt x="2570" y="99"/>
                      </a:lnTo>
                      <a:lnTo>
                        <a:pt x="2575" y="99"/>
                      </a:lnTo>
                      <a:lnTo>
                        <a:pt x="2579" y="99"/>
                      </a:lnTo>
                      <a:lnTo>
                        <a:pt x="2583" y="99"/>
                      </a:lnTo>
                      <a:lnTo>
                        <a:pt x="2586" y="99"/>
                      </a:lnTo>
                      <a:lnTo>
                        <a:pt x="2588" y="99"/>
                      </a:lnTo>
                      <a:lnTo>
                        <a:pt x="2590" y="99"/>
                      </a:lnTo>
                      <a:lnTo>
                        <a:pt x="2592" y="99"/>
                      </a:lnTo>
                      <a:lnTo>
                        <a:pt x="2594" y="99"/>
                      </a:lnTo>
                      <a:lnTo>
                        <a:pt x="2598" y="99"/>
                      </a:lnTo>
                      <a:lnTo>
                        <a:pt x="2601" y="99"/>
                      </a:lnTo>
                      <a:lnTo>
                        <a:pt x="2603" y="99"/>
                      </a:lnTo>
                      <a:lnTo>
                        <a:pt x="2605" y="99"/>
                      </a:lnTo>
                      <a:lnTo>
                        <a:pt x="2607" y="99"/>
                      </a:lnTo>
                      <a:lnTo>
                        <a:pt x="2609" y="99"/>
                      </a:lnTo>
                      <a:lnTo>
                        <a:pt x="2611" y="99"/>
                      </a:lnTo>
                      <a:lnTo>
                        <a:pt x="2614" y="99"/>
                      </a:lnTo>
                      <a:lnTo>
                        <a:pt x="2616" y="99"/>
                      </a:lnTo>
                      <a:lnTo>
                        <a:pt x="2618" y="99"/>
                      </a:lnTo>
                      <a:lnTo>
                        <a:pt x="2620" y="99"/>
                      </a:lnTo>
                      <a:lnTo>
                        <a:pt x="2622" y="99"/>
                      </a:lnTo>
                      <a:lnTo>
                        <a:pt x="2624" y="99"/>
                      </a:lnTo>
                      <a:lnTo>
                        <a:pt x="2626" y="99"/>
                      </a:lnTo>
                      <a:lnTo>
                        <a:pt x="2629" y="99"/>
                      </a:lnTo>
                      <a:lnTo>
                        <a:pt x="2631" y="99"/>
                      </a:lnTo>
                      <a:lnTo>
                        <a:pt x="2633" y="99"/>
                      </a:lnTo>
                      <a:lnTo>
                        <a:pt x="2635" y="99"/>
                      </a:lnTo>
                      <a:lnTo>
                        <a:pt x="2637" y="99"/>
                      </a:lnTo>
                      <a:lnTo>
                        <a:pt x="2639" y="99"/>
                      </a:lnTo>
                      <a:lnTo>
                        <a:pt x="2642" y="99"/>
                      </a:lnTo>
                      <a:lnTo>
                        <a:pt x="2646" y="99"/>
                      </a:lnTo>
                      <a:lnTo>
                        <a:pt x="2648" y="99"/>
                      </a:lnTo>
                      <a:lnTo>
                        <a:pt x="2650" y="99"/>
                      </a:lnTo>
                      <a:lnTo>
                        <a:pt x="2652" y="99"/>
                      </a:lnTo>
                      <a:lnTo>
                        <a:pt x="2654" y="99"/>
                      </a:lnTo>
                      <a:lnTo>
                        <a:pt x="2657" y="99"/>
                      </a:lnTo>
                      <a:lnTo>
                        <a:pt x="2661" y="99"/>
                      </a:lnTo>
                      <a:lnTo>
                        <a:pt x="2663" y="99"/>
                      </a:lnTo>
                      <a:lnTo>
                        <a:pt x="2665" y="99"/>
                      </a:lnTo>
                      <a:lnTo>
                        <a:pt x="2667" y="99"/>
                      </a:lnTo>
                      <a:lnTo>
                        <a:pt x="2670" y="99"/>
                      </a:lnTo>
                      <a:lnTo>
                        <a:pt x="2672" y="99"/>
                      </a:lnTo>
                      <a:lnTo>
                        <a:pt x="2674" y="99"/>
                      </a:lnTo>
                      <a:lnTo>
                        <a:pt x="2676" y="99"/>
                      </a:lnTo>
                      <a:lnTo>
                        <a:pt x="2678" y="99"/>
                      </a:lnTo>
                      <a:lnTo>
                        <a:pt x="2680" y="99"/>
                      </a:lnTo>
                      <a:lnTo>
                        <a:pt x="2683" y="99"/>
                      </a:lnTo>
                      <a:lnTo>
                        <a:pt x="2685" y="99"/>
                      </a:lnTo>
                      <a:lnTo>
                        <a:pt x="2687" y="99"/>
                      </a:lnTo>
                      <a:lnTo>
                        <a:pt x="2689" y="99"/>
                      </a:lnTo>
                      <a:lnTo>
                        <a:pt x="2691" y="99"/>
                      </a:lnTo>
                      <a:lnTo>
                        <a:pt x="2693" y="99"/>
                      </a:lnTo>
                      <a:lnTo>
                        <a:pt x="2695" y="99"/>
                      </a:lnTo>
                      <a:lnTo>
                        <a:pt x="2698" y="99"/>
                      </a:lnTo>
                      <a:lnTo>
                        <a:pt x="2700" y="99"/>
                      </a:lnTo>
                      <a:lnTo>
                        <a:pt x="2702" y="99"/>
                      </a:lnTo>
                      <a:lnTo>
                        <a:pt x="2704" y="99"/>
                      </a:lnTo>
                      <a:lnTo>
                        <a:pt x="2706" y="99"/>
                      </a:lnTo>
                      <a:lnTo>
                        <a:pt x="2708" y="99"/>
                      </a:lnTo>
                      <a:lnTo>
                        <a:pt x="2711" y="99"/>
                      </a:lnTo>
                      <a:lnTo>
                        <a:pt x="2713" y="99"/>
                      </a:lnTo>
                      <a:lnTo>
                        <a:pt x="2715" y="99"/>
                      </a:lnTo>
                      <a:lnTo>
                        <a:pt x="2717" y="99"/>
                      </a:lnTo>
                      <a:lnTo>
                        <a:pt x="2719" y="99"/>
                      </a:lnTo>
                      <a:lnTo>
                        <a:pt x="2721" y="99"/>
                      </a:lnTo>
                      <a:lnTo>
                        <a:pt x="2723" y="99"/>
                      </a:lnTo>
                      <a:lnTo>
                        <a:pt x="2726" y="99"/>
                      </a:lnTo>
                      <a:lnTo>
                        <a:pt x="2728" y="99"/>
                      </a:lnTo>
                      <a:lnTo>
                        <a:pt x="2730" y="99"/>
                      </a:lnTo>
                      <a:lnTo>
                        <a:pt x="2732" y="99"/>
                      </a:lnTo>
                      <a:lnTo>
                        <a:pt x="2734" y="99"/>
                      </a:lnTo>
                      <a:lnTo>
                        <a:pt x="2736" y="99"/>
                      </a:lnTo>
                      <a:lnTo>
                        <a:pt x="2739" y="99"/>
                      </a:lnTo>
                      <a:lnTo>
                        <a:pt x="2741" y="99"/>
                      </a:lnTo>
                      <a:lnTo>
                        <a:pt x="2743" y="99"/>
                      </a:lnTo>
                      <a:lnTo>
                        <a:pt x="2745" y="99"/>
                      </a:lnTo>
                      <a:lnTo>
                        <a:pt x="2747" y="99"/>
                      </a:lnTo>
                      <a:lnTo>
                        <a:pt x="2749" y="99"/>
                      </a:lnTo>
                      <a:lnTo>
                        <a:pt x="2751" y="99"/>
                      </a:lnTo>
                      <a:lnTo>
                        <a:pt x="2754" y="99"/>
                      </a:lnTo>
                      <a:lnTo>
                        <a:pt x="2756" y="99"/>
                      </a:lnTo>
                      <a:lnTo>
                        <a:pt x="2758" y="99"/>
                      </a:lnTo>
                      <a:lnTo>
                        <a:pt x="2760" y="99"/>
                      </a:lnTo>
                      <a:lnTo>
                        <a:pt x="2762" y="99"/>
                      </a:lnTo>
                      <a:lnTo>
                        <a:pt x="2767" y="99"/>
                      </a:lnTo>
                      <a:lnTo>
                        <a:pt x="2769" y="99"/>
                      </a:lnTo>
                      <a:lnTo>
                        <a:pt x="2771" y="99"/>
                      </a:lnTo>
                      <a:lnTo>
                        <a:pt x="2773" y="99"/>
                      </a:lnTo>
                      <a:lnTo>
                        <a:pt x="2777" y="99"/>
                      </a:lnTo>
                      <a:lnTo>
                        <a:pt x="2779" y="99"/>
                      </a:lnTo>
                      <a:lnTo>
                        <a:pt x="2782" y="99"/>
                      </a:lnTo>
                      <a:lnTo>
                        <a:pt x="2784" y="99"/>
                      </a:lnTo>
                      <a:lnTo>
                        <a:pt x="2786" y="99"/>
                      </a:lnTo>
                      <a:lnTo>
                        <a:pt x="2790" y="99"/>
                      </a:lnTo>
                      <a:lnTo>
                        <a:pt x="2792" y="99"/>
                      </a:lnTo>
                      <a:lnTo>
                        <a:pt x="2797" y="99"/>
                      </a:lnTo>
                      <a:lnTo>
                        <a:pt x="2799" y="99"/>
                      </a:lnTo>
                      <a:lnTo>
                        <a:pt x="2803" y="99"/>
                      </a:lnTo>
                      <a:lnTo>
                        <a:pt x="2805" y="99"/>
                      </a:lnTo>
                      <a:lnTo>
                        <a:pt x="2810" y="99"/>
                      </a:lnTo>
                      <a:lnTo>
                        <a:pt x="2812" y="99"/>
                      </a:lnTo>
                      <a:lnTo>
                        <a:pt x="2816" y="99"/>
                      </a:lnTo>
                      <a:lnTo>
                        <a:pt x="2818" y="99"/>
                      </a:lnTo>
                      <a:lnTo>
                        <a:pt x="2820" y="99"/>
                      </a:lnTo>
                      <a:lnTo>
                        <a:pt x="2823" y="99"/>
                      </a:lnTo>
                      <a:lnTo>
                        <a:pt x="2825" y="99"/>
                      </a:lnTo>
                      <a:lnTo>
                        <a:pt x="2827" y="99"/>
                      </a:lnTo>
                      <a:lnTo>
                        <a:pt x="2829" y="99"/>
                      </a:lnTo>
                      <a:lnTo>
                        <a:pt x="2831" y="99"/>
                      </a:lnTo>
                      <a:lnTo>
                        <a:pt x="2833" y="99"/>
                      </a:lnTo>
                      <a:lnTo>
                        <a:pt x="2835" y="99"/>
                      </a:lnTo>
                      <a:lnTo>
                        <a:pt x="2838" y="99"/>
                      </a:lnTo>
                      <a:lnTo>
                        <a:pt x="2840" y="99"/>
                      </a:lnTo>
                      <a:lnTo>
                        <a:pt x="2842" y="99"/>
                      </a:lnTo>
                      <a:lnTo>
                        <a:pt x="2844" y="99"/>
                      </a:lnTo>
                      <a:lnTo>
                        <a:pt x="2846" y="99"/>
                      </a:lnTo>
                      <a:lnTo>
                        <a:pt x="2848" y="99"/>
                      </a:lnTo>
                      <a:lnTo>
                        <a:pt x="2851" y="99"/>
                      </a:lnTo>
                      <a:lnTo>
                        <a:pt x="2853" y="99"/>
                      </a:lnTo>
                      <a:lnTo>
                        <a:pt x="2855" y="99"/>
                      </a:lnTo>
                      <a:lnTo>
                        <a:pt x="2859" y="99"/>
                      </a:lnTo>
                      <a:lnTo>
                        <a:pt x="2861" y="99"/>
                      </a:lnTo>
                      <a:lnTo>
                        <a:pt x="2863" y="99"/>
                      </a:lnTo>
                      <a:lnTo>
                        <a:pt x="2866" y="99"/>
                      </a:lnTo>
                      <a:lnTo>
                        <a:pt x="2868" y="99"/>
                      </a:lnTo>
                      <a:lnTo>
                        <a:pt x="2870" y="99"/>
                      </a:lnTo>
                      <a:lnTo>
                        <a:pt x="2872" y="99"/>
                      </a:lnTo>
                      <a:lnTo>
                        <a:pt x="2874" y="99"/>
                      </a:lnTo>
                      <a:lnTo>
                        <a:pt x="2879" y="99"/>
                      </a:lnTo>
                      <a:lnTo>
                        <a:pt x="2883" y="99"/>
                      </a:lnTo>
                      <a:lnTo>
                        <a:pt x="2885" y="99"/>
                      </a:lnTo>
                      <a:lnTo>
                        <a:pt x="2887" y="99"/>
                      </a:lnTo>
                      <a:lnTo>
                        <a:pt x="2891" y="99"/>
                      </a:lnTo>
                      <a:lnTo>
                        <a:pt x="2894" y="99"/>
                      </a:lnTo>
                      <a:lnTo>
                        <a:pt x="2898" y="99"/>
                      </a:lnTo>
                      <a:lnTo>
                        <a:pt x="2902" y="99"/>
                      </a:lnTo>
                      <a:lnTo>
                        <a:pt x="2904" y="99"/>
                      </a:lnTo>
                      <a:lnTo>
                        <a:pt x="2907" y="99"/>
                      </a:lnTo>
                      <a:lnTo>
                        <a:pt x="2909" y="99"/>
                      </a:lnTo>
                      <a:lnTo>
                        <a:pt x="2911" y="99"/>
                      </a:lnTo>
                      <a:lnTo>
                        <a:pt x="2913" y="99"/>
                      </a:lnTo>
                      <a:lnTo>
                        <a:pt x="2915" y="99"/>
                      </a:lnTo>
                      <a:lnTo>
                        <a:pt x="2917" y="99"/>
                      </a:lnTo>
                      <a:lnTo>
                        <a:pt x="2922" y="99"/>
                      </a:lnTo>
                      <a:lnTo>
                        <a:pt x="2924" y="99"/>
                      </a:lnTo>
                      <a:lnTo>
                        <a:pt x="2928" y="99"/>
                      </a:lnTo>
                      <a:lnTo>
                        <a:pt x="2930" y="99"/>
                      </a:lnTo>
                      <a:lnTo>
                        <a:pt x="2932" y="99"/>
                      </a:lnTo>
                      <a:lnTo>
                        <a:pt x="2935" y="99"/>
                      </a:lnTo>
                      <a:lnTo>
                        <a:pt x="2939" y="99"/>
                      </a:lnTo>
                      <a:lnTo>
                        <a:pt x="2941" y="99"/>
                      </a:lnTo>
                      <a:lnTo>
                        <a:pt x="2943" y="99"/>
                      </a:lnTo>
                      <a:lnTo>
                        <a:pt x="2945" y="99"/>
                      </a:lnTo>
                      <a:lnTo>
                        <a:pt x="2948" y="99"/>
                      </a:lnTo>
                      <a:lnTo>
                        <a:pt x="2950" y="99"/>
                      </a:lnTo>
                      <a:lnTo>
                        <a:pt x="2952" y="99"/>
                      </a:lnTo>
                      <a:lnTo>
                        <a:pt x="2954" y="99"/>
                      </a:lnTo>
                      <a:lnTo>
                        <a:pt x="2956" y="99"/>
                      </a:lnTo>
                      <a:lnTo>
                        <a:pt x="2958" y="99"/>
                      </a:lnTo>
                      <a:lnTo>
                        <a:pt x="2960" y="99"/>
                      </a:lnTo>
                      <a:lnTo>
                        <a:pt x="2963" y="99"/>
                      </a:lnTo>
                      <a:lnTo>
                        <a:pt x="2965" y="99"/>
                      </a:lnTo>
                      <a:lnTo>
                        <a:pt x="2967" y="99"/>
                      </a:lnTo>
                      <a:lnTo>
                        <a:pt x="2969" y="99"/>
                      </a:lnTo>
                      <a:lnTo>
                        <a:pt x="2971" y="99"/>
                      </a:lnTo>
                      <a:lnTo>
                        <a:pt x="2973" y="99"/>
                      </a:lnTo>
                      <a:lnTo>
                        <a:pt x="2976" y="99"/>
                      </a:lnTo>
                      <a:lnTo>
                        <a:pt x="2978" y="99"/>
                      </a:lnTo>
                      <a:lnTo>
                        <a:pt x="2980" y="99"/>
                      </a:lnTo>
                      <a:lnTo>
                        <a:pt x="2982" y="99"/>
                      </a:lnTo>
                      <a:lnTo>
                        <a:pt x="2984" y="99"/>
                      </a:lnTo>
                      <a:lnTo>
                        <a:pt x="2986" y="99"/>
                      </a:lnTo>
                      <a:lnTo>
                        <a:pt x="2991" y="99"/>
                      </a:lnTo>
                      <a:lnTo>
                        <a:pt x="2993" y="99"/>
                      </a:lnTo>
                      <a:lnTo>
                        <a:pt x="2995" y="99"/>
                      </a:lnTo>
                      <a:lnTo>
                        <a:pt x="2997" y="99"/>
                      </a:lnTo>
                      <a:lnTo>
                        <a:pt x="2999" y="99"/>
                      </a:lnTo>
                      <a:lnTo>
                        <a:pt x="3001" y="99"/>
                      </a:lnTo>
                      <a:lnTo>
                        <a:pt x="3004" y="99"/>
                      </a:lnTo>
                      <a:lnTo>
                        <a:pt x="3008" y="99"/>
                      </a:lnTo>
                      <a:lnTo>
                        <a:pt x="3010" y="99"/>
                      </a:lnTo>
                      <a:lnTo>
                        <a:pt x="3012" y="99"/>
                      </a:lnTo>
                      <a:lnTo>
                        <a:pt x="3014" y="99"/>
                      </a:lnTo>
                      <a:lnTo>
                        <a:pt x="3016" y="99"/>
                      </a:lnTo>
                      <a:lnTo>
                        <a:pt x="3019" y="99"/>
                      </a:lnTo>
                      <a:lnTo>
                        <a:pt x="3021" y="99"/>
                      </a:lnTo>
                      <a:lnTo>
                        <a:pt x="3023" y="99"/>
                      </a:lnTo>
                      <a:lnTo>
                        <a:pt x="3025" y="99"/>
                      </a:lnTo>
                      <a:lnTo>
                        <a:pt x="3029" y="99"/>
                      </a:lnTo>
                      <a:lnTo>
                        <a:pt x="3032" y="99"/>
                      </a:lnTo>
                      <a:lnTo>
                        <a:pt x="3034" y="99"/>
                      </a:lnTo>
                      <a:lnTo>
                        <a:pt x="3036" y="99"/>
                      </a:lnTo>
                      <a:lnTo>
                        <a:pt x="3038" y="99"/>
                      </a:lnTo>
                      <a:lnTo>
                        <a:pt x="3040" y="99"/>
                      </a:lnTo>
                      <a:lnTo>
                        <a:pt x="3042" y="99"/>
                      </a:lnTo>
                      <a:lnTo>
                        <a:pt x="3044" y="99"/>
                      </a:lnTo>
                      <a:lnTo>
                        <a:pt x="3049" y="99"/>
                      </a:lnTo>
                      <a:lnTo>
                        <a:pt x="3051" y="99"/>
                      </a:lnTo>
                      <a:lnTo>
                        <a:pt x="3053" y="99"/>
                      </a:lnTo>
                      <a:lnTo>
                        <a:pt x="3057" y="99"/>
                      </a:lnTo>
                      <a:lnTo>
                        <a:pt x="3060" y="99"/>
                      </a:lnTo>
                      <a:lnTo>
                        <a:pt x="3062" y="99"/>
                      </a:lnTo>
                      <a:lnTo>
                        <a:pt x="3064" y="99"/>
                      </a:lnTo>
                      <a:lnTo>
                        <a:pt x="3066" y="99"/>
                      </a:lnTo>
                      <a:lnTo>
                        <a:pt x="3068" y="99"/>
                      </a:lnTo>
                      <a:lnTo>
                        <a:pt x="3072" y="99"/>
                      </a:lnTo>
                      <a:lnTo>
                        <a:pt x="3075" y="99"/>
                      </a:lnTo>
                      <a:lnTo>
                        <a:pt x="3077" y="99"/>
                      </a:lnTo>
                      <a:lnTo>
                        <a:pt x="3079" y="99"/>
                      </a:lnTo>
                      <a:lnTo>
                        <a:pt x="3081" y="99"/>
                      </a:lnTo>
                      <a:lnTo>
                        <a:pt x="3083" y="99"/>
                      </a:lnTo>
                      <a:lnTo>
                        <a:pt x="3085" y="99"/>
                      </a:lnTo>
                      <a:lnTo>
                        <a:pt x="3088" y="99"/>
                      </a:lnTo>
                      <a:lnTo>
                        <a:pt x="3090" y="99"/>
                      </a:lnTo>
                      <a:lnTo>
                        <a:pt x="3092" y="99"/>
                      </a:lnTo>
                      <a:lnTo>
                        <a:pt x="3094" y="99"/>
                      </a:lnTo>
                      <a:lnTo>
                        <a:pt x="3096" y="99"/>
                      </a:lnTo>
                      <a:lnTo>
                        <a:pt x="3098" y="99"/>
                      </a:lnTo>
                      <a:lnTo>
                        <a:pt x="3100" y="99"/>
                      </a:lnTo>
                      <a:lnTo>
                        <a:pt x="3103" y="99"/>
                      </a:lnTo>
                    </a:path>
                  </a:pathLst>
                </a:custGeom>
                <a:grpFill/>
                <a:ln w="3175">
                  <a:solidFill>
                    <a:srgbClr val="4169E1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6" name="Freeform 45"/>
                <p:cNvSpPr>
                  <a:spLocks/>
                </p:cNvSpPr>
                <p:nvPr/>
              </p:nvSpPr>
              <p:spPr bwMode="auto">
                <a:xfrm>
                  <a:off x="2452688" y="3952876"/>
                  <a:ext cx="4921250" cy="706438"/>
                </a:xfrm>
                <a:custGeom>
                  <a:avLst/>
                  <a:gdLst>
                    <a:gd name="T0" fmla="*/ 54 w 3100"/>
                    <a:gd name="T1" fmla="*/ 443 h 445"/>
                    <a:gd name="T2" fmla="*/ 104 w 3100"/>
                    <a:gd name="T3" fmla="*/ 445 h 445"/>
                    <a:gd name="T4" fmla="*/ 144 w 3100"/>
                    <a:gd name="T5" fmla="*/ 443 h 445"/>
                    <a:gd name="T6" fmla="*/ 185 w 3100"/>
                    <a:gd name="T7" fmla="*/ 443 h 445"/>
                    <a:gd name="T8" fmla="*/ 229 w 3100"/>
                    <a:gd name="T9" fmla="*/ 443 h 445"/>
                    <a:gd name="T10" fmla="*/ 269 w 3100"/>
                    <a:gd name="T11" fmla="*/ 445 h 445"/>
                    <a:gd name="T12" fmla="*/ 308 w 3100"/>
                    <a:gd name="T13" fmla="*/ 443 h 445"/>
                    <a:gd name="T14" fmla="*/ 345 w 3100"/>
                    <a:gd name="T15" fmla="*/ 443 h 445"/>
                    <a:gd name="T16" fmla="*/ 394 w 3100"/>
                    <a:gd name="T17" fmla="*/ 443 h 445"/>
                    <a:gd name="T18" fmla="*/ 438 w 3100"/>
                    <a:gd name="T19" fmla="*/ 443 h 445"/>
                    <a:gd name="T20" fmla="*/ 489 w 3100"/>
                    <a:gd name="T21" fmla="*/ 445 h 445"/>
                    <a:gd name="T22" fmla="*/ 534 w 3100"/>
                    <a:gd name="T23" fmla="*/ 445 h 445"/>
                    <a:gd name="T24" fmla="*/ 584 w 3100"/>
                    <a:gd name="T25" fmla="*/ 445 h 445"/>
                    <a:gd name="T26" fmla="*/ 634 w 3100"/>
                    <a:gd name="T27" fmla="*/ 443 h 445"/>
                    <a:gd name="T28" fmla="*/ 677 w 3100"/>
                    <a:gd name="T29" fmla="*/ 443 h 445"/>
                    <a:gd name="T30" fmla="*/ 715 w 3100"/>
                    <a:gd name="T31" fmla="*/ 443 h 445"/>
                    <a:gd name="T32" fmla="*/ 754 w 3100"/>
                    <a:gd name="T33" fmla="*/ 443 h 445"/>
                    <a:gd name="T34" fmla="*/ 793 w 3100"/>
                    <a:gd name="T35" fmla="*/ 443 h 445"/>
                    <a:gd name="T36" fmla="*/ 838 w 3100"/>
                    <a:gd name="T37" fmla="*/ 443 h 445"/>
                    <a:gd name="T38" fmla="*/ 879 w 3100"/>
                    <a:gd name="T39" fmla="*/ 443 h 445"/>
                    <a:gd name="T40" fmla="*/ 922 w 3100"/>
                    <a:gd name="T41" fmla="*/ 445 h 445"/>
                    <a:gd name="T42" fmla="*/ 970 w 3100"/>
                    <a:gd name="T43" fmla="*/ 445 h 445"/>
                    <a:gd name="T44" fmla="*/ 1011 w 3100"/>
                    <a:gd name="T45" fmla="*/ 445 h 445"/>
                    <a:gd name="T46" fmla="*/ 1054 w 3100"/>
                    <a:gd name="T47" fmla="*/ 445 h 445"/>
                    <a:gd name="T48" fmla="*/ 1101 w 3100"/>
                    <a:gd name="T49" fmla="*/ 443 h 445"/>
                    <a:gd name="T50" fmla="*/ 1144 w 3100"/>
                    <a:gd name="T51" fmla="*/ 443 h 445"/>
                    <a:gd name="T52" fmla="*/ 1189 w 3100"/>
                    <a:gd name="T53" fmla="*/ 445 h 445"/>
                    <a:gd name="T54" fmla="*/ 1233 w 3100"/>
                    <a:gd name="T55" fmla="*/ 445 h 445"/>
                    <a:gd name="T56" fmla="*/ 1276 w 3100"/>
                    <a:gd name="T57" fmla="*/ 157 h 445"/>
                    <a:gd name="T58" fmla="*/ 1323 w 3100"/>
                    <a:gd name="T59" fmla="*/ 443 h 445"/>
                    <a:gd name="T60" fmla="*/ 1373 w 3100"/>
                    <a:gd name="T61" fmla="*/ 443 h 445"/>
                    <a:gd name="T62" fmla="*/ 1426 w 3100"/>
                    <a:gd name="T63" fmla="*/ 443 h 445"/>
                    <a:gd name="T64" fmla="*/ 1478 w 3100"/>
                    <a:gd name="T65" fmla="*/ 443 h 445"/>
                    <a:gd name="T66" fmla="*/ 1534 w 3100"/>
                    <a:gd name="T67" fmla="*/ 443 h 445"/>
                    <a:gd name="T68" fmla="*/ 1592 w 3100"/>
                    <a:gd name="T69" fmla="*/ 443 h 445"/>
                    <a:gd name="T70" fmla="*/ 1644 w 3100"/>
                    <a:gd name="T71" fmla="*/ 443 h 445"/>
                    <a:gd name="T72" fmla="*/ 1694 w 3100"/>
                    <a:gd name="T73" fmla="*/ 443 h 445"/>
                    <a:gd name="T74" fmla="*/ 1745 w 3100"/>
                    <a:gd name="T75" fmla="*/ 443 h 445"/>
                    <a:gd name="T76" fmla="*/ 1801 w 3100"/>
                    <a:gd name="T77" fmla="*/ 443 h 445"/>
                    <a:gd name="T78" fmla="*/ 1862 w 3100"/>
                    <a:gd name="T79" fmla="*/ 443 h 445"/>
                    <a:gd name="T80" fmla="*/ 1922 w 3100"/>
                    <a:gd name="T81" fmla="*/ 443 h 445"/>
                    <a:gd name="T82" fmla="*/ 1976 w 3100"/>
                    <a:gd name="T83" fmla="*/ 443 h 445"/>
                    <a:gd name="T84" fmla="*/ 2030 w 3100"/>
                    <a:gd name="T85" fmla="*/ 443 h 445"/>
                    <a:gd name="T86" fmla="*/ 2081 w 3100"/>
                    <a:gd name="T87" fmla="*/ 443 h 445"/>
                    <a:gd name="T88" fmla="*/ 2137 w 3100"/>
                    <a:gd name="T89" fmla="*/ 443 h 445"/>
                    <a:gd name="T90" fmla="*/ 2191 w 3100"/>
                    <a:gd name="T91" fmla="*/ 443 h 445"/>
                    <a:gd name="T92" fmla="*/ 2254 w 3100"/>
                    <a:gd name="T93" fmla="*/ 443 h 445"/>
                    <a:gd name="T94" fmla="*/ 2310 w 3100"/>
                    <a:gd name="T95" fmla="*/ 443 h 445"/>
                    <a:gd name="T96" fmla="*/ 2368 w 3100"/>
                    <a:gd name="T97" fmla="*/ 443 h 445"/>
                    <a:gd name="T98" fmla="*/ 2430 w 3100"/>
                    <a:gd name="T99" fmla="*/ 443 h 445"/>
                    <a:gd name="T100" fmla="*/ 2486 w 3100"/>
                    <a:gd name="T101" fmla="*/ 443 h 445"/>
                    <a:gd name="T102" fmla="*/ 2545 w 3100"/>
                    <a:gd name="T103" fmla="*/ 443 h 445"/>
                    <a:gd name="T104" fmla="*/ 2598 w 3100"/>
                    <a:gd name="T105" fmla="*/ 443 h 445"/>
                    <a:gd name="T106" fmla="*/ 2652 w 3100"/>
                    <a:gd name="T107" fmla="*/ 443 h 445"/>
                    <a:gd name="T108" fmla="*/ 2704 w 3100"/>
                    <a:gd name="T109" fmla="*/ 443 h 445"/>
                    <a:gd name="T110" fmla="*/ 2756 w 3100"/>
                    <a:gd name="T111" fmla="*/ 443 h 445"/>
                    <a:gd name="T112" fmla="*/ 2814 w 3100"/>
                    <a:gd name="T113" fmla="*/ 443 h 445"/>
                    <a:gd name="T114" fmla="*/ 2868 w 3100"/>
                    <a:gd name="T115" fmla="*/ 443 h 445"/>
                    <a:gd name="T116" fmla="*/ 2924 w 3100"/>
                    <a:gd name="T117" fmla="*/ 443 h 445"/>
                    <a:gd name="T118" fmla="*/ 2978 w 3100"/>
                    <a:gd name="T119" fmla="*/ 443 h 445"/>
                    <a:gd name="T120" fmla="*/ 3034 w 3100"/>
                    <a:gd name="T121" fmla="*/ 443 h 445"/>
                    <a:gd name="T122" fmla="*/ 3092 w 3100"/>
                    <a:gd name="T123" fmla="*/ 443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00" h="445">
                      <a:moveTo>
                        <a:pt x="0" y="443"/>
                      </a:moveTo>
                      <a:lnTo>
                        <a:pt x="2" y="443"/>
                      </a:lnTo>
                      <a:lnTo>
                        <a:pt x="4" y="443"/>
                      </a:lnTo>
                      <a:lnTo>
                        <a:pt x="9" y="443"/>
                      </a:lnTo>
                      <a:lnTo>
                        <a:pt x="11" y="443"/>
                      </a:lnTo>
                      <a:lnTo>
                        <a:pt x="13" y="443"/>
                      </a:lnTo>
                      <a:lnTo>
                        <a:pt x="17" y="443"/>
                      </a:lnTo>
                      <a:lnTo>
                        <a:pt x="20" y="443"/>
                      </a:lnTo>
                      <a:lnTo>
                        <a:pt x="22" y="443"/>
                      </a:lnTo>
                      <a:lnTo>
                        <a:pt x="24" y="443"/>
                      </a:lnTo>
                      <a:lnTo>
                        <a:pt x="26" y="443"/>
                      </a:lnTo>
                      <a:lnTo>
                        <a:pt x="28" y="443"/>
                      </a:lnTo>
                      <a:lnTo>
                        <a:pt x="30" y="443"/>
                      </a:lnTo>
                      <a:lnTo>
                        <a:pt x="32" y="443"/>
                      </a:lnTo>
                      <a:lnTo>
                        <a:pt x="35" y="443"/>
                      </a:lnTo>
                      <a:lnTo>
                        <a:pt x="37" y="443"/>
                      </a:lnTo>
                      <a:lnTo>
                        <a:pt x="39" y="443"/>
                      </a:lnTo>
                      <a:lnTo>
                        <a:pt x="41" y="443"/>
                      </a:lnTo>
                      <a:lnTo>
                        <a:pt x="45" y="443"/>
                      </a:lnTo>
                      <a:lnTo>
                        <a:pt x="48" y="443"/>
                      </a:lnTo>
                      <a:lnTo>
                        <a:pt x="52" y="443"/>
                      </a:lnTo>
                      <a:lnTo>
                        <a:pt x="54" y="445"/>
                      </a:lnTo>
                      <a:lnTo>
                        <a:pt x="54" y="443"/>
                      </a:lnTo>
                      <a:lnTo>
                        <a:pt x="56" y="443"/>
                      </a:lnTo>
                      <a:lnTo>
                        <a:pt x="58" y="443"/>
                      </a:lnTo>
                      <a:lnTo>
                        <a:pt x="60" y="443"/>
                      </a:lnTo>
                      <a:lnTo>
                        <a:pt x="63" y="443"/>
                      </a:lnTo>
                      <a:lnTo>
                        <a:pt x="65" y="443"/>
                      </a:lnTo>
                      <a:lnTo>
                        <a:pt x="69" y="443"/>
                      </a:lnTo>
                      <a:lnTo>
                        <a:pt x="71" y="443"/>
                      </a:lnTo>
                      <a:lnTo>
                        <a:pt x="73" y="443"/>
                      </a:lnTo>
                      <a:lnTo>
                        <a:pt x="76" y="443"/>
                      </a:lnTo>
                      <a:lnTo>
                        <a:pt x="78" y="443"/>
                      </a:lnTo>
                      <a:lnTo>
                        <a:pt x="80" y="443"/>
                      </a:lnTo>
                      <a:lnTo>
                        <a:pt x="82" y="443"/>
                      </a:lnTo>
                      <a:lnTo>
                        <a:pt x="86" y="445"/>
                      </a:lnTo>
                      <a:lnTo>
                        <a:pt x="86" y="443"/>
                      </a:lnTo>
                      <a:lnTo>
                        <a:pt x="88" y="443"/>
                      </a:lnTo>
                      <a:lnTo>
                        <a:pt x="91" y="445"/>
                      </a:lnTo>
                      <a:lnTo>
                        <a:pt x="93" y="445"/>
                      </a:lnTo>
                      <a:lnTo>
                        <a:pt x="95" y="443"/>
                      </a:lnTo>
                      <a:lnTo>
                        <a:pt x="97" y="443"/>
                      </a:lnTo>
                      <a:lnTo>
                        <a:pt x="99" y="443"/>
                      </a:lnTo>
                      <a:lnTo>
                        <a:pt x="101" y="445"/>
                      </a:lnTo>
                      <a:lnTo>
                        <a:pt x="104" y="443"/>
                      </a:lnTo>
                      <a:lnTo>
                        <a:pt x="104" y="445"/>
                      </a:lnTo>
                      <a:lnTo>
                        <a:pt x="106" y="443"/>
                      </a:lnTo>
                      <a:lnTo>
                        <a:pt x="108" y="445"/>
                      </a:lnTo>
                      <a:lnTo>
                        <a:pt x="110" y="443"/>
                      </a:lnTo>
                      <a:lnTo>
                        <a:pt x="110" y="445"/>
                      </a:lnTo>
                      <a:lnTo>
                        <a:pt x="112" y="445"/>
                      </a:lnTo>
                      <a:lnTo>
                        <a:pt x="114" y="443"/>
                      </a:lnTo>
                      <a:lnTo>
                        <a:pt x="116" y="443"/>
                      </a:lnTo>
                      <a:lnTo>
                        <a:pt x="116" y="445"/>
                      </a:lnTo>
                      <a:lnTo>
                        <a:pt x="119" y="443"/>
                      </a:lnTo>
                      <a:lnTo>
                        <a:pt x="121" y="443"/>
                      </a:lnTo>
                      <a:lnTo>
                        <a:pt x="123" y="443"/>
                      </a:lnTo>
                      <a:lnTo>
                        <a:pt x="125" y="443"/>
                      </a:lnTo>
                      <a:lnTo>
                        <a:pt x="127" y="445"/>
                      </a:lnTo>
                      <a:lnTo>
                        <a:pt x="129" y="445"/>
                      </a:lnTo>
                      <a:lnTo>
                        <a:pt x="132" y="443"/>
                      </a:lnTo>
                      <a:lnTo>
                        <a:pt x="132" y="445"/>
                      </a:lnTo>
                      <a:lnTo>
                        <a:pt x="134" y="443"/>
                      </a:lnTo>
                      <a:lnTo>
                        <a:pt x="136" y="445"/>
                      </a:lnTo>
                      <a:lnTo>
                        <a:pt x="138" y="443"/>
                      </a:lnTo>
                      <a:lnTo>
                        <a:pt x="138" y="445"/>
                      </a:lnTo>
                      <a:lnTo>
                        <a:pt x="140" y="443"/>
                      </a:lnTo>
                      <a:lnTo>
                        <a:pt x="142" y="445"/>
                      </a:lnTo>
                      <a:lnTo>
                        <a:pt x="144" y="443"/>
                      </a:lnTo>
                      <a:lnTo>
                        <a:pt x="144" y="445"/>
                      </a:lnTo>
                      <a:lnTo>
                        <a:pt x="147" y="443"/>
                      </a:lnTo>
                      <a:lnTo>
                        <a:pt x="149" y="443"/>
                      </a:lnTo>
                      <a:lnTo>
                        <a:pt x="151" y="443"/>
                      </a:lnTo>
                      <a:lnTo>
                        <a:pt x="153" y="445"/>
                      </a:lnTo>
                      <a:lnTo>
                        <a:pt x="157" y="445"/>
                      </a:lnTo>
                      <a:lnTo>
                        <a:pt x="157" y="443"/>
                      </a:lnTo>
                      <a:lnTo>
                        <a:pt x="160" y="443"/>
                      </a:lnTo>
                      <a:lnTo>
                        <a:pt x="160" y="445"/>
                      </a:lnTo>
                      <a:lnTo>
                        <a:pt x="162" y="445"/>
                      </a:lnTo>
                      <a:lnTo>
                        <a:pt x="164" y="443"/>
                      </a:lnTo>
                      <a:lnTo>
                        <a:pt x="166" y="445"/>
                      </a:lnTo>
                      <a:lnTo>
                        <a:pt x="168" y="445"/>
                      </a:lnTo>
                      <a:lnTo>
                        <a:pt x="170" y="443"/>
                      </a:lnTo>
                      <a:lnTo>
                        <a:pt x="173" y="445"/>
                      </a:lnTo>
                      <a:lnTo>
                        <a:pt x="175" y="443"/>
                      </a:lnTo>
                      <a:lnTo>
                        <a:pt x="177" y="443"/>
                      </a:lnTo>
                      <a:lnTo>
                        <a:pt x="179" y="445"/>
                      </a:lnTo>
                      <a:lnTo>
                        <a:pt x="179" y="443"/>
                      </a:lnTo>
                      <a:lnTo>
                        <a:pt x="183" y="445"/>
                      </a:lnTo>
                      <a:lnTo>
                        <a:pt x="183" y="443"/>
                      </a:lnTo>
                      <a:lnTo>
                        <a:pt x="185" y="445"/>
                      </a:lnTo>
                      <a:lnTo>
                        <a:pt x="185" y="443"/>
                      </a:lnTo>
                      <a:lnTo>
                        <a:pt x="188" y="443"/>
                      </a:lnTo>
                      <a:lnTo>
                        <a:pt x="190" y="445"/>
                      </a:lnTo>
                      <a:lnTo>
                        <a:pt x="192" y="443"/>
                      </a:lnTo>
                      <a:lnTo>
                        <a:pt x="192" y="445"/>
                      </a:lnTo>
                      <a:lnTo>
                        <a:pt x="194" y="443"/>
                      </a:lnTo>
                      <a:lnTo>
                        <a:pt x="196" y="445"/>
                      </a:lnTo>
                      <a:lnTo>
                        <a:pt x="201" y="445"/>
                      </a:lnTo>
                      <a:lnTo>
                        <a:pt x="201" y="443"/>
                      </a:lnTo>
                      <a:lnTo>
                        <a:pt x="203" y="443"/>
                      </a:lnTo>
                      <a:lnTo>
                        <a:pt x="203" y="445"/>
                      </a:lnTo>
                      <a:lnTo>
                        <a:pt x="205" y="445"/>
                      </a:lnTo>
                      <a:lnTo>
                        <a:pt x="207" y="443"/>
                      </a:lnTo>
                      <a:lnTo>
                        <a:pt x="209" y="445"/>
                      </a:lnTo>
                      <a:lnTo>
                        <a:pt x="211" y="443"/>
                      </a:lnTo>
                      <a:lnTo>
                        <a:pt x="216" y="445"/>
                      </a:lnTo>
                      <a:lnTo>
                        <a:pt x="218" y="443"/>
                      </a:lnTo>
                      <a:lnTo>
                        <a:pt x="220" y="443"/>
                      </a:lnTo>
                      <a:lnTo>
                        <a:pt x="220" y="445"/>
                      </a:lnTo>
                      <a:lnTo>
                        <a:pt x="222" y="445"/>
                      </a:lnTo>
                      <a:lnTo>
                        <a:pt x="222" y="443"/>
                      </a:lnTo>
                      <a:lnTo>
                        <a:pt x="224" y="443"/>
                      </a:lnTo>
                      <a:lnTo>
                        <a:pt x="226" y="445"/>
                      </a:lnTo>
                      <a:lnTo>
                        <a:pt x="229" y="443"/>
                      </a:lnTo>
                      <a:lnTo>
                        <a:pt x="229" y="445"/>
                      </a:lnTo>
                      <a:lnTo>
                        <a:pt x="233" y="445"/>
                      </a:lnTo>
                      <a:lnTo>
                        <a:pt x="233" y="443"/>
                      </a:lnTo>
                      <a:lnTo>
                        <a:pt x="235" y="445"/>
                      </a:lnTo>
                      <a:lnTo>
                        <a:pt x="235" y="443"/>
                      </a:lnTo>
                      <a:lnTo>
                        <a:pt x="237" y="445"/>
                      </a:lnTo>
                      <a:lnTo>
                        <a:pt x="239" y="443"/>
                      </a:lnTo>
                      <a:lnTo>
                        <a:pt x="241" y="445"/>
                      </a:lnTo>
                      <a:lnTo>
                        <a:pt x="241" y="443"/>
                      </a:lnTo>
                      <a:lnTo>
                        <a:pt x="244" y="443"/>
                      </a:lnTo>
                      <a:lnTo>
                        <a:pt x="246" y="445"/>
                      </a:lnTo>
                      <a:lnTo>
                        <a:pt x="248" y="445"/>
                      </a:lnTo>
                      <a:lnTo>
                        <a:pt x="250" y="443"/>
                      </a:lnTo>
                      <a:lnTo>
                        <a:pt x="252" y="445"/>
                      </a:lnTo>
                      <a:lnTo>
                        <a:pt x="254" y="445"/>
                      </a:lnTo>
                      <a:lnTo>
                        <a:pt x="257" y="443"/>
                      </a:lnTo>
                      <a:lnTo>
                        <a:pt x="259" y="443"/>
                      </a:lnTo>
                      <a:lnTo>
                        <a:pt x="259" y="445"/>
                      </a:lnTo>
                      <a:lnTo>
                        <a:pt x="261" y="443"/>
                      </a:lnTo>
                      <a:lnTo>
                        <a:pt x="263" y="445"/>
                      </a:lnTo>
                      <a:lnTo>
                        <a:pt x="265" y="445"/>
                      </a:lnTo>
                      <a:lnTo>
                        <a:pt x="267" y="443"/>
                      </a:lnTo>
                      <a:lnTo>
                        <a:pt x="269" y="445"/>
                      </a:lnTo>
                      <a:lnTo>
                        <a:pt x="272" y="443"/>
                      </a:lnTo>
                      <a:lnTo>
                        <a:pt x="272" y="445"/>
                      </a:lnTo>
                      <a:lnTo>
                        <a:pt x="274" y="443"/>
                      </a:lnTo>
                      <a:lnTo>
                        <a:pt x="276" y="445"/>
                      </a:lnTo>
                      <a:lnTo>
                        <a:pt x="278" y="443"/>
                      </a:lnTo>
                      <a:lnTo>
                        <a:pt x="278" y="445"/>
                      </a:lnTo>
                      <a:lnTo>
                        <a:pt x="280" y="445"/>
                      </a:lnTo>
                      <a:lnTo>
                        <a:pt x="282" y="443"/>
                      </a:lnTo>
                      <a:lnTo>
                        <a:pt x="285" y="445"/>
                      </a:lnTo>
                      <a:lnTo>
                        <a:pt x="285" y="443"/>
                      </a:lnTo>
                      <a:lnTo>
                        <a:pt x="287" y="443"/>
                      </a:lnTo>
                      <a:lnTo>
                        <a:pt x="289" y="445"/>
                      </a:lnTo>
                      <a:lnTo>
                        <a:pt x="291" y="443"/>
                      </a:lnTo>
                      <a:lnTo>
                        <a:pt x="291" y="445"/>
                      </a:lnTo>
                      <a:lnTo>
                        <a:pt x="293" y="443"/>
                      </a:lnTo>
                      <a:lnTo>
                        <a:pt x="295" y="443"/>
                      </a:lnTo>
                      <a:lnTo>
                        <a:pt x="297" y="445"/>
                      </a:lnTo>
                      <a:lnTo>
                        <a:pt x="297" y="443"/>
                      </a:lnTo>
                      <a:lnTo>
                        <a:pt x="302" y="445"/>
                      </a:lnTo>
                      <a:lnTo>
                        <a:pt x="302" y="443"/>
                      </a:lnTo>
                      <a:lnTo>
                        <a:pt x="304" y="445"/>
                      </a:lnTo>
                      <a:lnTo>
                        <a:pt x="304" y="443"/>
                      </a:lnTo>
                      <a:lnTo>
                        <a:pt x="308" y="443"/>
                      </a:lnTo>
                      <a:lnTo>
                        <a:pt x="308" y="445"/>
                      </a:lnTo>
                      <a:lnTo>
                        <a:pt x="310" y="445"/>
                      </a:lnTo>
                      <a:lnTo>
                        <a:pt x="310" y="443"/>
                      </a:lnTo>
                      <a:lnTo>
                        <a:pt x="315" y="443"/>
                      </a:lnTo>
                      <a:lnTo>
                        <a:pt x="315" y="445"/>
                      </a:lnTo>
                      <a:lnTo>
                        <a:pt x="317" y="445"/>
                      </a:lnTo>
                      <a:lnTo>
                        <a:pt x="319" y="443"/>
                      </a:lnTo>
                      <a:lnTo>
                        <a:pt x="321" y="445"/>
                      </a:lnTo>
                      <a:lnTo>
                        <a:pt x="321" y="443"/>
                      </a:lnTo>
                      <a:lnTo>
                        <a:pt x="323" y="445"/>
                      </a:lnTo>
                      <a:lnTo>
                        <a:pt x="325" y="443"/>
                      </a:lnTo>
                      <a:lnTo>
                        <a:pt x="328" y="443"/>
                      </a:lnTo>
                      <a:lnTo>
                        <a:pt x="328" y="445"/>
                      </a:lnTo>
                      <a:lnTo>
                        <a:pt x="330" y="443"/>
                      </a:lnTo>
                      <a:lnTo>
                        <a:pt x="332" y="445"/>
                      </a:lnTo>
                      <a:lnTo>
                        <a:pt x="334" y="445"/>
                      </a:lnTo>
                      <a:lnTo>
                        <a:pt x="334" y="443"/>
                      </a:lnTo>
                      <a:lnTo>
                        <a:pt x="336" y="445"/>
                      </a:lnTo>
                      <a:lnTo>
                        <a:pt x="338" y="443"/>
                      </a:lnTo>
                      <a:lnTo>
                        <a:pt x="341" y="445"/>
                      </a:lnTo>
                      <a:lnTo>
                        <a:pt x="341" y="443"/>
                      </a:lnTo>
                      <a:lnTo>
                        <a:pt x="345" y="445"/>
                      </a:lnTo>
                      <a:lnTo>
                        <a:pt x="345" y="443"/>
                      </a:lnTo>
                      <a:lnTo>
                        <a:pt x="347" y="445"/>
                      </a:lnTo>
                      <a:lnTo>
                        <a:pt x="351" y="445"/>
                      </a:lnTo>
                      <a:lnTo>
                        <a:pt x="351" y="443"/>
                      </a:lnTo>
                      <a:lnTo>
                        <a:pt x="353" y="443"/>
                      </a:lnTo>
                      <a:lnTo>
                        <a:pt x="356" y="445"/>
                      </a:lnTo>
                      <a:lnTo>
                        <a:pt x="358" y="445"/>
                      </a:lnTo>
                      <a:lnTo>
                        <a:pt x="360" y="445"/>
                      </a:lnTo>
                      <a:lnTo>
                        <a:pt x="362" y="443"/>
                      </a:lnTo>
                      <a:lnTo>
                        <a:pt x="364" y="443"/>
                      </a:lnTo>
                      <a:lnTo>
                        <a:pt x="366" y="445"/>
                      </a:lnTo>
                      <a:lnTo>
                        <a:pt x="366" y="443"/>
                      </a:lnTo>
                      <a:lnTo>
                        <a:pt x="371" y="445"/>
                      </a:lnTo>
                      <a:lnTo>
                        <a:pt x="373" y="445"/>
                      </a:lnTo>
                      <a:lnTo>
                        <a:pt x="373" y="443"/>
                      </a:lnTo>
                      <a:lnTo>
                        <a:pt x="377" y="443"/>
                      </a:lnTo>
                      <a:lnTo>
                        <a:pt x="377" y="445"/>
                      </a:lnTo>
                      <a:lnTo>
                        <a:pt x="379" y="445"/>
                      </a:lnTo>
                      <a:lnTo>
                        <a:pt x="384" y="445"/>
                      </a:lnTo>
                      <a:lnTo>
                        <a:pt x="388" y="445"/>
                      </a:lnTo>
                      <a:lnTo>
                        <a:pt x="390" y="445"/>
                      </a:lnTo>
                      <a:lnTo>
                        <a:pt x="392" y="443"/>
                      </a:lnTo>
                      <a:lnTo>
                        <a:pt x="394" y="445"/>
                      </a:lnTo>
                      <a:lnTo>
                        <a:pt x="394" y="443"/>
                      </a:lnTo>
                      <a:lnTo>
                        <a:pt x="397" y="445"/>
                      </a:lnTo>
                      <a:lnTo>
                        <a:pt x="399" y="443"/>
                      </a:lnTo>
                      <a:lnTo>
                        <a:pt x="401" y="445"/>
                      </a:lnTo>
                      <a:lnTo>
                        <a:pt x="403" y="445"/>
                      </a:lnTo>
                      <a:lnTo>
                        <a:pt x="405" y="443"/>
                      </a:lnTo>
                      <a:lnTo>
                        <a:pt x="407" y="445"/>
                      </a:lnTo>
                      <a:lnTo>
                        <a:pt x="407" y="443"/>
                      </a:lnTo>
                      <a:lnTo>
                        <a:pt x="409" y="443"/>
                      </a:lnTo>
                      <a:lnTo>
                        <a:pt x="409" y="445"/>
                      </a:lnTo>
                      <a:lnTo>
                        <a:pt x="414" y="443"/>
                      </a:lnTo>
                      <a:lnTo>
                        <a:pt x="414" y="445"/>
                      </a:lnTo>
                      <a:lnTo>
                        <a:pt x="416" y="443"/>
                      </a:lnTo>
                      <a:lnTo>
                        <a:pt x="416" y="445"/>
                      </a:lnTo>
                      <a:lnTo>
                        <a:pt x="420" y="445"/>
                      </a:lnTo>
                      <a:lnTo>
                        <a:pt x="422" y="445"/>
                      </a:lnTo>
                      <a:lnTo>
                        <a:pt x="425" y="443"/>
                      </a:lnTo>
                      <a:lnTo>
                        <a:pt x="427" y="445"/>
                      </a:lnTo>
                      <a:lnTo>
                        <a:pt x="427" y="443"/>
                      </a:lnTo>
                      <a:lnTo>
                        <a:pt x="429" y="445"/>
                      </a:lnTo>
                      <a:lnTo>
                        <a:pt x="433" y="445"/>
                      </a:lnTo>
                      <a:lnTo>
                        <a:pt x="435" y="443"/>
                      </a:lnTo>
                      <a:lnTo>
                        <a:pt x="435" y="445"/>
                      </a:lnTo>
                      <a:lnTo>
                        <a:pt x="438" y="443"/>
                      </a:lnTo>
                      <a:lnTo>
                        <a:pt x="440" y="443"/>
                      </a:lnTo>
                      <a:lnTo>
                        <a:pt x="440" y="445"/>
                      </a:lnTo>
                      <a:lnTo>
                        <a:pt x="442" y="443"/>
                      </a:lnTo>
                      <a:lnTo>
                        <a:pt x="444" y="445"/>
                      </a:lnTo>
                      <a:lnTo>
                        <a:pt x="446" y="445"/>
                      </a:lnTo>
                      <a:lnTo>
                        <a:pt x="448" y="445"/>
                      </a:lnTo>
                      <a:lnTo>
                        <a:pt x="450" y="443"/>
                      </a:lnTo>
                      <a:lnTo>
                        <a:pt x="453" y="445"/>
                      </a:lnTo>
                      <a:lnTo>
                        <a:pt x="457" y="445"/>
                      </a:lnTo>
                      <a:lnTo>
                        <a:pt x="459" y="445"/>
                      </a:lnTo>
                      <a:lnTo>
                        <a:pt x="461" y="443"/>
                      </a:lnTo>
                      <a:lnTo>
                        <a:pt x="463" y="443"/>
                      </a:lnTo>
                      <a:lnTo>
                        <a:pt x="466" y="443"/>
                      </a:lnTo>
                      <a:lnTo>
                        <a:pt x="470" y="443"/>
                      </a:lnTo>
                      <a:lnTo>
                        <a:pt x="472" y="445"/>
                      </a:lnTo>
                      <a:lnTo>
                        <a:pt x="476" y="445"/>
                      </a:lnTo>
                      <a:lnTo>
                        <a:pt x="478" y="445"/>
                      </a:lnTo>
                      <a:lnTo>
                        <a:pt x="481" y="443"/>
                      </a:lnTo>
                      <a:lnTo>
                        <a:pt x="483" y="443"/>
                      </a:lnTo>
                      <a:lnTo>
                        <a:pt x="483" y="445"/>
                      </a:lnTo>
                      <a:lnTo>
                        <a:pt x="485" y="445"/>
                      </a:lnTo>
                      <a:lnTo>
                        <a:pt x="487" y="443"/>
                      </a:lnTo>
                      <a:lnTo>
                        <a:pt x="489" y="445"/>
                      </a:lnTo>
                      <a:lnTo>
                        <a:pt x="491" y="443"/>
                      </a:lnTo>
                      <a:lnTo>
                        <a:pt x="494" y="445"/>
                      </a:lnTo>
                      <a:lnTo>
                        <a:pt x="496" y="445"/>
                      </a:lnTo>
                      <a:lnTo>
                        <a:pt x="496" y="443"/>
                      </a:lnTo>
                      <a:lnTo>
                        <a:pt x="498" y="445"/>
                      </a:lnTo>
                      <a:lnTo>
                        <a:pt x="500" y="443"/>
                      </a:lnTo>
                      <a:lnTo>
                        <a:pt x="502" y="445"/>
                      </a:lnTo>
                      <a:lnTo>
                        <a:pt x="504" y="443"/>
                      </a:lnTo>
                      <a:lnTo>
                        <a:pt x="504" y="445"/>
                      </a:lnTo>
                      <a:lnTo>
                        <a:pt x="509" y="443"/>
                      </a:lnTo>
                      <a:lnTo>
                        <a:pt x="509" y="445"/>
                      </a:lnTo>
                      <a:lnTo>
                        <a:pt x="511" y="443"/>
                      </a:lnTo>
                      <a:lnTo>
                        <a:pt x="513" y="443"/>
                      </a:lnTo>
                      <a:lnTo>
                        <a:pt x="515" y="445"/>
                      </a:lnTo>
                      <a:lnTo>
                        <a:pt x="517" y="443"/>
                      </a:lnTo>
                      <a:lnTo>
                        <a:pt x="519" y="445"/>
                      </a:lnTo>
                      <a:lnTo>
                        <a:pt x="522" y="445"/>
                      </a:lnTo>
                      <a:lnTo>
                        <a:pt x="526" y="445"/>
                      </a:lnTo>
                      <a:lnTo>
                        <a:pt x="528" y="443"/>
                      </a:lnTo>
                      <a:lnTo>
                        <a:pt x="530" y="445"/>
                      </a:lnTo>
                      <a:lnTo>
                        <a:pt x="532" y="445"/>
                      </a:lnTo>
                      <a:lnTo>
                        <a:pt x="532" y="443"/>
                      </a:lnTo>
                      <a:lnTo>
                        <a:pt x="534" y="445"/>
                      </a:lnTo>
                      <a:lnTo>
                        <a:pt x="539" y="445"/>
                      </a:lnTo>
                      <a:lnTo>
                        <a:pt x="539" y="443"/>
                      </a:lnTo>
                      <a:lnTo>
                        <a:pt x="541" y="445"/>
                      </a:lnTo>
                      <a:lnTo>
                        <a:pt x="545" y="443"/>
                      </a:lnTo>
                      <a:lnTo>
                        <a:pt x="545" y="445"/>
                      </a:lnTo>
                      <a:lnTo>
                        <a:pt x="547" y="445"/>
                      </a:lnTo>
                      <a:lnTo>
                        <a:pt x="552" y="445"/>
                      </a:lnTo>
                      <a:lnTo>
                        <a:pt x="554" y="443"/>
                      </a:lnTo>
                      <a:lnTo>
                        <a:pt x="556" y="445"/>
                      </a:lnTo>
                      <a:lnTo>
                        <a:pt x="556" y="443"/>
                      </a:lnTo>
                      <a:lnTo>
                        <a:pt x="558" y="445"/>
                      </a:lnTo>
                      <a:lnTo>
                        <a:pt x="560" y="443"/>
                      </a:lnTo>
                      <a:lnTo>
                        <a:pt x="562" y="445"/>
                      </a:lnTo>
                      <a:lnTo>
                        <a:pt x="565" y="443"/>
                      </a:lnTo>
                      <a:lnTo>
                        <a:pt x="567" y="445"/>
                      </a:lnTo>
                      <a:lnTo>
                        <a:pt x="569" y="445"/>
                      </a:lnTo>
                      <a:lnTo>
                        <a:pt x="569" y="443"/>
                      </a:lnTo>
                      <a:lnTo>
                        <a:pt x="571" y="443"/>
                      </a:lnTo>
                      <a:lnTo>
                        <a:pt x="573" y="445"/>
                      </a:lnTo>
                      <a:lnTo>
                        <a:pt x="575" y="445"/>
                      </a:lnTo>
                      <a:lnTo>
                        <a:pt x="578" y="445"/>
                      </a:lnTo>
                      <a:lnTo>
                        <a:pt x="582" y="443"/>
                      </a:lnTo>
                      <a:lnTo>
                        <a:pt x="584" y="445"/>
                      </a:lnTo>
                      <a:lnTo>
                        <a:pt x="584" y="443"/>
                      </a:lnTo>
                      <a:lnTo>
                        <a:pt x="586" y="445"/>
                      </a:lnTo>
                      <a:lnTo>
                        <a:pt x="588" y="445"/>
                      </a:lnTo>
                      <a:lnTo>
                        <a:pt x="588" y="443"/>
                      </a:lnTo>
                      <a:lnTo>
                        <a:pt x="590" y="445"/>
                      </a:lnTo>
                      <a:lnTo>
                        <a:pt x="595" y="445"/>
                      </a:lnTo>
                      <a:lnTo>
                        <a:pt x="599" y="445"/>
                      </a:lnTo>
                      <a:lnTo>
                        <a:pt x="601" y="443"/>
                      </a:lnTo>
                      <a:lnTo>
                        <a:pt x="603" y="445"/>
                      </a:lnTo>
                      <a:lnTo>
                        <a:pt x="606" y="445"/>
                      </a:lnTo>
                      <a:lnTo>
                        <a:pt x="608" y="443"/>
                      </a:lnTo>
                      <a:lnTo>
                        <a:pt x="610" y="445"/>
                      </a:lnTo>
                      <a:lnTo>
                        <a:pt x="612" y="445"/>
                      </a:lnTo>
                      <a:lnTo>
                        <a:pt x="614" y="443"/>
                      </a:lnTo>
                      <a:lnTo>
                        <a:pt x="616" y="443"/>
                      </a:lnTo>
                      <a:lnTo>
                        <a:pt x="618" y="443"/>
                      </a:lnTo>
                      <a:lnTo>
                        <a:pt x="621" y="443"/>
                      </a:lnTo>
                      <a:lnTo>
                        <a:pt x="623" y="443"/>
                      </a:lnTo>
                      <a:lnTo>
                        <a:pt x="625" y="443"/>
                      </a:lnTo>
                      <a:lnTo>
                        <a:pt x="627" y="443"/>
                      </a:lnTo>
                      <a:lnTo>
                        <a:pt x="629" y="443"/>
                      </a:lnTo>
                      <a:lnTo>
                        <a:pt x="631" y="443"/>
                      </a:lnTo>
                      <a:lnTo>
                        <a:pt x="634" y="443"/>
                      </a:lnTo>
                      <a:lnTo>
                        <a:pt x="638" y="445"/>
                      </a:lnTo>
                      <a:lnTo>
                        <a:pt x="638" y="443"/>
                      </a:lnTo>
                      <a:lnTo>
                        <a:pt x="640" y="443"/>
                      </a:lnTo>
                      <a:lnTo>
                        <a:pt x="642" y="443"/>
                      </a:lnTo>
                      <a:lnTo>
                        <a:pt x="642" y="445"/>
                      </a:lnTo>
                      <a:lnTo>
                        <a:pt x="644" y="445"/>
                      </a:lnTo>
                      <a:lnTo>
                        <a:pt x="646" y="443"/>
                      </a:lnTo>
                      <a:lnTo>
                        <a:pt x="649" y="443"/>
                      </a:lnTo>
                      <a:lnTo>
                        <a:pt x="651" y="445"/>
                      </a:lnTo>
                      <a:lnTo>
                        <a:pt x="651" y="443"/>
                      </a:lnTo>
                      <a:lnTo>
                        <a:pt x="653" y="443"/>
                      </a:lnTo>
                      <a:lnTo>
                        <a:pt x="655" y="443"/>
                      </a:lnTo>
                      <a:lnTo>
                        <a:pt x="657" y="445"/>
                      </a:lnTo>
                      <a:lnTo>
                        <a:pt x="659" y="443"/>
                      </a:lnTo>
                      <a:lnTo>
                        <a:pt x="662" y="443"/>
                      </a:lnTo>
                      <a:lnTo>
                        <a:pt x="664" y="445"/>
                      </a:lnTo>
                      <a:lnTo>
                        <a:pt x="664" y="443"/>
                      </a:lnTo>
                      <a:lnTo>
                        <a:pt x="666" y="445"/>
                      </a:lnTo>
                      <a:lnTo>
                        <a:pt x="668" y="445"/>
                      </a:lnTo>
                      <a:lnTo>
                        <a:pt x="670" y="443"/>
                      </a:lnTo>
                      <a:lnTo>
                        <a:pt x="672" y="443"/>
                      </a:lnTo>
                      <a:lnTo>
                        <a:pt x="675" y="443"/>
                      </a:lnTo>
                      <a:lnTo>
                        <a:pt x="677" y="443"/>
                      </a:lnTo>
                      <a:lnTo>
                        <a:pt x="677" y="445"/>
                      </a:lnTo>
                      <a:lnTo>
                        <a:pt x="679" y="443"/>
                      </a:lnTo>
                      <a:lnTo>
                        <a:pt x="681" y="443"/>
                      </a:lnTo>
                      <a:lnTo>
                        <a:pt x="683" y="443"/>
                      </a:lnTo>
                      <a:lnTo>
                        <a:pt x="685" y="445"/>
                      </a:lnTo>
                      <a:lnTo>
                        <a:pt x="685" y="443"/>
                      </a:lnTo>
                      <a:lnTo>
                        <a:pt x="690" y="445"/>
                      </a:lnTo>
                      <a:lnTo>
                        <a:pt x="690" y="443"/>
                      </a:lnTo>
                      <a:lnTo>
                        <a:pt x="692" y="443"/>
                      </a:lnTo>
                      <a:lnTo>
                        <a:pt x="694" y="443"/>
                      </a:lnTo>
                      <a:lnTo>
                        <a:pt x="696" y="443"/>
                      </a:lnTo>
                      <a:lnTo>
                        <a:pt x="698" y="445"/>
                      </a:lnTo>
                      <a:lnTo>
                        <a:pt x="698" y="443"/>
                      </a:lnTo>
                      <a:lnTo>
                        <a:pt x="700" y="443"/>
                      </a:lnTo>
                      <a:lnTo>
                        <a:pt x="703" y="445"/>
                      </a:lnTo>
                      <a:lnTo>
                        <a:pt x="705" y="443"/>
                      </a:lnTo>
                      <a:lnTo>
                        <a:pt x="705" y="445"/>
                      </a:lnTo>
                      <a:lnTo>
                        <a:pt x="707" y="443"/>
                      </a:lnTo>
                      <a:lnTo>
                        <a:pt x="709" y="443"/>
                      </a:lnTo>
                      <a:lnTo>
                        <a:pt x="711" y="443"/>
                      </a:lnTo>
                      <a:lnTo>
                        <a:pt x="713" y="445"/>
                      </a:lnTo>
                      <a:lnTo>
                        <a:pt x="713" y="443"/>
                      </a:lnTo>
                      <a:lnTo>
                        <a:pt x="715" y="443"/>
                      </a:lnTo>
                      <a:lnTo>
                        <a:pt x="718" y="443"/>
                      </a:lnTo>
                      <a:lnTo>
                        <a:pt x="718" y="445"/>
                      </a:lnTo>
                      <a:lnTo>
                        <a:pt x="720" y="445"/>
                      </a:lnTo>
                      <a:lnTo>
                        <a:pt x="722" y="443"/>
                      </a:lnTo>
                      <a:lnTo>
                        <a:pt x="724" y="445"/>
                      </a:lnTo>
                      <a:lnTo>
                        <a:pt x="726" y="443"/>
                      </a:lnTo>
                      <a:lnTo>
                        <a:pt x="728" y="443"/>
                      </a:lnTo>
                      <a:lnTo>
                        <a:pt x="728" y="445"/>
                      </a:lnTo>
                      <a:lnTo>
                        <a:pt x="731" y="445"/>
                      </a:lnTo>
                      <a:lnTo>
                        <a:pt x="733" y="443"/>
                      </a:lnTo>
                      <a:lnTo>
                        <a:pt x="735" y="443"/>
                      </a:lnTo>
                      <a:lnTo>
                        <a:pt x="737" y="445"/>
                      </a:lnTo>
                      <a:lnTo>
                        <a:pt x="737" y="443"/>
                      </a:lnTo>
                      <a:lnTo>
                        <a:pt x="739" y="445"/>
                      </a:lnTo>
                      <a:lnTo>
                        <a:pt x="741" y="443"/>
                      </a:lnTo>
                      <a:lnTo>
                        <a:pt x="741" y="445"/>
                      </a:lnTo>
                      <a:lnTo>
                        <a:pt x="743" y="443"/>
                      </a:lnTo>
                      <a:lnTo>
                        <a:pt x="746" y="445"/>
                      </a:lnTo>
                      <a:lnTo>
                        <a:pt x="748" y="443"/>
                      </a:lnTo>
                      <a:lnTo>
                        <a:pt x="748" y="445"/>
                      </a:lnTo>
                      <a:lnTo>
                        <a:pt x="752" y="443"/>
                      </a:lnTo>
                      <a:lnTo>
                        <a:pt x="752" y="445"/>
                      </a:lnTo>
                      <a:lnTo>
                        <a:pt x="754" y="443"/>
                      </a:lnTo>
                      <a:lnTo>
                        <a:pt x="754" y="445"/>
                      </a:lnTo>
                      <a:lnTo>
                        <a:pt x="759" y="443"/>
                      </a:lnTo>
                      <a:lnTo>
                        <a:pt x="759" y="445"/>
                      </a:lnTo>
                      <a:lnTo>
                        <a:pt x="761" y="445"/>
                      </a:lnTo>
                      <a:lnTo>
                        <a:pt x="763" y="443"/>
                      </a:lnTo>
                      <a:lnTo>
                        <a:pt x="765" y="445"/>
                      </a:lnTo>
                      <a:lnTo>
                        <a:pt x="767" y="445"/>
                      </a:lnTo>
                      <a:lnTo>
                        <a:pt x="769" y="443"/>
                      </a:lnTo>
                      <a:lnTo>
                        <a:pt x="771" y="445"/>
                      </a:lnTo>
                      <a:lnTo>
                        <a:pt x="771" y="443"/>
                      </a:lnTo>
                      <a:lnTo>
                        <a:pt x="776" y="445"/>
                      </a:lnTo>
                      <a:lnTo>
                        <a:pt x="776" y="443"/>
                      </a:lnTo>
                      <a:lnTo>
                        <a:pt x="778" y="443"/>
                      </a:lnTo>
                      <a:lnTo>
                        <a:pt x="778" y="445"/>
                      </a:lnTo>
                      <a:lnTo>
                        <a:pt x="780" y="443"/>
                      </a:lnTo>
                      <a:lnTo>
                        <a:pt x="782" y="445"/>
                      </a:lnTo>
                      <a:lnTo>
                        <a:pt x="784" y="443"/>
                      </a:lnTo>
                      <a:lnTo>
                        <a:pt x="784" y="445"/>
                      </a:lnTo>
                      <a:lnTo>
                        <a:pt x="787" y="443"/>
                      </a:lnTo>
                      <a:lnTo>
                        <a:pt x="789" y="445"/>
                      </a:lnTo>
                      <a:lnTo>
                        <a:pt x="791" y="443"/>
                      </a:lnTo>
                      <a:lnTo>
                        <a:pt x="791" y="445"/>
                      </a:lnTo>
                      <a:lnTo>
                        <a:pt x="793" y="443"/>
                      </a:lnTo>
                      <a:lnTo>
                        <a:pt x="795" y="445"/>
                      </a:lnTo>
                      <a:lnTo>
                        <a:pt x="797" y="445"/>
                      </a:lnTo>
                      <a:lnTo>
                        <a:pt x="797" y="443"/>
                      </a:lnTo>
                      <a:lnTo>
                        <a:pt x="799" y="445"/>
                      </a:lnTo>
                      <a:lnTo>
                        <a:pt x="804" y="445"/>
                      </a:lnTo>
                      <a:lnTo>
                        <a:pt x="804" y="443"/>
                      </a:lnTo>
                      <a:lnTo>
                        <a:pt x="806" y="443"/>
                      </a:lnTo>
                      <a:lnTo>
                        <a:pt x="808" y="445"/>
                      </a:lnTo>
                      <a:lnTo>
                        <a:pt x="810" y="445"/>
                      </a:lnTo>
                      <a:lnTo>
                        <a:pt x="812" y="443"/>
                      </a:lnTo>
                      <a:lnTo>
                        <a:pt x="815" y="445"/>
                      </a:lnTo>
                      <a:lnTo>
                        <a:pt x="817" y="443"/>
                      </a:lnTo>
                      <a:lnTo>
                        <a:pt x="819" y="443"/>
                      </a:lnTo>
                      <a:lnTo>
                        <a:pt x="821" y="443"/>
                      </a:lnTo>
                      <a:lnTo>
                        <a:pt x="823" y="445"/>
                      </a:lnTo>
                      <a:lnTo>
                        <a:pt x="825" y="443"/>
                      </a:lnTo>
                      <a:lnTo>
                        <a:pt x="827" y="443"/>
                      </a:lnTo>
                      <a:lnTo>
                        <a:pt x="830" y="443"/>
                      </a:lnTo>
                      <a:lnTo>
                        <a:pt x="830" y="445"/>
                      </a:lnTo>
                      <a:lnTo>
                        <a:pt x="834" y="445"/>
                      </a:lnTo>
                      <a:lnTo>
                        <a:pt x="834" y="443"/>
                      </a:lnTo>
                      <a:lnTo>
                        <a:pt x="836" y="445"/>
                      </a:lnTo>
                      <a:lnTo>
                        <a:pt x="838" y="443"/>
                      </a:lnTo>
                      <a:lnTo>
                        <a:pt x="840" y="443"/>
                      </a:lnTo>
                      <a:lnTo>
                        <a:pt x="840" y="445"/>
                      </a:lnTo>
                      <a:lnTo>
                        <a:pt x="843" y="445"/>
                      </a:lnTo>
                      <a:lnTo>
                        <a:pt x="845" y="443"/>
                      </a:lnTo>
                      <a:lnTo>
                        <a:pt x="847" y="445"/>
                      </a:lnTo>
                      <a:lnTo>
                        <a:pt x="847" y="443"/>
                      </a:lnTo>
                      <a:lnTo>
                        <a:pt x="849" y="445"/>
                      </a:lnTo>
                      <a:lnTo>
                        <a:pt x="851" y="443"/>
                      </a:lnTo>
                      <a:lnTo>
                        <a:pt x="853" y="443"/>
                      </a:lnTo>
                      <a:lnTo>
                        <a:pt x="853" y="445"/>
                      </a:lnTo>
                      <a:lnTo>
                        <a:pt x="858" y="445"/>
                      </a:lnTo>
                      <a:lnTo>
                        <a:pt x="860" y="443"/>
                      </a:lnTo>
                      <a:lnTo>
                        <a:pt x="860" y="445"/>
                      </a:lnTo>
                      <a:lnTo>
                        <a:pt x="864" y="445"/>
                      </a:lnTo>
                      <a:lnTo>
                        <a:pt x="866" y="445"/>
                      </a:lnTo>
                      <a:lnTo>
                        <a:pt x="866" y="443"/>
                      </a:lnTo>
                      <a:lnTo>
                        <a:pt x="871" y="445"/>
                      </a:lnTo>
                      <a:lnTo>
                        <a:pt x="873" y="445"/>
                      </a:lnTo>
                      <a:lnTo>
                        <a:pt x="875" y="443"/>
                      </a:lnTo>
                      <a:lnTo>
                        <a:pt x="877" y="443"/>
                      </a:lnTo>
                      <a:lnTo>
                        <a:pt x="877" y="445"/>
                      </a:lnTo>
                      <a:lnTo>
                        <a:pt x="879" y="445"/>
                      </a:lnTo>
                      <a:lnTo>
                        <a:pt x="879" y="443"/>
                      </a:lnTo>
                      <a:lnTo>
                        <a:pt x="883" y="443"/>
                      </a:lnTo>
                      <a:lnTo>
                        <a:pt x="883" y="445"/>
                      </a:lnTo>
                      <a:lnTo>
                        <a:pt x="886" y="443"/>
                      </a:lnTo>
                      <a:lnTo>
                        <a:pt x="888" y="445"/>
                      </a:lnTo>
                      <a:lnTo>
                        <a:pt x="890" y="445"/>
                      </a:lnTo>
                      <a:lnTo>
                        <a:pt x="892" y="445"/>
                      </a:lnTo>
                      <a:lnTo>
                        <a:pt x="894" y="443"/>
                      </a:lnTo>
                      <a:lnTo>
                        <a:pt x="896" y="445"/>
                      </a:lnTo>
                      <a:lnTo>
                        <a:pt x="899" y="443"/>
                      </a:lnTo>
                      <a:lnTo>
                        <a:pt x="901" y="445"/>
                      </a:lnTo>
                      <a:lnTo>
                        <a:pt x="903" y="445"/>
                      </a:lnTo>
                      <a:lnTo>
                        <a:pt x="903" y="443"/>
                      </a:lnTo>
                      <a:lnTo>
                        <a:pt x="907" y="443"/>
                      </a:lnTo>
                      <a:lnTo>
                        <a:pt x="907" y="445"/>
                      </a:lnTo>
                      <a:lnTo>
                        <a:pt x="909" y="445"/>
                      </a:lnTo>
                      <a:lnTo>
                        <a:pt x="911" y="443"/>
                      </a:lnTo>
                      <a:lnTo>
                        <a:pt x="914" y="445"/>
                      </a:lnTo>
                      <a:lnTo>
                        <a:pt x="914" y="443"/>
                      </a:lnTo>
                      <a:lnTo>
                        <a:pt x="916" y="443"/>
                      </a:lnTo>
                      <a:lnTo>
                        <a:pt x="918" y="445"/>
                      </a:lnTo>
                      <a:lnTo>
                        <a:pt x="920" y="445"/>
                      </a:lnTo>
                      <a:lnTo>
                        <a:pt x="920" y="443"/>
                      </a:lnTo>
                      <a:lnTo>
                        <a:pt x="922" y="445"/>
                      </a:lnTo>
                      <a:lnTo>
                        <a:pt x="927" y="445"/>
                      </a:lnTo>
                      <a:lnTo>
                        <a:pt x="929" y="445"/>
                      </a:lnTo>
                      <a:lnTo>
                        <a:pt x="929" y="443"/>
                      </a:lnTo>
                      <a:lnTo>
                        <a:pt x="933" y="443"/>
                      </a:lnTo>
                      <a:lnTo>
                        <a:pt x="933" y="445"/>
                      </a:lnTo>
                      <a:lnTo>
                        <a:pt x="935" y="445"/>
                      </a:lnTo>
                      <a:lnTo>
                        <a:pt x="940" y="443"/>
                      </a:lnTo>
                      <a:lnTo>
                        <a:pt x="940" y="445"/>
                      </a:lnTo>
                      <a:lnTo>
                        <a:pt x="942" y="443"/>
                      </a:lnTo>
                      <a:lnTo>
                        <a:pt x="944" y="445"/>
                      </a:lnTo>
                      <a:lnTo>
                        <a:pt x="946" y="445"/>
                      </a:lnTo>
                      <a:lnTo>
                        <a:pt x="946" y="443"/>
                      </a:lnTo>
                      <a:lnTo>
                        <a:pt x="948" y="443"/>
                      </a:lnTo>
                      <a:lnTo>
                        <a:pt x="950" y="445"/>
                      </a:lnTo>
                      <a:lnTo>
                        <a:pt x="952" y="445"/>
                      </a:lnTo>
                      <a:lnTo>
                        <a:pt x="955" y="443"/>
                      </a:lnTo>
                      <a:lnTo>
                        <a:pt x="955" y="445"/>
                      </a:lnTo>
                      <a:lnTo>
                        <a:pt x="959" y="445"/>
                      </a:lnTo>
                      <a:lnTo>
                        <a:pt x="961" y="445"/>
                      </a:lnTo>
                      <a:lnTo>
                        <a:pt x="965" y="443"/>
                      </a:lnTo>
                      <a:lnTo>
                        <a:pt x="968" y="445"/>
                      </a:lnTo>
                      <a:lnTo>
                        <a:pt x="970" y="443"/>
                      </a:lnTo>
                      <a:lnTo>
                        <a:pt x="970" y="445"/>
                      </a:lnTo>
                      <a:lnTo>
                        <a:pt x="972" y="443"/>
                      </a:lnTo>
                      <a:lnTo>
                        <a:pt x="974" y="445"/>
                      </a:lnTo>
                      <a:lnTo>
                        <a:pt x="976" y="445"/>
                      </a:lnTo>
                      <a:lnTo>
                        <a:pt x="978" y="445"/>
                      </a:lnTo>
                      <a:lnTo>
                        <a:pt x="983" y="443"/>
                      </a:lnTo>
                      <a:lnTo>
                        <a:pt x="983" y="445"/>
                      </a:lnTo>
                      <a:lnTo>
                        <a:pt x="985" y="443"/>
                      </a:lnTo>
                      <a:lnTo>
                        <a:pt x="987" y="445"/>
                      </a:lnTo>
                      <a:lnTo>
                        <a:pt x="989" y="445"/>
                      </a:lnTo>
                      <a:lnTo>
                        <a:pt x="991" y="443"/>
                      </a:lnTo>
                      <a:lnTo>
                        <a:pt x="991" y="445"/>
                      </a:lnTo>
                      <a:lnTo>
                        <a:pt x="993" y="443"/>
                      </a:lnTo>
                      <a:lnTo>
                        <a:pt x="996" y="445"/>
                      </a:lnTo>
                      <a:lnTo>
                        <a:pt x="998" y="443"/>
                      </a:lnTo>
                      <a:lnTo>
                        <a:pt x="998" y="445"/>
                      </a:lnTo>
                      <a:lnTo>
                        <a:pt x="1000" y="443"/>
                      </a:lnTo>
                      <a:lnTo>
                        <a:pt x="1002" y="445"/>
                      </a:lnTo>
                      <a:lnTo>
                        <a:pt x="1002" y="443"/>
                      </a:lnTo>
                      <a:lnTo>
                        <a:pt x="1004" y="445"/>
                      </a:lnTo>
                      <a:lnTo>
                        <a:pt x="1006" y="443"/>
                      </a:lnTo>
                      <a:lnTo>
                        <a:pt x="1008" y="445"/>
                      </a:lnTo>
                      <a:lnTo>
                        <a:pt x="1011" y="443"/>
                      </a:lnTo>
                      <a:lnTo>
                        <a:pt x="1011" y="445"/>
                      </a:lnTo>
                      <a:lnTo>
                        <a:pt x="1015" y="445"/>
                      </a:lnTo>
                      <a:lnTo>
                        <a:pt x="1015" y="443"/>
                      </a:lnTo>
                      <a:lnTo>
                        <a:pt x="1017" y="445"/>
                      </a:lnTo>
                      <a:lnTo>
                        <a:pt x="1021" y="443"/>
                      </a:lnTo>
                      <a:lnTo>
                        <a:pt x="1024" y="445"/>
                      </a:lnTo>
                      <a:lnTo>
                        <a:pt x="1026" y="445"/>
                      </a:lnTo>
                      <a:lnTo>
                        <a:pt x="1026" y="443"/>
                      </a:lnTo>
                      <a:lnTo>
                        <a:pt x="1028" y="445"/>
                      </a:lnTo>
                      <a:lnTo>
                        <a:pt x="1030" y="443"/>
                      </a:lnTo>
                      <a:lnTo>
                        <a:pt x="1032" y="445"/>
                      </a:lnTo>
                      <a:lnTo>
                        <a:pt x="1034" y="443"/>
                      </a:lnTo>
                      <a:lnTo>
                        <a:pt x="1034" y="445"/>
                      </a:lnTo>
                      <a:lnTo>
                        <a:pt x="1039" y="443"/>
                      </a:lnTo>
                      <a:lnTo>
                        <a:pt x="1039" y="445"/>
                      </a:lnTo>
                      <a:lnTo>
                        <a:pt x="1041" y="443"/>
                      </a:lnTo>
                      <a:lnTo>
                        <a:pt x="1043" y="445"/>
                      </a:lnTo>
                      <a:lnTo>
                        <a:pt x="1045" y="445"/>
                      </a:lnTo>
                      <a:lnTo>
                        <a:pt x="1047" y="443"/>
                      </a:lnTo>
                      <a:lnTo>
                        <a:pt x="1047" y="445"/>
                      </a:lnTo>
                      <a:lnTo>
                        <a:pt x="1049" y="443"/>
                      </a:lnTo>
                      <a:lnTo>
                        <a:pt x="1052" y="443"/>
                      </a:lnTo>
                      <a:lnTo>
                        <a:pt x="1052" y="445"/>
                      </a:lnTo>
                      <a:lnTo>
                        <a:pt x="1054" y="445"/>
                      </a:lnTo>
                      <a:lnTo>
                        <a:pt x="1058" y="445"/>
                      </a:lnTo>
                      <a:lnTo>
                        <a:pt x="1060" y="443"/>
                      </a:lnTo>
                      <a:lnTo>
                        <a:pt x="1060" y="445"/>
                      </a:lnTo>
                      <a:lnTo>
                        <a:pt x="1062" y="443"/>
                      </a:lnTo>
                      <a:lnTo>
                        <a:pt x="1064" y="443"/>
                      </a:lnTo>
                      <a:lnTo>
                        <a:pt x="1067" y="445"/>
                      </a:lnTo>
                      <a:lnTo>
                        <a:pt x="1069" y="443"/>
                      </a:lnTo>
                      <a:lnTo>
                        <a:pt x="1069" y="445"/>
                      </a:lnTo>
                      <a:lnTo>
                        <a:pt x="1071" y="445"/>
                      </a:lnTo>
                      <a:lnTo>
                        <a:pt x="1075" y="445"/>
                      </a:lnTo>
                      <a:lnTo>
                        <a:pt x="1077" y="443"/>
                      </a:lnTo>
                      <a:lnTo>
                        <a:pt x="1080" y="445"/>
                      </a:lnTo>
                      <a:lnTo>
                        <a:pt x="1082" y="445"/>
                      </a:lnTo>
                      <a:lnTo>
                        <a:pt x="1084" y="445"/>
                      </a:lnTo>
                      <a:lnTo>
                        <a:pt x="1088" y="443"/>
                      </a:lnTo>
                      <a:lnTo>
                        <a:pt x="1088" y="445"/>
                      </a:lnTo>
                      <a:lnTo>
                        <a:pt x="1090" y="445"/>
                      </a:lnTo>
                      <a:lnTo>
                        <a:pt x="1092" y="443"/>
                      </a:lnTo>
                      <a:lnTo>
                        <a:pt x="1095" y="445"/>
                      </a:lnTo>
                      <a:lnTo>
                        <a:pt x="1097" y="443"/>
                      </a:lnTo>
                      <a:lnTo>
                        <a:pt x="1097" y="445"/>
                      </a:lnTo>
                      <a:lnTo>
                        <a:pt x="1099" y="443"/>
                      </a:lnTo>
                      <a:lnTo>
                        <a:pt x="1101" y="443"/>
                      </a:lnTo>
                      <a:lnTo>
                        <a:pt x="1101" y="445"/>
                      </a:lnTo>
                      <a:lnTo>
                        <a:pt x="1103" y="445"/>
                      </a:lnTo>
                      <a:lnTo>
                        <a:pt x="1108" y="443"/>
                      </a:lnTo>
                      <a:lnTo>
                        <a:pt x="1110" y="445"/>
                      </a:lnTo>
                      <a:lnTo>
                        <a:pt x="1112" y="443"/>
                      </a:lnTo>
                      <a:lnTo>
                        <a:pt x="1112" y="445"/>
                      </a:lnTo>
                      <a:lnTo>
                        <a:pt x="1114" y="443"/>
                      </a:lnTo>
                      <a:lnTo>
                        <a:pt x="1116" y="445"/>
                      </a:lnTo>
                      <a:lnTo>
                        <a:pt x="1118" y="443"/>
                      </a:lnTo>
                      <a:lnTo>
                        <a:pt x="1118" y="445"/>
                      </a:lnTo>
                      <a:lnTo>
                        <a:pt x="1120" y="445"/>
                      </a:lnTo>
                      <a:lnTo>
                        <a:pt x="1123" y="443"/>
                      </a:lnTo>
                      <a:lnTo>
                        <a:pt x="1125" y="445"/>
                      </a:lnTo>
                      <a:lnTo>
                        <a:pt x="1125" y="443"/>
                      </a:lnTo>
                      <a:lnTo>
                        <a:pt x="1127" y="445"/>
                      </a:lnTo>
                      <a:lnTo>
                        <a:pt x="1131" y="445"/>
                      </a:lnTo>
                      <a:lnTo>
                        <a:pt x="1133" y="445"/>
                      </a:lnTo>
                      <a:lnTo>
                        <a:pt x="1136" y="443"/>
                      </a:lnTo>
                      <a:lnTo>
                        <a:pt x="1138" y="445"/>
                      </a:lnTo>
                      <a:lnTo>
                        <a:pt x="1140" y="443"/>
                      </a:lnTo>
                      <a:lnTo>
                        <a:pt x="1142" y="445"/>
                      </a:lnTo>
                      <a:lnTo>
                        <a:pt x="1144" y="445"/>
                      </a:lnTo>
                      <a:lnTo>
                        <a:pt x="1144" y="443"/>
                      </a:lnTo>
                      <a:lnTo>
                        <a:pt x="1146" y="443"/>
                      </a:lnTo>
                      <a:lnTo>
                        <a:pt x="1148" y="445"/>
                      </a:lnTo>
                      <a:lnTo>
                        <a:pt x="1151" y="445"/>
                      </a:lnTo>
                      <a:lnTo>
                        <a:pt x="1153" y="443"/>
                      </a:lnTo>
                      <a:lnTo>
                        <a:pt x="1155" y="445"/>
                      </a:lnTo>
                      <a:lnTo>
                        <a:pt x="1155" y="443"/>
                      </a:lnTo>
                      <a:lnTo>
                        <a:pt x="1157" y="445"/>
                      </a:lnTo>
                      <a:lnTo>
                        <a:pt x="1159" y="443"/>
                      </a:lnTo>
                      <a:lnTo>
                        <a:pt x="1161" y="443"/>
                      </a:lnTo>
                      <a:lnTo>
                        <a:pt x="1164" y="445"/>
                      </a:lnTo>
                      <a:lnTo>
                        <a:pt x="1164" y="443"/>
                      </a:lnTo>
                      <a:lnTo>
                        <a:pt x="1168" y="445"/>
                      </a:lnTo>
                      <a:lnTo>
                        <a:pt x="1170" y="443"/>
                      </a:lnTo>
                      <a:lnTo>
                        <a:pt x="1172" y="445"/>
                      </a:lnTo>
                      <a:lnTo>
                        <a:pt x="1174" y="443"/>
                      </a:lnTo>
                      <a:lnTo>
                        <a:pt x="1177" y="443"/>
                      </a:lnTo>
                      <a:lnTo>
                        <a:pt x="1179" y="445"/>
                      </a:lnTo>
                      <a:lnTo>
                        <a:pt x="1181" y="445"/>
                      </a:lnTo>
                      <a:lnTo>
                        <a:pt x="1181" y="443"/>
                      </a:lnTo>
                      <a:lnTo>
                        <a:pt x="1183" y="445"/>
                      </a:lnTo>
                      <a:lnTo>
                        <a:pt x="1187" y="445"/>
                      </a:lnTo>
                      <a:lnTo>
                        <a:pt x="1187" y="443"/>
                      </a:lnTo>
                      <a:lnTo>
                        <a:pt x="1189" y="445"/>
                      </a:lnTo>
                      <a:lnTo>
                        <a:pt x="1192" y="443"/>
                      </a:lnTo>
                      <a:lnTo>
                        <a:pt x="1194" y="445"/>
                      </a:lnTo>
                      <a:lnTo>
                        <a:pt x="1196" y="443"/>
                      </a:lnTo>
                      <a:lnTo>
                        <a:pt x="1198" y="445"/>
                      </a:lnTo>
                      <a:lnTo>
                        <a:pt x="1198" y="443"/>
                      </a:lnTo>
                      <a:lnTo>
                        <a:pt x="1200" y="443"/>
                      </a:lnTo>
                      <a:lnTo>
                        <a:pt x="1202" y="445"/>
                      </a:lnTo>
                      <a:lnTo>
                        <a:pt x="1205" y="445"/>
                      </a:lnTo>
                      <a:lnTo>
                        <a:pt x="1207" y="443"/>
                      </a:lnTo>
                      <a:lnTo>
                        <a:pt x="1209" y="445"/>
                      </a:lnTo>
                      <a:lnTo>
                        <a:pt x="1209" y="443"/>
                      </a:lnTo>
                      <a:lnTo>
                        <a:pt x="1211" y="443"/>
                      </a:lnTo>
                      <a:lnTo>
                        <a:pt x="1213" y="445"/>
                      </a:lnTo>
                      <a:lnTo>
                        <a:pt x="1215" y="443"/>
                      </a:lnTo>
                      <a:lnTo>
                        <a:pt x="1217" y="445"/>
                      </a:lnTo>
                      <a:lnTo>
                        <a:pt x="1217" y="443"/>
                      </a:lnTo>
                      <a:lnTo>
                        <a:pt x="1220" y="445"/>
                      </a:lnTo>
                      <a:lnTo>
                        <a:pt x="1222" y="443"/>
                      </a:lnTo>
                      <a:lnTo>
                        <a:pt x="1224" y="443"/>
                      </a:lnTo>
                      <a:lnTo>
                        <a:pt x="1226" y="445"/>
                      </a:lnTo>
                      <a:lnTo>
                        <a:pt x="1228" y="443"/>
                      </a:lnTo>
                      <a:lnTo>
                        <a:pt x="1230" y="443"/>
                      </a:lnTo>
                      <a:lnTo>
                        <a:pt x="1233" y="445"/>
                      </a:lnTo>
                      <a:lnTo>
                        <a:pt x="1235" y="443"/>
                      </a:lnTo>
                      <a:lnTo>
                        <a:pt x="1239" y="445"/>
                      </a:lnTo>
                      <a:lnTo>
                        <a:pt x="1239" y="443"/>
                      </a:lnTo>
                      <a:lnTo>
                        <a:pt x="1241" y="445"/>
                      </a:lnTo>
                      <a:lnTo>
                        <a:pt x="1241" y="443"/>
                      </a:lnTo>
                      <a:lnTo>
                        <a:pt x="1243" y="443"/>
                      </a:lnTo>
                      <a:lnTo>
                        <a:pt x="1245" y="445"/>
                      </a:lnTo>
                      <a:lnTo>
                        <a:pt x="1248" y="443"/>
                      </a:lnTo>
                      <a:lnTo>
                        <a:pt x="1250" y="443"/>
                      </a:lnTo>
                      <a:lnTo>
                        <a:pt x="1252" y="443"/>
                      </a:lnTo>
                      <a:lnTo>
                        <a:pt x="1254" y="445"/>
                      </a:lnTo>
                      <a:lnTo>
                        <a:pt x="1254" y="443"/>
                      </a:lnTo>
                      <a:lnTo>
                        <a:pt x="1258" y="445"/>
                      </a:lnTo>
                      <a:lnTo>
                        <a:pt x="1258" y="443"/>
                      </a:lnTo>
                      <a:lnTo>
                        <a:pt x="1261" y="443"/>
                      </a:lnTo>
                      <a:lnTo>
                        <a:pt x="1263" y="443"/>
                      </a:lnTo>
                      <a:lnTo>
                        <a:pt x="1265" y="443"/>
                      </a:lnTo>
                      <a:lnTo>
                        <a:pt x="1267" y="443"/>
                      </a:lnTo>
                      <a:lnTo>
                        <a:pt x="1269" y="439"/>
                      </a:lnTo>
                      <a:lnTo>
                        <a:pt x="1269" y="432"/>
                      </a:lnTo>
                      <a:lnTo>
                        <a:pt x="1271" y="383"/>
                      </a:lnTo>
                      <a:lnTo>
                        <a:pt x="1273" y="353"/>
                      </a:lnTo>
                      <a:lnTo>
                        <a:pt x="1276" y="157"/>
                      </a:lnTo>
                      <a:lnTo>
                        <a:pt x="1278" y="119"/>
                      </a:lnTo>
                      <a:lnTo>
                        <a:pt x="1280" y="13"/>
                      </a:lnTo>
                      <a:lnTo>
                        <a:pt x="1280" y="0"/>
                      </a:lnTo>
                      <a:lnTo>
                        <a:pt x="1282" y="110"/>
                      </a:lnTo>
                      <a:lnTo>
                        <a:pt x="1284" y="185"/>
                      </a:lnTo>
                      <a:lnTo>
                        <a:pt x="1286" y="320"/>
                      </a:lnTo>
                      <a:lnTo>
                        <a:pt x="1286" y="357"/>
                      </a:lnTo>
                      <a:lnTo>
                        <a:pt x="1289" y="421"/>
                      </a:lnTo>
                      <a:lnTo>
                        <a:pt x="1291" y="430"/>
                      </a:lnTo>
                      <a:lnTo>
                        <a:pt x="1293" y="441"/>
                      </a:lnTo>
                      <a:lnTo>
                        <a:pt x="1295" y="443"/>
                      </a:lnTo>
                      <a:lnTo>
                        <a:pt x="1297" y="443"/>
                      </a:lnTo>
                      <a:lnTo>
                        <a:pt x="1299" y="443"/>
                      </a:lnTo>
                      <a:lnTo>
                        <a:pt x="1301" y="443"/>
                      </a:lnTo>
                      <a:lnTo>
                        <a:pt x="1304" y="443"/>
                      </a:lnTo>
                      <a:lnTo>
                        <a:pt x="1306" y="443"/>
                      </a:lnTo>
                      <a:lnTo>
                        <a:pt x="1308" y="443"/>
                      </a:lnTo>
                      <a:lnTo>
                        <a:pt x="1310" y="443"/>
                      </a:lnTo>
                      <a:lnTo>
                        <a:pt x="1312" y="443"/>
                      </a:lnTo>
                      <a:lnTo>
                        <a:pt x="1314" y="443"/>
                      </a:lnTo>
                      <a:lnTo>
                        <a:pt x="1317" y="443"/>
                      </a:lnTo>
                      <a:lnTo>
                        <a:pt x="1321" y="443"/>
                      </a:lnTo>
                      <a:lnTo>
                        <a:pt x="1323" y="443"/>
                      </a:lnTo>
                      <a:lnTo>
                        <a:pt x="1325" y="443"/>
                      </a:lnTo>
                      <a:lnTo>
                        <a:pt x="1327" y="443"/>
                      </a:lnTo>
                      <a:lnTo>
                        <a:pt x="1329" y="443"/>
                      </a:lnTo>
                      <a:lnTo>
                        <a:pt x="1332" y="443"/>
                      </a:lnTo>
                      <a:lnTo>
                        <a:pt x="1334" y="443"/>
                      </a:lnTo>
                      <a:lnTo>
                        <a:pt x="1336" y="443"/>
                      </a:lnTo>
                      <a:lnTo>
                        <a:pt x="1338" y="443"/>
                      </a:lnTo>
                      <a:lnTo>
                        <a:pt x="1340" y="443"/>
                      </a:lnTo>
                      <a:lnTo>
                        <a:pt x="1342" y="443"/>
                      </a:lnTo>
                      <a:lnTo>
                        <a:pt x="1345" y="443"/>
                      </a:lnTo>
                      <a:lnTo>
                        <a:pt x="1347" y="443"/>
                      </a:lnTo>
                      <a:lnTo>
                        <a:pt x="1349" y="443"/>
                      </a:lnTo>
                      <a:lnTo>
                        <a:pt x="1351" y="443"/>
                      </a:lnTo>
                      <a:lnTo>
                        <a:pt x="1353" y="443"/>
                      </a:lnTo>
                      <a:lnTo>
                        <a:pt x="1355" y="443"/>
                      </a:lnTo>
                      <a:lnTo>
                        <a:pt x="1357" y="443"/>
                      </a:lnTo>
                      <a:lnTo>
                        <a:pt x="1360" y="443"/>
                      </a:lnTo>
                      <a:lnTo>
                        <a:pt x="1362" y="443"/>
                      </a:lnTo>
                      <a:lnTo>
                        <a:pt x="1364" y="443"/>
                      </a:lnTo>
                      <a:lnTo>
                        <a:pt x="1366" y="443"/>
                      </a:lnTo>
                      <a:lnTo>
                        <a:pt x="1368" y="443"/>
                      </a:lnTo>
                      <a:lnTo>
                        <a:pt x="1370" y="443"/>
                      </a:lnTo>
                      <a:lnTo>
                        <a:pt x="1373" y="443"/>
                      </a:lnTo>
                      <a:lnTo>
                        <a:pt x="1375" y="443"/>
                      </a:lnTo>
                      <a:lnTo>
                        <a:pt x="1377" y="443"/>
                      </a:lnTo>
                      <a:lnTo>
                        <a:pt x="1379" y="443"/>
                      </a:lnTo>
                      <a:lnTo>
                        <a:pt x="1381" y="443"/>
                      </a:lnTo>
                      <a:lnTo>
                        <a:pt x="1383" y="443"/>
                      </a:lnTo>
                      <a:lnTo>
                        <a:pt x="1385" y="443"/>
                      </a:lnTo>
                      <a:lnTo>
                        <a:pt x="1388" y="443"/>
                      </a:lnTo>
                      <a:lnTo>
                        <a:pt x="1390" y="443"/>
                      </a:lnTo>
                      <a:lnTo>
                        <a:pt x="1392" y="443"/>
                      </a:lnTo>
                      <a:lnTo>
                        <a:pt x="1394" y="443"/>
                      </a:lnTo>
                      <a:lnTo>
                        <a:pt x="1396" y="443"/>
                      </a:lnTo>
                      <a:lnTo>
                        <a:pt x="1398" y="443"/>
                      </a:lnTo>
                      <a:lnTo>
                        <a:pt x="1403" y="443"/>
                      </a:lnTo>
                      <a:lnTo>
                        <a:pt x="1405" y="443"/>
                      </a:lnTo>
                      <a:lnTo>
                        <a:pt x="1409" y="443"/>
                      </a:lnTo>
                      <a:lnTo>
                        <a:pt x="1411" y="443"/>
                      </a:lnTo>
                      <a:lnTo>
                        <a:pt x="1413" y="443"/>
                      </a:lnTo>
                      <a:lnTo>
                        <a:pt x="1416" y="443"/>
                      </a:lnTo>
                      <a:lnTo>
                        <a:pt x="1418" y="443"/>
                      </a:lnTo>
                      <a:lnTo>
                        <a:pt x="1420" y="443"/>
                      </a:lnTo>
                      <a:lnTo>
                        <a:pt x="1422" y="443"/>
                      </a:lnTo>
                      <a:lnTo>
                        <a:pt x="1424" y="443"/>
                      </a:lnTo>
                      <a:lnTo>
                        <a:pt x="1426" y="443"/>
                      </a:lnTo>
                      <a:lnTo>
                        <a:pt x="1429" y="443"/>
                      </a:lnTo>
                      <a:lnTo>
                        <a:pt x="1431" y="443"/>
                      </a:lnTo>
                      <a:lnTo>
                        <a:pt x="1433" y="443"/>
                      </a:lnTo>
                      <a:lnTo>
                        <a:pt x="1435" y="443"/>
                      </a:lnTo>
                      <a:lnTo>
                        <a:pt x="1437" y="443"/>
                      </a:lnTo>
                      <a:lnTo>
                        <a:pt x="1439" y="443"/>
                      </a:lnTo>
                      <a:lnTo>
                        <a:pt x="1442" y="443"/>
                      </a:lnTo>
                      <a:lnTo>
                        <a:pt x="1444" y="443"/>
                      </a:lnTo>
                      <a:lnTo>
                        <a:pt x="1446" y="443"/>
                      </a:lnTo>
                      <a:lnTo>
                        <a:pt x="1448" y="443"/>
                      </a:lnTo>
                      <a:lnTo>
                        <a:pt x="1450" y="443"/>
                      </a:lnTo>
                      <a:lnTo>
                        <a:pt x="1452" y="443"/>
                      </a:lnTo>
                      <a:lnTo>
                        <a:pt x="1454" y="443"/>
                      </a:lnTo>
                      <a:lnTo>
                        <a:pt x="1459" y="443"/>
                      </a:lnTo>
                      <a:lnTo>
                        <a:pt x="1461" y="443"/>
                      </a:lnTo>
                      <a:lnTo>
                        <a:pt x="1463" y="443"/>
                      </a:lnTo>
                      <a:lnTo>
                        <a:pt x="1465" y="443"/>
                      </a:lnTo>
                      <a:lnTo>
                        <a:pt x="1467" y="443"/>
                      </a:lnTo>
                      <a:lnTo>
                        <a:pt x="1470" y="443"/>
                      </a:lnTo>
                      <a:lnTo>
                        <a:pt x="1472" y="443"/>
                      </a:lnTo>
                      <a:lnTo>
                        <a:pt x="1474" y="443"/>
                      </a:lnTo>
                      <a:lnTo>
                        <a:pt x="1476" y="443"/>
                      </a:lnTo>
                      <a:lnTo>
                        <a:pt x="1478" y="443"/>
                      </a:lnTo>
                      <a:lnTo>
                        <a:pt x="1480" y="443"/>
                      </a:lnTo>
                      <a:lnTo>
                        <a:pt x="1482" y="443"/>
                      </a:lnTo>
                      <a:lnTo>
                        <a:pt x="1485" y="443"/>
                      </a:lnTo>
                      <a:lnTo>
                        <a:pt x="1487" y="443"/>
                      </a:lnTo>
                      <a:lnTo>
                        <a:pt x="1489" y="443"/>
                      </a:lnTo>
                      <a:lnTo>
                        <a:pt x="1491" y="443"/>
                      </a:lnTo>
                      <a:lnTo>
                        <a:pt x="1493" y="443"/>
                      </a:lnTo>
                      <a:lnTo>
                        <a:pt x="1495" y="443"/>
                      </a:lnTo>
                      <a:lnTo>
                        <a:pt x="1498" y="443"/>
                      </a:lnTo>
                      <a:lnTo>
                        <a:pt x="1500" y="443"/>
                      </a:lnTo>
                      <a:lnTo>
                        <a:pt x="1502" y="443"/>
                      </a:lnTo>
                      <a:lnTo>
                        <a:pt x="1504" y="443"/>
                      </a:lnTo>
                      <a:lnTo>
                        <a:pt x="1506" y="443"/>
                      </a:lnTo>
                      <a:lnTo>
                        <a:pt x="1508" y="443"/>
                      </a:lnTo>
                      <a:lnTo>
                        <a:pt x="1513" y="443"/>
                      </a:lnTo>
                      <a:lnTo>
                        <a:pt x="1515" y="443"/>
                      </a:lnTo>
                      <a:lnTo>
                        <a:pt x="1519" y="443"/>
                      </a:lnTo>
                      <a:lnTo>
                        <a:pt x="1521" y="443"/>
                      </a:lnTo>
                      <a:lnTo>
                        <a:pt x="1523" y="443"/>
                      </a:lnTo>
                      <a:lnTo>
                        <a:pt x="1526" y="443"/>
                      </a:lnTo>
                      <a:lnTo>
                        <a:pt x="1528" y="443"/>
                      </a:lnTo>
                      <a:lnTo>
                        <a:pt x="1530" y="443"/>
                      </a:lnTo>
                      <a:lnTo>
                        <a:pt x="1534" y="443"/>
                      </a:lnTo>
                      <a:lnTo>
                        <a:pt x="1536" y="443"/>
                      </a:lnTo>
                      <a:lnTo>
                        <a:pt x="1538" y="443"/>
                      </a:lnTo>
                      <a:lnTo>
                        <a:pt x="1543" y="443"/>
                      </a:lnTo>
                      <a:lnTo>
                        <a:pt x="1547" y="443"/>
                      </a:lnTo>
                      <a:lnTo>
                        <a:pt x="1551" y="443"/>
                      </a:lnTo>
                      <a:lnTo>
                        <a:pt x="1554" y="443"/>
                      </a:lnTo>
                      <a:lnTo>
                        <a:pt x="1556" y="443"/>
                      </a:lnTo>
                      <a:lnTo>
                        <a:pt x="1558" y="443"/>
                      </a:lnTo>
                      <a:lnTo>
                        <a:pt x="1560" y="443"/>
                      </a:lnTo>
                      <a:lnTo>
                        <a:pt x="1562" y="443"/>
                      </a:lnTo>
                      <a:lnTo>
                        <a:pt x="1564" y="443"/>
                      </a:lnTo>
                      <a:lnTo>
                        <a:pt x="1566" y="443"/>
                      </a:lnTo>
                      <a:lnTo>
                        <a:pt x="1569" y="443"/>
                      </a:lnTo>
                      <a:lnTo>
                        <a:pt x="1571" y="443"/>
                      </a:lnTo>
                      <a:lnTo>
                        <a:pt x="1573" y="443"/>
                      </a:lnTo>
                      <a:lnTo>
                        <a:pt x="1575" y="443"/>
                      </a:lnTo>
                      <a:lnTo>
                        <a:pt x="1577" y="443"/>
                      </a:lnTo>
                      <a:lnTo>
                        <a:pt x="1579" y="443"/>
                      </a:lnTo>
                      <a:lnTo>
                        <a:pt x="1582" y="443"/>
                      </a:lnTo>
                      <a:lnTo>
                        <a:pt x="1584" y="443"/>
                      </a:lnTo>
                      <a:lnTo>
                        <a:pt x="1586" y="443"/>
                      </a:lnTo>
                      <a:lnTo>
                        <a:pt x="1590" y="443"/>
                      </a:lnTo>
                      <a:lnTo>
                        <a:pt x="1592" y="443"/>
                      </a:lnTo>
                      <a:lnTo>
                        <a:pt x="1594" y="443"/>
                      </a:lnTo>
                      <a:lnTo>
                        <a:pt x="1597" y="443"/>
                      </a:lnTo>
                      <a:lnTo>
                        <a:pt x="1599" y="443"/>
                      </a:lnTo>
                      <a:lnTo>
                        <a:pt x="1601" y="443"/>
                      </a:lnTo>
                      <a:lnTo>
                        <a:pt x="1603" y="443"/>
                      </a:lnTo>
                      <a:lnTo>
                        <a:pt x="1605" y="443"/>
                      </a:lnTo>
                      <a:lnTo>
                        <a:pt x="1607" y="443"/>
                      </a:lnTo>
                      <a:lnTo>
                        <a:pt x="1610" y="443"/>
                      </a:lnTo>
                      <a:lnTo>
                        <a:pt x="1612" y="443"/>
                      </a:lnTo>
                      <a:lnTo>
                        <a:pt x="1614" y="443"/>
                      </a:lnTo>
                      <a:lnTo>
                        <a:pt x="1616" y="443"/>
                      </a:lnTo>
                      <a:lnTo>
                        <a:pt x="1618" y="443"/>
                      </a:lnTo>
                      <a:lnTo>
                        <a:pt x="1622" y="443"/>
                      </a:lnTo>
                      <a:lnTo>
                        <a:pt x="1625" y="443"/>
                      </a:lnTo>
                      <a:lnTo>
                        <a:pt x="1627" y="443"/>
                      </a:lnTo>
                      <a:lnTo>
                        <a:pt x="1629" y="443"/>
                      </a:lnTo>
                      <a:lnTo>
                        <a:pt x="1631" y="443"/>
                      </a:lnTo>
                      <a:lnTo>
                        <a:pt x="1633" y="443"/>
                      </a:lnTo>
                      <a:lnTo>
                        <a:pt x="1635" y="443"/>
                      </a:lnTo>
                      <a:lnTo>
                        <a:pt x="1638" y="443"/>
                      </a:lnTo>
                      <a:lnTo>
                        <a:pt x="1640" y="443"/>
                      </a:lnTo>
                      <a:lnTo>
                        <a:pt x="1642" y="443"/>
                      </a:lnTo>
                      <a:lnTo>
                        <a:pt x="1644" y="443"/>
                      </a:lnTo>
                      <a:lnTo>
                        <a:pt x="1646" y="443"/>
                      </a:lnTo>
                      <a:lnTo>
                        <a:pt x="1648" y="443"/>
                      </a:lnTo>
                      <a:lnTo>
                        <a:pt x="1650" y="443"/>
                      </a:lnTo>
                      <a:lnTo>
                        <a:pt x="1653" y="443"/>
                      </a:lnTo>
                      <a:lnTo>
                        <a:pt x="1655" y="443"/>
                      </a:lnTo>
                      <a:lnTo>
                        <a:pt x="1657" y="443"/>
                      </a:lnTo>
                      <a:lnTo>
                        <a:pt x="1659" y="443"/>
                      </a:lnTo>
                      <a:lnTo>
                        <a:pt x="1661" y="443"/>
                      </a:lnTo>
                      <a:lnTo>
                        <a:pt x="1663" y="443"/>
                      </a:lnTo>
                      <a:lnTo>
                        <a:pt x="1666" y="443"/>
                      </a:lnTo>
                      <a:lnTo>
                        <a:pt x="1668" y="443"/>
                      </a:lnTo>
                      <a:lnTo>
                        <a:pt x="1670" y="443"/>
                      </a:lnTo>
                      <a:lnTo>
                        <a:pt x="1672" y="443"/>
                      </a:lnTo>
                      <a:lnTo>
                        <a:pt x="1674" y="443"/>
                      </a:lnTo>
                      <a:lnTo>
                        <a:pt x="1676" y="443"/>
                      </a:lnTo>
                      <a:lnTo>
                        <a:pt x="1679" y="443"/>
                      </a:lnTo>
                      <a:lnTo>
                        <a:pt x="1681" y="443"/>
                      </a:lnTo>
                      <a:lnTo>
                        <a:pt x="1683" y="443"/>
                      </a:lnTo>
                      <a:lnTo>
                        <a:pt x="1685" y="443"/>
                      </a:lnTo>
                      <a:lnTo>
                        <a:pt x="1687" y="443"/>
                      </a:lnTo>
                      <a:lnTo>
                        <a:pt x="1689" y="443"/>
                      </a:lnTo>
                      <a:lnTo>
                        <a:pt x="1691" y="443"/>
                      </a:lnTo>
                      <a:lnTo>
                        <a:pt x="1694" y="443"/>
                      </a:lnTo>
                      <a:lnTo>
                        <a:pt x="1696" y="443"/>
                      </a:lnTo>
                      <a:lnTo>
                        <a:pt x="1698" y="443"/>
                      </a:lnTo>
                      <a:lnTo>
                        <a:pt x="1702" y="443"/>
                      </a:lnTo>
                      <a:lnTo>
                        <a:pt x="1704" y="443"/>
                      </a:lnTo>
                      <a:lnTo>
                        <a:pt x="1707" y="443"/>
                      </a:lnTo>
                      <a:lnTo>
                        <a:pt x="1709" y="443"/>
                      </a:lnTo>
                      <a:lnTo>
                        <a:pt x="1711" y="443"/>
                      </a:lnTo>
                      <a:lnTo>
                        <a:pt x="1713" y="443"/>
                      </a:lnTo>
                      <a:lnTo>
                        <a:pt x="1715" y="443"/>
                      </a:lnTo>
                      <a:lnTo>
                        <a:pt x="1717" y="443"/>
                      </a:lnTo>
                      <a:lnTo>
                        <a:pt x="1719" y="443"/>
                      </a:lnTo>
                      <a:lnTo>
                        <a:pt x="1722" y="443"/>
                      </a:lnTo>
                      <a:lnTo>
                        <a:pt x="1724" y="443"/>
                      </a:lnTo>
                      <a:lnTo>
                        <a:pt x="1726" y="443"/>
                      </a:lnTo>
                      <a:lnTo>
                        <a:pt x="1728" y="443"/>
                      </a:lnTo>
                      <a:lnTo>
                        <a:pt x="1730" y="443"/>
                      </a:lnTo>
                      <a:lnTo>
                        <a:pt x="1732" y="443"/>
                      </a:lnTo>
                      <a:lnTo>
                        <a:pt x="1735" y="443"/>
                      </a:lnTo>
                      <a:lnTo>
                        <a:pt x="1737" y="443"/>
                      </a:lnTo>
                      <a:lnTo>
                        <a:pt x="1739" y="443"/>
                      </a:lnTo>
                      <a:lnTo>
                        <a:pt x="1741" y="443"/>
                      </a:lnTo>
                      <a:lnTo>
                        <a:pt x="1743" y="443"/>
                      </a:lnTo>
                      <a:lnTo>
                        <a:pt x="1745" y="443"/>
                      </a:lnTo>
                      <a:lnTo>
                        <a:pt x="1747" y="443"/>
                      </a:lnTo>
                      <a:lnTo>
                        <a:pt x="1752" y="443"/>
                      </a:lnTo>
                      <a:lnTo>
                        <a:pt x="1754" y="443"/>
                      </a:lnTo>
                      <a:lnTo>
                        <a:pt x="1756" y="443"/>
                      </a:lnTo>
                      <a:lnTo>
                        <a:pt x="1758" y="443"/>
                      </a:lnTo>
                      <a:lnTo>
                        <a:pt x="1760" y="443"/>
                      </a:lnTo>
                      <a:lnTo>
                        <a:pt x="1763" y="443"/>
                      </a:lnTo>
                      <a:lnTo>
                        <a:pt x="1765" y="443"/>
                      </a:lnTo>
                      <a:lnTo>
                        <a:pt x="1767" y="443"/>
                      </a:lnTo>
                      <a:lnTo>
                        <a:pt x="1769" y="443"/>
                      </a:lnTo>
                      <a:lnTo>
                        <a:pt x="1771" y="443"/>
                      </a:lnTo>
                      <a:lnTo>
                        <a:pt x="1773" y="443"/>
                      </a:lnTo>
                      <a:lnTo>
                        <a:pt x="1775" y="443"/>
                      </a:lnTo>
                      <a:lnTo>
                        <a:pt x="1778" y="443"/>
                      </a:lnTo>
                      <a:lnTo>
                        <a:pt x="1780" y="443"/>
                      </a:lnTo>
                      <a:lnTo>
                        <a:pt x="1784" y="443"/>
                      </a:lnTo>
                      <a:lnTo>
                        <a:pt x="1786" y="443"/>
                      </a:lnTo>
                      <a:lnTo>
                        <a:pt x="1788" y="443"/>
                      </a:lnTo>
                      <a:lnTo>
                        <a:pt x="1791" y="443"/>
                      </a:lnTo>
                      <a:lnTo>
                        <a:pt x="1793" y="443"/>
                      </a:lnTo>
                      <a:lnTo>
                        <a:pt x="1797" y="443"/>
                      </a:lnTo>
                      <a:lnTo>
                        <a:pt x="1799" y="443"/>
                      </a:lnTo>
                      <a:lnTo>
                        <a:pt x="1801" y="443"/>
                      </a:lnTo>
                      <a:lnTo>
                        <a:pt x="1803" y="443"/>
                      </a:lnTo>
                      <a:lnTo>
                        <a:pt x="1808" y="443"/>
                      </a:lnTo>
                      <a:lnTo>
                        <a:pt x="1810" y="443"/>
                      </a:lnTo>
                      <a:lnTo>
                        <a:pt x="1814" y="443"/>
                      </a:lnTo>
                      <a:lnTo>
                        <a:pt x="1816" y="443"/>
                      </a:lnTo>
                      <a:lnTo>
                        <a:pt x="1819" y="443"/>
                      </a:lnTo>
                      <a:lnTo>
                        <a:pt x="1821" y="443"/>
                      </a:lnTo>
                      <a:lnTo>
                        <a:pt x="1823" y="443"/>
                      </a:lnTo>
                      <a:lnTo>
                        <a:pt x="1825" y="443"/>
                      </a:lnTo>
                      <a:lnTo>
                        <a:pt x="1827" y="443"/>
                      </a:lnTo>
                      <a:lnTo>
                        <a:pt x="1829" y="443"/>
                      </a:lnTo>
                      <a:lnTo>
                        <a:pt x="1834" y="443"/>
                      </a:lnTo>
                      <a:lnTo>
                        <a:pt x="1838" y="443"/>
                      </a:lnTo>
                      <a:lnTo>
                        <a:pt x="1840" y="443"/>
                      </a:lnTo>
                      <a:lnTo>
                        <a:pt x="1844" y="443"/>
                      </a:lnTo>
                      <a:lnTo>
                        <a:pt x="1847" y="443"/>
                      </a:lnTo>
                      <a:lnTo>
                        <a:pt x="1849" y="443"/>
                      </a:lnTo>
                      <a:lnTo>
                        <a:pt x="1851" y="443"/>
                      </a:lnTo>
                      <a:lnTo>
                        <a:pt x="1853" y="443"/>
                      </a:lnTo>
                      <a:lnTo>
                        <a:pt x="1855" y="443"/>
                      </a:lnTo>
                      <a:lnTo>
                        <a:pt x="1857" y="443"/>
                      </a:lnTo>
                      <a:lnTo>
                        <a:pt x="1859" y="443"/>
                      </a:lnTo>
                      <a:lnTo>
                        <a:pt x="1862" y="443"/>
                      </a:lnTo>
                      <a:lnTo>
                        <a:pt x="1866" y="443"/>
                      </a:lnTo>
                      <a:lnTo>
                        <a:pt x="1870" y="443"/>
                      </a:lnTo>
                      <a:lnTo>
                        <a:pt x="1872" y="443"/>
                      </a:lnTo>
                      <a:lnTo>
                        <a:pt x="1875" y="443"/>
                      </a:lnTo>
                      <a:lnTo>
                        <a:pt x="1877" y="443"/>
                      </a:lnTo>
                      <a:lnTo>
                        <a:pt x="1879" y="443"/>
                      </a:lnTo>
                      <a:lnTo>
                        <a:pt x="1881" y="443"/>
                      </a:lnTo>
                      <a:lnTo>
                        <a:pt x="1883" y="443"/>
                      </a:lnTo>
                      <a:lnTo>
                        <a:pt x="1885" y="443"/>
                      </a:lnTo>
                      <a:lnTo>
                        <a:pt x="1887" y="443"/>
                      </a:lnTo>
                      <a:lnTo>
                        <a:pt x="1890" y="443"/>
                      </a:lnTo>
                      <a:lnTo>
                        <a:pt x="1892" y="443"/>
                      </a:lnTo>
                      <a:lnTo>
                        <a:pt x="1894" y="443"/>
                      </a:lnTo>
                      <a:lnTo>
                        <a:pt x="1896" y="443"/>
                      </a:lnTo>
                      <a:lnTo>
                        <a:pt x="1900" y="443"/>
                      </a:lnTo>
                      <a:lnTo>
                        <a:pt x="1903" y="443"/>
                      </a:lnTo>
                      <a:lnTo>
                        <a:pt x="1905" y="443"/>
                      </a:lnTo>
                      <a:lnTo>
                        <a:pt x="1907" y="443"/>
                      </a:lnTo>
                      <a:lnTo>
                        <a:pt x="1909" y="443"/>
                      </a:lnTo>
                      <a:lnTo>
                        <a:pt x="1911" y="443"/>
                      </a:lnTo>
                      <a:lnTo>
                        <a:pt x="1915" y="443"/>
                      </a:lnTo>
                      <a:lnTo>
                        <a:pt x="1918" y="443"/>
                      </a:lnTo>
                      <a:lnTo>
                        <a:pt x="1922" y="443"/>
                      </a:lnTo>
                      <a:lnTo>
                        <a:pt x="1924" y="443"/>
                      </a:lnTo>
                      <a:lnTo>
                        <a:pt x="1928" y="443"/>
                      </a:lnTo>
                      <a:lnTo>
                        <a:pt x="1931" y="443"/>
                      </a:lnTo>
                      <a:lnTo>
                        <a:pt x="1933" y="443"/>
                      </a:lnTo>
                      <a:lnTo>
                        <a:pt x="1935" y="443"/>
                      </a:lnTo>
                      <a:lnTo>
                        <a:pt x="1937" y="443"/>
                      </a:lnTo>
                      <a:lnTo>
                        <a:pt x="1939" y="443"/>
                      </a:lnTo>
                      <a:lnTo>
                        <a:pt x="1944" y="443"/>
                      </a:lnTo>
                      <a:lnTo>
                        <a:pt x="1946" y="443"/>
                      </a:lnTo>
                      <a:lnTo>
                        <a:pt x="1948" y="443"/>
                      </a:lnTo>
                      <a:lnTo>
                        <a:pt x="1950" y="443"/>
                      </a:lnTo>
                      <a:lnTo>
                        <a:pt x="1952" y="443"/>
                      </a:lnTo>
                      <a:lnTo>
                        <a:pt x="1954" y="443"/>
                      </a:lnTo>
                      <a:lnTo>
                        <a:pt x="1956" y="443"/>
                      </a:lnTo>
                      <a:lnTo>
                        <a:pt x="1959" y="443"/>
                      </a:lnTo>
                      <a:lnTo>
                        <a:pt x="1961" y="443"/>
                      </a:lnTo>
                      <a:lnTo>
                        <a:pt x="1963" y="443"/>
                      </a:lnTo>
                      <a:lnTo>
                        <a:pt x="1965" y="443"/>
                      </a:lnTo>
                      <a:lnTo>
                        <a:pt x="1967" y="443"/>
                      </a:lnTo>
                      <a:lnTo>
                        <a:pt x="1969" y="443"/>
                      </a:lnTo>
                      <a:lnTo>
                        <a:pt x="1972" y="443"/>
                      </a:lnTo>
                      <a:lnTo>
                        <a:pt x="1974" y="443"/>
                      </a:lnTo>
                      <a:lnTo>
                        <a:pt x="1976" y="443"/>
                      </a:lnTo>
                      <a:lnTo>
                        <a:pt x="1978" y="443"/>
                      </a:lnTo>
                      <a:lnTo>
                        <a:pt x="1980" y="443"/>
                      </a:lnTo>
                      <a:lnTo>
                        <a:pt x="1982" y="443"/>
                      </a:lnTo>
                      <a:lnTo>
                        <a:pt x="1984" y="443"/>
                      </a:lnTo>
                      <a:lnTo>
                        <a:pt x="1987" y="443"/>
                      </a:lnTo>
                      <a:lnTo>
                        <a:pt x="1989" y="443"/>
                      </a:lnTo>
                      <a:lnTo>
                        <a:pt x="1991" y="443"/>
                      </a:lnTo>
                      <a:lnTo>
                        <a:pt x="1993" y="443"/>
                      </a:lnTo>
                      <a:lnTo>
                        <a:pt x="1995" y="443"/>
                      </a:lnTo>
                      <a:lnTo>
                        <a:pt x="1997" y="443"/>
                      </a:lnTo>
                      <a:lnTo>
                        <a:pt x="2000" y="443"/>
                      </a:lnTo>
                      <a:lnTo>
                        <a:pt x="2002" y="443"/>
                      </a:lnTo>
                      <a:lnTo>
                        <a:pt x="2004" y="443"/>
                      </a:lnTo>
                      <a:lnTo>
                        <a:pt x="2006" y="443"/>
                      </a:lnTo>
                      <a:lnTo>
                        <a:pt x="2008" y="443"/>
                      </a:lnTo>
                      <a:lnTo>
                        <a:pt x="2010" y="443"/>
                      </a:lnTo>
                      <a:lnTo>
                        <a:pt x="2012" y="443"/>
                      </a:lnTo>
                      <a:lnTo>
                        <a:pt x="2015" y="443"/>
                      </a:lnTo>
                      <a:lnTo>
                        <a:pt x="2017" y="443"/>
                      </a:lnTo>
                      <a:lnTo>
                        <a:pt x="2021" y="443"/>
                      </a:lnTo>
                      <a:lnTo>
                        <a:pt x="2023" y="443"/>
                      </a:lnTo>
                      <a:lnTo>
                        <a:pt x="2028" y="443"/>
                      </a:lnTo>
                      <a:lnTo>
                        <a:pt x="2030" y="443"/>
                      </a:lnTo>
                      <a:lnTo>
                        <a:pt x="2032" y="443"/>
                      </a:lnTo>
                      <a:lnTo>
                        <a:pt x="2034" y="443"/>
                      </a:lnTo>
                      <a:lnTo>
                        <a:pt x="2036" y="443"/>
                      </a:lnTo>
                      <a:lnTo>
                        <a:pt x="2040" y="443"/>
                      </a:lnTo>
                      <a:lnTo>
                        <a:pt x="2043" y="443"/>
                      </a:lnTo>
                      <a:lnTo>
                        <a:pt x="2045" y="443"/>
                      </a:lnTo>
                      <a:lnTo>
                        <a:pt x="2047" y="443"/>
                      </a:lnTo>
                      <a:lnTo>
                        <a:pt x="2049" y="443"/>
                      </a:lnTo>
                      <a:lnTo>
                        <a:pt x="2051" y="443"/>
                      </a:lnTo>
                      <a:lnTo>
                        <a:pt x="2053" y="443"/>
                      </a:lnTo>
                      <a:lnTo>
                        <a:pt x="2056" y="443"/>
                      </a:lnTo>
                      <a:lnTo>
                        <a:pt x="2058" y="443"/>
                      </a:lnTo>
                      <a:lnTo>
                        <a:pt x="2060" y="443"/>
                      </a:lnTo>
                      <a:lnTo>
                        <a:pt x="2062" y="443"/>
                      </a:lnTo>
                      <a:lnTo>
                        <a:pt x="2064" y="443"/>
                      </a:lnTo>
                      <a:lnTo>
                        <a:pt x="2066" y="443"/>
                      </a:lnTo>
                      <a:lnTo>
                        <a:pt x="2068" y="443"/>
                      </a:lnTo>
                      <a:lnTo>
                        <a:pt x="2071" y="443"/>
                      </a:lnTo>
                      <a:lnTo>
                        <a:pt x="2073" y="443"/>
                      </a:lnTo>
                      <a:lnTo>
                        <a:pt x="2075" y="443"/>
                      </a:lnTo>
                      <a:lnTo>
                        <a:pt x="2077" y="443"/>
                      </a:lnTo>
                      <a:lnTo>
                        <a:pt x="2079" y="443"/>
                      </a:lnTo>
                      <a:lnTo>
                        <a:pt x="2081" y="443"/>
                      </a:lnTo>
                      <a:lnTo>
                        <a:pt x="2086" y="443"/>
                      </a:lnTo>
                      <a:lnTo>
                        <a:pt x="2088" y="443"/>
                      </a:lnTo>
                      <a:lnTo>
                        <a:pt x="2090" y="443"/>
                      </a:lnTo>
                      <a:lnTo>
                        <a:pt x="2092" y="443"/>
                      </a:lnTo>
                      <a:lnTo>
                        <a:pt x="2094" y="443"/>
                      </a:lnTo>
                      <a:lnTo>
                        <a:pt x="2096" y="443"/>
                      </a:lnTo>
                      <a:lnTo>
                        <a:pt x="2099" y="443"/>
                      </a:lnTo>
                      <a:lnTo>
                        <a:pt x="2103" y="443"/>
                      </a:lnTo>
                      <a:lnTo>
                        <a:pt x="2105" y="443"/>
                      </a:lnTo>
                      <a:lnTo>
                        <a:pt x="2107" y="443"/>
                      </a:lnTo>
                      <a:lnTo>
                        <a:pt x="2109" y="443"/>
                      </a:lnTo>
                      <a:lnTo>
                        <a:pt x="2112" y="443"/>
                      </a:lnTo>
                      <a:lnTo>
                        <a:pt x="2114" y="443"/>
                      </a:lnTo>
                      <a:lnTo>
                        <a:pt x="2116" y="443"/>
                      </a:lnTo>
                      <a:lnTo>
                        <a:pt x="2118" y="443"/>
                      </a:lnTo>
                      <a:lnTo>
                        <a:pt x="2120" y="443"/>
                      </a:lnTo>
                      <a:lnTo>
                        <a:pt x="2122" y="443"/>
                      </a:lnTo>
                      <a:lnTo>
                        <a:pt x="2124" y="443"/>
                      </a:lnTo>
                      <a:lnTo>
                        <a:pt x="2127" y="443"/>
                      </a:lnTo>
                      <a:lnTo>
                        <a:pt x="2129" y="443"/>
                      </a:lnTo>
                      <a:lnTo>
                        <a:pt x="2131" y="443"/>
                      </a:lnTo>
                      <a:lnTo>
                        <a:pt x="2135" y="443"/>
                      </a:lnTo>
                      <a:lnTo>
                        <a:pt x="2137" y="443"/>
                      </a:lnTo>
                      <a:lnTo>
                        <a:pt x="2140" y="443"/>
                      </a:lnTo>
                      <a:lnTo>
                        <a:pt x="2142" y="443"/>
                      </a:lnTo>
                      <a:lnTo>
                        <a:pt x="2144" y="443"/>
                      </a:lnTo>
                      <a:lnTo>
                        <a:pt x="2146" y="443"/>
                      </a:lnTo>
                      <a:lnTo>
                        <a:pt x="2148" y="443"/>
                      </a:lnTo>
                      <a:lnTo>
                        <a:pt x="2150" y="443"/>
                      </a:lnTo>
                      <a:lnTo>
                        <a:pt x="2152" y="443"/>
                      </a:lnTo>
                      <a:lnTo>
                        <a:pt x="2155" y="443"/>
                      </a:lnTo>
                      <a:lnTo>
                        <a:pt x="2157" y="443"/>
                      </a:lnTo>
                      <a:lnTo>
                        <a:pt x="2159" y="443"/>
                      </a:lnTo>
                      <a:lnTo>
                        <a:pt x="2161" y="443"/>
                      </a:lnTo>
                      <a:lnTo>
                        <a:pt x="2165" y="443"/>
                      </a:lnTo>
                      <a:lnTo>
                        <a:pt x="2168" y="443"/>
                      </a:lnTo>
                      <a:lnTo>
                        <a:pt x="2172" y="443"/>
                      </a:lnTo>
                      <a:lnTo>
                        <a:pt x="2174" y="443"/>
                      </a:lnTo>
                      <a:lnTo>
                        <a:pt x="2176" y="443"/>
                      </a:lnTo>
                      <a:lnTo>
                        <a:pt x="2178" y="443"/>
                      </a:lnTo>
                      <a:lnTo>
                        <a:pt x="2181" y="443"/>
                      </a:lnTo>
                      <a:lnTo>
                        <a:pt x="2183" y="443"/>
                      </a:lnTo>
                      <a:lnTo>
                        <a:pt x="2185" y="443"/>
                      </a:lnTo>
                      <a:lnTo>
                        <a:pt x="2187" y="443"/>
                      </a:lnTo>
                      <a:lnTo>
                        <a:pt x="2189" y="443"/>
                      </a:lnTo>
                      <a:lnTo>
                        <a:pt x="2191" y="443"/>
                      </a:lnTo>
                      <a:lnTo>
                        <a:pt x="2196" y="443"/>
                      </a:lnTo>
                      <a:lnTo>
                        <a:pt x="2198" y="443"/>
                      </a:lnTo>
                      <a:lnTo>
                        <a:pt x="2200" y="443"/>
                      </a:lnTo>
                      <a:lnTo>
                        <a:pt x="2202" y="443"/>
                      </a:lnTo>
                      <a:lnTo>
                        <a:pt x="2204" y="443"/>
                      </a:lnTo>
                      <a:lnTo>
                        <a:pt x="2206" y="443"/>
                      </a:lnTo>
                      <a:lnTo>
                        <a:pt x="2211" y="443"/>
                      </a:lnTo>
                      <a:lnTo>
                        <a:pt x="2213" y="443"/>
                      </a:lnTo>
                      <a:lnTo>
                        <a:pt x="2215" y="443"/>
                      </a:lnTo>
                      <a:lnTo>
                        <a:pt x="2217" y="443"/>
                      </a:lnTo>
                      <a:lnTo>
                        <a:pt x="2221" y="443"/>
                      </a:lnTo>
                      <a:lnTo>
                        <a:pt x="2224" y="443"/>
                      </a:lnTo>
                      <a:lnTo>
                        <a:pt x="2226" y="443"/>
                      </a:lnTo>
                      <a:lnTo>
                        <a:pt x="2228" y="443"/>
                      </a:lnTo>
                      <a:lnTo>
                        <a:pt x="2230" y="443"/>
                      </a:lnTo>
                      <a:lnTo>
                        <a:pt x="2234" y="443"/>
                      </a:lnTo>
                      <a:lnTo>
                        <a:pt x="2237" y="443"/>
                      </a:lnTo>
                      <a:lnTo>
                        <a:pt x="2241" y="443"/>
                      </a:lnTo>
                      <a:lnTo>
                        <a:pt x="2243" y="443"/>
                      </a:lnTo>
                      <a:lnTo>
                        <a:pt x="2245" y="443"/>
                      </a:lnTo>
                      <a:lnTo>
                        <a:pt x="2247" y="443"/>
                      </a:lnTo>
                      <a:lnTo>
                        <a:pt x="2249" y="443"/>
                      </a:lnTo>
                      <a:lnTo>
                        <a:pt x="2254" y="443"/>
                      </a:lnTo>
                      <a:lnTo>
                        <a:pt x="2256" y="443"/>
                      </a:lnTo>
                      <a:lnTo>
                        <a:pt x="2258" y="443"/>
                      </a:lnTo>
                      <a:lnTo>
                        <a:pt x="2260" y="443"/>
                      </a:lnTo>
                      <a:lnTo>
                        <a:pt x="2262" y="443"/>
                      </a:lnTo>
                      <a:lnTo>
                        <a:pt x="2265" y="443"/>
                      </a:lnTo>
                      <a:lnTo>
                        <a:pt x="2267" y="443"/>
                      </a:lnTo>
                      <a:lnTo>
                        <a:pt x="2269" y="443"/>
                      </a:lnTo>
                      <a:lnTo>
                        <a:pt x="2271" y="443"/>
                      </a:lnTo>
                      <a:lnTo>
                        <a:pt x="2273" y="443"/>
                      </a:lnTo>
                      <a:lnTo>
                        <a:pt x="2277" y="443"/>
                      </a:lnTo>
                      <a:lnTo>
                        <a:pt x="2280" y="443"/>
                      </a:lnTo>
                      <a:lnTo>
                        <a:pt x="2282" y="443"/>
                      </a:lnTo>
                      <a:lnTo>
                        <a:pt x="2284" y="443"/>
                      </a:lnTo>
                      <a:lnTo>
                        <a:pt x="2286" y="443"/>
                      </a:lnTo>
                      <a:lnTo>
                        <a:pt x="2290" y="443"/>
                      </a:lnTo>
                      <a:lnTo>
                        <a:pt x="2293" y="443"/>
                      </a:lnTo>
                      <a:lnTo>
                        <a:pt x="2297" y="443"/>
                      </a:lnTo>
                      <a:lnTo>
                        <a:pt x="2299" y="443"/>
                      </a:lnTo>
                      <a:lnTo>
                        <a:pt x="2301" y="443"/>
                      </a:lnTo>
                      <a:lnTo>
                        <a:pt x="2303" y="443"/>
                      </a:lnTo>
                      <a:lnTo>
                        <a:pt x="2305" y="443"/>
                      </a:lnTo>
                      <a:lnTo>
                        <a:pt x="2308" y="443"/>
                      </a:lnTo>
                      <a:lnTo>
                        <a:pt x="2310" y="443"/>
                      </a:lnTo>
                      <a:lnTo>
                        <a:pt x="2312" y="443"/>
                      </a:lnTo>
                      <a:lnTo>
                        <a:pt x="2316" y="443"/>
                      </a:lnTo>
                      <a:lnTo>
                        <a:pt x="2321" y="443"/>
                      </a:lnTo>
                      <a:lnTo>
                        <a:pt x="2323" y="443"/>
                      </a:lnTo>
                      <a:lnTo>
                        <a:pt x="2327" y="443"/>
                      </a:lnTo>
                      <a:lnTo>
                        <a:pt x="2329" y="443"/>
                      </a:lnTo>
                      <a:lnTo>
                        <a:pt x="2331" y="443"/>
                      </a:lnTo>
                      <a:lnTo>
                        <a:pt x="2333" y="443"/>
                      </a:lnTo>
                      <a:lnTo>
                        <a:pt x="2336" y="443"/>
                      </a:lnTo>
                      <a:lnTo>
                        <a:pt x="2338" y="443"/>
                      </a:lnTo>
                      <a:lnTo>
                        <a:pt x="2340" y="443"/>
                      </a:lnTo>
                      <a:lnTo>
                        <a:pt x="2342" y="443"/>
                      </a:lnTo>
                      <a:lnTo>
                        <a:pt x="2344" y="443"/>
                      </a:lnTo>
                      <a:lnTo>
                        <a:pt x="2346" y="443"/>
                      </a:lnTo>
                      <a:lnTo>
                        <a:pt x="2349" y="443"/>
                      </a:lnTo>
                      <a:lnTo>
                        <a:pt x="2351" y="443"/>
                      </a:lnTo>
                      <a:lnTo>
                        <a:pt x="2353" y="443"/>
                      </a:lnTo>
                      <a:lnTo>
                        <a:pt x="2357" y="443"/>
                      </a:lnTo>
                      <a:lnTo>
                        <a:pt x="2359" y="443"/>
                      </a:lnTo>
                      <a:lnTo>
                        <a:pt x="2361" y="443"/>
                      </a:lnTo>
                      <a:lnTo>
                        <a:pt x="2364" y="443"/>
                      </a:lnTo>
                      <a:lnTo>
                        <a:pt x="2366" y="443"/>
                      </a:lnTo>
                      <a:lnTo>
                        <a:pt x="2368" y="443"/>
                      </a:lnTo>
                      <a:lnTo>
                        <a:pt x="2372" y="443"/>
                      </a:lnTo>
                      <a:lnTo>
                        <a:pt x="2377" y="443"/>
                      </a:lnTo>
                      <a:lnTo>
                        <a:pt x="2379" y="443"/>
                      </a:lnTo>
                      <a:lnTo>
                        <a:pt x="2381" y="443"/>
                      </a:lnTo>
                      <a:lnTo>
                        <a:pt x="2383" y="443"/>
                      </a:lnTo>
                      <a:lnTo>
                        <a:pt x="2385" y="443"/>
                      </a:lnTo>
                      <a:lnTo>
                        <a:pt x="2389" y="443"/>
                      </a:lnTo>
                      <a:lnTo>
                        <a:pt x="2392" y="443"/>
                      </a:lnTo>
                      <a:lnTo>
                        <a:pt x="2396" y="443"/>
                      </a:lnTo>
                      <a:lnTo>
                        <a:pt x="2398" y="443"/>
                      </a:lnTo>
                      <a:lnTo>
                        <a:pt x="2400" y="443"/>
                      </a:lnTo>
                      <a:lnTo>
                        <a:pt x="2402" y="443"/>
                      </a:lnTo>
                      <a:lnTo>
                        <a:pt x="2405" y="443"/>
                      </a:lnTo>
                      <a:lnTo>
                        <a:pt x="2409" y="443"/>
                      </a:lnTo>
                      <a:lnTo>
                        <a:pt x="2411" y="443"/>
                      </a:lnTo>
                      <a:lnTo>
                        <a:pt x="2415" y="443"/>
                      </a:lnTo>
                      <a:lnTo>
                        <a:pt x="2417" y="443"/>
                      </a:lnTo>
                      <a:lnTo>
                        <a:pt x="2420" y="443"/>
                      </a:lnTo>
                      <a:lnTo>
                        <a:pt x="2422" y="443"/>
                      </a:lnTo>
                      <a:lnTo>
                        <a:pt x="2424" y="443"/>
                      </a:lnTo>
                      <a:lnTo>
                        <a:pt x="2426" y="443"/>
                      </a:lnTo>
                      <a:lnTo>
                        <a:pt x="2428" y="443"/>
                      </a:lnTo>
                      <a:lnTo>
                        <a:pt x="2430" y="443"/>
                      </a:lnTo>
                      <a:lnTo>
                        <a:pt x="2433" y="443"/>
                      </a:lnTo>
                      <a:lnTo>
                        <a:pt x="2435" y="443"/>
                      </a:lnTo>
                      <a:lnTo>
                        <a:pt x="2437" y="443"/>
                      </a:lnTo>
                      <a:lnTo>
                        <a:pt x="2439" y="443"/>
                      </a:lnTo>
                      <a:lnTo>
                        <a:pt x="2441" y="443"/>
                      </a:lnTo>
                      <a:lnTo>
                        <a:pt x="2443" y="443"/>
                      </a:lnTo>
                      <a:lnTo>
                        <a:pt x="2448" y="443"/>
                      </a:lnTo>
                      <a:lnTo>
                        <a:pt x="2452" y="443"/>
                      </a:lnTo>
                      <a:lnTo>
                        <a:pt x="2454" y="443"/>
                      </a:lnTo>
                      <a:lnTo>
                        <a:pt x="2456" y="443"/>
                      </a:lnTo>
                      <a:lnTo>
                        <a:pt x="2458" y="443"/>
                      </a:lnTo>
                      <a:lnTo>
                        <a:pt x="2461" y="443"/>
                      </a:lnTo>
                      <a:lnTo>
                        <a:pt x="2463" y="443"/>
                      </a:lnTo>
                      <a:lnTo>
                        <a:pt x="2465" y="443"/>
                      </a:lnTo>
                      <a:lnTo>
                        <a:pt x="2467" y="443"/>
                      </a:lnTo>
                      <a:lnTo>
                        <a:pt x="2469" y="443"/>
                      </a:lnTo>
                      <a:lnTo>
                        <a:pt x="2471" y="443"/>
                      </a:lnTo>
                      <a:lnTo>
                        <a:pt x="2474" y="443"/>
                      </a:lnTo>
                      <a:lnTo>
                        <a:pt x="2476" y="443"/>
                      </a:lnTo>
                      <a:lnTo>
                        <a:pt x="2478" y="443"/>
                      </a:lnTo>
                      <a:lnTo>
                        <a:pt x="2482" y="443"/>
                      </a:lnTo>
                      <a:lnTo>
                        <a:pt x="2484" y="443"/>
                      </a:lnTo>
                      <a:lnTo>
                        <a:pt x="2486" y="443"/>
                      </a:lnTo>
                      <a:lnTo>
                        <a:pt x="2489" y="443"/>
                      </a:lnTo>
                      <a:lnTo>
                        <a:pt x="2491" y="443"/>
                      </a:lnTo>
                      <a:lnTo>
                        <a:pt x="2493" y="443"/>
                      </a:lnTo>
                      <a:lnTo>
                        <a:pt x="2495" y="443"/>
                      </a:lnTo>
                      <a:lnTo>
                        <a:pt x="2497" y="443"/>
                      </a:lnTo>
                      <a:lnTo>
                        <a:pt x="2499" y="443"/>
                      </a:lnTo>
                      <a:lnTo>
                        <a:pt x="2502" y="443"/>
                      </a:lnTo>
                      <a:lnTo>
                        <a:pt x="2504" y="443"/>
                      </a:lnTo>
                      <a:lnTo>
                        <a:pt x="2506" y="443"/>
                      </a:lnTo>
                      <a:lnTo>
                        <a:pt x="2510" y="443"/>
                      </a:lnTo>
                      <a:lnTo>
                        <a:pt x="2514" y="443"/>
                      </a:lnTo>
                      <a:lnTo>
                        <a:pt x="2517" y="443"/>
                      </a:lnTo>
                      <a:lnTo>
                        <a:pt x="2519" y="443"/>
                      </a:lnTo>
                      <a:lnTo>
                        <a:pt x="2521" y="443"/>
                      </a:lnTo>
                      <a:lnTo>
                        <a:pt x="2523" y="443"/>
                      </a:lnTo>
                      <a:lnTo>
                        <a:pt x="2525" y="443"/>
                      </a:lnTo>
                      <a:lnTo>
                        <a:pt x="2527" y="443"/>
                      </a:lnTo>
                      <a:lnTo>
                        <a:pt x="2530" y="443"/>
                      </a:lnTo>
                      <a:lnTo>
                        <a:pt x="2532" y="443"/>
                      </a:lnTo>
                      <a:lnTo>
                        <a:pt x="2534" y="443"/>
                      </a:lnTo>
                      <a:lnTo>
                        <a:pt x="2536" y="443"/>
                      </a:lnTo>
                      <a:lnTo>
                        <a:pt x="2540" y="443"/>
                      </a:lnTo>
                      <a:lnTo>
                        <a:pt x="2545" y="443"/>
                      </a:lnTo>
                      <a:lnTo>
                        <a:pt x="2549" y="443"/>
                      </a:lnTo>
                      <a:lnTo>
                        <a:pt x="2551" y="443"/>
                      </a:lnTo>
                      <a:lnTo>
                        <a:pt x="2553" y="443"/>
                      </a:lnTo>
                      <a:lnTo>
                        <a:pt x="2555" y="443"/>
                      </a:lnTo>
                      <a:lnTo>
                        <a:pt x="2558" y="443"/>
                      </a:lnTo>
                      <a:lnTo>
                        <a:pt x="2560" y="443"/>
                      </a:lnTo>
                      <a:lnTo>
                        <a:pt x="2562" y="443"/>
                      </a:lnTo>
                      <a:lnTo>
                        <a:pt x="2564" y="443"/>
                      </a:lnTo>
                      <a:lnTo>
                        <a:pt x="2566" y="443"/>
                      </a:lnTo>
                      <a:lnTo>
                        <a:pt x="2568" y="443"/>
                      </a:lnTo>
                      <a:lnTo>
                        <a:pt x="2570" y="443"/>
                      </a:lnTo>
                      <a:lnTo>
                        <a:pt x="2573" y="443"/>
                      </a:lnTo>
                      <a:lnTo>
                        <a:pt x="2575" y="443"/>
                      </a:lnTo>
                      <a:lnTo>
                        <a:pt x="2577" y="443"/>
                      </a:lnTo>
                      <a:lnTo>
                        <a:pt x="2579" y="443"/>
                      </a:lnTo>
                      <a:lnTo>
                        <a:pt x="2581" y="443"/>
                      </a:lnTo>
                      <a:lnTo>
                        <a:pt x="2583" y="443"/>
                      </a:lnTo>
                      <a:lnTo>
                        <a:pt x="2586" y="443"/>
                      </a:lnTo>
                      <a:lnTo>
                        <a:pt x="2588" y="443"/>
                      </a:lnTo>
                      <a:lnTo>
                        <a:pt x="2590" y="443"/>
                      </a:lnTo>
                      <a:lnTo>
                        <a:pt x="2592" y="443"/>
                      </a:lnTo>
                      <a:lnTo>
                        <a:pt x="2596" y="443"/>
                      </a:lnTo>
                      <a:lnTo>
                        <a:pt x="2598" y="443"/>
                      </a:lnTo>
                      <a:lnTo>
                        <a:pt x="2601" y="443"/>
                      </a:lnTo>
                      <a:lnTo>
                        <a:pt x="2603" y="443"/>
                      </a:lnTo>
                      <a:lnTo>
                        <a:pt x="2605" y="443"/>
                      </a:lnTo>
                      <a:lnTo>
                        <a:pt x="2607" y="443"/>
                      </a:lnTo>
                      <a:lnTo>
                        <a:pt x="2609" y="443"/>
                      </a:lnTo>
                      <a:lnTo>
                        <a:pt x="2611" y="443"/>
                      </a:lnTo>
                      <a:lnTo>
                        <a:pt x="2614" y="443"/>
                      </a:lnTo>
                      <a:lnTo>
                        <a:pt x="2616" y="443"/>
                      </a:lnTo>
                      <a:lnTo>
                        <a:pt x="2618" y="443"/>
                      </a:lnTo>
                      <a:lnTo>
                        <a:pt x="2620" y="443"/>
                      </a:lnTo>
                      <a:lnTo>
                        <a:pt x="2624" y="443"/>
                      </a:lnTo>
                      <a:lnTo>
                        <a:pt x="2626" y="443"/>
                      </a:lnTo>
                      <a:lnTo>
                        <a:pt x="2629" y="443"/>
                      </a:lnTo>
                      <a:lnTo>
                        <a:pt x="2631" y="443"/>
                      </a:lnTo>
                      <a:lnTo>
                        <a:pt x="2633" y="443"/>
                      </a:lnTo>
                      <a:lnTo>
                        <a:pt x="2635" y="443"/>
                      </a:lnTo>
                      <a:lnTo>
                        <a:pt x="2637" y="443"/>
                      </a:lnTo>
                      <a:lnTo>
                        <a:pt x="2642" y="443"/>
                      </a:lnTo>
                      <a:lnTo>
                        <a:pt x="2644" y="443"/>
                      </a:lnTo>
                      <a:lnTo>
                        <a:pt x="2646" y="443"/>
                      </a:lnTo>
                      <a:lnTo>
                        <a:pt x="2648" y="443"/>
                      </a:lnTo>
                      <a:lnTo>
                        <a:pt x="2650" y="443"/>
                      </a:lnTo>
                      <a:lnTo>
                        <a:pt x="2652" y="443"/>
                      </a:lnTo>
                      <a:lnTo>
                        <a:pt x="2654" y="443"/>
                      </a:lnTo>
                      <a:lnTo>
                        <a:pt x="2657" y="443"/>
                      </a:lnTo>
                      <a:lnTo>
                        <a:pt x="2659" y="443"/>
                      </a:lnTo>
                      <a:lnTo>
                        <a:pt x="2661" y="443"/>
                      </a:lnTo>
                      <a:lnTo>
                        <a:pt x="2663" y="443"/>
                      </a:lnTo>
                      <a:lnTo>
                        <a:pt x="2665" y="443"/>
                      </a:lnTo>
                      <a:lnTo>
                        <a:pt x="2667" y="443"/>
                      </a:lnTo>
                      <a:lnTo>
                        <a:pt x="2670" y="443"/>
                      </a:lnTo>
                      <a:lnTo>
                        <a:pt x="2672" y="443"/>
                      </a:lnTo>
                      <a:lnTo>
                        <a:pt x="2674" y="443"/>
                      </a:lnTo>
                      <a:lnTo>
                        <a:pt x="2676" y="443"/>
                      </a:lnTo>
                      <a:lnTo>
                        <a:pt x="2678" y="443"/>
                      </a:lnTo>
                      <a:lnTo>
                        <a:pt x="2680" y="443"/>
                      </a:lnTo>
                      <a:lnTo>
                        <a:pt x="2685" y="443"/>
                      </a:lnTo>
                      <a:lnTo>
                        <a:pt x="2687" y="443"/>
                      </a:lnTo>
                      <a:lnTo>
                        <a:pt x="2689" y="443"/>
                      </a:lnTo>
                      <a:lnTo>
                        <a:pt x="2691" y="443"/>
                      </a:lnTo>
                      <a:lnTo>
                        <a:pt x="2693" y="443"/>
                      </a:lnTo>
                      <a:lnTo>
                        <a:pt x="2695" y="443"/>
                      </a:lnTo>
                      <a:lnTo>
                        <a:pt x="2698" y="443"/>
                      </a:lnTo>
                      <a:lnTo>
                        <a:pt x="2700" y="443"/>
                      </a:lnTo>
                      <a:lnTo>
                        <a:pt x="2702" y="443"/>
                      </a:lnTo>
                      <a:lnTo>
                        <a:pt x="2704" y="443"/>
                      </a:lnTo>
                      <a:lnTo>
                        <a:pt x="2706" y="443"/>
                      </a:lnTo>
                      <a:lnTo>
                        <a:pt x="2708" y="443"/>
                      </a:lnTo>
                      <a:lnTo>
                        <a:pt x="2711" y="443"/>
                      </a:lnTo>
                      <a:lnTo>
                        <a:pt x="2713" y="443"/>
                      </a:lnTo>
                      <a:lnTo>
                        <a:pt x="2715" y="443"/>
                      </a:lnTo>
                      <a:lnTo>
                        <a:pt x="2717" y="443"/>
                      </a:lnTo>
                      <a:lnTo>
                        <a:pt x="2719" y="443"/>
                      </a:lnTo>
                      <a:lnTo>
                        <a:pt x="2721" y="443"/>
                      </a:lnTo>
                      <a:lnTo>
                        <a:pt x="2726" y="443"/>
                      </a:lnTo>
                      <a:lnTo>
                        <a:pt x="2728" y="443"/>
                      </a:lnTo>
                      <a:lnTo>
                        <a:pt x="2730" y="443"/>
                      </a:lnTo>
                      <a:lnTo>
                        <a:pt x="2732" y="443"/>
                      </a:lnTo>
                      <a:lnTo>
                        <a:pt x="2734" y="443"/>
                      </a:lnTo>
                      <a:lnTo>
                        <a:pt x="2736" y="443"/>
                      </a:lnTo>
                      <a:lnTo>
                        <a:pt x="2739" y="443"/>
                      </a:lnTo>
                      <a:lnTo>
                        <a:pt x="2741" y="443"/>
                      </a:lnTo>
                      <a:lnTo>
                        <a:pt x="2743" y="443"/>
                      </a:lnTo>
                      <a:lnTo>
                        <a:pt x="2745" y="443"/>
                      </a:lnTo>
                      <a:lnTo>
                        <a:pt x="2747" y="443"/>
                      </a:lnTo>
                      <a:lnTo>
                        <a:pt x="2749" y="443"/>
                      </a:lnTo>
                      <a:lnTo>
                        <a:pt x="2751" y="443"/>
                      </a:lnTo>
                      <a:lnTo>
                        <a:pt x="2754" y="443"/>
                      </a:lnTo>
                      <a:lnTo>
                        <a:pt x="2756" y="443"/>
                      </a:lnTo>
                      <a:lnTo>
                        <a:pt x="2758" y="443"/>
                      </a:lnTo>
                      <a:lnTo>
                        <a:pt x="2760" y="443"/>
                      </a:lnTo>
                      <a:lnTo>
                        <a:pt x="2762" y="443"/>
                      </a:lnTo>
                      <a:lnTo>
                        <a:pt x="2767" y="443"/>
                      </a:lnTo>
                      <a:lnTo>
                        <a:pt x="2769" y="443"/>
                      </a:lnTo>
                      <a:lnTo>
                        <a:pt x="2771" y="443"/>
                      </a:lnTo>
                      <a:lnTo>
                        <a:pt x="2773" y="443"/>
                      </a:lnTo>
                      <a:lnTo>
                        <a:pt x="2775" y="443"/>
                      </a:lnTo>
                      <a:lnTo>
                        <a:pt x="2777" y="443"/>
                      </a:lnTo>
                      <a:lnTo>
                        <a:pt x="2779" y="443"/>
                      </a:lnTo>
                      <a:lnTo>
                        <a:pt x="2782" y="443"/>
                      </a:lnTo>
                      <a:lnTo>
                        <a:pt x="2784" y="443"/>
                      </a:lnTo>
                      <a:lnTo>
                        <a:pt x="2786" y="443"/>
                      </a:lnTo>
                      <a:lnTo>
                        <a:pt x="2790" y="443"/>
                      </a:lnTo>
                      <a:lnTo>
                        <a:pt x="2792" y="443"/>
                      </a:lnTo>
                      <a:lnTo>
                        <a:pt x="2797" y="443"/>
                      </a:lnTo>
                      <a:lnTo>
                        <a:pt x="2799" y="443"/>
                      </a:lnTo>
                      <a:lnTo>
                        <a:pt x="2801" y="443"/>
                      </a:lnTo>
                      <a:lnTo>
                        <a:pt x="2803" y="443"/>
                      </a:lnTo>
                      <a:lnTo>
                        <a:pt x="2807" y="443"/>
                      </a:lnTo>
                      <a:lnTo>
                        <a:pt x="2810" y="443"/>
                      </a:lnTo>
                      <a:lnTo>
                        <a:pt x="2812" y="443"/>
                      </a:lnTo>
                      <a:lnTo>
                        <a:pt x="2814" y="443"/>
                      </a:lnTo>
                      <a:lnTo>
                        <a:pt x="2816" y="443"/>
                      </a:lnTo>
                      <a:lnTo>
                        <a:pt x="2818" y="443"/>
                      </a:lnTo>
                      <a:lnTo>
                        <a:pt x="2820" y="443"/>
                      </a:lnTo>
                      <a:lnTo>
                        <a:pt x="2823" y="443"/>
                      </a:lnTo>
                      <a:lnTo>
                        <a:pt x="2825" y="443"/>
                      </a:lnTo>
                      <a:lnTo>
                        <a:pt x="2827" y="443"/>
                      </a:lnTo>
                      <a:lnTo>
                        <a:pt x="2829" y="443"/>
                      </a:lnTo>
                      <a:lnTo>
                        <a:pt x="2831" y="443"/>
                      </a:lnTo>
                      <a:lnTo>
                        <a:pt x="2835" y="443"/>
                      </a:lnTo>
                      <a:lnTo>
                        <a:pt x="2838" y="443"/>
                      </a:lnTo>
                      <a:lnTo>
                        <a:pt x="2840" y="443"/>
                      </a:lnTo>
                      <a:lnTo>
                        <a:pt x="2842" y="443"/>
                      </a:lnTo>
                      <a:lnTo>
                        <a:pt x="2844" y="443"/>
                      </a:lnTo>
                      <a:lnTo>
                        <a:pt x="2846" y="443"/>
                      </a:lnTo>
                      <a:lnTo>
                        <a:pt x="2851" y="443"/>
                      </a:lnTo>
                      <a:lnTo>
                        <a:pt x="2853" y="443"/>
                      </a:lnTo>
                      <a:lnTo>
                        <a:pt x="2855" y="443"/>
                      </a:lnTo>
                      <a:lnTo>
                        <a:pt x="2857" y="443"/>
                      </a:lnTo>
                      <a:lnTo>
                        <a:pt x="2859" y="443"/>
                      </a:lnTo>
                      <a:lnTo>
                        <a:pt x="2861" y="443"/>
                      </a:lnTo>
                      <a:lnTo>
                        <a:pt x="2863" y="443"/>
                      </a:lnTo>
                      <a:lnTo>
                        <a:pt x="2866" y="443"/>
                      </a:lnTo>
                      <a:lnTo>
                        <a:pt x="2868" y="443"/>
                      </a:lnTo>
                      <a:lnTo>
                        <a:pt x="2870" y="443"/>
                      </a:lnTo>
                      <a:lnTo>
                        <a:pt x="2872" y="443"/>
                      </a:lnTo>
                      <a:lnTo>
                        <a:pt x="2874" y="443"/>
                      </a:lnTo>
                      <a:lnTo>
                        <a:pt x="2876" y="443"/>
                      </a:lnTo>
                      <a:lnTo>
                        <a:pt x="2879" y="443"/>
                      </a:lnTo>
                      <a:lnTo>
                        <a:pt x="2881" y="443"/>
                      </a:lnTo>
                      <a:lnTo>
                        <a:pt x="2885" y="443"/>
                      </a:lnTo>
                      <a:lnTo>
                        <a:pt x="2887" y="443"/>
                      </a:lnTo>
                      <a:lnTo>
                        <a:pt x="2891" y="443"/>
                      </a:lnTo>
                      <a:lnTo>
                        <a:pt x="2894" y="443"/>
                      </a:lnTo>
                      <a:lnTo>
                        <a:pt x="2896" y="443"/>
                      </a:lnTo>
                      <a:lnTo>
                        <a:pt x="2898" y="443"/>
                      </a:lnTo>
                      <a:lnTo>
                        <a:pt x="2902" y="443"/>
                      </a:lnTo>
                      <a:lnTo>
                        <a:pt x="2904" y="443"/>
                      </a:lnTo>
                      <a:lnTo>
                        <a:pt x="2907" y="443"/>
                      </a:lnTo>
                      <a:lnTo>
                        <a:pt x="2909" y="443"/>
                      </a:lnTo>
                      <a:lnTo>
                        <a:pt x="2911" y="443"/>
                      </a:lnTo>
                      <a:lnTo>
                        <a:pt x="2913" y="443"/>
                      </a:lnTo>
                      <a:lnTo>
                        <a:pt x="2915" y="443"/>
                      </a:lnTo>
                      <a:lnTo>
                        <a:pt x="2917" y="443"/>
                      </a:lnTo>
                      <a:lnTo>
                        <a:pt x="2919" y="443"/>
                      </a:lnTo>
                      <a:lnTo>
                        <a:pt x="2922" y="443"/>
                      </a:lnTo>
                      <a:lnTo>
                        <a:pt x="2924" y="443"/>
                      </a:lnTo>
                      <a:lnTo>
                        <a:pt x="2928" y="443"/>
                      </a:lnTo>
                      <a:lnTo>
                        <a:pt x="2930" y="443"/>
                      </a:lnTo>
                      <a:lnTo>
                        <a:pt x="2932" y="443"/>
                      </a:lnTo>
                      <a:lnTo>
                        <a:pt x="2935" y="443"/>
                      </a:lnTo>
                      <a:lnTo>
                        <a:pt x="2937" y="443"/>
                      </a:lnTo>
                      <a:lnTo>
                        <a:pt x="2939" y="443"/>
                      </a:lnTo>
                      <a:lnTo>
                        <a:pt x="2941" y="443"/>
                      </a:lnTo>
                      <a:lnTo>
                        <a:pt x="2943" y="443"/>
                      </a:lnTo>
                      <a:lnTo>
                        <a:pt x="2948" y="443"/>
                      </a:lnTo>
                      <a:lnTo>
                        <a:pt x="2950" y="443"/>
                      </a:lnTo>
                      <a:lnTo>
                        <a:pt x="2952" y="443"/>
                      </a:lnTo>
                      <a:lnTo>
                        <a:pt x="2954" y="443"/>
                      </a:lnTo>
                      <a:lnTo>
                        <a:pt x="2956" y="443"/>
                      </a:lnTo>
                      <a:lnTo>
                        <a:pt x="2958" y="443"/>
                      </a:lnTo>
                      <a:lnTo>
                        <a:pt x="2960" y="443"/>
                      </a:lnTo>
                      <a:lnTo>
                        <a:pt x="2963" y="443"/>
                      </a:lnTo>
                      <a:lnTo>
                        <a:pt x="2965" y="443"/>
                      </a:lnTo>
                      <a:lnTo>
                        <a:pt x="2967" y="443"/>
                      </a:lnTo>
                      <a:lnTo>
                        <a:pt x="2969" y="443"/>
                      </a:lnTo>
                      <a:lnTo>
                        <a:pt x="2971" y="443"/>
                      </a:lnTo>
                      <a:lnTo>
                        <a:pt x="2973" y="443"/>
                      </a:lnTo>
                      <a:lnTo>
                        <a:pt x="2976" y="443"/>
                      </a:lnTo>
                      <a:lnTo>
                        <a:pt x="2978" y="443"/>
                      </a:lnTo>
                      <a:lnTo>
                        <a:pt x="2980" y="443"/>
                      </a:lnTo>
                      <a:lnTo>
                        <a:pt x="2982" y="443"/>
                      </a:lnTo>
                      <a:lnTo>
                        <a:pt x="2984" y="443"/>
                      </a:lnTo>
                      <a:lnTo>
                        <a:pt x="2986" y="443"/>
                      </a:lnTo>
                      <a:lnTo>
                        <a:pt x="2988" y="443"/>
                      </a:lnTo>
                      <a:lnTo>
                        <a:pt x="2991" y="443"/>
                      </a:lnTo>
                      <a:lnTo>
                        <a:pt x="2993" y="443"/>
                      </a:lnTo>
                      <a:lnTo>
                        <a:pt x="2995" y="443"/>
                      </a:lnTo>
                      <a:lnTo>
                        <a:pt x="2997" y="443"/>
                      </a:lnTo>
                      <a:lnTo>
                        <a:pt x="2999" y="443"/>
                      </a:lnTo>
                      <a:lnTo>
                        <a:pt x="3001" y="443"/>
                      </a:lnTo>
                      <a:lnTo>
                        <a:pt x="3006" y="443"/>
                      </a:lnTo>
                      <a:lnTo>
                        <a:pt x="3008" y="443"/>
                      </a:lnTo>
                      <a:lnTo>
                        <a:pt x="3010" y="443"/>
                      </a:lnTo>
                      <a:lnTo>
                        <a:pt x="3012" y="443"/>
                      </a:lnTo>
                      <a:lnTo>
                        <a:pt x="3014" y="443"/>
                      </a:lnTo>
                      <a:lnTo>
                        <a:pt x="3016" y="443"/>
                      </a:lnTo>
                      <a:lnTo>
                        <a:pt x="3019" y="443"/>
                      </a:lnTo>
                      <a:lnTo>
                        <a:pt x="3023" y="443"/>
                      </a:lnTo>
                      <a:lnTo>
                        <a:pt x="3025" y="443"/>
                      </a:lnTo>
                      <a:lnTo>
                        <a:pt x="3029" y="443"/>
                      </a:lnTo>
                      <a:lnTo>
                        <a:pt x="3032" y="443"/>
                      </a:lnTo>
                      <a:lnTo>
                        <a:pt x="3034" y="443"/>
                      </a:lnTo>
                      <a:lnTo>
                        <a:pt x="3036" y="443"/>
                      </a:lnTo>
                      <a:lnTo>
                        <a:pt x="3038" y="443"/>
                      </a:lnTo>
                      <a:lnTo>
                        <a:pt x="3040" y="443"/>
                      </a:lnTo>
                      <a:lnTo>
                        <a:pt x="3042" y="443"/>
                      </a:lnTo>
                      <a:lnTo>
                        <a:pt x="3044" y="443"/>
                      </a:lnTo>
                      <a:lnTo>
                        <a:pt x="3047" y="443"/>
                      </a:lnTo>
                      <a:lnTo>
                        <a:pt x="3049" y="443"/>
                      </a:lnTo>
                      <a:lnTo>
                        <a:pt x="3051" y="443"/>
                      </a:lnTo>
                      <a:lnTo>
                        <a:pt x="3053" y="443"/>
                      </a:lnTo>
                      <a:lnTo>
                        <a:pt x="3055" y="443"/>
                      </a:lnTo>
                      <a:lnTo>
                        <a:pt x="3057" y="443"/>
                      </a:lnTo>
                      <a:lnTo>
                        <a:pt x="3060" y="443"/>
                      </a:lnTo>
                      <a:lnTo>
                        <a:pt x="3062" y="443"/>
                      </a:lnTo>
                      <a:lnTo>
                        <a:pt x="3066" y="443"/>
                      </a:lnTo>
                      <a:lnTo>
                        <a:pt x="3068" y="443"/>
                      </a:lnTo>
                      <a:lnTo>
                        <a:pt x="3070" y="443"/>
                      </a:lnTo>
                      <a:lnTo>
                        <a:pt x="3072" y="443"/>
                      </a:lnTo>
                      <a:lnTo>
                        <a:pt x="3075" y="443"/>
                      </a:lnTo>
                      <a:lnTo>
                        <a:pt x="3077" y="443"/>
                      </a:lnTo>
                      <a:lnTo>
                        <a:pt x="3081" y="443"/>
                      </a:lnTo>
                      <a:lnTo>
                        <a:pt x="3083" y="443"/>
                      </a:lnTo>
                      <a:lnTo>
                        <a:pt x="3088" y="443"/>
                      </a:lnTo>
                      <a:lnTo>
                        <a:pt x="3092" y="443"/>
                      </a:lnTo>
                      <a:lnTo>
                        <a:pt x="3094" y="443"/>
                      </a:lnTo>
                      <a:lnTo>
                        <a:pt x="3096" y="443"/>
                      </a:lnTo>
                      <a:lnTo>
                        <a:pt x="3098" y="443"/>
                      </a:lnTo>
                      <a:lnTo>
                        <a:pt x="3100" y="443"/>
                      </a:lnTo>
                    </a:path>
                  </a:pathLst>
                </a:custGeom>
                <a:grpFill/>
                <a:ln w="3175">
                  <a:solidFill>
                    <a:srgbClr val="FF45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7" name="Freeform 46"/>
                <p:cNvSpPr>
                  <a:spLocks/>
                </p:cNvSpPr>
                <p:nvPr/>
              </p:nvSpPr>
              <p:spPr bwMode="auto">
                <a:xfrm>
                  <a:off x="2470150" y="4413251"/>
                  <a:ext cx="4921250" cy="246063"/>
                </a:xfrm>
                <a:custGeom>
                  <a:avLst/>
                  <a:gdLst>
                    <a:gd name="T0" fmla="*/ 39 w 3100"/>
                    <a:gd name="T1" fmla="*/ 155 h 155"/>
                    <a:gd name="T2" fmla="*/ 82 w 3100"/>
                    <a:gd name="T3" fmla="*/ 155 h 155"/>
                    <a:gd name="T4" fmla="*/ 132 w 3100"/>
                    <a:gd name="T5" fmla="*/ 155 h 155"/>
                    <a:gd name="T6" fmla="*/ 183 w 3100"/>
                    <a:gd name="T7" fmla="*/ 155 h 155"/>
                    <a:gd name="T8" fmla="*/ 229 w 3100"/>
                    <a:gd name="T9" fmla="*/ 155 h 155"/>
                    <a:gd name="T10" fmla="*/ 269 w 3100"/>
                    <a:gd name="T11" fmla="*/ 155 h 155"/>
                    <a:gd name="T12" fmla="*/ 315 w 3100"/>
                    <a:gd name="T13" fmla="*/ 155 h 155"/>
                    <a:gd name="T14" fmla="*/ 366 w 3100"/>
                    <a:gd name="T15" fmla="*/ 153 h 155"/>
                    <a:gd name="T16" fmla="*/ 416 w 3100"/>
                    <a:gd name="T17" fmla="*/ 155 h 155"/>
                    <a:gd name="T18" fmla="*/ 466 w 3100"/>
                    <a:gd name="T19" fmla="*/ 151 h 155"/>
                    <a:gd name="T20" fmla="*/ 526 w 3100"/>
                    <a:gd name="T21" fmla="*/ 153 h 155"/>
                    <a:gd name="T22" fmla="*/ 575 w 3100"/>
                    <a:gd name="T23" fmla="*/ 155 h 155"/>
                    <a:gd name="T24" fmla="*/ 627 w 3100"/>
                    <a:gd name="T25" fmla="*/ 153 h 155"/>
                    <a:gd name="T26" fmla="*/ 675 w 3100"/>
                    <a:gd name="T27" fmla="*/ 153 h 155"/>
                    <a:gd name="T28" fmla="*/ 726 w 3100"/>
                    <a:gd name="T29" fmla="*/ 153 h 155"/>
                    <a:gd name="T30" fmla="*/ 776 w 3100"/>
                    <a:gd name="T31" fmla="*/ 153 h 155"/>
                    <a:gd name="T32" fmla="*/ 821 w 3100"/>
                    <a:gd name="T33" fmla="*/ 153 h 155"/>
                    <a:gd name="T34" fmla="*/ 864 w 3100"/>
                    <a:gd name="T35" fmla="*/ 153 h 155"/>
                    <a:gd name="T36" fmla="*/ 909 w 3100"/>
                    <a:gd name="T37" fmla="*/ 155 h 155"/>
                    <a:gd name="T38" fmla="*/ 950 w 3100"/>
                    <a:gd name="T39" fmla="*/ 153 h 155"/>
                    <a:gd name="T40" fmla="*/ 996 w 3100"/>
                    <a:gd name="T41" fmla="*/ 153 h 155"/>
                    <a:gd name="T42" fmla="*/ 1039 w 3100"/>
                    <a:gd name="T43" fmla="*/ 153 h 155"/>
                    <a:gd name="T44" fmla="*/ 1092 w 3100"/>
                    <a:gd name="T45" fmla="*/ 153 h 155"/>
                    <a:gd name="T46" fmla="*/ 1138 w 3100"/>
                    <a:gd name="T47" fmla="*/ 155 h 155"/>
                    <a:gd name="T48" fmla="*/ 1181 w 3100"/>
                    <a:gd name="T49" fmla="*/ 155 h 155"/>
                    <a:gd name="T50" fmla="*/ 1226 w 3100"/>
                    <a:gd name="T51" fmla="*/ 153 h 155"/>
                    <a:gd name="T52" fmla="*/ 1271 w 3100"/>
                    <a:gd name="T53" fmla="*/ 155 h 155"/>
                    <a:gd name="T54" fmla="*/ 1317 w 3100"/>
                    <a:gd name="T55" fmla="*/ 155 h 155"/>
                    <a:gd name="T56" fmla="*/ 1357 w 3100"/>
                    <a:gd name="T57" fmla="*/ 155 h 155"/>
                    <a:gd name="T58" fmla="*/ 1403 w 3100"/>
                    <a:gd name="T59" fmla="*/ 153 h 155"/>
                    <a:gd name="T60" fmla="*/ 1450 w 3100"/>
                    <a:gd name="T61" fmla="*/ 153 h 155"/>
                    <a:gd name="T62" fmla="*/ 1502 w 3100"/>
                    <a:gd name="T63" fmla="*/ 153 h 155"/>
                    <a:gd name="T64" fmla="*/ 1554 w 3100"/>
                    <a:gd name="T65" fmla="*/ 153 h 155"/>
                    <a:gd name="T66" fmla="*/ 1603 w 3100"/>
                    <a:gd name="T67" fmla="*/ 153 h 155"/>
                    <a:gd name="T68" fmla="*/ 1657 w 3100"/>
                    <a:gd name="T69" fmla="*/ 153 h 155"/>
                    <a:gd name="T70" fmla="*/ 1715 w 3100"/>
                    <a:gd name="T71" fmla="*/ 153 h 155"/>
                    <a:gd name="T72" fmla="*/ 1773 w 3100"/>
                    <a:gd name="T73" fmla="*/ 153 h 155"/>
                    <a:gd name="T74" fmla="*/ 1834 w 3100"/>
                    <a:gd name="T75" fmla="*/ 153 h 155"/>
                    <a:gd name="T76" fmla="*/ 1890 w 3100"/>
                    <a:gd name="T77" fmla="*/ 153 h 155"/>
                    <a:gd name="T78" fmla="*/ 1946 w 3100"/>
                    <a:gd name="T79" fmla="*/ 153 h 155"/>
                    <a:gd name="T80" fmla="*/ 2004 w 3100"/>
                    <a:gd name="T81" fmla="*/ 153 h 155"/>
                    <a:gd name="T82" fmla="*/ 2058 w 3100"/>
                    <a:gd name="T83" fmla="*/ 153 h 155"/>
                    <a:gd name="T84" fmla="*/ 2112 w 3100"/>
                    <a:gd name="T85" fmla="*/ 153 h 155"/>
                    <a:gd name="T86" fmla="*/ 2165 w 3100"/>
                    <a:gd name="T87" fmla="*/ 153 h 155"/>
                    <a:gd name="T88" fmla="*/ 2217 w 3100"/>
                    <a:gd name="T89" fmla="*/ 153 h 155"/>
                    <a:gd name="T90" fmla="*/ 2269 w 3100"/>
                    <a:gd name="T91" fmla="*/ 153 h 155"/>
                    <a:gd name="T92" fmla="*/ 2321 w 3100"/>
                    <a:gd name="T93" fmla="*/ 153 h 155"/>
                    <a:gd name="T94" fmla="*/ 2372 w 3100"/>
                    <a:gd name="T95" fmla="*/ 153 h 155"/>
                    <a:gd name="T96" fmla="*/ 2428 w 3100"/>
                    <a:gd name="T97" fmla="*/ 153 h 155"/>
                    <a:gd name="T98" fmla="*/ 2486 w 3100"/>
                    <a:gd name="T99" fmla="*/ 153 h 155"/>
                    <a:gd name="T100" fmla="*/ 2542 w 3100"/>
                    <a:gd name="T101" fmla="*/ 153 h 155"/>
                    <a:gd name="T102" fmla="*/ 2594 w 3100"/>
                    <a:gd name="T103" fmla="*/ 153 h 155"/>
                    <a:gd name="T104" fmla="*/ 2642 w 3100"/>
                    <a:gd name="T105" fmla="*/ 155 h 155"/>
                    <a:gd name="T106" fmla="*/ 2691 w 3100"/>
                    <a:gd name="T107" fmla="*/ 153 h 155"/>
                    <a:gd name="T108" fmla="*/ 2741 w 3100"/>
                    <a:gd name="T109" fmla="*/ 153 h 155"/>
                    <a:gd name="T110" fmla="*/ 2795 w 3100"/>
                    <a:gd name="T111" fmla="*/ 153 h 155"/>
                    <a:gd name="T112" fmla="*/ 2844 w 3100"/>
                    <a:gd name="T113" fmla="*/ 153 h 155"/>
                    <a:gd name="T114" fmla="*/ 2898 w 3100"/>
                    <a:gd name="T115" fmla="*/ 153 h 155"/>
                    <a:gd name="T116" fmla="*/ 2948 w 3100"/>
                    <a:gd name="T117" fmla="*/ 153 h 155"/>
                    <a:gd name="T118" fmla="*/ 3001 w 3100"/>
                    <a:gd name="T119" fmla="*/ 153 h 155"/>
                    <a:gd name="T120" fmla="*/ 3060 w 3100"/>
                    <a:gd name="T121" fmla="*/ 153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3100" h="155">
                      <a:moveTo>
                        <a:pt x="0" y="153"/>
                      </a:moveTo>
                      <a:lnTo>
                        <a:pt x="2" y="155"/>
                      </a:lnTo>
                      <a:lnTo>
                        <a:pt x="2" y="153"/>
                      </a:lnTo>
                      <a:lnTo>
                        <a:pt x="4" y="155"/>
                      </a:lnTo>
                      <a:lnTo>
                        <a:pt x="7" y="153"/>
                      </a:lnTo>
                      <a:lnTo>
                        <a:pt x="7" y="155"/>
                      </a:lnTo>
                      <a:lnTo>
                        <a:pt x="11" y="155"/>
                      </a:lnTo>
                      <a:lnTo>
                        <a:pt x="11" y="153"/>
                      </a:lnTo>
                      <a:lnTo>
                        <a:pt x="13" y="155"/>
                      </a:lnTo>
                      <a:lnTo>
                        <a:pt x="15" y="153"/>
                      </a:lnTo>
                      <a:lnTo>
                        <a:pt x="17" y="155"/>
                      </a:lnTo>
                      <a:lnTo>
                        <a:pt x="20" y="155"/>
                      </a:lnTo>
                      <a:lnTo>
                        <a:pt x="20" y="153"/>
                      </a:lnTo>
                      <a:lnTo>
                        <a:pt x="22" y="153"/>
                      </a:lnTo>
                      <a:lnTo>
                        <a:pt x="24" y="155"/>
                      </a:lnTo>
                      <a:lnTo>
                        <a:pt x="26" y="153"/>
                      </a:lnTo>
                      <a:lnTo>
                        <a:pt x="28" y="155"/>
                      </a:lnTo>
                      <a:lnTo>
                        <a:pt x="28" y="153"/>
                      </a:lnTo>
                      <a:lnTo>
                        <a:pt x="30" y="155"/>
                      </a:lnTo>
                      <a:lnTo>
                        <a:pt x="32" y="155"/>
                      </a:lnTo>
                      <a:lnTo>
                        <a:pt x="35" y="153"/>
                      </a:lnTo>
                      <a:lnTo>
                        <a:pt x="37" y="155"/>
                      </a:lnTo>
                      <a:lnTo>
                        <a:pt x="39" y="155"/>
                      </a:lnTo>
                      <a:lnTo>
                        <a:pt x="41" y="153"/>
                      </a:lnTo>
                      <a:lnTo>
                        <a:pt x="45" y="153"/>
                      </a:lnTo>
                      <a:lnTo>
                        <a:pt x="48" y="155"/>
                      </a:lnTo>
                      <a:lnTo>
                        <a:pt x="50" y="155"/>
                      </a:lnTo>
                      <a:lnTo>
                        <a:pt x="50" y="153"/>
                      </a:lnTo>
                      <a:lnTo>
                        <a:pt x="52" y="153"/>
                      </a:lnTo>
                      <a:lnTo>
                        <a:pt x="54" y="153"/>
                      </a:lnTo>
                      <a:lnTo>
                        <a:pt x="56" y="153"/>
                      </a:lnTo>
                      <a:lnTo>
                        <a:pt x="56" y="155"/>
                      </a:lnTo>
                      <a:lnTo>
                        <a:pt x="58" y="155"/>
                      </a:lnTo>
                      <a:lnTo>
                        <a:pt x="60" y="153"/>
                      </a:lnTo>
                      <a:lnTo>
                        <a:pt x="63" y="155"/>
                      </a:lnTo>
                      <a:lnTo>
                        <a:pt x="65" y="153"/>
                      </a:lnTo>
                      <a:lnTo>
                        <a:pt x="67" y="155"/>
                      </a:lnTo>
                      <a:lnTo>
                        <a:pt x="69" y="155"/>
                      </a:lnTo>
                      <a:lnTo>
                        <a:pt x="69" y="153"/>
                      </a:lnTo>
                      <a:lnTo>
                        <a:pt x="71" y="153"/>
                      </a:lnTo>
                      <a:lnTo>
                        <a:pt x="73" y="155"/>
                      </a:lnTo>
                      <a:lnTo>
                        <a:pt x="76" y="155"/>
                      </a:lnTo>
                      <a:lnTo>
                        <a:pt x="76" y="153"/>
                      </a:lnTo>
                      <a:lnTo>
                        <a:pt x="78" y="153"/>
                      </a:lnTo>
                      <a:lnTo>
                        <a:pt x="80" y="155"/>
                      </a:lnTo>
                      <a:lnTo>
                        <a:pt x="82" y="155"/>
                      </a:lnTo>
                      <a:lnTo>
                        <a:pt x="82" y="153"/>
                      </a:lnTo>
                      <a:lnTo>
                        <a:pt x="86" y="153"/>
                      </a:lnTo>
                      <a:lnTo>
                        <a:pt x="86" y="155"/>
                      </a:lnTo>
                      <a:lnTo>
                        <a:pt x="91" y="153"/>
                      </a:lnTo>
                      <a:lnTo>
                        <a:pt x="91" y="155"/>
                      </a:lnTo>
                      <a:lnTo>
                        <a:pt x="93" y="155"/>
                      </a:lnTo>
                      <a:lnTo>
                        <a:pt x="93" y="153"/>
                      </a:lnTo>
                      <a:lnTo>
                        <a:pt x="95" y="155"/>
                      </a:lnTo>
                      <a:lnTo>
                        <a:pt x="97" y="153"/>
                      </a:lnTo>
                      <a:lnTo>
                        <a:pt x="101" y="153"/>
                      </a:lnTo>
                      <a:lnTo>
                        <a:pt x="101" y="155"/>
                      </a:lnTo>
                      <a:lnTo>
                        <a:pt x="106" y="155"/>
                      </a:lnTo>
                      <a:lnTo>
                        <a:pt x="108" y="153"/>
                      </a:lnTo>
                      <a:lnTo>
                        <a:pt x="110" y="155"/>
                      </a:lnTo>
                      <a:lnTo>
                        <a:pt x="112" y="155"/>
                      </a:lnTo>
                      <a:lnTo>
                        <a:pt x="114" y="155"/>
                      </a:lnTo>
                      <a:lnTo>
                        <a:pt x="119" y="155"/>
                      </a:lnTo>
                      <a:lnTo>
                        <a:pt x="121" y="153"/>
                      </a:lnTo>
                      <a:lnTo>
                        <a:pt x="123" y="155"/>
                      </a:lnTo>
                      <a:lnTo>
                        <a:pt x="125" y="155"/>
                      </a:lnTo>
                      <a:lnTo>
                        <a:pt x="129" y="155"/>
                      </a:lnTo>
                      <a:lnTo>
                        <a:pt x="132" y="153"/>
                      </a:lnTo>
                      <a:lnTo>
                        <a:pt x="132" y="155"/>
                      </a:lnTo>
                      <a:lnTo>
                        <a:pt x="136" y="155"/>
                      </a:lnTo>
                      <a:lnTo>
                        <a:pt x="138" y="153"/>
                      </a:lnTo>
                      <a:lnTo>
                        <a:pt x="138" y="155"/>
                      </a:lnTo>
                      <a:lnTo>
                        <a:pt x="142" y="155"/>
                      </a:lnTo>
                      <a:lnTo>
                        <a:pt x="144" y="155"/>
                      </a:lnTo>
                      <a:lnTo>
                        <a:pt x="147" y="153"/>
                      </a:lnTo>
                      <a:lnTo>
                        <a:pt x="149" y="155"/>
                      </a:lnTo>
                      <a:lnTo>
                        <a:pt x="151" y="155"/>
                      </a:lnTo>
                      <a:lnTo>
                        <a:pt x="155" y="153"/>
                      </a:lnTo>
                      <a:lnTo>
                        <a:pt x="157" y="155"/>
                      </a:lnTo>
                      <a:lnTo>
                        <a:pt x="160" y="153"/>
                      </a:lnTo>
                      <a:lnTo>
                        <a:pt x="162" y="155"/>
                      </a:lnTo>
                      <a:lnTo>
                        <a:pt x="164" y="153"/>
                      </a:lnTo>
                      <a:lnTo>
                        <a:pt x="166" y="155"/>
                      </a:lnTo>
                      <a:lnTo>
                        <a:pt x="168" y="155"/>
                      </a:lnTo>
                      <a:lnTo>
                        <a:pt x="170" y="153"/>
                      </a:lnTo>
                      <a:lnTo>
                        <a:pt x="173" y="155"/>
                      </a:lnTo>
                      <a:lnTo>
                        <a:pt x="175" y="153"/>
                      </a:lnTo>
                      <a:lnTo>
                        <a:pt x="175" y="155"/>
                      </a:lnTo>
                      <a:lnTo>
                        <a:pt x="177" y="153"/>
                      </a:lnTo>
                      <a:lnTo>
                        <a:pt x="179" y="155"/>
                      </a:lnTo>
                      <a:lnTo>
                        <a:pt x="181" y="153"/>
                      </a:lnTo>
                      <a:lnTo>
                        <a:pt x="183" y="155"/>
                      </a:lnTo>
                      <a:lnTo>
                        <a:pt x="185" y="155"/>
                      </a:lnTo>
                      <a:lnTo>
                        <a:pt x="185" y="153"/>
                      </a:lnTo>
                      <a:lnTo>
                        <a:pt x="188" y="155"/>
                      </a:lnTo>
                      <a:lnTo>
                        <a:pt x="190" y="153"/>
                      </a:lnTo>
                      <a:lnTo>
                        <a:pt x="192" y="155"/>
                      </a:lnTo>
                      <a:lnTo>
                        <a:pt x="194" y="153"/>
                      </a:lnTo>
                      <a:lnTo>
                        <a:pt x="194" y="155"/>
                      </a:lnTo>
                      <a:lnTo>
                        <a:pt x="198" y="155"/>
                      </a:lnTo>
                      <a:lnTo>
                        <a:pt x="201" y="153"/>
                      </a:lnTo>
                      <a:lnTo>
                        <a:pt x="201" y="155"/>
                      </a:lnTo>
                      <a:lnTo>
                        <a:pt x="203" y="153"/>
                      </a:lnTo>
                      <a:lnTo>
                        <a:pt x="205" y="155"/>
                      </a:lnTo>
                      <a:lnTo>
                        <a:pt x="205" y="153"/>
                      </a:lnTo>
                      <a:lnTo>
                        <a:pt x="207" y="153"/>
                      </a:lnTo>
                      <a:lnTo>
                        <a:pt x="209" y="155"/>
                      </a:lnTo>
                      <a:lnTo>
                        <a:pt x="211" y="155"/>
                      </a:lnTo>
                      <a:lnTo>
                        <a:pt x="216" y="155"/>
                      </a:lnTo>
                      <a:lnTo>
                        <a:pt x="218" y="155"/>
                      </a:lnTo>
                      <a:lnTo>
                        <a:pt x="222" y="155"/>
                      </a:lnTo>
                      <a:lnTo>
                        <a:pt x="224" y="155"/>
                      </a:lnTo>
                      <a:lnTo>
                        <a:pt x="226" y="153"/>
                      </a:lnTo>
                      <a:lnTo>
                        <a:pt x="229" y="153"/>
                      </a:lnTo>
                      <a:lnTo>
                        <a:pt x="229" y="155"/>
                      </a:lnTo>
                      <a:lnTo>
                        <a:pt x="231" y="153"/>
                      </a:lnTo>
                      <a:lnTo>
                        <a:pt x="233" y="155"/>
                      </a:lnTo>
                      <a:lnTo>
                        <a:pt x="235" y="155"/>
                      </a:lnTo>
                      <a:lnTo>
                        <a:pt x="235" y="153"/>
                      </a:lnTo>
                      <a:lnTo>
                        <a:pt x="237" y="155"/>
                      </a:lnTo>
                      <a:lnTo>
                        <a:pt x="239" y="153"/>
                      </a:lnTo>
                      <a:lnTo>
                        <a:pt x="241" y="155"/>
                      </a:lnTo>
                      <a:lnTo>
                        <a:pt x="241" y="153"/>
                      </a:lnTo>
                      <a:lnTo>
                        <a:pt x="244" y="155"/>
                      </a:lnTo>
                      <a:lnTo>
                        <a:pt x="246" y="153"/>
                      </a:lnTo>
                      <a:lnTo>
                        <a:pt x="248" y="155"/>
                      </a:lnTo>
                      <a:lnTo>
                        <a:pt x="248" y="153"/>
                      </a:lnTo>
                      <a:lnTo>
                        <a:pt x="250" y="155"/>
                      </a:lnTo>
                      <a:lnTo>
                        <a:pt x="252" y="153"/>
                      </a:lnTo>
                      <a:lnTo>
                        <a:pt x="254" y="155"/>
                      </a:lnTo>
                      <a:lnTo>
                        <a:pt x="257" y="153"/>
                      </a:lnTo>
                      <a:lnTo>
                        <a:pt x="259" y="155"/>
                      </a:lnTo>
                      <a:lnTo>
                        <a:pt x="259" y="153"/>
                      </a:lnTo>
                      <a:lnTo>
                        <a:pt x="261" y="153"/>
                      </a:lnTo>
                      <a:lnTo>
                        <a:pt x="263" y="155"/>
                      </a:lnTo>
                      <a:lnTo>
                        <a:pt x="265" y="155"/>
                      </a:lnTo>
                      <a:lnTo>
                        <a:pt x="267" y="153"/>
                      </a:lnTo>
                      <a:lnTo>
                        <a:pt x="269" y="155"/>
                      </a:lnTo>
                      <a:lnTo>
                        <a:pt x="272" y="155"/>
                      </a:lnTo>
                      <a:lnTo>
                        <a:pt x="274" y="153"/>
                      </a:lnTo>
                      <a:lnTo>
                        <a:pt x="274" y="155"/>
                      </a:lnTo>
                      <a:lnTo>
                        <a:pt x="278" y="155"/>
                      </a:lnTo>
                      <a:lnTo>
                        <a:pt x="280" y="153"/>
                      </a:lnTo>
                      <a:lnTo>
                        <a:pt x="280" y="155"/>
                      </a:lnTo>
                      <a:lnTo>
                        <a:pt x="282" y="153"/>
                      </a:lnTo>
                      <a:lnTo>
                        <a:pt x="285" y="155"/>
                      </a:lnTo>
                      <a:lnTo>
                        <a:pt x="287" y="155"/>
                      </a:lnTo>
                      <a:lnTo>
                        <a:pt x="289" y="153"/>
                      </a:lnTo>
                      <a:lnTo>
                        <a:pt x="291" y="155"/>
                      </a:lnTo>
                      <a:lnTo>
                        <a:pt x="293" y="155"/>
                      </a:lnTo>
                      <a:lnTo>
                        <a:pt x="295" y="153"/>
                      </a:lnTo>
                      <a:lnTo>
                        <a:pt x="297" y="155"/>
                      </a:lnTo>
                      <a:lnTo>
                        <a:pt x="297" y="153"/>
                      </a:lnTo>
                      <a:lnTo>
                        <a:pt x="302" y="155"/>
                      </a:lnTo>
                      <a:lnTo>
                        <a:pt x="304" y="155"/>
                      </a:lnTo>
                      <a:lnTo>
                        <a:pt x="304" y="153"/>
                      </a:lnTo>
                      <a:lnTo>
                        <a:pt x="308" y="155"/>
                      </a:lnTo>
                      <a:lnTo>
                        <a:pt x="308" y="153"/>
                      </a:lnTo>
                      <a:lnTo>
                        <a:pt x="310" y="155"/>
                      </a:lnTo>
                      <a:lnTo>
                        <a:pt x="310" y="153"/>
                      </a:lnTo>
                      <a:lnTo>
                        <a:pt x="315" y="155"/>
                      </a:lnTo>
                      <a:lnTo>
                        <a:pt x="317" y="155"/>
                      </a:lnTo>
                      <a:lnTo>
                        <a:pt x="321" y="155"/>
                      </a:lnTo>
                      <a:lnTo>
                        <a:pt x="323" y="155"/>
                      </a:lnTo>
                      <a:lnTo>
                        <a:pt x="325" y="153"/>
                      </a:lnTo>
                      <a:lnTo>
                        <a:pt x="328" y="155"/>
                      </a:lnTo>
                      <a:lnTo>
                        <a:pt x="328" y="153"/>
                      </a:lnTo>
                      <a:lnTo>
                        <a:pt x="330" y="155"/>
                      </a:lnTo>
                      <a:lnTo>
                        <a:pt x="334" y="155"/>
                      </a:lnTo>
                      <a:lnTo>
                        <a:pt x="334" y="153"/>
                      </a:lnTo>
                      <a:lnTo>
                        <a:pt x="336" y="153"/>
                      </a:lnTo>
                      <a:lnTo>
                        <a:pt x="338" y="155"/>
                      </a:lnTo>
                      <a:lnTo>
                        <a:pt x="341" y="155"/>
                      </a:lnTo>
                      <a:lnTo>
                        <a:pt x="345" y="155"/>
                      </a:lnTo>
                      <a:lnTo>
                        <a:pt x="347" y="155"/>
                      </a:lnTo>
                      <a:lnTo>
                        <a:pt x="347" y="153"/>
                      </a:lnTo>
                      <a:lnTo>
                        <a:pt x="351" y="155"/>
                      </a:lnTo>
                      <a:lnTo>
                        <a:pt x="353" y="155"/>
                      </a:lnTo>
                      <a:lnTo>
                        <a:pt x="353" y="153"/>
                      </a:lnTo>
                      <a:lnTo>
                        <a:pt x="358" y="153"/>
                      </a:lnTo>
                      <a:lnTo>
                        <a:pt x="358" y="155"/>
                      </a:lnTo>
                      <a:lnTo>
                        <a:pt x="360" y="155"/>
                      </a:lnTo>
                      <a:lnTo>
                        <a:pt x="364" y="155"/>
                      </a:lnTo>
                      <a:lnTo>
                        <a:pt x="366" y="153"/>
                      </a:lnTo>
                      <a:lnTo>
                        <a:pt x="366" y="155"/>
                      </a:lnTo>
                      <a:lnTo>
                        <a:pt x="371" y="155"/>
                      </a:lnTo>
                      <a:lnTo>
                        <a:pt x="373" y="155"/>
                      </a:lnTo>
                      <a:lnTo>
                        <a:pt x="373" y="153"/>
                      </a:lnTo>
                      <a:lnTo>
                        <a:pt x="377" y="153"/>
                      </a:lnTo>
                      <a:lnTo>
                        <a:pt x="377" y="155"/>
                      </a:lnTo>
                      <a:lnTo>
                        <a:pt x="379" y="155"/>
                      </a:lnTo>
                      <a:lnTo>
                        <a:pt x="384" y="155"/>
                      </a:lnTo>
                      <a:lnTo>
                        <a:pt x="386" y="153"/>
                      </a:lnTo>
                      <a:lnTo>
                        <a:pt x="388" y="155"/>
                      </a:lnTo>
                      <a:lnTo>
                        <a:pt x="390" y="155"/>
                      </a:lnTo>
                      <a:lnTo>
                        <a:pt x="390" y="153"/>
                      </a:lnTo>
                      <a:lnTo>
                        <a:pt x="394" y="155"/>
                      </a:lnTo>
                      <a:lnTo>
                        <a:pt x="397" y="155"/>
                      </a:lnTo>
                      <a:lnTo>
                        <a:pt x="401" y="155"/>
                      </a:lnTo>
                      <a:lnTo>
                        <a:pt x="403" y="155"/>
                      </a:lnTo>
                      <a:lnTo>
                        <a:pt x="405" y="153"/>
                      </a:lnTo>
                      <a:lnTo>
                        <a:pt x="407" y="153"/>
                      </a:lnTo>
                      <a:lnTo>
                        <a:pt x="407" y="155"/>
                      </a:lnTo>
                      <a:lnTo>
                        <a:pt x="409" y="153"/>
                      </a:lnTo>
                      <a:lnTo>
                        <a:pt x="409" y="155"/>
                      </a:lnTo>
                      <a:lnTo>
                        <a:pt x="414" y="155"/>
                      </a:lnTo>
                      <a:lnTo>
                        <a:pt x="416" y="155"/>
                      </a:lnTo>
                      <a:lnTo>
                        <a:pt x="420" y="155"/>
                      </a:lnTo>
                      <a:lnTo>
                        <a:pt x="422" y="155"/>
                      </a:lnTo>
                      <a:lnTo>
                        <a:pt x="427" y="155"/>
                      </a:lnTo>
                      <a:lnTo>
                        <a:pt x="429" y="155"/>
                      </a:lnTo>
                      <a:lnTo>
                        <a:pt x="433" y="153"/>
                      </a:lnTo>
                      <a:lnTo>
                        <a:pt x="433" y="155"/>
                      </a:lnTo>
                      <a:lnTo>
                        <a:pt x="435" y="153"/>
                      </a:lnTo>
                      <a:lnTo>
                        <a:pt x="435" y="155"/>
                      </a:lnTo>
                      <a:lnTo>
                        <a:pt x="440" y="155"/>
                      </a:lnTo>
                      <a:lnTo>
                        <a:pt x="442" y="155"/>
                      </a:lnTo>
                      <a:lnTo>
                        <a:pt x="444" y="153"/>
                      </a:lnTo>
                      <a:lnTo>
                        <a:pt x="446" y="155"/>
                      </a:lnTo>
                      <a:lnTo>
                        <a:pt x="446" y="153"/>
                      </a:lnTo>
                      <a:lnTo>
                        <a:pt x="448" y="155"/>
                      </a:lnTo>
                      <a:lnTo>
                        <a:pt x="450" y="153"/>
                      </a:lnTo>
                      <a:lnTo>
                        <a:pt x="453" y="155"/>
                      </a:lnTo>
                      <a:lnTo>
                        <a:pt x="457" y="155"/>
                      </a:lnTo>
                      <a:lnTo>
                        <a:pt x="457" y="153"/>
                      </a:lnTo>
                      <a:lnTo>
                        <a:pt x="459" y="153"/>
                      </a:lnTo>
                      <a:lnTo>
                        <a:pt x="461" y="153"/>
                      </a:lnTo>
                      <a:lnTo>
                        <a:pt x="463" y="153"/>
                      </a:lnTo>
                      <a:lnTo>
                        <a:pt x="466" y="153"/>
                      </a:lnTo>
                      <a:lnTo>
                        <a:pt x="466" y="151"/>
                      </a:lnTo>
                      <a:lnTo>
                        <a:pt x="470" y="153"/>
                      </a:lnTo>
                      <a:lnTo>
                        <a:pt x="472" y="153"/>
                      </a:lnTo>
                      <a:lnTo>
                        <a:pt x="476" y="153"/>
                      </a:lnTo>
                      <a:lnTo>
                        <a:pt x="481" y="153"/>
                      </a:lnTo>
                      <a:lnTo>
                        <a:pt x="483" y="153"/>
                      </a:lnTo>
                      <a:lnTo>
                        <a:pt x="485" y="153"/>
                      </a:lnTo>
                      <a:lnTo>
                        <a:pt x="487" y="153"/>
                      </a:lnTo>
                      <a:lnTo>
                        <a:pt x="489" y="153"/>
                      </a:lnTo>
                      <a:lnTo>
                        <a:pt x="491" y="153"/>
                      </a:lnTo>
                      <a:lnTo>
                        <a:pt x="494" y="153"/>
                      </a:lnTo>
                      <a:lnTo>
                        <a:pt x="496" y="153"/>
                      </a:lnTo>
                      <a:lnTo>
                        <a:pt x="498" y="153"/>
                      </a:lnTo>
                      <a:lnTo>
                        <a:pt x="500" y="153"/>
                      </a:lnTo>
                      <a:lnTo>
                        <a:pt x="502" y="153"/>
                      </a:lnTo>
                      <a:lnTo>
                        <a:pt x="506" y="153"/>
                      </a:lnTo>
                      <a:lnTo>
                        <a:pt x="509" y="153"/>
                      </a:lnTo>
                      <a:lnTo>
                        <a:pt x="511" y="153"/>
                      </a:lnTo>
                      <a:lnTo>
                        <a:pt x="513" y="153"/>
                      </a:lnTo>
                      <a:lnTo>
                        <a:pt x="515" y="155"/>
                      </a:lnTo>
                      <a:lnTo>
                        <a:pt x="519" y="153"/>
                      </a:lnTo>
                      <a:lnTo>
                        <a:pt x="522" y="153"/>
                      </a:lnTo>
                      <a:lnTo>
                        <a:pt x="524" y="153"/>
                      </a:lnTo>
                      <a:lnTo>
                        <a:pt x="526" y="153"/>
                      </a:lnTo>
                      <a:lnTo>
                        <a:pt x="528" y="153"/>
                      </a:lnTo>
                      <a:lnTo>
                        <a:pt x="530" y="153"/>
                      </a:lnTo>
                      <a:lnTo>
                        <a:pt x="532" y="153"/>
                      </a:lnTo>
                      <a:lnTo>
                        <a:pt x="534" y="153"/>
                      </a:lnTo>
                      <a:lnTo>
                        <a:pt x="537" y="155"/>
                      </a:lnTo>
                      <a:lnTo>
                        <a:pt x="539" y="153"/>
                      </a:lnTo>
                      <a:lnTo>
                        <a:pt x="541" y="153"/>
                      </a:lnTo>
                      <a:lnTo>
                        <a:pt x="543" y="153"/>
                      </a:lnTo>
                      <a:lnTo>
                        <a:pt x="545" y="153"/>
                      </a:lnTo>
                      <a:lnTo>
                        <a:pt x="547" y="155"/>
                      </a:lnTo>
                      <a:lnTo>
                        <a:pt x="550" y="153"/>
                      </a:lnTo>
                      <a:lnTo>
                        <a:pt x="552" y="153"/>
                      </a:lnTo>
                      <a:lnTo>
                        <a:pt x="552" y="155"/>
                      </a:lnTo>
                      <a:lnTo>
                        <a:pt x="556" y="153"/>
                      </a:lnTo>
                      <a:lnTo>
                        <a:pt x="560" y="153"/>
                      </a:lnTo>
                      <a:lnTo>
                        <a:pt x="560" y="155"/>
                      </a:lnTo>
                      <a:lnTo>
                        <a:pt x="562" y="153"/>
                      </a:lnTo>
                      <a:lnTo>
                        <a:pt x="565" y="153"/>
                      </a:lnTo>
                      <a:lnTo>
                        <a:pt x="567" y="155"/>
                      </a:lnTo>
                      <a:lnTo>
                        <a:pt x="569" y="153"/>
                      </a:lnTo>
                      <a:lnTo>
                        <a:pt x="571" y="155"/>
                      </a:lnTo>
                      <a:lnTo>
                        <a:pt x="573" y="153"/>
                      </a:lnTo>
                      <a:lnTo>
                        <a:pt x="575" y="155"/>
                      </a:lnTo>
                      <a:lnTo>
                        <a:pt x="578" y="153"/>
                      </a:lnTo>
                      <a:lnTo>
                        <a:pt x="580" y="153"/>
                      </a:lnTo>
                      <a:lnTo>
                        <a:pt x="582" y="153"/>
                      </a:lnTo>
                      <a:lnTo>
                        <a:pt x="584" y="153"/>
                      </a:lnTo>
                      <a:lnTo>
                        <a:pt x="586" y="153"/>
                      </a:lnTo>
                      <a:lnTo>
                        <a:pt x="588" y="153"/>
                      </a:lnTo>
                      <a:lnTo>
                        <a:pt x="593" y="155"/>
                      </a:lnTo>
                      <a:lnTo>
                        <a:pt x="595" y="153"/>
                      </a:lnTo>
                      <a:lnTo>
                        <a:pt x="597" y="153"/>
                      </a:lnTo>
                      <a:lnTo>
                        <a:pt x="599" y="153"/>
                      </a:lnTo>
                      <a:lnTo>
                        <a:pt x="601" y="153"/>
                      </a:lnTo>
                      <a:lnTo>
                        <a:pt x="603" y="153"/>
                      </a:lnTo>
                      <a:lnTo>
                        <a:pt x="606" y="155"/>
                      </a:lnTo>
                      <a:lnTo>
                        <a:pt x="608" y="153"/>
                      </a:lnTo>
                      <a:lnTo>
                        <a:pt x="610" y="153"/>
                      </a:lnTo>
                      <a:lnTo>
                        <a:pt x="612" y="155"/>
                      </a:lnTo>
                      <a:lnTo>
                        <a:pt x="614" y="153"/>
                      </a:lnTo>
                      <a:lnTo>
                        <a:pt x="616" y="153"/>
                      </a:lnTo>
                      <a:lnTo>
                        <a:pt x="618" y="153"/>
                      </a:lnTo>
                      <a:lnTo>
                        <a:pt x="621" y="153"/>
                      </a:lnTo>
                      <a:lnTo>
                        <a:pt x="623" y="153"/>
                      </a:lnTo>
                      <a:lnTo>
                        <a:pt x="625" y="153"/>
                      </a:lnTo>
                      <a:lnTo>
                        <a:pt x="627" y="153"/>
                      </a:lnTo>
                      <a:lnTo>
                        <a:pt x="629" y="153"/>
                      </a:lnTo>
                      <a:lnTo>
                        <a:pt x="631" y="153"/>
                      </a:lnTo>
                      <a:lnTo>
                        <a:pt x="634" y="153"/>
                      </a:lnTo>
                      <a:lnTo>
                        <a:pt x="636" y="153"/>
                      </a:lnTo>
                      <a:lnTo>
                        <a:pt x="638" y="153"/>
                      </a:lnTo>
                      <a:lnTo>
                        <a:pt x="640" y="153"/>
                      </a:lnTo>
                      <a:lnTo>
                        <a:pt x="642" y="155"/>
                      </a:lnTo>
                      <a:lnTo>
                        <a:pt x="642" y="153"/>
                      </a:lnTo>
                      <a:lnTo>
                        <a:pt x="644" y="153"/>
                      </a:lnTo>
                      <a:lnTo>
                        <a:pt x="646" y="155"/>
                      </a:lnTo>
                      <a:lnTo>
                        <a:pt x="649" y="153"/>
                      </a:lnTo>
                      <a:lnTo>
                        <a:pt x="651" y="153"/>
                      </a:lnTo>
                      <a:lnTo>
                        <a:pt x="653" y="153"/>
                      </a:lnTo>
                      <a:lnTo>
                        <a:pt x="655" y="153"/>
                      </a:lnTo>
                      <a:lnTo>
                        <a:pt x="657" y="153"/>
                      </a:lnTo>
                      <a:lnTo>
                        <a:pt x="659" y="153"/>
                      </a:lnTo>
                      <a:lnTo>
                        <a:pt x="662" y="153"/>
                      </a:lnTo>
                      <a:lnTo>
                        <a:pt x="664" y="153"/>
                      </a:lnTo>
                      <a:lnTo>
                        <a:pt x="666" y="155"/>
                      </a:lnTo>
                      <a:lnTo>
                        <a:pt x="668" y="153"/>
                      </a:lnTo>
                      <a:lnTo>
                        <a:pt x="670" y="153"/>
                      </a:lnTo>
                      <a:lnTo>
                        <a:pt x="672" y="153"/>
                      </a:lnTo>
                      <a:lnTo>
                        <a:pt x="675" y="153"/>
                      </a:lnTo>
                      <a:lnTo>
                        <a:pt x="677" y="153"/>
                      </a:lnTo>
                      <a:lnTo>
                        <a:pt x="679" y="153"/>
                      </a:lnTo>
                      <a:lnTo>
                        <a:pt x="681" y="153"/>
                      </a:lnTo>
                      <a:lnTo>
                        <a:pt x="683" y="155"/>
                      </a:lnTo>
                      <a:lnTo>
                        <a:pt x="685" y="153"/>
                      </a:lnTo>
                      <a:lnTo>
                        <a:pt x="687" y="153"/>
                      </a:lnTo>
                      <a:lnTo>
                        <a:pt x="690" y="153"/>
                      </a:lnTo>
                      <a:lnTo>
                        <a:pt x="692" y="153"/>
                      </a:lnTo>
                      <a:lnTo>
                        <a:pt x="696" y="153"/>
                      </a:lnTo>
                      <a:lnTo>
                        <a:pt x="698" y="153"/>
                      </a:lnTo>
                      <a:lnTo>
                        <a:pt x="700" y="155"/>
                      </a:lnTo>
                      <a:lnTo>
                        <a:pt x="700" y="153"/>
                      </a:lnTo>
                      <a:lnTo>
                        <a:pt x="703" y="153"/>
                      </a:lnTo>
                      <a:lnTo>
                        <a:pt x="705" y="153"/>
                      </a:lnTo>
                      <a:lnTo>
                        <a:pt x="709" y="155"/>
                      </a:lnTo>
                      <a:lnTo>
                        <a:pt x="709" y="153"/>
                      </a:lnTo>
                      <a:lnTo>
                        <a:pt x="711" y="153"/>
                      </a:lnTo>
                      <a:lnTo>
                        <a:pt x="713" y="153"/>
                      </a:lnTo>
                      <a:lnTo>
                        <a:pt x="715" y="153"/>
                      </a:lnTo>
                      <a:lnTo>
                        <a:pt x="718" y="153"/>
                      </a:lnTo>
                      <a:lnTo>
                        <a:pt x="720" y="153"/>
                      </a:lnTo>
                      <a:lnTo>
                        <a:pt x="724" y="153"/>
                      </a:lnTo>
                      <a:lnTo>
                        <a:pt x="726" y="153"/>
                      </a:lnTo>
                      <a:lnTo>
                        <a:pt x="728" y="153"/>
                      </a:lnTo>
                      <a:lnTo>
                        <a:pt x="731" y="153"/>
                      </a:lnTo>
                      <a:lnTo>
                        <a:pt x="733" y="153"/>
                      </a:lnTo>
                      <a:lnTo>
                        <a:pt x="735" y="153"/>
                      </a:lnTo>
                      <a:lnTo>
                        <a:pt x="737" y="153"/>
                      </a:lnTo>
                      <a:lnTo>
                        <a:pt x="739" y="153"/>
                      </a:lnTo>
                      <a:lnTo>
                        <a:pt x="741" y="155"/>
                      </a:lnTo>
                      <a:lnTo>
                        <a:pt x="741" y="153"/>
                      </a:lnTo>
                      <a:lnTo>
                        <a:pt x="743" y="153"/>
                      </a:lnTo>
                      <a:lnTo>
                        <a:pt x="746" y="153"/>
                      </a:lnTo>
                      <a:lnTo>
                        <a:pt x="748" y="153"/>
                      </a:lnTo>
                      <a:lnTo>
                        <a:pt x="750" y="153"/>
                      </a:lnTo>
                      <a:lnTo>
                        <a:pt x="752" y="153"/>
                      </a:lnTo>
                      <a:lnTo>
                        <a:pt x="754" y="153"/>
                      </a:lnTo>
                      <a:lnTo>
                        <a:pt x="756" y="153"/>
                      </a:lnTo>
                      <a:lnTo>
                        <a:pt x="761" y="153"/>
                      </a:lnTo>
                      <a:lnTo>
                        <a:pt x="763" y="153"/>
                      </a:lnTo>
                      <a:lnTo>
                        <a:pt x="765" y="153"/>
                      </a:lnTo>
                      <a:lnTo>
                        <a:pt x="767" y="153"/>
                      </a:lnTo>
                      <a:lnTo>
                        <a:pt x="769" y="155"/>
                      </a:lnTo>
                      <a:lnTo>
                        <a:pt x="771" y="153"/>
                      </a:lnTo>
                      <a:lnTo>
                        <a:pt x="774" y="153"/>
                      </a:lnTo>
                      <a:lnTo>
                        <a:pt x="776" y="153"/>
                      </a:lnTo>
                      <a:lnTo>
                        <a:pt x="778" y="153"/>
                      </a:lnTo>
                      <a:lnTo>
                        <a:pt x="780" y="153"/>
                      </a:lnTo>
                      <a:lnTo>
                        <a:pt x="782" y="153"/>
                      </a:lnTo>
                      <a:lnTo>
                        <a:pt x="784" y="153"/>
                      </a:lnTo>
                      <a:lnTo>
                        <a:pt x="787" y="153"/>
                      </a:lnTo>
                      <a:lnTo>
                        <a:pt x="789" y="153"/>
                      </a:lnTo>
                      <a:lnTo>
                        <a:pt x="791" y="155"/>
                      </a:lnTo>
                      <a:lnTo>
                        <a:pt x="791" y="153"/>
                      </a:lnTo>
                      <a:lnTo>
                        <a:pt x="793" y="153"/>
                      </a:lnTo>
                      <a:lnTo>
                        <a:pt x="795" y="153"/>
                      </a:lnTo>
                      <a:lnTo>
                        <a:pt x="797" y="153"/>
                      </a:lnTo>
                      <a:lnTo>
                        <a:pt x="802" y="155"/>
                      </a:lnTo>
                      <a:lnTo>
                        <a:pt x="802" y="153"/>
                      </a:lnTo>
                      <a:lnTo>
                        <a:pt x="804" y="153"/>
                      </a:lnTo>
                      <a:lnTo>
                        <a:pt x="806" y="153"/>
                      </a:lnTo>
                      <a:lnTo>
                        <a:pt x="808" y="155"/>
                      </a:lnTo>
                      <a:lnTo>
                        <a:pt x="810" y="153"/>
                      </a:lnTo>
                      <a:lnTo>
                        <a:pt x="812" y="155"/>
                      </a:lnTo>
                      <a:lnTo>
                        <a:pt x="815" y="155"/>
                      </a:lnTo>
                      <a:lnTo>
                        <a:pt x="817" y="153"/>
                      </a:lnTo>
                      <a:lnTo>
                        <a:pt x="817" y="155"/>
                      </a:lnTo>
                      <a:lnTo>
                        <a:pt x="821" y="155"/>
                      </a:lnTo>
                      <a:lnTo>
                        <a:pt x="821" y="153"/>
                      </a:lnTo>
                      <a:lnTo>
                        <a:pt x="823" y="153"/>
                      </a:lnTo>
                      <a:lnTo>
                        <a:pt x="823" y="155"/>
                      </a:lnTo>
                      <a:lnTo>
                        <a:pt x="827" y="153"/>
                      </a:lnTo>
                      <a:lnTo>
                        <a:pt x="830" y="155"/>
                      </a:lnTo>
                      <a:lnTo>
                        <a:pt x="830" y="153"/>
                      </a:lnTo>
                      <a:lnTo>
                        <a:pt x="832" y="155"/>
                      </a:lnTo>
                      <a:lnTo>
                        <a:pt x="834" y="155"/>
                      </a:lnTo>
                      <a:lnTo>
                        <a:pt x="834" y="153"/>
                      </a:lnTo>
                      <a:lnTo>
                        <a:pt x="836" y="155"/>
                      </a:lnTo>
                      <a:lnTo>
                        <a:pt x="838" y="153"/>
                      </a:lnTo>
                      <a:lnTo>
                        <a:pt x="840" y="153"/>
                      </a:lnTo>
                      <a:lnTo>
                        <a:pt x="840" y="155"/>
                      </a:lnTo>
                      <a:lnTo>
                        <a:pt x="845" y="153"/>
                      </a:lnTo>
                      <a:lnTo>
                        <a:pt x="845" y="155"/>
                      </a:lnTo>
                      <a:lnTo>
                        <a:pt x="847" y="153"/>
                      </a:lnTo>
                      <a:lnTo>
                        <a:pt x="849" y="153"/>
                      </a:lnTo>
                      <a:lnTo>
                        <a:pt x="851" y="155"/>
                      </a:lnTo>
                      <a:lnTo>
                        <a:pt x="853" y="153"/>
                      </a:lnTo>
                      <a:lnTo>
                        <a:pt x="858" y="153"/>
                      </a:lnTo>
                      <a:lnTo>
                        <a:pt x="858" y="155"/>
                      </a:lnTo>
                      <a:lnTo>
                        <a:pt x="860" y="153"/>
                      </a:lnTo>
                      <a:lnTo>
                        <a:pt x="862" y="155"/>
                      </a:lnTo>
                      <a:lnTo>
                        <a:pt x="864" y="153"/>
                      </a:lnTo>
                      <a:lnTo>
                        <a:pt x="866" y="153"/>
                      </a:lnTo>
                      <a:lnTo>
                        <a:pt x="866" y="155"/>
                      </a:lnTo>
                      <a:lnTo>
                        <a:pt x="871" y="153"/>
                      </a:lnTo>
                      <a:lnTo>
                        <a:pt x="871" y="155"/>
                      </a:lnTo>
                      <a:lnTo>
                        <a:pt x="873" y="153"/>
                      </a:lnTo>
                      <a:lnTo>
                        <a:pt x="873" y="155"/>
                      </a:lnTo>
                      <a:lnTo>
                        <a:pt x="877" y="153"/>
                      </a:lnTo>
                      <a:lnTo>
                        <a:pt x="879" y="155"/>
                      </a:lnTo>
                      <a:lnTo>
                        <a:pt x="879" y="153"/>
                      </a:lnTo>
                      <a:lnTo>
                        <a:pt x="881" y="155"/>
                      </a:lnTo>
                      <a:lnTo>
                        <a:pt x="883" y="153"/>
                      </a:lnTo>
                      <a:lnTo>
                        <a:pt x="886" y="153"/>
                      </a:lnTo>
                      <a:lnTo>
                        <a:pt x="888" y="155"/>
                      </a:lnTo>
                      <a:lnTo>
                        <a:pt x="890" y="155"/>
                      </a:lnTo>
                      <a:lnTo>
                        <a:pt x="892" y="153"/>
                      </a:lnTo>
                      <a:lnTo>
                        <a:pt x="894" y="153"/>
                      </a:lnTo>
                      <a:lnTo>
                        <a:pt x="896" y="155"/>
                      </a:lnTo>
                      <a:lnTo>
                        <a:pt x="899" y="153"/>
                      </a:lnTo>
                      <a:lnTo>
                        <a:pt x="899" y="155"/>
                      </a:lnTo>
                      <a:lnTo>
                        <a:pt x="901" y="153"/>
                      </a:lnTo>
                      <a:lnTo>
                        <a:pt x="903" y="153"/>
                      </a:lnTo>
                      <a:lnTo>
                        <a:pt x="907" y="153"/>
                      </a:lnTo>
                      <a:lnTo>
                        <a:pt x="909" y="155"/>
                      </a:lnTo>
                      <a:lnTo>
                        <a:pt x="909" y="153"/>
                      </a:lnTo>
                      <a:lnTo>
                        <a:pt x="911" y="155"/>
                      </a:lnTo>
                      <a:lnTo>
                        <a:pt x="914" y="153"/>
                      </a:lnTo>
                      <a:lnTo>
                        <a:pt x="914" y="155"/>
                      </a:lnTo>
                      <a:lnTo>
                        <a:pt x="916" y="153"/>
                      </a:lnTo>
                      <a:lnTo>
                        <a:pt x="916" y="155"/>
                      </a:lnTo>
                      <a:lnTo>
                        <a:pt x="920" y="153"/>
                      </a:lnTo>
                      <a:lnTo>
                        <a:pt x="924" y="153"/>
                      </a:lnTo>
                      <a:lnTo>
                        <a:pt x="924" y="155"/>
                      </a:lnTo>
                      <a:lnTo>
                        <a:pt x="927" y="153"/>
                      </a:lnTo>
                      <a:lnTo>
                        <a:pt x="927" y="155"/>
                      </a:lnTo>
                      <a:lnTo>
                        <a:pt x="929" y="155"/>
                      </a:lnTo>
                      <a:lnTo>
                        <a:pt x="929" y="153"/>
                      </a:lnTo>
                      <a:lnTo>
                        <a:pt x="933" y="153"/>
                      </a:lnTo>
                      <a:lnTo>
                        <a:pt x="933" y="155"/>
                      </a:lnTo>
                      <a:lnTo>
                        <a:pt x="935" y="153"/>
                      </a:lnTo>
                      <a:lnTo>
                        <a:pt x="937" y="155"/>
                      </a:lnTo>
                      <a:lnTo>
                        <a:pt x="940" y="155"/>
                      </a:lnTo>
                      <a:lnTo>
                        <a:pt x="942" y="153"/>
                      </a:lnTo>
                      <a:lnTo>
                        <a:pt x="944" y="155"/>
                      </a:lnTo>
                      <a:lnTo>
                        <a:pt x="946" y="155"/>
                      </a:lnTo>
                      <a:lnTo>
                        <a:pt x="948" y="155"/>
                      </a:lnTo>
                      <a:lnTo>
                        <a:pt x="950" y="153"/>
                      </a:lnTo>
                      <a:lnTo>
                        <a:pt x="952" y="155"/>
                      </a:lnTo>
                      <a:lnTo>
                        <a:pt x="955" y="153"/>
                      </a:lnTo>
                      <a:lnTo>
                        <a:pt x="957" y="155"/>
                      </a:lnTo>
                      <a:lnTo>
                        <a:pt x="959" y="155"/>
                      </a:lnTo>
                      <a:lnTo>
                        <a:pt x="961" y="155"/>
                      </a:lnTo>
                      <a:lnTo>
                        <a:pt x="965" y="153"/>
                      </a:lnTo>
                      <a:lnTo>
                        <a:pt x="965" y="155"/>
                      </a:lnTo>
                      <a:lnTo>
                        <a:pt x="968" y="153"/>
                      </a:lnTo>
                      <a:lnTo>
                        <a:pt x="970" y="155"/>
                      </a:lnTo>
                      <a:lnTo>
                        <a:pt x="970" y="153"/>
                      </a:lnTo>
                      <a:lnTo>
                        <a:pt x="972" y="155"/>
                      </a:lnTo>
                      <a:lnTo>
                        <a:pt x="974" y="153"/>
                      </a:lnTo>
                      <a:lnTo>
                        <a:pt x="976" y="155"/>
                      </a:lnTo>
                      <a:lnTo>
                        <a:pt x="978" y="155"/>
                      </a:lnTo>
                      <a:lnTo>
                        <a:pt x="980" y="153"/>
                      </a:lnTo>
                      <a:lnTo>
                        <a:pt x="983" y="155"/>
                      </a:lnTo>
                      <a:lnTo>
                        <a:pt x="983" y="153"/>
                      </a:lnTo>
                      <a:lnTo>
                        <a:pt x="987" y="155"/>
                      </a:lnTo>
                      <a:lnTo>
                        <a:pt x="987" y="153"/>
                      </a:lnTo>
                      <a:lnTo>
                        <a:pt x="989" y="153"/>
                      </a:lnTo>
                      <a:lnTo>
                        <a:pt x="989" y="155"/>
                      </a:lnTo>
                      <a:lnTo>
                        <a:pt x="991" y="155"/>
                      </a:lnTo>
                      <a:lnTo>
                        <a:pt x="996" y="153"/>
                      </a:lnTo>
                      <a:lnTo>
                        <a:pt x="996" y="155"/>
                      </a:lnTo>
                      <a:lnTo>
                        <a:pt x="998" y="153"/>
                      </a:lnTo>
                      <a:lnTo>
                        <a:pt x="1000" y="155"/>
                      </a:lnTo>
                      <a:lnTo>
                        <a:pt x="1002" y="155"/>
                      </a:lnTo>
                      <a:lnTo>
                        <a:pt x="1004" y="153"/>
                      </a:lnTo>
                      <a:lnTo>
                        <a:pt x="1004" y="155"/>
                      </a:lnTo>
                      <a:lnTo>
                        <a:pt x="1006" y="153"/>
                      </a:lnTo>
                      <a:lnTo>
                        <a:pt x="1008" y="155"/>
                      </a:lnTo>
                      <a:lnTo>
                        <a:pt x="1011" y="153"/>
                      </a:lnTo>
                      <a:lnTo>
                        <a:pt x="1011" y="155"/>
                      </a:lnTo>
                      <a:lnTo>
                        <a:pt x="1013" y="153"/>
                      </a:lnTo>
                      <a:lnTo>
                        <a:pt x="1015" y="155"/>
                      </a:lnTo>
                      <a:lnTo>
                        <a:pt x="1015" y="153"/>
                      </a:lnTo>
                      <a:lnTo>
                        <a:pt x="1017" y="155"/>
                      </a:lnTo>
                      <a:lnTo>
                        <a:pt x="1019" y="153"/>
                      </a:lnTo>
                      <a:lnTo>
                        <a:pt x="1021" y="155"/>
                      </a:lnTo>
                      <a:lnTo>
                        <a:pt x="1024" y="153"/>
                      </a:lnTo>
                      <a:lnTo>
                        <a:pt x="1026" y="155"/>
                      </a:lnTo>
                      <a:lnTo>
                        <a:pt x="1028" y="155"/>
                      </a:lnTo>
                      <a:lnTo>
                        <a:pt x="1032" y="153"/>
                      </a:lnTo>
                      <a:lnTo>
                        <a:pt x="1032" y="155"/>
                      </a:lnTo>
                      <a:lnTo>
                        <a:pt x="1034" y="155"/>
                      </a:lnTo>
                      <a:lnTo>
                        <a:pt x="1039" y="153"/>
                      </a:lnTo>
                      <a:lnTo>
                        <a:pt x="1039" y="155"/>
                      </a:lnTo>
                      <a:lnTo>
                        <a:pt x="1041" y="155"/>
                      </a:lnTo>
                      <a:lnTo>
                        <a:pt x="1045" y="153"/>
                      </a:lnTo>
                      <a:lnTo>
                        <a:pt x="1045" y="155"/>
                      </a:lnTo>
                      <a:lnTo>
                        <a:pt x="1047" y="153"/>
                      </a:lnTo>
                      <a:lnTo>
                        <a:pt x="1049" y="155"/>
                      </a:lnTo>
                      <a:lnTo>
                        <a:pt x="1052" y="153"/>
                      </a:lnTo>
                      <a:lnTo>
                        <a:pt x="1052" y="155"/>
                      </a:lnTo>
                      <a:lnTo>
                        <a:pt x="1054" y="155"/>
                      </a:lnTo>
                      <a:lnTo>
                        <a:pt x="1058" y="155"/>
                      </a:lnTo>
                      <a:lnTo>
                        <a:pt x="1060" y="155"/>
                      </a:lnTo>
                      <a:lnTo>
                        <a:pt x="1064" y="155"/>
                      </a:lnTo>
                      <a:lnTo>
                        <a:pt x="1069" y="153"/>
                      </a:lnTo>
                      <a:lnTo>
                        <a:pt x="1069" y="155"/>
                      </a:lnTo>
                      <a:lnTo>
                        <a:pt x="1071" y="155"/>
                      </a:lnTo>
                      <a:lnTo>
                        <a:pt x="1075" y="153"/>
                      </a:lnTo>
                      <a:lnTo>
                        <a:pt x="1077" y="155"/>
                      </a:lnTo>
                      <a:lnTo>
                        <a:pt x="1082" y="153"/>
                      </a:lnTo>
                      <a:lnTo>
                        <a:pt x="1082" y="155"/>
                      </a:lnTo>
                      <a:lnTo>
                        <a:pt x="1084" y="155"/>
                      </a:lnTo>
                      <a:lnTo>
                        <a:pt x="1088" y="153"/>
                      </a:lnTo>
                      <a:lnTo>
                        <a:pt x="1090" y="155"/>
                      </a:lnTo>
                      <a:lnTo>
                        <a:pt x="1092" y="153"/>
                      </a:lnTo>
                      <a:lnTo>
                        <a:pt x="1095" y="155"/>
                      </a:lnTo>
                      <a:lnTo>
                        <a:pt x="1095" y="153"/>
                      </a:lnTo>
                      <a:lnTo>
                        <a:pt x="1097" y="155"/>
                      </a:lnTo>
                      <a:lnTo>
                        <a:pt x="1099" y="153"/>
                      </a:lnTo>
                      <a:lnTo>
                        <a:pt x="1101" y="153"/>
                      </a:lnTo>
                      <a:lnTo>
                        <a:pt x="1101" y="155"/>
                      </a:lnTo>
                      <a:lnTo>
                        <a:pt x="1103" y="155"/>
                      </a:lnTo>
                      <a:lnTo>
                        <a:pt x="1105" y="153"/>
                      </a:lnTo>
                      <a:lnTo>
                        <a:pt x="1108" y="155"/>
                      </a:lnTo>
                      <a:lnTo>
                        <a:pt x="1110" y="153"/>
                      </a:lnTo>
                      <a:lnTo>
                        <a:pt x="1112" y="155"/>
                      </a:lnTo>
                      <a:lnTo>
                        <a:pt x="1114" y="155"/>
                      </a:lnTo>
                      <a:lnTo>
                        <a:pt x="1116" y="153"/>
                      </a:lnTo>
                      <a:lnTo>
                        <a:pt x="1118" y="155"/>
                      </a:lnTo>
                      <a:lnTo>
                        <a:pt x="1120" y="153"/>
                      </a:lnTo>
                      <a:lnTo>
                        <a:pt x="1123" y="155"/>
                      </a:lnTo>
                      <a:lnTo>
                        <a:pt x="1125" y="155"/>
                      </a:lnTo>
                      <a:lnTo>
                        <a:pt x="1127" y="155"/>
                      </a:lnTo>
                      <a:lnTo>
                        <a:pt x="1129" y="153"/>
                      </a:lnTo>
                      <a:lnTo>
                        <a:pt x="1131" y="155"/>
                      </a:lnTo>
                      <a:lnTo>
                        <a:pt x="1133" y="155"/>
                      </a:lnTo>
                      <a:lnTo>
                        <a:pt x="1136" y="153"/>
                      </a:lnTo>
                      <a:lnTo>
                        <a:pt x="1138" y="155"/>
                      </a:lnTo>
                      <a:lnTo>
                        <a:pt x="1140" y="153"/>
                      </a:lnTo>
                      <a:lnTo>
                        <a:pt x="1140" y="155"/>
                      </a:lnTo>
                      <a:lnTo>
                        <a:pt x="1142" y="153"/>
                      </a:lnTo>
                      <a:lnTo>
                        <a:pt x="1144" y="153"/>
                      </a:lnTo>
                      <a:lnTo>
                        <a:pt x="1144" y="155"/>
                      </a:lnTo>
                      <a:lnTo>
                        <a:pt x="1146" y="155"/>
                      </a:lnTo>
                      <a:lnTo>
                        <a:pt x="1148" y="153"/>
                      </a:lnTo>
                      <a:lnTo>
                        <a:pt x="1151" y="153"/>
                      </a:lnTo>
                      <a:lnTo>
                        <a:pt x="1153" y="155"/>
                      </a:lnTo>
                      <a:lnTo>
                        <a:pt x="1155" y="155"/>
                      </a:lnTo>
                      <a:lnTo>
                        <a:pt x="1157" y="155"/>
                      </a:lnTo>
                      <a:lnTo>
                        <a:pt x="1159" y="153"/>
                      </a:lnTo>
                      <a:lnTo>
                        <a:pt x="1161" y="155"/>
                      </a:lnTo>
                      <a:lnTo>
                        <a:pt x="1164" y="155"/>
                      </a:lnTo>
                      <a:lnTo>
                        <a:pt x="1166" y="153"/>
                      </a:lnTo>
                      <a:lnTo>
                        <a:pt x="1168" y="155"/>
                      </a:lnTo>
                      <a:lnTo>
                        <a:pt x="1170" y="153"/>
                      </a:lnTo>
                      <a:lnTo>
                        <a:pt x="1170" y="155"/>
                      </a:lnTo>
                      <a:lnTo>
                        <a:pt x="1174" y="155"/>
                      </a:lnTo>
                      <a:lnTo>
                        <a:pt x="1177" y="153"/>
                      </a:lnTo>
                      <a:lnTo>
                        <a:pt x="1177" y="155"/>
                      </a:lnTo>
                      <a:lnTo>
                        <a:pt x="1179" y="153"/>
                      </a:lnTo>
                      <a:lnTo>
                        <a:pt x="1181" y="155"/>
                      </a:lnTo>
                      <a:lnTo>
                        <a:pt x="1183" y="153"/>
                      </a:lnTo>
                      <a:lnTo>
                        <a:pt x="1185" y="155"/>
                      </a:lnTo>
                      <a:lnTo>
                        <a:pt x="1187" y="155"/>
                      </a:lnTo>
                      <a:lnTo>
                        <a:pt x="1187" y="153"/>
                      </a:lnTo>
                      <a:lnTo>
                        <a:pt x="1192" y="153"/>
                      </a:lnTo>
                      <a:lnTo>
                        <a:pt x="1192" y="155"/>
                      </a:lnTo>
                      <a:lnTo>
                        <a:pt x="1194" y="153"/>
                      </a:lnTo>
                      <a:lnTo>
                        <a:pt x="1196" y="155"/>
                      </a:lnTo>
                      <a:lnTo>
                        <a:pt x="1198" y="155"/>
                      </a:lnTo>
                      <a:lnTo>
                        <a:pt x="1200" y="155"/>
                      </a:lnTo>
                      <a:lnTo>
                        <a:pt x="1205" y="153"/>
                      </a:lnTo>
                      <a:lnTo>
                        <a:pt x="1205" y="155"/>
                      </a:lnTo>
                      <a:lnTo>
                        <a:pt x="1207" y="153"/>
                      </a:lnTo>
                      <a:lnTo>
                        <a:pt x="1209" y="155"/>
                      </a:lnTo>
                      <a:lnTo>
                        <a:pt x="1211" y="155"/>
                      </a:lnTo>
                      <a:lnTo>
                        <a:pt x="1211" y="153"/>
                      </a:lnTo>
                      <a:lnTo>
                        <a:pt x="1213" y="155"/>
                      </a:lnTo>
                      <a:lnTo>
                        <a:pt x="1217" y="155"/>
                      </a:lnTo>
                      <a:lnTo>
                        <a:pt x="1217" y="153"/>
                      </a:lnTo>
                      <a:lnTo>
                        <a:pt x="1220" y="155"/>
                      </a:lnTo>
                      <a:lnTo>
                        <a:pt x="1222" y="153"/>
                      </a:lnTo>
                      <a:lnTo>
                        <a:pt x="1224" y="155"/>
                      </a:lnTo>
                      <a:lnTo>
                        <a:pt x="1226" y="153"/>
                      </a:lnTo>
                      <a:lnTo>
                        <a:pt x="1228" y="155"/>
                      </a:lnTo>
                      <a:lnTo>
                        <a:pt x="1230" y="153"/>
                      </a:lnTo>
                      <a:lnTo>
                        <a:pt x="1230" y="155"/>
                      </a:lnTo>
                      <a:lnTo>
                        <a:pt x="1235" y="155"/>
                      </a:lnTo>
                      <a:lnTo>
                        <a:pt x="1235" y="153"/>
                      </a:lnTo>
                      <a:lnTo>
                        <a:pt x="1237" y="155"/>
                      </a:lnTo>
                      <a:lnTo>
                        <a:pt x="1239" y="153"/>
                      </a:lnTo>
                      <a:lnTo>
                        <a:pt x="1241" y="155"/>
                      </a:lnTo>
                      <a:lnTo>
                        <a:pt x="1243" y="155"/>
                      </a:lnTo>
                      <a:lnTo>
                        <a:pt x="1245" y="153"/>
                      </a:lnTo>
                      <a:lnTo>
                        <a:pt x="1248" y="155"/>
                      </a:lnTo>
                      <a:lnTo>
                        <a:pt x="1248" y="153"/>
                      </a:lnTo>
                      <a:lnTo>
                        <a:pt x="1250" y="153"/>
                      </a:lnTo>
                      <a:lnTo>
                        <a:pt x="1252" y="155"/>
                      </a:lnTo>
                      <a:lnTo>
                        <a:pt x="1254" y="155"/>
                      </a:lnTo>
                      <a:lnTo>
                        <a:pt x="1256" y="155"/>
                      </a:lnTo>
                      <a:lnTo>
                        <a:pt x="1258" y="153"/>
                      </a:lnTo>
                      <a:lnTo>
                        <a:pt x="1261" y="153"/>
                      </a:lnTo>
                      <a:lnTo>
                        <a:pt x="1261" y="155"/>
                      </a:lnTo>
                      <a:lnTo>
                        <a:pt x="1263" y="155"/>
                      </a:lnTo>
                      <a:lnTo>
                        <a:pt x="1265" y="153"/>
                      </a:lnTo>
                      <a:lnTo>
                        <a:pt x="1267" y="155"/>
                      </a:lnTo>
                      <a:lnTo>
                        <a:pt x="1271" y="155"/>
                      </a:lnTo>
                      <a:lnTo>
                        <a:pt x="1271" y="153"/>
                      </a:lnTo>
                      <a:lnTo>
                        <a:pt x="1273" y="153"/>
                      </a:lnTo>
                      <a:lnTo>
                        <a:pt x="1276" y="153"/>
                      </a:lnTo>
                      <a:lnTo>
                        <a:pt x="1278" y="153"/>
                      </a:lnTo>
                      <a:lnTo>
                        <a:pt x="1280" y="153"/>
                      </a:lnTo>
                      <a:lnTo>
                        <a:pt x="1282" y="153"/>
                      </a:lnTo>
                      <a:lnTo>
                        <a:pt x="1284" y="153"/>
                      </a:lnTo>
                      <a:lnTo>
                        <a:pt x="1286" y="153"/>
                      </a:lnTo>
                      <a:lnTo>
                        <a:pt x="1289" y="155"/>
                      </a:lnTo>
                      <a:lnTo>
                        <a:pt x="1291" y="155"/>
                      </a:lnTo>
                      <a:lnTo>
                        <a:pt x="1291" y="153"/>
                      </a:lnTo>
                      <a:lnTo>
                        <a:pt x="1293" y="155"/>
                      </a:lnTo>
                      <a:lnTo>
                        <a:pt x="1295" y="153"/>
                      </a:lnTo>
                      <a:lnTo>
                        <a:pt x="1297" y="155"/>
                      </a:lnTo>
                      <a:lnTo>
                        <a:pt x="1301" y="155"/>
                      </a:lnTo>
                      <a:lnTo>
                        <a:pt x="1301" y="153"/>
                      </a:lnTo>
                      <a:lnTo>
                        <a:pt x="1304" y="155"/>
                      </a:lnTo>
                      <a:lnTo>
                        <a:pt x="1306" y="153"/>
                      </a:lnTo>
                      <a:lnTo>
                        <a:pt x="1306" y="155"/>
                      </a:lnTo>
                      <a:lnTo>
                        <a:pt x="1308" y="153"/>
                      </a:lnTo>
                      <a:lnTo>
                        <a:pt x="1310" y="155"/>
                      </a:lnTo>
                      <a:lnTo>
                        <a:pt x="1312" y="155"/>
                      </a:lnTo>
                      <a:lnTo>
                        <a:pt x="1317" y="155"/>
                      </a:lnTo>
                      <a:lnTo>
                        <a:pt x="1319" y="153"/>
                      </a:lnTo>
                      <a:lnTo>
                        <a:pt x="1321" y="153"/>
                      </a:lnTo>
                      <a:lnTo>
                        <a:pt x="1321" y="155"/>
                      </a:lnTo>
                      <a:lnTo>
                        <a:pt x="1323" y="155"/>
                      </a:lnTo>
                      <a:lnTo>
                        <a:pt x="1325" y="153"/>
                      </a:lnTo>
                      <a:lnTo>
                        <a:pt x="1327" y="153"/>
                      </a:lnTo>
                      <a:lnTo>
                        <a:pt x="1327" y="155"/>
                      </a:lnTo>
                      <a:lnTo>
                        <a:pt x="1329" y="153"/>
                      </a:lnTo>
                      <a:lnTo>
                        <a:pt x="1332" y="155"/>
                      </a:lnTo>
                      <a:lnTo>
                        <a:pt x="1334" y="153"/>
                      </a:lnTo>
                      <a:lnTo>
                        <a:pt x="1334" y="155"/>
                      </a:lnTo>
                      <a:lnTo>
                        <a:pt x="1336" y="155"/>
                      </a:lnTo>
                      <a:lnTo>
                        <a:pt x="1340" y="155"/>
                      </a:lnTo>
                      <a:lnTo>
                        <a:pt x="1340" y="153"/>
                      </a:lnTo>
                      <a:lnTo>
                        <a:pt x="1342" y="155"/>
                      </a:lnTo>
                      <a:lnTo>
                        <a:pt x="1345" y="153"/>
                      </a:lnTo>
                      <a:lnTo>
                        <a:pt x="1347" y="155"/>
                      </a:lnTo>
                      <a:lnTo>
                        <a:pt x="1347" y="153"/>
                      </a:lnTo>
                      <a:lnTo>
                        <a:pt x="1349" y="153"/>
                      </a:lnTo>
                      <a:lnTo>
                        <a:pt x="1351" y="155"/>
                      </a:lnTo>
                      <a:lnTo>
                        <a:pt x="1353" y="153"/>
                      </a:lnTo>
                      <a:lnTo>
                        <a:pt x="1357" y="153"/>
                      </a:lnTo>
                      <a:lnTo>
                        <a:pt x="1357" y="155"/>
                      </a:lnTo>
                      <a:lnTo>
                        <a:pt x="1360" y="155"/>
                      </a:lnTo>
                      <a:lnTo>
                        <a:pt x="1362" y="153"/>
                      </a:lnTo>
                      <a:lnTo>
                        <a:pt x="1364" y="153"/>
                      </a:lnTo>
                      <a:lnTo>
                        <a:pt x="1364" y="155"/>
                      </a:lnTo>
                      <a:lnTo>
                        <a:pt x="1366" y="155"/>
                      </a:lnTo>
                      <a:lnTo>
                        <a:pt x="1368" y="153"/>
                      </a:lnTo>
                      <a:lnTo>
                        <a:pt x="1370" y="153"/>
                      </a:lnTo>
                      <a:lnTo>
                        <a:pt x="1370" y="155"/>
                      </a:lnTo>
                      <a:lnTo>
                        <a:pt x="1373" y="155"/>
                      </a:lnTo>
                      <a:lnTo>
                        <a:pt x="1377" y="153"/>
                      </a:lnTo>
                      <a:lnTo>
                        <a:pt x="1377" y="155"/>
                      </a:lnTo>
                      <a:lnTo>
                        <a:pt x="1379" y="153"/>
                      </a:lnTo>
                      <a:lnTo>
                        <a:pt x="1381" y="155"/>
                      </a:lnTo>
                      <a:lnTo>
                        <a:pt x="1383" y="153"/>
                      </a:lnTo>
                      <a:lnTo>
                        <a:pt x="1385" y="153"/>
                      </a:lnTo>
                      <a:lnTo>
                        <a:pt x="1385" y="155"/>
                      </a:lnTo>
                      <a:lnTo>
                        <a:pt x="1390" y="155"/>
                      </a:lnTo>
                      <a:lnTo>
                        <a:pt x="1392" y="153"/>
                      </a:lnTo>
                      <a:lnTo>
                        <a:pt x="1394" y="153"/>
                      </a:lnTo>
                      <a:lnTo>
                        <a:pt x="1396" y="153"/>
                      </a:lnTo>
                      <a:lnTo>
                        <a:pt x="1398" y="153"/>
                      </a:lnTo>
                      <a:lnTo>
                        <a:pt x="1401" y="153"/>
                      </a:lnTo>
                      <a:lnTo>
                        <a:pt x="1403" y="153"/>
                      </a:lnTo>
                      <a:lnTo>
                        <a:pt x="1405" y="142"/>
                      </a:lnTo>
                      <a:lnTo>
                        <a:pt x="1405" y="131"/>
                      </a:lnTo>
                      <a:lnTo>
                        <a:pt x="1409" y="86"/>
                      </a:lnTo>
                      <a:lnTo>
                        <a:pt x="1409" y="67"/>
                      </a:lnTo>
                      <a:lnTo>
                        <a:pt x="1411" y="30"/>
                      </a:lnTo>
                      <a:lnTo>
                        <a:pt x="1413" y="0"/>
                      </a:lnTo>
                      <a:lnTo>
                        <a:pt x="1416" y="39"/>
                      </a:lnTo>
                      <a:lnTo>
                        <a:pt x="1418" y="82"/>
                      </a:lnTo>
                      <a:lnTo>
                        <a:pt x="1420" y="108"/>
                      </a:lnTo>
                      <a:lnTo>
                        <a:pt x="1422" y="140"/>
                      </a:lnTo>
                      <a:lnTo>
                        <a:pt x="1422" y="144"/>
                      </a:lnTo>
                      <a:lnTo>
                        <a:pt x="1424" y="151"/>
                      </a:lnTo>
                      <a:lnTo>
                        <a:pt x="1426" y="153"/>
                      </a:lnTo>
                      <a:lnTo>
                        <a:pt x="1429" y="153"/>
                      </a:lnTo>
                      <a:lnTo>
                        <a:pt x="1431" y="153"/>
                      </a:lnTo>
                      <a:lnTo>
                        <a:pt x="1433" y="153"/>
                      </a:lnTo>
                      <a:lnTo>
                        <a:pt x="1435" y="153"/>
                      </a:lnTo>
                      <a:lnTo>
                        <a:pt x="1437" y="153"/>
                      </a:lnTo>
                      <a:lnTo>
                        <a:pt x="1439" y="153"/>
                      </a:lnTo>
                      <a:lnTo>
                        <a:pt x="1442" y="153"/>
                      </a:lnTo>
                      <a:lnTo>
                        <a:pt x="1444" y="153"/>
                      </a:lnTo>
                      <a:lnTo>
                        <a:pt x="1446" y="153"/>
                      </a:lnTo>
                      <a:lnTo>
                        <a:pt x="1450" y="153"/>
                      </a:lnTo>
                      <a:lnTo>
                        <a:pt x="1454" y="153"/>
                      </a:lnTo>
                      <a:lnTo>
                        <a:pt x="1457" y="153"/>
                      </a:lnTo>
                      <a:lnTo>
                        <a:pt x="1459" y="153"/>
                      </a:lnTo>
                      <a:lnTo>
                        <a:pt x="1461" y="153"/>
                      </a:lnTo>
                      <a:lnTo>
                        <a:pt x="1463" y="153"/>
                      </a:lnTo>
                      <a:lnTo>
                        <a:pt x="1465" y="153"/>
                      </a:lnTo>
                      <a:lnTo>
                        <a:pt x="1467" y="153"/>
                      </a:lnTo>
                      <a:lnTo>
                        <a:pt x="1470" y="153"/>
                      </a:lnTo>
                      <a:lnTo>
                        <a:pt x="1472" y="153"/>
                      </a:lnTo>
                      <a:lnTo>
                        <a:pt x="1474" y="153"/>
                      </a:lnTo>
                      <a:lnTo>
                        <a:pt x="1476" y="153"/>
                      </a:lnTo>
                      <a:lnTo>
                        <a:pt x="1478" y="153"/>
                      </a:lnTo>
                      <a:lnTo>
                        <a:pt x="1480" y="153"/>
                      </a:lnTo>
                      <a:lnTo>
                        <a:pt x="1482" y="153"/>
                      </a:lnTo>
                      <a:lnTo>
                        <a:pt x="1485" y="153"/>
                      </a:lnTo>
                      <a:lnTo>
                        <a:pt x="1487" y="153"/>
                      </a:lnTo>
                      <a:lnTo>
                        <a:pt x="1489" y="153"/>
                      </a:lnTo>
                      <a:lnTo>
                        <a:pt x="1491" y="153"/>
                      </a:lnTo>
                      <a:lnTo>
                        <a:pt x="1493" y="153"/>
                      </a:lnTo>
                      <a:lnTo>
                        <a:pt x="1495" y="153"/>
                      </a:lnTo>
                      <a:lnTo>
                        <a:pt x="1498" y="153"/>
                      </a:lnTo>
                      <a:lnTo>
                        <a:pt x="1500" y="153"/>
                      </a:lnTo>
                      <a:lnTo>
                        <a:pt x="1502" y="153"/>
                      </a:lnTo>
                      <a:lnTo>
                        <a:pt x="1504" y="153"/>
                      </a:lnTo>
                      <a:lnTo>
                        <a:pt x="1506" y="153"/>
                      </a:lnTo>
                      <a:lnTo>
                        <a:pt x="1508" y="153"/>
                      </a:lnTo>
                      <a:lnTo>
                        <a:pt x="1510" y="153"/>
                      </a:lnTo>
                      <a:lnTo>
                        <a:pt x="1513" y="153"/>
                      </a:lnTo>
                      <a:lnTo>
                        <a:pt x="1515" y="153"/>
                      </a:lnTo>
                      <a:lnTo>
                        <a:pt x="1517" y="153"/>
                      </a:lnTo>
                      <a:lnTo>
                        <a:pt x="1519" y="153"/>
                      </a:lnTo>
                      <a:lnTo>
                        <a:pt x="1521" y="153"/>
                      </a:lnTo>
                      <a:lnTo>
                        <a:pt x="1523" y="153"/>
                      </a:lnTo>
                      <a:lnTo>
                        <a:pt x="1526" y="153"/>
                      </a:lnTo>
                      <a:lnTo>
                        <a:pt x="1528" y="153"/>
                      </a:lnTo>
                      <a:lnTo>
                        <a:pt x="1530" y="153"/>
                      </a:lnTo>
                      <a:lnTo>
                        <a:pt x="1532" y="153"/>
                      </a:lnTo>
                      <a:lnTo>
                        <a:pt x="1536" y="153"/>
                      </a:lnTo>
                      <a:lnTo>
                        <a:pt x="1538" y="153"/>
                      </a:lnTo>
                      <a:lnTo>
                        <a:pt x="1541" y="153"/>
                      </a:lnTo>
                      <a:lnTo>
                        <a:pt x="1543" y="153"/>
                      </a:lnTo>
                      <a:lnTo>
                        <a:pt x="1545" y="153"/>
                      </a:lnTo>
                      <a:lnTo>
                        <a:pt x="1547" y="153"/>
                      </a:lnTo>
                      <a:lnTo>
                        <a:pt x="1549" y="153"/>
                      </a:lnTo>
                      <a:lnTo>
                        <a:pt x="1551" y="153"/>
                      </a:lnTo>
                      <a:lnTo>
                        <a:pt x="1554" y="153"/>
                      </a:lnTo>
                      <a:lnTo>
                        <a:pt x="1556" y="153"/>
                      </a:lnTo>
                      <a:lnTo>
                        <a:pt x="1558" y="153"/>
                      </a:lnTo>
                      <a:lnTo>
                        <a:pt x="1560" y="153"/>
                      </a:lnTo>
                      <a:lnTo>
                        <a:pt x="1562" y="153"/>
                      </a:lnTo>
                      <a:lnTo>
                        <a:pt x="1564" y="153"/>
                      </a:lnTo>
                      <a:lnTo>
                        <a:pt x="1566" y="153"/>
                      </a:lnTo>
                      <a:lnTo>
                        <a:pt x="1569" y="153"/>
                      </a:lnTo>
                      <a:lnTo>
                        <a:pt x="1571" y="153"/>
                      </a:lnTo>
                      <a:lnTo>
                        <a:pt x="1573" y="153"/>
                      </a:lnTo>
                      <a:lnTo>
                        <a:pt x="1575" y="153"/>
                      </a:lnTo>
                      <a:lnTo>
                        <a:pt x="1577" y="153"/>
                      </a:lnTo>
                      <a:lnTo>
                        <a:pt x="1579" y="153"/>
                      </a:lnTo>
                      <a:lnTo>
                        <a:pt x="1582" y="153"/>
                      </a:lnTo>
                      <a:lnTo>
                        <a:pt x="1584" y="153"/>
                      </a:lnTo>
                      <a:lnTo>
                        <a:pt x="1586" y="153"/>
                      </a:lnTo>
                      <a:lnTo>
                        <a:pt x="1588" y="153"/>
                      </a:lnTo>
                      <a:lnTo>
                        <a:pt x="1590" y="153"/>
                      </a:lnTo>
                      <a:lnTo>
                        <a:pt x="1592" y="153"/>
                      </a:lnTo>
                      <a:lnTo>
                        <a:pt x="1594" y="153"/>
                      </a:lnTo>
                      <a:lnTo>
                        <a:pt x="1597" y="153"/>
                      </a:lnTo>
                      <a:lnTo>
                        <a:pt x="1599" y="153"/>
                      </a:lnTo>
                      <a:lnTo>
                        <a:pt x="1601" y="153"/>
                      </a:lnTo>
                      <a:lnTo>
                        <a:pt x="1603" y="153"/>
                      </a:lnTo>
                      <a:lnTo>
                        <a:pt x="1605" y="153"/>
                      </a:lnTo>
                      <a:lnTo>
                        <a:pt x="1607" y="153"/>
                      </a:lnTo>
                      <a:lnTo>
                        <a:pt x="1610" y="153"/>
                      </a:lnTo>
                      <a:lnTo>
                        <a:pt x="1612" y="153"/>
                      </a:lnTo>
                      <a:lnTo>
                        <a:pt x="1614" y="153"/>
                      </a:lnTo>
                      <a:lnTo>
                        <a:pt x="1616" y="153"/>
                      </a:lnTo>
                      <a:lnTo>
                        <a:pt x="1620" y="153"/>
                      </a:lnTo>
                      <a:lnTo>
                        <a:pt x="1622" y="153"/>
                      </a:lnTo>
                      <a:lnTo>
                        <a:pt x="1625" y="153"/>
                      </a:lnTo>
                      <a:lnTo>
                        <a:pt x="1627" y="153"/>
                      </a:lnTo>
                      <a:lnTo>
                        <a:pt x="1629" y="153"/>
                      </a:lnTo>
                      <a:lnTo>
                        <a:pt x="1631" y="153"/>
                      </a:lnTo>
                      <a:lnTo>
                        <a:pt x="1633" y="153"/>
                      </a:lnTo>
                      <a:lnTo>
                        <a:pt x="1635" y="153"/>
                      </a:lnTo>
                      <a:lnTo>
                        <a:pt x="1640" y="153"/>
                      </a:lnTo>
                      <a:lnTo>
                        <a:pt x="1642" y="153"/>
                      </a:lnTo>
                      <a:lnTo>
                        <a:pt x="1644" y="153"/>
                      </a:lnTo>
                      <a:lnTo>
                        <a:pt x="1646" y="153"/>
                      </a:lnTo>
                      <a:lnTo>
                        <a:pt x="1648" y="153"/>
                      </a:lnTo>
                      <a:lnTo>
                        <a:pt x="1650" y="153"/>
                      </a:lnTo>
                      <a:lnTo>
                        <a:pt x="1653" y="153"/>
                      </a:lnTo>
                      <a:lnTo>
                        <a:pt x="1655" y="153"/>
                      </a:lnTo>
                      <a:lnTo>
                        <a:pt x="1657" y="153"/>
                      </a:lnTo>
                      <a:lnTo>
                        <a:pt x="1659" y="153"/>
                      </a:lnTo>
                      <a:lnTo>
                        <a:pt x="1661" y="153"/>
                      </a:lnTo>
                      <a:lnTo>
                        <a:pt x="1663" y="153"/>
                      </a:lnTo>
                      <a:lnTo>
                        <a:pt x="1666" y="153"/>
                      </a:lnTo>
                      <a:lnTo>
                        <a:pt x="1668" y="153"/>
                      </a:lnTo>
                      <a:lnTo>
                        <a:pt x="1672" y="153"/>
                      </a:lnTo>
                      <a:lnTo>
                        <a:pt x="1674" y="153"/>
                      </a:lnTo>
                      <a:lnTo>
                        <a:pt x="1676" y="153"/>
                      </a:lnTo>
                      <a:lnTo>
                        <a:pt x="1679" y="153"/>
                      </a:lnTo>
                      <a:lnTo>
                        <a:pt x="1681" y="153"/>
                      </a:lnTo>
                      <a:lnTo>
                        <a:pt x="1683" y="153"/>
                      </a:lnTo>
                      <a:lnTo>
                        <a:pt x="1685" y="153"/>
                      </a:lnTo>
                      <a:lnTo>
                        <a:pt x="1687" y="153"/>
                      </a:lnTo>
                      <a:lnTo>
                        <a:pt x="1691" y="153"/>
                      </a:lnTo>
                      <a:lnTo>
                        <a:pt x="1694" y="153"/>
                      </a:lnTo>
                      <a:lnTo>
                        <a:pt x="1698" y="153"/>
                      </a:lnTo>
                      <a:lnTo>
                        <a:pt x="1700" y="153"/>
                      </a:lnTo>
                      <a:lnTo>
                        <a:pt x="1702" y="153"/>
                      </a:lnTo>
                      <a:lnTo>
                        <a:pt x="1704" y="153"/>
                      </a:lnTo>
                      <a:lnTo>
                        <a:pt x="1707" y="153"/>
                      </a:lnTo>
                      <a:lnTo>
                        <a:pt x="1709" y="153"/>
                      </a:lnTo>
                      <a:lnTo>
                        <a:pt x="1711" y="153"/>
                      </a:lnTo>
                      <a:lnTo>
                        <a:pt x="1715" y="153"/>
                      </a:lnTo>
                      <a:lnTo>
                        <a:pt x="1717" y="153"/>
                      </a:lnTo>
                      <a:lnTo>
                        <a:pt x="1719" y="153"/>
                      </a:lnTo>
                      <a:lnTo>
                        <a:pt x="1722" y="153"/>
                      </a:lnTo>
                      <a:lnTo>
                        <a:pt x="1724" y="153"/>
                      </a:lnTo>
                      <a:lnTo>
                        <a:pt x="1726" y="153"/>
                      </a:lnTo>
                      <a:lnTo>
                        <a:pt x="1728" y="153"/>
                      </a:lnTo>
                      <a:lnTo>
                        <a:pt x="1730" y="153"/>
                      </a:lnTo>
                      <a:lnTo>
                        <a:pt x="1735" y="153"/>
                      </a:lnTo>
                      <a:lnTo>
                        <a:pt x="1737" y="153"/>
                      </a:lnTo>
                      <a:lnTo>
                        <a:pt x="1739" y="153"/>
                      </a:lnTo>
                      <a:lnTo>
                        <a:pt x="1741" y="153"/>
                      </a:lnTo>
                      <a:lnTo>
                        <a:pt x="1743" y="153"/>
                      </a:lnTo>
                      <a:lnTo>
                        <a:pt x="1747" y="153"/>
                      </a:lnTo>
                      <a:lnTo>
                        <a:pt x="1750" y="153"/>
                      </a:lnTo>
                      <a:lnTo>
                        <a:pt x="1752" y="153"/>
                      </a:lnTo>
                      <a:lnTo>
                        <a:pt x="1754" y="153"/>
                      </a:lnTo>
                      <a:lnTo>
                        <a:pt x="1758" y="153"/>
                      </a:lnTo>
                      <a:lnTo>
                        <a:pt x="1760" y="153"/>
                      </a:lnTo>
                      <a:lnTo>
                        <a:pt x="1763" y="153"/>
                      </a:lnTo>
                      <a:lnTo>
                        <a:pt x="1765" y="153"/>
                      </a:lnTo>
                      <a:lnTo>
                        <a:pt x="1767" y="153"/>
                      </a:lnTo>
                      <a:lnTo>
                        <a:pt x="1771" y="153"/>
                      </a:lnTo>
                      <a:lnTo>
                        <a:pt x="1773" y="153"/>
                      </a:lnTo>
                      <a:lnTo>
                        <a:pt x="1778" y="153"/>
                      </a:lnTo>
                      <a:lnTo>
                        <a:pt x="1780" y="153"/>
                      </a:lnTo>
                      <a:lnTo>
                        <a:pt x="1784" y="153"/>
                      </a:lnTo>
                      <a:lnTo>
                        <a:pt x="1786" y="153"/>
                      </a:lnTo>
                      <a:lnTo>
                        <a:pt x="1788" y="153"/>
                      </a:lnTo>
                      <a:lnTo>
                        <a:pt x="1791" y="153"/>
                      </a:lnTo>
                      <a:lnTo>
                        <a:pt x="1793" y="153"/>
                      </a:lnTo>
                      <a:lnTo>
                        <a:pt x="1795" y="153"/>
                      </a:lnTo>
                      <a:lnTo>
                        <a:pt x="1797" y="153"/>
                      </a:lnTo>
                      <a:lnTo>
                        <a:pt x="1799" y="153"/>
                      </a:lnTo>
                      <a:lnTo>
                        <a:pt x="1803" y="153"/>
                      </a:lnTo>
                      <a:lnTo>
                        <a:pt x="1808" y="153"/>
                      </a:lnTo>
                      <a:lnTo>
                        <a:pt x="1810" y="153"/>
                      </a:lnTo>
                      <a:lnTo>
                        <a:pt x="1812" y="153"/>
                      </a:lnTo>
                      <a:lnTo>
                        <a:pt x="1814" y="153"/>
                      </a:lnTo>
                      <a:lnTo>
                        <a:pt x="1816" y="153"/>
                      </a:lnTo>
                      <a:lnTo>
                        <a:pt x="1819" y="153"/>
                      </a:lnTo>
                      <a:lnTo>
                        <a:pt x="1821" y="153"/>
                      </a:lnTo>
                      <a:lnTo>
                        <a:pt x="1823" y="153"/>
                      </a:lnTo>
                      <a:lnTo>
                        <a:pt x="1827" y="153"/>
                      </a:lnTo>
                      <a:lnTo>
                        <a:pt x="1829" y="153"/>
                      </a:lnTo>
                      <a:lnTo>
                        <a:pt x="1831" y="153"/>
                      </a:lnTo>
                      <a:lnTo>
                        <a:pt x="1834" y="153"/>
                      </a:lnTo>
                      <a:lnTo>
                        <a:pt x="1836" y="153"/>
                      </a:lnTo>
                      <a:lnTo>
                        <a:pt x="1840" y="153"/>
                      </a:lnTo>
                      <a:lnTo>
                        <a:pt x="1842" y="153"/>
                      </a:lnTo>
                      <a:lnTo>
                        <a:pt x="1844" y="153"/>
                      </a:lnTo>
                      <a:lnTo>
                        <a:pt x="1847" y="153"/>
                      </a:lnTo>
                      <a:lnTo>
                        <a:pt x="1849" y="153"/>
                      </a:lnTo>
                      <a:lnTo>
                        <a:pt x="1851" y="153"/>
                      </a:lnTo>
                      <a:lnTo>
                        <a:pt x="1853" y="153"/>
                      </a:lnTo>
                      <a:lnTo>
                        <a:pt x="1855" y="153"/>
                      </a:lnTo>
                      <a:lnTo>
                        <a:pt x="1857" y="153"/>
                      </a:lnTo>
                      <a:lnTo>
                        <a:pt x="1859" y="153"/>
                      </a:lnTo>
                      <a:lnTo>
                        <a:pt x="1862" y="153"/>
                      </a:lnTo>
                      <a:lnTo>
                        <a:pt x="1864" y="153"/>
                      </a:lnTo>
                      <a:lnTo>
                        <a:pt x="1866" y="153"/>
                      </a:lnTo>
                      <a:lnTo>
                        <a:pt x="1868" y="153"/>
                      </a:lnTo>
                      <a:lnTo>
                        <a:pt x="1870" y="153"/>
                      </a:lnTo>
                      <a:lnTo>
                        <a:pt x="1872" y="153"/>
                      </a:lnTo>
                      <a:lnTo>
                        <a:pt x="1877" y="153"/>
                      </a:lnTo>
                      <a:lnTo>
                        <a:pt x="1879" y="153"/>
                      </a:lnTo>
                      <a:lnTo>
                        <a:pt x="1883" y="153"/>
                      </a:lnTo>
                      <a:lnTo>
                        <a:pt x="1885" y="153"/>
                      </a:lnTo>
                      <a:lnTo>
                        <a:pt x="1887" y="153"/>
                      </a:lnTo>
                      <a:lnTo>
                        <a:pt x="1890" y="153"/>
                      </a:lnTo>
                      <a:lnTo>
                        <a:pt x="1892" y="153"/>
                      </a:lnTo>
                      <a:lnTo>
                        <a:pt x="1894" y="153"/>
                      </a:lnTo>
                      <a:lnTo>
                        <a:pt x="1896" y="155"/>
                      </a:lnTo>
                      <a:lnTo>
                        <a:pt x="1898" y="153"/>
                      </a:lnTo>
                      <a:lnTo>
                        <a:pt x="1900" y="153"/>
                      </a:lnTo>
                      <a:lnTo>
                        <a:pt x="1903" y="153"/>
                      </a:lnTo>
                      <a:lnTo>
                        <a:pt x="1905" y="153"/>
                      </a:lnTo>
                      <a:lnTo>
                        <a:pt x="1909" y="153"/>
                      </a:lnTo>
                      <a:lnTo>
                        <a:pt x="1911" y="153"/>
                      </a:lnTo>
                      <a:lnTo>
                        <a:pt x="1915" y="153"/>
                      </a:lnTo>
                      <a:lnTo>
                        <a:pt x="1920" y="155"/>
                      </a:lnTo>
                      <a:lnTo>
                        <a:pt x="1920" y="153"/>
                      </a:lnTo>
                      <a:lnTo>
                        <a:pt x="1922" y="153"/>
                      </a:lnTo>
                      <a:lnTo>
                        <a:pt x="1924" y="153"/>
                      </a:lnTo>
                      <a:lnTo>
                        <a:pt x="1926" y="153"/>
                      </a:lnTo>
                      <a:lnTo>
                        <a:pt x="1928" y="153"/>
                      </a:lnTo>
                      <a:lnTo>
                        <a:pt x="1931" y="153"/>
                      </a:lnTo>
                      <a:lnTo>
                        <a:pt x="1933" y="153"/>
                      </a:lnTo>
                      <a:lnTo>
                        <a:pt x="1935" y="153"/>
                      </a:lnTo>
                      <a:lnTo>
                        <a:pt x="1939" y="153"/>
                      </a:lnTo>
                      <a:lnTo>
                        <a:pt x="1941" y="153"/>
                      </a:lnTo>
                      <a:lnTo>
                        <a:pt x="1944" y="153"/>
                      </a:lnTo>
                      <a:lnTo>
                        <a:pt x="1946" y="153"/>
                      </a:lnTo>
                      <a:lnTo>
                        <a:pt x="1948" y="153"/>
                      </a:lnTo>
                      <a:lnTo>
                        <a:pt x="1950" y="153"/>
                      </a:lnTo>
                      <a:lnTo>
                        <a:pt x="1952" y="153"/>
                      </a:lnTo>
                      <a:lnTo>
                        <a:pt x="1954" y="155"/>
                      </a:lnTo>
                      <a:lnTo>
                        <a:pt x="1956" y="153"/>
                      </a:lnTo>
                      <a:lnTo>
                        <a:pt x="1959" y="153"/>
                      </a:lnTo>
                      <a:lnTo>
                        <a:pt x="1961" y="153"/>
                      </a:lnTo>
                      <a:lnTo>
                        <a:pt x="1963" y="153"/>
                      </a:lnTo>
                      <a:lnTo>
                        <a:pt x="1965" y="153"/>
                      </a:lnTo>
                      <a:lnTo>
                        <a:pt x="1967" y="153"/>
                      </a:lnTo>
                      <a:lnTo>
                        <a:pt x="1972" y="153"/>
                      </a:lnTo>
                      <a:lnTo>
                        <a:pt x="1974" y="153"/>
                      </a:lnTo>
                      <a:lnTo>
                        <a:pt x="1978" y="153"/>
                      </a:lnTo>
                      <a:lnTo>
                        <a:pt x="1980" y="153"/>
                      </a:lnTo>
                      <a:lnTo>
                        <a:pt x="1980" y="155"/>
                      </a:lnTo>
                      <a:lnTo>
                        <a:pt x="1984" y="153"/>
                      </a:lnTo>
                      <a:lnTo>
                        <a:pt x="1987" y="153"/>
                      </a:lnTo>
                      <a:lnTo>
                        <a:pt x="1991" y="153"/>
                      </a:lnTo>
                      <a:lnTo>
                        <a:pt x="1993" y="153"/>
                      </a:lnTo>
                      <a:lnTo>
                        <a:pt x="1995" y="153"/>
                      </a:lnTo>
                      <a:lnTo>
                        <a:pt x="1997" y="153"/>
                      </a:lnTo>
                      <a:lnTo>
                        <a:pt x="2000" y="153"/>
                      </a:lnTo>
                      <a:lnTo>
                        <a:pt x="2004" y="153"/>
                      </a:lnTo>
                      <a:lnTo>
                        <a:pt x="2006" y="153"/>
                      </a:lnTo>
                      <a:lnTo>
                        <a:pt x="2008" y="153"/>
                      </a:lnTo>
                      <a:lnTo>
                        <a:pt x="2010" y="155"/>
                      </a:lnTo>
                      <a:lnTo>
                        <a:pt x="2012" y="153"/>
                      </a:lnTo>
                      <a:lnTo>
                        <a:pt x="2015" y="153"/>
                      </a:lnTo>
                      <a:lnTo>
                        <a:pt x="2017" y="153"/>
                      </a:lnTo>
                      <a:lnTo>
                        <a:pt x="2019" y="155"/>
                      </a:lnTo>
                      <a:lnTo>
                        <a:pt x="2021" y="153"/>
                      </a:lnTo>
                      <a:lnTo>
                        <a:pt x="2023" y="153"/>
                      </a:lnTo>
                      <a:lnTo>
                        <a:pt x="2025" y="153"/>
                      </a:lnTo>
                      <a:lnTo>
                        <a:pt x="2028" y="153"/>
                      </a:lnTo>
                      <a:lnTo>
                        <a:pt x="2032" y="153"/>
                      </a:lnTo>
                      <a:lnTo>
                        <a:pt x="2034" y="153"/>
                      </a:lnTo>
                      <a:lnTo>
                        <a:pt x="2038" y="153"/>
                      </a:lnTo>
                      <a:lnTo>
                        <a:pt x="2043" y="153"/>
                      </a:lnTo>
                      <a:lnTo>
                        <a:pt x="2045" y="153"/>
                      </a:lnTo>
                      <a:lnTo>
                        <a:pt x="2047" y="153"/>
                      </a:lnTo>
                      <a:lnTo>
                        <a:pt x="2049" y="155"/>
                      </a:lnTo>
                      <a:lnTo>
                        <a:pt x="2051" y="153"/>
                      </a:lnTo>
                      <a:lnTo>
                        <a:pt x="2053" y="153"/>
                      </a:lnTo>
                      <a:lnTo>
                        <a:pt x="2056" y="153"/>
                      </a:lnTo>
                      <a:lnTo>
                        <a:pt x="2056" y="155"/>
                      </a:lnTo>
                      <a:lnTo>
                        <a:pt x="2058" y="153"/>
                      </a:lnTo>
                      <a:lnTo>
                        <a:pt x="2062" y="153"/>
                      </a:lnTo>
                      <a:lnTo>
                        <a:pt x="2064" y="153"/>
                      </a:lnTo>
                      <a:lnTo>
                        <a:pt x="2066" y="153"/>
                      </a:lnTo>
                      <a:lnTo>
                        <a:pt x="2071" y="153"/>
                      </a:lnTo>
                      <a:lnTo>
                        <a:pt x="2073" y="153"/>
                      </a:lnTo>
                      <a:lnTo>
                        <a:pt x="2075" y="153"/>
                      </a:lnTo>
                      <a:lnTo>
                        <a:pt x="2077" y="153"/>
                      </a:lnTo>
                      <a:lnTo>
                        <a:pt x="2079" y="153"/>
                      </a:lnTo>
                      <a:lnTo>
                        <a:pt x="2081" y="153"/>
                      </a:lnTo>
                      <a:lnTo>
                        <a:pt x="2084" y="153"/>
                      </a:lnTo>
                      <a:lnTo>
                        <a:pt x="2086" y="153"/>
                      </a:lnTo>
                      <a:lnTo>
                        <a:pt x="2088" y="153"/>
                      </a:lnTo>
                      <a:lnTo>
                        <a:pt x="2090" y="153"/>
                      </a:lnTo>
                      <a:lnTo>
                        <a:pt x="2092" y="153"/>
                      </a:lnTo>
                      <a:lnTo>
                        <a:pt x="2094" y="153"/>
                      </a:lnTo>
                      <a:lnTo>
                        <a:pt x="2099" y="153"/>
                      </a:lnTo>
                      <a:lnTo>
                        <a:pt x="2101" y="155"/>
                      </a:lnTo>
                      <a:lnTo>
                        <a:pt x="2101" y="153"/>
                      </a:lnTo>
                      <a:lnTo>
                        <a:pt x="2103" y="153"/>
                      </a:lnTo>
                      <a:lnTo>
                        <a:pt x="2105" y="153"/>
                      </a:lnTo>
                      <a:lnTo>
                        <a:pt x="2107" y="153"/>
                      </a:lnTo>
                      <a:lnTo>
                        <a:pt x="2109" y="153"/>
                      </a:lnTo>
                      <a:lnTo>
                        <a:pt x="2112" y="153"/>
                      </a:lnTo>
                      <a:lnTo>
                        <a:pt x="2114" y="153"/>
                      </a:lnTo>
                      <a:lnTo>
                        <a:pt x="2116" y="153"/>
                      </a:lnTo>
                      <a:lnTo>
                        <a:pt x="2118" y="153"/>
                      </a:lnTo>
                      <a:lnTo>
                        <a:pt x="2120" y="153"/>
                      </a:lnTo>
                      <a:lnTo>
                        <a:pt x="2122" y="153"/>
                      </a:lnTo>
                      <a:lnTo>
                        <a:pt x="2124" y="153"/>
                      </a:lnTo>
                      <a:lnTo>
                        <a:pt x="2127" y="153"/>
                      </a:lnTo>
                      <a:lnTo>
                        <a:pt x="2129" y="153"/>
                      </a:lnTo>
                      <a:lnTo>
                        <a:pt x="2133" y="153"/>
                      </a:lnTo>
                      <a:lnTo>
                        <a:pt x="2135" y="153"/>
                      </a:lnTo>
                      <a:lnTo>
                        <a:pt x="2137" y="153"/>
                      </a:lnTo>
                      <a:lnTo>
                        <a:pt x="2140" y="153"/>
                      </a:lnTo>
                      <a:lnTo>
                        <a:pt x="2142" y="153"/>
                      </a:lnTo>
                      <a:lnTo>
                        <a:pt x="2144" y="153"/>
                      </a:lnTo>
                      <a:lnTo>
                        <a:pt x="2146" y="153"/>
                      </a:lnTo>
                      <a:lnTo>
                        <a:pt x="2148" y="153"/>
                      </a:lnTo>
                      <a:lnTo>
                        <a:pt x="2150" y="153"/>
                      </a:lnTo>
                      <a:lnTo>
                        <a:pt x="2152" y="153"/>
                      </a:lnTo>
                      <a:lnTo>
                        <a:pt x="2155" y="153"/>
                      </a:lnTo>
                      <a:lnTo>
                        <a:pt x="2157" y="153"/>
                      </a:lnTo>
                      <a:lnTo>
                        <a:pt x="2161" y="153"/>
                      </a:lnTo>
                      <a:lnTo>
                        <a:pt x="2163" y="153"/>
                      </a:lnTo>
                      <a:lnTo>
                        <a:pt x="2165" y="153"/>
                      </a:lnTo>
                      <a:lnTo>
                        <a:pt x="2168" y="153"/>
                      </a:lnTo>
                      <a:lnTo>
                        <a:pt x="2170" y="153"/>
                      </a:lnTo>
                      <a:lnTo>
                        <a:pt x="2172" y="153"/>
                      </a:lnTo>
                      <a:lnTo>
                        <a:pt x="2174" y="153"/>
                      </a:lnTo>
                      <a:lnTo>
                        <a:pt x="2176" y="153"/>
                      </a:lnTo>
                      <a:lnTo>
                        <a:pt x="2178" y="153"/>
                      </a:lnTo>
                      <a:lnTo>
                        <a:pt x="2181" y="153"/>
                      </a:lnTo>
                      <a:lnTo>
                        <a:pt x="2183" y="153"/>
                      </a:lnTo>
                      <a:lnTo>
                        <a:pt x="2185" y="153"/>
                      </a:lnTo>
                      <a:lnTo>
                        <a:pt x="2187" y="153"/>
                      </a:lnTo>
                      <a:lnTo>
                        <a:pt x="2189" y="153"/>
                      </a:lnTo>
                      <a:lnTo>
                        <a:pt x="2191" y="153"/>
                      </a:lnTo>
                      <a:lnTo>
                        <a:pt x="2193" y="153"/>
                      </a:lnTo>
                      <a:lnTo>
                        <a:pt x="2196" y="153"/>
                      </a:lnTo>
                      <a:lnTo>
                        <a:pt x="2198" y="153"/>
                      </a:lnTo>
                      <a:lnTo>
                        <a:pt x="2200" y="153"/>
                      </a:lnTo>
                      <a:lnTo>
                        <a:pt x="2202" y="153"/>
                      </a:lnTo>
                      <a:lnTo>
                        <a:pt x="2204" y="153"/>
                      </a:lnTo>
                      <a:lnTo>
                        <a:pt x="2206" y="153"/>
                      </a:lnTo>
                      <a:lnTo>
                        <a:pt x="2209" y="153"/>
                      </a:lnTo>
                      <a:lnTo>
                        <a:pt x="2211" y="153"/>
                      </a:lnTo>
                      <a:lnTo>
                        <a:pt x="2215" y="153"/>
                      </a:lnTo>
                      <a:lnTo>
                        <a:pt x="2217" y="153"/>
                      </a:lnTo>
                      <a:lnTo>
                        <a:pt x="2221" y="153"/>
                      </a:lnTo>
                      <a:lnTo>
                        <a:pt x="2224" y="153"/>
                      </a:lnTo>
                      <a:lnTo>
                        <a:pt x="2224" y="155"/>
                      </a:lnTo>
                      <a:lnTo>
                        <a:pt x="2226" y="153"/>
                      </a:lnTo>
                      <a:lnTo>
                        <a:pt x="2228" y="153"/>
                      </a:lnTo>
                      <a:lnTo>
                        <a:pt x="2230" y="153"/>
                      </a:lnTo>
                      <a:lnTo>
                        <a:pt x="2232" y="153"/>
                      </a:lnTo>
                      <a:lnTo>
                        <a:pt x="2234" y="153"/>
                      </a:lnTo>
                      <a:lnTo>
                        <a:pt x="2237" y="153"/>
                      </a:lnTo>
                      <a:lnTo>
                        <a:pt x="2241" y="153"/>
                      </a:lnTo>
                      <a:lnTo>
                        <a:pt x="2243" y="153"/>
                      </a:lnTo>
                      <a:lnTo>
                        <a:pt x="2245" y="153"/>
                      </a:lnTo>
                      <a:lnTo>
                        <a:pt x="2247" y="153"/>
                      </a:lnTo>
                      <a:lnTo>
                        <a:pt x="2249" y="153"/>
                      </a:lnTo>
                      <a:lnTo>
                        <a:pt x="2252" y="153"/>
                      </a:lnTo>
                      <a:lnTo>
                        <a:pt x="2254" y="153"/>
                      </a:lnTo>
                      <a:lnTo>
                        <a:pt x="2256" y="153"/>
                      </a:lnTo>
                      <a:lnTo>
                        <a:pt x="2258" y="153"/>
                      </a:lnTo>
                      <a:lnTo>
                        <a:pt x="2260" y="153"/>
                      </a:lnTo>
                      <a:lnTo>
                        <a:pt x="2262" y="153"/>
                      </a:lnTo>
                      <a:lnTo>
                        <a:pt x="2265" y="153"/>
                      </a:lnTo>
                      <a:lnTo>
                        <a:pt x="2267" y="153"/>
                      </a:lnTo>
                      <a:lnTo>
                        <a:pt x="2269" y="153"/>
                      </a:lnTo>
                      <a:lnTo>
                        <a:pt x="2271" y="153"/>
                      </a:lnTo>
                      <a:lnTo>
                        <a:pt x="2273" y="153"/>
                      </a:lnTo>
                      <a:lnTo>
                        <a:pt x="2277" y="153"/>
                      </a:lnTo>
                      <a:lnTo>
                        <a:pt x="2280" y="153"/>
                      </a:lnTo>
                      <a:lnTo>
                        <a:pt x="2282" y="153"/>
                      </a:lnTo>
                      <a:lnTo>
                        <a:pt x="2284" y="153"/>
                      </a:lnTo>
                      <a:lnTo>
                        <a:pt x="2286" y="153"/>
                      </a:lnTo>
                      <a:lnTo>
                        <a:pt x="2288" y="153"/>
                      </a:lnTo>
                      <a:lnTo>
                        <a:pt x="2290" y="153"/>
                      </a:lnTo>
                      <a:lnTo>
                        <a:pt x="2293" y="153"/>
                      </a:lnTo>
                      <a:lnTo>
                        <a:pt x="2295" y="153"/>
                      </a:lnTo>
                      <a:lnTo>
                        <a:pt x="2297" y="153"/>
                      </a:lnTo>
                      <a:lnTo>
                        <a:pt x="2299" y="153"/>
                      </a:lnTo>
                      <a:lnTo>
                        <a:pt x="2301" y="153"/>
                      </a:lnTo>
                      <a:lnTo>
                        <a:pt x="2303" y="153"/>
                      </a:lnTo>
                      <a:lnTo>
                        <a:pt x="2305" y="153"/>
                      </a:lnTo>
                      <a:lnTo>
                        <a:pt x="2308" y="153"/>
                      </a:lnTo>
                      <a:lnTo>
                        <a:pt x="2310" y="153"/>
                      </a:lnTo>
                      <a:lnTo>
                        <a:pt x="2312" y="153"/>
                      </a:lnTo>
                      <a:lnTo>
                        <a:pt x="2314" y="153"/>
                      </a:lnTo>
                      <a:lnTo>
                        <a:pt x="2316" y="153"/>
                      </a:lnTo>
                      <a:lnTo>
                        <a:pt x="2318" y="153"/>
                      </a:lnTo>
                      <a:lnTo>
                        <a:pt x="2321" y="153"/>
                      </a:lnTo>
                      <a:lnTo>
                        <a:pt x="2323" y="153"/>
                      </a:lnTo>
                      <a:lnTo>
                        <a:pt x="2325" y="153"/>
                      </a:lnTo>
                      <a:lnTo>
                        <a:pt x="2327" y="153"/>
                      </a:lnTo>
                      <a:lnTo>
                        <a:pt x="2327" y="155"/>
                      </a:lnTo>
                      <a:lnTo>
                        <a:pt x="2329" y="153"/>
                      </a:lnTo>
                      <a:lnTo>
                        <a:pt x="2331" y="153"/>
                      </a:lnTo>
                      <a:lnTo>
                        <a:pt x="2333" y="153"/>
                      </a:lnTo>
                      <a:lnTo>
                        <a:pt x="2336" y="153"/>
                      </a:lnTo>
                      <a:lnTo>
                        <a:pt x="2340" y="153"/>
                      </a:lnTo>
                      <a:lnTo>
                        <a:pt x="2342" y="153"/>
                      </a:lnTo>
                      <a:lnTo>
                        <a:pt x="2346" y="153"/>
                      </a:lnTo>
                      <a:lnTo>
                        <a:pt x="2349" y="153"/>
                      </a:lnTo>
                      <a:lnTo>
                        <a:pt x="2351" y="153"/>
                      </a:lnTo>
                      <a:lnTo>
                        <a:pt x="2353" y="153"/>
                      </a:lnTo>
                      <a:lnTo>
                        <a:pt x="2355" y="153"/>
                      </a:lnTo>
                      <a:lnTo>
                        <a:pt x="2357" y="153"/>
                      </a:lnTo>
                      <a:lnTo>
                        <a:pt x="2359" y="153"/>
                      </a:lnTo>
                      <a:lnTo>
                        <a:pt x="2361" y="153"/>
                      </a:lnTo>
                      <a:lnTo>
                        <a:pt x="2366" y="153"/>
                      </a:lnTo>
                      <a:lnTo>
                        <a:pt x="2368" y="153"/>
                      </a:lnTo>
                      <a:lnTo>
                        <a:pt x="2368" y="155"/>
                      </a:lnTo>
                      <a:lnTo>
                        <a:pt x="2370" y="153"/>
                      </a:lnTo>
                      <a:lnTo>
                        <a:pt x="2372" y="153"/>
                      </a:lnTo>
                      <a:lnTo>
                        <a:pt x="2374" y="153"/>
                      </a:lnTo>
                      <a:lnTo>
                        <a:pt x="2377" y="153"/>
                      </a:lnTo>
                      <a:lnTo>
                        <a:pt x="2379" y="153"/>
                      </a:lnTo>
                      <a:lnTo>
                        <a:pt x="2383" y="153"/>
                      </a:lnTo>
                      <a:lnTo>
                        <a:pt x="2385" y="153"/>
                      </a:lnTo>
                      <a:lnTo>
                        <a:pt x="2389" y="153"/>
                      </a:lnTo>
                      <a:lnTo>
                        <a:pt x="2392" y="153"/>
                      </a:lnTo>
                      <a:lnTo>
                        <a:pt x="2394" y="153"/>
                      </a:lnTo>
                      <a:lnTo>
                        <a:pt x="2396" y="153"/>
                      </a:lnTo>
                      <a:lnTo>
                        <a:pt x="2398" y="153"/>
                      </a:lnTo>
                      <a:lnTo>
                        <a:pt x="2400" y="153"/>
                      </a:lnTo>
                      <a:lnTo>
                        <a:pt x="2402" y="153"/>
                      </a:lnTo>
                      <a:lnTo>
                        <a:pt x="2405" y="153"/>
                      </a:lnTo>
                      <a:lnTo>
                        <a:pt x="2407" y="153"/>
                      </a:lnTo>
                      <a:lnTo>
                        <a:pt x="2409" y="153"/>
                      </a:lnTo>
                      <a:lnTo>
                        <a:pt x="2411" y="153"/>
                      </a:lnTo>
                      <a:lnTo>
                        <a:pt x="2413" y="153"/>
                      </a:lnTo>
                      <a:lnTo>
                        <a:pt x="2415" y="153"/>
                      </a:lnTo>
                      <a:lnTo>
                        <a:pt x="2417" y="153"/>
                      </a:lnTo>
                      <a:lnTo>
                        <a:pt x="2420" y="153"/>
                      </a:lnTo>
                      <a:lnTo>
                        <a:pt x="2422" y="153"/>
                      </a:lnTo>
                      <a:lnTo>
                        <a:pt x="2424" y="153"/>
                      </a:lnTo>
                      <a:lnTo>
                        <a:pt x="2428" y="153"/>
                      </a:lnTo>
                      <a:lnTo>
                        <a:pt x="2430" y="153"/>
                      </a:lnTo>
                      <a:lnTo>
                        <a:pt x="2433" y="153"/>
                      </a:lnTo>
                      <a:lnTo>
                        <a:pt x="2435" y="153"/>
                      </a:lnTo>
                      <a:lnTo>
                        <a:pt x="2437" y="153"/>
                      </a:lnTo>
                      <a:lnTo>
                        <a:pt x="2439" y="153"/>
                      </a:lnTo>
                      <a:lnTo>
                        <a:pt x="2441" y="153"/>
                      </a:lnTo>
                      <a:lnTo>
                        <a:pt x="2443" y="153"/>
                      </a:lnTo>
                      <a:lnTo>
                        <a:pt x="2446" y="153"/>
                      </a:lnTo>
                      <a:lnTo>
                        <a:pt x="2448" y="153"/>
                      </a:lnTo>
                      <a:lnTo>
                        <a:pt x="2452" y="153"/>
                      </a:lnTo>
                      <a:lnTo>
                        <a:pt x="2454" y="153"/>
                      </a:lnTo>
                      <a:lnTo>
                        <a:pt x="2458" y="153"/>
                      </a:lnTo>
                      <a:lnTo>
                        <a:pt x="2461" y="153"/>
                      </a:lnTo>
                      <a:lnTo>
                        <a:pt x="2465" y="153"/>
                      </a:lnTo>
                      <a:lnTo>
                        <a:pt x="2467" y="153"/>
                      </a:lnTo>
                      <a:lnTo>
                        <a:pt x="2471" y="153"/>
                      </a:lnTo>
                      <a:lnTo>
                        <a:pt x="2474" y="153"/>
                      </a:lnTo>
                      <a:lnTo>
                        <a:pt x="2476" y="153"/>
                      </a:lnTo>
                      <a:lnTo>
                        <a:pt x="2478" y="153"/>
                      </a:lnTo>
                      <a:lnTo>
                        <a:pt x="2480" y="153"/>
                      </a:lnTo>
                      <a:lnTo>
                        <a:pt x="2482" y="153"/>
                      </a:lnTo>
                      <a:lnTo>
                        <a:pt x="2484" y="153"/>
                      </a:lnTo>
                      <a:lnTo>
                        <a:pt x="2486" y="153"/>
                      </a:lnTo>
                      <a:lnTo>
                        <a:pt x="2489" y="153"/>
                      </a:lnTo>
                      <a:lnTo>
                        <a:pt x="2491" y="153"/>
                      </a:lnTo>
                      <a:lnTo>
                        <a:pt x="2493" y="153"/>
                      </a:lnTo>
                      <a:lnTo>
                        <a:pt x="2497" y="153"/>
                      </a:lnTo>
                      <a:lnTo>
                        <a:pt x="2499" y="153"/>
                      </a:lnTo>
                      <a:lnTo>
                        <a:pt x="2504" y="153"/>
                      </a:lnTo>
                      <a:lnTo>
                        <a:pt x="2506" y="153"/>
                      </a:lnTo>
                      <a:lnTo>
                        <a:pt x="2510" y="153"/>
                      </a:lnTo>
                      <a:lnTo>
                        <a:pt x="2512" y="153"/>
                      </a:lnTo>
                      <a:lnTo>
                        <a:pt x="2514" y="153"/>
                      </a:lnTo>
                      <a:lnTo>
                        <a:pt x="2517" y="153"/>
                      </a:lnTo>
                      <a:lnTo>
                        <a:pt x="2519" y="153"/>
                      </a:lnTo>
                      <a:lnTo>
                        <a:pt x="2521" y="153"/>
                      </a:lnTo>
                      <a:lnTo>
                        <a:pt x="2523" y="153"/>
                      </a:lnTo>
                      <a:lnTo>
                        <a:pt x="2525" y="153"/>
                      </a:lnTo>
                      <a:lnTo>
                        <a:pt x="2527" y="153"/>
                      </a:lnTo>
                      <a:lnTo>
                        <a:pt x="2530" y="153"/>
                      </a:lnTo>
                      <a:lnTo>
                        <a:pt x="2534" y="153"/>
                      </a:lnTo>
                      <a:lnTo>
                        <a:pt x="2536" y="153"/>
                      </a:lnTo>
                      <a:lnTo>
                        <a:pt x="2536" y="155"/>
                      </a:lnTo>
                      <a:lnTo>
                        <a:pt x="2536" y="153"/>
                      </a:lnTo>
                      <a:lnTo>
                        <a:pt x="2540" y="153"/>
                      </a:lnTo>
                      <a:lnTo>
                        <a:pt x="2542" y="153"/>
                      </a:lnTo>
                      <a:lnTo>
                        <a:pt x="2545" y="153"/>
                      </a:lnTo>
                      <a:lnTo>
                        <a:pt x="2547" y="153"/>
                      </a:lnTo>
                      <a:lnTo>
                        <a:pt x="2549" y="153"/>
                      </a:lnTo>
                      <a:lnTo>
                        <a:pt x="2553" y="153"/>
                      </a:lnTo>
                      <a:lnTo>
                        <a:pt x="2553" y="155"/>
                      </a:lnTo>
                      <a:lnTo>
                        <a:pt x="2555" y="153"/>
                      </a:lnTo>
                      <a:lnTo>
                        <a:pt x="2558" y="153"/>
                      </a:lnTo>
                      <a:lnTo>
                        <a:pt x="2560" y="153"/>
                      </a:lnTo>
                      <a:lnTo>
                        <a:pt x="2562" y="153"/>
                      </a:lnTo>
                      <a:lnTo>
                        <a:pt x="2564" y="153"/>
                      </a:lnTo>
                      <a:lnTo>
                        <a:pt x="2568" y="153"/>
                      </a:lnTo>
                      <a:lnTo>
                        <a:pt x="2570" y="153"/>
                      </a:lnTo>
                      <a:lnTo>
                        <a:pt x="2573" y="153"/>
                      </a:lnTo>
                      <a:lnTo>
                        <a:pt x="2575" y="153"/>
                      </a:lnTo>
                      <a:lnTo>
                        <a:pt x="2577" y="153"/>
                      </a:lnTo>
                      <a:lnTo>
                        <a:pt x="2579" y="153"/>
                      </a:lnTo>
                      <a:lnTo>
                        <a:pt x="2581" y="153"/>
                      </a:lnTo>
                      <a:lnTo>
                        <a:pt x="2583" y="153"/>
                      </a:lnTo>
                      <a:lnTo>
                        <a:pt x="2586" y="153"/>
                      </a:lnTo>
                      <a:lnTo>
                        <a:pt x="2588" y="153"/>
                      </a:lnTo>
                      <a:lnTo>
                        <a:pt x="2590" y="153"/>
                      </a:lnTo>
                      <a:lnTo>
                        <a:pt x="2592" y="153"/>
                      </a:lnTo>
                      <a:lnTo>
                        <a:pt x="2594" y="153"/>
                      </a:lnTo>
                      <a:lnTo>
                        <a:pt x="2596" y="153"/>
                      </a:lnTo>
                      <a:lnTo>
                        <a:pt x="2598" y="153"/>
                      </a:lnTo>
                      <a:lnTo>
                        <a:pt x="2601" y="155"/>
                      </a:lnTo>
                      <a:lnTo>
                        <a:pt x="2603" y="153"/>
                      </a:lnTo>
                      <a:lnTo>
                        <a:pt x="2605" y="153"/>
                      </a:lnTo>
                      <a:lnTo>
                        <a:pt x="2607" y="153"/>
                      </a:lnTo>
                      <a:lnTo>
                        <a:pt x="2609" y="153"/>
                      </a:lnTo>
                      <a:lnTo>
                        <a:pt x="2611" y="153"/>
                      </a:lnTo>
                      <a:lnTo>
                        <a:pt x="2614" y="153"/>
                      </a:lnTo>
                      <a:lnTo>
                        <a:pt x="2616" y="153"/>
                      </a:lnTo>
                      <a:lnTo>
                        <a:pt x="2616" y="155"/>
                      </a:lnTo>
                      <a:lnTo>
                        <a:pt x="2618" y="153"/>
                      </a:lnTo>
                      <a:lnTo>
                        <a:pt x="2620" y="153"/>
                      </a:lnTo>
                      <a:lnTo>
                        <a:pt x="2622" y="155"/>
                      </a:lnTo>
                      <a:lnTo>
                        <a:pt x="2622" y="153"/>
                      </a:lnTo>
                      <a:lnTo>
                        <a:pt x="2624" y="153"/>
                      </a:lnTo>
                      <a:lnTo>
                        <a:pt x="2626" y="153"/>
                      </a:lnTo>
                      <a:lnTo>
                        <a:pt x="2629" y="153"/>
                      </a:lnTo>
                      <a:lnTo>
                        <a:pt x="2631" y="153"/>
                      </a:lnTo>
                      <a:lnTo>
                        <a:pt x="2633" y="153"/>
                      </a:lnTo>
                      <a:lnTo>
                        <a:pt x="2635" y="153"/>
                      </a:lnTo>
                      <a:lnTo>
                        <a:pt x="2639" y="153"/>
                      </a:lnTo>
                      <a:lnTo>
                        <a:pt x="2642" y="155"/>
                      </a:lnTo>
                      <a:lnTo>
                        <a:pt x="2644" y="153"/>
                      </a:lnTo>
                      <a:lnTo>
                        <a:pt x="2646" y="155"/>
                      </a:lnTo>
                      <a:lnTo>
                        <a:pt x="2648" y="153"/>
                      </a:lnTo>
                      <a:lnTo>
                        <a:pt x="2650" y="153"/>
                      </a:lnTo>
                      <a:lnTo>
                        <a:pt x="2652" y="153"/>
                      </a:lnTo>
                      <a:lnTo>
                        <a:pt x="2654" y="153"/>
                      </a:lnTo>
                      <a:lnTo>
                        <a:pt x="2657" y="153"/>
                      </a:lnTo>
                      <a:lnTo>
                        <a:pt x="2659" y="153"/>
                      </a:lnTo>
                      <a:lnTo>
                        <a:pt x="2661" y="153"/>
                      </a:lnTo>
                      <a:lnTo>
                        <a:pt x="2663" y="153"/>
                      </a:lnTo>
                      <a:lnTo>
                        <a:pt x="2665" y="153"/>
                      </a:lnTo>
                      <a:lnTo>
                        <a:pt x="2667" y="153"/>
                      </a:lnTo>
                      <a:lnTo>
                        <a:pt x="2667" y="155"/>
                      </a:lnTo>
                      <a:lnTo>
                        <a:pt x="2670" y="153"/>
                      </a:lnTo>
                      <a:lnTo>
                        <a:pt x="2672" y="153"/>
                      </a:lnTo>
                      <a:lnTo>
                        <a:pt x="2674" y="153"/>
                      </a:lnTo>
                      <a:lnTo>
                        <a:pt x="2676" y="153"/>
                      </a:lnTo>
                      <a:lnTo>
                        <a:pt x="2678" y="153"/>
                      </a:lnTo>
                      <a:lnTo>
                        <a:pt x="2680" y="153"/>
                      </a:lnTo>
                      <a:lnTo>
                        <a:pt x="2685" y="153"/>
                      </a:lnTo>
                      <a:lnTo>
                        <a:pt x="2687" y="153"/>
                      </a:lnTo>
                      <a:lnTo>
                        <a:pt x="2689" y="153"/>
                      </a:lnTo>
                      <a:lnTo>
                        <a:pt x="2691" y="153"/>
                      </a:lnTo>
                      <a:lnTo>
                        <a:pt x="2693" y="153"/>
                      </a:lnTo>
                      <a:lnTo>
                        <a:pt x="2695" y="153"/>
                      </a:lnTo>
                      <a:lnTo>
                        <a:pt x="2698" y="153"/>
                      </a:lnTo>
                      <a:lnTo>
                        <a:pt x="2700" y="153"/>
                      </a:lnTo>
                      <a:lnTo>
                        <a:pt x="2704" y="153"/>
                      </a:lnTo>
                      <a:lnTo>
                        <a:pt x="2706" y="153"/>
                      </a:lnTo>
                      <a:lnTo>
                        <a:pt x="2708" y="153"/>
                      </a:lnTo>
                      <a:lnTo>
                        <a:pt x="2711" y="153"/>
                      </a:lnTo>
                      <a:lnTo>
                        <a:pt x="2713" y="153"/>
                      </a:lnTo>
                      <a:lnTo>
                        <a:pt x="2715" y="153"/>
                      </a:lnTo>
                      <a:lnTo>
                        <a:pt x="2717" y="153"/>
                      </a:lnTo>
                      <a:lnTo>
                        <a:pt x="2719" y="153"/>
                      </a:lnTo>
                      <a:lnTo>
                        <a:pt x="2721" y="153"/>
                      </a:lnTo>
                      <a:lnTo>
                        <a:pt x="2721" y="155"/>
                      </a:lnTo>
                      <a:lnTo>
                        <a:pt x="2723" y="153"/>
                      </a:lnTo>
                      <a:lnTo>
                        <a:pt x="2726" y="153"/>
                      </a:lnTo>
                      <a:lnTo>
                        <a:pt x="2728" y="155"/>
                      </a:lnTo>
                      <a:lnTo>
                        <a:pt x="2730" y="153"/>
                      </a:lnTo>
                      <a:lnTo>
                        <a:pt x="2732" y="153"/>
                      </a:lnTo>
                      <a:lnTo>
                        <a:pt x="2734" y="153"/>
                      </a:lnTo>
                      <a:lnTo>
                        <a:pt x="2736" y="153"/>
                      </a:lnTo>
                      <a:lnTo>
                        <a:pt x="2739" y="153"/>
                      </a:lnTo>
                      <a:lnTo>
                        <a:pt x="2741" y="153"/>
                      </a:lnTo>
                      <a:lnTo>
                        <a:pt x="2743" y="153"/>
                      </a:lnTo>
                      <a:lnTo>
                        <a:pt x="2745" y="153"/>
                      </a:lnTo>
                      <a:lnTo>
                        <a:pt x="2747" y="153"/>
                      </a:lnTo>
                      <a:lnTo>
                        <a:pt x="2749" y="153"/>
                      </a:lnTo>
                      <a:lnTo>
                        <a:pt x="2749" y="155"/>
                      </a:lnTo>
                      <a:lnTo>
                        <a:pt x="2751" y="153"/>
                      </a:lnTo>
                      <a:lnTo>
                        <a:pt x="2754" y="153"/>
                      </a:lnTo>
                      <a:lnTo>
                        <a:pt x="2756" y="153"/>
                      </a:lnTo>
                      <a:lnTo>
                        <a:pt x="2758" y="153"/>
                      </a:lnTo>
                      <a:lnTo>
                        <a:pt x="2760" y="153"/>
                      </a:lnTo>
                      <a:lnTo>
                        <a:pt x="2762" y="153"/>
                      </a:lnTo>
                      <a:lnTo>
                        <a:pt x="2767" y="153"/>
                      </a:lnTo>
                      <a:lnTo>
                        <a:pt x="2769" y="153"/>
                      </a:lnTo>
                      <a:lnTo>
                        <a:pt x="2773" y="153"/>
                      </a:lnTo>
                      <a:lnTo>
                        <a:pt x="2777" y="153"/>
                      </a:lnTo>
                      <a:lnTo>
                        <a:pt x="2779" y="153"/>
                      </a:lnTo>
                      <a:lnTo>
                        <a:pt x="2782" y="153"/>
                      </a:lnTo>
                      <a:lnTo>
                        <a:pt x="2784" y="155"/>
                      </a:lnTo>
                      <a:lnTo>
                        <a:pt x="2786" y="153"/>
                      </a:lnTo>
                      <a:lnTo>
                        <a:pt x="2788" y="153"/>
                      </a:lnTo>
                      <a:lnTo>
                        <a:pt x="2790" y="153"/>
                      </a:lnTo>
                      <a:lnTo>
                        <a:pt x="2792" y="153"/>
                      </a:lnTo>
                      <a:lnTo>
                        <a:pt x="2795" y="153"/>
                      </a:lnTo>
                      <a:lnTo>
                        <a:pt x="2797" y="153"/>
                      </a:lnTo>
                      <a:lnTo>
                        <a:pt x="2799" y="153"/>
                      </a:lnTo>
                      <a:lnTo>
                        <a:pt x="2801" y="153"/>
                      </a:lnTo>
                      <a:lnTo>
                        <a:pt x="2803" y="153"/>
                      </a:lnTo>
                      <a:lnTo>
                        <a:pt x="2805" y="153"/>
                      </a:lnTo>
                      <a:lnTo>
                        <a:pt x="2807" y="153"/>
                      </a:lnTo>
                      <a:lnTo>
                        <a:pt x="2810" y="153"/>
                      </a:lnTo>
                      <a:lnTo>
                        <a:pt x="2812" y="153"/>
                      </a:lnTo>
                      <a:lnTo>
                        <a:pt x="2814" y="153"/>
                      </a:lnTo>
                      <a:lnTo>
                        <a:pt x="2816" y="153"/>
                      </a:lnTo>
                      <a:lnTo>
                        <a:pt x="2818" y="153"/>
                      </a:lnTo>
                      <a:lnTo>
                        <a:pt x="2820" y="153"/>
                      </a:lnTo>
                      <a:lnTo>
                        <a:pt x="2823" y="153"/>
                      </a:lnTo>
                      <a:lnTo>
                        <a:pt x="2825" y="153"/>
                      </a:lnTo>
                      <a:lnTo>
                        <a:pt x="2827" y="153"/>
                      </a:lnTo>
                      <a:lnTo>
                        <a:pt x="2829" y="153"/>
                      </a:lnTo>
                      <a:lnTo>
                        <a:pt x="2831" y="153"/>
                      </a:lnTo>
                      <a:lnTo>
                        <a:pt x="2833" y="153"/>
                      </a:lnTo>
                      <a:lnTo>
                        <a:pt x="2835" y="153"/>
                      </a:lnTo>
                      <a:lnTo>
                        <a:pt x="2838" y="153"/>
                      </a:lnTo>
                      <a:lnTo>
                        <a:pt x="2840" y="153"/>
                      </a:lnTo>
                      <a:lnTo>
                        <a:pt x="2842" y="153"/>
                      </a:lnTo>
                      <a:lnTo>
                        <a:pt x="2844" y="153"/>
                      </a:lnTo>
                      <a:lnTo>
                        <a:pt x="2846" y="153"/>
                      </a:lnTo>
                      <a:lnTo>
                        <a:pt x="2848" y="153"/>
                      </a:lnTo>
                      <a:lnTo>
                        <a:pt x="2851" y="153"/>
                      </a:lnTo>
                      <a:lnTo>
                        <a:pt x="2853" y="153"/>
                      </a:lnTo>
                      <a:lnTo>
                        <a:pt x="2855" y="153"/>
                      </a:lnTo>
                      <a:lnTo>
                        <a:pt x="2857" y="153"/>
                      </a:lnTo>
                      <a:lnTo>
                        <a:pt x="2859" y="153"/>
                      </a:lnTo>
                      <a:lnTo>
                        <a:pt x="2861" y="153"/>
                      </a:lnTo>
                      <a:lnTo>
                        <a:pt x="2863" y="153"/>
                      </a:lnTo>
                      <a:lnTo>
                        <a:pt x="2866" y="153"/>
                      </a:lnTo>
                      <a:lnTo>
                        <a:pt x="2868" y="153"/>
                      </a:lnTo>
                      <a:lnTo>
                        <a:pt x="2872" y="155"/>
                      </a:lnTo>
                      <a:lnTo>
                        <a:pt x="2874" y="153"/>
                      </a:lnTo>
                      <a:lnTo>
                        <a:pt x="2876" y="153"/>
                      </a:lnTo>
                      <a:lnTo>
                        <a:pt x="2879" y="153"/>
                      </a:lnTo>
                      <a:lnTo>
                        <a:pt x="2881" y="153"/>
                      </a:lnTo>
                      <a:lnTo>
                        <a:pt x="2883" y="153"/>
                      </a:lnTo>
                      <a:lnTo>
                        <a:pt x="2885" y="153"/>
                      </a:lnTo>
                      <a:lnTo>
                        <a:pt x="2889" y="153"/>
                      </a:lnTo>
                      <a:lnTo>
                        <a:pt x="2891" y="153"/>
                      </a:lnTo>
                      <a:lnTo>
                        <a:pt x="2894" y="153"/>
                      </a:lnTo>
                      <a:lnTo>
                        <a:pt x="2896" y="153"/>
                      </a:lnTo>
                      <a:lnTo>
                        <a:pt x="2898" y="153"/>
                      </a:lnTo>
                      <a:lnTo>
                        <a:pt x="2900" y="153"/>
                      </a:lnTo>
                      <a:lnTo>
                        <a:pt x="2902" y="153"/>
                      </a:lnTo>
                      <a:lnTo>
                        <a:pt x="2904" y="153"/>
                      </a:lnTo>
                      <a:lnTo>
                        <a:pt x="2907" y="153"/>
                      </a:lnTo>
                      <a:lnTo>
                        <a:pt x="2909" y="153"/>
                      </a:lnTo>
                      <a:lnTo>
                        <a:pt x="2911" y="153"/>
                      </a:lnTo>
                      <a:lnTo>
                        <a:pt x="2913" y="153"/>
                      </a:lnTo>
                      <a:lnTo>
                        <a:pt x="2915" y="153"/>
                      </a:lnTo>
                      <a:lnTo>
                        <a:pt x="2917" y="153"/>
                      </a:lnTo>
                      <a:lnTo>
                        <a:pt x="2919" y="153"/>
                      </a:lnTo>
                      <a:lnTo>
                        <a:pt x="2922" y="153"/>
                      </a:lnTo>
                      <a:lnTo>
                        <a:pt x="2924" y="153"/>
                      </a:lnTo>
                      <a:lnTo>
                        <a:pt x="2926" y="153"/>
                      </a:lnTo>
                      <a:lnTo>
                        <a:pt x="2928" y="153"/>
                      </a:lnTo>
                      <a:lnTo>
                        <a:pt x="2930" y="153"/>
                      </a:lnTo>
                      <a:lnTo>
                        <a:pt x="2932" y="153"/>
                      </a:lnTo>
                      <a:lnTo>
                        <a:pt x="2935" y="153"/>
                      </a:lnTo>
                      <a:lnTo>
                        <a:pt x="2937" y="153"/>
                      </a:lnTo>
                      <a:lnTo>
                        <a:pt x="2939" y="153"/>
                      </a:lnTo>
                      <a:lnTo>
                        <a:pt x="2941" y="153"/>
                      </a:lnTo>
                      <a:lnTo>
                        <a:pt x="2943" y="153"/>
                      </a:lnTo>
                      <a:lnTo>
                        <a:pt x="2945" y="153"/>
                      </a:lnTo>
                      <a:lnTo>
                        <a:pt x="2948" y="153"/>
                      </a:lnTo>
                      <a:lnTo>
                        <a:pt x="2950" y="153"/>
                      </a:lnTo>
                      <a:lnTo>
                        <a:pt x="2952" y="153"/>
                      </a:lnTo>
                      <a:lnTo>
                        <a:pt x="2954" y="153"/>
                      </a:lnTo>
                      <a:lnTo>
                        <a:pt x="2956" y="153"/>
                      </a:lnTo>
                      <a:lnTo>
                        <a:pt x="2958" y="153"/>
                      </a:lnTo>
                      <a:lnTo>
                        <a:pt x="2960" y="153"/>
                      </a:lnTo>
                      <a:lnTo>
                        <a:pt x="2963" y="153"/>
                      </a:lnTo>
                      <a:lnTo>
                        <a:pt x="2965" y="153"/>
                      </a:lnTo>
                      <a:lnTo>
                        <a:pt x="2967" y="153"/>
                      </a:lnTo>
                      <a:lnTo>
                        <a:pt x="2969" y="153"/>
                      </a:lnTo>
                      <a:lnTo>
                        <a:pt x="2971" y="153"/>
                      </a:lnTo>
                      <a:lnTo>
                        <a:pt x="2973" y="153"/>
                      </a:lnTo>
                      <a:lnTo>
                        <a:pt x="2976" y="153"/>
                      </a:lnTo>
                      <a:lnTo>
                        <a:pt x="2980" y="153"/>
                      </a:lnTo>
                      <a:lnTo>
                        <a:pt x="2982" y="153"/>
                      </a:lnTo>
                      <a:lnTo>
                        <a:pt x="2984" y="153"/>
                      </a:lnTo>
                      <a:lnTo>
                        <a:pt x="2986" y="153"/>
                      </a:lnTo>
                      <a:lnTo>
                        <a:pt x="2988" y="153"/>
                      </a:lnTo>
                      <a:lnTo>
                        <a:pt x="2991" y="153"/>
                      </a:lnTo>
                      <a:lnTo>
                        <a:pt x="2993" y="153"/>
                      </a:lnTo>
                      <a:lnTo>
                        <a:pt x="2995" y="153"/>
                      </a:lnTo>
                      <a:lnTo>
                        <a:pt x="2997" y="153"/>
                      </a:lnTo>
                      <a:lnTo>
                        <a:pt x="3001" y="153"/>
                      </a:lnTo>
                      <a:lnTo>
                        <a:pt x="3004" y="153"/>
                      </a:lnTo>
                      <a:lnTo>
                        <a:pt x="3006" y="153"/>
                      </a:lnTo>
                      <a:lnTo>
                        <a:pt x="3008" y="153"/>
                      </a:lnTo>
                      <a:lnTo>
                        <a:pt x="3010" y="153"/>
                      </a:lnTo>
                      <a:lnTo>
                        <a:pt x="3012" y="153"/>
                      </a:lnTo>
                      <a:lnTo>
                        <a:pt x="3014" y="153"/>
                      </a:lnTo>
                      <a:lnTo>
                        <a:pt x="3016" y="153"/>
                      </a:lnTo>
                      <a:lnTo>
                        <a:pt x="3019" y="153"/>
                      </a:lnTo>
                      <a:lnTo>
                        <a:pt x="3021" y="153"/>
                      </a:lnTo>
                      <a:lnTo>
                        <a:pt x="3023" y="153"/>
                      </a:lnTo>
                      <a:lnTo>
                        <a:pt x="3025" y="153"/>
                      </a:lnTo>
                      <a:lnTo>
                        <a:pt x="3027" y="153"/>
                      </a:lnTo>
                      <a:lnTo>
                        <a:pt x="3032" y="153"/>
                      </a:lnTo>
                      <a:lnTo>
                        <a:pt x="3034" y="153"/>
                      </a:lnTo>
                      <a:lnTo>
                        <a:pt x="3036" y="153"/>
                      </a:lnTo>
                      <a:lnTo>
                        <a:pt x="3040" y="153"/>
                      </a:lnTo>
                      <a:lnTo>
                        <a:pt x="3044" y="153"/>
                      </a:lnTo>
                      <a:lnTo>
                        <a:pt x="3047" y="153"/>
                      </a:lnTo>
                      <a:lnTo>
                        <a:pt x="3049" y="153"/>
                      </a:lnTo>
                      <a:lnTo>
                        <a:pt x="3051" y="153"/>
                      </a:lnTo>
                      <a:lnTo>
                        <a:pt x="3053" y="153"/>
                      </a:lnTo>
                      <a:lnTo>
                        <a:pt x="3057" y="153"/>
                      </a:lnTo>
                      <a:lnTo>
                        <a:pt x="3060" y="153"/>
                      </a:lnTo>
                      <a:lnTo>
                        <a:pt x="3062" y="153"/>
                      </a:lnTo>
                      <a:lnTo>
                        <a:pt x="3064" y="153"/>
                      </a:lnTo>
                      <a:lnTo>
                        <a:pt x="3066" y="153"/>
                      </a:lnTo>
                      <a:lnTo>
                        <a:pt x="3068" y="153"/>
                      </a:lnTo>
                      <a:lnTo>
                        <a:pt x="3070" y="153"/>
                      </a:lnTo>
                      <a:lnTo>
                        <a:pt x="3072" y="153"/>
                      </a:lnTo>
                      <a:lnTo>
                        <a:pt x="3075" y="153"/>
                      </a:lnTo>
                      <a:lnTo>
                        <a:pt x="3077" y="153"/>
                      </a:lnTo>
                      <a:lnTo>
                        <a:pt x="3079" y="153"/>
                      </a:lnTo>
                      <a:lnTo>
                        <a:pt x="3081" y="153"/>
                      </a:lnTo>
                      <a:lnTo>
                        <a:pt x="3085" y="153"/>
                      </a:lnTo>
                      <a:lnTo>
                        <a:pt x="3088" y="153"/>
                      </a:lnTo>
                      <a:lnTo>
                        <a:pt x="3090" y="153"/>
                      </a:lnTo>
                      <a:lnTo>
                        <a:pt x="3092" y="153"/>
                      </a:lnTo>
                      <a:lnTo>
                        <a:pt x="3094" y="153"/>
                      </a:lnTo>
                      <a:lnTo>
                        <a:pt x="3096" y="153"/>
                      </a:lnTo>
                      <a:lnTo>
                        <a:pt x="3098" y="153"/>
                      </a:lnTo>
                      <a:lnTo>
                        <a:pt x="3100" y="153"/>
                      </a:lnTo>
                    </a:path>
                  </a:pathLst>
                </a:custGeom>
                <a:grpFill/>
                <a:ln w="3175">
                  <a:solidFill>
                    <a:srgbClr val="40E0D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8" name="Freeform 47"/>
                <p:cNvSpPr>
                  <a:spLocks/>
                </p:cNvSpPr>
                <p:nvPr/>
              </p:nvSpPr>
              <p:spPr bwMode="auto">
                <a:xfrm>
                  <a:off x="2452688" y="4044951"/>
                  <a:ext cx="4921250" cy="614363"/>
                </a:xfrm>
                <a:custGeom>
                  <a:avLst/>
                  <a:gdLst>
                    <a:gd name="T0" fmla="*/ 41 w 3100"/>
                    <a:gd name="T1" fmla="*/ 387 h 387"/>
                    <a:gd name="T2" fmla="*/ 86 w 3100"/>
                    <a:gd name="T3" fmla="*/ 387 h 387"/>
                    <a:gd name="T4" fmla="*/ 132 w 3100"/>
                    <a:gd name="T5" fmla="*/ 385 h 387"/>
                    <a:gd name="T6" fmla="*/ 168 w 3100"/>
                    <a:gd name="T7" fmla="*/ 387 h 387"/>
                    <a:gd name="T8" fmla="*/ 207 w 3100"/>
                    <a:gd name="T9" fmla="*/ 387 h 387"/>
                    <a:gd name="T10" fmla="*/ 248 w 3100"/>
                    <a:gd name="T11" fmla="*/ 385 h 387"/>
                    <a:gd name="T12" fmla="*/ 291 w 3100"/>
                    <a:gd name="T13" fmla="*/ 387 h 387"/>
                    <a:gd name="T14" fmla="*/ 334 w 3100"/>
                    <a:gd name="T15" fmla="*/ 387 h 387"/>
                    <a:gd name="T16" fmla="*/ 373 w 3100"/>
                    <a:gd name="T17" fmla="*/ 387 h 387"/>
                    <a:gd name="T18" fmla="*/ 422 w 3100"/>
                    <a:gd name="T19" fmla="*/ 387 h 387"/>
                    <a:gd name="T20" fmla="*/ 474 w 3100"/>
                    <a:gd name="T21" fmla="*/ 385 h 387"/>
                    <a:gd name="T22" fmla="*/ 532 w 3100"/>
                    <a:gd name="T23" fmla="*/ 387 h 387"/>
                    <a:gd name="T24" fmla="*/ 580 w 3100"/>
                    <a:gd name="T25" fmla="*/ 387 h 387"/>
                    <a:gd name="T26" fmla="*/ 629 w 3100"/>
                    <a:gd name="T27" fmla="*/ 387 h 387"/>
                    <a:gd name="T28" fmla="*/ 677 w 3100"/>
                    <a:gd name="T29" fmla="*/ 387 h 387"/>
                    <a:gd name="T30" fmla="*/ 726 w 3100"/>
                    <a:gd name="T31" fmla="*/ 385 h 387"/>
                    <a:gd name="T32" fmla="*/ 767 w 3100"/>
                    <a:gd name="T33" fmla="*/ 387 h 387"/>
                    <a:gd name="T34" fmla="*/ 815 w 3100"/>
                    <a:gd name="T35" fmla="*/ 387 h 387"/>
                    <a:gd name="T36" fmla="*/ 858 w 3100"/>
                    <a:gd name="T37" fmla="*/ 387 h 387"/>
                    <a:gd name="T38" fmla="*/ 903 w 3100"/>
                    <a:gd name="T39" fmla="*/ 387 h 387"/>
                    <a:gd name="T40" fmla="*/ 957 w 3100"/>
                    <a:gd name="T41" fmla="*/ 387 h 387"/>
                    <a:gd name="T42" fmla="*/ 1002 w 3100"/>
                    <a:gd name="T43" fmla="*/ 385 h 387"/>
                    <a:gd name="T44" fmla="*/ 1054 w 3100"/>
                    <a:gd name="T45" fmla="*/ 385 h 387"/>
                    <a:gd name="T46" fmla="*/ 1103 w 3100"/>
                    <a:gd name="T47" fmla="*/ 387 h 387"/>
                    <a:gd name="T48" fmla="*/ 1153 w 3100"/>
                    <a:gd name="T49" fmla="*/ 387 h 387"/>
                    <a:gd name="T50" fmla="*/ 1198 w 3100"/>
                    <a:gd name="T51" fmla="*/ 385 h 387"/>
                    <a:gd name="T52" fmla="*/ 1243 w 3100"/>
                    <a:gd name="T53" fmla="*/ 387 h 387"/>
                    <a:gd name="T54" fmla="*/ 1289 w 3100"/>
                    <a:gd name="T55" fmla="*/ 385 h 387"/>
                    <a:gd name="T56" fmla="*/ 1334 w 3100"/>
                    <a:gd name="T57" fmla="*/ 385 h 387"/>
                    <a:gd name="T58" fmla="*/ 1379 w 3100"/>
                    <a:gd name="T59" fmla="*/ 387 h 387"/>
                    <a:gd name="T60" fmla="*/ 1422 w 3100"/>
                    <a:gd name="T61" fmla="*/ 385 h 387"/>
                    <a:gd name="T62" fmla="*/ 1461 w 3100"/>
                    <a:gd name="T63" fmla="*/ 385 h 387"/>
                    <a:gd name="T64" fmla="*/ 1510 w 3100"/>
                    <a:gd name="T65" fmla="*/ 385 h 387"/>
                    <a:gd name="T66" fmla="*/ 1558 w 3100"/>
                    <a:gd name="T67" fmla="*/ 385 h 387"/>
                    <a:gd name="T68" fmla="*/ 1601 w 3100"/>
                    <a:gd name="T69" fmla="*/ 381 h 387"/>
                    <a:gd name="T70" fmla="*/ 1657 w 3100"/>
                    <a:gd name="T71" fmla="*/ 385 h 387"/>
                    <a:gd name="T72" fmla="*/ 1711 w 3100"/>
                    <a:gd name="T73" fmla="*/ 385 h 387"/>
                    <a:gd name="T74" fmla="*/ 1765 w 3100"/>
                    <a:gd name="T75" fmla="*/ 385 h 387"/>
                    <a:gd name="T76" fmla="*/ 1816 w 3100"/>
                    <a:gd name="T77" fmla="*/ 385 h 387"/>
                    <a:gd name="T78" fmla="*/ 1872 w 3100"/>
                    <a:gd name="T79" fmla="*/ 385 h 387"/>
                    <a:gd name="T80" fmla="*/ 1933 w 3100"/>
                    <a:gd name="T81" fmla="*/ 385 h 387"/>
                    <a:gd name="T82" fmla="*/ 1995 w 3100"/>
                    <a:gd name="T83" fmla="*/ 385 h 387"/>
                    <a:gd name="T84" fmla="*/ 2051 w 3100"/>
                    <a:gd name="T85" fmla="*/ 385 h 387"/>
                    <a:gd name="T86" fmla="*/ 2107 w 3100"/>
                    <a:gd name="T87" fmla="*/ 385 h 387"/>
                    <a:gd name="T88" fmla="*/ 2159 w 3100"/>
                    <a:gd name="T89" fmla="*/ 385 h 387"/>
                    <a:gd name="T90" fmla="*/ 2215 w 3100"/>
                    <a:gd name="T91" fmla="*/ 385 h 387"/>
                    <a:gd name="T92" fmla="*/ 2271 w 3100"/>
                    <a:gd name="T93" fmla="*/ 385 h 387"/>
                    <a:gd name="T94" fmla="*/ 2325 w 3100"/>
                    <a:gd name="T95" fmla="*/ 385 h 387"/>
                    <a:gd name="T96" fmla="*/ 2383 w 3100"/>
                    <a:gd name="T97" fmla="*/ 385 h 387"/>
                    <a:gd name="T98" fmla="*/ 2437 w 3100"/>
                    <a:gd name="T99" fmla="*/ 385 h 387"/>
                    <a:gd name="T100" fmla="*/ 2491 w 3100"/>
                    <a:gd name="T101" fmla="*/ 385 h 387"/>
                    <a:gd name="T102" fmla="*/ 2547 w 3100"/>
                    <a:gd name="T103" fmla="*/ 385 h 387"/>
                    <a:gd name="T104" fmla="*/ 2601 w 3100"/>
                    <a:gd name="T105" fmla="*/ 385 h 387"/>
                    <a:gd name="T106" fmla="*/ 2657 w 3100"/>
                    <a:gd name="T107" fmla="*/ 385 h 387"/>
                    <a:gd name="T108" fmla="*/ 2711 w 3100"/>
                    <a:gd name="T109" fmla="*/ 385 h 387"/>
                    <a:gd name="T110" fmla="*/ 2762 w 3100"/>
                    <a:gd name="T111" fmla="*/ 385 h 387"/>
                    <a:gd name="T112" fmla="*/ 2814 w 3100"/>
                    <a:gd name="T113" fmla="*/ 385 h 387"/>
                    <a:gd name="T114" fmla="*/ 2866 w 3100"/>
                    <a:gd name="T115" fmla="*/ 385 h 387"/>
                    <a:gd name="T116" fmla="*/ 2928 w 3100"/>
                    <a:gd name="T117" fmla="*/ 385 h 387"/>
                    <a:gd name="T118" fmla="*/ 2982 w 3100"/>
                    <a:gd name="T119" fmla="*/ 385 h 387"/>
                    <a:gd name="T120" fmla="*/ 3044 w 3100"/>
                    <a:gd name="T121" fmla="*/ 385 h 387"/>
                    <a:gd name="T122" fmla="*/ 3100 w 3100"/>
                    <a:gd name="T123" fmla="*/ 385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100" h="387">
                      <a:moveTo>
                        <a:pt x="0" y="385"/>
                      </a:moveTo>
                      <a:lnTo>
                        <a:pt x="2" y="387"/>
                      </a:lnTo>
                      <a:lnTo>
                        <a:pt x="2" y="385"/>
                      </a:lnTo>
                      <a:lnTo>
                        <a:pt x="4" y="385"/>
                      </a:lnTo>
                      <a:lnTo>
                        <a:pt x="7" y="385"/>
                      </a:lnTo>
                      <a:lnTo>
                        <a:pt x="9" y="387"/>
                      </a:lnTo>
                      <a:lnTo>
                        <a:pt x="11" y="385"/>
                      </a:lnTo>
                      <a:lnTo>
                        <a:pt x="13" y="387"/>
                      </a:lnTo>
                      <a:lnTo>
                        <a:pt x="13" y="385"/>
                      </a:lnTo>
                      <a:lnTo>
                        <a:pt x="15" y="385"/>
                      </a:lnTo>
                      <a:lnTo>
                        <a:pt x="17" y="387"/>
                      </a:lnTo>
                      <a:lnTo>
                        <a:pt x="20" y="385"/>
                      </a:lnTo>
                      <a:lnTo>
                        <a:pt x="22" y="387"/>
                      </a:lnTo>
                      <a:lnTo>
                        <a:pt x="24" y="385"/>
                      </a:lnTo>
                      <a:lnTo>
                        <a:pt x="26" y="385"/>
                      </a:lnTo>
                      <a:lnTo>
                        <a:pt x="28" y="387"/>
                      </a:lnTo>
                      <a:lnTo>
                        <a:pt x="28" y="385"/>
                      </a:lnTo>
                      <a:lnTo>
                        <a:pt x="30" y="387"/>
                      </a:lnTo>
                      <a:lnTo>
                        <a:pt x="32" y="387"/>
                      </a:lnTo>
                      <a:lnTo>
                        <a:pt x="35" y="385"/>
                      </a:lnTo>
                      <a:lnTo>
                        <a:pt x="37" y="385"/>
                      </a:lnTo>
                      <a:lnTo>
                        <a:pt x="39" y="385"/>
                      </a:lnTo>
                      <a:lnTo>
                        <a:pt x="41" y="387"/>
                      </a:lnTo>
                      <a:lnTo>
                        <a:pt x="45" y="385"/>
                      </a:lnTo>
                      <a:lnTo>
                        <a:pt x="45" y="387"/>
                      </a:lnTo>
                      <a:lnTo>
                        <a:pt x="48" y="385"/>
                      </a:lnTo>
                      <a:lnTo>
                        <a:pt x="50" y="387"/>
                      </a:lnTo>
                      <a:lnTo>
                        <a:pt x="52" y="385"/>
                      </a:lnTo>
                      <a:lnTo>
                        <a:pt x="52" y="387"/>
                      </a:lnTo>
                      <a:lnTo>
                        <a:pt x="54" y="385"/>
                      </a:lnTo>
                      <a:lnTo>
                        <a:pt x="56" y="385"/>
                      </a:lnTo>
                      <a:lnTo>
                        <a:pt x="58" y="385"/>
                      </a:lnTo>
                      <a:lnTo>
                        <a:pt x="60" y="385"/>
                      </a:lnTo>
                      <a:lnTo>
                        <a:pt x="63" y="385"/>
                      </a:lnTo>
                      <a:lnTo>
                        <a:pt x="63" y="387"/>
                      </a:lnTo>
                      <a:lnTo>
                        <a:pt x="65" y="387"/>
                      </a:lnTo>
                      <a:lnTo>
                        <a:pt x="69" y="385"/>
                      </a:lnTo>
                      <a:lnTo>
                        <a:pt x="69" y="387"/>
                      </a:lnTo>
                      <a:lnTo>
                        <a:pt x="71" y="385"/>
                      </a:lnTo>
                      <a:lnTo>
                        <a:pt x="73" y="387"/>
                      </a:lnTo>
                      <a:lnTo>
                        <a:pt x="76" y="385"/>
                      </a:lnTo>
                      <a:lnTo>
                        <a:pt x="78" y="385"/>
                      </a:lnTo>
                      <a:lnTo>
                        <a:pt x="80" y="387"/>
                      </a:lnTo>
                      <a:lnTo>
                        <a:pt x="82" y="385"/>
                      </a:lnTo>
                      <a:lnTo>
                        <a:pt x="84" y="387"/>
                      </a:lnTo>
                      <a:lnTo>
                        <a:pt x="86" y="387"/>
                      </a:lnTo>
                      <a:lnTo>
                        <a:pt x="86" y="385"/>
                      </a:lnTo>
                      <a:lnTo>
                        <a:pt x="88" y="385"/>
                      </a:lnTo>
                      <a:lnTo>
                        <a:pt x="91" y="387"/>
                      </a:lnTo>
                      <a:lnTo>
                        <a:pt x="93" y="387"/>
                      </a:lnTo>
                      <a:lnTo>
                        <a:pt x="95" y="385"/>
                      </a:lnTo>
                      <a:lnTo>
                        <a:pt x="95" y="387"/>
                      </a:lnTo>
                      <a:lnTo>
                        <a:pt x="97" y="385"/>
                      </a:lnTo>
                      <a:lnTo>
                        <a:pt x="99" y="387"/>
                      </a:lnTo>
                      <a:lnTo>
                        <a:pt x="101" y="387"/>
                      </a:lnTo>
                      <a:lnTo>
                        <a:pt x="104" y="385"/>
                      </a:lnTo>
                      <a:lnTo>
                        <a:pt x="106" y="387"/>
                      </a:lnTo>
                      <a:lnTo>
                        <a:pt x="108" y="385"/>
                      </a:lnTo>
                      <a:lnTo>
                        <a:pt x="108" y="387"/>
                      </a:lnTo>
                      <a:lnTo>
                        <a:pt x="110" y="385"/>
                      </a:lnTo>
                      <a:lnTo>
                        <a:pt x="112" y="385"/>
                      </a:lnTo>
                      <a:lnTo>
                        <a:pt x="114" y="387"/>
                      </a:lnTo>
                      <a:lnTo>
                        <a:pt x="119" y="387"/>
                      </a:lnTo>
                      <a:lnTo>
                        <a:pt x="121" y="385"/>
                      </a:lnTo>
                      <a:lnTo>
                        <a:pt x="121" y="387"/>
                      </a:lnTo>
                      <a:lnTo>
                        <a:pt x="123" y="385"/>
                      </a:lnTo>
                      <a:lnTo>
                        <a:pt x="125" y="387"/>
                      </a:lnTo>
                      <a:lnTo>
                        <a:pt x="129" y="387"/>
                      </a:lnTo>
                      <a:lnTo>
                        <a:pt x="132" y="385"/>
                      </a:lnTo>
                      <a:lnTo>
                        <a:pt x="134" y="387"/>
                      </a:lnTo>
                      <a:lnTo>
                        <a:pt x="136" y="387"/>
                      </a:lnTo>
                      <a:lnTo>
                        <a:pt x="138" y="385"/>
                      </a:lnTo>
                      <a:lnTo>
                        <a:pt x="138" y="387"/>
                      </a:lnTo>
                      <a:lnTo>
                        <a:pt x="140" y="385"/>
                      </a:lnTo>
                      <a:lnTo>
                        <a:pt x="142" y="385"/>
                      </a:lnTo>
                      <a:lnTo>
                        <a:pt x="142" y="387"/>
                      </a:lnTo>
                      <a:lnTo>
                        <a:pt x="144" y="385"/>
                      </a:lnTo>
                      <a:lnTo>
                        <a:pt x="147" y="387"/>
                      </a:lnTo>
                      <a:lnTo>
                        <a:pt x="149" y="387"/>
                      </a:lnTo>
                      <a:lnTo>
                        <a:pt x="151" y="385"/>
                      </a:lnTo>
                      <a:lnTo>
                        <a:pt x="151" y="387"/>
                      </a:lnTo>
                      <a:lnTo>
                        <a:pt x="153" y="385"/>
                      </a:lnTo>
                      <a:lnTo>
                        <a:pt x="155" y="387"/>
                      </a:lnTo>
                      <a:lnTo>
                        <a:pt x="157" y="385"/>
                      </a:lnTo>
                      <a:lnTo>
                        <a:pt x="157" y="387"/>
                      </a:lnTo>
                      <a:lnTo>
                        <a:pt x="160" y="385"/>
                      </a:lnTo>
                      <a:lnTo>
                        <a:pt x="162" y="387"/>
                      </a:lnTo>
                      <a:lnTo>
                        <a:pt x="162" y="385"/>
                      </a:lnTo>
                      <a:lnTo>
                        <a:pt x="164" y="385"/>
                      </a:lnTo>
                      <a:lnTo>
                        <a:pt x="166" y="387"/>
                      </a:lnTo>
                      <a:lnTo>
                        <a:pt x="168" y="385"/>
                      </a:lnTo>
                      <a:lnTo>
                        <a:pt x="168" y="387"/>
                      </a:lnTo>
                      <a:lnTo>
                        <a:pt x="173" y="387"/>
                      </a:lnTo>
                      <a:lnTo>
                        <a:pt x="173" y="385"/>
                      </a:lnTo>
                      <a:lnTo>
                        <a:pt x="175" y="385"/>
                      </a:lnTo>
                      <a:lnTo>
                        <a:pt x="177" y="387"/>
                      </a:lnTo>
                      <a:lnTo>
                        <a:pt x="179" y="385"/>
                      </a:lnTo>
                      <a:lnTo>
                        <a:pt x="179" y="387"/>
                      </a:lnTo>
                      <a:lnTo>
                        <a:pt x="183" y="387"/>
                      </a:lnTo>
                      <a:lnTo>
                        <a:pt x="183" y="385"/>
                      </a:lnTo>
                      <a:lnTo>
                        <a:pt x="185" y="387"/>
                      </a:lnTo>
                      <a:lnTo>
                        <a:pt x="185" y="385"/>
                      </a:lnTo>
                      <a:lnTo>
                        <a:pt x="188" y="387"/>
                      </a:lnTo>
                      <a:lnTo>
                        <a:pt x="190" y="385"/>
                      </a:lnTo>
                      <a:lnTo>
                        <a:pt x="192" y="385"/>
                      </a:lnTo>
                      <a:lnTo>
                        <a:pt x="194" y="387"/>
                      </a:lnTo>
                      <a:lnTo>
                        <a:pt x="196" y="385"/>
                      </a:lnTo>
                      <a:lnTo>
                        <a:pt x="196" y="387"/>
                      </a:lnTo>
                      <a:lnTo>
                        <a:pt x="198" y="385"/>
                      </a:lnTo>
                      <a:lnTo>
                        <a:pt x="198" y="387"/>
                      </a:lnTo>
                      <a:lnTo>
                        <a:pt x="201" y="385"/>
                      </a:lnTo>
                      <a:lnTo>
                        <a:pt x="203" y="387"/>
                      </a:lnTo>
                      <a:lnTo>
                        <a:pt x="205" y="387"/>
                      </a:lnTo>
                      <a:lnTo>
                        <a:pt x="207" y="385"/>
                      </a:lnTo>
                      <a:lnTo>
                        <a:pt x="207" y="387"/>
                      </a:lnTo>
                      <a:lnTo>
                        <a:pt x="209" y="385"/>
                      </a:lnTo>
                      <a:lnTo>
                        <a:pt x="211" y="387"/>
                      </a:lnTo>
                      <a:lnTo>
                        <a:pt x="213" y="385"/>
                      </a:lnTo>
                      <a:lnTo>
                        <a:pt x="216" y="385"/>
                      </a:lnTo>
                      <a:lnTo>
                        <a:pt x="218" y="387"/>
                      </a:lnTo>
                      <a:lnTo>
                        <a:pt x="220" y="385"/>
                      </a:lnTo>
                      <a:lnTo>
                        <a:pt x="222" y="387"/>
                      </a:lnTo>
                      <a:lnTo>
                        <a:pt x="222" y="385"/>
                      </a:lnTo>
                      <a:lnTo>
                        <a:pt x="224" y="387"/>
                      </a:lnTo>
                      <a:lnTo>
                        <a:pt x="226" y="385"/>
                      </a:lnTo>
                      <a:lnTo>
                        <a:pt x="229" y="385"/>
                      </a:lnTo>
                      <a:lnTo>
                        <a:pt x="229" y="387"/>
                      </a:lnTo>
                      <a:lnTo>
                        <a:pt x="231" y="385"/>
                      </a:lnTo>
                      <a:lnTo>
                        <a:pt x="233" y="387"/>
                      </a:lnTo>
                      <a:lnTo>
                        <a:pt x="235" y="385"/>
                      </a:lnTo>
                      <a:lnTo>
                        <a:pt x="237" y="387"/>
                      </a:lnTo>
                      <a:lnTo>
                        <a:pt x="237" y="385"/>
                      </a:lnTo>
                      <a:lnTo>
                        <a:pt x="239" y="387"/>
                      </a:lnTo>
                      <a:lnTo>
                        <a:pt x="241" y="387"/>
                      </a:lnTo>
                      <a:lnTo>
                        <a:pt x="244" y="387"/>
                      </a:lnTo>
                      <a:lnTo>
                        <a:pt x="246" y="385"/>
                      </a:lnTo>
                      <a:lnTo>
                        <a:pt x="248" y="387"/>
                      </a:lnTo>
                      <a:lnTo>
                        <a:pt x="248" y="385"/>
                      </a:lnTo>
                      <a:lnTo>
                        <a:pt x="250" y="387"/>
                      </a:lnTo>
                      <a:lnTo>
                        <a:pt x="252" y="385"/>
                      </a:lnTo>
                      <a:lnTo>
                        <a:pt x="254" y="387"/>
                      </a:lnTo>
                      <a:lnTo>
                        <a:pt x="257" y="385"/>
                      </a:lnTo>
                      <a:lnTo>
                        <a:pt x="259" y="385"/>
                      </a:lnTo>
                      <a:lnTo>
                        <a:pt x="259" y="387"/>
                      </a:lnTo>
                      <a:lnTo>
                        <a:pt x="261" y="385"/>
                      </a:lnTo>
                      <a:lnTo>
                        <a:pt x="263" y="387"/>
                      </a:lnTo>
                      <a:lnTo>
                        <a:pt x="265" y="385"/>
                      </a:lnTo>
                      <a:lnTo>
                        <a:pt x="265" y="387"/>
                      </a:lnTo>
                      <a:lnTo>
                        <a:pt x="267" y="385"/>
                      </a:lnTo>
                      <a:lnTo>
                        <a:pt x="269" y="387"/>
                      </a:lnTo>
                      <a:lnTo>
                        <a:pt x="272" y="387"/>
                      </a:lnTo>
                      <a:lnTo>
                        <a:pt x="274" y="387"/>
                      </a:lnTo>
                      <a:lnTo>
                        <a:pt x="276" y="385"/>
                      </a:lnTo>
                      <a:lnTo>
                        <a:pt x="278" y="385"/>
                      </a:lnTo>
                      <a:lnTo>
                        <a:pt x="280" y="387"/>
                      </a:lnTo>
                      <a:lnTo>
                        <a:pt x="282" y="385"/>
                      </a:lnTo>
                      <a:lnTo>
                        <a:pt x="285" y="385"/>
                      </a:lnTo>
                      <a:lnTo>
                        <a:pt x="285" y="387"/>
                      </a:lnTo>
                      <a:lnTo>
                        <a:pt x="287" y="385"/>
                      </a:lnTo>
                      <a:lnTo>
                        <a:pt x="289" y="385"/>
                      </a:lnTo>
                      <a:lnTo>
                        <a:pt x="291" y="387"/>
                      </a:lnTo>
                      <a:lnTo>
                        <a:pt x="293" y="385"/>
                      </a:lnTo>
                      <a:lnTo>
                        <a:pt x="293" y="387"/>
                      </a:lnTo>
                      <a:lnTo>
                        <a:pt x="295" y="385"/>
                      </a:lnTo>
                      <a:lnTo>
                        <a:pt x="297" y="385"/>
                      </a:lnTo>
                      <a:lnTo>
                        <a:pt x="297" y="387"/>
                      </a:lnTo>
                      <a:lnTo>
                        <a:pt x="302" y="385"/>
                      </a:lnTo>
                      <a:lnTo>
                        <a:pt x="302" y="387"/>
                      </a:lnTo>
                      <a:lnTo>
                        <a:pt x="304" y="387"/>
                      </a:lnTo>
                      <a:lnTo>
                        <a:pt x="306" y="385"/>
                      </a:lnTo>
                      <a:lnTo>
                        <a:pt x="308" y="387"/>
                      </a:lnTo>
                      <a:lnTo>
                        <a:pt x="310" y="385"/>
                      </a:lnTo>
                      <a:lnTo>
                        <a:pt x="315" y="387"/>
                      </a:lnTo>
                      <a:lnTo>
                        <a:pt x="315" y="385"/>
                      </a:lnTo>
                      <a:lnTo>
                        <a:pt x="317" y="387"/>
                      </a:lnTo>
                      <a:lnTo>
                        <a:pt x="317" y="385"/>
                      </a:lnTo>
                      <a:lnTo>
                        <a:pt x="321" y="387"/>
                      </a:lnTo>
                      <a:lnTo>
                        <a:pt x="323" y="387"/>
                      </a:lnTo>
                      <a:lnTo>
                        <a:pt x="325" y="385"/>
                      </a:lnTo>
                      <a:lnTo>
                        <a:pt x="328" y="385"/>
                      </a:lnTo>
                      <a:lnTo>
                        <a:pt x="328" y="387"/>
                      </a:lnTo>
                      <a:lnTo>
                        <a:pt x="330" y="387"/>
                      </a:lnTo>
                      <a:lnTo>
                        <a:pt x="332" y="385"/>
                      </a:lnTo>
                      <a:lnTo>
                        <a:pt x="334" y="387"/>
                      </a:lnTo>
                      <a:lnTo>
                        <a:pt x="336" y="385"/>
                      </a:lnTo>
                      <a:lnTo>
                        <a:pt x="336" y="387"/>
                      </a:lnTo>
                      <a:lnTo>
                        <a:pt x="338" y="385"/>
                      </a:lnTo>
                      <a:lnTo>
                        <a:pt x="341" y="385"/>
                      </a:lnTo>
                      <a:lnTo>
                        <a:pt x="341" y="387"/>
                      </a:lnTo>
                      <a:lnTo>
                        <a:pt x="345" y="387"/>
                      </a:lnTo>
                      <a:lnTo>
                        <a:pt x="347" y="387"/>
                      </a:lnTo>
                      <a:lnTo>
                        <a:pt x="347" y="385"/>
                      </a:lnTo>
                      <a:lnTo>
                        <a:pt x="351" y="387"/>
                      </a:lnTo>
                      <a:lnTo>
                        <a:pt x="351" y="385"/>
                      </a:lnTo>
                      <a:lnTo>
                        <a:pt x="353" y="385"/>
                      </a:lnTo>
                      <a:lnTo>
                        <a:pt x="353" y="387"/>
                      </a:lnTo>
                      <a:lnTo>
                        <a:pt x="358" y="387"/>
                      </a:lnTo>
                      <a:lnTo>
                        <a:pt x="358" y="385"/>
                      </a:lnTo>
                      <a:lnTo>
                        <a:pt x="360" y="387"/>
                      </a:lnTo>
                      <a:lnTo>
                        <a:pt x="360" y="385"/>
                      </a:lnTo>
                      <a:lnTo>
                        <a:pt x="364" y="387"/>
                      </a:lnTo>
                      <a:lnTo>
                        <a:pt x="364" y="385"/>
                      </a:lnTo>
                      <a:lnTo>
                        <a:pt x="366" y="387"/>
                      </a:lnTo>
                      <a:lnTo>
                        <a:pt x="371" y="387"/>
                      </a:lnTo>
                      <a:lnTo>
                        <a:pt x="371" y="385"/>
                      </a:lnTo>
                      <a:lnTo>
                        <a:pt x="373" y="385"/>
                      </a:lnTo>
                      <a:lnTo>
                        <a:pt x="373" y="387"/>
                      </a:lnTo>
                      <a:lnTo>
                        <a:pt x="377" y="387"/>
                      </a:lnTo>
                      <a:lnTo>
                        <a:pt x="379" y="385"/>
                      </a:lnTo>
                      <a:lnTo>
                        <a:pt x="381" y="387"/>
                      </a:lnTo>
                      <a:lnTo>
                        <a:pt x="384" y="385"/>
                      </a:lnTo>
                      <a:lnTo>
                        <a:pt x="386" y="387"/>
                      </a:lnTo>
                      <a:lnTo>
                        <a:pt x="388" y="387"/>
                      </a:lnTo>
                      <a:lnTo>
                        <a:pt x="390" y="385"/>
                      </a:lnTo>
                      <a:lnTo>
                        <a:pt x="392" y="387"/>
                      </a:lnTo>
                      <a:lnTo>
                        <a:pt x="392" y="385"/>
                      </a:lnTo>
                      <a:lnTo>
                        <a:pt x="394" y="387"/>
                      </a:lnTo>
                      <a:lnTo>
                        <a:pt x="397" y="385"/>
                      </a:lnTo>
                      <a:lnTo>
                        <a:pt x="397" y="387"/>
                      </a:lnTo>
                      <a:lnTo>
                        <a:pt x="401" y="387"/>
                      </a:lnTo>
                      <a:lnTo>
                        <a:pt x="403" y="387"/>
                      </a:lnTo>
                      <a:lnTo>
                        <a:pt x="403" y="385"/>
                      </a:lnTo>
                      <a:lnTo>
                        <a:pt x="407" y="387"/>
                      </a:lnTo>
                      <a:lnTo>
                        <a:pt x="409" y="387"/>
                      </a:lnTo>
                      <a:lnTo>
                        <a:pt x="412" y="385"/>
                      </a:lnTo>
                      <a:lnTo>
                        <a:pt x="414" y="387"/>
                      </a:lnTo>
                      <a:lnTo>
                        <a:pt x="416" y="387"/>
                      </a:lnTo>
                      <a:lnTo>
                        <a:pt x="418" y="385"/>
                      </a:lnTo>
                      <a:lnTo>
                        <a:pt x="420" y="385"/>
                      </a:lnTo>
                      <a:lnTo>
                        <a:pt x="422" y="387"/>
                      </a:lnTo>
                      <a:lnTo>
                        <a:pt x="425" y="385"/>
                      </a:lnTo>
                      <a:lnTo>
                        <a:pt x="427" y="387"/>
                      </a:lnTo>
                      <a:lnTo>
                        <a:pt x="429" y="385"/>
                      </a:lnTo>
                      <a:lnTo>
                        <a:pt x="429" y="387"/>
                      </a:lnTo>
                      <a:lnTo>
                        <a:pt x="431" y="385"/>
                      </a:lnTo>
                      <a:lnTo>
                        <a:pt x="433" y="387"/>
                      </a:lnTo>
                      <a:lnTo>
                        <a:pt x="435" y="385"/>
                      </a:lnTo>
                      <a:lnTo>
                        <a:pt x="435" y="387"/>
                      </a:lnTo>
                      <a:lnTo>
                        <a:pt x="438" y="385"/>
                      </a:lnTo>
                      <a:lnTo>
                        <a:pt x="440" y="387"/>
                      </a:lnTo>
                      <a:lnTo>
                        <a:pt x="442" y="387"/>
                      </a:lnTo>
                      <a:lnTo>
                        <a:pt x="446" y="387"/>
                      </a:lnTo>
                      <a:lnTo>
                        <a:pt x="448" y="387"/>
                      </a:lnTo>
                      <a:lnTo>
                        <a:pt x="453" y="385"/>
                      </a:lnTo>
                      <a:lnTo>
                        <a:pt x="453" y="387"/>
                      </a:lnTo>
                      <a:lnTo>
                        <a:pt x="457" y="387"/>
                      </a:lnTo>
                      <a:lnTo>
                        <a:pt x="459" y="387"/>
                      </a:lnTo>
                      <a:lnTo>
                        <a:pt x="463" y="387"/>
                      </a:lnTo>
                      <a:lnTo>
                        <a:pt x="466" y="385"/>
                      </a:lnTo>
                      <a:lnTo>
                        <a:pt x="466" y="387"/>
                      </a:lnTo>
                      <a:lnTo>
                        <a:pt x="470" y="387"/>
                      </a:lnTo>
                      <a:lnTo>
                        <a:pt x="472" y="387"/>
                      </a:lnTo>
                      <a:lnTo>
                        <a:pt x="474" y="385"/>
                      </a:lnTo>
                      <a:lnTo>
                        <a:pt x="476" y="387"/>
                      </a:lnTo>
                      <a:lnTo>
                        <a:pt x="478" y="387"/>
                      </a:lnTo>
                      <a:lnTo>
                        <a:pt x="481" y="385"/>
                      </a:lnTo>
                      <a:lnTo>
                        <a:pt x="483" y="385"/>
                      </a:lnTo>
                      <a:lnTo>
                        <a:pt x="483" y="387"/>
                      </a:lnTo>
                      <a:lnTo>
                        <a:pt x="485" y="387"/>
                      </a:lnTo>
                      <a:lnTo>
                        <a:pt x="487" y="385"/>
                      </a:lnTo>
                      <a:lnTo>
                        <a:pt x="489" y="387"/>
                      </a:lnTo>
                      <a:lnTo>
                        <a:pt x="491" y="387"/>
                      </a:lnTo>
                      <a:lnTo>
                        <a:pt x="496" y="387"/>
                      </a:lnTo>
                      <a:lnTo>
                        <a:pt x="498" y="387"/>
                      </a:lnTo>
                      <a:lnTo>
                        <a:pt x="502" y="385"/>
                      </a:lnTo>
                      <a:lnTo>
                        <a:pt x="502" y="387"/>
                      </a:lnTo>
                      <a:lnTo>
                        <a:pt x="504" y="387"/>
                      </a:lnTo>
                      <a:lnTo>
                        <a:pt x="509" y="387"/>
                      </a:lnTo>
                      <a:lnTo>
                        <a:pt x="513" y="387"/>
                      </a:lnTo>
                      <a:lnTo>
                        <a:pt x="515" y="387"/>
                      </a:lnTo>
                      <a:lnTo>
                        <a:pt x="519" y="387"/>
                      </a:lnTo>
                      <a:lnTo>
                        <a:pt x="522" y="387"/>
                      </a:lnTo>
                      <a:lnTo>
                        <a:pt x="524" y="385"/>
                      </a:lnTo>
                      <a:lnTo>
                        <a:pt x="526" y="387"/>
                      </a:lnTo>
                      <a:lnTo>
                        <a:pt x="528" y="387"/>
                      </a:lnTo>
                      <a:lnTo>
                        <a:pt x="532" y="387"/>
                      </a:lnTo>
                      <a:lnTo>
                        <a:pt x="534" y="385"/>
                      </a:lnTo>
                      <a:lnTo>
                        <a:pt x="537" y="387"/>
                      </a:lnTo>
                      <a:lnTo>
                        <a:pt x="539" y="387"/>
                      </a:lnTo>
                      <a:lnTo>
                        <a:pt x="541" y="385"/>
                      </a:lnTo>
                      <a:lnTo>
                        <a:pt x="543" y="387"/>
                      </a:lnTo>
                      <a:lnTo>
                        <a:pt x="545" y="387"/>
                      </a:lnTo>
                      <a:lnTo>
                        <a:pt x="547" y="385"/>
                      </a:lnTo>
                      <a:lnTo>
                        <a:pt x="547" y="387"/>
                      </a:lnTo>
                      <a:lnTo>
                        <a:pt x="552" y="385"/>
                      </a:lnTo>
                      <a:lnTo>
                        <a:pt x="552" y="387"/>
                      </a:lnTo>
                      <a:lnTo>
                        <a:pt x="556" y="387"/>
                      </a:lnTo>
                      <a:lnTo>
                        <a:pt x="558" y="385"/>
                      </a:lnTo>
                      <a:lnTo>
                        <a:pt x="558" y="387"/>
                      </a:lnTo>
                      <a:lnTo>
                        <a:pt x="562" y="387"/>
                      </a:lnTo>
                      <a:lnTo>
                        <a:pt x="565" y="385"/>
                      </a:lnTo>
                      <a:lnTo>
                        <a:pt x="567" y="387"/>
                      </a:lnTo>
                      <a:lnTo>
                        <a:pt x="569" y="387"/>
                      </a:lnTo>
                      <a:lnTo>
                        <a:pt x="571" y="385"/>
                      </a:lnTo>
                      <a:lnTo>
                        <a:pt x="571" y="387"/>
                      </a:lnTo>
                      <a:lnTo>
                        <a:pt x="573" y="385"/>
                      </a:lnTo>
                      <a:lnTo>
                        <a:pt x="575" y="387"/>
                      </a:lnTo>
                      <a:lnTo>
                        <a:pt x="578" y="385"/>
                      </a:lnTo>
                      <a:lnTo>
                        <a:pt x="580" y="387"/>
                      </a:lnTo>
                      <a:lnTo>
                        <a:pt x="582" y="387"/>
                      </a:lnTo>
                      <a:lnTo>
                        <a:pt x="584" y="387"/>
                      </a:lnTo>
                      <a:lnTo>
                        <a:pt x="588" y="387"/>
                      </a:lnTo>
                      <a:lnTo>
                        <a:pt x="590" y="385"/>
                      </a:lnTo>
                      <a:lnTo>
                        <a:pt x="590" y="387"/>
                      </a:lnTo>
                      <a:lnTo>
                        <a:pt x="595" y="387"/>
                      </a:lnTo>
                      <a:lnTo>
                        <a:pt x="595" y="385"/>
                      </a:lnTo>
                      <a:lnTo>
                        <a:pt x="599" y="385"/>
                      </a:lnTo>
                      <a:lnTo>
                        <a:pt x="599" y="387"/>
                      </a:lnTo>
                      <a:lnTo>
                        <a:pt x="601" y="387"/>
                      </a:lnTo>
                      <a:lnTo>
                        <a:pt x="603" y="385"/>
                      </a:lnTo>
                      <a:lnTo>
                        <a:pt x="606" y="387"/>
                      </a:lnTo>
                      <a:lnTo>
                        <a:pt x="608" y="385"/>
                      </a:lnTo>
                      <a:lnTo>
                        <a:pt x="608" y="387"/>
                      </a:lnTo>
                      <a:lnTo>
                        <a:pt x="612" y="387"/>
                      </a:lnTo>
                      <a:lnTo>
                        <a:pt x="614" y="387"/>
                      </a:lnTo>
                      <a:lnTo>
                        <a:pt x="616" y="385"/>
                      </a:lnTo>
                      <a:lnTo>
                        <a:pt x="618" y="385"/>
                      </a:lnTo>
                      <a:lnTo>
                        <a:pt x="621" y="385"/>
                      </a:lnTo>
                      <a:lnTo>
                        <a:pt x="623" y="385"/>
                      </a:lnTo>
                      <a:lnTo>
                        <a:pt x="625" y="385"/>
                      </a:lnTo>
                      <a:lnTo>
                        <a:pt x="627" y="385"/>
                      </a:lnTo>
                      <a:lnTo>
                        <a:pt x="629" y="387"/>
                      </a:lnTo>
                      <a:lnTo>
                        <a:pt x="631" y="387"/>
                      </a:lnTo>
                      <a:lnTo>
                        <a:pt x="631" y="385"/>
                      </a:lnTo>
                      <a:lnTo>
                        <a:pt x="634" y="385"/>
                      </a:lnTo>
                      <a:lnTo>
                        <a:pt x="636" y="387"/>
                      </a:lnTo>
                      <a:lnTo>
                        <a:pt x="638" y="387"/>
                      </a:lnTo>
                      <a:lnTo>
                        <a:pt x="642" y="387"/>
                      </a:lnTo>
                      <a:lnTo>
                        <a:pt x="642" y="385"/>
                      </a:lnTo>
                      <a:lnTo>
                        <a:pt x="644" y="387"/>
                      </a:lnTo>
                      <a:lnTo>
                        <a:pt x="646" y="385"/>
                      </a:lnTo>
                      <a:lnTo>
                        <a:pt x="649" y="385"/>
                      </a:lnTo>
                      <a:lnTo>
                        <a:pt x="649" y="387"/>
                      </a:lnTo>
                      <a:lnTo>
                        <a:pt x="651" y="387"/>
                      </a:lnTo>
                      <a:lnTo>
                        <a:pt x="655" y="387"/>
                      </a:lnTo>
                      <a:lnTo>
                        <a:pt x="655" y="385"/>
                      </a:lnTo>
                      <a:lnTo>
                        <a:pt x="657" y="387"/>
                      </a:lnTo>
                      <a:lnTo>
                        <a:pt x="662" y="387"/>
                      </a:lnTo>
                      <a:lnTo>
                        <a:pt x="662" y="385"/>
                      </a:lnTo>
                      <a:lnTo>
                        <a:pt x="664" y="387"/>
                      </a:lnTo>
                      <a:lnTo>
                        <a:pt x="668" y="387"/>
                      </a:lnTo>
                      <a:lnTo>
                        <a:pt x="670" y="385"/>
                      </a:lnTo>
                      <a:lnTo>
                        <a:pt x="672" y="387"/>
                      </a:lnTo>
                      <a:lnTo>
                        <a:pt x="675" y="387"/>
                      </a:lnTo>
                      <a:lnTo>
                        <a:pt x="677" y="387"/>
                      </a:lnTo>
                      <a:lnTo>
                        <a:pt x="681" y="385"/>
                      </a:lnTo>
                      <a:lnTo>
                        <a:pt x="683" y="387"/>
                      </a:lnTo>
                      <a:lnTo>
                        <a:pt x="685" y="387"/>
                      </a:lnTo>
                      <a:lnTo>
                        <a:pt x="685" y="385"/>
                      </a:lnTo>
                      <a:lnTo>
                        <a:pt x="687" y="387"/>
                      </a:lnTo>
                      <a:lnTo>
                        <a:pt x="692" y="387"/>
                      </a:lnTo>
                      <a:lnTo>
                        <a:pt x="692" y="385"/>
                      </a:lnTo>
                      <a:lnTo>
                        <a:pt x="694" y="385"/>
                      </a:lnTo>
                      <a:lnTo>
                        <a:pt x="696" y="385"/>
                      </a:lnTo>
                      <a:lnTo>
                        <a:pt x="698" y="385"/>
                      </a:lnTo>
                      <a:lnTo>
                        <a:pt x="700" y="385"/>
                      </a:lnTo>
                      <a:lnTo>
                        <a:pt x="703" y="385"/>
                      </a:lnTo>
                      <a:lnTo>
                        <a:pt x="705" y="385"/>
                      </a:lnTo>
                      <a:lnTo>
                        <a:pt x="707" y="385"/>
                      </a:lnTo>
                      <a:lnTo>
                        <a:pt x="709" y="385"/>
                      </a:lnTo>
                      <a:lnTo>
                        <a:pt x="711" y="385"/>
                      </a:lnTo>
                      <a:lnTo>
                        <a:pt x="713" y="385"/>
                      </a:lnTo>
                      <a:lnTo>
                        <a:pt x="715" y="385"/>
                      </a:lnTo>
                      <a:lnTo>
                        <a:pt x="718" y="385"/>
                      </a:lnTo>
                      <a:lnTo>
                        <a:pt x="720" y="385"/>
                      </a:lnTo>
                      <a:lnTo>
                        <a:pt x="724" y="387"/>
                      </a:lnTo>
                      <a:lnTo>
                        <a:pt x="724" y="385"/>
                      </a:lnTo>
                      <a:lnTo>
                        <a:pt x="726" y="385"/>
                      </a:lnTo>
                      <a:lnTo>
                        <a:pt x="728" y="385"/>
                      </a:lnTo>
                      <a:lnTo>
                        <a:pt x="731" y="385"/>
                      </a:lnTo>
                      <a:lnTo>
                        <a:pt x="733" y="387"/>
                      </a:lnTo>
                      <a:lnTo>
                        <a:pt x="735" y="385"/>
                      </a:lnTo>
                      <a:lnTo>
                        <a:pt x="735" y="387"/>
                      </a:lnTo>
                      <a:lnTo>
                        <a:pt x="737" y="385"/>
                      </a:lnTo>
                      <a:lnTo>
                        <a:pt x="739" y="387"/>
                      </a:lnTo>
                      <a:lnTo>
                        <a:pt x="741" y="387"/>
                      </a:lnTo>
                      <a:lnTo>
                        <a:pt x="741" y="385"/>
                      </a:lnTo>
                      <a:lnTo>
                        <a:pt x="743" y="387"/>
                      </a:lnTo>
                      <a:lnTo>
                        <a:pt x="746" y="385"/>
                      </a:lnTo>
                      <a:lnTo>
                        <a:pt x="748" y="385"/>
                      </a:lnTo>
                      <a:lnTo>
                        <a:pt x="750" y="385"/>
                      </a:lnTo>
                      <a:lnTo>
                        <a:pt x="752" y="385"/>
                      </a:lnTo>
                      <a:lnTo>
                        <a:pt x="752" y="387"/>
                      </a:lnTo>
                      <a:lnTo>
                        <a:pt x="754" y="387"/>
                      </a:lnTo>
                      <a:lnTo>
                        <a:pt x="754" y="385"/>
                      </a:lnTo>
                      <a:lnTo>
                        <a:pt x="756" y="385"/>
                      </a:lnTo>
                      <a:lnTo>
                        <a:pt x="761" y="385"/>
                      </a:lnTo>
                      <a:lnTo>
                        <a:pt x="763" y="385"/>
                      </a:lnTo>
                      <a:lnTo>
                        <a:pt x="765" y="387"/>
                      </a:lnTo>
                      <a:lnTo>
                        <a:pt x="767" y="385"/>
                      </a:lnTo>
                      <a:lnTo>
                        <a:pt x="767" y="387"/>
                      </a:lnTo>
                      <a:lnTo>
                        <a:pt x="771" y="385"/>
                      </a:lnTo>
                      <a:lnTo>
                        <a:pt x="771" y="387"/>
                      </a:lnTo>
                      <a:lnTo>
                        <a:pt x="774" y="387"/>
                      </a:lnTo>
                      <a:lnTo>
                        <a:pt x="776" y="385"/>
                      </a:lnTo>
                      <a:lnTo>
                        <a:pt x="778" y="385"/>
                      </a:lnTo>
                      <a:lnTo>
                        <a:pt x="780" y="385"/>
                      </a:lnTo>
                      <a:lnTo>
                        <a:pt x="782" y="387"/>
                      </a:lnTo>
                      <a:lnTo>
                        <a:pt x="784" y="387"/>
                      </a:lnTo>
                      <a:lnTo>
                        <a:pt x="787" y="385"/>
                      </a:lnTo>
                      <a:lnTo>
                        <a:pt x="789" y="385"/>
                      </a:lnTo>
                      <a:lnTo>
                        <a:pt x="791" y="387"/>
                      </a:lnTo>
                      <a:lnTo>
                        <a:pt x="791" y="385"/>
                      </a:lnTo>
                      <a:lnTo>
                        <a:pt x="795" y="387"/>
                      </a:lnTo>
                      <a:lnTo>
                        <a:pt x="795" y="385"/>
                      </a:lnTo>
                      <a:lnTo>
                        <a:pt x="797" y="387"/>
                      </a:lnTo>
                      <a:lnTo>
                        <a:pt x="799" y="385"/>
                      </a:lnTo>
                      <a:lnTo>
                        <a:pt x="799" y="387"/>
                      </a:lnTo>
                      <a:lnTo>
                        <a:pt x="802" y="385"/>
                      </a:lnTo>
                      <a:lnTo>
                        <a:pt x="804" y="385"/>
                      </a:lnTo>
                      <a:lnTo>
                        <a:pt x="806" y="387"/>
                      </a:lnTo>
                      <a:lnTo>
                        <a:pt x="808" y="385"/>
                      </a:lnTo>
                      <a:lnTo>
                        <a:pt x="810" y="387"/>
                      </a:lnTo>
                      <a:lnTo>
                        <a:pt x="815" y="387"/>
                      </a:lnTo>
                      <a:lnTo>
                        <a:pt x="815" y="385"/>
                      </a:lnTo>
                      <a:lnTo>
                        <a:pt x="817" y="387"/>
                      </a:lnTo>
                      <a:lnTo>
                        <a:pt x="819" y="385"/>
                      </a:lnTo>
                      <a:lnTo>
                        <a:pt x="821" y="387"/>
                      </a:lnTo>
                      <a:lnTo>
                        <a:pt x="823" y="385"/>
                      </a:lnTo>
                      <a:lnTo>
                        <a:pt x="823" y="387"/>
                      </a:lnTo>
                      <a:lnTo>
                        <a:pt x="823" y="385"/>
                      </a:lnTo>
                      <a:lnTo>
                        <a:pt x="827" y="387"/>
                      </a:lnTo>
                      <a:lnTo>
                        <a:pt x="827" y="385"/>
                      </a:lnTo>
                      <a:lnTo>
                        <a:pt x="830" y="387"/>
                      </a:lnTo>
                      <a:lnTo>
                        <a:pt x="834" y="385"/>
                      </a:lnTo>
                      <a:lnTo>
                        <a:pt x="834" y="387"/>
                      </a:lnTo>
                      <a:lnTo>
                        <a:pt x="838" y="385"/>
                      </a:lnTo>
                      <a:lnTo>
                        <a:pt x="838" y="387"/>
                      </a:lnTo>
                      <a:lnTo>
                        <a:pt x="840" y="387"/>
                      </a:lnTo>
                      <a:lnTo>
                        <a:pt x="843" y="385"/>
                      </a:lnTo>
                      <a:lnTo>
                        <a:pt x="845" y="387"/>
                      </a:lnTo>
                      <a:lnTo>
                        <a:pt x="847" y="387"/>
                      </a:lnTo>
                      <a:lnTo>
                        <a:pt x="849" y="385"/>
                      </a:lnTo>
                      <a:lnTo>
                        <a:pt x="849" y="387"/>
                      </a:lnTo>
                      <a:lnTo>
                        <a:pt x="851" y="385"/>
                      </a:lnTo>
                      <a:lnTo>
                        <a:pt x="853" y="387"/>
                      </a:lnTo>
                      <a:lnTo>
                        <a:pt x="858" y="387"/>
                      </a:lnTo>
                      <a:lnTo>
                        <a:pt x="858" y="385"/>
                      </a:lnTo>
                      <a:lnTo>
                        <a:pt x="860" y="387"/>
                      </a:lnTo>
                      <a:lnTo>
                        <a:pt x="860" y="385"/>
                      </a:lnTo>
                      <a:lnTo>
                        <a:pt x="864" y="387"/>
                      </a:lnTo>
                      <a:lnTo>
                        <a:pt x="866" y="387"/>
                      </a:lnTo>
                      <a:lnTo>
                        <a:pt x="868" y="385"/>
                      </a:lnTo>
                      <a:lnTo>
                        <a:pt x="871" y="385"/>
                      </a:lnTo>
                      <a:lnTo>
                        <a:pt x="871" y="387"/>
                      </a:lnTo>
                      <a:lnTo>
                        <a:pt x="873" y="387"/>
                      </a:lnTo>
                      <a:lnTo>
                        <a:pt x="875" y="385"/>
                      </a:lnTo>
                      <a:lnTo>
                        <a:pt x="877" y="385"/>
                      </a:lnTo>
                      <a:lnTo>
                        <a:pt x="877" y="387"/>
                      </a:lnTo>
                      <a:lnTo>
                        <a:pt x="879" y="385"/>
                      </a:lnTo>
                      <a:lnTo>
                        <a:pt x="879" y="387"/>
                      </a:lnTo>
                      <a:lnTo>
                        <a:pt x="883" y="387"/>
                      </a:lnTo>
                      <a:lnTo>
                        <a:pt x="886" y="387"/>
                      </a:lnTo>
                      <a:lnTo>
                        <a:pt x="886" y="385"/>
                      </a:lnTo>
                      <a:lnTo>
                        <a:pt x="890" y="387"/>
                      </a:lnTo>
                      <a:lnTo>
                        <a:pt x="892" y="385"/>
                      </a:lnTo>
                      <a:lnTo>
                        <a:pt x="894" y="387"/>
                      </a:lnTo>
                      <a:lnTo>
                        <a:pt x="896" y="385"/>
                      </a:lnTo>
                      <a:lnTo>
                        <a:pt x="899" y="387"/>
                      </a:lnTo>
                      <a:lnTo>
                        <a:pt x="903" y="387"/>
                      </a:lnTo>
                      <a:lnTo>
                        <a:pt x="907" y="385"/>
                      </a:lnTo>
                      <a:lnTo>
                        <a:pt x="907" y="387"/>
                      </a:lnTo>
                      <a:lnTo>
                        <a:pt x="909" y="387"/>
                      </a:lnTo>
                      <a:lnTo>
                        <a:pt x="914" y="387"/>
                      </a:lnTo>
                      <a:lnTo>
                        <a:pt x="916" y="387"/>
                      </a:lnTo>
                      <a:lnTo>
                        <a:pt x="918" y="385"/>
                      </a:lnTo>
                      <a:lnTo>
                        <a:pt x="920" y="387"/>
                      </a:lnTo>
                      <a:lnTo>
                        <a:pt x="922" y="387"/>
                      </a:lnTo>
                      <a:lnTo>
                        <a:pt x="927" y="387"/>
                      </a:lnTo>
                      <a:lnTo>
                        <a:pt x="927" y="385"/>
                      </a:lnTo>
                      <a:lnTo>
                        <a:pt x="929" y="387"/>
                      </a:lnTo>
                      <a:lnTo>
                        <a:pt x="931" y="385"/>
                      </a:lnTo>
                      <a:lnTo>
                        <a:pt x="933" y="387"/>
                      </a:lnTo>
                      <a:lnTo>
                        <a:pt x="935" y="387"/>
                      </a:lnTo>
                      <a:lnTo>
                        <a:pt x="940" y="385"/>
                      </a:lnTo>
                      <a:lnTo>
                        <a:pt x="940" y="387"/>
                      </a:lnTo>
                      <a:lnTo>
                        <a:pt x="942" y="387"/>
                      </a:lnTo>
                      <a:lnTo>
                        <a:pt x="944" y="385"/>
                      </a:lnTo>
                      <a:lnTo>
                        <a:pt x="946" y="387"/>
                      </a:lnTo>
                      <a:lnTo>
                        <a:pt x="948" y="385"/>
                      </a:lnTo>
                      <a:lnTo>
                        <a:pt x="952" y="387"/>
                      </a:lnTo>
                      <a:lnTo>
                        <a:pt x="955" y="385"/>
                      </a:lnTo>
                      <a:lnTo>
                        <a:pt x="957" y="387"/>
                      </a:lnTo>
                      <a:lnTo>
                        <a:pt x="959" y="387"/>
                      </a:lnTo>
                      <a:lnTo>
                        <a:pt x="959" y="385"/>
                      </a:lnTo>
                      <a:lnTo>
                        <a:pt x="961" y="385"/>
                      </a:lnTo>
                      <a:lnTo>
                        <a:pt x="963" y="387"/>
                      </a:lnTo>
                      <a:lnTo>
                        <a:pt x="965" y="387"/>
                      </a:lnTo>
                      <a:lnTo>
                        <a:pt x="970" y="387"/>
                      </a:lnTo>
                      <a:lnTo>
                        <a:pt x="970" y="385"/>
                      </a:lnTo>
                      <a:lnTo>
                        <a:pt x="972" y="387"/>
                      </a:lnTo>
                      <a:lnTo>
                        <a:pt x="972" y="385"/>
                      </a:lnTo>
                      <a:lnTo>
                        <a:pt x="976" y="385"/>
                      </a:lnTo>
                      <a:lnTo>
                        <a:pt x="978" y="387"/>
                      </a:lnTo>
                      <a:lnTo>
                        <a:pt x="980" y="385"/>
                      </a:lnTo>
                      <a:lnTo>
                        <a:pt x="983" y="387"/>
                      </a:lnTo>
                      <a:lnTo>
                        <a:pt x="985" y="387"/>
                      </a:lnTo>
                      <a:lnTo>
                        <a:pt x="987" y="385"/>
                      </a:lnTo>
                      <a:lnTo>
                        <a:pt x="989" y="385"/>
                      </a:lnTo>
                      <a:lnTo>
                        <a:pt x="989" y="387"/>
                      </a:lnTo>
                      <a:lnTo>
                        <a:pt x="991" y="387"/>
                      </a:lnTo>
                      <a:lnTo>
                        <a:pt x="993" y="385"/>
                      </a:lnTo>
                      <a:lnTo>
                        <a:pt x="996" y="387"/>
                      </a:lnTo>
                      <a:lnTo>
                        <a:pt x="998" y="385"/>
                      </a:lnTo>
                      <a:lnTo>
                        <a:pt x="998" y="387"/>
                      </a:lnTo>
                      <a:lnTo>
                        <a:pt x="1002" y="385"/>
                      </a:lnTo>
                      <a:lnTo>
                        <a:pt x="1002" y="387"/>
                      </a:lnTo>
                      <a:lnTo>
                        <a:pt x="1004" y="387"/>
                      </a:lnTo>
                      <a:lnTo>
                        <a:pt x="1006" y="385"/>
                      </a:lnTo>
                      <a:lnTo>
                        <a:pt x="1008" y="387"/>
                      </a:lnTo>
                      <a:lnTo>
                        <a:pt x="1008" y="385"/>
                      </a:lnTo>
                      <a:lnTo>
                        <a:pt x="1011" y="385"/>
                      </a:lnTo>
                      <a:lnTo>
                        <a:pt x="1013" y="387"/>
                      </a:lnTo>
                      <a:lnTo>
                        <a:pt x="1015" y="387"/>
                      </a:lnTo>
                      <a:lnTo>
                        <a:pt x="1017" y="387"/>
                      </a:lnTo>
                      <a:lnTo>
                        <a:pt x="1021" y="385"/>
                      </a:lnTo>
                      <a:lnTo>
                        <a:pt x="1024" y="387"/>
                      </a:lnTo>
                      <a:lnTo>
                        <a:pt x="1026" y="387"/>
                      </a:lnTo>
                      <a:lnTo>
                        <a:pt x="1028" y="387"/>
                      </a:lnTo>
                      <a:lnTo>
                        <a:pt x="1030" y="385"/>
                      </a:lnTo>
                      <a:lnTo>
                        <a:pt x="1032" y="387"/>
                      </a:lnTo>
                      <a:lnTo>
                        <a:pt x="1034" y="387"/>
                      </a:lnTo>
                      <a:lnTo>
                        <a:pt x="1039" y="387"/>
                      </a:lnTo>
                      <a:lnTo>
                        <a:pt x="1041" y="385"/>
                      </a:lnTo>
                      <a:lnTo>
                        <a:pt x="1043" y="387"/>
                      </a:lnTo>
                      <a:lnTo>
                        <a:pt x="1045" y="385"/>
                      </a:lnTo>
                      <a:lnTo>
                        <a:pt x="1047" y="387"/>
                      </a:lnTo>
                      <a:lnTo>
                        <a:pt x="1052" y="387"/>
                      </a:lnTo>
                      <a:lnTo>
                        <a:pt x="1054" y="385"/>
                      </a:lnTo>
                      <a:lnTo>
                        <a:pt x="1054" y="387"/>
                      </a:lnTo>
                      <a:lnTo>
                        <a:pt x="1058" y="385"/>
                      </a:lnTo>
                      <a:lnTo>
                        <a:pt x="1058" y="387"/>
                      </a:lnTo>
                      <a:lnTo>
                        <a:pt x="1060" y="387"/>
                      </a:lnTo>
                      <a:lnTo>
                        <a:pt x="1064" y="387"/>
                      </a:lnTo>
                      <a:lnTo>
                        <a:pt x="1067" y="385"/>
                      </a:lnTo>
                      <a:lnTo>
                        <a:pt x="1069" y="387"/>
                      </a:lnTo>
                      <a:lnTo>
                        <a:pt x="1071" y="387"/>
                      </a:lnTo>
                      <a:lnTo>
                        <a:pt x="1075" y="387"/>
                      </a:lnTo>
                      <a:lnTo>
                        <a:pt x="1077" y="385"/>
                      </a:lnTo>
                      <a:lnTo>
                        <a:pt x="1080" y="387"/>
                      </a:lnTo>
                      <a:lnTo>
                        <a:pt x="1082" y="387"/>
                      </a:lnTo>
                      <a:lnTo>
                        <a:pt x="1082" y="385"/>
                      </a:lnTo>
                      <a:lnTo>
                        <a:pt x="1084" y="387"/>
                      </a:lnTo>
                      <a:lnTo>
                        <a:pt x="1086" y="385"/>
                      </a:lnTo>
                      <a:lnTo>
                        <a:pt x="1088" y="387"/>
                      </a:lnTo>
                      <a:lnTo>
                        <a:pt x="1090" y="387"/>
                      </a:lnTo>
                      <a:lnTo>
                        <a:pt x="1095" y="387"/>
                      </a:lnTo>
                      <a:lnTo>
                        <a:pt x="1097" y="385"/>
                      </a:lnTo>
                      <a:lnTo>
                        <a:pt x="1099" y="387"/>
                      </a:lnTo>
                      <a:lnTo>
                        <a:pt x="1101" y="385"/>
                      </a:lnTo>
                      <a:lnTo>
                        <a:pt x="1101" y="387"/>
                      </a:lnTo>
                      <a:lnTo>
                        <a:pt x="1103" y="387"/>
                      </a:lnTo>
                      <a:lnTo>
                        <a:pt x="1108" y="387"/>
                      </a:lnTo>
                      <a:lnTo>
                        <a:pt x="1112" y="387"/>
                      </a:lnTo>
                      <a:lnTo>
                        <a:pt x="1114" y="385"/>
                      </a:lnTo>
                      <a:lnTo>
                        <a:pt x="1116" y="387"/>
                      </a:lnTo>
                      <a:lnTo>
                        <a:pt x="1118" y="385"/>
                      </a:lnTo>
                      <a:lnTo>
                        <a:pt x="1118" y="387"/>
                      </a:lnTo>
                      <a:lnTo>
                        <a:pt x="1120" y="387"/>
                      </a:lnTo>
                      <a:lnTo>
                        <a:pt x="1123" y="385"/>
                      </a:lnTo>
                      <a:lnTo>
                        <a:pt x="1125" y="385"/>
                      </a:lnTo>
                      <a:lnTo>
                        <a:pt x="1125" y="387"/>
                      </a:lnTo>
                      <a:lnTo>
                        <a:pt x="1127" y="387"/>
                      </a:lnTo>
                      <a:lnTo>
                        <a:pt x="1131" y="387"/>
                      </a:lnTo>
                      <a:lnTo>
                        <a:pt x="1133" y="387"/>
                      </a:lnTo>
                      <a:lnTo>
                        <a:pt x="1138" y="385"/>
                      </a:lnTo>
                      <a:lnTo>
                        <a:pt x="1138" y="387"/>
                      </a:lnTo>
                      <a:lnTo>
                        <a:pt x="1140" y="387"/>
                      </a:lnTo>
                      <a:lnTo>
                        <a:pt x="1142" y="385"/>
                      </a:lnTo>
                      <a:lnTo>
                        <a:pt x="1144" y="385"/>
                      </a:lnTo>
                      <a:lnTo>
                        <a:pt x="1144" y="387"/>
                      </a:lnTo>
                      <a:lnTo>
                        <a:pt x="1146" y="385"/>
                      </a:lnTo>
                      <a:lnTo>
                        <a:pt x="1148" y="387"/>
                      </a:lnTo>
                      <a:lnTo>
                        <a:pt x="1151" y="385"/>
                      </a:lnTo>
                      <a:lnTo>
                        <a:pt x="1153" y="387"/>
                      </a:lnTo>
                      <a:lnTo>
                        <a:pt x="1155" y="385"/>
                      </a:lnTo>
                      <a:lnTo>
                        <a:pt x="1157" y="387"/>
                      </a:lnTo>
                      <a:lnTo>
                        <a:pt x="1159" y="385"/>
                      </a:lnTo>
                      <a:lnTo>
                        <a:pt x="1161" y="385"/>
                      </a:lnTo>
                      <a:lnTo>
                        <a:pt x="1161" y="387"/>
                      </a:lnTo>
                      <a:lnTo>
                        <a:pt x="1164" y="387"/>
                      </a:lnTo>
                      <a:lnTo>
                        <a:pt x="1166" y="385"/>
                      </a:lnTo>
                      <a:lnTo>
                        <a:pt x="1168" y="387"/>
                      </a:lnTo>
                      <a:lnTo>
                        <a:pt x="1168" y="385"/>
                      </a:lnTo>
                      <a:lnTo>
                        <a:pt x="1170" y="387"/>
                      </a:lnTo>
                      <a:lnTo>
                        <a:pt x="1174" y="387"/>
                      </a:lnTo>
                      <a:lnTo>
                        <a:pt x="1177" y="385"/>
                      </a:lnTo>
                      <a:lnTo>
                        <a:pt x="1177" y="387"/>
                      </a:lnTo>
                      <a:lnTo>
                        <a:pt x="1181" y="387"/>
                      </a:lnTo>
                      <a:lnTo>
                        <a:pt x="1183" y="387"/>
                      </a:lnTo>
                      <a:lnTo>
                        <a:pt x="1185" y="385"/>
                      </a:lnTo>
                      <a:lnTo>
                        <a:pt x="1187" y="385"/>
                      </a:lnTo>
                      <a:lnTo>
                        <a:pt x="1187" y="387"/>
                      </a:lnTo>
                      <a:lnTo>
                        <a:pt x="1189" y="387"/>
                      </a:lnTo>
                      <a:lnTo>
                        <a:pt x="1192" y="385"/>
                      </a:lnTo>
                      <a:lnTo>
                        <a:pt x="1194" y="387"/>
                      </a:lnTo>
                      <a:lnTo>
                        <a:pt x="1198" y="387"/>
                      </a:lnTo>
                      <a:lnTo>
                        <a:pt x="1198" y="385"/>
                      </a:lnTo>
                      <a:lnTo>
                        <a:pt x="1200" y="385"/>
                      </a:lnTo>
                      <a:lnTo>
                        <a:pt x="1202" y="387"/>
                      </a:lnTo>
                      <a:lnTo>
                        <a:pt x="1205" y="387"/>
                      </a:lnTo>
                      <a:lnTo>
                        <a:pt x="1207" y="387"/>
                      </a:lnTo>
                      <a:lnTo>
                        <a:pt x="1209" y="385"/>
                      </a:lnTo>
                      <a:lnTo>
                        <a:pt x="1211" y="387"/>
                      </a:lnTo>
                      <a:lnTo>
                        <a:pt x="1211" y="385"/>
                      </a:lnTo>
                      <a:lnTo>
                        <a:pt x="1213" y="385"/>
                      </a:lnTo>
                      <a:lnTo>
                        <a:pt x="1215" y="387"/>
                      </a:lnTo>
                      <a:lnTo>
                        <a:pt x="1217" y="387"/>
                      </a:lnTo>
                      <a:lnTo>
                        <a:pt x="1217" y="385"/>
                      </a:lnTo>
                      <a:lnTo>
                        <a:pt x="1220" y="385"/>
                      </a:lnTo>
                      <a:lnTo>
                        <a:pt x="1222" y="387"/>
                      </a:lnTo>
                      <a:lnTo>
                        <a:pt x="1224" y="387"/>
                      </a:lnTo>
                      <a:lnTo>
                        <a:pt x="1224" y="385"/>
                      </a:lnTo>
                      <a:lnTo>
                        <a:pt x="1226" y="387"/>
                      </a:lnTo>
                      <a:lnTo>
                        <a:pt x="1228" y="385"/>
                      </a:lnTo>
                      <a:lnTo>
                        <a:pt x="1230" y="387"/>
                      </a:lnTo>
                      <a:lnTo>
                        <a:pt x="1233" y="385"/>
                      </a:lnTo>
                      <a:lnTo>
                        <a:pt x="1235" y="387"/>
                      </a:lnTo>
                      <a:lnTo>
                        <a:pt x="1237" y="387"/>
                      </a:lnTo>
                      <a:lnTo>
                        <a:pt x="1241" y="385"/>
                      </a:lnTo>
                      <a:lnTo>
                        <a:pt x="1243" y="387"/>
                      </a:lnTo>
                      <a:lnTo>
                        <a:pt x="1245" y="385"/>
                      </a:lnTo>
                      <a:lnTo>
                        <a:pt x="1248" y="385"/>
                      </a:lnTo>
                      <a:lnTo>
                        <a:pt x="1248" y="387"/>
                      </a:lnTo>
                      <a:lnTo>
                        <a:pt x="1250" y="387"/>
                      </a:lnTo>
                      <a:lnTo>
                        <a:pt x="1254" y="385"/>
                      </a:lnTo>
                      <a:lnTo>
                        <a:pt x="1254" y="387"/>
                      </a:lnTo>
                      <a:lnTo>
                        <a:pt x="1256" y="387"/>
                      </a:lnTo>
                      <a:lnTo>
                        <a:pt x="1258" y="385"/>
                      </a:lnTo>
                      <a:lnTo>
                        <a:pt x="1261" y="387"/>
                      </a:lnTo>
                      <a:lnTo>
                        <a:pt x="1263" y="387"/>
                      </a:lnTo>
                      <a:lnTo>
                        <a:pt x="1265" y="385"/>
                      </a:lnTo>
                      <a:lnTo>
                        <a:pt x="1267" y="385"/>
                      </a:lnTo>
                      <a:lnTo>
                        <a:pt x="1269" y="387"/>
                      </a:lnTo>
                      <a:lnTo>
                        <a:pt x="1273" y="387"/>
                      </a:lnTo>
                      <a:lnTo>
                        <a:pt x="1273" y="385"/>
                      </a:lnTo>
                      <a:lnTo>
                        <a:pt x="1278" y="385"/>
                      </a:lnTo>
                      <a:lnTo>
                        <a:pt x="1278" y="387"/>
                      </a:lnTo>
                      <a:lnTo>
                        <a:pt x="1280" y="387"/>
                      </a:lnTo>
                      <a:lnTo>
                        <a:pt x="1282" y="385"/>
                      </a:lnTo>
                      <a:lnTo>
                        <a:pt x="1284" y="387"/>
                      </a:lnTo>
                      <a:lnTo>
                        <a:pt x="1284" y="385"/>
                      </a:lnTo>
                      <a:lnTo>
                        <a:pt x="1286" y="387"/>
                      </a:lnTo>
                      <a:lnTo>
                        <a:pt x="1289" y="385"/>
                      </a:lnTo>
                      <a:lnTo>
                        <a:pt x="1291" y="387"/>
                      </a:lnTo>
                      <a:lnTo>
                        <a:pt x="1291" y="385"/>
                      </a:lnTo>
                      <a:lnTo>
                        <a:pt x="1293" y="387"/>
                      </a:lnTo>
                      <a:lnTo>
                        <a:pt x="1295" y="385"/>
                      </a:lnTo>
                      <a:lnTo>
                        <a:pt x="1297" y="387"/>
                      </a:lnTo>
                      <a:lnTo>
                        <a:pt x="1299" y="387"/>
                      </a:lnTo>
                      <a:lnTo>
                        <a:pt x="1304" y="387"/>
                      </a:lnTo>
                      <a:lnTo>
                        <a:pt x="1306" y="385"/>
                      </a:lnTo>
                      <a:lnTo>
                        <a:pt x="1306" y="387"/>
                      </a:lnTo>
                      <a:lnTo>
                        <a:pt x="1308" y="385"/>
                      </a:lnTo>
                      <a:lnTo>
                        <a:pt x="1310" y="387"/>
                      </a:lnTo>
                      <a:lnTo>
                        <a:pt x="1312" y="385"/>
                      </a:lnTo>
                      <a:lnTo>
                        <a:pt x="1314" y="387"/>
                      </a:lnTo>
                      <a:lnTo>
                        <a:pt x="1317" y="387"/>
                      </a:lnTo>
                      <a:lnTo>
                        <a:pt x="1317" y="385"/>
                      </a:lnTo>
                      <a:lnTo>
                        <a:pt x="1321" y="387"/>
                      </a:lnTo>
                      <a:lnTo>
                        <a:pt x="1323" y="387"/>
                      </a:lnTo>
                      <a:lnTo>
                        <a:pt x="1327" y="385"/>
                      </a:lnTo>
                      <a:lnTo>
                        <a:pt x="1327" y="387"/>
                      </a:lnTo>
                      <a:lnTo>
                        <a:pt x="1329" y="385"/>
                      </a:lnTo>
                      <a:lnTo>
                        <a:pt x="1332" y="387"/>
                      </a:lnTo>
                      <a:lnTo>
                        <a:pt x="1334" y="387"/>
                      </a:lnTo>
                      <a:lnTo>
                        <a:pt x="1334" y="385"/>
                      </a:lnTo>
                      <a:lnTo>
                        <a:pt x="1336" y="387"/>
                      </a:lnTo>
                      <a:lnTo>
                        <a:pt x="1338" y="385"/>
                      </a:lnTo>
                      <a:lnTo>
                        <a:pt x="1340" y="387"/>
                      </a:lnTo>
                      <a:lnTo>
                        <a:pt x="1342" y="385"/>
                      </a:lnTo>
                      <a:lnTo>
                        <a:pt x="1342" y="387"/>
                      </a:lnTo>
                      <a:lnTo>
                        <a:pt x="1347" y="387"/>
                      </a:lnTo>
                      <a:lnTo>
                        <a:pt x="1347" y="385"/>
                      </a:lnTo>
                      <a:lnTo>
                        <a:pt x="1349" y="387"/>
                      </a:lnTo>
                      <a:lnTo>
                        <a:pt x="1351" y="385"/>
                      </a:lnTo>
                      <a:lnTo>
                        <a:pt x="1353" y="387"/>
                      </a:lnTo>
                      <a:lnTo>
                        <a:pt x="1353" y="385"/>
                      </a:lnTo>
                      <a:lnTo>
                        <a:pt x="1355" y="387"/>
                      </a:lnTo>
                      <a:lnTo>
                        <a:pt x="1357" y="385"/>
                      </a:lnTo>
                      <a:lnTo>
                        <a:pt x="1360" y="387"/>
                      </a:lnTo>
                      <a:lnTo>
                        <a:pt x="1360" y="385"/>
                      </a:lnTo>
                      <a:lnTo>
                        <a:pt x="1364" y="385"/>
                      </a:lnTo>
                      <a:lnTo>
                        <a:pt x="1364" y="387"/>
                      </a:lnTo>
                      <a:lnTo>
                        <a:pt x="1366" y="387"/>
                      </a:lnTo>
                      <a:lnTo>
                        <a:pt x="1370" y="385"/>
                      </a:lnTo>
                      <a:lnTo>
                        <a:pt x="1373" y="385"/>
                      </a:lnTo>
                      <a:lnTo>
                        <a:pt x="1375" y="387"/>
                      </a:lnTo>
                      <a:lnTo>
                        <a:pt x="1377" y="385"/>
                      </a:lnTo>
                      <a:lnTo>
                        <a:pt x="1379" y="387"/>
                      </a:lnTo>
                      <a:lnTo>
                        <a:pt x="1379" y="385"/>
                      </a:lnTo>
                      <a:lnTo>
                        <a:pt x="1383" y="385"/>
                      </a:lnTo>
                      <a:lnTo>
                        <a:pt x="1383" y="387"/>
                      </a:lnTo>
                      <a:lnTo>
                        <a:pt x="1385" y="385"/>
                      </a:lnTo>
                      <a:lnTo>
                        <a:pt x="1385" y="387"/>
                      </a:lnTo>
                      <a:lnTo>
                        <a:pt x="1390" y="387"/>
                      </a:lnTo>
                      <a:lnTo>
                        <a:pt x="1390" y="385"/>
                      </a:lnTo>
                      <a:lnTo>
                        <a:pt x="1392" y="385"/>
                      </a:lnTo>
                      <a:lnTo>
                        <a:pt x="1394" y="387"/>
                      </a:lnTo>
                      <a:lnTo>
                        <a:pt x="1396" y="387"/>
                      </a:lnTo>
                      <a:lnTo>
                        <a:pt x="1396" y="385"/>
                      </a:lnTo>
                      <a:lnTo>
                        <a:pt x="1398" y="385"/>
                      </a:lnTo>
                      <a:lnTo>
                        <a:pt x="1401" y="387"/>
                      </a:lnTo>
                      <a:lnTo>
                        <a:pt x="1403" y="385"/>
                      </a:lnTo>
                      <a:lnTo>
                        <a:pt x="1405" y="387"/>
                      </a:lnTo>
                      <a:lnTo>
                        <a:pt x="1409" y="385"/>
                      </a:lnTo>
                      <a:lnTo>
                        <a:pt x="1411" y="385"/>
                      </a:lnTo>
                      <a:lnTo>
                        <a:pt x="1413" y="385"/>
                      </a:lnTo>
                      <a:lnTo>
                        <a:pt x="1416" y="385"/>
                      </a:lnTo>
                      <a:lnTo>
                        <a:pt x="1418" y="385"/>
                      </a:lnTo>
                      <a:lnTo>
                        <a:pt x="1420" y="385"/>
                      </a:lnTo>
                      <a:lnTo>
                        <a:pt x="1422" y="387"/>
                      </a:lnTo>
                      <a:lnTo>
                        <a:pt x="1422" y="385"/>
                      </a:lnTo>
                      <a:lnTo>
                        <a:pt x="1422" y="387"/>
                      </a:lnTo>
                      <a:lnTo>
                        <a:pt x="1426" y="385"/>
                      </a:lnTo>
                      <a:lnTo>
                        <a:pt x="1426" y="387"/>
                      </a:lnTo>
                      <a:lnTo>
                        <a:pt x="1429" y="385"/>
                      </a:lnTo>
                      <a:lnTo>
                        <a:pt x="1429" y="387"/>
                      </a:lnTo>
                      <a:lnTo>
                        <a:pt x="1433" y="385"/>
                      </a:lnTo>
                      <a:lnTo>
                        <a:pt x="1435" y="387"/>
                      </a:lnTo>
                      <a:lnTo>
                        <a:pt x="1435" y="385"/>
                      </a:lnTo>
                      <a:lnTo>
                        <a:pt x="1435" y="387"/>
                      </a:lnTo>
                      <a:lnTo>
                        <a:pt x="1439" y="387"/>
                      </a:lnTo>
                      <a:lnTo>
                        <a:pt x="1439" y="385"/>
                      </a:lnTo>
                      <a:lnTo>
                        <a:pt x="1442" y="385"/>
                      </a:lnTo>
                      <a:lnTo>
                        <a:pt x="1442" y="387"/>
                      </a:lnTo>
                      <a:lnTo>
                        <a:pt x="1446" y="385"/>
                      </a:lnTo>
                      <a:lnTo>
                        <a:pt x="1446" y="387"/>
                      </a:lnTo>
                      <a:lnTo>
                        <a:pt x="1448" y="387"/>
                      </a:lnTo>
                      <a:lnTo>
                        <a:pt x="1450" y="385"/>
                      </a:lnTo>
                      <a:lnTo>
                        <a:pt x="1452" y="385"/>
                      </a:lnTo>
                      <a:lnTo>
                        <a:pt x="1454" y="387"/>
                      </a:lnTo>
                      <a:lnTo>
                        <a:pt x="1457" y="387"/>
                      </a:lnTo>
                      <a:lnTo>
                        <a:pt x="1457" y="385"/>
                      </a:lnTo>
                      <a:lnTo>
                        <a:pt x="1459" y="387"/>
                      </a:lnTo>
                      <a:lnTo>
                        <a:pt x="1461" y="385"/>
                      </a:lnTo>
                      <a:lnTo>
                        <a:pt x="1463" y="387"/>
                      </a:lnTo>
                      <a:lnTo>
                        <a:pt x="1465" y="385"/>
                      </a:lnTo>
                      <a:lnTo>
                        <a:pt x="1467" y="387"/>
                      </a:lnTo>
                      <a:lnTo>
                        <a:pt x="1472" y="385"/>
                      </a:lnTo>
                      <a:lnTo>
                        <a:pt x="1472" y="387"/>
                      </a:lnTo>
                      <a:lnTo>
                        <a:pt x="1474" y="387"/>
                      </a:lnTo>
                      <a:lnTo>
                        <a:pt x="1478" y="387"/>
                      </a:lnTo>
                      <a:lnTo>
                        <a:pt x="1478" y="385"/>
                      </a:lnTo>
                      <a:lnTo>
                        <a:pt x="1482" y="387"/>
                      </a:lnTo>
                      <a:lnTo>
                        <a:pt x="1485" y="385"/>
                      </a:lnTo>
                      <a:lnTo>
                        <a:pt x="1487" y="387"/>
                      </a:lnTo>
                      <a:lnTo>
                        <a:pt x="1489" y="387"/>
                      </a:lnTo>
                      <a:lnTo>
                        <a:pt x="1489" y="385"/>
                      </a:lnTo>
                      <a:lnTo>
                        <a:pt x="1491" y="385"/>
                      </a:lnTo>
                      <a:lnTo>
                        <a:pt x="1495" y="385"/>
                      </a:lnTo>
                      <a:lnTo>
                        <a:pt x="1498" y="387"/>
                      </a:lnTo>
                      <a:lnTo>
                        <a:pt x="1498" y="385"/>
                      </a:lnTo>
                      <a:lnTo>
                        <a:pt x="1500" y="387"/>
                      </a:lnTo>
                      <a:lnTo>
                        <a:pt x="1502" y="385"/>
                      </a:lnTo>
                      <a:lnTo>
                        <a:pt x="1504" y="387"/>
                      </a:lnTo>
                      <a:lnTo>
                        <a:pt x="1508" y="385"/>
                      </a:lnTo>
                      <a:lnTo>
                        <a:pt x="1508" y="387"/>
                      </a:lnTo>
                      <a:lnTo>
                        <a:pt x="1510" y="385"/>
                      </a:lnTo>
                      <a:lnTo>
                        <a:pt x="1513" y="387"/>
                      </a:lnTo>
                      <a:lnTo>
                        <a:pt x="1515" y="387"/>
                      </a:lnTo>
                      <a:lnTo>
                        <a:pt x="1515" y="385"/>
                      </a:lnTo>
                      <a:lnTo>
                        <a:pt x="1517" y="385"/>
                      </a:lnTo>
                      <a:lnTo>
                        <a:pt x="1519" y="387"/>
                      </a:lnTo>
                      <a:lnTo>
                        <a:pt x="1523" y="385"/>
                      </a:lnTo>
                      <a:lnTo>
                        <a:pt x="1523" y="387"/>
                      </a:lnTo>
                      <a:lnTo>
                        <a:pt x="1528" y="385"/>
                      </a:lnTo>
                      <a:lnTo>
                        <a:pt x="1528" y="387"/>
                      </a:lnTo>
                      <a:lnTo>
                        <a:pt x="1530" y="387"/>
                      </a:lnTo>
                      <a:lnTo>
                        <a:pt x="1532" y="385"/>
                      </a:lnTo>
                      <a:lnTo>
                        <a:pt x="1536" y="385"/>
                      </a:lnTo>
                      <a:lnTo>
                        <a:pt x="1536" y="387"/>
                      </a:lnTo>
                      <a:lnTo>
                        <a:pt x="1538" y="387"/>
                      </a:lnTo>
                      <a:lnTo>
                        <a:pt x="1538" y="385"/>
                      </a:lnTo>
                      <a:lnTo>
                        <a:pt x="1541" y="385"/>
                      </a:lnTo>
                      <a:lnTo>
                        <a:pt x="1543" y="387"/>
                      </a:lnTo>
                      <a:lnTo>
                        <a:pt x="1545" y="385"/>
                      </a:lnTo>
                      <a:lnTo>
                        <a:pt x="1547" y="385"/>
                      </a:lnTo>
                      <a:lnTo>
                        <a:pt x="1551" y="385"/>
                      </a:lnTo>
                      <a:lnTo>
                        <a:pt x="1554" y="387"/>
                      </a:lnTo>
                      <a:lnTo>
                        <a:pt x="1556" y="385"/>
                      </a:lnTo>
                      <a:lnTo>
                        <a:pt x="1558" y="385"/>
                      </a:lnTo>
                      <a:lnTo>
                        <a:pt x="1560" y="385"/>
                      </a:lnTo>
                      <a:lnTo>
                        <a:pt x="1562" y="385"/>
                      </a:lnTo>
                      <a:lnTo>
                        <a:pt x="1564" y="385"/>
                      </a:lnTo>
                      <a:lnTo>
                        <a:pt x="1566" y="385"/>
                      </a:lnTo>
                      <a:lnTo>
                        <a:pt x="1571" y="385"/>
                      </a:lnTo>
                      <a:lnTo>
                        <a:pt x="1573" y="383"/>
                      </a:lnTo>
                      <a:lnTo>
                        <a:pt x="1575" y="381"/>
                      </a:lnTo>
                      <a:lnTo>
                        <a:pt x="1577" y="365"/>
                      </a:lnTo>
                      <a:lnTo>
                        <a:pt x="1577" y="344"/>
                      </a:lnTo>
                      <a:lnTo>
                        <a:pt x="1579" y="269"/>
                      </a:lnTo>
                      <a:lnTo>
                        <a:pt x="1582" y="234"/>
                      </a:lnTo>
                      <a:lnTo>
                        <a:pt x="1584" y="110"/>
                      </a:lnTo>
                      <a:lnTo>
                        <a:pt x="1584" y="84"/>
                      </a:lnTo>
                      <a:lnTo>
                        <a:pt x="1586" y="18"/>
                      </a:lnTo>
                      <a:lnTo>
                        <a:pt x="1588" y="0"/>
                      </a:lnTo>
                      <a:lnTo>
                        <a:pt x="1590" y="119"/>
                      </a:lnTo>
                      <a:lnTo>
                        <a:pt x="1590" y="136"/>
                      </a:lnTo>
                      <a:lnTo>
                        <a:pt x="1592" y="228"/>
                      </a:lnTo>
                      <a:lnTo>
                        <a:pt x="1594" y="269"/>
                      </a:lnTo>
                      <a:lnTo>
                        <a:pt x="1597" y="340"/>
                      </a:lnTo>
                      <a:lnTo>
                        <a:pt x="1597" y="363"/>
                      </a:lnTo>
                      <a:lnTo>
                        <a:pt x="1599" y="378"/>
                      </a:lnTo>
                      <a:lnTo>
                        <a:pt x="1601" y="381"/>
                      </a:lnTo>
                      <a:lnTo>
                        <a:pt x="1603" y="385"/>
                      </a:lnTo>
                      <a:lnTo>
                        <a:pt x="1605" y="385"/>
                      </a:lnTo>
                      <a:lnTo>
                        <a:pt x="1607" y="385"/>
                      </a:lnTo>
                      <a:lnTo>
                        <a:pt x="1610" y="385"/>
                      </a:lnTo>
                      <a:lnTo>
                        <a:pt x="1612" y="385"/>
                      </a:lnTo>
                      <a:lnTo>
                        <a:pt x="1614" y="385"/>
                      </a:lnTo>
                      <a:lnTo>
                        <a:pt x="1616" y="385"/>
                      </a:lnTo>
                      <a:lnTo>
                        <a:pt x="1618" y="385"/>
                      </a:lnTo>
                      <a:lnTo>
                        <a:pt x="1622" y="385"/>
                      </a:lnTo>
                      <a:lnTo>
                        <a:pt x="1625" y="385"/>
                      </a:lnTo>
                      <a:lnTo>
                        <a:pt x="1627" y="385"/>
                      </a:lnTo>
                      <a:lnTo>
                        <a:pt x="1629" y="385"/>
                      </a:lnTo>
                      <a:lnTo>
                        <a:pt x="1633" y="385"/>
                      </a:lnTo>
                      <a:lnTo>
                        <a:pt x="1635" y="385"/>
                      </a:lnTo>
                      <a:lnTo>
                        <a:pt x="1638" y="385"/>
                      </a:lnTo>
                      <a:lnTo>
                        <a:pt x="1640" y="385"/>
                      </a:lnTo>
                      <a:lnTo>
                        <a:pt x="1642" y="385"/>
                      </a:lnTo>
                      <a:lnTo>
                        <a:pt x="1646" y="385"/>
                      </a:lnTo>
                      <a:lnTo>
                        <a:pt x="1648" y="385"/>
                      </a:lnTo>
                      <a:lnTo>
                        <a:pt x="1650" y="385"/>
                      </a:lnTo>
                      <a:lnTo>
                        <a:pt x="1653" y="385"/>
                      </a:lnTo>
                      <a:lnTo>
                        <a:pt x="1655" y="385"/>
                      </a:lnTo>
                      <a:lnTo>
                        <a:pt x="1657" y="385"/>
                      </a:lnTo>
                      <a:lnTo>
                        <a:pt x="1659" y="385"/>
                      </a:lnTo>
                      <a:lnTo>
                        <a:pt x="1661" y="385"/>
                      </a:lnTo>
                      <a:lnTo>
                        <a:pt x="1663" y="385"/>
                      </a:lnTo>
                      <a:lnTo>
                        <a:pt x="1666" y="385"/>
                      </a:lnTo>
                      <a:lnTo>
                        <a:pt x="1668" y="385"/>
                      </a:lnTo>
                      <a:lnTo>
                        <a:pt x="1670" y="385"/>
                      </a:lnTo>
                      <a:lnTo>
                        <a:pt x="1672" y="385"/>
                      </a:lnTo>
                      <a:lnTo>
                        <a:pt x="1674" y="385"/>
                      </a:lnTo>
                      <a:lnTo>
                        <a:pt x="1676" y="385"/>
                      </a:lnTo>
                      <a:lnTo>
                        <a:pt x="1679" y="385"/>
                      </a:lnTo>
                      <a:lnTo>
                        <a:pt x="1683" y="385"/>
                      </a:lnTo>
                      <a:lnTo>
                        <a:pt x="1685" y="385"/>
                      </a:lnTo>
                      <a:lnTo>
                        <a:pt x="1687" y="385"/>
                      </a:lnTo>
                      <a:lnTo>
                        <a:pt x="1689" y="385"/>
                      </a:lnTo>
                      <a:lnTo>
                        <a:pt x="1691" y="385"/>
                      </a:lnTo>
                      <a:lnTo>
                        <a:pt x="1694" y="385"/>
                      </a:lnTo>
                      <a:lnTo>
                        <a:pt x="1696" y="385"/>
                      </a:lnTo>
                      <a:lnTo>
                        <a:pt x="1698" y="385"/>
                      </a:lnTo>
                      <a:lnTo>
                        <a:pt x="1702" y="385"/>
                      </a:lnTo>
                      <a:lnTo>
                        <a:pt x="1704" y="385"/>
                      </a:lnTo>
                      <a:lnTo>
                        <a:pt x="1707" y="385"/>
                      </a:lnTo>
                      <a:lnTo>
                        <a:pt x="1709" y="385"/>
                      </a:lnTo>
                      <a:lnTo>
                        <a:pt x="1711" y="385"/>
                      </a:lnTo>
                      <a:lnTo>
                        <a:pt x="1713" y="385"/>
                      </a:lnTo>
                      <a:lnTo>
                        <a:pt x="1715" y="385"/>
                      </a:lnTo>
                      <a:lnTo>
                        <a:pt x="1717" y="385"/>
                      </a:lnTo>
                      <a:lnTo>
                        <a:pt x="1719" y="385"/>
                      </a:lnTo>
                      <a:lnTo>
                        <a:pt x="1722" y="385"/>
                      </a:lnTo>
                      <a:lnTo>
                        <a:pt x="1724" y="385"/>
                      </a:lnTo>
                      <a:lnTo>
                        <a:pt x="1728" y="385"/>
                      </a:lnTo>
                      <a:lnTo>
                        <a:pt x="1730" y="385"/>
                      </a:lnTo>
                      <a:lnTo>
                        <a:pt x="1732" y="385"/>
                      </a:lnTo>
                      <a:lnTo>
                        <a:pt x="1735" y="385"/>
                      </a:lnTo>
                      <a:lnTo>
                        <a:pt x="1737" y="385"/>
                      </a:lnTo>
                      <a:lnTo>
                        <a:pt x="1741" y="385"/>
                      </a:lnTo>
                      <a:lnTo>
                        <a:pt x="1743" y="385"/>
                      </a:lnTo>
                      <a:lnTo>
                        <a:pt x="1745" y="385"/>
                      </a:lnTo>
                      <a:lnTo>
                        <a:pt x="1747" y="385"/>
                      </a:lnTo>
                      <a:lnTo>
                        <a:pt x="1750" y="385"/>
                      </a:lnTo>
                      <a:lnTo>
                        <a:pt x="1752" y="385"/>
                      </a:lnTo>
                      <a:lnTo>
                        <a:pt x="1754" y="385"/>
                      </a:lnTo>
                      <a:lnTo>
                        <a:pt x="1756" y="385"/>
                      </a:lnTo>
                      <a:lnTo>
                        <a:pt x="1758" y="385"/>
                      </a:lnTo>
                      <a:lnTo>
                        <a:pt x="1760" y="385"/>
                      </a:lnTo>
                      <a:lnTo>
                        <a:pt x="1763" y="385"/>
                      </a:lnTo>
                      <a:lnTo>
                        <a:pt x="1765" y="385"/>
                      </a:lnTo>
                      <a:lnTo>
                        <a:pt x="1767" y="385"/>
                      </a:lnTo>
                      <a:lnTo>
                        <a:pt x="1769" y="385"/>
                      </a:lnTo>
                      <a:lnTo>
                        <a:pt x="1771" y="385"/>
                      </a:lnTo>
                      <a:lnTo>
                        <a:pt x="1773" y="385"/>
                      </a:lnTo>
                      <a:lnTo>
                        <a:pt x="1778" y="385"/>
                      </a:lnTo>
                      <a:lnTo>
                        <a:pt x="1780" y="385"/>
                      </a:lnTo>
                      <a:lnTo>
                        <a:pt x="1782" y="385"/>
                      </a:lnTo>
                      <a:lnTo>
                        <a:pt x="1784" y="385"/>
                      </a:lnTo>
                      <a:lnTo>
                        <a:pt x="1786" y="385"/>
                      </a:lnTo>
                      <a:lnTo>
                        <a:pt x="1788" y="385"/>
                      </a:lnTo>
                      <a:lnTo>
                        <a:pt x="1791" y="385"/>
                      </a:lnTo>
                      <a:lnTo>
                        <a:pt x="1793" y="385"/>
                      </a:lnTo>
                      <a:lnTo>
                        <a:pt x="1795" y="385"/>
                      </a:lnTo>
                      <a:lnTo>
                        <a:pt x="1797" y="385"/>
                      </a:lnTo>
                      <a:lnTo>
                        <a:pt x="1799" y="385"/>
                      </a:lnTo>
                      <a:lnTo>
                        <a:pt x="1801" y="385"/>
                      </a:lnTo>
                      <a:lnTo>
                        <a:pt x="1803" y="385"/>
                      </a:lnTo>
                      <a:lnTo>
                        <a:pt x="1806" y="385"/>
                      </a:lnTo>
                      <a:lnTo>
                        <a:pt x="1808" y="385"/>
                      </a:lnTo>
                      <a:lnTo>
                        <a:pt x="1810" y="385"/>
                      </a:lnTo>
                      <a:lnTo>
                        <a:pt x="1812" y="385"/>
                      </a:lnTo>
                      <a:lnTo>
                        <a:pt x="1814" y="385"/>
                      </a:lnTo>
                      <a:lnTo>
                        <a:pt x="1816" y="385"/>
                      </a:lnTo>
                      <a:lnTo>
                        <a:pt x="1819" y="385"/>
                      </a:lnTo>
                      <a:lnTo>
                        <a:pt x="1821" y="385"/>
                      </a:lnTo>
                      <a:lnTo>
                        <a:pt x="1823" y="385"/>
                      </a:lnTo>
                      <a:lnTo>
                        <a:pt x="1825" y="385"/>
                      </a:lnTo>
                      <a:lnTo>
                        <a:pt x="1827" y="385"/>
                      </a:lnTo>
                      <a:lnTo>
                        <a:pt x="1829" y="385"/>
                      </a:lnTo>
                      <a:lnTo>
                        <a:pt x="1834" y="385"/>
                      </a:lnTo>
                      <a:lnTo>
                        <a:pt x="1836" y="385"/>
                      </a:lnTo>
                      <a:lnTo>
                        <a:pt x="1838" y="385"/>
                      </a:lnTo>
                      <a:lnTo>
                        <a:pt x="1840" y="385"/>
                      </a:lnTo>
                      <a:lnTo>
                        <a:pt x="1842" y="385"/>
                      </a:lnTo>
                      <a:lnTo>
                        <a:pt x="1847" y="385"/>
                      </a:lnTo>
                      <a:lnTo>
                        <a:pt x="1849" y="385"/>
                      </a:lnTo>
                      <a:lnTo>
                        <a:pt x="1851" y="385"/>
                      </a:lnTo>
                      <a:lnTo>
                        <a:pt x="1853" y="385"/>
                      </a:lnTo>
                      <a:lnTo>
                        <a:pt x="1855" y="385"/>
                      </a:lnTo>
                      <a:lnTo>
                        <a:pt x="1857" y="385"/>
                      </a:lnTo>
                      <a:lnTo>
                        <a:pt x="1859" y="385"/>
                      </a:lnTo>
                      <a:lnTo>
                        <a:pt x="1862" y="385"/>
                      </a:lnTo>
                      <a:lnTo>
                        <a:pt x="1864" y="385"/>
                      </a:lnTo>
                      <a:lnTo>
                        <a:pt x="1866" y="385"/>
                      </a:lnTo>
                      <a:lnTo>
                        <a:pt x="1870" y="385"/>
                      </a:lnTo>
                      <a:lnTo>
                        <a:pt x="1872" y="385"/>
                      </a:lnTo>
                      <a:lnTo>
                        <a:pt x="1877" y="385"/>
                      </a:lnTo>
                      <a:lnTo>
                        <a:pt x="1879" y="385"/>
                      </a:lnTo>
                      <a:lnTo>
                        <a:pt x="1881" y="385"/>
                      </a:lnTo>
                      <a:lnTo>
                        <a:pt x="1883" y="385"/>
                      </a:lnTo>
                      <a:lnTo>
                        <a:pt x="1887" y="385"/>
                      </a:lnTo>
                      <a:lnTo>
                        <a:pt x="1890" y="385"/>
                      </a:lnTo>
                      <a:lnTo>
                        <a:pt x="1892" y="385"/>
                      </a:lnTo>
                      <a:lnTo>
                        <a:pt x="1894" y="385"/>
                      </a:lnTo>
                      <a:lnTo>
                        <a:pt x="1896" y="385"/>
                      </a:lnTo>
                      <a:lnTo>
                        <a:pt x="1898" y="385"/>
                      </a:lnTo>
                      <a:lnTo>
                        <a:pt x="1900" y="385"/>
                      </a:lnTo>
                      <a:lnTo>
                        <a:pt x="1903" y="385"/>
                      </a:lnTo>
                      <a:lnTo>
                        <a:pt x="1905" y="385"/>
                      </a:lnTo>
                      <a:lnTo>
                        <a:pt x="1909" y="385"/>
                      </a:lnTo>
                      <a:lnTo>
                        <a:pt x="1911" y="385"/>
                      </a:lnTo>
                      <a:lnTo>
                        <a:pt x="1915" y="385"/>
                      </a:lnTo>
                      <a:lnTo>
                        <a:pt x="1918" y="385"/>
                      </a:lnTo>
                      <a:lnTo>
                        <a:pt x="1920" y="385"/>
                      </a:lnTo>
                      <a:lnTo>
                        <a:pt x="1922" y="385"/>
                      </a:lnTo>
                      <a:lnTo>
                        <a:pt x="1924" y="385"/>
                      </a:lnTo>
                      <a:lnTo>
                        <a:pt x="1928" y="385"/>
                      </a:lnTo>
                      <a:lnTo>
                        <a:pt x="1931" y="385"/>
                      </a:lnTo>
                      <a:lnTo>
                        <a:pt x="1933" y="385"/>
                      </a:lnTo>
                      <a:lnTo>
                        <a:pt x="1935" y="385"/>
                      </a:lnTo>
                      <a:lnTo>
                        <a:pt x="1937" y="385"/>
                      </a:lnTo>
                      <a:lnTo>
                        <a:pt x="1939" y="385"/>
                      </a:lnTo>
                      <a:lnTo>
                        <a:pt x="1941" y="385"/>
                      </a:lnTo>
                      <a:lnTo>
                        <a:pt x="1944" y="385"/>
                      </a:lnTo>
                      <a:lnTo>
                        <a:pt x="1946" y="385"/>
                      </a:lnTo>
                      <a:lnTo>
                        <a:pt x="1948" y="385"/>
                      </a:lnTo>
                      <a:lnTo>
                        <a:pt x="1950" y="385"/>
                      </a:lnTo>
                      <a:lnTo>
                        <a:pt x="1952" y="385"/>
                      </a:lnTo>
                      <a:lnTo>
                        <a:pt x="1954" y="385"/>
                      </a:lnTo>
                      <a:lnTo>
                        <a:pt x="1956" y="385"/>
                      </a:lnTo>
                      <a:lnTo>
                        <a:pt x="1961" y="385"/>
                      </a:lnTo>
                      <a:lnTo>
                        <a:pt x="1965" y="385"/>
                      </a:lnTo>
                      <a:lnTo>
                        <a:pt x="1967" y="385"/>
                      </a:lnTo>
                      <a:lnTo>
                        <a:pt x="1969" y="385"/>
                      </a:lnTo>
                      <a:lnTo>
                        <a:pt x="1974" y="385"/>
                      </a:lnTo>
                      <a:lnTo>
                        <a:pt x="1976" y="385"/>
                      </a:lnTo>
                      <a:lnTo>
                        <a:pt x="1980" y="385"/>
                      </a:lnTo>
                      <a:lnTo>
                        <a:pt x="1984" y="385"/>
                      </a:lnTo>
                      <a:lnTo>
                        <a:pt x="1987" y="385"/>
                      </a:lnTo>
                      <a:lnTo>
                        <a:pt x="1991" y="385"/>
                      </a:lnTo>
                      <a:lnTo>
                        <a:pt x="1993" y="385"/>
                      </a:lnTo>
                      <a:lnTo>
                        <a:pt x="1995" y="385"/>
                      </a:lnTo>
                      <a:lnTo>
                        <a:pt x="1997" y="385"/>
                      </a:lnTo>
                      <a:lnTo>
                        <a:pt x="2002" y="385"/>
                      </a:lnTo>
                      <a:lnTo>
                        <a:pt x="2004" y="385"/>
                      </a:lnTo>
                      <a:lnTo>
                        <a:pt x="2006" y="385"/>
                      </a:lnTo>
                      <a:lnTo>
                        <a:pt x="2008" y="385"/>
                      </a:lnTo>
                      <a:lnTo>
                        <a:pt x="2012" y="385"/>
                      </a:lnTo>
                      <a:lnTo>
                        <a:pt x="2015" y="385"/>
                      </a:lnTo>
                      <a:lnTo>
                        <a:pt x="2017" y="385"/>
                      </a:lnTo>
                      <a:lnTo>
                        <a:pt x="2019" y="385"/>
                      </a:lnTo>
                      <a:lnTo>
                        <a:pt x="2021" y="385"/>
                      </a:lnTo>
                      <a:lnTo>
                        <a:pt x="2023" y="385"/>
                      </a:lnTo>
                      <a:lnTo>
                        <a:pt x="2025" y="385"/>
                      </a:lnTo>
                      <a:lnTo>
                        <a:pt x="2028" y="385"/>
                      </a:lnTo>
                      <a:lnTo>
                        <a:pt x="2032" y="385"/>
                      </a:lnTo>
                      <a:lnTo>
                        <a:pt x="2034" y="385"/>
                      </a:lnTo>
                      <a:lnTo>
                        <a:pt x="2036" y="385"/>
                      </a:lnTo>
                      <a:lnTo>
                        <a:pt x="2038" y="385"/>
                      </a:lnTo>
                      <a:lnTo>
                        <a:pt x="2040" y="385"/>
                      </a:lnTo>
                      <a:lnTo>
                        <a:pt x="2043" y="385"/>
                      </a:lnTo>
                      <a:lnTo>
                        <a:pt x="2045" y="385"/>
                      </a:lnTo>
                      <a:lnTo>
                        <a:pt x="2047" y="385"/>
                      </a:lnTo>
                      <a:lnTo>
                        <a:pt x="2049" y="385"/>
                      </a:lnTo>
                      <a:lnTo>
                        <a:pt x="2051" y="385"/>
                      </a:lnTo>
                      <a:lnTo>
                        <a:pt x="2053" y="385"/>
                      </a:lnTo>
                      <a:lnTo>
                        <a:pt x="2056" y="385"/>
                      </a:lnTo>
                      <a:lnTo>
                        <a:pt x="2058" y="385"/>
                      </a:lnTo>
                      <a:lnTo>
                        <a:pt x="2060" y="385"/>
                      </a:lnTo>
                      <a:lnTo>
                        <a:pt x="2062" y="385"/>
                      </a:lnTo>
                      <a:lnTo>
                        <a:pt x="2066" y="385"/>
                      </a:lnTo>
                      <a:lnTo>
                        <a:pt x="2068" y="385"/>
                      </a:lnTo>
                      <a:lnTo>
                        <a:pt x="2071" y="385"/>
                      </a:lnTo>
                      <a:lnTo>
                        <a:pt x="2073" y="385"/>
                      </a:lnTo>
                      <a:lnTo>
                        <a:pt x="2075" y="385"/>
                      </a:lnTo>
                      <a:lnTo>
                        <a:pt x="2077" y="385"/>
                      </a:lnTo>
                      <a:lnTo>
                        <a:pt x="2081" y="385"/>
                      </a:lnTo>
                      <a:lnTo>
                        <a:pt x="2084" y="385"/>
                      </a:lnTo>
                      <a:lnTo>
                        <a:pt x="2086" y="385"/>
                      </a:lnTo>
                      <a:lnTo>
                        <a:pt x="2088" y="385"/>
                      </a:lnTo>
                      <a:lnTo>
                        <a:pt x="2090" y="385"/>
                      </a:lnTo>
                      <a:lnTo>
                        <a:pt x="2092" y="385"/>
                      </a:lnTo>
                      <a:lnTo>
                        <a:pt x="2096" y="385"/>
                      </a:lnTo>
                      <a:lnTo>
                        <a:pt x="2099" y="385"/>
                      </a:lnTo>
                      <a:lnTo>
                        <a:pt x="2101" y="385"/>
                      </a:lnTo>
                      <a:lnTo>
                        <a:pt x="2103" y="385"/>
                      </a:lnTo>
                      <a:lnTo>
                        <a:pt x="2105" y="385"/>
                      </a:lnTo>
                      <a:lnTo>
                        <a:pt x="2107" y="385"/>
                      </a:lnTo>
                      <a:lnTo>
                        <a:pt x="2109" y="385"/>
                      </a:lnTo>
                      <a:lnTo>
                        <a:pt x="2112" y="385"/>
                      </a:lnTo>
                      <a:lnTo>
                        <a:pt x="2114" y="385"/>
                      </a:lnTo>
                      <a:lnTo>
                        <a:pt x="2116" y="385"/>
                      </a:lnTo>
                      <a:lnTo>
                        <a:pt x="2118" y="385"/>
                      </a:lnTo>
                      <a:lnTo>
                        <a:pt x="2120" y="385"/>
                      </a:lnTo>
                      <a:lnTo>
                        <a:pt x="2122" y="385"/>
                      </a:lnTo>
                      <a:lnTo>
                        <a:pt x="2124" y="385"/>
                      </a:lnTo>
                      <a:lnTo>
                        <a:pt x="2127" y="385"/>
                      </a:lnTo>
                      <a:lnTo>
                        <a:pt x="2129" y="385"/>
                      </a:lnTo>
                      <a:lnTo>
                        <a:pt x="2131" y="385"/>
                      </a:lnTo>
                      <a:lnTo>
                        <a:pt x="2133" y="385"/>
                      </a:lnTo>
                      <a:lnTo>
                        <a:pt x="2135" y="385"/>
                      </a:lnTo>
                      <a:lnTo>
                        <a:pt x="2137" y="385"/>
                      </a:lnTo>
                      <a:lnTo>
                        <a:pt x="2140" y="385"/>
                      </a:lnTo>
                      <a:lnTo>
                        <a:pt x="2142" y="385"/>
                      </a:lnTo>
                      <a:lnTo>
                        <a:pt x="2144" y="385"/>
                      </a:lnTo>
                      <a:lnTo>
                        <a:pt x="2146" y="385"/>
                      </a:lnTo>
                      <a:lnTo>
                        <a:pt x="2148" y="385"/>
                      </a:lnTo>
                      <a:lnTo>
                        <a:pt x="2150" y="385"/>
                      </a:lnTo>
                      <a:lnTo>
                        <a:pt x="2152" y="385"/>
                      </a:lnTo>
                      <a:lnTo>
                        <a:pt x="2155" y="385"/>
                      </a:lnTo>
                      <a:lnTo>
                        <a:pt x="2159" y="385"/>
                      </a:lnTo>
                      <a:lnTo>
                        <a:pt x="2161" y="385"/>
                      </a:lnTo>
                      <a:lnTo>
                        <a:pt x="2163" y="385"/>
                      </a:lnTo>
                      <a:lnTo>
                        <a:pt x="2165" y="385"/>
                      </a:lnTo>
                      <a:lnTo>
                        <a:pt x="2168" y="385"/>
                      </a:lnTo>
                      <a:lnTo>
                        <a:pt x="2170" y="385"/>
                      </a:lnTo>
                      <a:lnTo>
                        <a:pt x="2174" y="385"/>
                      </a:lnTo>
                      <a:lnTo>
                        <a:pt x="2176" y="385"/>
                      </a:lnTo>
                      <a:lnTo>
                        <a:pt x="2178" y="385"/>
                      </a:lnTo>
                      <a:lnTo>
                        <a:pt x="2181" y="385"/>
                      </a:lnTo>
                      <a:lnTo>
                        <a:pt x="2183" y="385"/>
                      </a:lnTo>
                      <a:lnTo>
                        <a:pt x="2185" y="385"/>
                      </a:lnTo>
                      <a:lnTo>
                        <a:pt x="2187" y="385"/>
                      </a:lnTo>
                      <a:lnTo>
                        <a:pt x="2189" y="385"/>
                      </a:lnTo>
                      <a:lnTo>
                        <a:pt x="2191" y="385"/>
                      </a:lnTo>
                      <a:lnTo>
                        <a:pt x="2196" y="385"/>
                      </a:lnTo>
                      <a:lnTo>
                        <a:pt x="2198" y="385"/>
                      </a:lnTo>
                      <a:lnTo>
                        <a:pt x="2200" y="385"/>
                      </a:lnTo>
                      <a:lnTo>
                        <a:pt x="2202" y="385"/>
                      </a:lnTo>
                      <a:lnTo>
                        <a:pt x="2204" y="385"/>
                      </a:lnTo>
                      <a:lnTo>
                        <a:pt x="2206" y="385"/>
                      </a:lnTo>
                      <a:lnTo>
                        <a:pt x="2209" y="385"/>
                      </a:lnTo>
                      <a:lnTo>
                        <a:pt x="2211" y="385"/>
                      </a:lnTo>
                      <a:lnTo>
                        <a:pt x="2215" y="385"/>
                      </a:lnTo>
                      <a:lnTo>
                        <a:pt x="2217" y="385"/>
                      </a:lnTo>
                      <a:lnTo>
                        <a:pt x="2219" y="385"/>
                      </a:lnTo>
                      <a:lnTo>
                        <a:pt x="2221" y="385"/>
                      </a:lnTo>
                      <a:lnTo>
                        <a:pt x="2224" y="385"/>
                      </a:lnTo>
                      <a:lnTo>
                        <a:pt x="2226" y="385"/>
                      </a:lnTo>
                      <a:lnTo>
                        <a:pt x="2228" y="385"/>
                      </a:lnTo>
                      <a:lnTo>
                        <a:pt x="2230" y="385"/>
                      </a:lnTo>
                      <a:lnTo>
                        <a:pt x="2234" y="385"/>
                      </a:lnTo>
                      <a:lnTo>
                        <a:pt x="2237" y="385"/>
                      </a:lnTo>
                      <a:lnTo>
                        <a:pt x="2239" y="385"/>
                      </a:lnTo>
                      <a:lnTo>
                        <a:pt x="2241" y="385"/>
                      </a:lnTo>
                      <a:lnTo>
                        <a:pt x="2243" y="385"/>
                      </a:lnTo>
                      <a:lnTo>
                        <a:pt x="2245" y="385"/>
                      </a:lnTo>
                      <a:lnTo>
                        <a:pt x="2247" y="385"/>
                      </a:lnTo>
                      <a:lnTo>
                        <a:pt x="2249" y="385"/>
                      </a:lnTo>
                      <a:lnTo>
                        <a:pt x="2252" y="385"/>
                      </a:lnTo>
                      <a:lnTo>
                        <a:pt x="2254" y="385"/>
                      </a:lnTo>
                      <a:lnTo>
                        <a:pt x="2258" y="385"/>
                      </a:lnTo>
                      <a:lnTo>
                        <a:pt x="2260" y="385"/>
                      </a:lnTo>
                      <a:lnTo>
                        <a:pt x="2262" y="385"/>
                      </a:lnTo>
                      <a:lnTo>
                        <a:pt x="2265" y="385"/>
                      </a:lnTo>
                      <a:lnTo>
                        <a:pt x="2267" y="385"/>
                      </a:lnTo>
                      <a:lnTo>
                        <a:pt x="2271" y="385"/>
                      </a:lnTo>
                      <a:lnTo>
                        <a:pt x="2273" y="385"/>
                      </a:lnTo>
                      <a:lnTo>
                        <a:pt x="2277" y="385"/>
                      </a:lnTo>
                      <a:lnTo>
                        <a:pt x="2280" y="385"/>
                      </a:lnTo>
                      <a:lnTo>
                        <a:pt x="2282" y="385"/>
                      </a:lnTo>
                      <a:lnTo>
                        <a:pt x="2284" y="385"/>
                      </a:lnTo>
                      <a:lnTo>
                        <a:pt x="2286" y="385"/>
                      </a:lnTo>
                      <a:lnTo>
                        <a:pt x="2288" y="385"/>
                      </a:lnTo>
                      <a:lnTo>
                        <a:pt x="2290" y="385"/>
                      </a:lnTo>
                      <a:lnTo>
                        <a:pt x="2293" y="385"/>
                      </a:lnTo>
                      <a:lnTo>
                        <a:pt x="2297" y="385"/>
                      </a:lnTo>
                      <a:lnTo>
                        <a:pt x="2299" y="385"/>
                      </a:lnTo>
                      <a:lnTo>
                        <a:pt x="2301" y="385"/>
                      </a:lnTo>
                      <a:lnTo>
                        <a:pt x="2303" y="385"/>
                      </a:lnTo>
                      <a:lnTo>
                        <a:pt x="2305" y="385"/>
                      </a:lnTo>
                      <a:lnTo>
                        <a:pt x="2308" y="385"/>
                      </a:lnTo>
                      <a:lnTo>
                        <a:pt x="2310" y="385"/>
                      </a:lnTo>
                      <a:lnTo>
                        <a:pt x="2312" y="385"/>
                      </a:lnTo>
                      <a:lnTo>
                        <a:pt x="2314" y="385"/>
                      </a:lnTo>
                      <a:lnTo>
                        <a:pt x="2316" y="385"/>
                      </a:lnTo>
                      <a:lnTo>
                        <a:pt x="2318" y="385"/>
                      </a:lnTo>
                      <a:lnTo>
                        <a:pt x="2321" y="385"/>
                      </a:lnTo>
                      <a:lnTo>
                        <a:pt x="2323" y="385"/>
                      </a:lnTo>
                      <a:lnTo>
                        <a:pt x="2325" y="385"/>
                      </a:lnTo>
                      <a:lnTo>
                        <a:pt x="2327" y="385"/>
                      </a:lnTo>
                      <a:lnTo>
                        <a:pt x="2329" y="385"/>
                      </a:lnTo>
                      <a:lnTo>
                        <a:pt x="2331" y="385"/>
                      </a:lnTo>
                      <a:lnTo>
                        <a:pt x="2333" y="385"/>
                      </a:lnTo>
                      <a:lnTo>
                        <a:pt x="2336" y="385"/>
                      </a:lnTo>
                      <a:lnTo>
                        <a:pt x="2338" y="385"/>
                      </a:lnTo>
                      <a:lnTo>
                        <a:pt x="2340" y="385"/>
                      </a:lnTo>
                      <a:lnTo>
                        <a:pt x="2342" y="385"/>
                      </a:lnTo>
                      <a:lnTo>
                        <a:pt x="2344" y="385"/>
                      </a:lnTo>
                      <a:lnTo>
                        <a:pt x="2346" y="385"/>
                      </a:lnTo>
                      <a:lnTo>
                        <a:pt x="2351" y="385"/>
                      </a:lnTo>
                      <a:lnTo>
                        <a:pt x="2353" y="385"/>
                      </a:lnTo>
                      <a:lnTo>
                        <a:pt x="2355" y="385"/>
                      </a:lnTo>
                      <a:lnTo>
                        <a:pt x="2357" y="385"/>
                      </a:lnTo>
                      <a:lnTo>
                        <a:pt x="2359" y="385"/>
                      </a:lnTo>
                      <a:lnTo>
                        <a:pt x="2361" y="385"/>
                      </a:lnTo>
                      <a:lnTo>
                        <a:pt x="2366" y="385"/>
                      </a:lnTo>
                      <a:lnTo>
                        <a:pt x="2368" y="385"/>
                      </a:lnTo>
                      <a:lnTo>
                        <a:pt x="2370" y="385"/>
                      </a:lnTo>
                      <a:lnTo>
                        <a:pt x="2372" y="385"/>
                      </a:lnTo>
                      <a:lnTo>
                        <a:pt x="2374" y="385"/>
                      </a:lnTo>
                      <a:lnTo>
                        <a:pt x="2379" y="385"/>
                      </a:lnTo>
                      <a:lnTo>
                        <a:pt x="2383" y="385"/>
                      </a:lnTo>
                      <a:lnTo>
                        <a:pt x="2385" y="385"/>
                      </a:lnTo>
                      <a:lnTo>
                        <a:pt x="2387" y="385"/>
                      </a:lnTo>
                      <a:lnTo>
                        <a:pt x="2389" y="385"/>
                      </a:lnTo>
                      <a:lnTo>
                        <a:pt x="2392" y="385"/>
                      </a:lnTo>
                      <a:lnTo>
                        <a:pt x="2394" y="385"/>
                      </a:lnTo>
                      <a:lnTo>
                        <a:pt x="2396" y="385"/>
                      </a:lnTo>
                      <a:lnTo>
                        <a:pt x="2398" y="385"/>
                      </a:lnTo>
                      <a:lnTo>
                        <a:pt x="2400" y="385"/>
                      </a:lnTo>
                      <a:lnTo>
                        <a:pt x="2402" y="385"/>
                      </a:lnTo>
                      <a:lnTo>
                        <a:pt x="2405" y="385"/>
                      </a:lnTo>
                      <a:lnTo>
                        <a:pt x="2407" y="385"/>
                      </a:lnTo>
                      <a:lnTo>
                        <a:pt x="2409" y="385"/>
                      </a:lnTo>
                      <a:lnTo>
                        <a:pt x="2411" y="385"/>
                      </a:lnTo>
                      <a:lnTo>
                        <a:pt x="2415" y="385"/>
                      </a:lnTo>
                      <a:lnTo>
                        <a:pt x="2417" y="385"/>
                      </a:lnTo>
                      <a:lnTo>
                        <a:pt x="2422" y="385"/>
                      </a:lnTo>
                      <a:lnTo>
                        <a:pt x="2424" y="385"/>
                      </a:lnTo>
                      <a:lnTo>
                        <a:pt x="2426" y="385"/>
                      </a:lnTo>
                      <a:lnTo>
                        <a:pt x="2428" y="385"/>
                      </a:lnTo>
                      <a:lnTo>
                        <a:pt x="2430" y="385"/>
                      </a:lnTo>
                      <a:lnTo>
                        <a:pt x="2433" y="385"/>
                      </a:lnTo>
                      <a:lnTo>
                        <a:pt x="2435" y="385"/>
                      </a:lnTo>
                      <a:lnTo>
                        <a:pt x="2437" y="385"/>
                      </a:lnTo>
                      <a:lnTo>
                        <a:pt x="2439" y="385"/>
                      </a:lnTo>
                      <a:lnTo>
                        <a:pt x="2441" y="385"/>
                      </a:lnTo>
                      <a:lnTo>
                        <a:pt x="2443" y="385"/>
                      </a:lnTo>
                      <a:lnTo>
                        <a:pt x="2446" y="385"/>
                      </a:lnTo>
                      <a:lnTo>
                        <a:pt x="2448" y="385"/>
                      </a:lnTo>
                      <a:lnTo>
                        <a:pt x="2450" y="385"/>
                      </a:lnTo>
                      <a:lnTo>
                        <a:pt x="2452" y="385"/>
                      </a:lnTo>
                      <a:lnTo>
                        <a:pt x="2454" y="385"/>
                      </a:lnTo>
                      <a:lnTo>
                        <a:pt x="2458" y="385"/>
                      </a:lnTo>
                      <a:lnTo>
                        <a:pt x="2461" y="385"/>
                      </a:lnTo>
                      <a:lnTo>
                        <a:pt x="2463" y="385"/>
                      </a:lnTo>
                      <a:lnTo>
                        <a:pt x="2465" y="385"/>
                      </a:lnTo>
                      <a:lnTo>
                        <a:pt x="2467" y="385"/>
                      </a:lnTo>
                      <a:lnTo>
                        <a:pt x="2469" y="385"/>
                      </a:lnTo>
                      <a:lnTo>
                        <a:pt x="2471" y="385"/>
                      </a:lnTo>
                      <a:lnTo>
                        <a:pt x="2474" y="385"/>
                      </a:lnTo>
                      <a:lnTo>
                        <a:pt x="2476" y="385"/>
                      </a:lnTo>
                      <a:lnTo>
                        <a:pt x="2478" y="385"/>
                      </a:lnTo>
                      <a:lnTo>
                        <a:pt x="2480" y="385"/>
                      </a:lnTo>
                      <a:lnTo>
                        <a:pt x="2484" y="385"/>
                      </a:lnTo>
                      <a:lnTo>
                        <a:pt x="2486" y="385"/>
                      </a:lnTo>
                      <a:lnTo>
                        <a:pt x="2489" y="385"/>
                      </a:lnTo>
                      <a:lnTo>
                        <a:pt x="2491" y="385"/>
                      </a:lnTo>
                      <a:lnTo>
                        <a:pt x="2493" y="385"/>
                      </a:lnTo>
                      <a:lnTo>
                        <a:pt x="2497" y="385"/>
                      </a:lnTo>
                      <a:lnTo>
                        <a:pt x="2499" y="385"/>
                      </a:lnTo>
                      <a:lnTo>
                        <a:pt x="2502" y="385"/>
                      </a:lnTo>
                      <a:lnTo>
                        <a:pt x="2504" y="385"/>
                      </a:lnTo>
                      <a:lnTo>
                        <a:pt x="2506" y="385"/>
                      </a:lnTo>
                      <a:lnTo>
                        <a:pt x="2508" y="385"/>
                      </a:lnTo>
                      <a:lnTo>
                        <a:pt x="2510" y="385"/>
                      </a:lnTo>
                      <a:lnTo>
                        <a:pt x="2512" y="385"/>
                      </a:lnTo>
                      <a:lnTo>
                        <a:pt x="2514" y="385"/>
                      </a:lnTo>
                      <a:lnTo>
                        <a:pt x="2517" y="385"/>
                      </a:lnTo>
                      <a:lnTo>
                        <a:pt x="2521" y="385"/>
                      </a:lnTo>
                      <a:lnTo>
                        <a:pt x="2523" y="385"/>
                      </a:lnTo>
                      <a:lnTo>
                        <a:pt x="2525" y="385"/>
                      </a:lnTo>
                      <a:lnTo>
                        <a:pt x="2527" y="385"/>
                      </a:lnTo>
                      <a:lnTo>
                        <a:pt x="2530" y="385"/>
                      </a:lnTo>
                      <a:lnTo>
                        <a:pt x="2532" y="385"/>
                      </a:lnTo>
                      <a:lnTo>
                        <a:pt x="2534" y="385"/>
                      </a:lnTo>
                      <a:lnTo>
                        <a:pt x="2536" y="385"/>
                      </a:lnTo>
                      <a:lnTo>
                        <a:pt x="2540" y="385"/>
                      </a:lnTo>
                      <a:lnTo>
                        <a:pt x="2542" y="385"/>
                      </a:lnTo>
                      <a:lnTo>
                        <a:pt x="2545" y="385"/>
                      </a:lnTo>
                      <a:lnTo>
                        <a:pt x="2547" y="385"/>
                      </a:lnTo>
                      <a:lnTo>
                        <a:pt x="2549" y="385"/>
                      </a:lnTo>
                      <a:lnTo>
                        <a:pt x="2553" y="385"/>
                      </a:lnTo>
                      <a:lnTo>
                        <a:pt x="2555" y="385"/>
                      </a:lnTo>
                      <a:lnTo>
                        <a:pt x="2558" y="385"/>
                      </a:lnTo>
                      <a:lnTo>
                        <a:pt x="2560" y="385"/>
                      </a:lnTo>
                      <a:lnTo>
                        <a:pt x="2562" y="385"/>
                      </a:lnTo>
                      <a:lnTo>
                        <a:pt x="2564" y="385"/>
                      </a:lnTo>
                      <a:lnTo>
                        <a:pt x="2566" y="385"/>
                      </a:lnTo>
                      <a:lnTo>
                        <a:pt x="2568" y="385"/>
                      </a:lnTo>
                      <a:lnTo>
                        <a:pt x="2570" y="385"/>
                      </a:lnTo>
                      <a:lnTo>
                        <a:pt x="2573" y="385"/>
                      </a:lnTo>
                      <a:lnTo>
                        <a:pt x="2575" y="385"/>
                      </a:lnTo>
                      <a:lnTo>
                        <a:pt x="2577" y="385"/>
                      </a:lnTo>
                      <a:lnTo>
                        <a:pt x="2579" y="385"/>
                      </a:lnTo>
                      <a:lnTo>
                        <a:pt x="2581" y="385"/>
                      </a:lnTo>
                      <a:lnTo>
                        <a:pt x="2583" y="387"/>
                      </a:lnTo>
                      <a:lnTo>
                        <a:pt x="2583" y="385"/>
                      </a:lnTo>
                      <a:lnTo>
                        <a:pt x="2586" y="385"/>
                      </a:lnTo>
                      <a:lnTo>
                        <a:pt x="2590" y="385"/>
                      </a:lnTo>
                      <a:lnTo>
                        <a:pt x="2592" y="385"/>
                      </a:lnTo>
                      <a:lnTo>
                        <a:pt x="2594" y="385"/>
                      </a:lnTo>
                      <a:lnTo>
                        <a:pt x="2598" y="385"/>
                      </a:lnTo>
                      <a:lnTo>
                        <a:pt x="2601" y="385"/>
                      </a:lnTo>
                      <a:lnTo>
                        <a:pt x="2603" y="385"/>
                      </a:lnTo>
                      <a:lnTo>
                        <a:pt x="2605" y="385"/>
                      </a:lnTo>
                      <a:lnTo>
                        <a:pt x="2609" y="385"/>
                      </a:lnTo>
                      <a:lnTo>
                        <a:pt x="2611" y="385"/>
                      </a:lnTo>
                      <a:lnTo>
                        <a:pt x="2614" y="385"/>
                      </a:lnTo>
                      <a:lnTo>
                        <a:pt x="2616" y="385"/>
                      </a:lnTo>
                      <a:lnTo>
                        <a:pt x="2618" y="385"/>
                      </a:lnTo>
                      <a:lnTo>
                        <a:pt x="2622" y="385"/>
                      </a:lnTo>
                      <a:lnTo>
                        <a:pt x="2624" y="385"/>
                      </a:lnTo>
                      <a:lnTo>
                        <a:pt x="2626" y="385"/>
                      </a:lnTo>
                      <a:lnTo>
                        <a:pt x="2629" y="385"/>
                      </a:lnTo>
                      <a:lnTo>
                        <a:pt x="2631" y="385"/>
                      </a:lnTo>
                      <a:lnTo>
                        <a:pt x="2633" y="385"/>
                      </a:lnTo>
                      <a:lnTo>
                        <a:pt x="2635" y="385"/>
                      </a:lnTo>
                      <a:lnTo>
                        <a:pt x="2639" y="385"/>
                      </a:lnTo>
                      <a:lnTo>
                        <a:pt x="2642" y="385"/>
                      </a:lnTo>
                      <a:lnTo>
                        <a:pt x="2644" y="385"/>
                      </a:lnTo>
                      <a:lnTo>
                        <a:pt x="2646" y="385"/>
                      </a:lnTo>
                      <a:lnTo>
                        <a:pt x="2648" y="385"/>
                      </a:lnTo>
                      <a:lnTo>
                        <a:pt x="2650" y="385"/>
                      </a:lnTo>
                      <a:lnTo>
                        <a:pt x="2652" y="385"/>
                      </a:lnTo>
                      <a:lnTo>
                        <a:pt x="2654" y="385"/>
                      </a:lnTo>
                      <a:lnTo>
                        <a:pt x="2657" y="385"/>
                      </a:lnTo>
                      <a:lnTo>
                        <a:pt x="2659" y="385"/>
                      </a:lnTo>
                      <a:lnTo>
                        <a:pt x="2661" y="385"/>
                      </a:lnTo>
                      <a:lnTo>
                        <a:pt x="2663" y="385"/>
                      </a:lnTo>
                      <a:lnTo>
                        <a:pt x="2665" y="385"/>
                      </a:lnTo>
                      <a:lnTo>
                        <a:pt x="2667" y="385"/>
                      </a:lnTo>
                      <a:lnTo>
                        <a:pt x="2670" y="385"/>
                      </a:lnTo>
                      <a:lnTo>
                        <a:pt x="2672" y="385"/>
                      </a:lnTo>
                      <a:lnTo>
                        <a:pt x="2674" y="385"/>
                      </a:lnTo>
                      <a:lnTo>
                        <a:pt x="2676" y="385"/>
                      </a:lnTo>
                      <a:lnTo>
                        <a:pt x="2678" y="385"/>
                      </a:lnTo>
                      <a:lnTo>
                        <a:pt x="2680" y="385"/>
                      </a:lnTo>
                      <a:lnTo>
                        <a:pt x="2685" y="385"/>
                      </a:lnTo>
                      <a:lnTo>
                        <a:pt x="2687" y="385"/>
                      </a:lnTo>
                      <a:lnTo>
                        <a:pt x="2689" y="385"/>
                      </a:lnTo>
                      <a:lnTo>
                        <a:pt x="2691" y="385"/>
                      </a:lnTo>
                      <a:lnTo>
                        <a:pt x="2693" y="385"/>
                      </a:lnTo>
                      <a:lnTo>
                        <a:pt x="2698" y="385"/>
                      </a:lnTo>
                      <a:lnTo>
                        <a:pt x="2700" y="385"/>
                      </a:lnTo>
                      <a:lnTo>
                        <a:pt x="2702" y="385"/>
                      </a:lnTo>
                      <a:lnTo>
                        <a:pt x="2704" y="385"/>
                      </a:lnTo>
                      <a:lnTo>
                        <a:pt x="2706" y="385"/>
                      </a:lnTo>
                      <a:lnTo>
                        <a:pt x="2708" y="385"/>
                      </a:lnTo>
                      <a:lnTo>
                        <a:pt x="2711" y="385"/>
                      </a:lnTo>
                      <a:lnTo>
                        <a:pt x="2713" y="385"/>
                      </a:lnTo>
                      <a:lnTo>
                        <a:pt x="2715" y="385"/>
                      </a:lnTo>
                      <a:lnTo>
                        <a:pt x="2717" y="385"/>
                      </a:lnTo>
                      <a:lnTo>
                        <a:pt x="2719" y="385"/>
                      </a:lnTo>
                      <a:lnTo>
                        <a:pt x="2721" y="385"/>
                      </a:lnTo>
                      <a:lnTo>
                        <a:pt x="2726" y="385"/>
                      </a:lnTo>
                      <a:lnTo>
                        <a:pt x="2728" y="385"/>
                      </a:lnTo>
                      <a:lnTo>
                        <a:pt x="2730" y="385"/>
                      </a:lnTo>
                      <a:lnTo>
                        <a:pt x="2732" y="385"/>
                      </a:lnTo>
                      <a:lnTo>
                        <a:pt x="2734" y="385"/>
                      </a:lnTo>
                      <a:lnTo>
                        <a:pt x="2736" y="385"/>
                      </a:lnTo>
                      <a:lnTo>
                        <a:pt x="2739" y="385"/>
                      </a:lnTo>
                      <a:lnTo>
                        <a:pt x="2741" y="385"/>
                      </a:lnTo>
                      <a:lnTo>
                        <a:pt x="2743" y="385"/>
                      </a:lnTo>
                      <a:lnTo>
                        <a:pt x="2745" y="385"/>
                      </a:lnTo>
                      <a:lnTo>
                        <a:pt x="2747" y="385"/>
                      </a:lnTo>
                      <a:lnTo>
                        <a:pt x="2749" y="385"/>
                      </a:lnTo>
                      <a:lnTo>
                        <a:pt x="2751" y="385"/>
                      </a:lnTo>
                      <a:lnTo>
                        <a:pt x="2754" y="385"/>
                      </a:lnTo>
                      <a:lnTo>
                        <a:pt x="2756" y="385"/>
                      </a:lnTo>
                      <a:lnTo>
                        <a:pt x="2758" y="385"/>
                      </a:lnTo>
                      <a:lnTo>
                        <a:pt x="2760" y="385"/>
                      </a:lnTo>
                      <a:lnTo>
                        <a:pt x="2762" y="385"/>
                      </a:lnTo>
                      <a:lnTo>
                        <a:pt x="2764" y="385"/>
                      </a:lnTo>
                      <a:lnTo>
                        <a:pt x="2767" y="385"/>
                      </a:lnTo>
                      <a:lnTo>
                        <a:pt x="2769" y="385"/>
                      </a:lnTo>
                      <a:lnTo>
                        <a:pt x="2771" y="385"/>
                      </a:lnTo>
                      <a:lnTo>
                        <a:pt x="2773" y="385"/>
                      </a:lnTo>
                      <a:lnTo>
                        <a:pt x="2775" y="385"/>
                      </a:lnTo>
                      <a:lnTo>
                        <a:pt x="2777" y="385"/>
                      </a:lnTo>
                      <a:lnTo>
                        <a:pt x="2779" y="385"/>
                      </a:lnTo>
                      <a:lnTo>
                        <a:pt x="2782" y="385"/>
                      </a:lnTo>
                      <a:lnTo>
                        <a:pt x="2784" y="385"/>
                      </a:lnTo>
                      <a:lnTo>
                        <a:pt x="2786" y="385"/>
                      </a:lnTo>
                      <a:lnTo>
                        <a:pt x="2788" y="385"/>
                      </a:lnTo>
                      <a:lnTo>
                        <a:pt x="2790" y="385"/>
                      </a:lnTo>
                      <a:lnTo>
                        <a:pt x="2792" y="385"/>
                      </a:lnTo>
                      <a:lnTo>
                        <a:pt x="2795" y="385"/>
                      </a:lnTo>
                      <a:lnTo>
                        <a:pt x="2797" y="385"/>
                      </a:lnTo>
                      <a:lnTo>
                        <a:pt x="2799" y="385"/>
                      </a:lnTo>
                      <a:lnTo>
                        <a:pt x="2801" y="385"/>
                      </a:lnTo>
                      <a:lnTo>
                        <a:pt x="2803" y="385"/>
                      </a:lnTo>
                      <a:lnTo>
                        <a:pt x="2805" y="385"/>
                      </a:lnTo>
                      <a:lnTo>
                        <a:pt x="2810" y="385"/>
                      </a:lnTo>
                      <a:lnTo>
                        <a:pt x="2812" y="385"/>
                      </a:lnTo>
                      <a:lnTo>
                        <a:pt x="2814" y="385"/>
                      </a:lnTo>
                      <a:lnTo>
                        <a:pt x="2816" y="385"/>
                      </a:lnTo>
                      <a:lnTo>
                        <a:pt x="2818" y="385"/>
                      </a:lnTo>
                      <a:lnTo>
                        <a:pt x="2820" y="385"/>
                      </a:lnTo>
                      <a:lnTo>
                        <a:pt x="2823" y="385"/>
                      </a:lnTo>
                      <a:lnTo>
                        <a:pt x="2825" y="385"/>
                      </a:lnTo>
                      <a:lnTo>
                        <a:pt x="2827" y="385"/>
                      </a:lnTo>
                      <a:lnTo>
                        <a:pt x="2829" y="385"/>
                      </a:lnTo>
                      <a:lnTo>
                        <a:pt x="2833" y="385"/>
                      </a:lnTo>
                      <a:lnTo>
                        <a:pt x="2835" y="385"/>
                      </a:lnTo>
                      <a:lnTo>
                        <a:pt x="2838" y="385"/>
                      </a:lnTo>
                      <a:lnTo>
                        <a:pt x="2840" y="385"/>
                      </a:lnTo>
                      <a:lnTo>
                        <a:pt x="2842" y="385"/>
                      </a:lnTo>
                      <a:lnTo>
                        <a:pt x="2844" y="385"/>
                      </a:lnTo>
                      <a:lnTo>
                        <a:pt x="2846" y="385"/>
                      </a:lnTo>
                      <a:lnTo>
                        <a:pt x="2848" y="385"/>
                      </a:lnTo>
                      <a:lnTo>
                        <a:pt x="2851" y="385"/>
                      </a:lnTo>
                      <a:lnTo>
                        <a:pt x="2853" y="385"/>
                      </a:lnTo>
                      <a:lnTo>
                        <a:pt x="2855" y="385"/>
                      </a:lnTo>
                      <a:lnTo>
                        <a:pt x="2857" y="385"/>
                      </a:lnTo>
                      <a:lnTo>
                        <a:pt x="2859" y="385"/>
                      </a:lnTo>
                      <a:lnTo>
                        <a:pt x="2861" y="385"/>
                      </a:lnTo>
                      <a:lnTo>
                        <a:pt x="2863" y="385"/>
                      </a:lnTo>
                      <a:lnTo>
                        <a:pt x="2866" y="385"/>
                      </a:lnTo>
                      <a:lnTo>
                        <a:pt x="2868" y="385"/>
                      </a:lnTo>
                      <a:lnTo>
                        <a:pt x="2870" y="385"/>
                      </a:lnTo>
                      <a:lnTo>
                        <a:pt x="2872" y="385"/>
                      </a:lnTo>
                      <a:lnTo>
                        <a:pt x="2874" y="385"/>
                      </a:lnTo>
                      <a:lnTo>
                        <a:pt x="2876" y="385"/>
                      </a:lnTo>
                      <a:lnTo>
                        <a:pt x="2879" y="385"/>
                      </a:lnTo>
                      <a:lnTo>
                        <a:pt x="2881" y="385"/>
                      </a:lnTo>
                      <a:lnTo>
                        <a:pt x="2885" y="385"/>
                      </a:lnTo>
                      <a:lnTo>
                        <a:pt x="2887" y="385"/>
                      </a:lnTo>
                      <a:lnTo>
                        <a:pt x="2889" y="385"/>
                      </a:lnTo>
                      <a:lnTo>
                        <a:pt x="2891" y="385"/>
                      </a:lnTo>
                      <a:lnTo>
                        <a:pt x="2894" y="385"/>
                      </a:lnTo>
                      <a:lnTo>
                        <a:pt x="2898" y="385"/>
                      </a:lnTo>
                      <a:lnTo>
                        <a:pt x="2902" y="385"/>
                      </a:lnTo>
                      <a:lnTo>
                        <a:pt x="2904" y="385"/>
                      </a:lnTo>
                      <a:lnTo>
                        <a:pt x="2907" y="385"/>
                      </a:lnTo>
                      <a:lnTo>
                        <a:pt x="2909" y="385"/>
                      </a:lnTo>
                      <a:lnTo>
                        <a:pt x="2911" y="385"/>
                      </a:lnTo>
                      <a:lnTo>
                        <a:pt x="2915" y="385"/>
                      </a:lnTo>
                      <a:lnTo>
                        <a:pt x="2917" y="385"/>
                      </a:lnTo>
                      <a:lnTo>
                        <a:pt x="2922" y="385"/>
                      </a:lnTo>
                      <a:lnTo>
                        <a:pt x="2924" y="385"/>
                      </a:lnTo>
                      <a:lnTo>
                        <a:pt x="2928" y="385"/>
                      </a:lnTo>
                      <a:lnTo>
                        <a:pt x="2930" y="385"/>
                      </a:lnTo>
                      <a:lnTo>
                        <a:pt x="2932" y="385"/>
                      </a:lnTo>
                      <a:lnTo>
                        <a:pt x="2935" y="385"/>
                      </a:lnTo>
                      <a:lnTo>
                        <a:pt x="2937" y="385"/>
                      </a:lnTo>
                      <a:lnTo>
                        <a:pt x="2939" y="385"/>
                      </a:lnTo>
                      <a:lnTo>
                        <a:pt x="2941" y="385"/>
                      </a:lnTo>
                      <a:lnTo>
                        <a:pt x="2943" y="385"/>
                      </a:lnTo>
                      <a:lnTo>
                        <a:pt x="2945" y="385"/>
                      </a:lnTo>
                      <a:lnTo>
                        <a:pt x="2948" y="385"/>
                      </a:lnTo>
                      <a:lnTo>
                        <a:pt x="2950" y="385"/>
                      </a:lnTo>
                      <a:lnTo>
                        <a:pt x="2952" y="385"/>
                      </a:lnTo>
                      <a:lnTo>
                        <a:pt x="2956" y="385"/>
                      </a:lnTo>
                      <a:lnTo>
                        <a:pt x="2958" y="385"/>
                      </a:lnTo>
                      <a:lnTo>
                        <a:pt x="2960" y="385"/>
                      </a:lnTo>
                      <a:lnTo>
                        <a:pt x="2963" y="385"/>
                      </a:lnTo>
                      <a:lnTo>
                        <a:pt x="2965" y="385"/>
                      </a:lnTo>
                      <a:lnTo>
                        <a:pt x="2967" y="385"/>
                      </a:lnTo>
                      <a:lnTo>
                        <a:pt x="2969" y="385"/>
                      </a:lnTo>
                      <a:lnTo>
                        <a:pt x="2971" y="385"/>
                      </a:lnTo>
                      <a:lnTo>
                        <a:pt x="2973" y="385"/>
                      </a:lnTo>
                      <a:lnTo>
                        <a:pt x="2978" y="385"/>
                      </a:lnTo>
                      <a:lnTo>
                        <a:pt x="2980" y="385"/>
                      </a:lnTo>
                      <a:lnTo>
                        <a:pt x="2982" y="385"/>
                      </a:lnTo>
                      <a:lnTo>
                        <a:pt x="2984" y="385"/>
                      </a:lnTo>
                      <a:lnTo>
                        <a:pt x="2986" y="385"/>
                      </a:lnTo>
                      <a:lnTo>
                        <a:pt x="2988" y="385"/>
                      </a:lnTo>
                      <a:lnTo>
                        <a:pt x="2991" y="385"/>
                      </a:lnTo>
                      <a:lnTo>
                        <a:pt x="2993" y="385"/>
                      </a:lnTo>
                      <a:lnTo>
                        <a:pt x="2997" y="385"/>
                      </a:lnTo>
                      <a:lnTo>
                        <a:pt x="2999" y="385"/>
                      </a:lnTo>
                      <a:lnTo>
                        <a:pt x="3001" y="385"/>
                      </a:lnTo>
                      <a:lnTo>
                        <a:pt x="3004" y="385"/>
                      </a:lnTo>
                      <a:lnTo>
                        <a:pt x="3006" y="385"/>
                      </a:lnTo>
                      <a:lnTo>
                        <a:pt x="3008" y="385"/>
                      </a:lnTo>
                      <a:lnTo>
                        <a:pt x="3012" y="385"/>
                      </a:lnTo>
                      <a:lnTo>
                        <a:pt x="3016" y="385"/>
                      </a:lnTo>
                      <a:lnTo>
                        <a:pt x="3021" y="385"/>
                      </a:lnTo>
                      <a:lnTo>
                        <a:pt x="3025" y="385"/>
                      </a:lnTo>
                      <a:lnTo>
                        <a:pt x="3027" y="385"/>
                      </a:lnTo>
                      <a:lnTo>
                        <a:pt x="3029" y="385"/>
                      </a:lnTo>
                      <a:lnTo>
                        <a:pt x="3032" y="385"/>
                      </a:lnTo>
                      <a:lnTo>
                        <a:pt x="3034" y="385"/>
                      </a:lnTo>
                      <a:lnTo>
                        <a:pt x="3038" y="385"/>
                      </a:lnTo>
                      <a:lnTo>
                        <a:pt x="3040" y="385"/>
                      </a:lnTo>
                      <a:lnTo>
                        <a:pt x="3042" y="385"/>
                      </a:lnTo>
                      <a:lnTo>
                        <a:pt x="3044" y="385"/>
                      </a:lnTo>
                      <a:lnTo>
                        <a:pt x="3047" y="385"/>
                      </a:lnTo>
                      <a:lnTo>
                        <a:pt x="3049" y="385"/>
                      </a:lnTo>
                      <a:lnTo>
                        <a:pt x="3051" y="385"/>
                      </a:lnTo>
                      <a:lnTo>
                        <a:pt x="3053" y="385"/>
                      </a:lnTo>
                      <a:lnTo>
                        <a:pt x="3057" y="385"/>
                      </a:lnTo>
                      <a:lnTo>
                        <a:pt x="3060" y="385"/>
                      </a:lnTo>
                      <a:lnTo>
                        <a:pt x="3062" y="385"/>
                      </a:lnTo>
                      <a:lnTo>
                        <a:pt x="3066" y="385"/>
                      </a:lnTo>
                      <a:lnTo>
                        <a:pt x="3068" y="385"/>
                      </a:lnTo>
                      <a:lnTo>
                        <a:pt x="3070" y="385"/>
                      </a:lnTo>
                      <a:lnTo>
                        <a:pt x="3075" y="385"/>
                      </a:lnTo>
                      <a:lnTo>
                        <a:pt x="3077" y="385"/>
                      </a:lnTo>
                      <a:lnTo>
                        <a:pt x="3079" y="385"/>
                      </a:lnTo>
                      <a:lnTo>
                        <a:pt x="3081" y="385"/>
                      </a:lnTo>
                      <a:lnTo>
                        <a:pt x="3083" y="385"/>
                      </a:lnTo>
                      <a:lnTo>
                        <a:pt x="3088" y="387"/>
                      </a:lnTo>
                      <a:lnTo>
                        <a:pt x="3088" y="385"/>
                      </a:lnTo>
                      <a:lnTo>
                        <a:pt x="3090" y="385"/>
                      </a:lnTo>
                      <a:lnTo>
                        <a:pt x="3092" y="385"/>
                      </a:lnTo>
                      <a:lnTo>
                        <a:pt x="3094" y="385"/>
                      </a:lnTo>
                      <a:lnTo>
                        <a:pt x="3096" y="385"/>
                      </a:lnTo>
                      <a:lnTo>
                        <a:pt x="3098" y="385"/>
                      </a:lnTo>
                      <a:lnTo>
                        <a:pt x="3100" y="385"/>
                      </a:lnTo>
                    </a:path>
                  </a:pathLst>
                </a:custGeom>
                <a:grpFill/>
                <a:ln w="3175">
                  <a:solidFill>
                    <a:srgbClr val="FF69B4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69" name="Freeform 48"/>
                <p:cNvSpPr>
                  <a:spLocks/>
                </p:cNvSpPr>
                <p:nvPr/>
              </p:nvSpPr>
              <p:spPr bwMode="auto">
                <a:xfrm>
                  <a:off x="2452688" y="4516438"/>
                  <a:ext cx="4921250" cy="142875"/>
                </a:xfrm>
                <a:custGeom>
                  <a:avLst/>
                  <a:gdLst>
                    <a:gd name="T0" fmla="*/ 39 w 3100"/>
                    <a:gd name="T1" fmla="*/ 90 h 90"/>
                    <a:gd name="T2" fmla="*/ 84 w 3100"/>
                    <a:gd name="T3" fmla="*/ 88 h 90"/>
                    <a:gd name="T4" fmla="*/ 129 w 3100"/>
                    <a:gd name="T5" fmla="*/ 90 h 90"/>
                    <a:gd name="T6" fmla="*/ 183 w 3100"/>
                    <a:gd name="T7" fmla="*/ 90 h 90"/>
                    <a:gd name="T8" fmla="*/ 231 w 3100"/>
                    <a:gd name="T9" fmla="*/ 90 h 90"/>
                    <a:gd name="T10" fmla="*/ 280 w 3100"/>
                    <a:gd name="T11" fmla="*/ 90 h 90"/>
                    <a:gd name="T12" fmla="*/ 334 w 3100"/>
                    <a:gd name="T13" fmla="*/ 88 h 90"/>
                    <a:gd name="T14" fmla="*/ 379 w 3100"/>
                    <a:gd name="T15" fmla="*/ 90 h 90"/>
                    <a:gd name="T16" fmla="*/ 427 w 3100"/>
                    <a:gd name="T17" fmla="*/ 88 h 90"/>
                    <a:gd name="T18" fmla="*/ 483 w 3100"/>
                    <a:gd name="T19" fmla="*/ 90 h 90"/>
                    <a:gd name="T20" fmla="*/ 539 w 3100"/>
                    <a:gd name="T21" fmla="*/ 90 h 90"/>
                    <a:gd name="T22" fmla="*/ 590 w 3100"/>
                    <a:gd name="T23" fmla="*/ 90 h 90"/>
                    <a:gd name="T24" fmla="*/ 644 w 3100"/>
                    <a:gd name="T25" fmla="*/ 88 h 90"/>
                    <a:gd name="T26" fmla="*/ 698 w 3100"/>
                    <a:gd name="T27" fmla="*/ 90 h 90"/>
                    <a:gd name="T28" fmla="*/ 741 w 3100"/>
                    <a:gd name="T29" fmla="*/ 88 h 90"/>
                    <a:gd name="T30" fmla="*/ 787 w 3100"/>
                    <a:gd name="T31" fmla="*/ 88 h 90"/>
                    <a:gd name="T32" fmla="*/ 840 w 3100"/>
                    <a:gd name="T33" fmla="*/ 88 h 90"/>
                    <a:gd name="T34" fmla="*/ 896 w 3100"/>
                    <a:gd name="T35" fmla="*/ 88 h 90"/>
                    <a:gd name="T36" fmla="*/ 952 w 3100"/>
                    <a:gd name="T37" fmla="*/ 88 h 90"/>
                    <a:gd name="T38" fmla="*/ 998 w 3100"/>
                    <a:gd name="T39" fmla="*/ 88 h 90"/>
                    <a:gd name="T40" fmla="*/ 1043 w 3100"/>
                    <a:gd name="T41" fmla="*/ 90 h 90"/>
                    <a:gd name="T42" fmla="*/ 1086 w 3100"/>
                    <a:gd name="T43" fmla="*/ 90 h 90"/>
                    <a:gd name="T44" fmla="*/ 1123 w 3100"/>
                    <a:gd name="T45" fmla="*/ 88 h 90"/>
                    <a:gd name="T46" fmla="*/ 1168 w 3100"/>
                    <a:gd name="T47" fmla="*/ 88 h 90"/>
                    <a:gd name="T48" fmla="*/ 1205 w 3100"/>
                    <a:gd name="T49" fmla="*/ 90 h 90"/>
                    <a:gd name="T50" fmla="*/ 1243 w 3100"/>
                    <a:gd name="T51" fmla="*/ 90 h 90"/>
                    <a:gd name="T52" fmla="*/ 1286 w 3100"/>
                    <a:gd name="T53" fmla="*/ 88 h 90"/>
                    <a:gd name="T54" fmla="*/ 1323 w 3100"/>
                    <a:gd name="T55" fmla="*/ 90 h 90"/>
                    <a:gd name="T56" fmla="*/ 1366 w 3100"/>
                    <a:gd name="T57" fmla="*/ 90 h 90"/>
                    <a:gd name="T58" fmla="*/ 1409 w 3100"/>
                    <a:gd name="T59" fmla="*/ 88 h 90"/>
                    <a:gd name="T60" fmla="*/ 1448 w 3100"/>
                    <a:gd name="T61" fmla="*/ 88 h 90"/>
                    <a:gd name="T62" fmla="*/ 1489 w 3100"/>
                    <a:gd name="T63" fmla="*/ 88 h 90"/>
                    <a:gd name="T64" fmla="*/ 1532 w 3100"/>
                    <a:gd name="T65" fmla="*/ 88 h 90"/>
                    <a:gd name="T66" fmla="*/ 1579 w 3100"/>
                    <a:gd name="T67" fmla="*/ 88 h 90"/>
                    <a:gd name="T68" fmla="*/ 1625 w 3100"/>
                    <a:gd name="T69" fmla="*/ 88 h 90"/>
                    <a:gd name="T70" fmla="*/ 1672 w 3100"/>
                    <a:gd name="T71" fmla="*/ 88 h 90"/>
                    <a:gd name="T72" fmla="*/ 1724 w 3100"/>
                    <a:gd name="T73" fmla="*/ 88 h 90"/>
                    <a:gd name="T74" fmla="*/ 1771 w 3100"/>
                    <a:gd name="T75" fmla="*/ 88 h 90"/>
                    <a:gd name="T76" fmla="*/ 1810 w 3100"/>
                    <a:gd name="T77" fmla="*/ 86 h 90"/>
                    <a:gd name="T78" fmla="*/ 1857 w 3100"/>
                    <a:gd name="T79" fmla="*/ 88 h 90"/>
                    <a:gd name="T80" fmla="*/ 1918 w 3100"/>
                    <a:gd name="T81" fmla="*/ 88 h 90"/>
                    <a:gd name="T82" fmla="*/ 1969 w 3100"/>
                    <a:gd name="T83" fmla="*/ 88 h 90"/>
                    <a:gd name="T84" fmla="*/ 2021 w 3100"/>
                    <a:gd name="T85" fmla="*/ 88 h 90"/>
                    <a:gd name="T86" fmla="*/ 2073 w 3100"/>
                    <a:gd name="T87" fmla="*/ 88 h 90"/>
                    <a:gd name="T88" fmla="*/ 2122 w 3100"/>
                    <a:gd name="T89" fmla="*/ 88 h 90"/>
                    <a:gd name="T90" fmla="*/ 2176 w 3100"/>
                    <a:gd name="T91" fmla="*/ 88 h 90"/>
                    <a:gd name="T92" fmla="*/ 2228 w 3100"/>
                    <a:gd name="T93" fmla="*/ 88 h 90"/>
                    <a:gd name="T94" fmla="*/ 2284 w 3100"/>
                    <a:gd name="T95" fmla="*/ 88 h 90"/>
                    <a:gd name="T96" fmla="*/ 2336 w 3100"/>
                    <a:gd name="T97" fmla="*/ 88 h 90"/>
                    <a:gd name="T98" fmla="*/ 2392 w 3100"/>
                    <a:gd name="T99" fmla="*/ 88 h 90"/>
                    <a:gd name="T100" fmla="*/ 2441 w 3100"/>
                    <a:gd name="T101" fmla="*/ 88 h 90"/>
                    <a:gd name="T102" fmla="*/ 2499 w 3100"/>
                    <a:gd name="T103" fmla="*/ 88 h 90"/>
                    <a:gd name="T104" fmla="*/ 2553 w 3100"/>
                    <a:gd name="T105" fmla="*/ 88 h 90"/>
                    <a:gd name="T106" fmla="*/ 2603 w 3100"/>
                    <a:gd name="T107" fmla="*/ 88 h 90"/>
                    <a:gd name="T108" fmla="*/ 2657 w 3100"/>
                    <a:gd name="T109" fmla="*/ 88 h 90"/>
                    <a:gd name="T110" fmla="*/ 2708 w 3100"/>
                    <a:gd name="T111" fmla="*/ 88 h 90"/>
                    <a:gd name="T112" fmla="*/ 2762 w 3100"/>
                    <a:gd name="T113" fmla="*/ 88 h 90"/>
                    <a:gd name="T114" fmla="*/ 2818 w 3100"/>
                    <a:gd name="T115" fmla="*/ 88 h 90"/>
                    <a:gd name="T116" fmla="*/ 2872 w 3100"/>
                    <a:gd name="T117" fmla="*/ 88 h 90"/>
                    <a:gd name="T118" fmla="*/ 2926 w 3100"/>
                    <a:gd name="T119" fmla="*/ 88 h 90"/>
                    <a:gd name="T120" fmla="*/ 2982 w 3100"/>
                    <a:gd name="T121" fmla="*/ 88 h 90"/>
                    <a:gd name="T122" fmla="*/ 3036 w 3100"/>
                    <a:gd name="T123" fmla="*/ 88 h 90"/>
                    <a:gd name="T124" fmla="*/ 3088 w 3100"/>
                    <a:gd name="T125" fmla="*/ 88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100" h="90">
                      <a:moveTo>
                        <a:pt x="0" y="88"/>
                      </a:moveTo>
                      <a:lnTo>
                        <a:pt x="2" y="88"/>
                      </a:lnTo>
                      <a:lnTo>
                        <a:pt x="4" y="90"/>
                      </a:lnTo>
                      <a:lnTo>
                        <a:pt x="7" y="88"/>
                      </a:lnTo>
                      <a:lnTo>
                        <a:pt x="7" y="90"/>
                      </a:lnTo>
                      <a:lnTo>
                        <a:pt x="9" y="90"/>
                      </a:lnTo>
                      <a:lnTo>
                        <a:pt x="11" y="88"/>
                      </a:lnTo>
                      <a:lnTo>
                        <a:pt x="13" y="88"/>
                      </a:lnTo>
                      <a:lnTo>
                        <a:pt x="13" y="90"/>
                      </a:lnTo>
                      <a:lnTo>
                        <a:pt x="15" y="90"/>
                      </a:lnTo>
                      <a:lnTo>
                        <a:pt x="17" y="88"/>
                      </a:lnTo>
                      <a:lnTo>
                        <a:pt x="20" y="90"/>
                      </a:lnTo>
                      <a:lnTo>
                        <a:pt x="22" y="88"/>
                      </a:lnTo>
                      <a:lnTo>
                        <a:pt x="24" y="90"/>
                      </a:lnTo>
                      <a:lnTo>
                        <a:pt x="26" y="88"/>
                      </a:lnTo>
                      <a:lnTo>
                        <a:pt x="28" y="90"/>
                      </a:lnTo>
                      <a:lnTo>
                        <a:pt x="30" y="90"/>
                      </a:lnTo>
                      <a:lnTo>
                        <a:pt x="30" y="88"/>
                      </a:lnTo>
                      <a:lnTo>
                        <a:pt x="32" y="88"/>
                      </a:lnTo>
                      <a:lnTo>
                        <a:pt x="32" y="90"/>
                      </a:lnTo>
                      <a:lnTo>
                        <a:pt x="35" y="90"/>
                      </a:lnTo>
                      <a:lnTo>
                        <a:pt x="39" y="90"/>
                      </a:lnTo>
                      <a:lnTo>
                        <a:pt x="43" y="90"/>
                      </a:lnTo>
                      <a:lnTo>
                        <a:pt x="45" y="88"/>
                      </a:lnTo>
                      <a:lnTo>
                        <a:pt x="45" y="90"/>
                      </a:lnTo>
                      <a:lnTo>
                        <a:pt x="48" y="88"/>
                      </a:lnTo>
                      <a:lnTo>
                        <a:pt x="50" y="90"/>
                      </a:lnTo>
                      <a:lnTo>
                        <a:pt x="50" y="88"/>
                      </a:lnTo>
                      <a:lnTo>
                        <a:pt x="52" y="90"/>
                      </a:lnTo>
                      <a:lnTo>
                        <a:pt x="54" y="88"/>
                      </a:lnTo>
                      <a:lnTo>
                        <a:pt x="56" y="90"/>
                      </a:lnTo>
                      <a:lnTo>
                        <a:pt x="58" y="90"/>
                      </a:lnTo>
                      <a:lnTo>
                        <a:pt x="60" y="88"/>
                      </a:lnTo>
                      <a:lnTo>
                        <a:pt x="63" y="90"/>
                      </a:lnTo>
                      <a:lnTo>
                        <a:pt x="65" y="88"/>
                      </a:lnTo>
                      <a:lnTo>
                        <a:pt x="65" y="90"/>
                      </a:lnTo>
                      <a:lnTo>
                        <a:pt x="67" y="88"/>
                      </a:lnTo>
                      <a:lnTo>
                        <a:pt x="69" y="90"/>
                      </a:lnTo>
                      <a:lnTo>
                        <a:pt x="71" y="88"/>
                      </a:lnTo>
                      <a:lnTo>
                        <a:pt x="71" y="90"/>
                      </a:lnTo>
                      <a:lnTo>
                        <a:pt x="76" y="90"/>
                      </a:lnTo>
                      <a:lnTo>
                        <a:pt x="78" y="90"/>
                      </a:lnTo>
                      <a:lnTo>
                        <a:pt x="82" y="90"/>
                      </a:lnTo>
                      <a:lnTo>
                        <a:pt x="84" y="88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93" y="90"/>
                      </a:lnTo>
                      <a:lnTo>
                        <a:pt x="93" y="88"/>
                      </a:lnTo>
                      <a:lnTo>
                        <a:pt x="95" y="90"/>
                      </a:lnTo>
                      <a:lnTo>
                        <a:pt x="97" y="88"/>
                      </a:lnTo>
                      <a:lnTo>
                        <a:pt x="99" y="88"/>
                      </a:lnTo>
                      <a:lnTo>
                        <a:pt x="99" y="90"/>
                      </a:lnTo>
                      <a:lnTo>
                        <a:pt x="101" y="90"/>
                      </a:lnTo>
                      <a:lnTo>
                        <a:pt x="104" y="88"/>
                      </a:lnTo>
                      <a:lnTo>
                        <a:pt x="106" y="88"/>
                      </a:lnTo>
                      <a:lnTo>
                        <a:pt x="106" y="90"/>
                      </a:lnTo>
                      <a:lnTo>
                        <a:pt x="108" y="90"/>
                      </a:lnTo>
                      <a:lnTo>
                        <a:pt x="110" y="88"/>
                      </a:lnTo>
                      <a:lnTo>
                        <a:pt x="112" y="90"/>
                      </a:lnTo>
                      <a:lnTo>
                        <a:pt x="114" y="90"/>
                      </a:lnTo>
                      <a:lnTo>
                        <a:pt x="116" y="88"/>
                      </a:lnTo>
                      <a:lnTo>
                        <a:pt x="119" y="90"/>
                      </a:lnTo>
                      <a:lnTo>
                        <a:pt x="121" y="88"/>
                      </a:lnTo>
                      <a:lnTo>
                        <a:pt x="121" y="90"/>
                      </a:lnTo>
                      <a:lnTo>
                        <a:pt x="125" y="90"/>
                      </a:lnTo>
                      <a:lnTo>
                        <a:pt x="129" y="90"/>
                      </a:lnTo>
                      <a:lnTo>
                        <a:pt x="132" y="90"/>
                      </a:lnTo>
                      <a:lnTo>
                        <a:pt x="136" y="90"/>
                      </a:lnTo>
                      <a:lnTo>
                        <a:pt x="138" y="90"/>
                      </a:lnTo>
                      <a:lnTo>
                        <a:pt x="140" y="88"/>
                      </a:lnTo>
                      <a:lnTo>
                        <a:pt x="142" y="90"/>
                      </a:lnTo>
                      <a:lnTo>
                        <a:pt x="144" y="90"/>
                      </a:lnTo>
                      <a:lnTo>
                        <a:pt x="149" y="90"/>
                      </a:lnTo>
                      <a:lnTo>
                        <a:pt x="151" y="90"/>
                      </a:lnTo>
                      <a:lnTo>
                        <a:pt x="155" y="90"/>
                      </a:lnTo>
                      <a:lnTo>
                        <a:pt x="157" y="88"/>
                      </a:lnTo>
                      <a:lnTo>
                        <a:pt x="160" y="90"/>
                      </a:lnTo>
                      <a:lnTo>
                        <a:pt x="162" y="90"/>
                      </a:lnTo>
                      <a:lnTo>
                        <a:pt x="164" y="88"/>
                      </a:lnTo>
                      <a:lnTo>
                        <a:pt x="164" y="90"/>
                      </a:lnTo>
                      <a:lnTo>
                        <a:pt x="166" y="88"/>
                      </a:lnTo>
                      <a:lnTo>
                        <a:pt x="168" y="90"/>
                      </a:lnTo>
                      <a:lnTo>
                        <a:pt x="173" y="90"/>
                      </a:lnTo>
                      <a:lnTo>
                        <a:pt x="175" y="90"/>
                      </a:lnTo>
                      <a:lnTo>
                        <a:pt x="179" y="88"/>
                      </a:lnTo>
                      <a:lnTo>
                        <a:pt x="179" y="90"/>
                      </a:lnTo>
                      <a:lnTo>
                        <a:pt x="181" y="88"/>
                      </a:lnTo>
                      <a:lnTo>
                        <a:pt x="183" y="90"/>
                      </a:lnTo>
                      <a:lnTo>
                        <a:pt x="185" y="90"/>
                      </a:lnTo>
                      <a:lnTo>
                        <a:pt x="188" y="90"/>
                      </a:lnTo>
                      <a:lnTo>
                        <a:pt x="192" y="88"/>
                      </a:lnTo>
                      <a:lnTo>
                        <a:pt x="192" y="90"/>
                      </a:lnTo>
                      <a:lnTo>
                        <a:pt x="194" y="90"/>
                      </a:lnTo>
                      <a:lnTo>
                        <a:pt x="198" y="90"/>
                      </a:lnTo>
                      <a:lnTo>
                        <a:pt x="201" y="90"/>
                      </a:lnTo>
                      <a:lnTo>
                        <a:pt x="205" y="90"/>
                      </a:lnTo>
                      <a:lnTo>
                        <a:pt x="207" y="88"/>
                      </a:lnTo>
                      <a:lnTo>
                        <a:pt x="209" y="90"/>
                      </a:lnTo>
                      <a:lnTo>
                        <a:pt x="211" y="90"/>
                      </a:lnTo>
                      <a:lnTo>
                        <a:pt x="216" y="90"/>
                      </a:lnTo>
                      <a:lnTo>
                        <a:pt x="216" y="88"/>
                      </a:lnTo>
                      <a:lnTo>
                        <a:pt x="218" y="88"/>
                      </a:lnTo>
                      <a:lnTo>
                        <a:pt x="220" y="90"/>
                      </a:lnTo>
                      <a:lnTo>
                        <a:pt x="222" y="88"/>
                      </a:lnTo>
                      <a:lnTo>
                        <a:pt x="222" y="90"/>
                      </a:lnTo>
                      <a:lnTo>
                        <a:pt x="224" y="88"/>
                      </a:lnTo>
                      <a:lnTo>
                        <a:pt x="226" y="90"/>
                      </a:lnTo>
                      <a:lnTo>
                        <a:pt x="229" y="90"/>
                      </a:lnTo>
                      <a:lnTo>
                        <a:pt x="229" y="88"/>
                      </a:lnTo>
                      <a:lnTo>
                        <a:pt x="231" y="90"/>
                      </a:lnTo>
                      <a:lnTo>
                        <a:pt x="233" y="88"/>
                      </a:lnTo>
                      <a:lnTo>
                        <a:pt x="235" y="90"/>
                      </a:lnTo>
                      <a:lnTo>
                        <a:pt x="235" y="88"/>
                      </a:lnTo>
                      <a:lnTo>
                        <a:pt x="237" y="90"/>
                      </a:lnTo>
                      <a:lnTo>
                        <a:pt x="241" y="90"/>
                      </a:lnTo>
                      <a:lnTo>
                        <a:pt x="244" y="90"/>
                      </a:lnTo>
                      <a:lnTo>
                        <a:pt x="248" y="90"/>
                      </a:lnTo>
                      <a:lnTo>
                        <a:pt x="250" y="90"/>
                      </a:lnTo>
                      <a:lnTo>
                        <a:pt x="252" y="88"/>
                      </a:lnTo>
                      <a:lnTo>
                        <a:pt x="254" y="90"/>
                      </a:lnTo>
                      <a:lnTo>
                        <a:pt x="259" y="90"/>
                      </a:lnTo>
                      <a:lnTo>
                        <a:pt x="259" y="88"/>
                      </a:lnTo>
                      <a:lnTo>
                        <a:pt x="261" y="90"/>
                      </a:lnTo>
                      <a:lnTo>
                        <a:pt x="263" y="88"/>
                      </a:lnTo>
                      <a:lnTo>
                        <a:pt x="265" y="90"/>
                      </a:lnTo>
                      <a:lnTo>
                        <a:pt x="267" y="90"/>
                      </a:lnTo>
                      <a:lnTo>
                        <a:pt x="269" y="88"/>
                      </a:lnTo>
                      <a:lnTo>
                        <a:pt x="272" y="90"/>
                      </a:lnTo>
                      <a:lnTo>
                        <a:pt x="274" y="88"/>
                      </a:lnTo>
                      <a:lnTo>
                        <a:pt x="276" y="90"/>
                      </a:lnTo>
                      <a:lnTo>
                        <a:pt x="278" y="90"/>
                      </a:lnTo>
                      <a:lnTo>
                        <a:pt x="280" y="90"/>
                      </a:lnTo>
                      <a:lnTo>
                        <a:pt x="282" y="88"/>
                      </a:lnTo>
                      <a:lnTo>
                        <a:pt x="285" y="90"/>
                      </a:lnTo>
                      <a:lnTo>
                        <a:pt x="287" y="90"/>
                      </a:lnTo>
                      <a:lnTo>
                        <a:pt x="291" y="90"/>
                      </a:lnTo>
                      <a:lnTo>
                        <a:pt x="293" y="90"/>
                      </a:lnTo>
                      <a:lnTo>
                        <a:pt x="297" y="90"/>
                      </a:lnTo>
                      <a:lnTo>
                        <a:pt x="302" y="90"/>
                      </a:lnTo>
                      <a:lnTo>
                        <a:pt x="304" y="88"/>
                      </a:lnTo>
                      <a:lnTo>
                        <a:pt x="306" y="90"/>
                      </a:lnTo>
                      <a:lnTo>
                        <a:pt x="308" y="90"/>
                      </a:lnTo>
                      <a:lnTo>
                        <a:pt x="310" y="90"/>
                      </a:lnTo>
                      <a:lnTo>
                        <a:pt x="313" y="88"/>
                      </a:lnTo>
                      <a:lnTo>
                        <a:pt x="315" y="88"/>
                      </a:lnTo>
                      <a:lnTo>
                        <a:pt x="315" y="90"/>
                      </a:lnTo>
                      <a:lnTo>
                        <a:pt x="317" y="90"/>
                      </a:lnTo>
                      <a:lnTo>
                        <a:pt x="321" y="90"/>
                      </a:lnTo>
                      <a:lnTo>
                        <a:pt x="321" y="88"/>
                      </a:lnTo>
                      <a:lnTo>
                        <a:pt x="323" y="90"/>
                      </a:lnTo>
                      <a:lnTo>
                        <a:pt x="328" y="90"/>
                      </a:lnTo>
                      <a:lnTo>
                        <a:pt x="330" y="90"/>
                      </a:lnTo>
                      <a:lnTo>
                        <a:pt x="334" y="90"/>
                      </a:lnTo>
                      <a:lnTo>
                        <a:pt x="334" y="88"/>
                      </a:lnTo>
                      <a:lnTo>
                        <a:pt x="336" y="90"/>
                      </a:lnTo>
                      <a:lnTo>
                        <a:pt x="341" y="90"/>
                      </a:lnTo>
                      <a:lnTo>
                        <a:pt x="343" y="88"/>
                      </a:lnTo>
                      <a:lnTo>
                        <a:pt x="345" y="90"/>
                      </a:lnTo>
                      <a:lnTo>
                        <a:pt x="345" y="88"/>
                      </a:lnTo>
                      <a:lnTo>
                        <a:pt x="347" y="90"/>
                      </a:lnTo>
                      <a:lnTo>
                        <a:pt x="351" y="90"/>
                      </a:lnTo>
                      <a:lnTo>
                        <a:pt x="351" y="88"/>
                      </a:lnTo>
                      <a:lnTo>
                        <a:pt x="353" y="90"/>
                      </a:lnTo>
                      <a:lnTo>
                        <a:pt x="358" y="90"/>
                      </a:lnTo>
                      <a:lnTo>
                        <a:pt x="358" y="88"/>
                      </a:lnTo>
                      <a:lnTo>
                        <a:pt x="360" y="90"/>
                      </a:lnTo>
                      <a:lnTo>
                        <a:pt x="364" y="90"/>
                      </a:lnTo>
                      <a:lnTo>
                        <a:pt x="364" y="88"/>
                      </a:lnTo>
                      <a:lnTo>
                        <a:pt x="366" y="90"/>
                      </a:lnTo>
                      <a:lnTo>
                        <a:pt x="369" y="88"/>
                      </a:lnTo>
                      <a:lnTo>
                        <a:pt x="371" y="90"/>
                      </a:lnTo>
                      <a:lnTo>
                        <a:pt x="375" y="88"/>
                      </a:lnTo>
                      <a:lnTo>
                        <a:pt x="375" y="90"/>
                      </a:lnTo>
                      <a:lnTo>
                        <a:pt x="377" y="88"/>
                      </a:lnTo>
                      <a:lnTo>
                        <a:pt x="377" y="90"/>
                      </a:lnTo>
                      <a:lnTo>
                        <a:pt x="379" y="90"/>
                      </a:lnTo>
                      <a:lnTo>
                        <a:pt x="384" y="88"/>
                      </a:lnTo>
                      <a:lnTo>
                        <a:pt x="384" y="90"/>
                      </a:lnTo>
                      <a:lnTo>
                        <a:pt x="388" y="90"/>
                      </a:lnTo>
                      <a:lnTo>
                        <a:pt x="388" y="88"/>
                      </a:lnTo>
                      <a:lnTo>
                        <a:pt x="390" y="90"/>
                      </a:lnTo>
                      <a:lnTo>
                        <a:pt x="390" y="88"/>
                      </a:lnTo>
                      <a:lnTo>
                        <a:pt x="394" y="90"/>
                      </a:lnTo>
                      <a:lnTo>
                        <a:pt x="397" y="90"/>
                      </a:lnTo>
                      <a:lnTo>
                        <a:pt x="397" y="88"/>
                      </a:lnTo>
                      <a:lnTo>
                        <a:pt x="401" y="90"/>
                      </a:lnTo>
                      <a:lnTo>
                        <a:pt x="403" y="90"/>
                      </a:lnTo>
                      <a:lnTo>
                        <a:pt x="407" y="88"/>
                      </a:lnTo>
                      <a:lnTo>
                        <a:pt x="407" y="90"/>
                      </a:lnTo>
                      <a:lnTo>
                        <a:pt x="409" y="88"/>
                      </a:lnTo>
                      <a:lnTo>
                        <a:pt x="412" y="90"/>
                      </a:lnTo>
                      <a:lnTo>
                        <a:pt x="414" y="90"/>
                      </a:lnTo>
                      <a:lnTo>
                        <a:pt x="416" y="90"/>
                      </a:lnTo>
                      <a:lnTo>
                        <a:pt x="418" y="88"/>
                      </a:lnTo>
                      <a:lnTo>
                        <a:pt x="420" y="90"/>
                      </a:lnTo>
                      <a:lnTo>
                        <a:pt x="422" y="90"/>
                      </a:lnTo>
                      <a:lnTo>
                        <a:pt x="427" y="90"/>
                      </a:lnTo>
                      <a:lnTo>
                        <a:pt x="427" y="88"/>
                      </a:lnTo>
                      <a:lnTo>
                        <a:pt x="429" y="90"/>
                      </a:lnTo>
                      <a:lnTo>
                        <a:pt x="433" y="90"/>
                      </a:lnTo>
                      <a:lnTo>
                        <a:pt x="435" y="90"/>
                      </a:lnTo>
                      <a:lnTo>
                        <a:pt x="440" y="90"/>
                      </a:lnTo>
                      <a:lnTo>
                        <a:pt x="442" y="88"/>
                      </a:lnTo>
                      <a:lnTo>
                        <a:pt x="444" y="90"/>
                      </a:lnTo>
                      <a:lnTo>
                        <a:pt x="446" y="90"/>
                      </a:lnTo>
                      <a:lnTo>
                        <a:pt x="448" y="90"/>
                      </a:lnTo>
                      <a:lnTo>
                        <a:pt x="453" y="90"/>
                      </a:lnTo>
                      <a:lnTo>
                        <a:pt x="453" y="88"/>
                      </a:lnTo>
                      <a:lnTo>
                        <a:pt x="457" y="90"/>
                      </a:lnTo>
                      <a:lnTo>
                        <a:pt x="459" y="88"/>
                      </a:lnTo>
                      <a:lnTo>
                        <a:pt x="459" y="90"/>
                      </a:lnTo>
                      <a:lnTo>
                        <a:pt x="463" y="90"/>
                      </a:lnTo>
                      <a:lnTo>
                        <a:pt x="466" y="90"/>
                      </a:lnTo>
                      <a:lnTo>
                        <a:pt x="466" y="88"/>
                      </a:lnTo>
                      <a:lnTo>
                        <a:pt x="470" y="90"/>
                      </a:lnTo>
                      <a:lnTo>
                        <a:pt x="472" y="90"/>
                      </a:lnTo>
                      <a:lnTo>
                        <a:pt x="474" y="88"/>
                      </a:lnTo>
                      <a:lnTo>
                        <a:pt x="476" y="90"/>
                      </a:lnTo>
                      <a:lnTo>
                        <a:pt x="478" y="90"/>
                      </a:lnTo>
                      <a:lnTo>
                        <a:pt x="483" y="90"/>
                      </a:lnTo>
                      <a:lnTo>
                        <a:pt x="485" y="90"/>
                      </a:lnTo>
                      <a:lnTo>
                        <a:pt x="489" y="90"/>
                      </a:lnTo>
                      <a:lnTo>
                        <a:pt x="491" y="90"/>
                      </a:lnTo>
                      <a:lnTo>
                        <a:pt x="496" y="90"/>
                      </a:lnTo>
                      <a:lnTo>
                        <a:pt x="498" y="90"/>
                      </a:lnTo>
                      <a:lnTo>
                        <a:pt x="500" y="88"/>
                      </a:lnTo>
                      <a:lnTo>
                        <a:pt x="502" y="88"/>
                      </a:lnTo>
                      <a:lnTo>
                        <a:pt x="502" y="90"/>
                      </a:lnTo>
                      <a:lnTo>
                        <a:pt x="504" y="90"/>
                      </a:lnTo>
                      <a:lnTo>
                        <a:pt x="509" y="88"/>
                      </a:lnTo>
                      <a:lnTo>
                        <a:pt x="509" y="90"/>
                      </a:lnTo>
                      <a:lnTo>
                        <a:pt x="513" y="90"/>
                      </a:lnTo>
                      <a:lnTo>
                        <a:pt x="515" y="90"/>
                      </a:lnTo>
                      <a:lnTo>
                        <a:pt x="519" y="90"/>
                      </a:lnTo>
                      <a:lnTo>
                        <a:pt x="522" y="90"/>
                      </a:lnTo>
                      <a:lnTo>
                        <a:pt x="526" y="90"/>
                      </a:lnTo>
                      <a:lnTo>
                        <a:pt x="528" y="90"/>
                      </a:lnTo>
                      <a:lnTo>
                        <a:pt x="530" y="88"/>
                      </a:lnTo>
                      <a:lnTo>
                        <a:pt x="532" y="90"/>
                      </a:lnTo>
                      <a:lnTo>
                        <a:pt x="534" y="88"/>
                      </a:lnTo>
                      <a:lnTo>
                        <a:pt x="534" y="90"/>
                      </a:lnTo>
                      <a:lnTo>
                        <a:pt x="539" y="90"/>
                      </a:lnTo>
                      <a:lnTo>
                        <a:pt x="541" y="90"/>
                      </a:lnTo>
                      <a:lnTo>
                        <a:pt x="545" y="88"/>
                      </a:lnTo>
                      <a:lnTo>
                        <a:pt x="545" y="90"/>
                      </a:lnTo>
                      <a:lnTo>
                        <a:pt x="547" y="90"/>
                      </a:lnTo>
                      <a:lnTo>
                        <a:pt x="552" y="88"/>
                      </a:lnTo>
                      <a:lnTo>
                        <a:pt x="552" y="90"/>
                      </a:lnTo>
                      <a:lnTo>
                        <a:pt x="556" y="88"/>
                      </a:lnTo>
                      <a:lnTo>
                        <a:pt x="556" y="90"/>
                      </a:lnTo>
                      <a:lnTo>
                        <a:pt x="558" y="90"/>
                      </a:lnTo>
                      <a:lnTo>
                        <a:pt x="562" y="90"/>
                      </a:lnTo>
                      <a:lnTo>
                        <a:pt x="565" y="88"/>
                      </a:lnTo>
                      <a:lnTo>
                        <a:pt x="567" y="90"/>
                      </a:lnTo>
                      <a:lnTo>
                        <a:pt x="569" y="90"/>
                      </a:lnTo>
                      <a:lnTo>
                        <a:pt x="571" y="90"/>
                      </a:lnTo>
                      <a:lnTo>
                        <a:pt x="573" y="88"/>
                      </a:lnTo>
                      <a:lnTo>
                        <a:pt x="575" y="90"/>
                      </a:lnTo>
                      <a:lnTo>
                        <a:pt x="578" y="90"/>
                      </a:lnTo>
                      <a:lnTo>
                        <a:pt x="580" y="88"/>
                      </a:lnTo>
                      <a:lnTo>
                        <a:pt x="582" y="90"/>
                      </a:lnTo>
                      <a:lnTo>
                        <a:pt x="584" y="90"/>
                      </a:lnTo>
                      <a:lnTo>
                        <a:pt x="588" y="90"/>
                      </a:lnTo>
                      <a:lnTo>
                        <a:pt x="590" y="90"/>
                      </a:lnTo>
                      <a:lnTo>
                        <a:pt x="595" y="90"/>
                      </a:lnTo>
                      <a:lnTo>
                        <a:pt x="597" y="88"/>
                      </a:lnTo>
                      <a:lnTo>
                        <a:pt x="599" y="90"/>
                      </a:lnTo>
                      <a:lnTo>
                        <a:pt x="601" y="90"/>
                      </a:lnTo>
                      <a:lnTo>
                        <a:pt x="606" y="90"/>
                      </a:lnTo>
                      <a:lnTo>
                        <a:pt x="608" y="90"/>
                      </a:lnTo>
                      <a:lnTo>
                        <a:pt x="610" y="88"/>
                      </a:lnTo>
                      <a:lnTo>
                        <a:pt x="612" y="90"/>
                      </a:lnTo>
                      <a:lnTo>
                        <a:pt x="614" y="90"/>
                      </a:lnTo>
                      <a:lnTo>
                        <a:pt x="616" y="88"/>
                      </a:lnTo>
                      <a:lnTo>
                        <a:pt x="618" y="90"/>
                      </a:lnTo>
                      <a:lnTo>
                        <a:pt x="621" y="88"/>
                      </a:lnTo>
                      <a:lnTo>
                        <a:pt x="621" y="90"/>
                      </a:lnTo>
                      <a:lnTo>
                        <a:pt x="625" y="90"/>
                      </a:lnTo>
                      <a:lnTo>
                        <a:pt x="627" y="88"/>
                      </a:lnTo>
                      <a:lnTo>
                        <a:pt x="627" y="90"/>
                      </a:lnTo>
                      <a:lnTo>
                        <a:pt x="631" y="90"/>
                      </a:lnTo>
                      <a:lnTo>
                        <a:pt x="634" y="90"/>
                      </a:lnTo>
                      <a:lnTo>
                        <a:pt x="636" y="88"/>
                      </a:lnTo>
                      <a:lnTo>
                        <a:pt x="638" y="90"/>
                      </a:lnTo>
                      <a:lnTo>
                        <a:pt x="642" y="90"/>
                      </a:lnTo>
                      <a:lnTo>
                        <a:pt x="644" y="88"/>
                      </a:lnTo>
                      <a:lnTo>
                        <a:pt x="644" y="90"/>
                      </a:lnTo>
                      <a:lnTo>
                        <a:pt x="646" y="88"/>
                      </a:lnTo>
                      <a:lnTo>
                        <a:pt x="649" y="90"/>
                      </a:lnTo>
                      <a:lnTo>
                        <a:pt x="651" y="88"/>
                      </a:lnTo>
                      <a:lnTo>
                        <a:pt x="651" y="90"/>
                      </a:lnTo>
                      <a:lnTo>
                        <a:pt x="655" y="90"/>
                      </a:lnTo>
                      <a:lnTo>
                        <a:pt x="657" y="90"/>
                      </a:lnTo>
                      <a:lnTo>
                        <a:pt x="659" y="88"/>
                      </a:lnTo>
                      <a:lnTo>
                        <a:pt x="662" y="90"/>
                      </a:lnTo>
                      <a:lnTo>
                        <a:pt x="664" y="90"/>
                      </a:lnTo>
                      <a:lnTo>
                        <a:pt x="668" y="90"/>
                      </a:lnTo>
                      <a:lnTo>
                        <a:pt x="670" y="90"/>
                      </a:lnTo>
                      <a:lnTo>
                        <a:pt x="675" y="90"/>
                      </a:lnTo>
                      <a:lnTo>
                        <a:pt x="677" y="90"/>
                      </a:lnTo>
                      <a:lnTo>
                        <a:pt x="681" y="90"/>
                      </a:lnTo>
                      <a:lnTo>
                        <a:pt x="683" y="88"/>
                      </a:lnTo>
                      <a:lnTo>
                        <a:pt x="685" y="90"/>
                      </a:lnTo>
                      <a:lnTo>
                        <a:pt x="687" y="90"/>
                      </a:lnTo>
                      <a:lnTo>
                        <a:pt x="692" y="90"/>
                      </a:lnTo>
                      <a:lnTo>
                        <a:pt x="694" y="90"/>
                      </a:lnTo>
                      <a:lnTo>
                        <a:pt x="696" y="88"/>
                      </a:lnTo>
                      <a:lnTo>
                        <a:pt x="698" y="90"/>
                      </a:lnTo>
                      <a:lnTo>
                        <a:pt x="698" y="88"/>
                      </a:lnTo>
                      <a:lnTo>
                        <a:pt x="700" y="90"/>
                      </a:lnTo>
                      <a:lnTo>
                        <a:pt x="705" y="90"/>
                      </a:lnTo>
                      <a:lnTo>
                        <a:pt x="705" y="88"/>
                      </a:lnTo>
                      <a:lnTo>
                        <a:pt x="707" y="90"/>
                      </a:lnTo>
                      <a:lnTo>
                        <a:pt x="711" y="88"/>
                      </a:lnTo>
                      <a:lnTo>
                        <a:pt x="711" y="90"/>
                      </a:lnTo>
                      <a:lnTo>
                        <a:pt x="713" y="90"/>
                      </a:lnTo>
                      <a:lnTo>
                        <a:pt x="718" y="90"/>
                      </a:lnTo>
                      <a:lnTo>
                        <a:pt x="720" y="90"/>
                      </a:lnTo>
                      <a:lnTo>
                        <a:pt x="722" y="88"/>
                      </a:lnTo>
                      <a:lnTo>
                        <a:pt x="724" y="90"/>
                      </a:lnTo>
                      <a:lnTo>
                        <a:pt x="726" y="88"/>
                      </a:lnTo>
                      <a:lnTo>
                        <a:pt x="728" y="90"/>
                      </a:lnTo>
                      <a:lnTo>
                        <a:pt x="728" y="88"/>
                      </a:lnTo>
                      <a:lnTo>
                        <a:pt x="731" y="90"/>
                      </a:lnTo>
                      <a:lnTo>
                        <a:pt x="733" y="88"/>
                      </a:lnTo>
                      <a:lnTo>
                        <a:pt x="735" y="88"/>
                      </a:lnTo>
                      <a:lnTo>
                        <a:pt x="735" y="90"/>
                      </a:lnTo>
                      <a:lnTo>
                        <a:pt x="737" y="90"/>
                      </a:lnTo>
                      <a:lnTo>
                        <a:pt x="739" y="88"/>
                      </a:lnTo>
                      <a:lnTo>
                        <a:pt x="741" y="88"/>
                      </a:lnTo>
                      <a:lnTo>
                        <a:pt x="743" y="88"/>
                      </a:lnTo>
                      <a:lnTo>
                        <a:pt x="746" y="88"/>
                      </a:lnTo>
                      <a:lnTo>
                        <a:pt x="748" y="88"/>
                      </a:lnTo>
                      <a:lnTo>
                        <a:pt x="750" y="86"/>
                      </a:lnTo>
                      <a:lnTo>
                        <a:pt x="752" y="86"/>
                      </a:lnTo>
                      <a:lnTo>
                        <a:pt x="752" y="81"/>
                      </a:lnTo>
                      <a:lnTo>
                        <a:pt x="754" y="84"/>
                      </a:lnTo>
                      <a:lnTo>
                        <a:pt x="754" y="86"/>
                      </a:lnTo>
                      <a:lnTo>
                        <a:pt x="756" y="86"/>
                      </a:lnTo>
                      <a:lnTo>
                        <a:pt x="759" y="88"/>
                      </a:lnTo>
                      <a:lnTo>
                        <a:pt x="761" y="88"/>
                      </a:lnTo>
                      <a:lnTo>
                        <a:pt x="763" y="88"/>
                      </a:lnTo>
                      <a:lnTo>
                        <a:pt x="767" y="88"/>
                      </a:lnTo>
                      <a:lnTo>
                        <a:pt x="769" y="88"/>
                      </a:lnTo>
                      <a:lnTo>
                        <a:pt x="771" y="88"/>
                      </a:lnTo>
                      <a:lnTo>
                        <a:pt x="774" y="88"/>
                      </a:lnTo>
                      <a:lnTo>
                        <a:pt x="776" y="88"/>
                      </a:lnTo>
                      <a:lnTo>
                        <a:pt x="778" y="88"/>
                      </a:lnTo>
                      <a:lnTo>
                        <a:pt x="780" y="88"/>
                      </a:lnTo>
                      <a:lnTo>
                        <a:pt x="782" y="88"/>
                      </a:lnTo>
                      <a:lnTo>
                        <a:pt x="784" y="88"/>
                      </a:lnTo>
                      <a:lnTo>
                        <a:pt x="787" y="88"/>
                      </a:lnTo>
                      <a:lnTo>
                        <a:pt x="789" y="88"/>
                      </a:lnTo>
                      <a:lnTo>
                        <a:pt x="791" y="88"/>
                      </a:lnTo>
                      <a:lnTo>
                        <a:pt x="795" y="88"/>
                      </a:lnTo>
                      <a:lnTo>
                        <a:pt x="797" y="88"/>
                      </a:lnTo>
                      <a:lnTo>
                        <a:pt x="799" y="88"/>
                      </a:lnTo>
                      <a:lnTo>
                        <a:pt x="802" y="88"/>
                      </a:lnTo>
                      <a:lnTo>
                        <a:pt x="804" y="88"/>
                      </a:lnTo>
                      <a:lnTo>
                        <a:pt x="806" y="88"/>
                      </a:lnTo>
                      <a:lnTo>
                        <a:pt x="808" y="88"/>
                      </a:lnTo>
                      <a:lnTo>
                        <a:pt x="810" y="88"/>
                      </a:lnTo>
                      <a:lnTo>
                        <a:pt x="812" y="88"/>
                      </a:lnTo>
                      <a:lnTo>
                        <a:pt x="815" y="88"/>
                      </a:lnTo>
                      <a:lnTo>
                        <a:pt x="817" y="88"/>
                      </a:lnTo>
                      <a:lnTo>
                        <a:pt x="819" y="88"/>
                      </a:lnTo>
                      <a:lnTo>
                        <a:pt x="821" y="88"/>
                      </a:lnTo>
                      <a:lnTo>
                        <a:pt x="825" y="88"/>
                      </a:lnTo>
                      <a:lnTo>
                        <a:pt x="827" y="88"/>
                      </a:lnTo>
                      <a:lnTo>
                        <a:pt x="830" y="88"/>
                      </a:lnTo>
                      <a:lnTo>
                        <a:pt x="834" y="88"/>
                      </a:lnTo>
                      <a:lnTo>
                        <a:pt x="836" y="88"/>
                      </a:lnTo>
                      <a:lnTo>
                        <a:pt x="838" y="88"/>
                      </a:lnTo>
                      <a:lnTo>
                        <a:pt x="840" y="88"/>
                      </a:lnTo>
                      <a:lnTo>
                        <a:pt x="843" y="88"/>
                      </a:lnTo>
                      <a:lnTo>
                        <a:pt x="845" y="88"/>
                      </a:lnTo>
                      <a:lnTo>
                        <a:pt x="847" y="88"/>
                      </a:lnTo>
                      <a:lnTo>
                        <a:pt x="851" y="88"/>
                      </a:lnTo>
                      <a:lnTo>
                        <a:pt x="853" y="88"/>
                      </a:lnTo>
                      <a:lnTo>
                        <a:pt x="855" y="88"/>
                      </a:lnTo>
                      <a:lnTo>
                        <a:pt x="858" y="88"/>
                      </a:lnTo>
                      <a:lnTo>
                        <a:pt x="860" y="88"/>
                      </a:lnTo>
                      <a:lnTo>
                        <a:pt x="862" y="88"/>
                      </a:lnTo>
                      <a:lnTo>
                        <a:pt x="864" y="88"/>
                      </a:lnTo>
                      <a:lnTo>
                        <a:pt x="866" y="88"/>
                      </a:lnTo>
                      <a:lnTo>
                        <a:pt x="871" y="88"/>
                      </a:lnTo>
                      <a:lnTo>
                        <a:pt x="873" y="88"/>
                      </a:lnTo>
                      <a:lnTo>
                        <a:pt x="875" y="88"/>
                      </a:lnTo>
                      <a:lnTo>
                        <a:pt x="877" y="88"/>
                      </a:lnTo>
                      <a:lnTo>
                        <a:pt x="879" y="88"/>
                      </a:lnTo>
                      <a:lnTo>
                        <a:pt x="881" y="88"/>
                      </a:lnTo>
                      <a:lnTo>
                        <a:pt x="883" y="88"/>
                      </a:lnTo>
                      <a:lnTo>
                        <a:pt x="886" y="88"/>
                      </a:lnTo>
                      <a:lnTo>
                        <a:pt x="890" y="88"/>
                      </a:lnTo>
                      <a:lnTo>
                        <a:pt x="892" y="88"/>
                      </a:lnTo>
                      <a:lnTo>
                        <a:pt x="896" y="88"/>
                      </a:lnTo>
                      <a:lnTo>
                        <a:pt x="899" y="88"/>
                      </a:lnTo>
                      <a:lnTo>
                        <a:pt x="903" y="88"/>
                      </a:lnTo>
                      <a:lnTo>
                        <a:pt x="905" y="88"/>
                      </a:lnTo>
                      <a:lnTo>
                        <a:pt x="907" y="88"/>
                      </a:lnTo>
                      <a:lnTo>
                        <a:pt x="909" y="88"/>
                      </a:lnTo>
                      <a:lnTo>
                        <a:pt x="911" y="88"/>
                      </a:lnTo>
                      <a:lnTo>
                        <a:pt x="914" y="88"/>
                      </a:lnTo>
                      <a:lnTo>
                        <a:pt x="918" y="88"/>
                      </a:lnTo>
                      <a:lnTo>
                        <a:pt x="920" y="88"/>
                      </a:lnTo>
                      <a:lnTo>
                        <a:pt x="924" y="88"/>
                      </a:lnTo>
                      <a:lnTo>
                        <a:pt x="927" y="88"/>
                      </a:lnTo>
                      <a:lnTo>
                        <a:pt x="929" y="88"/>
                      </a:lnTo>
                      <a:lnTo>
                        <a:pt x="931" y="90"/>
                      </a:lnTo>
                      <a:lnTo>
                        <a:pt x="933" y="90"/>
                      </a:lnTo>
                      <a:lnTo>
                        <a:pt x="935" y="88"/>
                      </a:lnTo>
                      <a:lnTo>
                        <a:pt x="937" y="88"/>
                      </a:lnTo>
                      <a:lnTo>
                        <a:pt x="942" y="88"/>
                      </a:lnTo>
                      <a:lnTo>
                        <a:pt x="944" y="88"/>
                      </a:lnTo>
                      <a:lnTo>
                        <a:pt x="946" y="88"/>
                      </a:lnTo>
                      <a:lnTo>
                        <a:pt x="948" y="88"/>
                      </a:lnTo>
                      <a:lnTo>
                        <a:pt x="950" y="90"/>
                      </a:lnTo>
                      <a:lnTo>
                        <a:pt x="952" y="88"/>
                      </a:lnTo>
                      <a:lnTo>
                        <a:pt x="955" y="88"/>
                      </a:lnTo>
                      <a:lnTo>
                        <a:pt x="957" y="88"/>
                      </a:lnTo>
                      <a:lnTo>
                        <a:pt x="959" y="88"/>
                      </a:lnTo>
                      <a:lnTo>
                        <a:pt x="961" y="88"/>
                      </a:lnTo>
                      <a:lnTo>
                        <a:pt x="963" y="88"/>
                      </a:lnTo>
                      <a:lnTo>
                        <a:pt x="965" y="90"/>
                      </a:lnTo>
                      <a:lnTo>
                        <a:pt x="968" y="90"/>
                      </a:lnTo>
                      <a:lnTo>
                        <a:pt x="968" y="88"/>
                      </a:lnTo>
                      <a:lnTo>
                        <a:pt x="970" y="88"/>
                      </a:lnTo>
                      <a:lnTo>
                        <a:pt x="972" y="88"/>
                      </a:lnTo>
                      <a:lnTo>
                        <a:pt x="974" y="88"/>
                      </a:lnTo>
                      <a:lnTo>
                        <a:pt x="976" y="88"/>
                      </a:lnTo>
                      <a:lnTo>
                        <a:pt x="978" y="88"/>
                      </a:lnTo>
                      <a:lnTo>
                        <a:pt x="983" y="90"/>
                      </a:lnTo>
                      <a:lnTo>
                        <a:pt x="983" y="88"/>
                      </a:lnTo>
                      <a:lnTo>
                        <a:pt x="983" y="90"/>
                      </a:lnTo>
                      <a:lnTo>
                        <a:pt x="987" y="88"/>
                      </a:lnTo>
                      <a:lnTo>
                        <a:pt x="989" y="88"/>
                      </a:lnTo>
                      <a:lnTo>
                        <a:pt x="991" y="88"/>
                      </a:lnTo>
                      <a:lnTo>
                        <a:pt x="996" y="88"/>
                      </a:lnTo>
                      <a:lnTo>
                        <a:pt x="996" y="90"/>
                      </a:lnTo>
                      <a:lnTo>
                        <a:pt x="998" y="88"/>
                      </a:lnTo>
                      <a:lnTo>
                        <a:pt x="1000" y="90"/>
                      </a:lnTo>
                      <a:lnTo>
                        <a:pt x="1002" y="90"/>
                      </a:lnTo>
                      <a:lnTo>
                        <a:pt x="1004" y="88"/>
                      </a:lnTo>
                      <a:lnTo>
                        <a:pt x="1006" y="90"/>
                      </a:lnTo>
                      <a:lnTo>
                        <a:pt x="1008" y="88"/>
                      </a:lnTo>
                      <a:lnTo>
                        <a:pt x="1008" y="90"/>
                      </a:lnTo>
                      <a:lnTo>
                        <a:pt x="1013" y="88"/>
                      </a:lnTo>
                      <a:lnTo>
                        <a:pt x="1015" y="90"/>
                      </a:lnTo>
                      <a:lnTo>
                        <a:pt x="1017" y="88"/>
                      </a:lnTo>
                      <a:lnTo>
                        <a:pt x="1017" y="90"/>
                      </a:lnTo>
                      <a:lnTo>
                        <a:pt x="1019" y="88"/>
                      </a:lnTo>
                      <a:lnTo>
                        <a:pt x="1021" y="88"/>
                      </a:lnTo>
                      <a:lnTo>
                        <a:pt x="1024" y="88"/>
                      </a:lnTo>
                      <a:lnTo>
                        <a:pt x="1026" y="90"/>
                      </a:lnTo>
                      <a:lnTo>
                        <a:pt x="1028" y="88"/>
                      </a:lnTo>
                      <a:lnTo>
                        <a:pt x="1030" y="90"/>
                      </a:lnTo>
                      <a:lnTo>
                        <a:pt x="1032" y="88"/>
                      </a:lnTo>
                      <a:lnTo>
                        <a:pt x="1032" y="90"/>
                      </a:lnTo>
                      <a:lnTo>
                        <a:pt x="1034" y="90"/>
                      </a:lnTo>
                      <a:lnTo>
                        <a:pt x="1039" y="88"/>
                      </a:lnTo>
                      <a:lnTo>
                        <a:pt x="1041" y="90"/>
                      </a:lnTo>
                      <a:lnTo>
                        <a:pt x="1043" y="90"/>
                      </a:lnTo>
                      <a:lnTo>
                        <a:pt x="1045" y="88"/>
                      </a:lnTo>
                      <a:lnTo>
                        <a:pt x="1045" y="90"/>
                      </a:lnTo>
                      <a:lnTo>
                        <a:pt x="1045" y="88"/>
                      </a:lnTo>
                      <a:lnTo>
                        <a:pt x="1047" y="90"/>
                      </a:lnTo>
                      <a:lnTo>
                        <a:pt x="1052" y="88"/>
                      </a:lnTo>
                      <a:lnTo>
                        <a:pt x="1054" y="90"/>
                      </a:lnTo>
                      <a:lnTo>
                        <a:pt x="1058" y="88"/>
                      </a:lnTo>
                      <a:lnTo>
                        <a:pt x="1058" y="90"/>
                      </a:lnTo>
                      <a:lnTo>
                        <a:pt x="1060" y="88"/>
                      </a:lnTo>
                      <a:lnTo>
                        <a:pt x="1062" y="88"/>
                      </a:lnTo>
                      <a:lnTo>
                        <a:pt x="1064" y="88"/>
                      </a:lnTo>
                      <a:lnTo>
                        <a:pt x="1067" y="90"/>
                      </a:lnTo>
                      <a:lnTo>
                        <a:pt x="1069" y="90"/>
                      </a:lnTo>
                      <a:lnTo>
                        <a:pt x="1071" y="88"/>
                      </a:lnTo>
                      <a:lnTo>
                        <a:pt x="1071" y="90"/>
                      </a:lnTo>
                      <a:lnTo>
                        <a:pt x="1073" y="88"/>
                      </a:lnTo>
                      <a:lnTo>
                        <a:pt x="1075" y="90"/>
                      </a:lnTo>
                      <a:lnTo>
                        <a:pt x="1077" y="88"/>
                      </a:lnTo>
                      <a:lnTo>
                        <a:pt x="1080" y="90"/>
                      </a:lnTo>
                      <a:lnTo>
                        <a:pt x="1082" y="90"/>
                      </a:lnTo>
                      <a:lnTo>
                        <a:pt x="1084" y="88"/>
                      </a:lnTo>
                      <a:lnTo>
                        <a:pt x="1086" y="90"/>
                      </a:lnTo>
                      <a:lnTo>
                        <a:pt x="1088" y="88"/>
                      </a:lnTo>
                      <a:lnTo>
                        <a:pt x="1090" y="90"/>
                      </a:lnTo>
                      <a:lnTo>
                        <a:pt x="1090" y="88"/>
                      </a:lnTo>
                      <a:lnTo>
                        <a:pt x="1092" y="90"/>
                      </a:lnTo>
                      <a:lnTo>
                        <a:pt x="1095" y="88"/>
                      </a:lnTo>
                      <a:lnTo>
                        <a:pt x="1097" y="90"/>
                      </a:lnTo>
                      <a:lnTo>
                        <a:pt x="1097" y="88"/>
                      </a:lnTo>
                      <a:lnTo>
                        <a:pt x="1099" y="90"/>
                      </a:lnTo>
                      <a:lnTo>
                        <a:pt x="1101" y="90"/>
                      </a:lnTo>
                      <a:lnTo>
                        <a:pt x="1101" y="88"/>
                      </a:lnTo>
                      <a:lnTo>
                        <a:pt x="1103" y="90"/>
                      </a:lnTo>
                      <a:lnTo>
                        <a:pt x="1105" y="88"/>
                      </a:lnTo>
                      <a:lnTo>
                        <a:pt x="1108" y="90"/>
                      </a:lnTo>
                      <a:lnTo>
                        <a:pt x="1110" y="88"/>
                      </a:lnTo>
                      <a:lnTo>
                        <a:pt x="1112" y="90"/>
                      </a:lnTo>
                      <a:lnTo>
                        <a:pt x="1114" y="88"/>
                      </a:lnTo>
                      <a:lnTo>
                        <a:pt x="1114" y="90"/>
                      </a:lnTo>
                      <a:lnTo>
                        <a:pt x="1116" y="88"/>
                      </a:lnTo>
                      <a:lnTo>
                        <a:pt x="1118" y="90"/>
                      </a:lnTo>
                      <a:lnTo>
                        <a:pt x="1118" y="88"/>
                      </a:lnTo>
                      <a:lnTo>
                        <a:pt x="1120" y="90"/>
                      </a:lnTo>
                      <a:lnTo>
                        <a:pt x="1123" y="88"/>
                      </a:lnTo>
                      <a:lnTo>
                        <a:pt x="1125" y="90"/>
                      </a:lnTo>
                      <a:lnTo>
                        <a:pt x="1127" y="88"/>
                      </a:lnTo>
                      <a:lnTo>
                        <a:pt x="1127" y="90"/>
                      </a:lnTo>
                      <a:lnTo>
                        <a:pt x="1129" y="88"/>
                      </a:lnTo>
                      <a:lnTo>
                        <a:pt x="1131" y="88"/>
                      </a:lnTo>
                      <a:lnTo>
                        <a:pt x="1131" y="90"/>
                      </a:lnTo>
                      <a:lnTo>
                        <a:pt x="1133" y="90"/>
                      </a:lnTo>
                      <a:lnTo>
                        <a:pt x="1136" y="88"/>
                      </a:lnTo>
                      <a:lnTo>
                        <a:pt x="1138" y="88"/>
                      </a:lnTo>
                      <a:lnTo>
                        <a:pt x="1140" y="90"/>
                      </a:lnTo>
                      <a:lnTo>
                        <a:pt x="1140" y="88"/>
                      </a:lnTo>
                      <a:lnTo>
                        <a:pt x="1142" y="90"/>
                      </a:lnTo>
                      <a:lnTo>
                        <a:pt x="1144" y="88"/>
                      </a:lnTo>
                      <a:lnTo>
                        <a:pt x="1146" y="90"/>
                      </a:lnTo>
                      <a:lnTo>
                        <a:pt x="1151" y="88"/>
                      </a:lnTo>
                      <a:lnTo>
                        <a:pt x="1153" y="88"/>
                      </a:lnTo>
                      <a:lnTo>
                        <a:pt x="1155" y="90"/>
                      </a:lnTo>
                      <a:lnTo>
                        <a:pt x="1155" y="88"/>
                      </a:lnTo>
                      <a:lnTo>
                        <a:pt x="1159" y="88"/>
                      </a:lnTo>
                      <a:lnTo>
                        <a:pt x="1161" y="88"/>
                      </a:lnTo>
                      <a:lnTo>
                        <a:pt x="1166" y="88"/>
                      </a:lnTo>
                      <a:lnTo>
                        <a:pt x="1168" y="88"/>
                      </a:lnTo>
                      <a:lnTo>
                        <a:pt x="1170" y="88"/>
                      </a:lnTo>
                      <a:lnTo>
                        <a:pt x="1172" y="88"/>
                      </a:lnTo>
                      <a:lnTo>
                        <a:pt x="1174" y="88"/>
                      </a:lnTo>
                      <a:lnTo>
                        <a:pt x="1177" y="90"/>
                      </a:lnTo>
                      <a:lnTo>
                        <a:pt x="1177" y="88"/>
                      </a:lnTo>
                      <a:lnTo>
                        <a:pt x="1179" y="90"/>
                      </a:lnTo>
                      <a:lnTo>
                        <a:pt x="1181" y="88"/>
                      </a:lnTo>
                      <a:lnTo>
                        <a:pt x="1183" y="88"/>
                      </a:lnTo>
                      <a:lnTo>
                        <a:pt x="1183" y="90"/>
                      </a:lnTo>
                      <a:lnTo>
                        <a:pt x="1185" y="88"/>
                      </a:lnTo>
                      <a:lnTo>
                        <a:pt x="1189" y="90"/>
                      </a:lnTo>
                      <a:lnTo>
                        <a:pt x="1189" y="88"/>
                      </a:lnTo>
                      <a:lnTo>
                        <a:pt x="1189" y="90"/>
                      </a:lnTo>
                      <a:lnTo>
                        <a:pt x="1194" y="88"/>
                      </a:lnTo>
                      <a:lnTo>
                        <a:pt x="1194" y="90"/>
                      </a:lnTo>
                      <a:lnTo>
                        <a:pt x="1196" y="88"/>
                      </a:lnTo>
                      <a:lnTo>
                        <a:pt x="1198" y="90"/>
                      </a:lnTo>
                      <a:lnTo>
                        <a:pt x="1198" y="88"/>
                      </a:lnTo>
                      <a:lnTo>
                        <a:pt x="1200" y="88"/>
                      </a:lnTo>
                      <a:lnTo>
                        <a:pt x="1202" y="90"/>
                      </a:lnTo>
                      <a:lnTo>
                        <a:pt x="1205" y="88"/>
                      </a:lnTo>
                      <a:lnTo>
                        <a:pt x="1205" y="90"/>
                      </a:lnTo>
                      <a:lnTo>
                        <a:pt x="1207" y="90"/>
                      </a:lnTo>
                      <a:lnTo>
                        <a:pt x="1209" y="88"/>
                      </a:lnTo>
                      <a:lnTo>
                        <a:pt x="1211" y="90"/>
                      </a:lnTo>
                      <a:lnTo>
                        <a:pt x="1213" y="88"/>
                      </a:lnTo>
                      <a:lnTo>
                        <a:pt x="1215" y="90"/>
                      </a:lnTo>
                      <a:lnTo>
                        <a:pt x="1217" y="90"/>
                      </a:lnTo>
                      <a:lnTo>
                        <a:pt x="1217" y="88"/>
                      </a:lnTo>
                      <a:lnTo>
                        <a:pt x="1222" y="88"/>
                      </a:lnTo>
                      <a:lnTo>
                        <a:pt x="1222" y="90"/>
                      </a:lnTo>
                      <a:lnTo>
                        <a:pt x="1224" y="90"/>
                      </a:lnTo>
                      <a:lnTo>
                        <a:pt x="1224" y="88"/>
                      </a:lnTo>
                      <a:lnTo>
                        <a:pt x="1226" y="88"/>
                      </a:lnTo>
                      <a:lnTo>
                        <a:pt x="1228" y="90"/>
                      </a:lnTo>
                      <a:lnTo>
                        <a:pt x="1230" y="90"/>
                      </a:lnTo>
                      <a:lnTo>
                        <a:pt x="1233" y="88"/>
                      </a:lnTo>
                      <a:lnTo>
                        <a:pt x="1233" y="90"/>
                      </a:lnTo>
                      <a:lnTo>
                        <a:pt x="1235" y="88"/>
                      </a:lnTo>
                      <a:lnTo>
                        <a:pt x="1237" y="90"/>
                      </a:lnTo>
                      <a:lnTo>
                        <a:pt x="1239" y="88"/>
                      </a:lnTo>
                      <a:lnTo>
                        <a:pt x="1241" y="88"/>
                      </a:lnTo>
                      <a:lnTo>
                        <a:pt x="1241" y="90"/>
                      </a:lnTo>
                      <a:lnTo>
                        <a:pt x="1243" y="90"/>
                      </a:lnTo>
                      <a:lnTo>
                        <a:pt x="1245" y="88"/>
                      </a:lnTo>
                      <a:lnTo>
                        <a:pt x="1248" y="88"/>
                      </a:lnTo>
                      <a:lnTo>
                        <a:pt x="1250" y="88"/>
                      </a:lnTo>
                      <a:lnTo>
                        <a:pt x="1250" y="90"/>
                      </a:lnTo>
                      <a:lnTo>
                        <a:pt x="1252" y="88"/>
                      </a:lnTo>
                      <a:lnTo>
                        <a:pt x="1254" y="88"/>
                      </a:lnTo>
                      <a:lnTo>
                        <a:pt x="1256" y="90"/>
                      </a:lnTo>
                      <a:lnTo>
                        <a:pt x="1258" y="88"/>
                      </a:lnTo>
                      <a:lnTo>
                        <a:pt x="1261" y="88"/>
                      </a:lnTo>
                      <a:lnTo>
                        <a:pt x="1263" y="88"/>
                      </a:lnTo>
                      <a:lnTo>
                        <a:pt x="1265" y="88"/>
                      </a:lnTo>
                      <a:lnTo>
                        <a:pt x="1265" y="90"/>
                      </a:lnTo>
                      <a:lnTo>
                        <a:pt x="1267" y="88"/>
                      </a:lnTo>
                      <a:lnTo>
                        <a:pt x="1267" y="90"/>
                      </a:lnTo>
                      <a:lnTo>
                        <a:pt x="1269" y="88"/>
                      </a:lnTo>
                      <a:lnTo>
                        <a:pt x="1271" y="90"/>
                      </a:lnTo>
                      <a:lnTo>
                        <a:pt x="1273" y="90"/>
                      </a:lnTo>
                      <a:lnTo>
                        <a:pt x="1273" y="88"/>
                      </a:lnTo>
                      <a:lnTo>
                        <a:pt x="1278" y="88"/>
                      </a:lnTo>
                      <a:lnTo>
                        <a:pt x="1280" y="88"/>
                      </a:lnTo>
                      <a:lnTo>
                        <a:pt x="1284" y="90"/>
                      </a:lnTo>
                      <a:lnTo>
                        <a:pt x="1286" y="88"/>
                      </a:lnTo>
                      <a:lnTo>
                        <a:pt x="1286" y="90"/>
                      </a:lnTo>
                      <a:lnTo>
                        <a:pt x="1286" y="88"/>
                      </a:lnTo>
                      <a:lnTo>
                        <a:pt x="1291" y="90"/>
                      </a:lnTo>
                      <a:lnTo>
                        <a:pt x="1291" y="88"/>
                      </a:lnTo>
                      <a:lnTo>
                        <a:pt x="1295" y="88"/>
                      </a:lnTo>
                      <a:lnTo>
                        <a:pt x="1295" y="90"/>
                      </a:lnTo>
                      <a:lnTo>
                        <a:pt x="1297" y="88"/>
                      </a:lnTo>
                      <a:lnTo>
                        <a:pt x="1299" y="90"/>
                      </a:lnTo>
                      <a:lnTo>
                        <a:pt x="1301" y="88"/>
                      </a:lnTo>
                      <a:lnTo>
                        <a:pt x="1304" y="88"/>
                      </a:lnTo>
                      <a:lnTo>
                        <a:pt x="1304" y="90"/>
                      </a:lnTo>
                      <a:lnTo>
                        <a:pt x="1306" y="90"/>
                      </a:lnTo>
                      <a:lnTo>
                        <a:pt x="1308" y="88"/>
                      </a:lnTo>
                      <a:lnTo>
                        <a:pt x="1310" y="88"/>
                      </a:lnTo>
                      <a:lnTo>
                        <a:pt x="1310" y="90"/>
                      </a:lnTo>
                      <a:lnTo>
                        <a:pt x="1312" y="88"/>
                      </a:lnTo>
                      <a:lnTo>
                        <a:pt x="1314" y="90"/>
                      </a:lnTo>
                      <a:lnTo>
                        <a:pt x="1317" y="88"/>
                      </a:lnTo>
                      <a:lnTo>
                        <a:pt x="1317" y="90"/>
                      </a:lnTo>
                      <a:lnTo>
                        <a:pt x="1321" y="90"/>
                      </a:lnTo>
                      <a:lnTo>
                        <a:pt x="1321" y="88"/>
                      </a:lnTo>
                      <a:lnTo>
                        <a:pt x="1323" y="90"/>
                      </a:lnTo>
                      <a:lnTo>
                        <a:pt x="1325" y="88"/>
                      </a:lnTo>
                      <a:lnTo>
                        <a:pt x="1327" y="88"/>
                      </a:lnTo>
                      <a:lnTo>
                        <a:pt x="1329" y="90"/>
                      </a:lnTo>
                      <a:lnTo>
                        <a:pt x="1332" y="88"/>
                      </a:lnTo>
                      <a:lnTo>
                        <a:pt x="1334" y="90"/>
                      </a:lnTo>
                      <a:lnTo>
                        <a:pt x="1334" y="88"/>
                      </a:lnTo>
                      <a:lnTo>
                        <a:pt x="1336" y="90"/>
                      </a:lnTo>
                      <a:lnTo>
                        <a:pt x="1338" y="88"/>
                      </a:lnTo>
                      <a:lnTo>
                        <a:pt x="1340" y="88"/>
                      </a:lnTo>
                      <a:lnTo>
                        <a:pt x="1342" y="88"/>
                      </a:lnTo>
                      <a:lnTo>
                        <a:pt x="1342" y="90"/>
                      </a:lnTo>
                      <a:lnTo>
                        <a:pt x="1347" y="88"/>
                      </a:lnTo>
                      <a:lnTo>
                        <a:pt x="1349" y="88"/>
                      </a:lnTo>
                      <a:lnTo>
                        <a:pt x="1349" y="90"/>
                      </a:lnTo>
                      <a:lnTo>
                        <a:pt x="1353" y="88"/>
                      </a:lnTo>
                      <a:lnTo>
                        <a:pt x="1355" y="90"/>
                      </a:lnTo>
                      <a:lnTo>
                        <a:pt x="1357" y="88"/>
                      </a:lnTo>
                      <a:lnTo>
                        <a:pt x="1360" y="90"/>
                      </a:lnTo>
                      <a:lnTo>
                        <a:pt x="1360" y="88"/>
                      </a:lnTo>
                      <a:lnTo>
                        <a:pt x="1364" y="90"/>
                      </a:lnTo>
                      <a:lnTo>
                        <a:pt x="1366" y="88"/>
                      </a:lnTo>
                      <a:lnTo>
                        <a:pt x="1366" y="90"/>
                      </a:lnTo>
                      <a:lnTo>
                        <a:pt x="1368" y="88"/>
                      </a:lnTo>
                      <a:lnTo>
                        <a:pt x="1370" y="88"/>
                      </a:lnTo>
                      <a:lnTo>
                        <a:pt x="1373" y="90"/>
                      </a:lnTo>
                      <a:lnTo>
                        <a:pt x="1373" y="88"/>
                      </a:lnTo>
                      <a:lnTo>
                        <a:pt x="1377" y="88"/>
                      </a:lnTo>
                      <a:lnTo>
                        <a:pt x="1379" y="88"/>
                      </a:lnTo>
                      <a:lnTo>
                        <a:pt x="1379" y="90"/>
                      </a:lnTo>
                      <a:lnTo>
                        <a:pt x="1379" y="88"/>
                      </a:lnTo>
                      <a:lnTo>
                        <a:pt x="1383" y="90"/>
                      </a:lnTo>
                      <a:lnTo>
                        <a:pt x="1385" y="88"/>
                      </a:lnTo>
                      <a:lnTo>
                        <a:pt x="1388" y="90"/>
                      </a:lnTo>
                      <a:lnTo>
                        <a:pt x="1390" y="90"/>
                      </a:lnTo>
                      <a:lnTo>
                        <a:pt x="1392" y="88"/>
                      </a:lnTo>
                      <a:lnTo>
                        <a:pt x="1392" y="90"/>
                      </a:lnTo>
                      <a:lnTo>
                        <a:pt x="1392" y="88"/>
                      </a:lnTo>
                      <a:lnTo>
                        <a:pt x="1396" y="88"/>
                      </a:lnTo>
                      <a:lnTo>
                        <a:pt x="1398" y="90"/>
                      </a:lnTo>
                      <a:lnTo>
                        <a:pt x="1401" y="88"/>
                      </a:lnTo>
                      <a:lnTo>
                        <a:pt x="1403" y="90"/>
                      </a:lnTo>
                      <a:lnTo>
                        <a:pt x="1405" y="88"/>
                      </a:lnTo>
                      <a:lnTo>
                        <a:pt x="1407" y="90"/>
                      </a:lnTo>
                      <a:lnTo>
                        <a:pt x="1409" y="88"/>
                      </a:lnTo>
                      <a:lnTo>
                        <a:pt x="1411" y="88"/>
                      </a:lnTo>
                      <a:lnTo>
                        <a:pt x="1413" y="88"/>
                      </a:lnTo>
                      <a:lnTo>
                        <a:pt x="1416" y="90"/>
                      </a:lnTo>
                      <a:lnTo>
                        <a:pt x="1416" y="88"/>
                      </a:lnTo>
                      <a:lnTo>
                        <a:pt x="1420" y="88"/>
                      </a:lnTo>
                      <a:lnTo>
                        <a:pt x="1420" y="90"/>
                      </a:lnTo>
                      <a:lnTo>
                        <a:pt x="1422" y="88"/>
                      </a:lnTo>
                      <a:lnTo>
                        <a:pt x="1424" y="88"/>
                      </a:lnTo>
                      <a:lnTo>
                        <a:pt x="1426" y="88"/>
                      </a:lnTo>
                      <a:lnTo>
                        <a:pt x="1429" y="88"/>
                      </a:lnTo>
                      <a:lnTo>
                        <a:pt x="1431" y="90"/>
                      </a:lnTo>
                      <a:lnTo>
                        <a:pt x="1433" y="90"/>
                      </a:lnTo>
                      <a:lnTo>
                        <a:pt x="1433" y="88"/>
                      </a:lnTo>
                      <a:lnTo>
                        <a:pt x="1435" y="88"/>
                      </a:lnTo>
                      <a:lnTo>
                        <a:pt x="1437" y="88"/>
                      </a:lnTo>
                      <a:lnTo>
                        <a:pt x="1439" y="88"/>
                      </a:lnTo>
                      <a:lnTo>
                        <a:pt x="1439" y="90"/>
                      </a:lnTo>
                      <a:lnTo>
                        <a:pt x="1442" y="90"/>
                      </a:lnTo>
                      <a:lnTo>
                        <a:pt x="1442" y="88"/>
                      </a:lnTo>
                      <a:lnTo>
                        <a:pt x="1446" y="90"/>
                      </a:lnTo>
                      <a:lnTo>
                        <a:pt x="1446" y="88"/>
                      </a:lnTo>
                      <a:lnTo>
                        <a:pt x="1448" y="88"/>
                      </a:lnTo>
                      <a:lnTo>
                        <a:pt x="1450" y="88"/>
                      </a:lnTo>
                      <a:lnTo>
                        <a:pt x="1452" y="90"/>
                      </a:lnTo>
                      <a:lnTo>
                        <a:pt x="1452" y="88"/>
                      </a:lnTo>
                      <a:lnTo>
                        <a:pt x="1454" y="90"/>
                      </a:lnTo>
                      <a:lnTo>
                        <a:pt x="1457" y="88"/>
                      </a:lnTo>
                      <a:lnTo>
                        <a:pt x="1459" y="90"/>
                      </a:lnTo>
                      <a:lnTo>
                        <a:pt x="1459" y="88"/>
                      </a:lnTo>
                      <a:lnTo>
                        <a:pt x="1463" y="90"/>
                      </a:lnTo>
                      <a:lnTo>
                        <a:pt x="1465" y="88"/>
                      </a:lnTo>
                      <a:lnTo>
                        <a:pt x="1465" y="90"/>
                      </a:lnTo>
                      <a:lnTo>
                        <a:pt x="1467" y="90"/>
                      </a:lnTo>
                      <a:lnTo>
                        <a:pt x="1472" y="88"/>
                      </a:lnTo>
                      <a:lnTo>
                        <a:pt x="1472" y="90"/>
                      </a:lnTo>
                      <a:lnTo>
                        <a:pt x="1472" y="88"/>
                      </a:lnTo>
                      <a:lnTo>
                        <a:pt x="1476" y="90"/>
                      </a:lnTo>
                      <a:lnTo>
                        <a:pt x="1476" y="88"/>
                      </a:lnTo>
                      <a:lnTo>
                        <a:pt x="1478" y="88"/>
                      </a:lnTo>
                      <a:lnTo>
                        <a:pt x="1480" y="90"/>
                      </a:lnTo>
                      <a:lnTo>
                        <a:pt x="1482" y="88"/>
                      </a:lnTo>
                      <a:lnTo>
                        <a:pt x="1482" y="90"/>
                      </a:lnTo>
                      <a:lnTo>
                        <a:pt x="1485" y="88"/>
                      </a:lnTo>
                      <a:lnTo>
                        <a:pt x="1489" y="88"/>
                      </a:lnTo>
                      <a:lnTo>
                        <a:pt x="1491" y="88"/>
                      </a:lnTo>
                      <a:lnTo>
                        <a:pt x="1493" y="88"/>
                      </a:lnTo>
                      <a:lnTo>
                        <a:pt x="1495" y="90"/>
                      </a:lnTo>
                      <a:lnTo>
                        <a:pt x="1495" y="88"/>
                      </a:lnTo>
                      <a:lnTo>
                        <a:pt x="1498" y="88"/>
                      </a:lnTo>
                      <a:lnTo>
                        <a:pt x="1500" y="90"/>
                      </a:lnTo>
                      <a:lnTo>
                        <a:pt x="1502" y="88"/>
                      </a:lnTo>
                      <a:lnTo>
                        <a:pt x="1504" y="90"/>
                      </a:lnTo>
                      <a:lnTo>
                        <a:pt x="1504" y="88"/>
                      </a:lnTo>
                      <a:lnTo>
                        <a:pt x="1508" y="88"/>
                      </a:lnTo>
                      <a:lnTo>
                        <a:pt x="1510" y="90"/>
                      </a:lnTo>
                      <a:lnTo>
                        <a:pt x="1513" y="88"/>
                      </a:lnTo>
                      <a:lnTo>
                        <a:pt x="1515" y="90"/>
                      </a:lnTo>
                      <a:lnTo>
                        <a:pt x="1517" y="88"/>
                      </a:lnTo>
                      <a:lnTo>
                        <a:pt x="1519" y="88"/>
                      </a:lnTo>
                      <a:lnTo>
                        <a:pt x="1521" y="88"/>
                      </a:lnTo>
                      <a:lnTo>
                        <a:pt x="1521" y="90"/>
                      </a:lnTo>
                      <a:lnTo>
                        <a:pt x="1523" y="88"/>
                      </a:lnTo>
                      <a:lnTo>
                        <a:pt x="1526" y="90"/>
                      </a:lnTo>
                      <a:lnTo>
                        <a:pt x="1528" y="88"/>
                      </a:lnTo>
                      <a:lnTo>
                        <a:pt x="1530" y="88"/>
                      </a:lnTo>
                      <a:lnTo>
                        <a:pt x="1532" y="88"/>
                      </a:lnTo>
                      <a:lnTo>
                        <a:pt x="1534" y="88"/>
                      </a:lnTo>
                      <a:lnTo>
                        <a:pt x="1536" y="88"/>
                      </a:lnTo>
                      <a:lnTo>
                        <a:pt x="1538" y="88"/>
                      </a:lnTo>
                      <a:lnTo>
                        <a:pt x="1541" y="90"/>
                      </a:lnTo>
                      <a:lnTo>
                        <a:pt x="1543" y="88"/>
                      </a:lnTo>
                      <a:lnTo>
                        <a:pt x="1545" y="88"/>
                      </a:lnTo>
                      <a:lnTo>
                        <a:pt x="1547" y="88"/>
                      </a:lnTo>
                      <a:lnTo>
                        <a:pt x="1547" y="90"/>
                      </a:lnTo>
                      <a:lnTo>
                        <a:pt x="1549" y="88"/>
                      </a:lnTo>
                      <a:lnTo>
                        <a:pt x="1551" y="88"/>
                      </a:lnTo>
                      <a:lnTo>
                        <a:pt x="1554" y="90"/>
                      </a:lnTo>
                      <a:lnTo>
                        <a:pt x="1554" y="88"/>
                      </a:lnTo>
                      <a:lnTo>
                        <a:pt x="1558" y="88"/>
                      </a:lnTo>
                      <a:lnTo>
                        <a:pt x="1560" y="88"/>
                      </a:lnTo>
                      <a:lnTo>
                        <a:pt x="1564" y="88"/>
                      </a:lnTo>
                      <a:lnTo>
                        <a:pt x="1566" y="88"/>
                      </a:lnTo>
                      <a:lnTo>
                        <a:pt x="1571" y="88"/>
                      </a:lnTo>
                      <a:lnTo>
                        <a:pt x="1573" y="88"/>
                      </a:lnTo>
                      <a:lnTo>
                        <a:pt x="1575" y="88"/>
                      </a:lnTo>
                      <a:lnTo>
                        <a:pt x="1577" y="90"/>
                      </a:lnTo>
                      <a:lnTo>
                        <a:pt x="1577" y="88"/>
                      </a:lnTo>
                      <a:lnTo>
                        <a:pt x="1579" y="88"/>
                      </a:lnTo>
                      <a:lnTo>
                        <a:pt x="1582" y="88"/>
                      </a:lnTo>
                      <a:lnTo>
                        <a:pt x="1584" y="88"/>
                      </a:lnTo>
                      <a:lnTo>
                        <a:pt x="1586" y="88"/>
                      </a:lnTo>
                      <a:lnTo>
                        <a:pt x="1588" y="88"/>
                      </a:lnTo>
                      <a:lnTo>
                        <a:pt x="1590" y="88"/>
                      </a:lnTo>
                      <a:lnTo>
                        <a:pt x="1592" y="90"/>
                      </a:lnTo>
                      <a:lnTo>
                        <a:pt x="1592" y="88"/>
                      </a:lnTo>
                      <a:lnTo>
                        <a:pt x="1594" y="88"/>
                      </a:lnTo>
                      <a:lnTo>
                        <a:pt x="1597" y="88"/>
                      </a:lnTo>
                      <a:lnTo>
                        <a:pt x="1599" y="88"/>
                      </a:lnTo>
                      <a:lnTo>
                        <a:pt x="1601" y="88"/>
                      </a:lnTo>
                      <a:lnTo>
                        <a:pt x="1603" y="88"/>
                      </a:lnTo>
                      <a:lnTo>
                        <a:pt x="1605" y="88"/>
                      </a:lnTo>
                      <a:lnTo>
                        <a:pt x="1607" y="88"/>
                      </a:lnTo>
                      <a:lnTo>
                        <a:pt x="1610" y="88"/>
                      </a:lnTo>
                      <a:lnTo>
                        <a:pt x="1612" y="90"/>
                      </a:lnTo>
                      <a:lnTo>
                        <a:pt x="1614" y="88"/>
                      </a:lnTo>
                      <a:lnTo>
                        <a:pt x="1616" y="88"/>
                      </a:lnTo>
                      <a:lnTo>
                        <a:pt x="1618" y="90"/>
                      </a:lnTo>
                      <a:lnTo>
                        <a:pt x="1620" y="88"/>
                      </a:lnTo>
                      <a:lnTo>
                        <a:pt x="1622" y="88"/>
                      </a:lnTo>
                      <a:lnTo>
                        <a:pt x="1625" y="88"/>
                      </a:lnTo>
                      <a:lnTo>
                        <a:pt x="1625" y="90"/>
                      </a:lnTo>
                      <a:lnTo>
                        <a:pt x="1627" y="88"/>
                      </a:lnTo>
                      <a:lnTo>
                        <a:pt x="1629" y="88"/>
                      </a:lnTo>
                      <a:lnTo>
                        <a:pt x="1631" y="88"/>
                      </a:lnTo>
                      <a:lnTo>
                        <a:pt x="1633" y="88"/>
                      </a:lnTo>
                      <a:lnTo>
                        <a:pt x="1635" y="90"/>
                      </a:lnTo>
                      <a:lnTo>
                        <a:pt x="1638" y="90"/>
                      </a:lnTo>
                      <a:lnTo>
                        <a:pt x="1640" y="88"/>
                      </a:lnTo>
                      <a:lnTo>
                        <a:pt x="1642" y="88"/>
                      </a:lnTo>
                      <a:lnTo>
                        <a:pt x="1644" y="90"/>
                      </a:lnTo>
                      <a:lnTo>
                        <a:pt x="1646" y="88"/>
                      </a:lnTo>
                      <a:lnTo>
                        <a:pt x="1648" y="88"/>
                      </a:lnTo>
                      <a:lnTo>
                        <a:pt x="1653" y="88"/>
                      </a:lnTo>
                      <a:lnTo>
                        <a:pt x="1655" y="88"/>
                      </a:lnTo>
                      <a:lnTo>
                        <a:pt x="1657" y="88"/>
                      </a:lnTo>
                      <a:lnTo>
                        <a:pt x="1659" y="88"/>
                      </a:lnTo>
                      <a:lnTo>
                        <a:pt x="1661" y="88"/>
                      </a:lnTo>
                      <a:lnTo>
                        <a:pt x="1663" y="88"/>
                      </a:lnTo>
                      <a:lnTo>
                        <a:pt x="1666" y="88"/>
                      </a:lnTo>
                      <a:lnTo>
                        <a:pt x="1668" y="88"/>
                      </a:lnTo>
                      <a:lnTo>
                        <a:pt x="1670" y="88"/>
                      </a:lnTo>
                      <a:lnTo>
                        <a:pt x="1672" y="88"/>
                      </a:lnTo>
                      <a:lnTo>
                        <a:pt x="1674" y="88"/>
                      </a:lnTo>
                      <a:lnTo>
                        <a:pt x="1676" y="88"/>
                      </a:lnTo>
                      <a:lnTo>
                        <a:pt x="1679" y="88"/>
                      </a:lnTo>
                      <a:lnTo>
                        <a:pt x="1681" y="88"/>
                      </a:lnTo>
                      <a:lnTo>
                        <a:pt x="1685" y="88"/>
                      </a:lnTo>
                      <a:lnTo>
                        <a:pt x="1687" y="88"/>
                      </a:lnTo>
                      <a:lnTo>
                        <a:pt x="1691" y="88"/>
                      </a:lnTo>
                      <a:lnTo>
                        <a:pt x="1696" y="88"/>
                      </a:lnTo>
                      <a:lnTo>
                        <a:pt x="1698" y="88"/>
                      </a:lnTo>
                      <a:lnTo>
                        <a:pt x="1700" y="88"/>
                      </a:lnTo>
                      <a:lnTo>
                        <a:pt x="1702" y="88"/>
                      </a:lnTo>
                      <a:lnTo>
                        <a:pt x="1704" y="88"/>
                      </a:lnTo>
                      <a:lnTo>
                        <a:pt x="1704" y="90"/>
                      </a:lnTo>
                      <a:lnTo>
                        <a:pt x="1707" y="88"/>
                      </a:lnTo>
                      <a:lnTo>
                        <a:pt x="1709" y="88"/>
                      </a:lnTo>
                      <a:lnTo>
                        <a:pt x="1711" y="88"/>
                      </a:lnTo>
                      <a:lnTo>
                        <a:pt x="1715" y="88"/>
                      </a:lnTo>
                      <a:lnTo>
                        <a:pt x="1715" y="90"/>
                      </a:lnTo>
                      <a:lnTo>
                        <a:pt x="1717" y="88"/>
                      </a:lnTo>
                      <a:lnTo>
                        <a:pt x="1719" y="88"/>
                      </a:lnTo>
                      <a:lnTo>
                        <a:pt x="1722" y="88"/>
                      </a:lnTo>
                      <a:lnTo>
                        <a:pt x="1724" y="88"/>
                      </a:lnTo>
                      <a:lnTo>
                        <a:pt x="1724" y="90"/>
                      </a:lnTo>
                      <a:lnTo>
                        <a:pt x="1726" y="88"/>
                      </a:lnTo>
                      <a:lnTo>
                        <a:pt x="1728" y="88"/>
                      </a:lnTo>
                      <a:lnTo>
                        <a:pt x="1730" y="88"/>
                      </a:lnTo>
                      <a:lnTo>
                        <a:pt x="1732" y="88"/>
                      </a:lnTo>
                      <a:lnTo>
                        <a:pt x="1735" y="88"/>
                      </a:lnTo>
                      <a:lnTo>
                        <a:pt x="1737" y="88"/>
                      </a:lnTo>
                      <a:lnTo>
                        <a:pt x="1739" y="88"/>
                      </a:lnTo>
                      <a:lnTo>
                        <a:pt x="1741" y="88"/>
                      </a:lnTo>
                      <a:lnTo>
                        <a:pt x="1745" y="88"/>
                      </a:lnTo>
                      <a:lnTo>
                        <a:pt x="1747" y="88"/>
                      </a:lnTo>
                      <a:lnTo>
                        <a:pt x="1750" y="88"/>
                      </a:lnTo>
                      <a:lnTo>
                        <a:pt x="1752" y="88"/>
                      </a:lnTo>
                      <a:lnTo>
                        <a:pt x="1754" y="88"/>
                      </a:lnTo>
                      <a:lnTo>
                        <a:pt x="1756" y="88"/>
                      </a:lnTo>
                      <a:lnTo>
                        <a:pt x="1758" y="88"/>
                      </a:lnTo>
                      <a:lnTo>
                        <a:pt x="1760" y="88"/>
                      </a:lnTo>
                      <a:lnTo>
                        <a:pt x="1763" y="88"/>
                      </a:lnTo>
                      <a:lnTo>
                        <a:pt x="1765" y="88"/>
                      </a:lnTo>
                      <a:lnTo>
                        <a:pt x="1767" y="88"/>
                      </a:lnTo>
                      <a:lnTo>
                        <a:pt x="1769" y="88"/>
                      </a:lnTo>
                      <a:lnTo>
                        <a:pt x="1771" y="88"/>
                      </a:lnTo>
                      <a:lnTo>
                        <a:pt x="1773" y="88"/>
                      </a:lnTo>
                      <a:lnTo>
                        <a:pt x="1775" y="88"/>
                      </a:lnTo>
                      <a:lnTo>
                        <a:pt x="1778" y="88"/>
                      </a:lnTo>
                      <a:lnTo>
                        <a:pt x="1780" y="88"/>
                      </a:lnTo>
                      <a:lnTo>
                        <a:pt x="1782" y="86"/>
                      </a:lnTo>
                      <a:lnTo>
                        <a:pt x="1782" y="84"/>
                      </a:lnTo>
                      <a:lnTo>
                        <a:pt x="1784" y="75"/>
                      </a:lnTo>
                      <a:lnTo>
                        <a:pt x="1786" y="68"/>
                      </a:lnTo>
                      <a:lnTo>
                        <a:pt x="1788" y="43"/>
                      </a:lnTo>
                      <a:lnTo>
                        <a:pt x="1791" y="30"/>
                      </a:lnTo>
                      <a:lnTo>
                        <a:pt x="1791" y="15"/>
                      </a:lnTo>
                      <a:lnTo>
                        <a:pt x="1793" y="6"/>
                      </a:lnTo>
                      <a:lnTo>
                        <a:pt x="1793" y="0"/>
                      </a:lnTo>
                      <a:lnTo>
                        <a:pt x="1797" y="4"/>
                      </a:lnTo>
                      <a:lnTo>
                        <a:pt x="1799" y="19"/>
                      </a:lnTo>
                      <a:lnTo>
                        <a:pt x="1799" y="32"/>
                      </a:lnTo>
                      <a:lnTo>
                        <a:pt x="1801" y="49"/>
                      </a:lnTo>
                      <a:lnTo>
                        <a:pt x="1803" y="62"/>
                      </a:lnTo>
                      <a:lnTo>
                        <a:pt x="1806" y="75"/>
                      </a:lnTo>
                      <a:lnTo>
                        <a:pt x="1806" y="79"/>
                      </a:lnTo>
                      <a:lnTo>
                        <a:pt x="1808" y="84"/>
                      </a:lnTo>
                      <a:lnTo>
                        <a:pt x="1810" y="86"/>
                      </a:lnTo>
                      <a:lnTo>
                        <a:pt x="1812" y="88"/>
                      </a:lnTo>
                      <a:lnTo>
                        <a:pt x="1814" y="88"/>
                      </a:lnTo>
                      <a:lnTo>
                        <a:pt x="1816" y="88"/>
                      </a:lnTo>
                      <a:lnTo>
                        <a:pt x="1819" y="88"/>
                      </a:lnTo>
                      <a:lnTo>
                        <a:pt x="1821" y="88"/>
                      </a:lnTo>
                      <a:lnTo>
                        <a:pt x="1823" y="88"/>
                      </a:lnTo>
                      <a:lnTo>
                        <a:pt x="1825" y="88"/>
                      </a:lnTo>
                      <a:lnTo>
                        <a:pt x="1827" y="88"/>
                      </a:lnTo>
                      <a:lnTo>
                        <a:pt x="1829" y="88"/>
                      </a:lnTo>
                      <a:lnTo>
                        <a:pt x="1831" y="88"/>
                      </a:lnTo>
                      <a:lnTo>
                        <a:pt x="1834" y="88"/>
                      </a:lnTo>
                      <a:lnTo>
                        <a:pt x="1836" y="88"/>
                      </a:lnTo>
                      <a:lnTo>
                        <a:pt x="1838" y="88"/>
                      </a:lnTo>
                      <a:lnTo>
                        <a:pt x="1840" y="88"/>
                      </a:lnTo>
                      <a:lnTo>
                        <a:pt x="1842" y="88"/>
                      </a:lnTo>
                      <a:lnTo>
                        <a:pt x="1844" y="88"/>
                      </a:lnTo>
                      <a:lnTo>
                        <a:pt x="1847" y="88"/>
                      </a:lnTo>
                      <a:lnTo>
                        <a:pt x="1849" y="88"/>
                      </a:lnTo>
                      <a:lnTo>
                        <a:pt x="1851" y="88"/>
                      </a:lnTo>
                      <a:lnTo>
                        <a:pt x="1853" y="88"/>
                      </a:lnTo>
                      <a:lnTo>
                        <a:pt x="1855" y="88"/>
                      </a:lnTo>
                      <a:lnTo>
                        <a:pt x="1857" y="88"/>
                      </a:lnTo>
                      <a:lnTo>
                        <a:pt x="1859" y="88"/>
                      </a:lnTo>
                      <a:lnTo>
                        <a:pt x="1862" y="88"/>
                      </a:lnTo>
                      <a:lnTo>
                        <a:pt x="1866" y="88"/>
                      </a:lnTo>
                      <a:lnTo>
                        <a:pt x="1868" y="88"/>
                      </a:lnTo>
                      <a:lnTo>
                        <a:pt x="1872" y="88"/>
                      </a:lnTo>
                      <a:lnTo>
                        <a:pt x="1875" y="88"/>
                      </a:lnTo>
                      <a:lnTo>
                        <a:pt x="1877" y="88"/>
                      </a:lnTo>
                      <a:lnTo>
                        <a:pt x="1879" y="88"/>
                      </a:lnTo>
                      <a:lnTo>
                        <a:pt x="1883" y="88"/>
                      </a:lnTo>
                      <a:lnTo>
                        <a:pt x="1885" y="88"/>
                      </a:lnTo>
                      <a:lnTo>
                        <a:pt x="1890" y="88"/>
                      </a:lnTo>
                      <a:lnTo>
                        <a:pt x="1894" y="88"/>
                      </a:lnTo>
                      <a:lnTo>
                        <a:pt x="1896" y="88"/>
                      </a:lnTo>
                      <a:lnTo>
                        <a:pt x="1898" y="88"/>
                      </a:lnTo>
                      <a:lnTo>
                        <a:pt x="1900" y="88"/>
                      </a:lnTo>
                      <a:lnTo>
                        <a:pt x="1903" y="88"/>
                      </a:lnTo>
                      <a:lnTo>
                        <a:pt x="1905" y="88"/>
                      </a:lnTo>
                      <a:lnTo>
                        <a:pt x="1909" y="88"/>
                      </a:lnTo>
                      <a:lnTo>
                        <a:pt x="1911" y="88"/>
                      </a:lnTo>
                      <a:lnTo>
                        <a:pt x="1913" y="88"/>
                      </a:lnTo>
                      <a:lnTo>
                        <a:pt x="1915" y="88"/>
                      </a:lnTo>
                      <a:lnTo>
                        <a:pt x="1918" y="88"/>
                      </a:lnTo>
                      <a:lnTo>
                        <a:pt x="1920" y="88"/>
                      </a:lnTo>
                      <a:lnTo>
                        <a:pt x="1922" y="88"/>
                      </a:lnTo>
                      <a:lnTo>
                        <a:pt x="1924" y="88"/>
                      </a:lnTo>
                      <a:lnTo>
                        <a:pt x="1926" y="88"/>
                      </a:lnTo>
                      <a:lnTo>
                        <a:pt x="1928" y="88"/>
                      </a:lnTo>
                      <a:lnTo>
                        <a:pt x="1931" y="88"/>
                      </a:lnTo>
                      <a:lnTo>
                        <a:pt x="1933" y="88"/>
                      </a:lnTo>
                      <a:lnTo>
                        <a:pt x="1937" y="88"/>
                      </a:lnTo>
                      <a:lnTo>
                        <a:pt x="1939" y="88"/>
                      </a:lnTo>
                      <a:lnTo>
                        <a:pt x="1941" y="88"/>
                      </a:lnTo>
                      <a:lnTo>
                        <a:pt x="1944" y="88"/>
                      </a:lnTo>
                      <a:lnTo>
                        <a:pt x="1946" y="88"/>
                      </a:lnTo>
                      <a:lnTo>
                        <a:pt x="1948" y="88"/>
                      </a:lnTo>
                      <a:lnTo>
                        <a:pt x="1950" y="88"/>
                      </a:lnTo>
                      <a:lnTo>
                        <a:pt x="1952" y="88"/>
                      </a:lnTo>
                      <a:lnTo>
                        <a:pt x="1954" y="88"/>
                      </a:lnTo>
                      <a:lnTo>
                        <a:pt x="1956" y="88"/>
                      </a:lnTo>
                      <a:lnTo>
                        <a:pt x="1959" y="88"/>
                      </a:lnTo>
                      <a:lnTo>
                        <a:pt x="1961" y="88"/>
                      </a:lnTo>
                      <a:lnTo>
                        <a:pt x="1963" y="88"/>
                      </a:lnTo>
                      <a:lnTo>
                        <a:pt x="1965" y="88"/>
                      </a:lnTo>
                      <a:lnTo>
                        <a:pt x="1969" y="88"/>
                      </a:lnTo>
                      <a:lnTo>
                        <a:pt x="1972" y="88"/>
                      </a:lnTo>
                      <a:lnTo>
                        <a:pt x="1974" y="88"/>
                      </a:lnTo>
                      <a:lnTo>
                        <a:pt x="1976" y="88"/>
                      </a:lnTo>
                      <a:lnTo>
                        <a:pt x="1978" y="88"/>
                      </a:lnTo>
                      <a:lnTo>
                        <a:pt x="1980" y="88"/>
                      </a:lnTo>
                      <a:lnTo>
                        <a:pt x="1982" y="88"/>
                      </a:lnTo>
                      <a:lnTo>
                        <a:pt x="1984" y="88"/>
                      </a:lnTo>
                      <a:lnTo>
                        <a:pt x="1987" y="88"/>
                      </a:lnTo>
                      <a:lnTo>
                        <a:pt x="1989" y="88"/>
                      </a:lnTo>
                      <a:lnTo>
                        <a:pt x="1991" y="88"/>
                      </a:lnTo>
                      <a:lnTo>
                        <a:pt x="1993" y="88"/>
                      </a:lnTo>
                      <a:lnTo>
                        <a:pt x="1995" y="88"/>
                      </a:lnTo>
                      <a:lnTo>
                        <a:pt x="2000" y="88"/>
                      </a:lnTo>
                      <a:lnTo>
                        <a:pt x="2002" y="88"/>
                      </a:lnTo>
                      <a:lnTo>
                        <a:pt x="2004" y="88"/>
                      </a:lnTo>
                      <a:lnTo>
                        <a:pt x="2006" y="88"/>
                      </a:lnTo>
                      <a:lnTo>
                        <a:pt x="2008" y="88"/>
                      </a:lnTo>
                      <a:lnTo>
                        <a:pt x="2012" y="88"/>
                      </a:lnTo>
                      <a:lnTo>
                        <a:pt x="2015" y="88"/>
                      </a:lnTo>
                      <a:lnTo>
                        <a:pt x="2017" y="88"/>
                      </a:lnTo>
                      <a:lnTo>
                        <a:pt x="2019" y="88"/>
                      </a:lnTo>
                      <a:lnTo>
                        <a:pt x="2021" y="88"/>
                      </a:lnTo>
                      <a:lnTo>
                        <a:pt x="2023" y="88"/>
                      </a:lnTo>
                      <a:lnTo>
                        <a:pt x="2025" y="88"/>
                      </a:lnTo>
                      <a:lnTo>
                        <a:pt x="2028" y="88"/>
                      </a:lnTo>
                      <a:lnTo>
                        <a:pt x="2032" y="88"/>
                      </a:lnTo>
                      <a:lnTo>
                        <a:pt x="2034" y="88"/>
                      </a:lnTo>
                      <a:lnTo>
                        <a:pt x="2036" y="88"/>
                      </a:lnTo>
                      <a:lnTo>
                        <a:pt x="2040" y="88"/>
                      </a:lnTo>
                      <a:lnTo>
                        <a:pt x="2043" y="88"/>
                      </a:lnTo>
                      <a:lnTo>
                        <a:pt x="2045" y="88"/>
                      </a:lnTo>
                      <a:lnTo>
                        <a:pt x="2047" y="88"/>
                      </a:lnTo>
                      <a:lnTo>
                        <a:pt x="2049" y="88"/>
                      </a:lnTo>
                      <a:lnTo>
                        <a:pt x="2051" y="88"/>
                      </a:lnTo>
                      <a:lnTo>
                        <a:pt x="2053" y="88"/>
                      </a:lnTo>
                      <a:lnTo>
                        <a:pt x="2056" y="88"/>
                      </a:lnTo>
                      <a:lnTo>
                        <a:pt x="2058" y="88"/>
                      </a:lnTo>
                      <a:lnTo>
                        <a:pt x="2060" y="88"/>
                      </a:lnTo>
                      <a:lnTo>
                        <a:pt x="2062" y="88"/>
                      </a:lnTo>
                      <a:lnTo>
                        <a:pt x="2064" y="88"/>
                      </a:lnTo>
                      <a:lnTo>
                        <a:pt x="2066" y="88"/>
                      </a:lnTo>
                      <a:lnTo>
                        <a:pt x="2068" y="88"/>
                      </a:lnTo>
                      <a:lnTo>
                        <a:pt x="2071" y="88"/>
                      </a:lnTo>
                      <a:lnTo>
                        <a:pt x="2073" y="88"/>
                      </a:lnTo>
                      <a:lnTo>
                        <a:pt x="2075" y="88"/>
                      </a:lnTo>
                      <a:lnTo>
                        <a:pt x="2077" y="88"/>
                      </a:lnTo>
                      <a:lnTo>
                        <a:pt x="2079" y="88"/>
                      </a:lnTo>
                      <a:lnTo>
                        <a:pt x="2081" y="88"/>
                      </a:lnTo>
                      <a:lnTo>
                        <a:pt x="2084" y="88"/>
                      </a:lnTo>
                      <a:lnTo>
                        <a:pt x="2086" y="88"/>
                      </a:lnTo>
                      <a:lnTo>
                        <a:pt x="2088" y="88"/>
                      </a:lnTo>
                      <a:lnTo>
                        <a:pt x="2090" y="88"/>
                      </a:lnTo>
                      <a:lnTo>
                        <a:pt x="2092" y="88"/>
                      </a:lnTo>
                      <a:lnTo>
                        <a:pt x="2096" y="88"/>
                      </a:lnTo>
                      <a:lnTo>
                        <a:pt x="2099" y="88"/>
                      </a:lnTo>
                      <a:lnTo>
                        <a:pt x="2101" y="88"/>
                      </a:lnTo>
                      <a:lnTo>
                        <a:pt x="2103" y="88"/>
                      </a:lnTo>
                      <a:lnTo>
                        <a:pt x="2105" y="88"/>
                      </a:lnTo>
                      <a:lnTo>
                        <a:pt x="2107" y="88"/>
                      </a:lnTo>
                      <a:lnTo>
                        <a:pt x="2109" y="88"/>
                      </a:lnTo>
                      <a:lnTo>
                        <a:pt x="2112" y="88"/>
                      </a:lnTo>
                      <a:lnTo>
                        <a:pt x="2114" y="88"/>
                      </a:lnTo>
                      <a:lnTo>
                        <a:pt x="2116" y="88"/>
                      </a:lnTo>
                      <a:lnTo>
                        <a:pt x="2118" y="88"/>
                      </a:lnTo>
                      <a:lnTo>
                        <a:pt x="2120" y="88"/>
                      </a:lnTo>
                      <a:lnTo>
                        <a:pt x="2122" y="88"/>
                      </a:lnTo>
                      <a:lnTo>
                        <a:pt x="2124" y="88"/>
                      </a:lnTo>
                      <a:lnTo>
                        <a:pt x="2127" y="88"/>
                      </a:lnTo>
                      <a:lnTo>
                        <a:pt x="2129" y="88"/>
                      </a:lnTo>
                      <a:lnTo>
                        <a:pt x="2131" y="88"/>
                      </a:lnTo>
                      <a:lnTo>
                        <a:pt x="2133" y="88"/>
                      </a:lnTo>
                      <a:lnTo>
                        <a:pt x="2135" y="88"/>
                      </a:lnTo>
                      <a:lnTo>
                        <a:pt x="2137" y="88"/>
                      </a:lnTo>
                      <a:lnTo>
                        <a:pt x="2140" y="88"/>
                      </a:lnTo>
                      <a:lnTo>
                        <a:pt x="2142" y="88"/>
                      </a:lnTo>
                      <a:lnTo>
                        <a:pt x="2144" y="88"/>
                      </a:lnTo>
                      <a:lnTo>
                        <a:pt x="2146" y="88"/>
                      </a:lnTo>
                      <a:lnTo>
                        <a:pt x="2148" y="88"/>
                      </a:lnTo>
                      <a:lnTo>
                        <a:pt x="2150" y="88"/>
                      </a:lnTo>
                      <a:lnTo>
                        <a:pt x="2152" y="88"/>
                      </a:lnTo>
                      <a:lnTo>
                        <a:pt x="2155" y="88"/>
                      </a:lnTo>
                      <a:lnTo>
                        <a:pt x="2159" y="88"/>
                      </a:lnTo>
                      <a:lnTo>
                        <a:pt x="2161" y="88"/>
                      </a:lnTo>
                      <a:lnTo>
                        <a:pt x="2165" y="88"/>
                      </a:lnTo>
                      <a:lnTo>
                        <a:pt x="2168" y="88"/>
                      </a:lnTo>
                      <a:lnTo>
                        <a:pt x="2172" y="88"/>
                      </a:lnTo>
                      <a:lnTo>
                        <a:pt x="2174" y="88"/>
                      </a:lnTo>
                      <a:lnTo>
                        <a:pt x="2176" y="88"/>
                      </a:lnTo>
                      <a:lnTo>
                        <a:pt x="2178" y="88"/>
                      </a:lnTo>
                      <a:lnTo>
                        <a:pt x="2181" y="88"/>
                      </a:lnTo>
                      <a:lnTo>
                        <a:pt x="2183" y="88"/>
                      </a:lnTo>
                      <a:lnTo>
                        <a:pt x="2185" y="88"/>
                      </a:lnTo>
                      <a:lnTo>
                        <a:pt x="2187" y="88"/>
                      </a:lnTo>
                      <a:lnTo>
                        <a:pt x="2189" y="88"/>
                      </a:lnTo>
                      <a:lnTo>
                        <a:pt x="2191" y="88"/>
                      </a:lnTo>
                      <a:lnTo>
                        <a:pt x="2193" y="88"/>
                      </a:lnTo>
                      <a:lnTo>
                        <a:pt x="2198" y="88"/>
                      </a:lnTo>
                      <a:lnTo>
                        <a:pt x="2200" y="88"/>
                      </a:lnTo>
                      <a:lnTo>
                        <a:pt x="2202" y="88"/>
                      </a:lnTo>
                      <a:lnTo>
                        <a:pt x="2204" y="88"/>
                      </a:lnTo>
                      <a:lnTo>
                        <a:pt x="2206" y="88"/>
                      </a:lnTo>
                      <a:lnTo>
                        <a:pt x="2209" y="88"/>
                      </a:lnTo>
                      <a:lnTo>
                        <a:pt x="2211" y="88"/>
                      </a:lnTo>
                      <a:lnTo>
                        <a:pt x="2215" y="88"/>
                      </a:lnTo>
                      <a:lnTo>
                        <a:pt x="2217" y="88"/>
                      </a:lnTo>
                      <a:lnTo>
                        <a:pt x="2219" y="88"/>
                      </a:lnTo>
                      <a:lnTo>
                        <a:pt x="2221" y="88"/>
                      </a:lnTo>
                      <a:lnTo>
                        <a:pt x="2224" y="88"/>
                      </a:lnTo>
                      <a:lnTo>
                        <a:pt x="2226" y="88"/>
                      </a:lnTo>
                      <a:lnTo>
                        <a:pt x="2228" y="88"/>
                      </a:lnTo>
                      <a:lnTo>
                        <a:pt x="2230" y="88"/>
                      </a:lnTo>
                      <a:lnTo>
                        <a:pt x="2234" y="88"/>
                      </a:lnTo>
                      <a:lnTo>
                        <a:pt x="2237" y="88"/>
                      </a:lnTo>
                      <a:lnTo>
                        <a:pt x="2241" y="88"/>
                      </a:lnTo>
                      <a:lnTo>
                        <a:pt x="2243" y="88"/>
                      </a:lnTo>
                      <a:lnTo>
                        <a:pt x="2245" y="88"/>
                      </a:lnTo>
                      <a:lnTo>
                        <a:pt x="2247" y="88"/>
                      </a:lnTo>
                      <a:lnTo>
                        <a:pt x="2249" y="88"/>
                      </a:lnTo>
                      <a:lnTo>
                        <a:pt x="2254" y="88"/>
                      </a:lnTo>
                      <a:lnTo>
                        <a:pt x="2256" y="88"/>
                      </a:lnTo>
                      <a:lnTo>
                        <a:pt x="2258" y="88"/>
                      </a:lnTo>
                      <a:lnTo>
                        <a:pt x="2260" y="88"/>
                      </a:lnTo>
                      <a:lnTo>
                        <a:pt x="2262" y="88"/>
                      </a:lnTo>
                      <a:lnTo>
                        <a:pt x="2265" y="88"/>
                      </a:lnTo>
                      <a:lnTo>
                        <a:pt x="2267" y="88"/>
                      </a:lnTo>
                      <a:lnTo>
                        <a:pt x="2269" y="88"/>
                      </a:lnTo>
                      <a:lnTo>
                        <a:pt x="2271" y="88"/>
                      </a:lnTo>
                      <a:lnTo>
                        <a:pt x="2273" y="88"/>
                      </a:lnTo>
                      <a:lnTo>
                        <a:pt x="2275" y="88"/>
                      </a:lnTo>
                      <a:lnTo>
                        <a:pt x="2277" y="88"/>
                      </a:lnTo>
                      <a:lnTo>
                        <a:pt x="2280" y="88"/>
                      </a:lnTo>
                      <a:lnTo>
                        <a:pt x="2284" y="88"/>
                      </a:lnTo>
                      <a:lnTo>
                        <a:pt x="2286" y="88"/>
                      </a:lnTo>
                      <a:lnTo>
                        <a:pt x="2288" y="88"/>
                      </a:lnTo>
                      <a:lnTo>
                        <a:pt x="2290" y="88"/>
                      </a:lnTo>
                      <a:lnTo>
                        <a:pt x="2293" y="88"/>
                      </a:lnTo>
                      <a:lnTo>
                        <a:pt x="2295" y="88"/>
                      </a:lnTo>
                      <a:lnTo>
                        <a:pt x="2297" y="88"/>
                      </a:lnTo>
                      <a:lnTo>
                        <a:pt x="2301" y="88"/>
                      </a:lnTo>
                      <a:lnTo>
                        <a:pt x="2303" y="88"/>
                      </a:lnTo>
                      <a:lnTo>
                        <a:pt x="2305" y="88"/>
                      </a:lnTo>
                      <a:lnTo>
                        <a:pt x="2308" y="88"/>
                      </a:lnTo>
                      <a:lnTo>
                        <a:pt x="2310" y="88"/>
                      </a:lnTo>
                      <a:lnTo>
                        <a:pt x="2312" y="88"/>
                      </a:lnTo>
                      <a:lnTo>
                        <a:pt x="2314" y="88"/>
                      </a:lnTo>
                      <a:lnTo>
                        <a:pt x="2316" y="88"/>
                      </a:lnTo>
                      <a:lnTo>
                        <a:pt x="2321" y="88"/>
                      </a:lnTo>
                      <a:lnTo>
                        <a:pt x="2323" y="88"/>
                      </a:lnTo>
                      <a:lnTo>
                        <a:pt x="2325" y="88"/>
                      </a:lnTo>
                      <a:lnTo>
                        <a:pt x="2327" y="88"/>
                      </a:lnTo>
                      <a:lnTo>
                        <a:pt x="2329" y="88"/>
                      </a:lnTo>
                      <a:lnTo>
                        <a:pt x="2331" y="88"/>
                      </a:lnTo>
                      <a:lnTo>
                        <a:pt x="2333" y="88"/>
                      </a:lnTo>
                      <a:lnTo>
                        <a:pt x="2336" y="88"/>
                      </a:lnTo>
                      <a:lnTo>
                        <a:pt x="2340" y="88"/>
                      </a:lnTo>
                      <a:lnTo>
                        <a:pt x="2342" y="88"/>
                      </a:lnTo>
                      <a:lnTo>
                        <a:pt x="2344" y="88"/>
                      </a:lnTo>
                      <a:lnTo>
                        <a:pt x="2346" y="88"/>
                      </a:lnTo>
                      <a:lnTo>
                        <a:pt x="2349" y="88"/>
                      </a:lnTo>
                      <a:lnTo>
                        <a:pt x="2351" y="88"/>
                      </a:lnTo>
                      <a:lnTo>
                        <a:pt x="2353" y="88"/>
                      </a:lnTo>
                      <a:lnTo>
                        <a:pt x="2355" y="88"/>
                      </a:lnTo>
                      <a:lnTo>
                        <a:pt x="2357" y="88"/>
                      </a:lnTo>
                      <a:lnTo>
                        <a:pt x="2359" y="88"/>
                      </a:lnTo>
                      <a:lnTo>
                        <a:pt x="2361" y="88"/>
                      </a:lnTo>
                      <a:lnTo>
                        <a:pt x="2364" y="88"/>
                      </a:lnTo>
                      <a:lnTo>
                        <a:pt x="2366" y="88"/>
                      </a:lnTo>
                      <a:lnTo>
                        <a:pt x="2368" y="88"/>
                      </a:lnTo>
                      <a:lnTo>
                        <a:pt x="2372" y="88"/>
                      </a:lnTo>
                      <a:lnTo>
                        <a:pt x="2374" y="88"/>
                      </a:lnTo>
                      <a:lnTo>
                        <a:pt x="2379" y="88"/>
                      </a:lnTo>
                      <a:lnTo>
                        <a:pt x="2381" y="88"/>
                      </a:lnTo>
                      <a:lnTo>
                        <a:pt x="2383" y="88"/>
                      </a:lnTo>
                      <a:lnTo>
                        <a:pt x="2385" y="88"/>
                      </a:lnTo>
                      <a:lnTo>
                        <a:pt x="2389" y="88"/>
                      </a:lnTo>
                      <a:lnTo>
                        <a:pt x="2392" y="88"/>
                      </a:lnTo>
                      <a:lnTo>
                        <a:pt x="2394" y="88"/>
                      </a:lnTo>
                      <a:lnTo>
                        <a:pt x="2396" y="88"/>
                      </a:lnTo>
                      <a:lnTo>
                        <a:pt x="2398" y="88"/>
                      </a:lnTo>
                      <a:lnTo>
                        <a:pt x="2400" y="88"/>
                      </a:lnTo>
                      <a:lnTo>
                        <a:pt x="2402" y="88"/>
                      </a:lnTo>
                      <a:lnTo>
                        <a:pt x="2407" y="88"/>
                      </a:lnTo>
                      <a:lnTo>
                        <a:pt x="2409" y="88"/>
                      </a:lnTo>
                      <a:lnTo>
                        <a:pt x="2411" y="88"/>
                      </a:lnTo>
                      <a:lnTo>
                        <a:pt x="2413" y="88"/>
                      </a:lnTo>
                      <a:lnTo>
                        <a:pt x="2415" y="88"/>
                      </a:lnTo>
                      <a:lnTo>
                        <a:pt x="2417" y="88"/>
                      </a:lnTo>
                      <a:lnTo>
                        <a:pt x="2420" y="88"/>
                      </a:lnTo>
                      <a:lnTo>
                        <a:pt x="2422" y="88"/>
                      </a:lnTo>
                      <a:lnTo>
                        <a:pt x="2424" y="88"/>
                      </a:lnTo>
                      <a:lnTo>
                        <a:pt x="2426" y="88"/>
                      </a:lnTo>
                      <a:lnTo>
                        <a:pt x="2428" y="88"/>
                      </a:lnTo>
                      <a:lnTo>
                        <a:pt x="2430" y="88"/>
                      </a:lnTo>
                      <a:lnTo>
                        <a:pt x="2433" y="88"/>
                      </a:lnTo>
                      <a:lnTo>
                        <a:pt x="2435" y="88"/>
                      </a:lnTo>
                      <a:lnTo>
                        <a:pt x="2437" y="88"/>
                      </a:lnTo>
                      <a:lnTo>
                        <a:pt x="2439" y="88"/>
                      </a:lnTo>
                      <a:lnTo>
                        <a:pt x="2441" y="88"/>
                      </a:lnTo>
                      <a:lnTo>
                        <a:pt x="2443" y="88"/>
                      </a:lnTo>
                      <a:lnTo>
                        <a:pt x="2446" y="88"/>
                      </a:lnTo>
                      <a:lnTo>
                        <a:pt x="2448" y="88"/>
                      </a:lnTo>
                      <a:lnTo>
                        <a:pt x="2452" y="88"/>
                      </a:lnTo>
                      <a:lnTo>
                        <a:pt x="2454" y="88"/>
                      </a:lnTo>
                      <a:lnTo>
                        <a:pt x="2456" y="88"/>
                      </a:lnTo>
                      <a:lnTo>
                        <a:pt x="2458" y="88"/>
                      </a:lnTo>
                      <a:lnTo>
                        <a:pt x="2461" y="88"/>
                      </a:lnTo>
                      <a:lnTo>
                        <a:pt x="2463" y="88"/>
                      </a:lnTo>
                      <a:lnTo>
                        <a:pt x="2465" y="88"/>
                      </a:lnTo>
                      <a:lnTo>
                        <a:pt x="2469" y="88"/>
                      </a:lnTo>
                      <a:lnTo>
                        <a:pt x="2471" y="88"/>
                      </a:lnTo>
                      <a:lnTo>
                        <a:pt x="2474" y="88"/>
                      </a:lnTo>
                      <a:lnTo>
                        <a:pt x="2476" y="88"/>
                      </a:lnTo>
                      <a:lnTo>
                        <a:pt x="2480" y="88"/>
                      </a:lnTo>
                      <a:lnTo>
                        <a:pt x="2484" y="88"/>
                      </a:lnTo>
                      <a:lnTo>
                        <a:pt x="2486" y="88"/>
                      </a:lnTo>
                      <a:lnTo>
                        <a:pt x="2489" y="88"/>
                      </a:lnTo>
                      <a:lnTo>
                        <a:pt x="2491" y="88"/>
                      </a:lnTo>
                      <a:lnTo>
                        <a:pt x="2493" y="88"/>
                      </a:lnTo>
                      <a:lnTo>
                        <a:pt x="2497" y="88"/>
                      </a:lnTo>
                      <a:lnTo>
                        <a:pt x="2499" y="88"/>
                      </a:lnTo>
                      <a:lnTo>
                        <a:pt x="2502" y="88"/>
                      </a:lnTo>
                      <a:lnTo>
                        <a:pt x="2504" y="88"/>
                      </a:lnTo>
                      <a:lnTo>
                        <a:pt x="2506" y="88"/>
                      </a:lnTo>
                      <a:lnTo>
                        <a:pt x="2508" y="88"/>
                      </a:lnTo>
                      <a:lnTo>
                        <a:pt x="2510" y="88"/>
                      </a:lnTo>
                      <a:lnTo>
                        <a:pt x="2512" y="88"/>
                      </a:lnTo>
                      <a:lnTo>
                        <a:pt x="2514" y="88"/>
                      </a:lnTo>
                      <a:lnTo>
                        <a:pt x="2519" y="88"/>
                      </a:lnTo>
                      <a:lnTo>
                        <a:pt x="2521" y="88"/>
                      </a:lnTo>
                      <a:lnTo>
                        <a:pt x="2523" y="88"/>
                      </a:lnTo>
                      <a:lnTo>
                        <a:pt x="2525" y="88"/>
                      </a:lnTo>
                      <a:lnTo>
                        <a:pt x="2527" y="88"/>
                      </a:lnTo>
                      <a:lnTo>
                        <a:pt x="2530" y="88"/>
                      </a:lnTo>
                      <a:lnTo>
                        <a:pt x="2532" y="88"/>
                      </a:lnTo>
                      <a:lnTo>
                        <a:pt x="2534" y="88"/>
                      </a:lnTo>
                      <a:lnTo>
                        <a:pt x="2536" y="88"/>
                      </a:lnTo>
                      <a:lnTo>
                        <a:pt x="2538" y="88"/>
                      </a:lnTo>
                      <a:lnTo>
                        <a:pt x="2542" y="88"/>
                      </a:lnTo>
                      <a:lnTo>
                        <a:pt x="2547" y="88"/>
                      </a:lnTo>
                      <a:lnTo>
                        <a:pt x="2549" y="88"/>
                      </a:lnTo>
                      <a:lnTo>
                        <a:pt x="2551" y="88"/>
                      </a:lnTo>
                      <a:lnTo>
                        <a:pt x="2553" y="88"/>
                      </a:lnTo>
                      <a:lnTo>
                        <a:pt x="2555" y="88"/>
                      </a:lnTo>
                      <a:lnTo>
                        <a:pt x="2558" y="88"/>
                      </a:lnTo>
                      <a:lnTo>
                        <a:pt x="2560" y="88"/>
                      </a:lnTo>
                      <a:lnTo>
                        <a:pt x="2562" y="88"/>
                      </a:lnTo>
                      <a:lnTo>
                        <a:pt x="2564" y="88"/>
                      </a:lnTo>
                      <a:lnTo>
                        <a:pt x="2566" y="88"/>
                      </a:lnTo>
                      <a:lnTo>
                        <a:pt x="2568" y="88"/>
                      </a:lnTo>
                      <a:lnTo>
                        <a:pt x="2570" y="88"/>
                      </a:lnTo>
                      <a:lnTo>
                        <a:pt x="2573" y="88"/>
                      </a:lnTo>
                      <a:lnTo>
                        <a:pt x="2575" y="88"/>
                      </a:lnTo>
                      <a:lnTo>
                        <a:pt x="2577" y="88"/>
                      </a:lnTo>
                      <a:lnTo>
                        <a:pt x="2579" y="88"/>
                      </a:lnTo>
                      <a:lnTo>
                        <a:pt x="2581" y="88"/>
                      </a:lnTo>
                      <a:lnTo>
                        <a:pt x="2583" y="88"/>
                      </a:lnTo>
                      <a:lnTo>
                        <a:pt x="2586" y="88"/>
                      </a:lnTo>
                      <a:lnTo>
                        <a:pt x="2588" y="88"/>
                      </a:lnTo>
                      <a:lnTo>
                        <a:pt x="2592" y="88"/>
                      </a:lnTo>
                      <a:lnTo>
                        <a:pt x="2594" y="88"/>
                      </a:lnTo>
                      <a:lnTo>
                        <a:pt x="2596" y="88"/>
                      </a:lnTo>
                      <a:lnTo>
                        <a:pt x="2598" y="88"/>
                      </a:lnTo>
                      <a:lnTo>
                        <a:pt x="2601" y="88"/>
                      </a:lnTo>
                      <a:lnTo>
                        <a:pt x="2603" y="88"/>
                      </a:lnTo>
                      <a:lnTo>
                        <a:pt x="2605" y="88"/>
                      </a:lnTo>
                      <a:lnTo>
                        <a:pt x="2607" y="88"/>
                      </a:lnTo>
                      <a:lnTo>
                        <a:pt x="2609" y="88"/>
                      </a:lnTo>
                      <a:lnTo>
                        <a:pt x="2611" y="88"/>
                      </a:lnTo>
                      <a:lnTo>
                        <a:pt x="2616" y="88"/>
                      </a:lnTo>
                      <a:lnTo>
                        <a:pt x="2618" y="88"/>
                      </a:lnTo>
                      <a:lnTo>
                        <a:pt x="2620" y="88"/>
                      </a:lnTo>
                      <a:lnTo>
                        <a:pt x="2622" y="88"/>
                      </a:lnTo>
                      <a:lnTo>
                        <a:pt x="2624" y="88"/>
                      </a:lnTo>
                      <a:lnTo>
                        <a:pt x="2626" y="88"/>
                      </a:lnTo>
                      <a:lnTo>
                        <a:pt x="2629" y="88"/>
                      </a:lnTo>
                      <a:lnTo>
                        <a:pt x="2631" y="88"/>
                      </a:lnTo>
                      <a:lnTo>
                        <a:pt x="2633" y="88"/>
                      </a:lnTo>
                      <a:lnTo>
                        <a:pt x="2635" y="88"/>
                      </a:lnTo>
                      <a:lnTo>
                        <a:pt x="2639" y="88"/>
                      </a:lnTo>
                      <a:lnTo>
                        <a:pt x="2642" y="88"/>
                      </a:lnTo>
                      <a:lnTo>
                        <a:pt x="2644" y="88"/>
                      </a:lnTo>
                      <a:lnTo>
                        <a:pt x="2646" y="88"/>
                      </a:lnTo>
                      <a:lnTo>
                        <a:pt x="2648" y="88"/>
                      </a:lnTo>
                      <a:lnTo>
                        <a:pt x="2650" y="88"/>
                      </a:lnTo>
                      <a:lnTo>
                        <a:pt x="2654" y="88"/>
                      </a:lnTo>
                      <a:lnTo>
                        <a:pt x="2657" y="88"/>
                      </a:lnTo>
                      <a:lnTo>
                        <a:pt x="2659" y="88"/>
                      </a:lnTo>
                      <a:lnTo>
                        <a:pt x="2661" y="88"/>
                      </a:lnTo>
                      <a:lnTo>
                        <a:pt x="2663" y="88"/>
                      </a:lnTo>
                      <a:lnTo>
                        <a:pt x="2665" y="88"/>
                      </a:lnTo>
                      <a:lnTo>
                        <a:pt x="2667" y="88"/>
                      </a:lnTo>
                      <a:lnTo>
                        <a:pt x="2670" y="88"/>
                      </a:lnTo>
                      <a:lnTo>
                        <a:pt x="2672" y="88"/>
                      </a:lnTo>
                      <a:lnTo>
                        <a:pt x="2674" y="88"/>
                      </a:lnTo>
                      <a:lnTo>
                        <a:pt x="2676" y="88"/>
                      </a:lnTo>
                      <a:lnTo>
                        <a:pt x="2678" y="88"/>
                      </a:lnTo>
                      <a:lnTo>
                        <a:pt x="2683" y="88"/>
                      </a:lnTo>
                      <a:lnTo>
                        <a:pt x="2685" y="88"/>
                      </a:lnTo>
                      <a:lnTo>
                        <a:pt x="2687" y="88"/>
                      </a:lnTo>
                      <a:lnTo>
                        <a:pt x="2689" y="88"/>
                      </a:lnTo>
                      <a:lnTo>
                        <a:pt x="2691" y="88"/>
                      </a:lnTo>
                      <a:lnTo>
                        <a:pt x="2693" y="88"/>
                      </a:lnTo>
                      <a:lnTo>
                        <a:pt x="2695" y="88"/>
                      </a:lnTo>
                      <a:lnTo>
                        <a:pt x="2698" y="88"/>
                      </a:lnTo>
                      <a:lnTo>
                        <a:pt x="2700" y="88"/>
                      </a:lnTo>
                      <a:lnTo>
                        <a:pt x="2704" y="88"/>
                      </a:lnTo>
                      <a:lnTo>
                        <a:pt x="2706" y="88"/>
                      </a:lnTo>
                      <a:lnTo>
                        <a:pt x="2708" y="88"/>
                      </a:lnTo>
                      <a:lnTo>
                        <a:pt x="2711" y="88"/>
                      </a:lnTo>
                      <a:lnTo>
                        <a:pt x="2715" y="88"/>
                      </a:lnTo>
                      <a:lnTo>
                        <a:pt x="2717" y="88"/>
                      </a:lnTo>
                      <a:lnTo>
                        <a:pt x="2719" y="88"/>
                      </a:lnTo>
                      <a:lnTo>
                        <a:pt x="2721" y="88"/>
                      </a:lnTo>
                      <a:lnTo>
                        <a:pt x="2726" y="88"/>
                      </a:lnTo>
                      <a:lnTo>
                        <a:pt x="2728" y="88"/>
                      </a:lnTo>
                      <a:lnTo>
                        <a:pt x="2730" y="88"/>
                      </a:lnTo>
                      <a:lnTo>
                        <a:pt x="2734" y="88"/>
                      </a:lnTo>
                      <a:lnTo>
                        <a:pt x="2736" y="88"/>
                      </a:lnTo>
                      <a:lnTo>
                        <a:pt x="2739" y="88"/>
                      </a:lnTo>
                      <a:lnTo>
                        <a:pt x="2741" y="88"/>
                      </a:lnTo>
                      <a:lnTo>
                        <a:pt x="2743" y="88"/>
                      </a:lnTo>
                      <a:lnTo>
                        <a:pt x="2745" y="88"/>
                      </a:lnTo>
                      <a:lnTo>
                        <a:pt x="2747" y="88"/>
                      </a:lnTo>
                      <a:lnTo>
                        <a:pt x="2749" y="88"/>
                      </a:lnTo>
                      <a:lnTo>
                        <a:pt x="2751" y="88"/>
                      </a:lnTo>
                      <a:lnTo>
                        <a:pt x="2754" y="88"/>
                      </a:lnTo>
                      <a:lnTo>
                        <a:pt x="2756" y="88"/>
                      </a:lnTo>
                      <a:lnTo>
                        <a:pt x="2758" y="88"/>
                      </a:lnTo>
                      <a:lnTo>
                        <a:pt x="2760" y="88"/>
                      </a:lnTo>
                      <a:lnTo>
                        <a:pt x="2762" y="88"/>
                      </a:lnTo>
                      <a:lnTo>
                        <a:pt x="2764" y="88"/>
                      </a:lnTo>
                      <a:lnTo>
                        <a:pt x="2767" y="88"/>
                      </a:lnTo>
                      <a:lnTo>
                        <a:pt x="2769" y="88"/>
                      </a:lnTo>
                      <a:lnTo>
                        <a:pt x="2771" y="88"/>
                      </a:lnTo>
                      <a:lnTo>
                        <a:pt x="2773" y="88"/>
                      </a:lnTo>
                      <a:lnTo>
                        <a:pt x="2777" y="88"/>
                      </a:lnTo>
                      <a:lnTo>
                        <a:pt x="2779" y="88"/>
                      </a:lnTo>
                      <a:lnTo>
                        <a:pt x="2784" y="88"/>
                      </a:lnTo>
                      <a:lnTo>
                        <a:pt x="2786" y="88"/>
                      </a:lnTo>
                      <a:lnTo>
                        <a:pt x="2788" y="88"/>
                      </a:lnTo>
                      <a:lnTo>
                        <a:pt x="2790" y="88"/>
                      </a:lnTo>
                      <a:lnTo>
                        <a:pt x="2792" y="88"/>
                      </a:lnTo>
                      <a:lnTo>
                        <a:pt x="2797" y="88"/>
                      </a:lnTo>
                      <a:lnTo>
                        <a:pt x="2799" y="88"/>
                      </a:lnTo>
                      <a:lnTo>
                        <a:pt x="2801" y="88"/>
                      </a:lnTo>
                      <a:lnTo>
                        <a:pt x="2803" y="88"/>
                      </a:lnTo>
                      <a:lnTo>
                        <a:pt x="2805" y="88"/>
                      </a:lnTo>
                      <a:lnTo>
                        <a:pt x="2807" y="88"/>
                      </a:lnTo>
                      <a:lnTo>
                        <a:pt x="2810" y="88"/>
                      </a:lnTo>
                      <a:lnTo>
                        <a:pt x="2812" y="88"/>
                      </a:lnTo>
                      <a:lnTo>
                        <a:pt x="2816" y="88"/>
                      </a:lnTo>
                      <a:lnTo>
                        <a:pt x="2818" y="88"/>
                      </a:lnTo>
                      <a:lnTo>
                        <a:pt x="2820" y="88"/>
                      </a:lnTo>
                      <a:lnTo>
                        <a:pt x="2823" y="88"/>
                      </a:lnTo>
                      <a:lnTo>
                        <a:pt x="2825" y="88"/>
                      </a:lnTo>
                      <a:lnTo>
                        <a:pt x="2827" y="88"/>
                      </a:lnTo>
                      <a:lnTo>
                        <a:pt x="2829" y="88"/>
                      </a:lnTo>
                      <a:lnTo>
                        <a:pt x="2831" y="88"/>
                      </a:lnTo>
                      <a:lnTo>
                        <a:pt x="2833" y="88"/>
                      </a:lnTo>
                      <a:lnTo>
                        <a:pt x="2835" y="88"/>
                      </a:lnTo>
                      <a:lnTo>
                        <a:pt x="2838" y="88"/>
                      </a:lnTo>
                      <a:lnTo>
                        <a:pt x="2840" y="88"/>
                      </a:lnTo>
                      <a:lnTo>
                        <a:pt x="2842" y="88"/>
                      </a:lnTo>
                      <a:lnTo>
                        <a:pt x="2844" y="88"/>
                      </a:lnTo>
                      <a:lnTo>
                        <a:pt x="2846" y="88"/>
                      </a:lnTo>
                      <a:lnTo>
                        <a:pt x="2848" y="88"/>
                      </a:lnTo>
                      <a:lnTo>
                        <a:pt x="2851" y="88"/>
                      </a:lnTo>
                      <a:lnTo>
                        <a:pt x="2853" y="88"/>
                      </a:lnTo>
                      <a:lnTo>
                        <a:pt x="2857" y="88"/>
                      </a:lnTo>
                      <a:lnTo>
                        <a:pt x="2859" y="88"/>
                      </a:lnTo>
                      <a:lnTo>
                        <a:pt x="2863" y="88"/>
                      </a:lnTo>
                      <a:lnTo>
                        <a:pt x="2866" y="88"/>
                      </a:lnTo>
                      <a:lnTo>
                        <a:pt x="2868" y="88"/>
                      </a:lnTo>
                      <a:lnTo>
                        <a:pt x="2872" y="88"/>
                      </a:lnTo>
                      <a:lnTo>
                        <a:pt x="2874" y="88"/>
                      </a:lnTo>
                      <a:lnTo>
                        <a:pt x="2879" y="88"/>
                      </a:lnTo>
                      <a:lnTo>
                        <a:pt x="2881" y="88"/>
                      </a:lnTo>
                      <a:lnTo>
                        <a:pt x="2885" y="88"/>
                      </a:lnTo>
                      <a:lnTo>
                        <a:pt x="2887" y="88"/>
                      </a:lnTo>
                      <a:lnTo>
                        <a:pt x="2889" y="88"/>
                      </a:lnTo>
                      <a:lnTo>
                        <a:pt x="2891" y="88"/>
                      </a:lnTo>
                      <a:lnTo>
                        <a:pt x="2894" y="88"/>
                      </a:lnTo>
                      <a:lnTo>
                        <a:pt x="2896" y="88"/>
                      </a:lnTo>
                      <a:lnTo>
                        <a:pt x="2898" y="88"/>
                      </a:lnTo>
                      <a:lnTo>
                        <a:pt x="2900" y="88"/>
                      </a:lnTo>
                      <a:lnTo>
                        <a:pt x="2902" y="88"/>
                      </a:lnTo>
                      <a:lnTo>
                        <a:pt x="2904" y="88"/>
                      </a:lnTo>
                      <a:lnTo>
                        <a:pt x="2907" y="88"/>
                      </a:lnTo>
                      <a:lnTo>
                        <a:pt x="2909" y="88"/>
                      </a:lnTo>
                      <a:lnTo>
                        <a:pt x="2913" y="88"/>
                      </a:lnTo>
                      <a:lnTo>
                        <a:pt x="2915" y="88"/>
                      </a:lnTo>
                      <a:lnTo>
                        <a:pt x="2917" y="88"/>
                      </a:lnTo>
                      <a:lnTo>
                        <a:pt x="2919" y="88"/>
                      </a:lnTo>
                      <a:lnTo>
                        <a:pt x="2922" y="88"/>
                      </a:lnTo>
                      <a:lnTo>
                        <a:pt x="2924" y="88"/>
                      </a:lnTo>
                      <a:lnTo>
                        <a:pt x="2926" y="88"/>
                      </a:lnTo>
                      <a:lnTo>
                        <a:pt x="2928" y="88"/>
                      </a:lnTo>
                      <a:lnTo>
                        <a:pt x="2930" y="88"/>
                      </a:lnTo>
                      <a:lnTo>
                        <a:pt x="2935" y="90"/>
                      </a:lnTo>
                      <a:lnTo>
                        <a:pt x="2935" y="88"/>
                      </a:lnTo>
                      <a:lnTo>
                        <a:pt x="2939" y="88"/>
                      </a:lnTo>
                      <a:lnTo>
                        <a:pt x="2941" y="88"/>
                      </a:lnTo>
                      <a:lnTo>
                        <a:pt x="2943" y="88"/>
                      </a:lnTo>
                      <a:lnTo>
                        <a:pt x="2948" y="88"/>
                      </a:lnTo>
                      <a:lnTo>
                        <a:pt x="2952" y="88"/>
                      </a:lnTo>
                      <a:lnTo>
                        <a:pt x="2954" y="88"/>
                      </a:lnTo>
                      <a:lnTo>
                        <a:pt x="2956" y="88"/>
                      </a:lnTo>
                      <a:lnTo>
                        <a:pt x="2958" y="88"/>
                      </a:lnTo>
                      <a:lnTo>
                        <a:pt x="2960" y="88"/>
                      </a:lnTo>
                      <a:lnTo>
                        <a:pt x="2963" y="88"/>
                      </a:lnTo>
                      <a:lnTo>
                        <a:pt x="2965" y="88"/>
                      </a:lnTo>
                      <a:lnTo>
                        <a:pt x="2967" y="88"/>
                      </a:lnTo>
                      <a:lnTo>
                        <a:pt x="2969" y="88"/>
                      </a:lnTo>
                      <a:lnTo>
                        <a:pt x="2971" y="88"/>
                      </a:lnTo>
                      <a:lnTo>
                        <a:pt x="2973" y="88"/>
                      </a:lnTo>
                      <a:lnTo>
                        <a:pt x="2978" y="88"/>
                      </a:lnTo>
                      <a:lnTo>
                        <a:pt x="2980" y="88"/>
                      </a:lnTo>
                      <a:lnTo>
                        <a:pt x="2982" y="88"/>
                      </a:lnTo>
                      <a:lnTo>
                        <a:pt x="2984" y="88"/>
                      </a:lnTo>
                      <a:lnTo>
                        <a:pt x="2986" y="88"/>
                      </a:lnTo>
                      <a:lnTo>
                        <a:pt x="2991" y="88"/>
                      </a:lnTo>
                      <a:lnTo>
                        <a:pt x="2993" y="88"/>
                      </a:lnTo>
                      <a:lnTo>
                        <a:pt x="2995" y="88"/>
                      </a:lnTo>
                      <a:lnTo>
                        <a:pt x="2997" y="88"/>
                      </a:lnTo>
                      <a:lnTo>
                        <a:pt x="2999" y="88"/>
                      </a:lnTo>
                      <a:lnTo>
                        <a:pt x="3001" y="88"/>
                      </a:lnTo>
                      <a:lnTo>
                        <a:pt x="3004" y="88"/>
                      </a:lnTo>
                      <a:lnTo>
                        <a:pt x="3008" y="88"/>
                      </a:lnTo>
                      <a:lnTo>
                        <a:pt x="3010" y="88"/>
                      </a:lnTo>
                      <a:lnTo>
                        <a:pt x="3012" y="88"/>
                      </a:lnTo>
                      <a:lnTo>
                        <a:pt x="3014" y="88"/>
                      </a:lnTo>
                      <a:lnTo>
                        <a:pt x="3016" y="88"/>
                      </a:lnTo>
                      <a:lnTo>
                        <a:pt x="3019" y="88"/>
                      </a:lnTo>
                      <a:lnTo>
                        <a:pt x="3023" y="88"/>
                      </a:lnTo>
                      <a:lnTo>
                        <a:pt x="3025" y="88"/>
                      </a:lnTo>
                      <a:lnTo>
                        <a:pt x="3027" y="88"/>
                      </a:lnTo>
                      <a:lnTo>
                        <a:pt x="3029" y="88"/>
                      </a:lnTo>
                      <a:lnTo>
                        <a:pt x="3032" y="88"/>
                      </a:lnTo>
                      <a:lnTo>
                        <a:pt x="3034" y="88"/>
                      </a:lnTo>
                      <a:lnTo>
                        <a:pt x="3036" y="88"/>
                      </a:lnTo>
                      <a:lnTo>
                        <a:pt x="3038" y="88"/>
                      </a:lnTo>
                      <a:lnTo>
                        <a:pt x="3040" y="88"/>
                      </a:lnTo>
                      <a:lnTo>
                        <a:pt x="3042" y="88"/>
                      </a:lnTo>
                      <a:lnTo>
                        <a:pt x="3044" y="88"/>
                      </a:lnTo>
                      <a:lnTo>
                        <a:pt x="3049" y="88"/>
                      </a:lnTo>
                      <a:lnTo>
                        <a:pt x="3051" y="88"/>
                      </a:lnTo>
                      <a:lnTo>
                        <a:pt x="3053" y="88"/>
                      </a:lnTo>
                      <a:lnTo>
                        <a:pt x="3057" y="90"/>
                      </a:lnTo>
                      <a:lnTo>
                        <a:pt x="3057" y="88"/>
                      </a:lnTo>
                      <a:lnTo>
                        <a:pt x="3060" y="88"/>
                      </a:lnTo>
                      <a:lnTo>
                        <a:pt x="3062" y="88"/>
                      </a:lnTo>
                      <a:lnTo>
                        <a:pt x="3064" y="88"/>
                      </a:lnTo>
                      <a:lnTo>
                        <a:pt x="3066" y="88"/>
                      </a:lnTo>
                      <a:lnTo>
                        <a:pt x="3068" y="88"/>
                      </a:lnTo>
                      <a:lnTo>
                        <a:pt x="3070" y="88"/>
                      </a:lnTo>
                      <a:lnTo>
                        <a:pt x="3072" y="88"/>
                      </a:lnTo>
                      <a:lnTo>
                        <a:pt x="3075" y="88"/>
                      </a:lnTo>
                      <a:lnTo>
                        <a:pt x="3079" y="88"/>
                      </a:lnTo>
                      <a:lnTo>
                        <a:pt x="3081" y="88"/>
                      </a:lnTo>
                      <a:lnTo>
                        <a:pt x="3083" y="88"/>
                      </a:lnTo>
                      <a:lnTo>
                        <a:pt x="3085" y="88"/>
                      </a:lnTo>
                      <a:lnTo>
                        <a:pt x="3088" y="88"/>
                      </a:lnTo>
                      <a:lnTo>
                        <a:pt x="3092" y="88"/>
                      </a:lnTo>
                      <a:lnTo>
                        <a:pt x="3094" y="88"/>
                      </a:lnTo>
                      <a:lnTo>
                        <a:pt x="3096" y="88"/>
                      </a:lnTo>
                      <a:lnTo>
                        <a:pt x="3098" y="88"/>
                      </a:lnTo>
                      <a:lnTo>
                        <a:pt x="3100" y="88"/>
                      </a:lnTo>
                    </a:path>
                  </a:pathLst>
                </a:custGeom>
                <a:grpFill/>
                <a:ln w="3175">
                  <a:solidFill>
                    <a:srgbClr val="9932CC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0" name="Freeform 49"/>
                <p:cNvSpPr>
                  <a:spLocks/>
                </p:cNvSpPr>
                <p:nvPr/>
              </p:nvSpPr>
              <p:spPr bwMode="auto">
                <a:xfrm>
                  <a:off x="2452688" y="4287838"/>
                  <a:ext cx="4926013" cy="371475"/>
                </a:xfrm>
                <a:custGeom>
                  <a:avLst/>
                  <a:gdLst>
                    <a:gd name="T0" fmla="*/ 50 w 3103"/>
                    <a:gd name="T1" fmla="*/ 232 h 234"/>
                    <a:gd name="T2" fmla="*/ 101 w 3103"/>
                    <a:gd name="T3" fmla="*/ 232 h 234"/>
                    <a:gd name="T4" fmla="*/ 149 w 3103"/>
                    <a:gd name="T5" fmla="*/ 232 h 234"/>
                    <a:gd name="T6" fmla="*/ 198 w 3103"/>
                    <a:gd name="T7" fmla="*/ 232 h 234"/>
                    <a:gd name="T8" fmla="*/ 244 w 3103"/>
                    <a:gd name="T9" fmla="*/ 232 h 234"/>
                    <a:gd name="T10" fmla="*/ 293 w 3103"/>
                    <a:gd name="T11" fmla="*/ 232 h 234"/>
                    <a:gd name="T12" fmla="*/ 345 w 3103"/>
                    <a:gd name="T13" fmla="*/ 232 h 234"/>
                    <a:gd name="T14" fmla="*/ 397 w 3103"/>
                    <a:gd name="T15" fmla="*/ 232 h 234"/>
                    <a:gd name="T16" fmla="*/ 446 w 3103"/>
                    <a:gd name="T17" fmla="*/ 232 h 234"/>
                    <a:gd name="T18" fmla="*/ 496 w 3103"/>
                    <a:gd name="T19" fmla="*/ 232 h 234"/>
                    <a:gd name="T20" fmla="*/ 547 w 3103"/>
                    <a:gd name="T21" fmla="*/ 232 h 234"/>
                    <a:gd name="T22" fmla="*/ 610 w 3103"/>
                    <a:gd name="T23" fmla="*/ 232 h 234"/>
                    <a:gd name="T24" fmla="*/ 662 w 3103"/>
                    <a:gd name="T25" fmla="*/ 232 h 234"/>
                    <a:gd name="T26" fmla="*/ 713 w 3103"/>
                    <a:gd name="T27" fmla="*/ 232 h 234"/>
                    <a:gd name="T28" fmla="*/ 761 w 3103"/>
                    <a:gd name="T29" fmla="*/ 232 h 234"/>
                    <a:gd name="T30" fmla="*/ 810 w 3103"/>
                    <a:gd name="T31" fmla="*/ 232 h 234"/>
                    <a:gd name="T32" fmla="*/ 855 w 3103"/>
                    <a:gd name="T33" fmla="*/ 232 h 234"/>
                    <a:gd name="T34" fmla="*/ 907 w 3103"/>
                    <a:gd name="T35" fmla="*/ 232 h 234"/>
                    <a:gd name="T36" fmla="*/ 959 w 3103"/>
                    <a:gd name="T37" fmla="*/ 232 h 234"/>
                    <a:gd name="T38" fmla="*/ 1006 w 3103"/>
                    <a:gd name="T39" fmla="*/ 232 h 234"/>
                    <a:gd name="T40" fmla="*/ 1062 w 3103"/>
                    <a:gd name="T41" fmla="*/ 232 h 234"/>
                    <a:gd name="T42" fmla="*/ 1112 w 3103"/>
                    <a:gd name="T43" fmla="*/ 232 h 234"/>
                    <a:gd name="T44" fmla="*/ 1161 w 3103"/>
                    <a:gd name="T45" fmla="*/ 232 h 234"/>
                    <a:gd name="T46" fmla="*/ 1209 w 3103"/>
                    <a:gd name="T47" fmla="*/ 232 h 234"/>
                    <a:gd name="T48" fmla="*/ 1265 w 3103"/>
                    <a:gd name="T49" fmla="*/ 232 h 234"/>
                    <a:gd name="T50" fmla="*/ 1317 w 3103"/>
                    <a:gd name="T51" fmla="*/ 232 h 234"/>
                    <a:gd name="T52" fmla="*/ 1370 w 3103"/>
                    <a:gd name="T53" fmla="*/ 232 h 234"/>
                    <a:gd name="T54" fmla="*/ 1431 w 3103"/>
                    <a:gd name="T55" fmla="*/ 232 h 234"/>
                    <a:gd name="T56" fmla="*/ 1487 w 3103"/>
                    <a:gd name="T57" fmla="*/ 232 h 234"/>
                    <a:gd name="T58" fmla="*/ 1536 w 3103"/>
                    <a:gd name="T59" fmla="*/ 232 h 234"/>
                    <a:gd name="T60" fmla="*/ 1586 w 3103"/>
                    <a:gd name="T61" fmla="*/ 232 h 234"/>
                    <a:gd name="T62" fmla="*/ 1635 w 3103"/>
                    <a:gd name="T63" fmla="*/ 232 h 234"/>
                    <a:gd name="T64" fmla="*/ 1685 w 3103"/>
                    <a:gd name="T65" fmla="*/ 232 h 234"/>
                    <a:gd name="T66" fmla="*/ 1732 w 3103"/>
                    <a:gd name="T67" fmla="*/ 232 h 234"/>
                    <a:gd name="T68" fmla="*/ 1782 w 3103"/>
                    <a:gd name="T69" fmla="*/ 232 h 234"/>
                    <a:gd name="T70" fmla="*/ 1834 w 3103"/>
                    <a:gd name="T71" fmla="*/ 232 h 234"/>
                    <a:gd name="T72" fmla="*/ 1885 w 3103"/>
                    <a:gd name="T73" fmla="*/ 232 h 234"/>
                    <a:gd name="T74" fmla="*/ 1924 w 3103"/>
                    <a:gd name="T75" fmla="*/ 86 h 234"/>
                    <a:gd name="T76" fmla="*/ 1967 w 3103"/>
                    <a:gd name="T77" fmla="*/ 232 h 234"/>
                    <a:gd name="T78" fmla="*/ 2017 w 3103"/>
                    <a:gd name="T79" fmla="*/ 232 h 234"/>
                    <a:gd name="T80" fmla="*/ 2064 w 3103"/>
                    <a:gd name="T81" fmla="*/ 232 h 234"/>
                    <a:gd name="T82" fmla="*/ 2116 w 3103"/>
                    <a:gd name="T83" fmla="*/ 232 h 234"/>
                    <a:gd name="T84" fmla="*/ 2161 w 3103"/>
                    <a:gd name="T85" fmla="*/ 232 h 234"/>
                    <a:gd name="T86" fmla="*/ 2213 w 3103"/>
                    <a:gd name="T87" fmla="*/ 232 h 234"/>
                    <a:gd name="T88" fmla="*/ 2260 w 3103"/>
                    <a:gd name="T89" fmla="*/ 232 h 234"/>
                    <a:gd name="T90" fmla="*/ 2316 w 3103"/>
                    <a:gd name="T91" fmla="*/ 232 h 234"/>
                    <a:gd name="T92" fmla="*/ 2364 w 3103"/>
                    <a:gd name="T93" fmla="*/ 232 h 234"/>
                    <a:gd name="T94" fmla="*/ 2411 w 3103"/>
                    <a:gd name="T95" fmla="*/ 232 h 234"/>
                    <a:gd name="T96" fmla="*/ 2469 w 3103"/>
                    <a:gd name="T97" fmla="*/ 232 h 234"/>
                    <a:gd name="T98" fmla="*/ 2523 w 3103"/>
                    <a:gd name="T99" fmla="*/ 232 h 234"/>
                    <a:gd name="T100" fmla="*/ 2575 w 3103"/>
                    <a:gd name="T101" fmla="*/ 232 h 234"/>
                    <a:gd name="T102" fmla="*/ 2624 w 3103"/>
                    <a:gd name="T103" fmla="*/ 232 h 234"/>
                    <a:gd name="T104" fmla="*/ 2674 w 3103"/>
                    <a:gd name="T105" fmla="*/ 232 h 234"/>
                    <a:gd name="T106" fmla="*/ 2723 w 3103"/>
                    <a:gd name="T107" fmla="*/ 232 h 234"/>
                    <a:gd name="T108" fmla="*/ 2771 w 3103"/>
                    <a:gd name="T109" fmla="*/ 232 h 234"/>
                    <a:gd name="T110" fmla="*/ 2818 w 3103"/>
                    <a:gd name="T111" fmla="*/ 232 h 234"/>
                    <a:gd name="T112" fmla="*/ 2866 w 3103"/>
                    <a:gd name="T113" fmla="*/ 232 h 234"/>
                    <a:gd name="T114" fmla="*/ 2919 w 3103"/>
                    <a:gd name="T115" fmla="*/ 232 h 234"/>
                    <a:gd name="T116" fmla="*/ 2967 w 3103"/>
                    <a:gd name="T117" fmla="*/ 232 h 234"/>
                    <a:gd name="T118" fmla="*/ 3019 w 3103"/>
                    <a:gd name="T119" fmla="*/ 232 h 234"/>
                    <a:gd name="T120" fmla="*/ 3070 w 3103"/>
                    <a:gd name="T121" fmla="*/ 232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3103" h="234">
                      <a:moveTo>
                        <a:pt x="0" y="232"/>
                      </a:moveTo>
                      <a:lnTo>
                        <a:pt x="2" y="232"/>
                      </a:lnTo>
                      <a:lnTo>
                        <a:pt x="4" y="232"/>
                      </a:lnTo>
                      <a:lnTo>
                        <a:pt x="7" y="232"/>
                      </a:lnTo>
                      <a:lnTo>
                        <a:pt x="9" y="232"/>
                      </a:lnTo>
                      <a:lnTo>
                        <a:pt x="11" y="232"/>
                      </a:lnTo>
                      <a:lnTo>
                        <a:pt x="13" y="232"/>
                      </a:lnTo>
                      <a:lnTo>
                        <a:pt x="15" y="232"/>
                      </a:lnTo>
                      <a:lnTo>
                        <a:pt x="20" y="232"/>
                      </a:lnTo>
                      <a:lnTo>
                        <a:pt x="22" y="232"/>
                      </a:lnTo>
                      <a:lnTo>
                        <a:pt x="24" y="232"/>
                      </a:lnTo>
                      <a:lnTo>
                        <a:pt x="26" y="232"/>
                      </a:lnTo>
                      <a:lnTo>
                        <a:pt x="28" y="232"/>
                      </a:lnTo>
                      <a:lnTo>
                        <a:pt x="30" y="232"/>
                      </a:lnTo>
                      <a:lnTo>
                        <a:pt x="32" y="232"/>
                      </a:lnTo>
                      <a:lnTo>
                        <a:pt x="35" y="232"/>
                      </a:lnTo>
                      <a:lnTo>
                        <a:pt x="37" y="232"/>
                      </a:lnTo>
                      <a:lnTo>
                        <a:pt x="39" y="232"/>
                      </a:lnTo>
                      <a:lnTo>
                        <a:pt x="45" y="232"/>
                      </a:lnTo>
                      <a:lnTo>
                        <a:pt x="48" y="232"/>
                      </a:lnTo>
                      <a:lnTo>
                        <a:pt x="50" y="232"/>
                      </a:lnTo>
                      <a:lnTo>
                        <a:pt x="52" y="232"/>
                      </a:lnTo>
                      <a:lnTo>
                        <a:pt x="54" y="232"/>
                      </a:lnTo>
                      <a:lnTo>
                        <a:pt x="56" y="232"/>
                      </a:lnTo>
                      <a:lnTo>
                        <a:pt x="58" y="232"/>
                      </a:lnTo>
                      <a:lnTo>
                        <a:pt x="60" y="232"/>
                      </a:lnTo>
                      <a:lnTo>
                        <a:pt x="63" y="232"/>
                      </a:lnTo>
                      <a:lnTo>
                        <a:pt x="65" y="232"/>
                      </a:lnTo>
                      <a:lnTo>
                        <a:pt x="67" y="232"/>
                      </a:lnTo>
                      <a:lnTo>
                        <a:pt x="71" y="232"/>
                      </a:lnTo>
                      <a:lnTo>
                        <a:pt x="73" y="232"/>
                      </a:lnTo>
                      <a:lnTo>
                        <a:pt x="76" y="232"/>
                      </a:lnTo>
                      <a:lnTo>
                        <a:pt x="80" y="232"/>
                      </a:lnTo>
                      <a:lnTo>
                        <a:pt x="82" y="232"/>
                      </a:lnTo>
                      <a:lnTo>
                        <a:pt x="84" y="232"/>
                      </a:lnTo>
                      <a:lnTo>
                        <a:pt x="86" y="232"/>
                      </a:lnTo>
                      <a:lnTo>
                        <a:pt x="88" y="232"/>
                      </a:lnTo>
                      <a:lnTo>
                        <a:pt x="91" y="232"/>
                      </a:lnTo>
                      <a:lnTo>
                        <a:pt x="95" y="232"/>
                      </a:lnTo>
                      <a:lnTo>
                        <a:pt x="97" y="232"/>
                      </a:lnTo>
                      <a:lnTo>
                        <a:pt x="99" y="232"/>
                      </a:lnTo>
                      <a:lnTo>
                        <a:pt x="101" y="232"/>
                      </a:lnTo>
                      <a:lnTo>
                        <a:pt x="104" y="232"/>
                      </a:lnTo>
                      <a:lnTo>
                        <a:pt x="106" y="232"/>
                      </a:lnTo>
                      <a:lnTo>
                        <a:pt x="108" y="232"/>
                      </a:lnTo>
                      <a:lnTo>
                        <a:pt x="110" y="232"/>
                      </a:lnTo>
                      <a:lnTo>
                        <a:pt x="112" y="232"/>
                      </a:lnTo>
                      <a:lnTo>
                        <a:pt x="114" y="232"/>
                      </a:lnTo>
                      <a:lnTo>
                        <a:pt x="116" y="232"/>
                      </a:lnTo>
                      <a:lnTo>
                        <a:pt x="119" y="232"/>
                      </a:lnTo>
                      <a:lnTo>
                        <a:pt x="121" y="232"/>
                      </a:lnTo>
                      <a:lnTo>
                        <a:pt x="123" y="232"/>
                      </a:lnTo>
                      <a:lnTo>
                        <a:pt x="125" y="232"/>
                      </a:lnTo>
                      <a:lnTo>
                        <a:pt x="127" y="232"/>
                      </a:lnTo>
                      <a:lnTo>
                        <a:pt x="129" y="232"/>
                      </a:lnTo>
                      <a:lnTo>
                        <a:pt x="134" y="232"/>
                      </a:lnTo>
                      <a:lnTo>
                        <a:pt x="136" y="232"/>
                      </a:lnTo>
                      <a:lnTo>
                        <a:pt x="138" y="232"/>
                      </a:lnTo>
                      <a:lnTo>
                        <a:pt x="140" y="232"/>
                      </a:lnTo>
                      <a:lnTo>
                        <a:pt x="142" y="232"/>
                      </a:lnTo>
                      <a:lnTo>
                        <a:pt x="144" y="232"/>
                      </a:lnTo>
                      <a:lnTo>
                        <a:pt x="147" y="232"/>
                      </a:lnTo>
                      <a:lnTo>
                        <a:pt x="149" y="232"/>
                      </a:lnTo>
                      <a:lnTo>
                        <a:pt x="151" y="232"/>
                      </a:lnTo>
                      <a:lnTo>
                        <a:pt x="153" y="232"/>
                      </a:lnTo>
                      <a:lnTo>
                        <a:pt x="155" y="232"/>
                      </a:lnTo>
                      <a:lnTo>
                        <a:pt x="157" y="232"/>
                      </a:lnTo>
                      <a:lnTo>
                        <a:pt x="160" y="232"/>
                      </a:lnTo>
                      <a:lnTo>
                        <a:pt x="162" y="232"/>
                      </a:lnTo>
                      <a:lnTo>
                        <a:pt x="164" y="232"/>
                      </a:lnTo>
                      <a:lnTo>
                        <a:pt x="166" y="232"/>
                      </a:lnTo>
                      <a:lnTo>
                        <a:pt x="170" y="232"/>
                      </a:lnTo>
                      <a:lnTo>
                        <a:pt x="173" y="232"/>
                      </a:lnTo>
                      <a:lnTo>
                        <a:pt x="175" y="232"/>
                      </a:lnTo>
                      <a:lnTo>
                        <a:pt x="177" y="232"/>
                      </a:lnTo>
                      <a:lnTo>
                        <a:pt x="179" y="232"/>
                      </a:lnTo>
                      <a:lnTo>
                        <a:pt x="181" y="232"/>
                      </a:lnTo>
                      <a:lnTo>
                        <a:pt x="183" y="232"/>
                      </a:lnTo>
                      <a:lnTo>
                        <a:pt x="185" y="232"/>
                      </a:lnTo>
                      <a:lnTo>
                        <a:pt x="188" y="232"/>
                      </a:lnTo>
                      <a:lnTo>
                        <a:pt x="190" y="232"/>
                      </a:lnTo>
                      <a:lnTo>
                        <a:pt x="194" y="232"/>
                      </a:lnTo>
                      <a:lnTo>
                        <a:pt x="196" y="232"/>
                      </a:lnTo>
                      <a:lnTo>
                        <a:pt x="198" y="232"/>
                      </a:lnTo>
                      <a:lnTo>
                        <a:pt x="201" y="232"/>
                      </a:lnTo>
                      <a:lnTo>
                        <a:pt x="203" y="232"/>
                      </a:lnTo>
                      <a:lnTo>
                        <a:pt x="205" y="232"/>
                      </a:lnTo>
                      <a:lnTo>
                        <a:pt x="207" y="232"/>
                      </a:lnTo>
                      <a:lnTo>
                        <a:pt x="209" y="232"/>
                      </a:lnTo>
                      <a:lnTo>
                        <a:pt x="211" y="232"/>
                      </a:lnTo>
                      <a:lnTo>
                        <a:pt x="213" y="232"/>
                      </a:lnTo>
                      <a:lnTo>
                        <a:pt x="216" y="232"/>
                      </a:lnTo>
                      <a:lnTo>
                        <a:pt x="218" y="232"/>
                      </a:lnTo>
                      <a:lnTo>
                        <a:pt x="220" y="232"/>
                      </a:lnTo>
                      <a:lnTo>
                        <a:pt x="222" y="232"/>
                      </a:lnTo>
                      <a:lnTo>
                        <a:pt x="224" y="232"/>
                      </a:lnTo>
                      <a:lnTo>
                        <a:pt x="226" y="232"/>
                      </a:lnTo>
                      <a:lnTo>
                        <a:pt x="229" y="232"/>
                      </a:lnTo>
                      <a:lnTo>
                        <a:pt x="231" y="232"/>
                      </a:lnTo>
                      <a:lnTo>
                        <a:pt x="233" y="232"/>
                      </a:lnTo>
                      <a:lnTo>
                        <a:pt x="235" y="232"/>
                      </a:lnTo>
                      <a:lnTo>
                        <a:pt x="237" y="232"/>
                      </a:lnTo>
                      <a:lnTo>
                        <a:pt x="239" y="232"/>
                      </a:lnTo>
                      <a:lnTo>
                        <a:pt x="241" y="232"/>
                      </a:lnTo>
                      <a:lnTo>
                        <a:pt x="244" y="232"/>
                      </a:lnTo>
                      <a:lnTo>
                        <a:pt x="246" y="232"/>
                      </a:lnTo>
                      <a:lnTo>
                        <a:pt x="248" y="232"/>
                      </a:lnTo>
                      <a:lnTo>
                        <a:pt x="250" y="232"/>
                      </a:lnTo>
                      <a:lnTo>
                        <a:pt x="252" y="232"/>
                      </a:lnTo>
                      <a:lnTo>
                        <a:pt x="254" y="232"/>
                      </a:lnTo>
                      <a:lnTo>
                        <a:pt x="259" y="232"/>
                      </a:lnTo>
                      <a:lnTo>
                        <a:pt x="261" y="232"/>
                      </a:lnTo>
                      <a:lnTo>
                        <a:pt x="263" y="232"/>
                      </a:lnTo>
                      <a:lnTo>
                        <a:pt x="265" y="232"/>
                      </a:lnTo>
                      <a:lnTo>
                        <a:pt x="267" y="232"/>
                      </a:lnTo>
                      <a:lnTo>
                        <a:pt x="269" y="232"/>
                      </a:lnTo>
                      <a:lnTo>
                        <a:pt x="272" y="232"/>
                      </a:lnTo>
                      <a:lnTo>
                        <a:pt x="276" y="232"/>
                      </a:lnTo>
                      <a:lnTo>
                        <a:pt x="278" y="232"/>
                      </a:lnTo>
                      <a:lnTo>
                        <a:pt x="280" y="232"/>
                      </a:lnTo>
                      <a:lnTo>
                        <a:pt x="282" y="232"/>
                      </a:lnTo>
                      <a:lnTo>
                        <a:pt x="285" y="232"/>
                      </a:lnTo>
                      <a:lnTo>
                        <a:pt x="287" y="232"/>
                      </a:lnTo>
                      <a:lnTo>
                        <a:pt x="289" y="232"/>
                      </a:lnTo>
                      <a:lnTo>
                        <a:pt x="291" y="232"/>
                      </a:lnTo>
                      <a:lnTo>
                        <a:pt x="293" y="232"/>
                      </a:lnTo>
                      <a:lnTo>
                        <a:pt x="295" y="232"/>
                      </a:lnTo>
                      <a:lnTo>
                        <a:pt x="297" y="232"/>
                      </a:lnTo>
                      <a:lnTo>
                        <a:pt x="302" y="232"/>
                      </a:lnTo>
                      <a:lnTo>
                        <a:pt x="304" y="232"/>
                      </a:lnTo>
                      <a:lnTo>
                        <a:pt x="308" y="232"/>
                      </a:lnTo>
                      <a:lnTo>
                        <a:pt x="310" y="232"/>
                      </a:lnTo>
                      <a:lnTo>
                        <a:pt x="313" y="232"/>
                      </a:lnTo>
                      <a:lnTo>
                        <a:pt x="315" y="232"/>
                      </a:lnTo>
                      <a:lnTo>
                        <a:pt x="317" y="232"/>
                      </a:lnTo>
                      <a:lnTo>
                        <a:pt x="319" y="232"/>
                      </a:lnTo>
                      <a:lnTo>
                        <a:pt x="321" y="232"/>
                      </a:lnTo>
                      <a:lnTo>
                        <a:pt x="323" y="232"/>
                      </a:lnTo>
                      <a:lnTo>
                        <a:pt x="325" y="232"/>
                      </a:lnTo>
                      <a:lnTo>
                        <a:pt x="328" y="232"/>
                      </a:lnTo>
                      <a:lnTo>
                        <a:pt x="332" y="232"/>
                      </a:lnTo>
                      <a:lnTo>
                        <a:pt x="334" y="232"/>
                      </a:lnTo>
                      <a:lnTo>
                        <a:pt x="336" y="232"/>
                      </a:lnTo>
                      <a:lnTo>
                        <a:pt x="338" y="232"/>
                      </a:lnTo>
                      <a:lnTo>
                        <a:pt x="341" y="232"/>
                      </a:lnTo>
                      <a:lnTo>
                        <a:pt x="343" y="232"/>
                      </a:lnTo>
                      <a:lnTo>
                        <a:pt x="345" y="232"/>
                      </a:lnTo>
                      <a:lnTo>
                        <a:pt x="347" y="232"/>
                      </a:lnTo>
                      <a:lnTo>
                        <a:pt x="351" y="232"/>
                      </a:lnTo>
                      <a:lnTo>
                        <a:pt x="353" y="232"/>
                      </a:lnTo>
                      <a:lnTo>
                        <a:pt x="358" y="232"/>
                      </a:lnTo>
                      <a:lnTo>
                        <a:pt x="360" y="232"/>
                      </a:lnTo>
                      <a:lnTo>
                        <a:pt x="362" y="232"/>
                      </a:lnTo>
                      <a:lnTo>
                        <a:pt x="364" y="232"/>
                      </a:lnTo>
                      <a:lnTo>
                        <a:pt x="366" y="232"/>
                      </a:lnTo>
                      <a:lnTo>
                        <a:pt x="369" y="232"/>
                      </a:lnTo>
                      <a:lnTo>
                        <a:pt x="371" y="232"/>
                      </a:lnTo>
                      <a:lnTo>
                        <a:pt x="373" y="232"/>
                      </a:lnTo>
                      <a:lnTo>
                        <a:pt x="375" y="232"/>
                      </a:lnTo>
                      <a:lnTo>
                        <a:pt x="377" y="232"/>
                      </a:lnTo>
                      <a:lnTo>
                        <a:pt x="379" y="232"/>
                      </a:lnTo>
                      <a:lnTo>
                        <a:pt x="381" y="232"/>
                      </a:lnTo>
                      <a:lnTo>
                        <a:pt x="384" y="232"/>
                      </a:lnTo>
                      <a:lnTo>
                        <a:pt x="386" y="232"/>
                      </a:lnTo>
                      <a:lnTo>
                        <a:pt x="388" y="232"/>
                      </a:lnTo>
                      <a:lnTo>
                        <a:pt x="390" y="232"/>
                      </a:lnTo>
                      <a:lnTo>
                        <a:pt x="394" y="232"/>
                      </a:lnTo>
                      <a:lnTo>
                        <a:pt x="397" y="232"/>
                      </a:lnTo>
                      <a:lnTo>
                        <a:pt x="399" y="232"/>
                      </a:lnTo>
                      <a:lnTo>
                        <a:pt x="401" y="232"/>
                      </a:lnTo>
                      <a:lnTo>
                        <a:pt x="403" y="232"/>
                      </a:lnTo>
                      <a:lnTo>
                        <a:pt x="407" y="232"/>
                      </a:lnTo>
                      <a:lnTo>
                        <a:pt x="409" y="232"/>
                      </a:lnTo>
                      <a:lnTo>
                        <a:pt x="412" y="232"/>
                      </a:lnTo>
                      <a:lnTo>
                        <a:pt x="414" y="232"/>
                      </a:lnTo>
                      <a:lnTo>
                        <a:pt x="416" y="232"/>
                      </a:lnTo>
                      <a:lnTo>
                        <a:pt x="418" y="232"/>
                      </a:lnTo>
                      <a:lnTo>
                        <a:pt x="420" y="232"/>
                      </a:lnTo>
                      <a:lnTo>
                        <a:pt x="422" y="232"/>
                      </a:lnTo>
                      <a:lnTo>
                        <a:pt x="425" y="232"/>
                      </a:lnTo>
                      <a:lnTo>
                        <a:pt x="427" y="232"/>
                      </a:lnTo>
                      <a:lnTo>
                        <a:pt x="429" y="232"/>
                      </a:lnTo>
                      <a:lnTo>
                        <a:pt x="431" y="232"/>
                      </a:lnTo>
                      <a:lnTo>
                        <a:pt x="433" y="232"/>
                      </a:lnTo>
                      <a:lnTo>
                        <a:pt x="435" y="232"/>
                      </a:lnTo>
                      <a:lnTo>
                        <a:pt x="438" y="232"/>
                      </a:lnTo>
                      <a:lnTo>
                        <a:pt x="440" y="232"/>
                      </a:lnTo>
                      <a:lnTo>
                        <a:pt x="442" y="232"/>
                      </a:lnTo>
                      <a:lnTo>
                        <a:pt x="446" y="232"/>
                      </a:lnTo>
                      <a:lnTo>
                        <a:pt x="448" y="232"/>
                      </a:lnTo>
                      <a:lnTo>
                        <a:pt x="450" y="232"/>
                      </a:lnTo>
                      <a:lnTo>
                        <a:pt x="453" y="232"/>
                      </a:lnTo>
                      <a:lnTo>
                        <a:pt x="455" y="232"/>
                      </a:lnTo>
                      <a:lnTo>
                        <a:pt x="457" y="232"/>
                      </a:lnTo>
                      <a:lnTo>
                        <a:pt x="459" y="232"/>
                      </a:lnTo>
                      <a:lnTo>
                        <a:pt x="461" y="232"/>
                      </a:lnTo>
                      <a:lnTo>
                        <a:pt x="463" y="232"/>
                      </a:lnTo>
                      <a:lnTo>
                        <a:pt x="466" y="232"/>
                      </a:lnTo>
                      <a:lnTo>
                        <a:pt x="470" y="232"/>
                      </a:lnTo>
                      <a:lnTo>
                        <a:pt x="472" y="232"/>
                      </a:lnTo>
                      <a:lnTo>
                        <a:pt x="474" y="232"/>
                      </a:lnTo>
                      <a:lnTo>
                        <a:pt x="476" y="232"/>
                      </a:lnTo>
                      <a:lnTo>
                        <a:pt x="478" y="232"/>
                      </a:lnTo>
                      <a:lnTo>
                        <a:pt x="481" y="232"/>
                      </a:lnTo>
                      <a:lnTo>
                        <a:pt x="483" y="232"/>
                      </a:lnTo>
                      <a:lnTo>
                        <a:pt x="485" y="232"/>
                      </a:lnTo>
                      <a:lnTo>
                        <a:pt x="487" y="232"/>
                      </a:lnTo>
                      <a:lnTo>
                        <a:pt x="489" y="232"/>
                      </a:lnTo>
                      <a:lnTo>
                        <a:pt x="494" y="232"/>
                      </a:lnTo>
                      <a:lnTo>
                        <a:pt x="496" y="232"/>
                      </a:lnTo>
                      <a:lnTo>
                        <a:pt x="498" y="232"/>
                      </a:lnTo>
                      <a:lnTo>
                        <a:pt x="500" y="232"/>
                      </a:lnTo>
                      <a:lnTo>
                        <a:pt x="502" y="232"/>
                      </a:lnTo>
                      <a:lnTo>
                        <a:pt x="504" y="232"/>
                      </a:lnTo>
                      <a:lnTo>
                        <a:pt x="506" y="232"/>
                      </a:lnTo>
                      <a:lnTo>
                        <a:pt x="509" y="232"/>
                      </a:lnTo>
                      <a:lnTo>
                        <a:pt x="511" y="232"/>
                      </a:lnTo>
                      <a:lnTo>
                        <a:pt x="513" y="232"/>
                      </a:lnTo>
                      <a:lnTo>
                        <a:pt x="515" y="232"/>
                      </a:lnTo>
                      <a:lnTo>
                        <a:pt x="517" y="232"/>
                      </a:lnTo>
                      <a:lnTo>
                        <a:pt x="522" y="232"/>
                      </a:lnTo>
                      <a:lnTo>
                        <a:pt x="524" y="232"/>
                      </a:lnTo>
                      <a:lnTo>
                        <a:pt x="526" y="232"/>
                      </a:lnTo>
                      <a:lnTo>
                        <a:pt x="528" y="232"/>
                      </a:lnTo>
                      <a:lnTo>
                        <a:pt x="530" y="232"/>
                      </a:lnTo>
                      <a:lnTo>
                        <a:pt x="532" y="232"/>
                      </a:lnTo>
                      <a:lnTo>
                        <a:pt x="534" y="232"/>
                      </a:lnTo>
                      <a:lnTo>
                        <a:pt x="539" y="232"/>
                      </a:lnTo>
                      <a:lnTo>
                        <a:pt x="541" y="232"/>
                      </a:lnTo>
                      <a:lnTo>
                        <a:pt x="543" y="232"/>
                      </a:lnTo>
                      <a:lnTo>
                        <a:pt x="547" y="232"/>
                      </a:lnTo>
                      <a:lnTo>
                        <a:pt x="550" y="232"/>
                      </a:lnTo>
                      <a:lnTo>
                        <a:pt x="552" y="232"/>
                      </a:lnTo>
                      <a:lnTo>
                        <a:pt x="558" y="232"/>
                      </a:lnTo>
                      <a:lnTo>
                        <a:pt x="560" y="232"/>
                      </a:lnTo>
                      <a:lnTo>
                        <a:pt x="562" y="232"/>
                      </a:lnTo>
                      <a:lnTo>
                        <a:pt x="565" y="232"/>
                      </a:lnTo>
                      <a:lnTo>
                        <a:pt x="567" y="232"/>
                      </a:lnTo>
                      <a:lnTo>
                        <a:pt x="571" y="232"/>
                      </a:lnTo>
                      <a:lnTo>
                        <a:pt x="573" y="232"/>
                      </a:lnTo>
                      <a:lnTo>
                        <a:pt x="575" y="232"/>
                      </a:lnTo>
                      <a:lnTo>
                        <a:pt x="580" y="232"/>
                      </a:lnTo>
                      <a:lnTo>
                        <a:pt x="582" y="232"/>
                      </a:lnTo>
                      <a:lnTo>
                        <a:pt x="584" y="232"/>
                      </a:lnTo>
                      <a:lnTo>
                        <a:pt x="588" y="232"/>
                      </a:lnTo>
                      <a:lnTo>
                        <a:pt x="590" y="232"/>
                      </a:lnTo>
                      <a:lnTo>
                        <a:pt x="595" y="232"/>
                      </a:lnTo>
                      <a:lnTo>
                        <a:pt x="597" y="232"/>
                      </a:lnTo>
                      <a:lnTo>
                        <a:pt x="601" y="232"/>
                      </a:lnTo>
                      <a:lnTo>
                        <a:pt x="603" y="232"/>
                      </a:lnTo>
                      <a:lnTo>
                        <a:pt x="606" y="232"/>
                      </a:lnTo>
                      <a:lnTo>
                        <a:pt x="610" y="232"/>
                      </a:lnTo>
                      <a:lnTo>
                        <a:pt x="612" y="232"/>
                      </a:lnTo>
                      <a:lnTo>
                        <a:pt x="614" y="232"/>
                      </a:lnTo>
                      <a:lnTo>
                        <a:pt x="616" y="232"/>
                      </a:lnTo>
                      <a:lnTo>
                        <a:pt x="618" y="232"/>
                      </a:lnTo>
                      <a:lnTo>
                        <a:pt x="621" y="232"/>
                      </a:lnTo>
                      <a:lnTo>
                        <a:pt x="623" y="232"/>
                      </a:lnTo>
                      <a:lnTo>
                        <a:pt x="627" y="232"/>
                      </a:lnTo>
                      <a:lnTo>
                        <a:pt x="629" y="232"/>
                      </a:lnTo>
                      <a:lnTo>
                        <a:pt x="631" y="232"/>
                      </a:lnTo>
                      <a:lnTo>
                        <a:pt x="634" y="232"/>
                      </a:lnTo>
                      <a:lnTo>
                        <a:pt x="636" y="232"/>
                      </a:lnTo>
                      <a:lnTo>
                        <a:pt x="640" y="232"/>
                      </a:lnTo>
                      <a:lnTo>
                        <a:pt x="642" y="232"/>
                      </a:lnTo>
                      <a:lnTo>
                        <a:pt x="646" y="232"/>
                      </a:lnTo>
                      <a:lnTo>
                        <a:pt x="649" y="232"/>
                      </a:lnTo>
                      <a:lnTo>
                        <a:pt x="651" y="232"/>
                      </a:lnTo>
                      <a:lnTo>
                        <a:pt x="653" y="232"/>
                      </a:lnTo>
                      <a:lnTo>
                        <a:pt x="655" y="232"/>
                      </a:lnTo>
                      <a:lnTo>
                        <a:pt x="657" y="232"/>
                      </a:lnTo>
                      <a:lnTo>
                        <a:pt x="659" y="232"/>
                      </a:lnTo>
                      <a:lnTo>
                        <a:pt x="662" y="232"/>
                      </a:lnTo>
                      <a:lnTo>
                        <a:pt x="664" y="232"/>
                      </a:lnTo>
                      <a:lnTo>
                        <a:pt x="666" y="232"/>
                      </a:lnTo>
                      <a:lnTo>
                        <a:pt x="668" y="232"/>
                      </a:lnTo>
                      <a:lnTo>
                        <a:pt x="670" y="232"/>
                      </a:lnTo>
                      <a:lnTo>
                        <a:pt x="672" y="232"/>
                      </a:lnTo>
                      <a:lnTo>
                        <a:pt x="675" y="232"/>
                      </a:lnTo>
                      <a:lnTo>
                        <a:pt x="677" y="232"/>
                      </a:lnTo>
                      <a:lnTo>
                        <a:pt x="681" y="232"/>
                      </a:lnTo>
                      <a:lnTo>
                        <a:pt x="683" y="232"/>
                      </a:lnTo>
                      <a:lnTo>
                        <a:pt x="685" y="232"/>
                      </a:lnTo>
                      <a:lnTo>
                        <a:pt x="687" y="232"/>
                      </a:lnTo>
                      <a:lnTo>
                        <a:pt x="690" y="232"/>
                      </a:lnTo>
                      <a:lnTo>
                        <a:pt x="692" y="232"/>
                      </a:lnTo>
                      <a:lnTo>
                        <a:pt x="696" y="232"/>
                      </a:lnTo>
                      <a:lnTo>
                        <a:pt x="698" y="232"/>
                      </a:lnTo>
                      <a:lnTo>
                        <a:pt x="703" y="232"/>
                      </a:lnTo>
                      <a:lnTo>
                        <a:pt x="705" y="232"/>
                      </a:lnTo>
                      <a:lnTo>
                        <a:pt x="707" y="232"/>
                      </a:lnTo>
                      <a:lnTo>
                        <a:pt x="709" y="232"/>
                      </a:lnTo>
                      <a:lnTo>
                        <a:pt x="711" y="232"/>
                      </a:lnTo>
                      <a:lnTo>
                        <a:pt x="713" y="232"/>
                      </a:lnTo>
                      <a:lnTo>
                        <a:pt x="715" y="232"/>
                      </a:lnTo>
                      <a:lnTo>
                        <a:pt x="718" y="232"/>
                      </a:lnTo>
                      <a:lnTo>
                        <a:pt x="720" y="232"/>
                      </a:lnTo>
                      <a:lnTo>
                        <a:pt x="722" y="232"/>
                      </a:lnTo>
                      <a:lnTo>
                        <a:pt x="724" y="232"/>
                      </a:lnTo>
                      <a:lnTo>
                        <a:pt x="726" y="232"/>
                      </a:lnTo>
                      <a:lnTo>
                        <a:pt x="728" y="232"/>
                      </a:lnTo>
                      <a:lnTo>
                        <a:pt x="731" y="232"/>
                      </a:lnTo>
                      <a:lnTo>
                        <a:pt x="733" y="232"/>
                      </a:lnTo>
                      <a:lnTo>
                        <a:pt x="735" y="232"/>
                      </a:lnTo>
                      <a:lnTo>
                        <a:pt x="737" y="232"/>
                      </a:lnTo>
                      <a:lnTo>
                        <a:pt x="739" y="232"/>
                      </a:lnTo>
                      <a:lnTo>
                        <a:pt x="741" y="232"/>
                      </a:lnTo>
                      <a:lnTo>
                        <a:pt x="746" y="232"/>
                      </a:lnTo>
                      <a:lnTo>
                        <a:pt x="748" y="232"/>
                      </a:lnTo>
                      <a:lnTo>
                        <a:pt x="750" y="232"/>
                      </a:lnTo>
                      <a:lnTo>
                        <a:pt x="752" y="232"/>
                      </a:lnTo>
                      <a:lnTo>
                        <a:pt x="754" y="232"/>
                      </a:lnTo>
                      <a:lnTo>
                        <a:pt x="756" y="232"/>
                      </a:lnTo>
                      <a:lnTo>
                        <a:pt x="759" y="232"/>
                      </a:lnTo>
                      <a:lnTo>
                        <a:pt x="761" y="232"/>
                      </a:lnTo>
                      <a:lnTo>
                        <a:pt x="763" y="232"/>
                      </a:lnTo>
                      <a:lnTo>
                        <a:pt x="765" y="232"/>
                      </a:lnTo>
                      <a:lnTo>
                        <a:pt x="767" y="232"/>
                      </a:lnTo>
                      <a:lnTo>
                        <a:pt x="769" y="232"/>
                      </a:lnTo>
                      <a:lnTo>
                        <a:pt x="771" y="232"/>
                      </a:lnTo>
                      <a:lnTo>
                        <a:pt x="774" y="232"/>
                      </a:lnTo>
                      <a:lnTo>
                        <a:pt x="776" y="232"/>
                      </a:lnTo>
                      <a:lnTo>
                        <a:pt x="778" y="232"/>
                      </a:lnTo>
                      <a:lnTo>
                        <a:pt x="780" y="232"/>
                      </a:lnTo>
                      <a:lnTo>
                        <a:pt x="782" y="232"/>
                      </a:lnTo>
                      <a:lnTo>
                        <a:pt x="784" y="232"/>
                      </a:lnTo>
                      <a:lnTo>
                        <a:pt x="784" y="234"/>
                      </a:lnTo>
                      <a:lnTo>
                        <a:pt x="789" y="232"/>
                      </a:lnTo>
                      <a:lnTo>
                        <a:pt x="791" y="232"/>
                      </a:lnTo>
                      <a:lnTo>
                        <a:pt x="795" y="232"/>
                      </a:lnTo>
                      <a:lnTo>
                        <a:pt x="797" y="232"/>
                      </a:lnTo>
                      <a:lnTo>
                        <a:pt x="799" y="232"/>
                      </a:lnTo>
                      <a:lnTo>
                        <a:pt x="802" y="232"/>
                      </a:lnTo>
                      <a:lnTo>
                        <a:pt x="804" y="232"/>
                      </a:lnTo>
                      <a:lnTo>
                        <a:pt x="808" y="232"/>
                      </a:lnTo>
                      <a:lnTo>
                        <a:pt x="810" y="232"/>
                      </a:lnTo>
                      <a:lnTo>
                        <a:pt x="812" y="232"/>
                      </a:lnTo>
                      <a:lnTo>
                        <a:pt x="815" y="232"/>
                      </a:lnTo>
                      <a:lnTo>
                        <a:pt x="817" y="232"/>
                      </a:lnTo>
                      <a:lnTo>
                        <a:pt x="819" y="232"/>
                      </a:lnTo>
                      <a:lnTo>
                        <a:pt x="821" y="232"/>
                      </a:lnTo>
                      <a:lnTo>
                        <a:pt x="823" y="232"/>
                      </a:lnTo>
                      <a:lnTo>
                        <a:pt x="825" y="232"/>
                      </a:lnTo>
                      <a:lnTo>
                        <a:pt x="827" y="232"/>
                      </a:lnTo>
                      <a:lnTo>
                        <a:pt x="830" y="232"/>
                      </a:lnTo>
                      <a:lnTo>
                        <a:pt x="832" y="232"/>
                      </a:lnTo>
                      <a:lnTo>
                        <a:pt x="834" y="232"/>
                      </a:lnTo>
                      <a:lnTo>
                        <a:pt x="836" y="232"/>
                      </a:lnTo>
                      <a:lnTo>
                        <a:pt x="838" y="232"/>
                      </a:lnTo>
                      <a:lnTo>
                        <a:pt x="840" y="232"/>
                      </a:lnTo>
                      <a:lnTo>
                        <a:pt x="843" y="232"/>
                      </a:lnTo>
                      <a:lnTo>
                        <a:pt x="845" y="232"/>
                      </a:lnTo>
                      <a:lnTo>
                        <a:pt x="847" y="232"/>
                      </a:lnTo>
                      <a:lnTo>
                        <a:pt x="849" y="232"/>
                      </a:lnTo>
                      <a:lnTo>
                        <a:pt x="851" y="232"/>
                      </a:lnTo>
                      <a:lnTo>
                        <a:pt x="853" y="232"/>
                      </a:lnTo>
                      <a:lnTo>
                        <a:pt x="855" y="232"/>
                      </a:lnTo>
                      <a:lnTo>
                        <a:pt x="858" y="232"/>
                      </a:lnTo>
                      <a:lnTo>
                        <a:pt x="860" y="232"/>
                      </a:lnTo>
                      <a:lnTo>
                        <a:pt x="864" y="232"/>
                      </a:lnTo>
                      <a:lnTo>
                        <a:pt x="866" y="232"/>
                      </a:lnTo>
                      <a:lnTo>
                        <a:pt x="868" y="232"/>
                      </a:lnTo>
                      <a:lnTo>
                        <a:pt x="871" y="232"/>
                      </a:lnTo>
                      <a:lnTo>
                        <a:pt x="873" y="232"/>
                      </a:lnTo>
                      <a:lnTo>
                        <a:pt x="875" y="232"/>
                      </a:lnTo>
                      <a:lnTo>
                        <a:pt x="877" y="232"/>
                      </a:lnTo>
                      <a:lnTo>
                        <a:pt x="879" y="232"/>
                      </a:lnTo>
                      <a:lnTo>
                        <a:pt x="883" y="232"/>
                      </a:lnTo>
                      <a:lnTo>
                        <a:pt x="886" y="232"/>
                      </a:lnTo>
                      <a:lnTo>
                        <a:pt x="888" y="232"/>
                      </a:lnTo>
                      <a:lnTo>
                        <a:pt x="890" y="232"/>
                      </a:lnTo>
                      <a:lnTo>
                        <a:pt x="892" y="232"/>
                      </a:lnTo>
                      <a:lnTo>
                        <a:pt x="896" y="232"/>
                      </a:lnTo>
                      <a:lnTo>
                        <a:pt x="899" y="232"/>
                      </a:lnTo>
                      <a:lnTo>
                        <a:pt x="901" y="232"/>
                      </a:lnTo>
                      <a:lnTo>
                        <a:pt x="903" y="232"/>
                      </a:lnTo>
                      <a:lnTo>
                        <a:pt x="905" y="232"/>
                      </a:lnTo>
                      <a:lnTo>
                        <a:pt x="907" y="232"/>
                      </a:lnTo>
                      <a:lnTo>
                        <a:pt x="909" y="232"/>
                      </a:lnTo>
                      <a:lnTo>
                        <a:pt x="911" y="232"/>
                      </a:lnTo>
                      <a:lnTo>
                        <a:pt x="914" y="232"/>
                      </a:lnTo>
                      <a:lnTo>
                        <a:pt x="916" y="232"/>
                      </a:lnTo>
                      <a:lnTo>
                        <a:pt x="918" y="232"/>
                      </a:lnTo>
                      <a:lnTo>
                        <a:pt x="920" y="232"/>
                      </a:lnTo>
                      <a:lnTo>
                        <a:pt x="922" y="232"/>
                      </a:lnTo>
                      <a:lnTo>
                        <a:pt x="924" y="232"/>
                      </a:lnTo>
                      <a:lnTo>
                        <a:pt x="927" y="232"/>
                      </a:lnTo>
                      <a:lnTo>
                        <a:pt x="929" y="232"/>
                      </a:lnTo>
                      <a:lnTo>
                        <a:pt x="931" y="232"/>
                      </a:lnTo>
                      <a:lnTo>
                        <a:pt x="933" y="232"/>
                      </a:lnTo>
                      <a:lnTo>
                        <a:pt x="935" y="232"/>
                      </a:lnTo>
                      <a:lnTo>
                        <a:pt x="937" y="232"/>
                      </a:lnTo>
                      <a:lnTo>
                        <a:pt x="940" y="232"/>
                      </a:lnTo>
                      <a:lnTo>
                        <a:pt x="944" y="232"/>
                      </a:lnTo>
                      <a:lnTo>
                        <a:pt x="946" y="232"/>
                      </a:lnTo>
                      <a:lnTo>
                        <a:pt x="948" y="232"/>
                      </a:lnTo>
                      <a:lnTo>
                        <a:pt x="952" y="232"/>
                      </a:lnTo>
                      <a:lnTo>
                        <a:pt x="955" y="232"/>
                      </a:lnTo>
                      <a:lnTo>
                        <a:pt x="959" y="232"/>
                      </a:lnTo>
                      <a:lnTo>
                        <a:pt x="961" y="232"/>
                      </a:lnTo>
                      <a:lnTo>
                        <a:pt x="965" y="232"/>
                      </a:lnTo>
                      <a:lnTo>
                        <a:pt x="968" y="232"/>
                      </a:lnTo>
                      <a:lnTo>
                        <a:pt x="970" y="232"/>
                      </a:lnTo>
                      <a:lnTo>
                        <a:pt x="972" y="232"/>
                      </a:lnTo>
                      <a:lnTo>
                        <a:pt x="974" y="230"/>
                      </a:lnTo>
                      <a:lnTo>
                        <a:pt x="976" y="230"/>
                      </a:lnTo>
                      <a:lnTo>
                        <a:pt x="978" y="223"/>
                      </a:lnTo>
                      <a:lnTo>
                        <a:pt x="978" y="219"/>
                      </a:lnTo>
                      <a:lnTo>
                        <a:pt x="980" y="223"/>
                      </a:lnTo>
                      <a:lnTo>
                        <a:pt x="983" y="219"/>
                      </a:lnTo>
                      <a:lnTo>
                        <a:pt x="983" y="225"/>
                      </a:lnTo>
                      <a:lnTo>
                        <a:pt x="985" y="223"/>
                      </a:lnTo>
                      <a:lnTo>
                        <a:pt x="989" y="230"/>
                      </a:lnTo>
                      <a:lnTo>
                        <a:pt x="991" y="232"/>
                      </a:lnTo>
                      <a:lnTo>
                        <a:pt x="996" y="232"/>
                      </a:lnTo>
                      <a:lnTo>
                        <a:pt x="998" y="232"/>
                      </a:lnTo>
                      <a:lnTo>
                        <a:pt x="1000" y="232"/>
                      </a:lnTo>
                      <a:lnTo>
                        <a:pt x="1002" y="232"/>
                      </a:lnTo>
                      <a:lnTo>
                        <a:pt x="1004" y="232"/>
                      </a:lnTo>
                      <a:lnTo>
                        <a:pt x="1006" y="232"/>
                      </a:lnTo>
                      <a:lnTo>
                        <a:pt x="1008" y="232"/>
                      </a:lnTo>
                      <a:lnTo>
                        <a:pt x="1011" y="232"/>
                      </a:lnTo>
                      <a:lnTo>
                        <a:pt x="1013" y="232"/>
                      </a:lnTo>
                      <a:lnTo>
                        <a:pt x="1015" y="232"/>
                      </a:lnTo>
                      <a:lnTo>
                        <a:pt x="1017" y="232"/>
                      </a:lnTo>
                      <a:lnTo>
                        <a:pt x="1019" y="232"/>
                      </a:lnTo>
                      <a:lnTo>
                        <a:pt x="1024" y="232"/>
                      </a:lnTo>
                      <a:lnTo>
                        <a:pt x="1028" y="232"/>
                      </a:lnTo>
                      <a:lnTo>
                        <a:pt x="1030" y="232"/>
                      </a:lnTo>
                      <a:lnTo>
                        <a:pt x="1032" y="232"/>
                      </a:lnTo>
                      <a:lnTo>
                        <a:pt x="1034" y="232"/>
                      </a:lnTo>
                      <a:lnTo>
                        <a:pt x="1036" y="232"/>
                      </a:lnTo>
                      <a:lnTo>
                        <a:pt x="1039" y="232"/>
                      </a:lnTo>
                      <a:lnTo>
                        <a:pt x="1041" y="232"/>
                      </a:lnTo>
                      <a:lnTo>
                        <a:pt x="1045" y="232"/>
                      </a:lnTo>
                      <a:lnTo>
                        <a:pt x="1049" y="232"/>
                      </a:lnTo>
                      <a:lnTo>
                        <a:pt x="1052" y="232"/>
                      </a:lnTo>
                      <a:lnTo>
                        <a:pt x="1054" y="232"/>
                      </a:lnTo>
                      <a:lnTo>
                        <a:pt x="1056" y="232"/>
                      </a:lnTo>
                      <a:lnTo>
                        <a:pt x="1060" y="232"/>
                      </a:lnTo>
                      <a:lnTo>
                        <a:pt x="1062" y="232"/>
                      </a:lnTo>
                      <a:lnTo>
                        <a:pt x="1064" y="232"/>
                      </a:lnTo>
                      <a:lnTo>
                        <a:pt x="1067" y="232"/>
                      </a:lnTo>
                      <a:lnTo>
                        <a:pt x="1069" y="232"/>
                      </a:lnTo>
                      <a:lnTo>
                        <a:pt x="1071" y="232"/>
                      </a:lnTo>
                      <a:lnTo>
                        <a:pt x="1073" y="232"/>
                      </a:lnTo>
                      <a:lnTo>
                        <a:pt x="1075" y="232"/>
                      </a:lnTo>
                      <a:lnTo>
                        <a:pt x="1077" y="232"/>
                      </a:lnTo>
                      <a:lnTo>
                        <a:pt x="1080" y="232"/>
                      </a:lnTo>
                      <a:lnTo>
                        <a:pt x="1084" y="232"/>
                      </a:lnTo>
                      <a:lnTo>
                        <a:pt x="1086" y="232"/>
                      </a:lnTo>
                      <a:lnTo>
                        <a:pt x="1088" y="232"/>
                      </a:lnTo>
                      <a:lnTo>
                        <a:pt x="1090" y="232"/>
                      </a:lnTo>
                      <a:lnTo>
                        <a:pt x="1092" y="232"/>
                      </a:lnTo>
                      <a:lnTo>
                        <a:pt x="1095" y="232"/>
                      </a:lnTo>
                      <a:lnTo>
                        <a:pt x="1097" y="232"/>
                      </a:lnTo>
                      <a:lnTo>
                        <a:pt x="1099" y="232"/>
                      </a:lnTo>
                      <a:lnTo>
                        <a:pt x="1101" y="232"/>
                      </a:lnTo>
                      <a:lnTo>
                        <a:pt x="1103" y="232"/>
                      </a:lnTo>
                      <a:lnTo>
                        <a:pt x="1105" y="232"/>
                      </a:lnTo>
                      <a:lnTo>
                        <a:pt x="1110" y="232"/>
                      </a:lnTo>
                      <a:lnTo>
                        <a:pt x="1112" y="232"/>
                      </a:lnTo>
                      <a:lnTo>
                        <a:pt x="1114" y="232"/>
                      </a:lnTo>
                      <a:lnTo>
                        <a:pt x="1116" y="232"/>
                      </a:lnTo>
                      <a:lnTo>
                        <a:pt x="1120" y="232"/>
                      </a:lnTo>
                      <a:lnTo>
                        <a:pt x="1123" y="232"/>
                      </a:lnTo>
                      <a:lnTo>
                        <a:pt x="1127" y="232"/>
                      </a:lnTo>
                      <a:lnTo>
                        <a:pt x="1129" y="232"/>
                      </a:lnTo>
                      <a:lnTo>
                        <a:pt x="1131" y="232"/>
                      </a:lnTo>
                      <a:lnTo>
                        <a:pt x="1133" y="232"/>
                      </a:lnTo>
                      <a:lnTo>
                        <a:pt x="1136" y="232"/>
                      </a:lnTo>
                      <a:lnTo>
                        <a:pt x="1138" y="232"/>
                      </a:lnTo>
                      <a:lnTo>
                        <a:pt x="1140" y="232"/>
                      </a:lnTo>
                      <a:lnTo>
                        <a:pt x="1142" y="232"/>
                      </a:lnTo>
                      <a:lnTo>
                        <a:pt x="1144" y="232"/>
                      </a:lnTo>
                      <a:lnTo>
                        <a:pt x="1146" y="232"/>
                      </a:lnTo>
                      <a:lnTo>
                        <a:pt x="1148" y="232"/>
                      </a:lnTo>
                      <a:lnTo>
                        <a:pt x="1151" y="232"/>
                      </a:lnTo>
                      <a:lnTo>
                        <a:pt x="1153" y="232"/>
                      </a:lnTo>
                      <a:lnTo>
                        <a:pt x="1155" y="232"/>
                      </a:lnTo>
                      <a:lnTo>
                        <a:pt x="1157" y="232"/>
                      </a:lnTo>
                      <a:lnTo>
                        <a:pt x="1159" y="232"/>
                      </a:lnTo>
                      <a:lnTo>
                        <a:pt x="1161" y="232"/>
                      </a:lnTo>
                      <a:lnTo>
                        <a:pt x="1164" y="232"/>
                      </a:lnTo>
                      <a:lnTo>
                        <a:pt x="1166" y="232"/>
                      </a:lnTo>
                      <a:lnTo>
                        <a:pt x="1168" y="232"/>
                      </a:lnTo>
                      <a:lnTo>
                        <a:pt x="1170" y="232"/>
                      </a:lnTo>
                      <a:lnTo>
                        <a:pt x="1172" y="232"/>
                      </a:lnTo>
                      <a:lnTo>
                        <a:pt x="1174" y="232"/>
                      </a:lnTo>
                      <a:lnTo>
                        <a:pt x="1177" y="232"/>
                      </a:lnTo>
                      <a:lnTo>
                        <a:pt x="1179" y="232"/>
                      </a:lnTo>
                      <a:lnTo>
                        <a:pt x="1181" y="232"/>
                      </a:lnTo>
                      <a:lnTo>
                        <a:pt x="1183" y="232"/>
                      </a:lnTo>
                      <a:lnTo>
                        <a:pt x="1185" y="232"/>
                      </a:lnTo>
                      <a:lnTo>
                        <a:pt x="1187" y="232"/>
                      </a:lnTo>
                      <a:lnTo>
                        <a:pt x="1189" y="232"/>
                      </a:lnTo>
                      <a:lnTo>
                        <a:pt x="1194" y="232"/>
                      </a:lnTo>
                      <a:lnTo>
                        <a:pt x="1196" y="232"/>
                      </a:lnTo>
                      <a:lnTo>
                        <a:pt x="1198" y="232"/>
                      </a:lnTo>
                      <a:lnTo>
                        <a:pt x="1200" y="232"/>
                      </a:lnTo>
                      <a:lnTo>
                        <a:pt x="1202" y="232"/>
                      </a:lnTo>
                      <a:lnTo>
                        <a:pt x="1205" y="232"/>
                      </a:lnTo>
                      <a:lnTo>
                        <a:pt x="1207" y="232"/>
                      </a:lnTo>
                      <a:lnTo>
                        <a:pt x="1209" y="232"/>
                      </a:lnTo>
                      <a:lnTo>
                        <a:pt x="1211" y="232"/>
                      </a:lnTo>
                      <a:lnTo>
                        <a:pt x="1213" y="232"/>
                      </a:lnTo>
                      <a:lnTo>
                        <a:pt x="1215" y="232"/>
                      </a:lnTo>
                      <a:lnTo>
                        <a:pt x="1217" y="232"/>
                      </a:lnTo>
                      <a:lnTo>
                        <a:pt x="1220" y="232"/>
                      </a:lnTo>
                      <a:lnTo>
                        <a:pt x="1222" y="232"/>
                      </a:lnTo>
                      <a:lnTo>
                        <a:pt x="1224" y="232"/>
                      </a:lnTo>
                      <a:lnTo>
                        <a:pt x="1226" y="232"/>
                      </a:lnTo>
                      <a:lnTo>
                        <a:pt x="1228" y="232"/>
                      </a:lnTo>
                      <a:lnTo>
                        <a:pt x="1233" y="232"/>
                      </a:lnTo>
                      <a:lnTo>
                        <a:pt x="1235" y="232"/>
                      </a:lnTo>
                      <a:lnTo>
                        <a:pt x="1239" y="232"/>
                      </a:lnTo>
                      <a:lnTo>
                        <a:pt x="1241" y="232"/>
                      </a:lnTo>
                      <a:lnTo>
                        <a:pt x="1245" y="232"/>
                      </a:lnTo>
                      <a:lnTo>
                        <a:pt x="1248" y="232"/>
                      </a:lnTo>
                      <a:lnTo>
                        <a:pt x="1252" y="232"/>
                      </a:lnTo>
                      <a:lnTo>
                        <a:pt x="1254" y="232"/>
                      </a:lnTo>
                      <a:lnTo>
                        <a:pt x="1258" y="232"/>
                      </a:lnTo>
                      <a:lnTo>
                        <a:pt x="1261" y="232"/>
                      </a:lnTo>
                      <a:lnTo>
                        <a:pt x="1263" y="232"/>
                      </a:lnTo>
                      <a:lnTo>
                        <a:pt x="1265" y="232"/>
                      </a:lnTo>
                      <a:lnTo>
                        <a:pt x="1267" y="232"/>
                      </a:lnTo>
                      <a:lnTo>
                        <a:pt x="1269" y="232"/>
                      </a:lnTo>
                      <a:lnTo>
                        <a:pt x="1271" y="232"/>
                      </a:lnTo>
                      <a:lnTo>
                        <a:pt x="1273" y="232"/>
                      </a:lnTo>
                      <a:lnTo>
                        <a:pt x="1278" y="232"/>
                      </a:lnTo>
                      <a:lnTo>
                        <a:pt x="1280" y="232"/>
                      </a:lnTo>
                      <a:lnTo>
                        <a:pt x="1282" y="232"/>
                      </a:lnTo>
                      <a:lnTo>
                        <a:pt x="1284" y="232"/>
                      </a:lnTo>
                      <a:lnTo>
                        <a:pt x="1286" y="232"/>
                      </a:lnTo>
                      <a:lnTo>
                        <a:pt x="1289" y="232"/>
                      </a:lnTo>
                      <a:lnTo>
                        <a:pt x="1291" y="232"/>
                      </a:lnTo>
                      <a:lnTo>
                        <a:pt x="1295" y="232"/>
                      </a:lnTo>
                      <a:lnTo>
                        <a:pt x="1297" y="232"/>
                      </a:lnTo>
                      <a:lnTo>
                        <a:pt x="1299" y="232"/>
                      </a:lnTo>
                      <a:lnTo>
                        <a:pt x="1301" y="232"/>
                      </a:lnTo>
                      <a:lnTo>
                        <a:pt x="1304" y="232"/>
                      </a:lnTo>
                      <a:lnTo>
                        <a:pt x="1306" y="232"/>
                      </a:lnTo>
                      <a:lnTo>
                        <a:pt x="1308" y="232"/>
                      </a:lnTo>
                      <a:lnTo>
                        <a:pt x="1310" y="232"/>
                      </a:lnTo>
                      <a:lnTo>
                        <a:pt x="1314" y="232"/>
                      </a:lnTo>
                      <a:lnTo>
                        <a:pt x="1317" y="232"/>
                      </a:lnTo>
                      <a:lnTo>
                        <a:pt x="1319" y="232"/>
                      </a:lnTo>
                      <a:lnTo>
                        <a:pt x="1321" y="232"/>
                      </a:lnTo>
                      <a:lnTo>
                        <a:pt x="1323" y="232"/>
                      </a:lnTo>
                      <a:lnTo>
                        <a:pt x="1327" y="232"/>
                      </a:lnTo>
                      <a:lnTo>
                        <a:pt x="1329" y="232"/>
                      </a:lnTo>
                      <a:lnTo>
                        <a:pt x="1334" y="232"/>
                      </a:lnTo>
                      <a:lnTo>
                        <a:pt x="1336" y="232"/>
                      </a:lnTo>
                      <a:lnTo>
                        <a:pt x="1338" y="232"/>
                      </a:lnTo>
                      <a:lnTo>
                        <a:pt x="1340" y="232"/>
                      </a:lnTo>
                      <a:lnTo>
                        <a:pt x="1342" y="232"/>
                      </a:lnTo>
                      <a:lnTo>
                        <a:pt x="1345" y="232"/>
                      </a:lnTo>
                      <a:lnTo>
                        <a:pt x="1347" y="232"/>
                      </a:lnTo>
                      <a:lnTo>
                        <a:pt x="1351" y="232"/>
                      </a:lnTo>
                      <a:lnTo>
                        <a:pt x="1353" y="232"/>
                      </a:lnTo>
                      <a:lnTo>
                        <a:pt x="1355" y="232"/>
                      </a:lnTo>
                      <a:lnTo>
                        <a:pt x="1357" y="232"/>
                      </a:lnTo>
                      <a:lnTo>
                        <a:pt x="1360" y="232"/>
                      </a:lnTo>
                      <a:lnTo>
                        <a:pt x="1364" y="232"/>
                      </a:lnTo>
                      <a:lnTo>
                        <a:pt x="1366" y="232"/>
                      </a:lnTo>
                      <a:lnTo>
                        <a:pt x="1368" y="232"/>
                      </a:lnTo>
                      <a:lnTo>
                        <a:pt x="1370" y="232"/>
                      </a:lnTo>
                      <a:lnTo>
                        <a:pt x="1373" y="232"/>
                      </a:lnTo>
                      <a:lnTo>
                        <a:pt x="1377" y="232"/>
                      </a:lnTo>
                      <a:lnTo>
                        <a:pt x="1379" y="232"/>
                      </a:lnTo>
                      <a:lnTo>
                        <a:pt x="1383" y="232"/>
                      </a:lnTo>
                      <a:lnTo>
                        <a:pt x="1385" y="232"/>
                      </a:lnTo>
                      <a:lnTo>
                        <a:pt x="1388" y="232"/>
                      </a:lnTo>
                      <a:lnTo>
                        <a:pt x="1390" y="232"/>
                      </a:lnTo>
                      <a:lnTo>
                        <a:pt x="1394" y="232"/>
                      </a:lnTo>
                      <a:lnTo>
                        <a:pt x="1396" y="232"/>
                      </a:lnTo>
                      <a:lnTo>
                        <a:pt x="1398" y="232"/>
                      </a:lnTo>
                      <a:lnTo>
                        <a:pt x="1401" y="232"/>
                      </a:lnTo>
                      <a:lnTo>
                        <a:pt x="1403" y="232"/>
                      </a:lnTo>
                      <a:lnTo>
                        <a:pt x="1405" y="232"/>
                      </a:lnTo>
                      <a:lnTo>
                        <a:pt x="1409" y="232"/>
                      </a:lnTo>
                      <a:lnTo>
                        <a:pt x="1411" y="232"/>
                      </a:lnTo>
                      <a:lnTo>
                        <a:pt x="1416" y="232"/>
                      </a:lnTo>
                      <a:lnTo>
                        <a:pt x="1420" y="232"/>
                      </a:lnTo>
                      <a:lnTo>
                        <a:pt x="1422" y="232"/>
                      </a:lnTo>
                      <a:lnTo>
                        <a:pt x="1426" y="232"/>
                      </a:lnTo>
                      <a:lnTo>
                        <a:pt x="1429" y="232"/>
                      </a:lnTo>
                      <a:lnTo>
                        <a:pt x="1431" y="232"/>
                      </a:lnTo>
                      <a:lnTo>
                        <a:pt x="1433" y="232"/>
                      </a:lnTo>
                      <a:lnTo>
                        <a:pt x="1435" y="232"/>
                      </a:lnTo>
                      <a:lnTo>
                        <a:pt x="1439" y="232"/>
                      </a:lnTo>
                      <a:lnTo>
                        <a:pt x="1442" y="232"/>
                      </a:lnTo>
                      <a:lnTo>
                        <a:pt x="1446" y="232"/>
                      </a:lnTo>
                      <a:lnTo>
                        <a:pt x="1448" y="232"/>
                      </a:lnTo>
                      <a:lnTo>
                        <a:pt x="1452" y="232"/>
                      </a:lnTo>
                      <a:lnTo>
                        <a:pt x="1454" y="232"/>
                      </a:lnTo>
                      <a:lnTo>
                        <a:pt x="1457" y="232"/>
                      </a:lnTo>
                      <a:lnTo>
                        <a:pt x="1459" y="232"/>
                      </a:lnTo>
                      <a:lnTo>
                        <a:pt x="1461" y="232"/>
                      </a:lnTo>
                      <a:lnTo>
                        <a:pt x="1463" y="232"/>
                      </a:lnTo>
                      <a:lnTo>
                        <a:pt x="1465" y="232"/>
                      </a:lnTo>
                      <a:lnTo>
                        <a:pt x="1467" y="232"/>
                      </a:lnTo>
                      <a:lnTo>
                        <a:pt x="1472" y="232"/>
                      </a:lnTo>
                      <a:lnTo>
                        <a:pt x="1474" y="232"/>
                      </a:lnTo>
                      <a:lnTo>
                        <a:pt x="1476" y="232"/>
                      </a:lnTo>
                      <a:lnTo>
                        <a:pt x="1478" y="232"/>
                      </a:lnTo>
                      <a:lnTo>
                        <a:pt x="1482" y="232"/>
                      </a:lnTo>
                      <a:lnTo>
                        <a:pt x="1485" y="232"/>
                      </a:lnTo>
                      <a:lnTo>
                        <a:pt x="1487" y="232"/>
                      </a:lnTo>
                      <a:lnTo>
                        <a:pt x="1491" y="232"/>
                      </a:lnTo>
                      <a:lnTo>
                        <a:pt x="1495" y="232"/>
                      </a:lnTo>
                      <a:lnTo>
                        <a:pt x="1498" y="232"/>
                      </a:lnTo>
                      <a:lnTo>
                        <a:pt x="1500" y="232"/>
                      </a:lnTo>
                      <a:lnTo>
                        <a:pt x="1502" y="232"/>
                      </a:lnTo>
                      <a:lnTo>
                        <a:pt x="1504" y="232"/>
                      </a:lnTo>
                      <a:lnTo>
                        <a:pt x="1506" y="232"/>
                      </a:lnTo>
                      <a:lnTo>
                        <a:pt x="1508" y="232"/>
                      </a:lnTo>
                      <a:lnTo>
                        <a:pt x="1510" y="232"/>
                      </a:lnTo>
                      <a:lnTo>
                        <a:pt x="1513" y="232"/>
                      </a:lnTo>
                      <a:lnTo>
                        <a:pt x="1515" y="232"/>
                      </a:lnTo>
                      <a:lnTo>
                        <a:pt x="1517" y="232"/>
                      </a:lnTo>
                      <a:lnTo>
                        <a:pt x="1519" y="232"/>
                      </a:lnTo>
                      <a:lnTo>
                        <a:pt x="1521" y="232"/>
                      </a:lnTo>
                      <a:lnTo>
                        <a:pt x="1523" y="232"/>
                      </a:lnTo>
                      <a:lnTo>
                        <a:pt x="1526" y="232"/>
                      </a:lnTo>
                      <a:lnTo>
                        <a:pt x="1528" y="232"/>
                      </a:lnTo>
                      <a:lnTo>
                        <a:pt x="1530" y="232"/>
                      </a:lnTo>
                      <a:lnTo>
                        <a:pt x="1532" y="232"/>
                      </a:lnTo>
                      <a:lnTo>
                        <a:pt x="1534" y="232"/>
                      </a:lnTo>
                      <a:lnTo>
                        <a:pt x="1536" y="232"/>
                      </a:lnTo>
                      <a:lnTo>
                        <a:pt x="1538" y="232"/>
                      </a:lnTo>
                      <a:lnTo>
                        <a:pt x="1541" y="232"/>
                      </a:lnTo>
                      <a:lnTo>
                        <a:pt x="1543" y="232"/>
                      </a:lnTo>
                      <a:lnTo>
                        <a:pt x="1545" y="232"/>
                      </a:lnTo>
                      <a:lnTo>
                        <a:pt x="1547" y="232"/>
                      </a:lnTo>
                      <a:lnTo>
                        <a:pt x="1549" y="232"/>
                      </a:lnTo>
                      <a:lnTo>
                        <a:pt x="1551" y="232"/>
                      </a:lnTo>
                      <a:lnTo>
                        <a:pt x="1556" y="232"/>
                      </a:lnTo>
                      <a:lnTo>
                        <a:pt x="1558" y="232"/>
                      </a:lnTo>
                      <a:lnTo>
                        <a:pt x="1562" y="232"/>
                      </a:lnTo>
                      <a:lnTo>
                        <a:pt x="1564" y="232"/>
                      </a:lnTo>
                      <a:lnTo>
                        <a:pt x="1566" y="232"/>
                      </a:lnTo>
                      <a:lnTo>
                        <a:pt x="1569" y="232"/>
                      </a:lnTo>
                      <a:lnTo>
                        <a:pt x="1571" y="232"/>
                      </a:lnTo>
                      <a:lnTo>
                        <a:pt x="1573" y="232"/>
                      </a:lnTo>
                      <a:lnTo>
                        <a:pt x="1575" y="232"/>
                      </a:lnTo>
                      <a:lnTo>
                        <a:pt x="1577" y="232"/>
                      </a:lnTo>
                      <a:lnTo>
                        <a:pt x="1579" y="232"/>
                      </a:lnTo>
                      <a:lnTo>
                        <a:pt x="1582" y="232"/>
                      </a:lnTo>
                      <a:lnTo>
                        <a:pt x="1584" y="232"/>
                      </a:lnTo>
                      <a:lnTo>
                        <a:pt x="1586" y="232"/>
                      </a:lnTo>
                      <a:lnTo>
                        <a:pt x="1588" y="232"/>
                      </a:lnTo>
                      <a:lnTo>
                        <a:pt x="1590" y="232"/>
                      </a:lnTo>
                      <a:lnTo>
                        <a:pt x="1592" y="232"/>
                      </a:lnTo>
                      <a:lnTo>
                        <a:pt x="1597" y="232"/>
                      </a:lnTo>
                      <a:lnTo>
                        <a:pt x="1599" y="232"/>
                      </a:lnTo>
                      <a:lnTo>
                        <a:pt x="1601" y="232"/>
                      </a:lnTo>
                      <a:lnTo>
                        <a:pt x="1603" y="232"/>
                      </a:lnTo>
                      <a:lnTo>
                        <a:pt x="1605" y="232"/>
                      </a:lnTo>
                      <a:lnTo>
                        <a:pt x="1607" y="232"/>
                      </a:lnTo>
                      <a:lnTo>
                        <a:pt x="1610" y="232"/>
                      </a:lnTo>
                      <a:lnTo>
                        <a:pt x="1612" y="232"/>
                      </a:lnTo>
                      <a:lnTo>
                        <a:pt x="1616" y="232"/>
                      </a:lnTo>
                      <a:lnTo>
                        <a:pt x="1618" y="232"/>
                      </a:lnTo>
                      <a:lnTo>
                        <a:pt x="1620" y="232"/>
                      </a:lnTo>
                      <a:lnTo>
                        <a:pt x="1622" y="232"/>
                      </a:lnTo>
                      <a:lnTo>
                        <a:pt x="1625" y="232"/>
                      </a:lnTo>
                      <a:lnTo>
                        <a:pt x="1627" y="232"/>
                      </a:lnTo>
                      <a:lnTo>
                        <a:pt x="1629" y="232"/>
                      </a:lnTo>
                      <a:lnTo>
                        <a:pt x="1631" y="232"/>
                      </a:lnTo>
                      <a:lnTo>
                        <a:pt x="1633" y="232"/>
                      </a:lnTo>
                      <a:lnTo>
                        <a:pt x="1635" y="232"/>
                      </a:lnTo>
                      <a:lnTo>
                        <a:pt x="1638" y="232"/>
                      </a:lnTo>
                      <a:lnTo>
                        <a:pt x="1640" y="232"/>
                      </a:lnTo>
                      <a:lnTo>
                        <a:pt x="1642" y="232"/>
                      </a:lnTo>
                      <a:lnTo>
                        <a:pt x="1644" y="232"/>
                      </a:lnTo>
                      <a:lnTo>
                        <a:pt x="1646" y="232"/>
                      </a:lnTo>
                      <a:lnTo>
                        <a:pt x="1648" y="232"/>
                      </a:lnTo>
                      <a:lnTo>
                        <a:pt x="1650" y="232"/>
                      </a:lnTo>
                      <a:lnTo>
                        <a:pt x="1653" y="232"/>
                      </a:lnTo>
                      <a:lnTo>
                        <a:pt x="1655" y="232"/>
                      </a:lnTo>
                      <a:lnTo>
                        <a:pt x="1657" y="232"/>
                      </a:lnTo>
                      <a:lnTo>
                        <a:pt x="1659" y="232"/>
                      </a:lnTo>
                      <a:lnTo>
                        <a:pt x="1661" y="232"/>
                      </a:lnTo>
                      <a:lnTo>
                        <a:pt x="1663" y="232"/>
                      </a:lnTo>
                      <a:lnTo>
                        <a:pt x="1666" y="232"/>
                      </a:lnTo>
                      <a:lnTo>
                        <a:pt x="1668" y="232"/>
                      </a:lnTo>
                      <a:lnTo>
                        <a:pt x="1672" y="232"/>
                      </a:lnTo>
                      <a:lnTo>
                        <a:pt x="1674" y="232"/>
                      </a:lnTo>
                      <a:lnTo>
                        <a:pt x="1679" y="232"/>
                      </a:lnTo>
                      <a:lnTo>
                        <a:pt x="1681" y="232"/>
                      </a:lnTo>
                      <a:lnTo>
                        <a:pt x="1683" y="232"/>
                      </a:lnTo>
                      <a:lnTo>
                        <a:pt x="1685" y="232"/>
                      </a:lnTo>
                      <a:lnTo>
                        <a:pt x="1689" y="232"/>
                      </a:lnTo>
                      <a:lnTo>
                        <a:pt x="1691" y="232"/>
                      </a:lnTo>
                      <a:lnTo>
                        <a:pt x="1694" y="232"/>
                      </a:lnTo>
                      <a:lnTo>
                        <a:pt x="1696" y="232"/>
                      </a:lnTo>
                      <a:lnTo>
                        <a:pt x="1698" y="232"/>
                      </a:lnTo>
                      <a:lnTo>
                        <a:pt x="1700" y="232"/>
                      </a:lnTo>
                      <a:lnTo>
                        <a:pt x="1702" y="232"/>
                      </a:lnTo>
                      <a:lnTo>
                        <a:pt x="1704" y="232"/>
                      </a:lnTo>
                      <a:lnTo>
                        <a:pt x="1707" y="232"/>
                      </a:lnTo>
                      <a:lnTo>
                        <a:pt x="1709" y="232"/>
                      </a:lnTo>
                      <a:lnTo>
                        <a:pt x="1711" y="232"/>
                      </a:lnTo>
                      <a:lnTo>
                        <a:pt x="1713" y="232"/>
                      </a:lnTo>
                      <a:lnTo>
                        <a:pt x="1715" y="232"/>
                      </a:lnTo>
                      <a:lnTo>
                        <a:pt x="1717" y="232"/>
                      </a:lnTo>
                      <a:lnTo>
                        <a:pt x="1719" y="232"/>
                      </a:lnTo>
                      <a:lnTo>
                        <a:pt x="1722" y="232"/>
                      </a:lnTo>
                      <a:lnTo>
                        <a:pt x="1724" y="232"/>
                      </a:lnTo>
                      <a:lnTo>
                        <a:pt x="1726" y="232"/>
                      </a:lnTo>
                      <a:lnTo>
                        <a:pt x="1728" y="232"/>
                      </a:lnTo>
                      <a:lnTo>
                        <a:pt x="1730" y="232"/>
                      </a:lnTo>
                      <a:lnTo>
                        <a:pt x="1732" y="232"/>
                      </a:lnTo>
                      <a:lnTo>
                        <a:pt x="1735" y="232"/>
                      </a:lnTo>
                      <a:lnTo>
                        <a:pt x="1737" y="232"/>
                      </a:lnTo>
                      <a:lnTo>
                        <a:pt x="1739" y="232"/>
                      </a:lnTo>
                      <a:lnTo>
                        <a:pt x="1741" y="232"/>
                      </a:lnTo>
                      <a:lnTo>
                        <a:pt x="1745" y="232"/>
                      </a:lnTo>
                      <a:lnTo>
                        <a:pt x="1747" y="232"/>
                      </a:lnTo>
                      <a:lnTo>
                        <a:pt x="1750" y="232"/>
                      </a:lnTo>
                      <a:lnTo>
                        <a:pt x="1752" y="232"/>
                      </a:lnTo>
                      <a:lnTo>
                        <a:pt x="1754" y="232"/>
                      </a:lnTo>
                      <a:lnTo>
                        <a:pt x="1758" y="232"/>
                      </a:lnTo>
                      <a:lnTo>
                        <a:pt x="1760" y="232"/>
                      </a:lnTo>
                      <a:lnTo>
                        <a:pt x="1763" y="232"/>
                      </a:lnTo>
                      <a:lnTo>
                        <a:pt x="1765" y="232"/>
                      </a:lnTo>
                      <a:lnTo>
                        <a:pt x="1767" y="232"/>
                      </a:lnTo>
                      <a:lnTo>
                        <a:pt x="1769" y="232"/>
                      </a:lnTo>
                      <a:lnTo>
                        <a:pt x="1771" y="232"/>
                      </a:lnTo>
                      <a:lnTo>
                        <a:pt x="1773" y="232"/>
                      </a:lnTo>
                      <a:lnTo>
                        <a:pt x="1775" y="232"/>
                      </a:lnTo>
                      <a:lnTo>
                        <a:pt x="1778" y="232"/>
                      </a:lnTo>
                      <a:lnTo>
                        <a:pt x="1780" y="232"/>
                      </a:lnTo>
                      <a:lnTo>
                        <a:pt x="1782" y="232"/>
                      </a:lnTo>
                      <a:lnTo>
                        <a:pt x="1784" y="232"/>
                      </a:lnTo>
                      <a:lnTo>
                        <a:pt x="1786" y="232"/>
                      </a:lnTo>
                      <a:lnTo>
                        <a:pt x="1788" y="232"/>
                      </a:lnTo>
                      <a:lnTo>
                        <a:pt x="1791" y="232"/>
                      </a:lnTo>
                      <a:lnTo>
                        <a:pt x="1793" y="232"/>
                      </a:lnTo>
                      <a:lnTo>
                        <a:pt x="1795" y="232"/>
                      </a:lnTo>
                      <a:lnTo>
                        <a:pt x="1797" y="232"/>
                      </a:lnTo>
                      <a:lnTo>
                        <a:pt x="1799" y="232"/>
                      </a:lnTo>
                      <a:lnTo>
                        <a:pt x="1803" y="232"/>
                      </a:lnTo>
                      <a:lnTo>
                        <a:pt x="1808" y="232"/>
                      </a:lnTo>
                      <a:lnTo>
                        <a:pt x="1810" y="232"/>
                      </a:lnTo>
                      <a:lnTo>
                        <a:pt x="1812" y="232"/>
                      </a:lnTo>
                      <a:lnTo>
                        <a:pt x="1814" y="232"/>
                      </a:lnTo>
                      <a:lnTo>
                        <a:pt x="1816" y="232"/>
                      </a:lnTo>
                      <a:lnTo>
                        <a:pt x="1819" y="232"/>
                      </a:lnTo>
                      <a:lnTo>
                        <a:pt x="1821" y="232"/>
                      </a:lnTo>
                      <a:lnTo>
                        <a:pt x="1823" y="232"/>
                      </a:lnTo>
                      <a:lnTo>
                        <a:pt x="1827" y="232"/>
                      </a:lnTo>
                      <a:lnTo>
                        <a:pt x="1829" y="232"/>
                      </a:lnTo>
                      <a:lnTo>
                        <a:pt x="1831" y="232"/>
                      </a:lnTo>
                      <a:lnTo>
                        <a:pt x="1834" y="232"/>
                      </a:lnTo>
                      <a:lnTo>
                        <a:pt x="1836" y="232"/>
                      </a:lnTo>
                      <a:lnTo>
                        <a:pt x="1838" y="232"/>
                      </a:lnTo>
                      <a:lnTo>
                        <a:pt x="1840" y="232"/>
                      </a:lnTo>
                      <a:lnTo>
                        <a:pt x="1842" y="232"/>
                      </a:lnTo>
                      <a:lnTo>
                        <a:pt x="1847" y="232"/>
                      </a:lnTo>
                      <a:lnTo>
                        <a:pt x="1849" y="232"/>
                      </a:lnTo>
                      <a:lnTo>
                        <a:pt x="1851" y="232"/>
                      </a:lnTo>
                      <a:lnTo>
                        <a:pt x="1853" y="232"/>
                      </a:lnTo>
                      <a:lnTo>
                        <a:pt x="1855" y="232"/>
                      </a:lnTo>
                      <a:lnTo>
                        <a:pt x="1857" y="232"/>
                      </a:lnTo>
                      <a:lnTo>
                        <a:pt x="1859" y="232"/>
                      </a:lnTo>
                      <a:lnTo>
                        <a:pt x="1862" y="232"/>
                      </a:lnTo>
                      <a:lnTo>
                        <a:pt x="1866" y="232"/>
                      </a:lnTo>
                      <a:lnTo>
                        <a:pt x="1868" y="232"/>
                      </a:lnTo>
                      <a:lnTo>
                        <a:pt x="1872" y="232"/>
                      </a:lnTo>
                      <a:lnTo>
                        <a:pt x="1875" y="232"/>
                      </a:lnTo>
                      <a:lnTo>
                        <a:pt x="1877" y="232"/>
                      </a:lnTo>
                      <a:lnTo>
                        <a:pt x="1879" y="232"/>
                      </a:lnTo>
                      <a:lnTo>
                        <a:pt x="1881" y="232"/>
                      </a:lnTo>
                      <a:lnTo>
                        <a:pt x="1883" y="232"/>
                      </a:lnTo>
                      <a:lnTo>
                        <a:pt x="1885" y="232"/>
                      </a:lnTo>
                      <a:lnTo>
                        <a:pt x="1890" y="232"/>
                      </a:lnTo>
                      <a:lnTo>
                        <a:pt x="1892" y="232"/>
                      </a:lnTo>
                      <a:lnTo>
                        <a:pt x="1894" y="232"/>
                      </a:lnTo>
                      <a:lnTo>
                        <a:pt x="1896" y="232"/>
                      </a:lnTo>
                      <a:lnTo>
                        <a:pt x="1898" y="232"/>
                      </a:lnTo>
                      <a:lnTo>
                        <a:pt x="1900" y="230"/>
                      </a:lnTo>
                      <a:lnTo>
                        <a:pt x="1903" y="230"/>
                      </a:lnTo>
                      <a:lnTo>
                        <a:pt x="1905" y="223"/>
                      </a:lnTo>
                      <a:lnTo>
                        <a:pt x="1905" y="221"/>
                      </a:lnTo>
                      <a:lnTo>
                        <a:pt x="1907" y="197"/>
                      </a:lnTo>
                      <a:lnTo>
                        <a:pt x="1909" y="191"/>
                      </a:lnTo>
                      <a:lnTo>
                        <a:pt x="1911" y="152"/>
                      </a:lnTo>
                      <a:lnTo>
                        <a:pt x="1911" y="139"/>
                      </a:lnTo>
                      <a:lnTo>
                        <a:pt x="1915" y="60"/>
                      </a:lnTo>
                      <a:lnTo>
                        <a:pt x="1915" y="49"/>
                      </a:lnTo>
                      <a:lnTo>
                        <a:pt x="1918" y="11"/>
                      </a:lnTo>
                      <a:lnTo>
                        <a:pt x="1920" y="0"/>
                      </a:lnTo>
                      <a:lnTo>
                        <a:pt x="1920" y="17"/>
                      </a:lnTo>
                      <a:lnTo>
                        <a:pt x="1922" y="17"/>
                      </a:lnTo>
                      <a:lnTo>
                        <a:pt x="1924" y="58"/>
                      </a:lnTo>
                      <a:lnTo>
                        <a:pt x="1924" y="86"/>
                      </a:lnTo>
                      <a:lnTo>
                        <a:pt x="1928" y="135"/>
                      </a:lnTo>
                      <a:lnTo>
                        <a:pt x="1928" y="144"/>
                      </a:lnTo>
                      <a:lnTo>
                        <a:pt x="1931" y="180"/>
                      </a:lnTo>
                      <a:lnTo>
                        <a:pt x="1931" y="206"/>
                      </a:lnTo>
                      <a:lnTo>
                        <a:pt x="1935" y="219"/>
                      </a:lnTo>
                      <a:lnTo>
                        <a:pt x="1935" y="221"/>
                      </a:lnTo>
                      <a:lnTo>
                        <a:pt x="1937" y="228"/>
                      </a:lnTo>
                      <a:lnTo>
                        <a:pt x="1939" y="230"/>
                      </a:lnTo>
                      <a:lnTo>
                        <a:pt x="1941" y="232"/>
                      </a:lnTo>
                      <a:lnTo>
                        <a:pt x="1944" y="232"/>
                      </a:lnTo>
                      <a:lnTo>
                        <a:pt x="1946" y="232"/>
                      </a:lnTo>
                      <a:lnTo>
                        <a:pt x="1948" y="232"/>
                      </a:lnTo>
                      <a:lnTo>
                        <a:pt x="1950" y="232"/>
                      </a:lnTo>
                      <a:lnTo>
                        <a:pt x="1952" y="232"/>
                      </a:lnTo>
                      <a:lnTo>
                        <a:pt x="1954" y="232"/>
                      </a:lnTo>
                      <a:lnTo>
                        <a:pt x="1956" y="232"/>
                      </a:lnTo>
                      <a:lnTo>
                        <a:pt x="1959" y="232"/>
                      </a:lnTo>
                      <a:lnTo>
                        <a:pt x="1961" y="232"/>
                      </a:lnTo>
                      <a:lnTo>
                        <a:pt x="1963" y="232"/>
                      </a:lnTo>
                      <a:lnTo>
                        <a:pt x="1965" y="232"/>
                      </a:lnTo>
                      <a:lnTo>
                        <a:pt x="1967" y="232"/>
                      </a:lnTo>
                      <a:lnTo>
                        <a:pt x="1969" y="232"/>
                      </a:lnTo>
                      <a:lnTo>
                        <a:pt x="1972" y="232"/>
                      </a:lnTo>
                      <a:lnTo>
                        <a:pt x="1974" y="232"/>
                      </a:lnTo>
                      <a:lnTo>
                        <a:pt x="1976" y="232"/>
                      </a:lnTo>
                      <a:lnTo>
                        <a:pt x="1978" y="232"/>
                      </a:lnTo>
                      <a:lnTo>
                        <a:pt x="1980" y="232"/>
                      </a:lnTo>
                      <a:lnTo>
                        <a:pt x="1982" y="232"/>
                      </a:lnTo>
                      <a:lnTo>
                        <a:pt x="1984" y="232"/>
                      </a:lnTo>
                      <a:lnTo>
                        <a:pt x="1989" y="232"/>
                      </a:lnTo>
                      <a:lnTo>
                        <a:pt x="1991" y="232"/>
                      </a:lnTo>
                      <a:lnTo>
                        <a:pt x="1993" y="232"/>
                      </a:lnTo>
                      <a:lnTo>
                        <a:pt x="1995" y="232"/>
                      </a:lnTo>
                      <a:lnTo>
                        <a:pt x="1997" y="232"/>
                      </a:lnTo>
                      <a:lnTo>
                        <a:pt x="2000" y="232"/>
                      </a:lnTo>
                      <a:lnTo>
                        <a:pt x="2002" y="232"/>
                      </a:lnTo>
                      <a:lnTo>
                        <a:pt x="2004" y="232"/>
                      </a:lnTo>
                      <a:lnTo>
                        <a:pt x="2006" y="232"/>
                      </a:lnTo>
                      <a:lnTo>
                        <a:pt x="2008" y="232"/>
                      </a:lnTo>
                      <a:lnTo>
                        <a:pt x="2012" y="232"/>
                      </a:lnTo>
                      <a:lnTo>
                        <a:pt x="2015" y="232"/>
                      </a:lnTo>
                      <a:lnTo>
                        <a:pt x="2017" y="232"/>
                      </a:lnTo>
                      <a:lnTo>
                        <a:pt x="2019" y="232"/>
                      </a:lnTo>
                      <a:lnTo>
                        <a:pt x="2021" y="232"/>
                      </a:lnTo>
                      <a:lnTo>
                        <a:pt x="2023" y="232"/>
                      </a:lnTo>
                      <a:lnTo>
                        <a:pt x="2025" y="232"/>
                      </a:lnTo>
                      <a:lnTo>
                        <a:pt x="2028" y="232"/>
                      </a:lnTo>
                      <a:lnTo>
                        <a:pt x="2030" y="232"/>
                      </a:lnTo>
                      <a:lnTo>
                        <a:pt x="2032" y="232"/>
                      </a:lnTo>
                      <a:lnTo>
                        <a:pt x="2034" y="232"/>
                      </a:lnTo>
                      <a:lnTo>
                        <a:pt x="2036" y="232"/>
                      </a:lnTo>
                      <a:lnTo>
                        <a:pt x="2040" y="232"/>
                      </a:lnTo>
                      <a:lnTo>
                        <a:pt x="2043" y="232"/>
                      </a:lnTo>
                      <a:lnTo>
                        <a:pt x="2045" y="232"/>
                      </a:lnTo>
                      <a:lnTo>
                        <a:pt x="2047" y="232"/>
                      </a:lnTo>
                      <a:lnTo>
                        <a:pt x="2049" y="232"/>
                      </a:lnTo>
                      <a:lnTo>
                        <a:pt x="2051" y="232"/>
                      </a:lnTo>
                      <a:lnTo>
                        <a:pt x="2053" y="232"/>
                      </a:lnTo>
                      <a:lnTo>
                        <a:pt x="2056" y="232"/>
                      </a:lnTo>
                      <a:lnTo>
                        <a:pt x="2058" y="232"/>
                      </a:lnTo>
                      <a:lnTo>
                        <a:pt x="2060" y="232"/>
                      </a:lnTo>
                      <a:lnTo>
                        <a:pt x="2062" y="232"/>
                      </a:lnTo>
                      <a:lnTo>
                        <a:pt x="2064" y="232"/>
                      </a:lnTo>
                      <a:lnTo>
                        <a:pt x="2066" y="232"/>
                      </a:lnTo>
                      <a:lnTo>
                        <a:pt x="2068" y="232"/>
                      </a:lnTo>
                      <a:lnTo>
                        <a:pt x="2071" y="232"/>
                      </a:lnTo>
                      <a:lnTo>
                        <a:pt x="2073" y="232"/>
                      </a:lnTo>
                      <a:lnTo>
                        <a:pt x="2077" y="232"/>
                      </a:lnTo>
                      <a:lnTo>
                        <a:pt x="2079" y="232"/>
                      </a:lnTo>
                      <a:lnTo>
                        <a:pt x="2081" y="232"/>
                      </a:lnTo>
                      <a:lnTo>
                        <a:pt x="2084" y="232"/>
                      </a:lnTo>
                      <a:lnTo>
                        <a:pt x="2086" y="232"/>
                      </a:lnTo>
                      <a:lnTo>
                        <a:pt x="2088" y="232"/>
                      </a:lnTo>
                      <a:lnTo>
                        <a:pt x="2090" y="232"/>
                      </a:lnTo>
                      <a:lnTo>
                        <a:pt x="2092" y="232"/>
                      </a:lnTo>
                      <a:lnTo>
                        <a:pt x="2094" y="232"/>
                      </a:lnTo>
                      <a:lnTo>
                        <a:pt x="2096" y="232"/>
                      </a:lnTo>
                      <a:lnTo>
                        <a:pt x="2099" y="232"/>
                      </a:lnTo>
                      <a:lnTo>
                        <a:pt x="2101" y="232"/>
                      </a:lnTo>
                      <a:lnTo>
                        <a:pt x="2105" y="232"/>
                      </a:lnTo>
                      <a:lnTo>
                        <a:pt x="2109" y="232"/>
                      </a:lnTo>
                      <a:lnTo>
                        <a:pt x="2112" y="232"/>
                      </a:lnTo>
                      <a:lnTo>
                        <a:pt x="2114" y="232"/>
                      </a:lnTo>
                      <a:lnTo>
                        <a:pt x="2116" y="232"/>
                      </a:lnTo>
                      <a:lnTo>
                        <a:pt x="2118" y="232"/>
                      </a:lnTo>
                      <a:lnTo>
                        <a:pt x="2120" y="232"/>
                      </a:lnTo>
                      <a:lnTo>
                        <a:pt x="2122" y="232"/>
                      </a:lnTo>
                      <a:lnTo>
                        <a:pt x="2124" y="232"/>
                      </a:lnTo>
                      <a:lnTo>
                        <a:pt x="2127" y="232"/>
                      </a:lnTo>
                      <a:lnTo>
                        <a:pt x="2129" y="232"/>
                      </a:lnTo>
                      <a:lnTo>
                        <a:pt x="2131" y="232"/>
                      </a:lnTo>
                      <a:lnTo>
                        <a:pt x="2133" y="232"/>
                      </a:lnTo>
                      <a:lnTo>
                        <a:pt x="2135" y="232"/>
                      </a:lnTo>
                      <a:lnTo>
                        <a:pt x="2137" y="232"/>
                      </a:lnTo>
                      <a:lnTo>
                        <a:pt x="2140" y="232"/>
                      </a:lnTo>
                      <a:lnTo>
                        <a:pt x="2142" y="232"/>
                      </a:lnTo>
                      <a:lnTo>
                        <a:pt x="2144" y="232"/>
                      </a:lnTo>
                      <a:lnTo>
                        <a:pt x="2146" y="232"/>
                      </a:lnTo>
                      <a:lnTo>
                        <a:pt x="2148" y="232"/>
                      </a:lnTo>
                      <a:lnTo>
                        <a:pt x="2150" y="232"/>
                      </a:lnTo>
                      <a:lnTo>
                        <a:pt x="2152" y="232"/>
                      </a:lnTo>
                      <a:lnTo>
                        <a:pt x="2155" y="232"/>
                      </a:lnTo>
                      <a:lnTo>
                        <a:pt x="2157" y="232"/>
                      </a:lnTo>
                      <a:lnTo>
                        <a:pt x="2159" y="232"/>
                      </a:lnTo>
                      <a:lnTo>
                        <a:pt x="2161" y="232"/>
                      </a:lnTo>
                      <a:lnTo>
                        <a:pt x="2163" y="232"/>
                      </a:lnTo>
                      <a:lnTo>
                        <a:pt x="2165" y="232"/>
                      </a:lnTo>
                      <a:lnTo>
                        <a:pt x="2168" y="232"/>
                      </a:lnTo>
                      <a:lnTo>
                        <a:pt x="2170" y="232"/>
                      </a:lnTo>
                      <a:lnTo>
                        <a:pt x="2174" y="232"/>
                      </a:lnTo>
                      <a:lnTo>
                        <a:pt x="2176" y="232"/>
                      </a:lnTo>
                      <a:lnTo>
                        <a:pt x="2178" y="232"/>
                      </a:lnTo>
                      <a:lnTo>
                        <a:pt x="2181" y="232"/>
                      </a:lnTo>
                      <a:lnTo>
                        <a:pt x="2185" y="232"/>
                      </a:lnTo>
                      <a:lnTo>
                        <a:pt x="2187" y="232"/>
                      </a:lnTo>
                      <a:lnTo>
                        <a:pt x="2189" y="232"/>
                      </a:lnTo>
                      <a:lnTo>
                        <a:pt x="2191" y="232"/>
                      </a:lnTo>
                      <a:lnTo>
                        <a:pt x="2196" y="232"/>
                      </a:lnTo>
                      <a:lnTo>
                        <a:pt x="2198" y="232"/>
                      </a:lnTo>
                      <a:lnTo>
                        <a:pt x="2200" y="232"/>
                      </a:lnTo>
                      <a:lnTo>
                        <a:pt x="2202" y="232"/>
                      </a:lnTo>
                      <a:lnTo>
                        <a:pt x="2204" y="232"/>
                      </a:lnTo>
                      <a:lnTo>
                        <a:pt x="2206" y="232"/>
                      </a:lnTo>
                      <a:lnTo>
                        <a:pt x="2209" y="232"/>
                      </a:lnTo>
                      <a:lnTo>
                        <a:pt x="2211" y="232"/>
                      </a:lnTo>
                      <a:lnTo>
                        <a:pt x="2213" y="232"/>
                      </a:lnTo>
                      <a:lnTo>
                        <a:pt x="2215" y="232"/>
                      </a:lnTo>
                      <a:lnTo>
                        <a:pt x="2217" y="232"/>
                      </a:lnTo>
                      <a:lnTo>
                        <a:pt x="2219" y="232"/>
                      </a:lnTo>
                      <a:lnTo>
                        <a:pt x="2221" y="232"/>
                      </a:lnTo>
                      <a:lnTo>
                        <a:pt x="2224" y="232"/>
                      </a:lnTo>
                      <a:lnTo>
                        <a:pt x="2226" y="232"/>
                      </a:lnTo>
                      <a:lnTo>
                        <a:pt x="2228" y="232"/>
                      </a:lnTo>
                      <a:lnTo>
                        <a:pt x="2230" y="232"/>
                      </a:lnTo>
                      <a:lnTo>
                        <a:pt x="2232" y="232"/>
                      </a:lnTo>
                      <a:lnTo>
                        <a:pt x="2234" y="232"/>
                      </a:lnTo>
                      <a:lnTo>
                        <a:pt x="2237" y="232"/>
                      </a:lnTo>
                      <a:lnTo>
                        <a:pt x="2239" y="232"/>
                      </a:lnTo>
                      <a:lnTo>
                        <a:pt x="2241" y="232"/>
                      </a:lnTo>
                      <a:lnTo>
                        <a:pt x="2243" y="232"/>
                      </a:lnTo>
                      <a:lnTo>
                        <a:pt x="2245" y="232"/>
                      </a:lnTo>
                      <a:lnTo>
                        <a:pt x="2247" y="232"/>
                      </a:lnTo>
                      <a:lnTo>
                        <a:pt x="2249" y="232"/>
                      </a:lnTo>
                      <a:lnTo>
                        <a:pt x="2252" y="232"/>
                      </a:lnTo>
                      <a:lnTo>
                        <a:pt x="2254" y="232"/>
                      </a:lnTo>
                      <a:lnTo>
                        <a:pt x="2258" y="232"/>
                      </a:lnTo>
                      <a:lnTo>
                        <a:pt x="2260" y="232"/>
                      </a:lnTo>
                      <a:lnTo>
                        <a:pt x="2265" y="232"/>
                      </a:lnTo>
                      <a:lnTo>
                        <a:pt x="2267" y="232"/>
                      </a:lnTo>
                      <a:lnTo>
                        <a:pt x="2271" y="232"/>
                      </a:lnTo>
                      <a:lnTo>
                        <a:pt x="2273" y="232"/>
                      </a:lnTo>
                      <a:lnTo>
                        <a:pt x="2275" y="232"/>
                      </a:lnTo>
                      <a:lnTo>
                        <a:pt x="2277" y="232"/>
                      </a:lnTo>
                      <a:lnTo>
                        <a:pt x="2280" y="232"/>
                      </a:lnTo>
                      <a:lnTo>
                        <a:pt x="2282" y="232"/>
                      </a:lnTo>
                      <a:lnTo>
                        <a:pt x="2284" y="232"/>
                      </a:lnTo>
                      <a:lnTo>
                        <a:pt x="2286" y="232"/>
                      </a:lnTo>
                      <a:lnTo>
                        <a:pt x="2288" y="232"/>
                      </a:lnTo>
                      <a:lnTo>
                        <a:pt x="2290" y="232"/>
                      </a:lnTo>
                      <a:lnTo>
                        <a:pt x="2293" y="232"/>
                      </a:lnTo>
                      <a:lnTo>
                        <a:pt x="2297" y="232"/>
                      </a:lnTo>
                      <a:lnTo>
                        <a:pt x="2299" y="232"/>
                      </a:lnTo>
                      <a:lnTo>
                        <a:pt x="2301" y="232"/>
                      </a:lnTo>
                      <a:lnTo>
                        <a:pt x="2303" y="232"/>
                      </a:lnTo>
                      <a:lnTo>
                        <a:pt x="2308" y="232"/>
                      </a:lnTo>
                      <a:lnTo>
                        <a:pt x="2310" y="232"/>
                      </a:lnTo>
                      <a:lnTo>
                        <a:pt x="2312" y="232"/>
                      </a:lnTo>
                      <a:lnTo>
                        <a:pt x="2316" y="232"/>
                      </a:lnTo>
                      <a:lnTo>
                        <a:pt x="2321" y="232"/>
                      </a:lnTo>
                      <a:lnTo>
                        <a:pt x="2323" y="232"/>
                      </a:lnTo>
                      <a:lnTo>
                        <a:pt x="2325" y="232"/>
                      </a:lnTo>
                      <a:lnTo>
                        <a:pt x="2327" y="232"/>
                      </a:lnTo>
                      <a:lnTo>
                        <a:pt x="2329" y="232"/>
                      </a:lnTo>
                      <a:lnTo>
                        <a:pt x="2331" y="232"/>
                      </a:lnTo>
                      <a:lnTo>
                        <a:pt x="2333" y="232"/>
                      </a:lnTo>
                      <a:lnTo>
                        <a:pt x="2336" y="232"/>
                      </a:lnTo>
                      <a:lnTo>
                        <a:pt x="2338" y="232"/>
                      </a:lnTo>
                      <a:lnTo>
                        <a:pt x="2340" y="232"/>
                      </a:lnTo>
                      <a:lnTo>
                        <a:pt x="2342" y="232"/>
                      </a:lnTo>
                      <a:lnTo>
                        <a:pt x="2344" y="232"/>
                      </a:lnTo>
                      <a:lnTo>
                        <a:pt x="2346" y="232"/>
                      </a:lnTo>
                      <a:lnTo>
                        <a:pt x="2349" y="232"/>
                      </a:lnTo>
                      <a:lnTo>
                        <a:pt x="2351" y="232"/>
                      </a:lnTo>
                      <a:lnTo>
                        <a:pt x="2353" y="232"/>
                      </a:lnTo>
                      <a:lnTo>
                        <a:pt x="2355" y="232"/>
                      </a:lnTo>
                      <a:lnTo>
                        <a:pt x="2357" y="232"/>
                      </a:lnTo>
                      <a:lnTo>
                        <a:pt x="2359" y="232"/>
                      </a:lnTo>
                      <a:lnTo>
                        <a:pt x="2361" y="232"/>
                      </a:lnTo>
                      <a:lnTo>
                        <a:pt x="2364" y="232"/>
                      </a:lnTo>
                      <a:lnTo>
                        <a:pt x="2366" y="232"/>
                      </a:lnTo>
                      <a:lnTo>
                        <a:pt x="2368" y="232"/>
                      </a:lnTo>
                      <a:lnTo>
                        <a:pt x="2370" y="232"/>
                      </a:lnTo>
                      <a:lnTo>
                        <a:pt x="2372" y="232"/>
                      </a:lnTo>
                      <a:lnTo>
                        <a:pt x="2377" y="232"/>
                      </a:lnTo>
                      <a:lnTo>
                        <a:pt x="2379" y="232"/>
                      </a:lnTo>
                      <a:lnTo>
                        <a:pt x="2381" y="232"/>
                      </a:lnTo>
                      <a:lnTo>
                        <a:pt x="2383" y="232"/>
                      </a:lnTo>
                      <a:lnTo>
                        <a:pt x="2385" y="232"/>
                      </a:lnTo>
                      <a:lnTo>
                        <a:pt x="2387" y="232"/>
                      </a:lnTo>
                      <a:lnTo>
                        <a:pt x="2389" y="232"/>
                      </a:lnTo>
                      <a:lnTo>
                        <a:pt x="2392" y="232"/>
                      </a:lnTo>
                      <a:lnTo>
                        <a:pt x="2394" y="232"/>
                      </a:lnTo>
                      <a:lnTo>
                        <a:pt x="2396" y="232"/>
                      </a:lnTo>
                      <a:lnTo>
                        <a:pt x="2398" y="232"/>
                      </a:lnTo>
                      <a:lnTo>
                        <a:pt x="2400" y="232"/>
                      </a:lnTo>
                      <a:lnTo>
                        <a:pt x="2402" y="232"/>
                      </a:lnTo>
                      <a:lnTo>
                        <a:pt x="2405" y="232"/>
                      </a:lnTo>
                      <a:lnTo>
                        <a:pt x="2407" y="232"/>
                      </a:lnTo>
                      <a:lnTo>
                        <a:pt x="2409" y="232"/>
                      </a:lnTo>
                      <a:lnTo>
                        <a:pt x="2411" y="232"/>
                      </a:lnTo>
                      <a:lnTo>
                        <a:pt x="2413" y="232"/>
                      </a:lnTo>
                      <a:lnTo>
                        <a:pt x="2415" y="232"/>
                      </a:lnTo>
                      <a:lnTo>
                        <a:pt x="2417" y="232"/>
                      </a:lnTo>
                      <a:lnTo>
                        <a:pt x="2420" y="232"/>
                      </a:lnTo>
                      <a:lnTo>
                        <a:pt x="2422" y="232"/>
                      </a:lnTo>
                      <a:lnTo>
                        <a:pt x="2426" y="232"/>
                      </a:lnTo>
                      <a:lnTo>
                        <a:pt x="2428" y="232"/>
                      </a:lnTo>
                      <a:lnTo>
                        <a:pt x="2433" y="232"/>
                      </a:lnTo>
                      <a:lnTo>
                        <a:pt x="2435" y="232"/>
                      </a:lnTo>
                      <a:lnTo>
                        <a:pt x="2437" y="232"/>
                      </a:lnTo>
                      <a:lnTo>
                        <a:pt x="2441" y="232"/>
                      </a:lnTo>
                      <a:lnTo>
                        <a:pt x="2443" y="232"/>
                      </a:lnTo>
                      <a:lnTo>
                        <a:pt x="2446" y="232"/>
                      </a:lnTo>
                      <a:lnTo>
                        <a:pt x="2448" y="232"/>
                      </a:lnTo>
                      <a:lnTo>
                        <a:pt x="2450" y="232"/>
                      </a:lnTo>
                      <a:lnTo>
                        <a:pt x="2452" y="232"/>
                      </a:lnTo>
                      <a:lnTo>
                        <a:pt x="2456" y="232"/>
                      </a:lnTo>
                      <a:lnTo>
                        <a:pt x="2458" y="232"/>
                      </a:lnTo>
                      <a:lnTo>
                        <a:pt x="2463" y="232"/>
                      </a:lnTo>
                      <a:lnTo>
                        <a:pt x="2465" y="232"/>
                      </a:lnTo>
                      <a:lnTo>
                        <a:pt x="2469" y="232"/>
                      </a:lnTo>
                      <a:lnTo>
                        <a:pt x="2471" y="232"/>
                      </a:lnTo>
                      <a:lnTo>
                        <a:pt x="2474" y="232"/>
                      </a:lnTo>
                      <a:lnTo>
                        <a:pt x="2476" y="232"/>
                      </a:lnTo>
                      <a:lnTo>
                        <a:pt x="2478" y="232"/>
                      </a:lnTo>
                      <a:lnTo>
                        <a:pt x="2482" y="232"/>
                      </a:lnTo>
                      <a:lnTo>
                        <a:pt x="2484" y="232"/>
                      </a:lnTo>
                      <a:lnTo>
                        <a:pt x="2486" y="232"/>
                      </a:lnTo>
                      <a:lnTo>
                        <a:pt x="2491" y="232"/>
                      </a:lnTo>
                      <a:lnTo>
                        <a:pt x="2493" y="232"/>
                      </a:lnTo>
                      <a:lnTo>
                        <a:pt x="2495" y="232"/>
                      </a:lnTo>
                      <a:lnTo>
                        <a:pt x="2497" y="232"/>
                      </a:lnTo>
                      <a:lnTo>
                        <a:pt x="2499" y="232"/>
                      </a:lnTo>
                      <a:lnTo>
                        <a:pt x="2502" y="232"/>
                      </a:lnTo>
                      <a:lnTo>
                        <a:pt x="2506" y="232"/>
                      </a:lnTo>
                      <a:lnTo>
                        <a:pt x="2508" y="232"/>
                      </a:lnTo>
                      <a:lnTo>
                        <a:pt x="2510" y="232"/>
                      </a:lnTo>
                      <a:lnTo>
                        <a:pt x="2514" y="232"/>
                      </a:lnTo>
                      <a:lnTo>
                        <a:pt x="2517" y="232"/>
                      </a:lnTo>
                      <a:lnTo>
                        <a:pt x="2519" y="232"/>
                      </a:lnTo>
                      <a:lnTo>
                        <a:pt x="2521" y="232"/>
                      </a:lnTo>
                      <a:lnTo>
                        <a:pt x="2523" y="232"/>
                      </a:lnTo>
                      <a:lnTo>
                        <a:pt x="2525" y="232"/>
                      </a:lnTo>
                      <a:lnTo>
                        <a:pt x="2527" y="232"/>
                      </a:lnTo>
                      <a:lnTo>
                        <a:pt x="2530" y="232"/>
                      </a:lnTo>
                      <a:lnTo>
                        <a:pt x="2532" y="232"/>
                      </a:lnTo>
                      <a:lnTo>
                        <a:pt x="2534" y="232"/>
                      </a:lnTo>
                      <a:lnTo>
                        <a:pt x="2536" y="232"/>
                      </a:lnTo>
                      <a:lnTo>
                        <a:pt x="2540" y="232"/>
                      </a:lnTo>
                      <a:lnTo>
                        <a:pt x="2542" y="232"/>
                      </a:lnTo>
                      <a:lnTo>
                        <a:pt x="2547" y="232"/>
                      </a:lnTo>
                      <a:lnTo>
                        <a:pt x="2549" y="232"/>
                      </a:lnTo>
                      <a:lnTo>
                        <a:pt x="2551" y="232"/>
                      </a:lnTo>
                      <a:lnTo>
                        <a:pt x="2555" y="232"/>
                      </a:lnTo>
                      <a:lnTo>
                        <a:pt x="2558" y="232"/>
                      </a:lnTo>
                      <a:lnTo>
                        <a:pt x="2560" y="232"/>
                      </a:lnTo>
                      <a:lnTo>
                        <a:pt x="2562" y="232"/>
                      </a:lnTo>
                      <a:lnTo>
                        <a:pt x="2564" y="232"/>
                      </a:lnTo>
                      <a:lnTo>
                        <a:pt x="2566" y="232"/>
                      </a:lnTo>
                      <a:lnTo>
                        <a:pt x="2568" y="232"/>
                      </a:lnTo>
                      <a:lnTo>
                        <a:pt x="2570" y="232"/>
                      </a:lnTo>
                      <a:lnTo>
                        <a:pt x="2573" y="232"/>
                      </a:lnTo>
                      <a:lnTo>
                        <a:pt x="2575" y="232"/>
                      </a:lnTo>
                      <a:lnTo>
                        <a:pt x="2577" y="232"/>
                      </a:lnTo>
                      <a:lnTo>
                        <a:pt x="2579" y="232"/>
                      </a:lnTo>
                      <a:lnTo>
                        <a:pt x="2581" y="232"/>
                      </a:lnTo>
                      <a:lnTo>
                        <a:pt x="2583" y="232"/>
                      </a:lnTo>
                      <a:lnTo>
                        <a:pt x="2586" y="232"/>
                      </a:lnTo>
                      <a:lnTo>
                        <a:pt x="2588" y="232"/>
                      </a:lnTo>
                      <a:lnTo>
                        <a:pt x="2590" y="232"/>
                      </a:lnTo>
                      <a:lnTo>
                        <a:pt x="2592" y="232"/>
                      </a:lnTo>
                      <a:lnTo>
                        <a:pt x="2596" y="232"/>
                      </a:lnTo>
                      <a:lnTo>
                        <a:pt x="2598" y="232"/>
                      </a:lnTo>
                      <a:lnTo>
                        <a:pt x="2601" y="232"/>
                      </a:lnTo>
                      <a:lnTo>
                        <a:pt x="2603" y="232"/>
                      </a:lnTo>
                      <a:lnTo>
                        <a:pt x="2605" y="232"/>
                      </a:lnTo>
                      <a:lnTo>
                        <a:pt x="2607" y="232"/>
                      </a:lnTo>
                      <a:lnTo>
                        <a:pt x="2609" y="232"/>
                      </a:lnTo>
                      <a:lnTo>
                        <a:pt x="2611" y="232"/>
                      </a:lnTo>
                      <a:lnTo>
                        <a:pt x="2614" y="232"/>
                      </a:lnTo>
                      <a:lnTo>
                        <a:pt x="2616" y="232"/>
                      </a:lnTo>
                      <a:lnTo>
                        <a:pt x="2618" y="232"/>
                      </a:lnTo>
                      <a:lnTo>
                        <a:pt x="2620" y="232"/>
                      </a:lnTo>
                      <a:lnTo>
                        <a:pt x="2624" y="232"/>
                      </a:lnTo>
                      <a:lnTo>
                        <a:pt x="2626" y="232"/>
                      </a:lnTo>
                      <a:lnTo>
                        <a:pt x="2629" y="232"/>
                      </a:lnTo>
                      <a:lnTo>
                        <a:pt x="2631" y="232"/>
                      </a:lnTo>
                      <a:lnTo>
                        <a:pt x="2633" y="232"/>
                      </a:lnTo>
                      <a:lnTo>
                        <a:pt x="2637" y="232"/>
                      </a:lnTo>
                      <a:lnTo>
                        <a:pt x="2642" y="232"/>
                      </a:lnTo>
                      <a:lnTo>
                        <a:pt x="2644" y="232"/>
                      </a:lnTo>
                      <a:lnTo>
                        <a:pt x="2646" y="232"/>
                      </a:lnTo>
                      <a:lnTo>
                        <a:pt x="2648" y="232"/>
                      </a:lnTo>
                      <a:lnTo>
                        <a:pt x="2650" y="232"/>
                      </a:lnTo>
                      <a:lnTo>
                        <a:pt x="2652" y="232"/>
                      </a:lnTo>
                      <a:lnTo>
                        <a:pt x="2654" y="232"/>
                      </a:lnTo>
                      <a:lnTo>
                        <a:pt x="2657" y="232"/>
                      </a:lnTo>
                      <a:lnTo>
                        <a:pt x="2659" y="232"/>
                      </a:lnTo>
                      <a:lnTo>
                        <a:pt x="2661" y="232"/>
                      </a:lnTo>
                      <a:lnTo>
                        <a:pt x="2663" y="232"/>
                      </a:lnTo>
                      <a:lnTo>
                        <a:pt x="2665" y="232"/>
                      </a:lnTo>
                      <a:lnTo>
                        <a:pt x="2667" y="232"/>
                      </a:lnTo>
                      <a:lnTo>
                        <a:pt x="2670" y="232"/>
                      </a:lnTo>
                      <a:lnTo>
                        <a:pt x="2672" y="232"/>
                      </a:lnTo>
                      <a:lnTo>
                        <a:pt x="2674" y="232"/>
                      </a:lnTo>
                      <a:lnTo>
                        <a:pt x="2676" y="232"/>
                      </a:lnTo>
                      <a:lnTo>
                        <a:pt x="2678" y="232"/>
                      </a:lnTo>
                      <a:lnTo>
                        <a:pt x="2683" y="232"/>
                      </a:lnTo>
                      <a:lnTo>
                        <a:pt x="2685" y="232"/>
                      </a:lnTo>
                      <a:lnTo>
                        <a:pt x="2687" y="232"/>
                      </a:lnTo>
                      <a:lnTo>
                        <a:pt x="2689" y="232"/>
                      </a:lnTo>
                      <a:lnTo>
                        <a:pt x="2691" y="232"/>
                      </a:lnTo>
                      <a:lnTo>
                        <a:pt x="2693" y="232"/>
                      </a:lnTo>
                      <a:lnTo>
                        <a:pt x="2695" y="232"/>
                      </a:lnTo>
                      <a:lnTo>
                        <a:pt x="2698" y="232"/>
                      </a:lnTo>
                      <a:lnTo>
                        <a:pt x="2700" y="232"/>
                      </a:lnTo>
                      <a:lnTo>
                        <a:pt x="2702" y="232"/>
                      </a:lnTo>
                      <a:lnTo>
                        <a:pt x="2704" y="232"/>
                      </a:lnTo>
                      <a:lnTo>
                        <a:pt x="2708" y="232"/>
                      </a:lnTo>
                      <a:lnTo>
                        <a:pt x="2711" y="232"/>
                      </a:lnTo>
                      <a:lnTo>
                        <a:pt x="2713" y="232"/>
                      </a:lnTo>
                      <a:lnTo>
                        <a:pt x="2715" y="232"/>
                      </a:lnTo>
                      <a:lnTo>
                        <a:pt x="2717" y="232"/>
                      </a:lnTo>
                      <a:lnTo>
                        <a:pt x="2719" y="232"/>
                      </a:lnTo>
                      <a:lnTo>
                        <a:pt x="2721" y="232"/>
                      </a:lnTo>
                      <a:lnTo>
                        <a:pt x="2723" y="232"/>
                      </a:lnTo>
                      <a:lnTo>
                        <a:pt x="2726" y="232"/>
                      </a:lnTo>
                      <a:lnTo>
                        <a:pt x="2728" y="232"/>
                      </a:lnTo>
                      <a:lnTo>
                        <a:pt x="2730" y="232"/>
                      </a:lnTo>
                      <a:lnTo>
                        <a:pt x="2732" y="232"/>
                      </a:lnTo>
                      <a:lnTo>
                        <a:pt x="2734" y="232"/>
                      </a:lnTo>
                      <a:lnTo>
                        <a:pt x="2736" y="232"/>
                      </a:lnTo>
                      <a:lnTo>
                        <a:pt x="2739" y="232"/>
                      </a:lnTo>
                      <a:lnTo>
                        <a:pt x="2741" y="232"/>
                      </a:lnTo>
                      <a:lnTo>
                        <a:pt x="2743" y="232"/>
                      </a:lnTo>
                      <a:lnTo>
                        <a:pt x="2745" y="232"/>
                      </a:lnTo>
                      <a:lnTo>
                        <a:pt x="2747" y="232"/>
                      </a:lnTo>
                      <a:lnTo>
                        <a:pt x="2749" y="232"/>
                      </a:lnTo>
                      <a:lnTo>
                        <a:pt x="2751" y="232"/>
                      </a:lnTo>
                      <a:lnTo>
                        <a:pt x="2754" y="232"/>
                      </a:lnTo>
                      <a:lnTo>
                        <a:pt x="2756" y="232"/>
                      </a:lnTo>
                      <a:lnTo>
                        <a:pt x="2760" y="232"/>
                      </a:lnTo>
                      <a:lnTo>
                        <a:pt x="2762" y="232"/>
                      </a:lnTo>
                      <a:lnTo>
                        <a:pt x="2764" y="232"/>
                      </a:lnTo>
                      <a:lnTo>
                        <a:pt x="2767" y="232"/>
                      </a:lnTo>
                      <a:lnTo>
                        <a:pt x="2769" y="232"/>
                      </a:lnTo>
                      <a:lnTo>
                        <a:pt x="2771" y="232"/>
                      </a:lnTo>
                      <a:lnTo>
                        <a:pt x="2773" y="232"/>
                      </a:lnTo>
                      <a:lnTo>
                        <a:pt x="2775" y="232"/>
                      </a:lnTo>
                      <a:lnTo>
                        <a:pt x="2777" y="232"/>
                      </a:lnTo>
                      <a:lnTo>
                        <a:pt x="2779" y="232"/>
                      </a:lnTo>
                      <a:lnTo>
                        <a:pt x="2782" y="232"/>
                      </a:lnTo>
                      <a:lnTo>
                        <a:pt x="2784" y="232"/>
                      </a:lnTo>
                      <a:lnTo>
                        <a:pt x="2786" y="232"/>
                      </a:lnTo>
                      <a:lnTo>
                        <a:pt x="2788" y="232"/>
                      </a:lnTo>
                      <a:lnTo>
                        <a:pt x="2790" y="232"/>
                      </a:lnTo>
                      <a:lnTo>
                        <a:pt x="2792" y="232"/>
                      </a:lnTo>
                      <a:lnTo>
                        <a:pt x="2795" y="232"/>
                      </a:lnTo>
                      <a:lnTo>
                        <a:pt x="2797" y="232"/>
                      </a:lnTo>
                      <a:lnTo>
                        <a:pt x="2799" y="232"/>
                      </a:lnTo>
                      <a:lnTo>
                        <a:pt x="2803" y="232"/>
                      </a:lnTo>
                      <a:lnTo>
                        <a:pt x="2805" y="232"/>
                      </a:lnTo>
                      <a:lnTo>
                        <a:pt x="2807" y="232"/>
                      </a:lnTo>
                      <a:lnTo>
                        <a:pt x="2810" y="232"/>
                      </a:lnTo>
                      <a:lnTo>
                        <a:pt x="2812" y="232"/>
                      </a:lnTo>
                      <a:lnTo>
                        <a:pt x="2814" y="232"/>
                      </a:lnTo>
                      <a:lnTo>
                        <a:pt x="2816" y="232"/>
                      </a:lnTo>
                      <a:lnTo>
                        <a:pt x="2818" y="232"/>
                      </a:lnTo>
                      <a:lnTo>
                        <a:pt x="2820" y="232"/>
                      </a:lnTo>
                      <a:lnTo>
                        <a:pt x="2823" y="232"/>
                      </a:lnTo>
                      <a:lnTo>
                        <a:pt x="2825" y="232"/>
                      </a:lnTo>
                      <a:lnTo>
                        <a:pt x="2827" y="232"/>
                      </a:lnTo>
                      <a:lnTo>
                        <a:pt x="2829" y="232"/>
                      </a:lnTo>
                      <a:lnTo>
                        <a:pt x="2831" y="232"/>
                      </a:lnTo>
                      <a:lnTo>
                        <a:pt x="2833" y="232"/>
                      </a:lnTo>
                      <a:lnTo>
                        <a:pt x="2835" y="232"/>
                      </a:lnTo>
                      <a:lnTo>
                        <a:pt x="2838" y="232"/>
                      </a:lnTo>
                      <a:lnTo>
                        <a:pt x="2840" y="232"/>
                      </a:lnTo>
                      <a:lnTo>
                        <a:pt x="2842" y="232"/>
                      </a:lnTo>
                      <a:lnTo>
                        <a:pt x="2844" y="232"/>
                      </a:lnTo>
                      <a:lnTo>
                        <a:pt x="2846" y="232"/>
                      </a:lnTo>
                      <a:lnTo>
                        <a:pt x="2848" y="232"/>
                      </a:lnTo>
                      <a:lnTo>
                        <a:pt x="2853" y="232"/>
                      </a:lnTo>
                      <a:lnTo>
                        <a:pt x="2855" y="232"/>
                      </a:lnTo>
                      <a:lnTo>
                        <a:pt x="2857" y="232"/>
                      </a:lnTo>
                      <a:lnTo>
                        <a:pt x="2859" y="232"/>
                      </a:lnTo>
                      <a:lnTo>
                        <a:pt x="2861" y="232"/>
                      </a:lnTo>
                      <a:lnTo>
                        <a:pt x="2863" y="232"/>
                      </a:lnTo>
                      <a:lnTo>
                        <a:pt x="2866" y="232"/>
                      </a:lnTo>
                      <a:lnTo>
                        <a:pt x="2868" y="232"/>
                      </a:lnTo>
                      <a:lnTo>
                        <a:pt x="2872" y="232"/>
                      </a:lnTo>
                      <a:lnTo>
                        <a:pt x="2874" y="232"/>
                      </a:lnTo>
                      <a:lnTo>
                        <a:pt x="2876" y="232"/>
                      </a:lnTo>
                      <a:lnTo>
                        <a:pt x="2879" y="232"/>
                      </a:lnTo>
                      <a:lnTo>
                        <a:pt x="2881" y="232"/>
                      </a:lnTo>
                      <a:lnTo>
                        <a:pt x="2883" y="232"/>
                      </a:lnTo>
                      <a:lnTo>
                        <a:pt x="2885" y="232"/>
                      </a:lnTo>
                      <a:lnTo>
                        <a:pt x="2887" y="232"/>
                      </a:lnTo>
                      <a:lnTo>
                        <a:pt x="2891" y="232"/>
                      </a:lnTo>
                      <a:lnTo>
                        <a:pt x="2894" y="232"/>
                      </a:lnTo>
                      <a:lnTo>
                        <a:pt x="2896" y="232"/>
                      </a:lnTo>
                      <a:lnTo>
                        <a:pt x="2898" y="232"/>
                      </a:lnTo>
                      <a:lnTo>
                        <a:pt x="2900" y="232"/>
                      </a:lnTo>
                      <a:lnTo>
                        <a:pt x="2902" y="232"/>
                      </a:lnTo>
                      <a:lnTo>
                        <a:pt x="2904" y="232"/>
                      </a:lnTo>
                      <a:lnTo>
                        <a:pt x="2909" y="232"/>
                      </a:lnTo>
                      <a:lnTo>
                        <a:pt x="2911" y="232"/>
                      </a:lnTo>
                      <a:lnTo>
                        <a:pt x="2915" y="232"/>
                      </a:lnTo>
                      <a:lnTo>
                        <a:pt x="2917" y="232"/>
                      </a:lnTo>
                      <a:lnTo>
                        <a:pt x="2919" y="232"/>
                      </a:lnTo>
                      <a:lnTo>
                        <a:pt x="2922" y="232"/>
                      </a:lnTo>
                      <a:lnTo>
                        <a:pt x="2924" y="232"/>
                      </a:lnTo>
                      <a:lnTo>
                        <a:pt x="2926" y="232"/>
                      </a:lnTo>
                      <a:lnTo>
                        <a:pt x="2928" y="232"/>
                      </a:lnTo>
                      <a:lnTo>
                        <a:pt x="2930" y="232"/>
                      </a:lnTo>
                      <a:lnTo>
                        <a:pt x="2932" y="232"/>
                      </a:lnTo>
                      <a:lnTo>
                        <a:pt x="2935" y="232"/>
                      </a:lnTo>
                      <a:lnTo>
                        <a:pt x="2939" y="232"/>
                      </a:lnTo>
                      <a:lnTo>
                        <a:pt x="2941" y="232"/>
                      </a:lnTo>
                      <a:lnTo>
                        <a:pt x="2943" y="232"/>
                      </a:lnTo>
                      <a:lnTo>
                        <a:pt x="2945" y="232"/>
                      </a:lnTo>
                      <a:lnTo>
                        <a:pt x="2948" y="232"/>
                      </a:lnTo>
                      <a:lnTo>
                        <a:pt x="2950" y="232"/>
                      </a:lnTo>
                      <a:lnTo>
                        <a:pt x="2952" y="232"/>
                      </a:lnTo>
                      <a:lnTo>
                        <a:pt x="2954" y="232"/>
                      </a:lnTo>
                      <a:lnTo>
                        <a:pt x="2956" y="232"/>
                      </a:lnTo>
                      <a:lnTo>
                        <a:pt x="2958" y="232"/>
                      </a:lnTo>
                      <a:lnTo>
                        <a:pt x="2960" y="232"/>
                      </a:lnTo>
                      <a:lnTo>
                        <a:pt x="2963" y="232"/>
                      </a:lnTo>
                      <a:lnTo>
                        <a:pt x="2965" y="232"/>
                      </a:lnTo>
                      <a:lnTo>
                        <a:pt x="2967" y="232"/>
                      </a:lnTo>
                      <a:lnTo>
                        <a:pt x="2969" y="232"/>
                      </a:lnTo>
                      <a:lnTo>
                        <a:pt x="2971" y="232"/>
                      </a:lnTo>
                      <a:lnTo>
                        <a:pt x="2973" y="232"/>
                      </a:lnTo>
                      <a:lnTo>
                        <a:pt x="2976" y="232"/>
                      </a:lnTo>
                      <a:lnTo>
                        <a:pt x="2978" y="232"/>
                      </a:lnTo>
                      <a:lnTo>
                        <a:pt x="2980" y="232"/>
                      </a:lnTo>
                      <a:lnTo>
                        <a:pt x="2982" y="232"/>
                      </a:lnTo>
                      <a:lnTo>
                        <a:pt x="2984" y="232"/>
                      </a:lnTo>
                      <a:lnTo>
                        <a:pt x="2986" y="232"/>
                      </a:lnTo>
                      <a:lnTo>
                        <a:pt x="2991" y="232"/>
                      </a:lnTo>
                      <a:lnTo>
                        <a:pt x="2995" y="232"/>
                      </a:lnTo>
                      <a:lnTo>
                        <a:pt x="2997" y="232"/>
                      </a:lnTo>
                      <a:lnTo>
                        <a:pt x="2999" y="232"/>
                      </a:lnTo>
                      <a:lnTo>
                        <a:pt x="3001" y="232"/>
                      </a:lnTo>
                      <a:lnTo>
                        <a:pt x="3004" y="232"/>
                      </a:lnTo>
                      <a:lnTo>
                        <a:pt x="3006" y="232"/>
                      </a:lnTo>
                      <a:lnTo>
                        <a:pt x="3010" y="232"/>
                      </a:lnTo>
                      <a:lnTo>
                        <a:pt x="3012" y="232"/>
                      </a:lnTo>
                      <a:lnTo>
                        <a:pt x="3014" y="232"/>
                      </a:lnTo>
                      <a:lnTo>
                        <a:pt x="3016" y="232"/>
                      </a:lnTo>
                      <a:lnTo>
                        <a:pt x="3019" y="232"/>
                      </a:lnTo>
                      <a:lnTo>
                        <a:pt x="3021" y="232"/>
                      </a:lnTo>
                      <a:lnTo>
                        <a:pt x="3023" y="232"/>
                      </a:lnTo>
                      <a:lnTo>
                        <a:pt x="3025" y="232"/>
                      </a:lnTo>
                      <a:lnTo>
                        <a:pt x="3027" y="232"/>
                      </a:lnTo>
                      <a:lnTo>
                        <a:pt x="3029" y="232"/>
                      </a:lnTo>
                      <a:lnTo>
                        <a:pt x="3032" y="232"/>
                      </a:lnTo>
                      <a:lnTo>
                        <a:pt x="3034" y="232"/>
                      </a:lnTo>
                      <a:lnTo>
                        <a:pt x="3038" y="232"/>
                      </a:lnTo>
                      <a:lnTo>
                        <a:pt x="3040" y="232"/>
                      </a:lnTo>
                      <a:lnTo>
                        <a:pt x="3044" y="232"/>
                      </a:lnTo>
                      <a:lnTo>
                        <a:pt x="3047" y="232"/>
                      </a:lnTo>
                      <a:lnTo>
                        <a:pt x="3049" y="232"/>
                      </a:lnTo>
                      <a:lnTo>
                        <a:pt x="3051" y="232"/>
                      </a:lnTo>
                      <a:lnTo>
                        <a:pt x="3053" y="232"/>
                      </a:lnTo>
                      <a:lnTo>
                        <a:pt x="3055" y="232"/>
                      </a:lnTo>
                      <a:lnTo>
                        <a:pt x="3057" y="232"/>
                      </a:lnTo>
                      <a:lnTo>
                        <a:pt x="3060" y="232"/>
                      </a:lnTo>
                      <a:lnTo>
                        <a:pt x="3062" y="232"/>
                      </a:lnTo>
                      <a:lnTo>
                        <a:pt x="3064" y="232"/>
                      </a:lnTo>
                      <a:lnTo>
                        <a:pt x="3068" y="232"/>
                      </a:lnTo>
                      <a:lnTo>
                        <a:pt x="3070" y="232"/>
                      </a:lnTo>
                      <a:lnTo>
                        <a:pt x="3072" y="232"/>
                      </a:lnTo>
                      <a:lnTo>
                        <a:pt x="3075" y="232"/>
                      </a:lnTo>
                      <a:lnTo>
                        <a:pt x="3077" y="232"/>
                      </a:lnTo>
                      <a:lnTo>
                        <a:pt x="3079" y="232"/>
                      </a:lnTo>
                      <a:lnTo>
                        <a:pt x="3081" y="232"/>
                      </a:lnTo>
                      <a:lnTo>
                        <a:pt x="3083" y="232"/>
                      </a:lnTo>
                      <a:lnTo>
                        <a:pt x="3088" y="232"/>
                      </a:lnTo>
                      <a:lnTo>
                        <a:pt x="3090" y="232"/>
                      </a:lnTo>
                      <a:lnTo>
                        <a:pt x="3092" y="232"/>
                      </a:lnTo>
                      <a:lnTo>
                        <a:pt x="3094" y="232"/>
                      </a:lnTo>
                      <a:lnTo>
                        <a:pt x="3096" y="232"/>
                      </a:lnTo>
                      <a:lnTo>
                        <a:pt x="3098" y="232"/>
                      </a:lnTo>
                      <a:lnTo>
                        <a:pt x="3103" y="232"/>
                      </a:lnTo>
                    </a:path>
                  </a:pathLst>
                </a:custGeom>
                <a:grpFill/>
                <a:ln w="3175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1" name="Freeform 50"/>
                <p:cNvSpPr>
                  <a:spLocks/>
                </p:cNvSpPr>
                <p:nvPr/>
              </p:nvSpPr>
              <p:spPr bwMode="auto">
                <a:xfrm>
                  <a:off x="2455863" y="3298826"/>
                  <a:ext cx="4918075" cy="1360488"/>
                </a:xfrm>
                <a:custGeom>
                  <a:avLst/>
                  <a:gdLst>
                    <a:gd name="T0" fmla="*/ 50 w 3098"/>
                    <a:gd name="T1" fmla="*/ 855 h 857"/>
                    <a:gd name="T2" fmla="*/ 95 w 3098"/>
                    <a:gd name="T3" fmla="*/ 855 h 857"/>
                    <a:gd name="T4" fmla="*/ 142 w 3098"/>
                    <a:gd name="T5" fmla="*/ 855 h 857"/>
                    <a:gd name="T6" fmla="*/ 194 w 3098"/>
                    <a:gd name="T7" fmla="*/ 855 h 857"/>
                    <a:gd name="T8" fmla="*/ 248 w 3098"/>
                    <a:gd name="T9" fmla="*/ 855 h 857"/>
                    <a:gd name="T10" fmla="*/ 304 w 3098"/>
                    <a:gd name="T11" fmla="*/ 855 h 857"/>
                    <a:gd name="T12" fmla="*/ 356 w 3098"/>
                    <a:gd name="T13" fmla="*/ 855 h 857"/>
                    <a:gd name="T14" fmla="*/ 407 w 3098"/>
                    <a:gd name="T15" fmla="*/ 855 h 857"/>
                    <a:gd name="T16" fmla="*/ 457 w 3098"/>
                    <a:gd name="T17" fmla="*/ 855 h 857"/>
                    <a:gd name="T18" fmla="*/ 509 w 3098"/>
                    <a:gd name="T19" fmla="*/ 857 h 857"/>
                    <a:gd name="T20" fmla="*/ 545 w 3098"/>
                    <a:gd name="T21" fmla="*/ 857 h 857"/>
                    <a:gd name="T22" fmla="*/ 593 w 3098"/>
                    <a:gd name="T23" fmla="*/ 855 h 857"/>
                    <a:gd name="T24" fmla="*/ 638 w 3098"/>
                    <a:gd name="T25" fmla="*/ 855 h 857"/>
                    <a:gd name="T26" fmla="*/ 675 w 3098"/>
                    <a:gd name="T27" fmla="*/ 855 h 857"/>
                    <a:gd name="T28" fmla="*/ 720 w 3098"/>
                    <a:gd name="T29" fmla="*/ 857 h 857"/>
                    <a:gd name="T30" fmla="*/ 765 w 3098"/>
                    <a:gd name="T31" fmla="*/ 855 h 857"/>
                    <a:gd name="T32" fmla="*/ 806 w 3098"/>
                    <a:gd name="T33" fmla="*/ 855 h 857"/>
                    <a:gd name="T34" fmla="*/ 853 w 3098"/>
                    <a:gd name="T35" fmla="*/ 855 h 857"/>
                    <a:gd name="T36" fmla="*/ 901 w 3098"/>
                    <a:gd name="T37" fmla="*/ 855 h 857"/>
                    <a:gd name="T38" fmla="*/ 950 w 3098"/>
                    <a:gd name="T39" fmla="*/ 855 h 857"/>
                    <a:gd name="T40" fmla="*/ 1002 w 3098"/>
                    <a:gd name="T41" fmla="*/ 855 h 857"/>
                    <a:gd name="T42" fmla="*/ 1054 w 3098"/>
                    <a:gd name="T43" fmla="*/ 855 h 857"/>
                    <a:gd name="T44" fmla="*/ 1101 w 3098"/>
                    <a:gd name="T45" fmla="*/ 855 h 857"/>
                    <a:gd name="T46" fmla="*/ 1146 w 3098"/>
                    <a:gd name="T47" fmla="*/ 855 h 857"/>
                    <a:gd name="T48" fmla="*/ 1198 w 3098"/>
                    <a:gd name="T49" fmla="*/ 855 h 857"/>
                    <a:gd name="T50" fmla="*/ 1246 w 3098"/>
                    <a:gd name="T51" fmla="*/ 855 h 857"/>
                    <a:gd name="T52" fmla="*/ 1295 w 3098"/>
                    <a:gd name="T53" fmla="*/ 855 h 857"/>
                    <a:gd name="T54" fmla="*/ 1343 w 3098"/>
                    <a:gd name="T55" fmla="*/ 855 h 857"/>
                    <a:gd name="T56" fmla="*/ 1379 w 3098"/>
                    <a:gd name="T57" fmla="*/ 855 h 857"/>
                    <a:gd name="T58" fmla="*/ 1433 w 3098"/>
                    <a:gd name="T59" fmla="*/ 855 h 857"/>
                    <a:gd name="T60" fmla="*/ 1480 w 3098"/>
                    <a:gd name="T61" fmla="*/ 855 h 857"/>
                    <a:gd name="T62" fmla="*/ 1536 w 3098"/>
                    <a:gd name="T63" fmla="*/ 855 h 857"/>
                    <a:gd name="T64" fmla="*/ 1590 w 3098"/>
                    <a:gd name="T65" fmla="*/ 855 h 857"/>
                    <a:gd name="T66" fmla="*/ 1642 w 3098"/>
                    <a:gd name="T67" fmla="*/ 855 h 857"/>
                    <a:gd name="T68" fmla="*/ 1687 w 3098"/>
                    <a:gd name="T69" fmla="*/ 855 h 857"/>
                    <a:gd name="T70" fmla="*/ 1735 w 3098"/>
                    <a:gd name="T71" fmla="*/ 855 h 857"/>
                    <a:gd name="T72" fmla="*/ 1782 w 3098"/>
                    <a:gd name="T73" fmla="*/ 855 h 857"/>
                    <a:gd name="T74" fmla="*/ 1832 w 3098"/>
                    <a:gd name="T75" fmla="*/ 855 h 857"/>
                    <a:gd name="T76" fmla="*/ 1883 w 3098"/>
                    <a:gd name="T77" fmla="*/ 855 h 857"/>
                    <a:gd name="T78" fmla="*/ 1935 w 3098"/>
                    <a:gd name="T79" fmla="*/ 855 h 857"/>
                    <a:gd name="T80" fmla="*/ 1987 w 3098"/>
                    <a:gd name="T81" fmla="*/ 855 h 857"/>
                    <a:gd name="T82" fmla="*/ 2045 w 3098"/>
                    <a:gd name="T83" fmla="*/ 855 h 857"/>
                    <a:gd name="T84" fmla="*/ 2094 w 3098"/>
                    <a:gd name="T85" fmla="*/ 855 h 857"/>
                    <a:gd name="T86" fmla="*/ 2144 w 3098"/>
                    <a:gd name="T87" fmla="*/ 855 h 857"/>
                    <a:gd name="T88" fmla="*/ 2194 w 3098"/>
                    <a:gd name="T89" fmla="*/ 855 h 857"/>
                    <a:gd name="T90" fmla="*/ 2247 w 3098"/>
                    <a:gd name="T91" fmla="*/ 855 h 857"/>
                    <a:gd name="T92" fmla="*/ 2301 w 3098"/>
                    <a:gd name="T93" fmla="*/ 855 h 857"/>
                    <a:gd name="T94" fmla="*/ 2355 w 3098"/>
                    <a:gd name="T95" fmla="*/ 855 h 857"/>
                    <a:gd name="T96" fmla="*/ 2403 w 3098"/>
                    <a:gd name="T97" fmla="*/ 855 h 857"/>
                    <a:gd name="T98" fmla="*/ 2456 w 3098"/>
                    <a:gd name="T99" fmla="*/ 855 h 857"/>
                    <a:gd name="T100" fmla="*/ 2512 w 3098"/>
                    <a:gd name="T101" fmla="*/ 855 h 857"/>
                    <a:gd name="T102" fmla="*/ 2564 w 3098"/>
                    <a:gd name="T103" fmla="*/ 855 h 857"/>
                    <a:gd name="T104" fmla="*/ 2612 w 3098"/>
                    <a:gd name="T105" fmla="*/ 855 h 857"/>
                    <a:gd name="T106" fmla="*/ 2665 w 3098"/>
                    <a:gd name="T107" fmla="*/ 855 h 857"/>
                    <a:gd name="T108" fmla="*/ 2711 w 3098"/>
                    <a:gd name="T109" fmla="*/ 855 h 857"/>
                    <a:gd name="T110" fmla="*/ 2758 w 3098"/>
                    <a:gd name="T111" fmla="*/ 855 h 857"/>
                    <a:gd name="T112" fmla="*/ 2803 w 3098"/>
                    <a:gd name="T113" fmla="*/ 855 h 857"/>
                    <a:gd name="T114" fmla="*/ 2849 w 3098"/>
                    <a:gd name="T115" fmla="*/ 855 h 857"/>
                    <a:gd name="T116" fmla="*/ 2898 w 3098"/>
                    <a:gd name="T117" fmla="*/ 855 h 857"/>
                    <a:gd name="T118" fmla="*/ 2952 w 3098"/>
                    <a:gd name="T119" fmla="*/ 855 h 857"/>
                    <a:gd name="T120" fmla="*/ 3004 w 3098"/>
                    <a:gd name="T121" fmla="*/ 855 h 857"/>
                    <a:gd name="T122" fmla="*/ 3053 w 3098"/>
                    <a:gd name="T123" fmla="*/ 855 h 8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3098" h="857">
                      <a:moveTo>
                        <a:pt x="0" y="855"/>
                      </a:moveTo>
                      <a:lnTo>
                        <a:pt x="2" y="855"/>
                      </a:lnTo>
                      <a:lnTo>
                        <a:pt x="5" y="855"/>
                      </a:lnTo>
                      <a:lnTo>
                        <a:pt x="7" y="855"/>
                      </a:lnTo>
                      <a:lnTo>
                        <a:pt x="9" y="855"/>
                      </a:lnTo>
                      <a:lnTo>
                        <a:pt x="11" y="855"/>
                      </a:lnTo>
                      <a:lnTo>
                        <a:pt x="13" y="855"/>
                      </a:lnTo>
                      <a:lnTo>
                        <a:pt x="15" y="855"/>
                      </a:lnTo>
                      <a:lnTo>
                        <a:pt x="18" y="855"/>
                      </a:lnTo>
                      <a:lnTo>
                        <a:pt x="20" y="855"/>
                      </a:lnTo>
                      <a:lnTo>
                        <a:pt x="22" y="855"/>
                      </a:lnTo>
                      <a:lnTo>
                        <a:pt x="24" y="855"/>
                      </a:lnTo>
                      <a:lnTo>
                        <a:pt x="28" y="855"/>
                      </a:lnTo>
                      <a:lnTo>
                        <a:pt x="30" y="855"/>
                      </a:lnTo>
                      <a:lnTo>
                        <a:pt x="33" y="855"/>
                      </a:lnTo>
                      <a:lnTo>
                        <a:pt x="37" y="855"/>
                      </a:lnTo>
                      <a:lnTo>
                        <a:pt x="39" y="855"/>
                      </a:lnTo>
                      <a:lnTo>
                        <a:pt x="41" y="855"/>
                      </a:lnTo>
                      <a:lnTo>
                        <a:pt x="43" y="855"/>
                      </a:lnTo>
                      <a:lnTo>
                        <a:pt x="46" y="855"/>
                      </a:lnTo>
                      <a:lnTo>
                        <a:pt x="50" y="855"/>
                      </a:lnTo>
                      <a:lnTo>
                        <a:pt x="52" y="855"/>
                      </a:lnTo>
                      <a:lnTo>
                        <a:pt x="54" y="855"/>
                      </a:lnTo>
                      <a:lnTo>
                        <a:pt x="56" y="855"/>
                      </a:lnTo>
                      <a:lnTo>
                        <a:pt x="58" y="855"/>
                      </a:lnTo>
                      <a:lnTo>
                        <a:pt x="61" y="855"/>
                      </a:lnTo>
                      <a:lnTo>
                        <a:pt x="63" y="855"/>
                      </a:lnTo>
                      <a:lnTo>
                        <a:pt x="65" y="855"/>
                      </a:lnTo>
                      <a:lnTo>
                        <a:pt x="67" y="855"/>
                      </a:lnTo>
                      <a:lnTo>
                        <a:pt x="69" y="855"/>
                      </a:lnTo>
                      <a:lnTo>
                        <a:pt x="71" y="855"/>
                      </a:lnTo>
                      <a:lnTo>
                        <a:pt x="74" y="855"/>
                      </a:lnTo>
                      <a:lnTo>
                        <a:pt x="76" y="855"/>
                      </a:lnTo>
                      <a:lnTo>
                        <a:pt x="78" y="855"/>
                      </a:lnTo>
                      <a:lnTo>
                        <a:pt x="80" y="855"/>
                      </a:lnTo>
                      <a:lnTo>
                        <a:pt x="82" y="855"/>
                      </a:lnTo>
                      <a:lnTo>
                        <a:pt x="84" y="855"/>
                      </a:lnTo>
                      <a:lnTo>
                        <a:pt x="86" y="855"/>
                      </a:lnTo>
                      <a:lnTo>
                        <a:pt x="89" y="855"/>
                      </a:lnTo>
                      <a:lnTo>
                        <a:pt x="91" y="855"/>
                      </a:lnTo>
                      <a:lnTo>
                        <a:pt x="93" y="855"/>
                      </a:lnTo>
                      <a:lnTo>
                        <a:pt x="95" y="855"/>
                      </a:lnTo>
                      <a:lnTo>
                        <a:pt x="97" y="855"/>
                      </a:lnTo>
                      <a:lnTo>
                        <a:pt x="99" y="855"/>
                      </a:lnTo>
                      <a:lnTo>
                        <a:pt x="102" y="855"/>
                      </a:lnTo>
                      <a:lnTo>
                        <a:pt x="104" y="855"/>
                      </a:lnTo>
                      <a:lnTo>
                        <a:pt x="106" y="855"/>
                      </a:lnTo>
                      <a:lnTo>
                        <a:pt x="108" y="855"/>
                      </a:lnTo>
                      <a:lnTo>
                        <a:pt x="110" y="855"/>
                      </a:lnTo>
                      <a:lnTo>
                        <a:pt x="112" y="855"/>
                      </a:lnTo>
                      <a:lnTo>
                        <a:pt x="114" y="855"/>
                      </a:lnTo>
                      <a:lnTo>
                        <a:pt x="117" y="855"/>
                      </a:lnTo>
                      <a:lnTo>
                        <a:pt x="119" y="855"/>
                      </a:lnTo>
                      <a:lnTo>
                        <a:pt x="121" y="855"/>
                      </a:lnTo>
                      <a:lnTo>
                        <a:pt x="125" y="857"/>
                      </a:lnTo>
                      <a:lnTo>
                        <a:pt x="125" y="855"/>
                      </a:lnTo>
                      <a:lnTo>
                        <a:pt x="130" y="855"/>
                      </a:lnTo>
                      <a:lnTo>
                        <a:pt x="132" y="855"/>
                      </a:lnTo>
                      <a:lnTo>
                        <a:pt x="134" y="855"/>
                      </a:lnTo>
                      <a:lnTo>
                        <a:pt x="136" y="855"/>
                      </a:lnTo>
                      <a:lnTo>
                        <a:pt x="138" y="855"/>
                      </a:lnTo>
                      <a:lnTo>
                        <a:pt x="140" y="855"/>
                      </a:lnTo>
                      <a:lnTo>
                        <a:pt x="142" y="855"/>
                      </a:lnTo>
                      <a:lnTo>
                        <a:pt x="145" y="855"/>
                      </a:lnTo>
                      <a:lnTo>
                        <a:pt x="147" y="855"/>
                      </a:lnTo>
                      <a:lnTo>
                        <a:pt x="151" y="855"/>
                      </a:lnTo>
                      <a:lnTo>
                        <a:pt x="153" y="855"/>
                      </a:lnTo>
                      <a:lnTo>
                        <a:pt x="155" y="855"/>
                      </a:lnTo>
                      <a:lnTo>
                        <a:pt x="158" y="855"/>
                      </a:lnTo>
                      <a:lnTo>
                        <a:pt x="160" y="855"/>
                      </a:lnTo>
                      <a:lnTo>
                        <a:pt x="162" y="855"/>
                      </a:lnTo>
                      <a:lnTo>
                        <a:pt x="164" y="855"/>
                      </a:lnTo>
                      <a:lnTo>
                        <a:pt x="168" y="855"/>
                      </a:lnTo>
                      <a:lnTo>
                        <a:pt x="171" y="855"/>
                      </a:lnTo>
                      <a:lnTo>
                        <a:pt x="173" y="855"/>
                      </a:lnTo>
                      <a:lnTo>
                        <a:pt x="175" y="855"/>
                      </a:lnTo>
                      <a:lnTo>
                        <a:pt x="177" y="855"/>
                      </a:lnTo>
                      <a:lnTo>
                        <a:pt x="179" y="855"/>
                      </a:lnTo>
                      <a:lnTo>
                        <a:pt x="181" y="855"/>
                      </a:lnTo>
                      <a:lnTo>
                        <a:pt x="183" y="855"/>
                      </a:lnTo>
                      <a:lnTo>
                        <a:pt x="188" y="855"/>
                      </a:lnTo>
                      <a:lnTo>
                        <a:pt x="190" y="855"/>
                      </a:lnTo>
                      <a:lnTo>
                        <a:pt x="192" y="855"/>
                      </a:lnTo>
                      <a:lnTo>
                        <a:pt x="194" y="855"/>
                      </a:lnTo>
                      <a:lnTo>
                        <a:pt x="196" y="855"/>
                      </a:lnTo>
                      <a:lnTo>
                        <a:pt x="199" y="855"/>
                      </a:lnTo>
                      <a:lnTo>
                        <a:pt x="201" y="855"/>
                      </a:lnTo>
                      <a:lnTo>
                        <a:pt x="205" y="855"/>
                      </a:lnTo>
                      <a:lnTo>
                        <a:pt x="207" y="855"/>
                      </a:lnTo>
                      <a:lnTo>
                        <a:pt x="211" y="855"/>
                      </a:lnTo>
                      <a:lnTo>
                        <a:pt x="214" y="855"/>
                      </a:lnTo>
                      <a:lnTo>
                        <a:pt x="216" y="855"/>
                      </a:lnTo>
                      <a:lnTo>
                        <a:pt x="218" y="855"/>
                      </a:lnTo>
                      <a:lnTo>
                        <a:pt x="220" y="855"/>
                      </a:lnTo>
                      <a:lnTo>
                        <a:pt x="224" y="855"/>
                      </a:lnTo>
                      <a:lnTo>
                        <a:pt x="227" y="855"/>
                      </a:lnTo>
                      <a:lnTo>
                        <a:pt x="229" y="855"/>
                      </a:lnTo>
                      <a:lnTo>
                        <a:pt x="231" y="855"/>
                      </a:lnTo>
                      <a:lnTo>
                        <a:pt x="233" y="855"/>
                      </a:lnTo>
                      <a:lnTo>
                        <a:pt x="235" y="855"/>
                      </a:lnTo>
                      <a:lnTo>
                        <a:pt x="237" y="855"/>
                      </a:lnTo>
                      <a:lnTo>
                        <a:pt x="239" y="855"/>
                      </a:lnTo>
                      <a:lnTo>
                        <a:pt x="244" y="855"/>
                      </a:lnTo>
                      <a:lnTo>
                        <a:pt x="246" y="855"/>
                      </a:lnTo>
                      <a:lnTo>
                        <a:pt x="248" y="855"/>
                      </a:lnTo>
                      <a:lnTo>
                        <a:pt x="250" y="855"/>
                      </a:lnTo>
                      <a:lnTo>
                        <a:pt x="252" y="855"/>
                      </a:lnTo>
                      <a:lnTo>
                        <a:pt x="257" y="855"/>
                      </a:lnTo>
                      <a:lnTo>
                        <a:pt x="261" y="855"/>
                      </a:lnTo>
                      <a:lnTo>
                        <a:pt x="263" y="855"/>
                      </a:lnTo>
                      <a:lnTo>
                        <a:pt x="267" y="855"/>
                      </a:lnTo>
                      <a:lnTo>
                        <a:pt x="270" y="855"/>
                      </a:lnTo>
                      <a:lnTo>
                        <a:pt x="272" y="855"/>
                      </a:lnTo>
                      <a:lnTo>
                        <a:pt x="274" y="857"/>
                      </a:lnTo>
                      <a:lnTo>
                        <a:pt x="276" y="855"/>
                      </a:lnTo>
                      <a:lnTo>
                        <a:pt x="280" y="855"/>
                      </a:lnTo>
                      <a:lnTo>
                        <a:pt x="283" y="855"/>
                      </a:lnTo>
                      <a:lnTo>
                        <a:pt x="283" y="857"/>
                      </a:lnTo>
                      <a:lnTo>
                        <a:pt x="285" y="855"/>
                      </a:lnTo>
                      <a:lnTo>
                        <a:pt x="287" y="855"/>
                      </a:lnTo>
                      <a:lnTo>
                        <a:pt x="289" y="855"/>
                      </a:lnTo>
                      <a:lnTo>
                        <a:pt x="291" y="855"/>
                      </a:lnTo>
                      <a:lnTo>
                        <a:pt x="293" y="855"/>
                      </a:lnTo>
                      <a:lnTo>
                        <a:pt x="295" y="855"/>
                      </a:lnTo>
                      <a:lnTo>
                        <a:pt x="300" y="855"/>
                      </a:lnTo>
                      <a:lnTo>
                        <a:pt x="304" y="855"/>
                      </a:lnTo>
                      <a:lnTo>
                        <a:pt x="306" y="855"/>
                      </a:lnTo>
                      <a:lnTo>
                        <a:pt x="308" y="855"/>
                      </a:lnTo>
                      <a:lnTo>
                        <a:pt x="311" y="855"/>
                      </a:lnTo>
                      <a:lnTo>
                        <a:pt x="313" y="855"/>
                      </a:lnTo>
                      <a:lnTo>
                        <a:pt x="315" y="855"/>
                      </a:lnTo>
                      <a:lnTo>
                        <a:pt x="317" y="855"/>
                      </a:lnTo>
                      <a:lnTo>
                        <a:pt x="319" y="855"/>
                      </a:lnTo>
                      <a:lnTo>
                        <a:pt x="321" y="855"/>
                      </a:lnTo>
                      <a:lnTo>
                        <a:pt x="323" y="855"/>
                      </a:lnTo>
                      <a:lnTo>
                        <a:pt x="326" y="855"/>
                      </a:lnTo>
                      <a:lnTo>
                        <a:pt x="328" y="855"/>
                      </a:lnTo>
                      <a:lnTo>
                        <a:pt x="330" y="855"/>
                      </a:lnTo>
                      <a:lnTo>
                        <a:pt x="332" y="855"/>
                      </a:lnTo>
                      <a:lnTo>
                        <a:pt x="336" y="855"/>
                      </a:lnTo>
                      <a:lnTo>
                        <a:pt x="339" y="855"/>
                      </a:lnTo>
                      <a:lnTo>
                        <a:pt x="343" y="855"/>
                      </a:lnTo>
                      <a:lnTo>
                        <a:pt x="345" y="855"/>
                      </a:lnTo>
                      <a:lnTo>
                        <a:pt x="347" y="855"/>
                      </a:lnTo>
                      <a:lnTo>
                        <a:pt x="349" y="855"/>
                      </a:lnTo>
                      <a:lnTo>
                        <a:pt x="354" y="855"/>
                      </a:lnTo>
                      <a:lnTo>
                        <a:pt x="356" y="855"/>
                      </a:lnTo>
                      <a:lnTo>
                        <a:pt x="358" y="855"/>
                      </a:lnTo>
                      <a:lnTo>
                        <a:pt x="362" y="855"/>
                      </a:lnTo>
                      <a:lnTo>
                        <a:pt x="364" y="855"/>
                      </a:lnTo>
                      <a:lnTo>
                        <a:pt x="369" y="855"/>
                      </a:lnTo>
                      <a:lnTo>
                        <a:pt x="371" y="855"/>
                      </a:lnTo>
                      <a:lnTo>
                        <a:pt x="373" y="857"/>
                      </a:lnTo>
                      <a:lnTo>
                        <a:pt x="375" y="857"/>
                      </a:lnTo>
                      <a:lnTo>
                        <a:pt x="375" y="855"/>
                      </a:lnTo>
                      <a:lnTo>
                        <a:pt x="379" y="855"/>
                      </a:lnTo>
                      <a:lnTo>
                        <a:pt x="382" y="855"/>
                      </a:lnTo>
                      <a:lnTo>
                        <a:pt x="386" y="855"/>
                      </a:lnTo>
                      <a:lnTo>
                        <a:pt x="388" y="855"/>
                      </a:lnTo>
                      <a:lnTo>
                        <a:pt x="390" y="855"/>
                      </a:lnTo>
                      <a:lnTo>
                        <a:pt x="392" y="855"/>
                      </a:lnTo>
                      <a:lnTo>
                        <a:pt x="395" y="855"/>
                      </a:lnTo>
                      <a:lnTo>
                        <a:pt x="397" y="855"/>
                      </a:lnTo>
                      <a:lnTo>
                        <a:pt x="399" y="855"/>
                      </a:lnTo>
                      <a:lnTo>
                        <a:pt x="401" y="855"/>
                      </a:lnTo>
                      <a:lnTo>
                        <a:pt x="403" y="855"/>
                      </a:lnTo>
                      <a:lnTo>
                        <a:pt x="405" y="855"/>
                      </a:lnTo>
                      <a:lnTo>
                        <a:pt x="407" y="855"/>
                      </a:lnTo>
                      <a:lnTo>
                        <a:pt x="412" y="855"/>
                      </a:lnTo>
                      <a:lnTo>
                        <a:pt x="414" y="855"/>
                      </a:lnTo>
                      <a:lnTo>
                        <a:pt x="416" y="855"/>
                      </a:lnTo>
                      <a:lnTo>
                        <a:pt x="418" y="855"/>
                      </a:lnTo>
                      <a:lnTo>
                        <a:pt x="418" y="857"/>
                      </a:lnTo>
                      <a:lnTo>
                        <a:pt x="420" y="857"/>
                      </a:lnTo>
                      <a:lnTo>
                        <a:pt x="423" y="855"/>
                      </a:lnTo>
                      <a:lnTo>
                        <a:pt x="425" y="855"/>
                      </a:lnTo>
                      <a:lnTo>
                        <a:pt x="429" y="855"/>
                      </a:lnTo>
                      <a:lnTo>
                        <a:pt x="429" y="857"/>
                      </a:lnTo>
                      <a:lnTo>
                        <a:pt x="431" y="855"/>
                      </a:lnTo>
                      <a:lnTo>
                        <a:pt x="433" y="855"/>
                      </a:lnTo>
                      <a:lnTo>
                        <a:pt x="436" y="855"/>
                      </a:lnTo>
                      <a:lnTo>
                        <a:pt x="438" y="855"/>
                      </a:lnTo>
                      <a:lnTo>
                        <a:pt x="440" y="855"/>
                      </a:lnTo>
                      <a:lnTo>
                        <a:pt x="442" y="857"/>
                      </a:lnTo>
                      <a:lnTo>
                        <a:pt x="446" y="855"/>
                      </a:lnTo>
                      <a:lnTo>
                        <a:pt x="451" y="855"/>
                      </a:lnTo>
                      <a:lnTo>
                        <a:pt x="451" y="857"/>
                      </a:lnTo>
                      <a:lnTo>
                        <a:pt x="455" y="855"/>
                      </a:lnTo>
                      <a:lnTo>
                        <a:pt x="457" y="855"/>
                      </a:lnTo>
                      <a:lnTo>
                        <a:pt x="459" y="855"/>
                      </a:lnTo>
                      <a:lnTo>
                        <a:pt x="461" y="855"/>
                      </a:lnTo>
                      <a:lnTo>
                        <a:pt x="464" y="855"/>
                      </a:lnTo>
                      <a:lnTo>
                        <a:pt x="468" y="855"/>
                      </a:lnTo>
                      <a:lnTo>
                        <a:pt x="470" y="855"/>
                      </a:lnTo>
                      <a:lnTo>
                        <a:pt x="472" y="855"/>
                      </a:lnTo>
                      <a:lnTo>
                        <a:pt x="476" y="855"/>
                      </a:lnTo>
                      <a:lnTo>
                        <a:pt x="481" y="857"/>
                      </a:lnTo>
                      <a:lnTo>
                        <a:pt x="483" y="855"/>
                      </a:lnTo>
                      <a:lnTo>
                        <a:pt x="483" y="857"/>
                      </a:lnTo>
                      <a:lnTo>
                        <a:pt x="487" y="855"/>
                      </a:lnTo>
                      <a:lnTo>
                        <a:pt x="487" y="857"/>
                      </a:lnTo>
                      <a:lnTo>
                        <a:pt x="489" y="855"/>
                      </a:lnTo>
                      <a:lnTo>
                        <a:pt x="492" y="855"/>
                      </a:lnTo>
                      <a:lnTo>
                        <a:pt x="494" y="855"/>
                      </a:lnTo>
                      <a:lnTo>
                        <a:pt x="496" y="855"/>
                      </a:lnTo>
                      <a:lnTo>
                        <a:pt x="498" y="855"/>
                      </a:lnTo>
                      <a:lnTo>
                        <a:pt x="500" y="855"/>
                      </a:lnTo>
                      <a:lnTo>
                        <a:pt x="504" y="855"/>
                      </a:lnTo>
                      <a:lnTo>
                        <a:pt x="509" y="855"/>
                      </a:lnTo>
                      <a:lnTo>
                        <a:pt x="509" y="857"/>
                      </a:lnTo>
                      <a:lnTo>
                        <a:pt x="511" y="855"/>
                      </a:lnTo>
                      <a:lnTo>
                        <a:pt x="513" y="857"/>
                      </a:lnTo>
                      <a:lnTo>
                        <a:pt x="513" y="855"/>
                      </a:lnTo>
                      <a:lnTo>
                        <a:pt x="517" y="857"/>
                      </a:lnTo>
                      <a:lnTo>
                        <a:pt x="517" y="855"/>
                      </a:lnTo>
                      <a:lnTo>
                        <a:pt x="520" y="855"/>
                      </a:lnTo>
                      <a:lnTo>
                        <a:pt x="522" y="855"/>
                      </a:lnTo>
                      <a:lnTo>
                        <a:pt x="524" y="857"/>
                      </a:lnTo>
                      <a:lnTo>
                        <a:pt x="524" y="855"/>
                      </a:lnTo>
                      <a:lnTo>
                        <a:pt x="526" y="855"/>
                      </a:lnTo>
                      <a:lnTo>
                        <a:pt x="528" y="855"/>
                      </a:lnTo>
                      <a:lnTo>
                        <a:pt x="530" y="855"/>
                      </a:lnTo>
                      <a:lnTo>
                        <a:pt x="532" y="857"/>
                      </a:lnTo>
                      <a:lnTo>
                        <a:pt x="532" y="855"/>
                      </a:lnTo>
                      <a:lnTo>
                        <a:pt x="537" y="855"/>
                      </a:lnTo>
                      <a:lnTo>
                        <a:pt x="537" y="857"/>
                      </a:lnTo>
                      <a:lnTo>
                        <a:pt x="539" y="855"/>
                      </a:lnTo>
                      <a:lnTo>
                        <a:pt x="541" y="855"/>
                      </a:lnTo>
                      <a:lnTo>
                        <a:pt x="543" y="855"/>
                      </a:lnTo>
                      <a:lnTo>
                        <a:pt x="543" y="857"/>
                      </a:lnTo>
                      <a:lnTo>
                        <a:pt x="545" y="857"/>
                      </a:lnTo>
                      <a:lnTo>
                        <a:pt x="548" y="855"/>
                      </a:lnTo>
                      <a:lnTo>
                        <a:pt x="550" y="855"/>
                      </a:lnTo>
                      <a:lnTo>
                        <a:pt x="554" y="855"/>
                      </a:lnTo>
                      <a:lnTo>
                        <a:pt x="558" y="855"/>
                      </a:lnTo>
                      <a:lnTo>
                        <a:pt x="560" y="855"/>
                      </a:lnTo>
                      <a:lnTo>
                        <a:pt x="563" y="857"/>
                      </a:lnTo>
                      <a:lnTo>
                        <a:pt x="565" y="855"/>
                      </a:lnTo>
                      <a:lnTo>
                        <a:pt x="569" y="855"/>
                      </a:lnTo>
                      <a:lnTo>
                        <a:pt x="569" y="857"/>
                      </a:lnTo>
                      <a:lnTo>
                        <a:pt x="569" y="855"/>
                      </a:lnTo>
                      <a:lnTo>
                        <a:pt x="571" y="855"/>
                      </a:lnTo>
                      <a:lnTo>
                        <a:pt x="573" y="857"/>
                      </a:lnTo>
                      <a:lnTo>
                        <a:pt x="573" y="855"/>
                      </a:lnTo>
                      <a:lnTo>
                        <a:pt x="576" y="855"/>
                      </a:lnTo>
                      <a:lnTo>
                        <a:pt x="580" y="857"/>
                      </a:lnTo>
                      <a:lnTo>
                        <a:pt x="582" y="855"/>
                      </a:lnTo>
                      <a:lnTo>
                        <a:pt x="584" y="857"/>
                      </a:lnTo>
                      <a:lnTo>
                        <a:pt x="586" y="855"/>
                      </a:lnTo>
                      <a:lnTo>
                        <a:pt x="588" y="855"/>
                      </a:lnTo>
                      <a:lnTo>
                        <a:pt x="591" y="857"/>
                      </a:lnTo>
                      <a:lnTo>
                        <a:pt x="593" y="855"/>
                      </a:lnTo>
                      <a:lnTo>
                        <a:pt x="595" y="855"/>
                      </a:lnTo>
                      <a:lnTo>
                        <a:pt x="597" y="857"/>
                      </a:lnTo>
                      <a:lnTo>
                        <a:pt x="599" y="855"/>
                      </a:lnTo>
                      <a:lnTo>
                        <a:pt x="601" y="855"/>
                      </a:lnTo>
                      <a:lnTo>
                        <a:pt x="604" y="855"/>
                      </a:lnTo>
                      <a:lnTo>
                        <a:pt x="606" y="855"/>
                      </a:lnTo>
                      <a:lnTo>
                        <a:pt x="608" y="855"/>
                      </a:lnTo>
                      <a:lnTo>
                        <a:pt x="610" y="855"/>
                      </a:lnTo>
                      <a:lnTo>
                        <a:pt x="612" y="857"/>
                      </a:lnTo>
                      <a:lnTo>
                        <a:pt x="614" y="857"/>
                      </a:lnTo>
                      <a:lnTo>
                        <a:pt x="614" y="855"/>
                      </a:lnTo>
                      <a:lnTo>
                        <a:pt x="616" y="855"/>
                      </a:lnTo>
                      <a:lnTo>
                        <a:pt x="619" y="855"/>
                      </a:lnTo>
                      <a:lnTo>
                        <a:pt x="621" y="855"/>
                      </a:lnTo>
                      <a:lnTo>
                        <a:pt x="621" y="857"/>
                      </a:lnTo>
                      <a:lnTo>
                        <a:pt x="623" y="857"/>
                      </a:lnTo>
                      <a:lnTo>
                        <a:pt x="625" y="855"/>
                      </a:lnTo>
                      <a:lnTo>
                        <a:pt x="627" y="855"/>
                      </a:lnTo>
                      <a:lnTo>
                        <a:pt x="632" y="855"/>
                      </a:lnTo>
                      <a:lnTo>
                        <a:pt x="634" y="855"/>
                      </a:lnTo>
                      <a:lnTo>
                        <a:pt x="638" y="855"/>
                      </a:lnTo>
                      <a:lnTo>
                        <a:pt x="640" y="857"/>
                      </a:lnTo>
                      <a:lnTo>
                        <a:pt x="640" y="855"/>
                      </a:lnTo>
                      <a:lnTo>
                        <a:pt x="642" y="857"/>
                      </a:lnTo>
                      <a:lnTo>
                        <a:pt x="644" y="855"/>
                      </a:lnTo>
                      <a:lnTo>
                        <a:pt x="647" y="855"/>
                      </a:lnTo>
                      <a:lnTo>
                        <a:pt x="649" y="857"/>
                      </a:lnTo>
                      <a:lnTo>
                        <a:pt x="651" y="855"/>
                      </a:lnTo>
                      <a:lnTo>
                        <a:pt x="651" y="857"/>
                      </a:lnTo>
                      <a:lnTo>
                        <a:pt x="653" y="855"/>
                      </a:lnTo>
                      <a:lnTo>
                        <a:pt x="655" y="855"/>
                      </a:lnTo>
                      <a:lnTo>
                        <a:pt x="657" y="855"/>
                      </a:lnTo>
                      <a:lnTo>
                        <a:pt x="660" y="855"/>
                      </a:lnTo>
                      <a:lnTo>
                        <a:pt x="664" y="855"/>
                      </a:lnTo>
                      <a:lnTo>
                        <a:pt x="664" y="857"/>
                      </a:lnTo>
                      <a:lnTo>
                        <a:pt x="666" y="855"/>
                      </a:lnTo>
                      <a:lnTo>
                        <a:pt x="666" y="857"/>
                      </a:lnTo>
                      <a:lnTo>
                        <a:pt x="668" y="855"/>
                      </a:lnTo>
                      <a:lnTo>
                        <a:pt x="670" y="855"/>
                      </a:lnTo>
                      <a:lnTo>
                        <a:pt x="675" y="855"/>
                      </a:lnTo>
                      <a:lnTo>
                        <a:pt x="675" y="857"/>
                      </a:lnTo>
                      <a:lnTo>
                        <a:pt x="675" y="855"/>
                      </a:lnTo>
                      <a:lnTo>
                        <a:pt x="677" y="855"/>
                      </a:lnTo>
                      <a:lnTo>
                        <a:pt x="679" y="855"/>
                      </a:lnTo>
                      <a:lnTo>
                        <a:pt x="681" y="855"/>
                      </a:lnTo>
                      <a:lnTo>
                        <a:pt x="683" y="855"/>
                      </a:lnTo>
                      <a:lnTo>
                        <a:pt x="685" y="855"/>
                      </a:lnTo>
                      <a:lnTo>
                        <a:pt x="688" y="855"/>
                      </a:lnTo>
                      <a:lnTo>
                        <a:pt x="690" y="855"/>
                      </a:lnTo>
                      <a:lnTo>
                        <a:pt x="692" y="855"/>
                      </a:lnTo>
                      <a:lnTo>
                        <a:pt x="694" y="855"/>
                      </a:lnTo>
                      <a:lnTo>
                        <a:pt x="696" y="855"/>
                      </a:lnTo>
                      <a:lnTo>
                        <a:pt x="698" y="855"/>
                      </a:lnTo>
                      <a:lnTo>
                        <a:pt x="701" y="857"/>
                      </a:lnTo>
                      <a:lnTo>
                        <a:pt x="703" y="855"/>
                      </a:lnTo>
                      <a:lnTo>
                        <a:pt x="705" y="855"/>
                      </a:lnTo>
                      <a:lnTo>
                        <a:pt x="707" y="855"/>
                      </a:lnTo>
                      <a:lnTo>
                        <a:pt x="709" y="855"/>
                      </a:lnTo>
                      <a:lnTo>
                        <a:pt x="711" y="857"/>
                      </a:lnTo>
                      <a:lnTo>
                        <a:pt x="713" y="855"/>
                      </a:lnTo>
                      <a:lnTo>
                        <a:pt x="716" y="855"/>
                      </a:lnTo>
                      <a:lnTo>
                        <a:pt x="718" y="855"/>
                      </a:lnTo>
                      <a:lnTo>
                        <a:pt x="720" y="857"/>
                      </a:lnTo>
                      <a:lnTo>
                        <a:pt x="722" y="857"/>
                      </a:lnTo>
                      <a:lnTo>
                        <a:pt x="724" y="855"/>
                      </a:lnTo>
                      <a:lnTo>
                        <a:pt x="726" y="855"/>
                      </a:lnTo>
                      <a:lnTo>
                        <a:pt x="726" y="857"/>
                      </a:lnTo>
                      <a:lnTo>
                        <a:pt x="729" y="857"/>
                      </a:lnTo>
                      <a:lnTo>
                        <a:pt x="731" y="855"/>
                      </a:lnTo>
                      <a:lnTo>
                        <a:pt x="733" y="855"/>
                      </a:lnTo>
                      <a:lnTo>
                        <a:pt x="735" y="855"/>
                      </a:lnTo>
                      <a:lnTo>
                        <a:pt x="737" y="857"/>
                      </a:lnTo>
                      <a:lnTo>
                        <a:pt x="737" y="855"/>
                      </a:lnTo>
                      <a:lnTo>
                        <a:pt x="739" y="855"/>
                      </a:lnTo>
                      <a:lnTo>
                        <a:pt x="741" y="855"/>
                      </a:lnTo>
                      <a:lnTo>
                        <a:pt x="744" y="857"/>
                      </a:lnTo>
                      <a:lnTo>
                        <a:pt x="746" y="855"/>
                      </a:lnTo>
                      <a:lnTo>
                        <a:pt x="750" y="855"/>
                      </a:lnTo>
                      <a:lnTo>
                        <a:pt x="752" y="855"/>
                      </a:lnTo>
                      <a:lnTo>
                        <a:pt x="754" y="855"/>
                      </a:lnTo>
                      <a:lnTo>
                        <a:pt x="757" y="855"/>
                      </a:lnTo>
                      <a:lnTo>
                        <a:pt x="759" y="855"/>
                      </a:lnTo>
                      <a:lnTo>
                        <a:pt x="761" y="855"/>
                      </a:lnTo>
                      <a:lnTo>
                        <a:pt x="765" y="855"/>
                      </a:lnTo>
                      <a:lnTo>
                        <a:pt x="765" y="857"/>
                      </a:lnTo>
                      <a:lnTo>
                        <a:pt x="765" y="855"/>
                      </a:lnTo>
                      <a:lnTo>
                        <a:pt x="769" y="855"/>
                      </a:lnTo>
                      <a:lnTo>
                        <a:pt x="772" y="855"/>
                      </a:lnTo>
                      <a:lnTo>
                        <a:pt x="774" y="855"/>
                      </a:lnTo>
                      <a:lnTo>
                        <a:pt x="776" y="857"/>
                      </a:lnTo>
                      <a:lnTo>
                        <a:pt x="778" y="855"/>
                      </a:lnTo>
                      <a:lnTo>
                        <a:pt x="780" y="855"/>
                      </a:lnTo>
                      <a:lnTo>
                        <a:pt x="780" y="857"/>
                      </a:lnTo>
                      <a:lnTo>
                        <a:pt x="782" y="855"/>
                      </a:lnTo>
                      <a:lnTo>
                        <a:pt x="785" y="855"/>
                      </a:lnTo>
                      <a:lnTo>
                        <a:pt x="787" y="855"/>
                      </a:lnTo>
                      <a:lnTo>
                        <a:pt x="789" y="855"/>
                      </a:lnTo>
                      <a:lnTo>
                        <a:pt x="791" y="855"/>
                      </a:lnTo>
                      <a:lnTo>
                        <a:pt x="793" y="855"/>
                      </a:lnTo>
                      <a:lnTo>
                        <a:pt x="795" y="855"/>
                      </a:lnTo>
                      <a:lnTo>
                        <a:pt x="797" y="855"/>
                      </a:lnTo>
                      <a:lnTo>
                        <a:pt x="800" y="855"/>
                      </a:lnTo>
                      <a:lnTo>
                        <a:pt x="802" y="857"/>
                      </a:lnTo>
                      <a:lnTo>
                        <a:pt x="804" y="855"/>
                      </a:lnTo>
                      <a:lnTo>
                        <a:pt x="806" y="855"/>
                      </a:lnTo>
                      <a:lnTo>
                        <a:pt x="808" y="855"/>
                      </a:lnTo>
                      <a:lnTo>
                        <a:pt x="810" y="857"/>
                      </a:lnTo>
                      <a:lnTo>
                        <a:pt x="813" y="855"/>
                      </a:lnTo>
                      <a:lnTo>
                        <a:pt x="815" y="855"/>
                      </a:lnTo>
                      <a:lnTo>
                        <a:pt x="817" y="855"/>
                      </a:lnTo>
                      <a:lnTo>
                        <a:pt x="819" y="855"/>
                      </a:lnTo>
                      <a:lnTo>
                        <a:pt x="823" y="857"/>
                      </a:lnTo>
                      <a:lnTo>
                        <a:pt x="823" y="855"/>
                      </a:lnTo>
                      <a:lnTo>
                        <a:pt x="825" y="855"/>
                      </a:lnTo>
                      <a:lnTo>
                        <a:pt x="828" y="855"/>
                      </a:lnTo>
                      <a:lnTo>
                        <a:pt x="832" y="855"/>
                      </a:lnTo>
                      <a:lnTo>
                        <a:pt x="834" y="855"/>
                      </a:lnTo>
                      <a:lnTo>
                        <a:pt x="836" y="855"/>
                      </a:lnTo>
                      <a:lnTo>
                        <a:pt x="838" y="855"/>
                      </a:lnTo>
                      <a:lnTo>
                        <a:pt x="841" y="855"/>
                      </a:lnTo>
                      <a:lnTo>
                        <a:pt x="843" y="855"/>
                      </a:lnTo>
                      <a:lnTo>
                        <a:pt x="845" y="855"/>
                      </a:lnTo>
                      <a:lnTo>
                        <a:pt x="847" y="855"/>
                      </a:lnTo>
                      <a:lnTo>
                        <a:pt x="849" y="855"/>
                      </a:lnTo>
                      <a:lnTo>
                        <a:pt x="851" y="855"/>
                      </a:lnTo>
                      <a:lnTo>
                        <a:pt x="853" y="855"/>
                      </a:lnTo>
                      <a:lnTo>
                        <a:pt x="856" y="855"/>
                      </a:lnTo>
                      <a:lnTo>
                        <a:pt x="858" y="855"/>
                      </a:lnTo>
                      <a:lnTo>
                        <a:pt x="860" y="855"/>
                      </a:lnTo>
                      <a:lnTo>
                        <a:pt x="862" y="855"/>
                      </a:lnTo>
                      <a:lnTo>
                        <a:pt x="864" y="855"/>
                      </a:lnTo>
                      <a:lnTo>
                        <a:pt x="866" y="855"/>
                      </a:lnTo>
                      <a:lnTo>
                        <a:pt x="869" y="857"/>
                      </a:lnTo>
                      <a:lnTo>
                        <a:pt x="869" y="855"/>
                      </a:lnTo>
                      <a:lnTo>
                        <a:pt x="871" y="855"/>
                      </a:lnTo>
                      <a:lnTo>
                        <a:pt x="875" y="855"/>
                      </a:lnTo>
                      <a:lnTo>
                        <a:pt x="877" y="855"/>
                      </a:lnTo>
                      <a:lnTo>
                        <a:pt x="881" y="855"/>
                      </a:lnTo>
                      <a:lnTo>
                        <a:pt x="884" y="855"/>
                      </a:lnTo>
                      <a:lnTo>
                        <a:pt x="888" y="855"/>
                      </a:lnTo>
                      <a:lnTo>
                        <a:pt x="888" y="857"/>
                      </a:lnTo>
                      <a:lnTo>
                        <a:pt x="890" y="855"/>
                      </a:lnTo>
                      <a:lnTo>
                        <a:pt x="892" y="855"/>
                      </a:lnTo>
                      <a:lnTo>
                        <a:pt x="894" y="855"/>
                      </a:lnTo>
                      <a:lnTo>
                        <a:pt x="894" y="857"/>
                      </a:lnTo>
                      <a:lnTo>
                        <a:pt x="899" y="855"/>
                      </a:lnTo>
                      <a:lnTo>
                        <a:pt x="901" y="855"/>
                      </a:lnTo>
                      <a:lnTo>
                        <a:pt x="903" y="855"/>
                      </a:lnTo>
                      <a:lnTo>
                        <a:pt x="905" y="855"/>
                      </a:lnTo>
                      <a:lnTo>
                        <a:pt x="907" y="855"/>
                      </a:lnTo>
                      <a:lnTo>
                        <a:pt x="909" y="855"/>
                      </a:lnTo>
                      <a:lnTo>
                        <a:pt x="912" y="855"/>
                      </a:lnTo>
                      <a:lnTo>
                        <a:pt x="914" y="855"/>
                      </a:lnTo>
                      <a:lnTo>
                        <a:pt x="916" y="855"/>
                      </a:lnTo>
                      <a:lnTo>
                        <a:pt x="918" y="855"/>
                      </a:lnTo>
                      <a:lnTo>
                        <a:pt x="920" y="855"/>
                      </a:lnTo>
                      <a:lnTo>
                        <a:pt x="925" y="855"/>
                      </a:lnTo>
                      <a:lnTo>
                        <a:pt x="927" y="857"/>
                      </a:lnTo>
                      <a:lnTo>
                        <a:pt x="929" y="855"/>
                      </a:lnTo>
                      <a:lnTo>
                        <a:pt x="931" y="855"/>
                      </a:lnTo>
                      <a:lnTo>
                        <a:pt x="935" y="855"/>
                      </a:lnTo>
                      <a:lnTo>
                        <a:pt x="938" y="855"/>
                      </a:lnTo>
                      <a:lnTo>
                        <a:pt x="940" y="855"/>
                      </a:lnTo>
                      <a:lnTo>
                        <a:pt x="942" y="855"/>
                      </a:lnTo>
                      <a:lnTo>
                        <a:pt x="944" y="855"/>
                      </a:lnTo>
                      <a:lnTo>
                        <a:pt x="946" y="855"/>
                      </a:lnTo>
                      <a:lnTo>
                        <a:pt x="948" y="855"/>
                      </a:lnTo>
                      <a:lnTo>
                        <a:pt x="950" y="855"/>
                      </a:lnTo>
                      <a:lnTo>
                        <a:pt x="953" y="855"/>
                      </a:lnTo>
                      <a:lnTo>
                        <a:pt x="955" y="855"/>
                      </a:lnTo>
                      <a:lnTo>
                        <a:pt x="957" y="855"/>
                      </a:lnTo>
                      <a:lnTo>
                        <a:pt x="961" y="855"/>
                      </a:lnTo>
                      <a:lnTo>
                        <a:pt x="963" y="855"/>
                      </a:lnTo>
                      <a:lnTo>
                        <a:pt x="966" y="855"/>
                      </a:lnTo>
                      <a:lnTo>
                        <a:pt x="968" y="855"/>
                      </a:lnTo>
                      <a:lnTo>
                        <a:pt x="970" y="855"/>
                      </a:lnTo>
                      <a:lnTo>
                        <a:pt x="974" y="855"/>
                      </a:lnTo>
                      <a:lnTo>
                        <a:pt x="976" y="855"/>
                      </a:lnTo>
                      <a:lnTo>
                        <a:pt x="978" y="855"/>
                      </a:lnTo>
                      <a:lnTo>
                        <a:pt x="981" y="855"/>
                      </a:lnTo>
                      <a:lnTo>
                        <a:pt x="983" y="855"/>
                      </a:lnTo>
                      <a:lnTo>
                        <a:pt x="985" y="855"/>
                      </a:lnTo>
                      <a:lnTo>
                        <a:pt x="987" y="855"/>
                      </a:lnTo>
                      <a:lnTo>
                        <a:pt x="989" y="855"/>
                      </a:lnTo>
                      <a:lnTo>
                        <a:pt x="991" y="855"/>
                      </a:lnTo>
                      <a:lnTo>
                        <a:pt x="994" y="855"/>
                      </a:lnTo>
                      <a:lnTo>
                        <a:pt x="996" y="855"/>
                      </a:lnTo>
                      <a:lnTo>
                        <a:pt x="1000" y="855"/>
                      </a:lnTo>
                      <a:lnTo>
                        <a:pt x="1002" y="855"/>
                      </a:lnTo>
                      <a:lnTo>
                        <a:pt x="1004" y="855"/>
                      </a:lnTo>
                      <a:lnTo>
                        <a:pt x="1006" y="855"/>
                      </a:lnTo>
                      <a:lnTo>
                        <a:pt x="1009" y="855"/>
                      </a:lnTo>
                      <a:lnTo>
                        <a:pt x="1013" y="855"/>
                      </a:lnTo>
                      <a:lnTo>
                        <a:pt x="1013" y="857"/>
                      </a:lnTo>
                      <a:lnTo>
                        <a:pt x="1015" y="855"/>
                      </a:lnTo>
                      <a:lnTo>
                        <a:pt x="1017" y="855"/>
                      </a:lnTo>
                      <a:lnTo>
                        <a:pt x="1022" y="855"/>
                      </a:lnTo>
                      <a:lnTo>
                        <a:pt x="1024" y="855"/>
                      </a:lnTo>
                      <a:lnTo>
                        <a:pt x="1026" y="855"/>
                      </a:lnTo>
                      <a:lnTo>
                        <a:pt x="1028" y="855"/>
                      </a:lnTo>
                      <a:lnTo>
                        <a:pt x="1030" y="855"/>
                      </a:lnTo>
                      <a:lnTo>
                        <a:pt x="1032" y="855"/>
                      </a:lnTo>
                      <a:lnTo>
                        <a:pt x="1037" y="855"/>
                      </a:lnTo>
                      <a:lnTo>
                        <a:pt x="1039" y="855"/>
                      </a:lnTo>
                      <a:lnTo>
                        <a:pt x="1041" y="855"/>
                      </a:lnTo>
                      <a:lnTo>
                        <a:pt x="1043" y="855"/>
                      </a:lnTo>
                      <a:lnTo>
                        <a:pt x="1045" y="855"/>
                      </a:lnTo>
                      <a:lnTo>
                        <a:pt x="1050" y="855"/>
                      </a:lnTo>
                      <a:lnTo>
                        <a:pt x="1052" y="855"/>
                      </a:lnTo>
                      <a:lnTo>
                        <a:pt x="1054" y="855"/>
                      </a:lnTo>
                      <a:lnTo>
                        <a:pt x="1056" y="857"/>
                      </a:lnTo>
                      <a:lnTo>
                        <a:pt x="1058" y="855"/>
                      </a:lnTo>
                      <a:lnTo>
                        <a:pt x="1062" y="855"/>
                      </a:lnTo>
                      <a:lnTo>
                        <a:pt x="1065" y="855"/>
                      </a:lnTo>
                      <a:lnTo>
                        <a:pt x="1067" y="855"/>
                      </a:lnTo>
                      <a:lnTo>
                        <a:pt x="1069" y="855"/>
                      </a:lnTo>
                      <a:lnTo>
                        <a:pt x="1071" y="857"/>
                      </a:lnTo>
                      <a:lnTo>
                        <a:pt x="1071" y="855"/>
                      </a:lnTo>
                      <a:lnTo>
                        <a:pt x="1073" y="855"/>
                      </a:lnTo>
                      <a:lnTo>
                        <a:pt x="1075" y="855"/>
                      </a:lnTo>
                      <a:lnTo>
                        <a:pt x="1078" y="855"/>
                      </a:lnTo>
                      <a:lnTo>
                        <a:pt x="1080" y="855"/>
                      </a:lnTo>
                      <a:lnTo>
                        <a:pt x="1082" y="855"/>
                      </a:lnTo>
                      <a:lnTo>
                        <a:pt x="1084" y="855"/>
                      </a:lnTo>
                      <a:lnTo>
                        <a:pt x="1086" y="855"/>
                      </a:lnTo>
                      <a:lnTo>
                        <a:pt x="1088" y="855"/>
                      </a:lnTo>
                      <a:lnTo>
                        <a:pt x="1090" y="855"/>
                      </a:lnTo>
                      <a:lnTo>
                        <a:pt x="1093" y="855"/>
                      </a:lnTo>
                      <a:lnTo>
                        <a:pt x="1097" y="855"/>
                      </a:lnTo>
                      <a:lnTo>
                        <a:pt x="1099" y="855"/>
                      </a:lnTo>
                      <a:lnTo>
                        <a:pt x="1101" y="855"/>
                      </a:lnTo>
                      <a:lnTo>
                        <a:pt x="1103" y="855"/>
                      </a:lnTo>
                      <a:lnTo>
                        <a:pt x="1106" y="855"/>
                      </a:lnTo>
                      <a:lnTo>
                        <a:pt x="1108" y="855"/>
                      </a:lnTo>
                      <a:lnTo>
                        <a:pt x="1110" y="855"/>
                      </a:lnTo>
                      <a:lnTo>
                        <a:pt x="1112" y="855"/>
                      </a:lnTo>
                      <a:lnTo>
                        <a:pt x="1114" y="855"/>
                      </a:lnTo>
                      <a:lnTo>
                        <a:pt x="1116" y="855"/>
                      </a:lnTo>
                      <a:lnTo>
                        <a:pt x="1118" y="855"/>
                      </a:lnTo>
                      <a:lnTo>
                        <a:pt x="1121" y="855"/>
                      </a:lnTo>
                      <a:lnTo>
                        <a:pt x="1123" y="855"/>
                      </a:lnTo>
                      <a:lnTo>
                        <a:pt x="1125" y="855"/>
                      </a:lnTo>
                      <a:lnTo>
                        <a:pt x="1127" y="855"/>
                      </a:lnTo>
                      <a:lnTo>
                        <a:pt x="1129" y="855"/>
                      </a:lnTo>
                      <a:lnTo>
                        <a:pt x="1131" y="855"/>
                      </a:lnTo>
                      <a:lnTo>
                        <a:pt x="1134" y="855"/>
                      </a:lnTo>
                      <a:lnTo>
                        <a:pt x="1136" y="855"/>
                      </a:lnTo>
                      <a:lnTo>
                        <a:pt x="1138" y="855"/>
                      </a:lnTo>
                      <a:lnTo>
                        <a:pt x="1140" y="855"/>
                      </a:lnTo>
                      <a:lnTo>
                        <a:pt x="1142" y="855"/>
                      </a:lnTo>
                      <a:lnTo>
                        <a:pt x="1144" y="855"/>
                      </a:lnTo>
                      <a:lnTo>
                        <a:pt x="1146" y="855"/>
                      </a:lnTo>
                      <a:lnTo>
                        <a:pt x="1151" y="855"/>
                      </a:lnTo>
                      <a:lnTo>
                        <a:pt x="1153" y="855"/>
                      </a:lnTo>
                      <a:lnTo>
                        <a:pt x="1155" y="855"/>
                      </a:lnTo>
                      <a:lnTo>
                        <a:pt x="1157" y="855"/>
                      </a:lnTo>
                      <a:lnTo>
                        <a:pt x="1159" y="855"/>
                      </a:lnTo>
                      <a:lnTo>
                        <a:pt x="1162" y="855"/>
                      </a:lnTo>
                      <a:lnTo>
                        <a:pt x="1164" y="855"/>
                      </a:lnTo>
                      <a:lnTo>
                        <a:pt x="1166" y="855"/>
                      </a:lnTo>
                      <a:lnTo>
                        <a:pt x="1168" y="855"/>
                      </a:lnTo>
                      <a:lnTo>
                        <a:pt x="1170" y="855"/>
                      </a:lnTo>
                      <a:lnTo>
                        <a:pt x="1175" y="855"/>
                      </a:lnTo>
                      <a:lnTo>
                        <a:pt x="1177" y="855"/>
                      </a:lnTo>
                      <a:lnTo>
                        <a:pt x="1179" y="855"/>
                      </a:lnTo>
                      <a:lnTo>
                        <a:pt x="1181" y="855"/>
                      </a:lnTo>
                      <a:lnTo>
                        <a:pt x="1183" y="855"/>
                      </a:lnTo>
                      <a:lnTo>
                        <a:pt x="1185" y="855"/>
                      </a:lnTo>
                      <a:lnTo>
                        <a:pt x="1187" y="855"/>
                      </a:lnTo>
                      <a:lnTo>
                        <a:pt x="1190" y="855"/>
                      </a:lnTo>
                      <a:lnTo>
                        <a:pt x="1194" y="855"/>
                      </a:lnTo>
                      <a:lnTo>
                        <a:pt x="1196" y="855"/>
                      </a:lnTo>
                      <a:lnTo>
                        <a:pt x="1198" y="855"/>
                      </a:lnTo>
                      <a:lnTo>
                        <a:pt x="1200" y="855"/>
                      </a:lnTo>
                      <a:lnTo>
                        <a:pt x="1203" y="855"/>
                      </a:lnTo>
                      <a:lnTo>
                        <a:pt x="1205" y="855"/>
                      </a:lnTo>
                      <a:lnTo>
                        <a:pt x="1207" y="855"/>
                      </a:lnTo>
                      <a:lnTo>
                        <a:pt x="1209" y="855"/>
                      </a:lnTo>
                      <a:lnTo>
                        <a:pt x="1211" y="855"/>
                      </a:lnTo>
                      <a:lnTo>
                        <a:pt x="1213" y="855"/>
                      </a:lnTo>
                      <a:lnTo>
                        <a:pt x="1215" y="855"/>
                      </a:lnTo>
                      <a:lnTo>
                        <a:pt x="1218" y="855"/>
                      </a:lnTo>
                      <a:lnTo>
                        <a:pt x="1220" y="855"/>
                      </a:lnTo>
                      <a:lnTo>
                        <a:pt x="1222" y="855"/>
                      </a:lnTo>
                      <a:lnTo>
                        <a:pt x="1224" y="855"/>
                      </a:lnTo>
                      <a:lnTo>
                        <a:pt x="1226" y="855"/>
                      </a:lnTo>
                      <a:lnTo>
                        <a:pt x="1228" y="855"/>
                      </a:lnTo>
                      <a:lnTo>
                        <a:pt x="1231" y="855"/>
                      </a:lnTo>
                      <a:lnTo>
                        <a:pt x="1233" y="855"/>
                      </a:lnTo>
                      <a:lnTo>
                        <a:pt x="1235" y="855"/>
                      </a:lnTo>
                      <a:lnTo>
                        <a:pt x="1237" y="855"/>
                      </a:lnTo>
                      <a:lnTo>
                        <a:pt x="1239" y="855"/>
                      </a:lnTo>
                      <a:lnTo>
                        <a:pt x="1243" y="855"/>
                      </a:lnTo>
                      <a:lnTo>
                        <a:pt x="1246" y="855"/>
                      </a:lnTo>
                      <a:lnTo>
                        <a:pt x="1248" y="855"/>
                      </a:lnTo>
                      <a:lnTo>
                        <a:pt x="1250" y="855"/>
                      </a:lnTo>
                      <a:lnTo>
                        <a:pt x="1252" y="855"/>
                      </a:lnTo>
                      <a:lnTo>
                        <a:pt x="1254" y="855"/>
                      </a:lnTo>
                      <a:lnTo>
                        <a:pt x="1256" y="855"/>
                      </a:lnTo>
                      <a:lnTo>
                        <a:pt x="1259" y="855"/>
                      </a:lnTo>
                      <a:lnTo>
                        <a:pt x="1263" y="855"/>
                      </a:lnTo>
                      <a:lnTo>
                        <a:pt x="1265" y="855"/>
                      </a:lnTo>
                      <a:lnTo>
                        <a:pt x="1267" y="855"/>
                      </a:lnTo>
                      <a:lnTo>
                        <a:pt x="1269" y="855"/>
                      </a:lnTo>
                      <a:lnTo>
                        <a:pt x="1271" y="855"/>
                      </a:lnTo>
                      <a:lnTo>
                        <a:pt x="1276" y="855"/>
                      </a:lnTo>
                      <a:lnTo>
                        <a:pt x="1278" y="855"/>
                      </a:lnTo>
                      <a:lnTo>
                        <a:pt x="1280" y="855"/>
                      </a:lnTo>
                      <a:lnTo>
                        <a:pt x="1282" y="855"/>
                      </a:lnTo>
                      <a:lnTo>
                        <a:pt x="1284" y="855"/>
                      </a:lnTo>
                      <a:lnTo>
                        <a:pt x="1287" y="855"/>
                      </a:lnTo>
                      <a:lnTo>
                        <a:pt x="1289" y="855"/>
                      </a:lnTo>
                      <a:lnTo>
                        <a:pt x="1291" y="855"/>
                      </a:lnTo>
                      <a:lnTo>
                        <a:pt x="1293" y="855"/>
                      </a:lnTo>
                      <a:lnTo>
                        <a:pt x="1295" y="855"/>
                      </a:lnTo>
                      <a:lnTo>
                        <a:pt x="1297" y="855"/>
                      </a:lnTo>
                      <a:lnTo>
                        <a:pt x="1299" y="855"/>
                      </a:lnTo>
                      <a:lnTo>
                        <a:pt x="1302" y="855"/>
                      </a:lnTo>
                      <a:lnTo>
                        <a:pt x="1304" y="855"/>
                      </a:lnTo>
                      <a:lnTo>
                        <a:pt x="1306" y="855"/>
                      </a:lnTo>
                      <a:lnTo>
                        <a:pt x="1308" y="855"/>
                      </a:lnTo>
                      <a:lnTo>
                        <a:pt x="1310" y="855"/>
                      </a:lnTo>
                      <a:lnTo>
                        <a:pt x="1312" y="855"/>
                      </a:lnTo>
                      <a:lnTo>
                        <a:pt x="1315" y="855"/>
                      </a:lnTo>
                      <a:lnTo>
                        <a:pt x="1319" y="855"/>
                      </a:lnTo>
                      <a:lnTo>
                        <a:pt x="1321" y="855"/>
                      </a:lnTo>
                      <a:lnTo>
                        <a:pt x="1323" y="855"/>
                      </a:lnTo>
                      <a:lnTo>
                        <a:pt x="1325" y="855"/>
                      </a:lnTo>
                      <a:lnTo>
                        <a:pt x="1327" y="855"/>
                      </a:lnTo>
                      <a:lnTo>
                        <a:pt x="1330" y="855"/>
                      </a:lnTo>
                      <a:lnTo>
                        <a:pt x="1332" y="855"/>
                      </a:lnTo>
                      <a:lnTo>
                        <a:pt x="1334" y="855"/>
                      </a:lnTo>
                      <a:lnTo>
                        <a:pt x="1336" y="855"/>
                      </a:lnTo>
                      <a:lnTo>
                        <a:pt x="1338" y="855"/>
                      </a:lnTo>
                      <a:lnTo>
                        <a:pt x="1340" y="855"/>
                      </a:lnTo>
                      <a:lnTo>
                        <a:pt x="1343" y="855"/>
                      </a:lnTo>
                      <a:lnTo>
                        <a:pt x="1345" y="855"/>
                      </a:lnTo>
                      <a:lnTo>
                        <a:pt x="1347" y="855"/>
                      </a:lnTo>
                      <a:lnTo>
                        <a:pt x="1347" y="853"/>
                      </a:lnTo>
                      <a:lnTo>
                        <a:pt x="1349" y="835"/>
                      </a:lnTo>
                      <a:lnTo>
                        <a:pt x="1351" y="808"/>
                      </a:lnTo>
                      <a:lnTo>
                        <a:pt x="1353" y="687"/>
                      </a:lnTo>
                      <a:lnTo>
                        <a:pt x="1353" y="576"/>
                      </a:lnTo>
                      <a:lnTo>
                        <a:pt x="1355" y="256"/>
                      </a:lnTo>
                      <a:lnTo>
                        <a:pt x="1358" y="198"/>
                      </a:lnTo>
                      <a:lnTo>
                        <a:pt x="1360" y="0"/>
                      </a:lnTo>
                      <a:lnTo>
                        <a:pt x="1362" y="208"/>
                      </a:lnTo>
                      <a:lnTo>
                        <a:pt x="1364" y="447"/>
                      </a:lnTo>
                      <a:lnTo>
                        <a:pt x="1364" y="515"/>
                      </a:lnTo>
                      <a:lnTo>
                        <a:pt x="1366" y="732"/>
                      </a:lnTo>
                      <a:lnTo>
                        <a:pt x="1368" y="771"/>
                      </a:lnTo>
                      <a:lnTo>
                        <a:pt x="1371" y="840"/>
                      </a:lnTo>
                      <a:lnTo>
                        <a:pt x="1371" y="846"/>
                      </a:lnTo>
                      <a:lnTo>
                        <a:pt x="1373" y="853"/>
                      </a:lnTo>
                      <a:lnTo>
                        <a:pt x="1375" y="855"/>
                      </a:lnTo>
                      <a:lnTo>
                        <a:pt x="1377" y="855"/>
                      </a:lnTo>
                      <a:lnTo>
                        <a:pt x="1379" y="855"/>
                      </a:lnTo>
                      <a:lnTo>
                        <a:pt x="1381" y="855"/>
                      </a:lnTo>
                      <a:lnTo>
                        <a:pt x="1383" y="855"/>
                      </a:lnTo>
                      <a:lnTo>
                        <a:pt x="1386" y="855"/>
                      </a:lnTo>
                      <a:lnTo>
                        <a:pt x="1388" y="855"/>
                      </a:lnTo>
                      <a:lnTo>
                        <a:pt x="1390" y="855"/>
                      </a:lnTo>
                      <a:lnTo>
                        <a:pt x="1392" y="855"/>
                      </a:lnTo>
                      <a:lnTo>
                        <a:pt x="1394" y="855"/>
                      </a:lnTo>
                      <a:lnTo>
                        <a:pt x="1399" y="855"/>
                      </a:lnTo>
                      <a:lnTo>
                        <a:pt x="1401" y="855"/>
                      </a:lnTo>
                      <a:lnTo>
                        <a:pt x="1403" y="855"/>
                      </a:lnTo>
                      <a:lnTo>
                        <a:pt x="1405" y="855"/>
                      </a:lnTo>
                      <a:lnTo>
                        <a:pt x="1407" y="855"/>
                      </a:lnTo>
                      <a:lnTo>
                        <a:pt x="1411" y="855"/>
                      </a:lnTo>
                      <a:lnTo>
                        <a:pt x="1414" y="855"/>
                      </a:lnTo>
                      <a:lnTo>
                        <a:pt x="1416" y="855"/>
                      </a:lnTo>
                      <a:lnTo>
                        <a:pt x="1418" y="855"/>
                      </a:lnTo>
                      <a:lnTo>
                        <a:pt x="1420" y="855"/>
                      </a:lnTo>
                      <a:lnTo>
                        <a:pt x="1424" y="855"/>
                      </a:lnTo>
                      <a:lnTo>
                        <a:pt x="1427" y="855"/>
                      </a:lnTo>
                      <a:lnTo>
                        <a:pt x="1431" y="855"/>
                      </a:lnTo>
                      <a:lnTo>
                        <a:pt x="1433" y="855"/>
                      </a:lnTo>
                      <a:lnTo>
                        <a:pt x="1435" y="855"/>
                      </a:lnTo>
                      <a:lnTo>
                        <a:pt x="1437" y="855"/>
                      </a:lnTo>
                      <a:lnTo>
                        <a:pt x="1440" y="855"/>
                      </a:lnTo>
                      <a:lnTo>
                        <a:pt x="1442" y="855"/>
                      </a:lnTo>
                      <a:lnTo>
                        <a:pt x="1444" y="855"/>
                      </a:lnTo>
                      <a:lnTo>
                        <a:pt x="1446" y="855"/>
                      </a:lnTo>
                      <a:lnTo>
                        <a:pt x="1448" y="855"/>
                      </a:lnTo>
                      <a:lnTo>
                        <a:pt x="1450" y="855"/>
                      </a:lnTo>
                      <a:lnTo>
                        <a:pt x="1452" y="855"/>
                      </a:lnTo>
                      <a:lnTo>
                        <a:pt x="1455" y="855"/>
                      </a:lnTo>
                      <a:lnTo>
                        <a:pt x="1457" y="855"/>
                      </a:lnTo>
                      <a:lnTo>
                        <a:pt x="1459" y="855"/>
                      </a:lnTo>
                      <a:lnTo>
                        <a:pt x="1461" y="855"/>
                      </a:lnTo>
                      <a:lnTo>
                        <a:pt x="1463" y="855"/>
                      </a:lnTo>
                      <a:lnTo>
                        <a:pt x="1468" y="855"/>
                      </a:lnTo>
                      <a:lnTo>
                        <a:pt x="1470" y="855"/>
                      </a:lnTo>
                      <a:lnTo>
                        <a:pt x="1472" y="855"/>
                      </a:lnTo>
                      <a:lnTo>
                        <a:pt x="1474" y="855"/>
                      </a:lnTo>
                      <a:lnTo>
                        <a:pt x="1476" y="855"/>
                      </a:lnTo>
                      <a:lnTo>
                        <a:pt x="1478" y="855"/>
                      </a:lnTo>
                      <a:lnTo>
                        <a:pt x="1480" y="855"/>
                      </a:lnTo>
                      <a:lnTo>
                        <a:pt x="1483" y="855"/>
                      </a:lnTo>
                      <a:lnTo>
                        <a:pt x="1485" y="855"/>
                      </a:lnTo>
                      <a:lnTo>
                        <a:pt x="1487" y="855"/>
                      </a:lnTo>
                      <a:lnTo>
                        <a:pt x="1489" y="855"/>
                      </a:lnTo>
                      <a:lnTo>
                        <a:pt x="1491" y="855"/>
                      </a:lnTo>
                      <a:lnTo>
                        <a:pt x="1493" y="855"/>
                      </a:lnTo>
                      <a:lnTo>
                        <a:pt x="1496" y="855"/>
                      </a:lnTo>
                      <a:lnTo>
                        <a:pt x="1500" y="855"/>
                      </a:lnTo>
                      <a:lnTo>
                        <a:pt x="1502" y="855"/>
                      </a:lnTo>
                      <a:lnTo>
                        <a:pt x="1506" y="855"/>
                      </a:lnTo>
                      <a:lnTo>
                        <a:pt x="1508" y="855"/>
                      </a:lnTo>
                      <a:lnTo>
                        <a:pt x="1513" y="855"/>
                      </a:lnTo>
                      <a:lnTo>
                        <a:pt x="1515" y="855"/>
                      </a:lnTo>
                      <a:lnTo>
                        <a:pt x="1517" y="855"/>
                      </a:lnTo>
                      <a:lnTo>
                        <a:pt x="1519" y="855"/>
                      </a:lnTo>
                      <a:lnTo>
                        <a:pt x="1524" y="855"/>
                      </a:lnTo>
                      <a:lnTo>
                        <a:pt x="1526" y="855"/>
                      </a:lnTo>
                      <a:lnTo>
                        <a:pt x="1528" y="855"/>
                      </a:lnTo>
                      <a:lnTo>
                        <a:pt x="1530" y="855"/>
                      </a:lnTo>
                      <a:lnTo>
                        <a:pt x="1534" y="855"/>
                      </a:lnTo>
                      <a:lnTo>
                        <a:pt x="1536" y="855"/>
                      </a:lnTo>
                      <a:lnTo>
                        <a:pt x="1539" y="855"/>
                      </a:lnTo>
                      <a:lnTo>
                        <a:pt x="1541" y="855"/>
                      </a:lnTo>
                      <a:lnTo>
                        <a:pt x="1543" y="855"/>
                      </a:lnTo>
                      <a:lnTo>
                        <a:pt x="1545" y="855"/>
                      </a:lnTo>
                      <a:lnTo>
                        <a:pt x="1547" y="855"/>
                      </a:lnTo>
                      <a:lnTo>
                        <a:pt x="1549" y="855"/>
                      </a:lnTo>
                      <a:lnTo>
                        <a:pt x="1552" y="855"/>
                      </a:lnTo>
                      <a:lnTo>
                        <a:pt x="1554" y="855"/>
                      </a:lnTo>
                      <a:lnTo>
                        <a:pt x="1556" y="855"/>
                      </a:lnTo>
                      <a:lnTo>
                        <a:pt x="1560" y="855"/>
                      </a:lnTo>
                      <a:lnTo>
                        <a:pt x="1562" y="855"/>
                      </a:lnTo>
                      <a:lnTo>
                        <a:pt x="1564" y="855"/>
                      </a:lnTo>
                      <a:lnTo>
                        <a:pt x="1567" y="855"/>
                      </a:lnTo>
                      <a:lnTo>
                        <a:pt x="1569" y="855"/>
                      </a:lnTo>
                      <a:lnTo>
                        <a:pt x="1571" y="855"/>
                      </a:lnTo>
                      <a:lnTo>
                        <a:pt x="1575" y="855"/>
                      </a:lnTo>
                      <a:lnTo>
                        <a:pt x="1577" y="855"/>
                      </a:lnTo>
                      <a:lnTo>
                        <a:pt x="1580" y="855"/>
                      </a:lnTo>
                      <a:lnTo>
                        <a:pt x="1584" y="855"/>
                      </a:lnTo>
                      <a:lnTo>
                        <a:pt x="1586" y="855"/>
                      </a:lnTo>
                      <a:lnTo>
                        <a:pt x="1590" y="855"/>
                      </a:lnTo>
                      <a:lnTo>
                        <a:pt x="1592" y="855"/>
                      </a:lnTo>
                      <a:lnTo>
                        <a:pt x="1595" y="855"/>
                      </a:lnTo>
                      <a:lnTo>
                        <a:pt x="1597" y="855"/>
                      </a:lnTo>
                      <a:lnTo>
                        <a:pt x="1601" y="855"/>
                      </a:lnTo>
                      <a:lnTo>
                        <a:pt x="1603" y="855"/>
                      </a:lnTo>
                      <a:lnTo>
                        <a:pt x="1605" y="855"/>
                      </a:lnTo>
                      <a:lnTo>
                        <a:pt x="1608" y="855"/>
                      </a:lnTo>
                      <a:lnTo>
                        <a:pt x="1610" y="855"/>
                      </a:lnTo>
                      <a:lnTo>
                        <a:pt x="1614" y="855"/>
                      </a:lnTo>
                      <a:lnTo>
                        <a:pt x="1616" y="855"/>
                      </a:lnTo>
                      <a:lnTo>
                        <a:pt x="1618" y="855"/>
                      </a:lnTo>
                      <a:lnTo>
                        <a:pt x="1620" y="855"/>
                      </a:lnTo>
                      <a:lnTo>
                        <a:pt x="1623" y="855"/>
                      </a:lnTo>
                      <a:lnTo>
                        <a:pt x="1625" y="855"/>
                      </a:lnTo>
                      <a:lnTo>
                        <a:pt x="1627" y="855"/>
                      </a:lnTo>
                      <a:lnTo>
                        <a:pt x="1629" y="855"/>
                      </a:lnTo>
                      <a:lnTo>
                        <a:pt x="1631" y="855"/>
                      </a:lnTo>
                      <a:lnTo>
                        <a:pt x="1633" y="855"/>
                      </a:lnTo>
                      <a:lnTo>
                        <a:pt x="1638" y="855"/>
                      </a:lnTo>
                      <a:lnTo>
                        <a:pt x="1640" y="855"/>
                      </a:lnTo>
                      <a:lnTo>
                        <a:pt x="1642" y="855"/>
                      </a:lnTo>
                      <a:lnTo>
                        <a:pt x="1644" y="855"/>
                      </a:lnTo>
                      <a:lnTo>
                        <a:pt x="1646" y="855"/>
                      </a:lnTo>
                      <a:lnTo>
                        <a:pt x="1648" y="855"/>
                      </a:lnTo>
                      <a:lnTo>
                        <a:pt x="1651" y="855"/>
                      </a:lnTo>
                      <a:lnTo>
                        <a:pt x="1653" y="855"/>
                      </a:lnTo>
                      <a:lnTo>
                        <a:pt x="1655" y="855"/>
                      </a:lnTo>
                      <a:lnTo>
                        <a:pt x="1657" y="855"/>
                      </a:lnTo>
                      <a:lnTo>
                        <a:pt x="1659" y="855"/>
                      </a:lnTo>
                      <a:lnTo>
                        <a:pt x="1661" y="855"/>
                      </a:lnTo>
                      <a:lnTo>
                        <a:pt x="1664" y="855"/>
                      </a:lnTo>
                      <a:lnTo>
                        <a:pt x="1666" y="855"/>
                      </a:lnTo>
                      <a:lnTo>
                        <a:pt x="1668" y="855"/>
                      </a:lnTo>
                      <a:lnTo>
                        <a:pt x="1670" y="855"/>
                      </a:lnTo>
                      <a:lnTo>
                        <a:pt x="1672" y="855"/>
                      </a:lnTo>
                      <a:lnTo>
                        <a:pt x="1674" y="855"/>
                      </a:lnTo>
                      <a:lnTo>
                        <a:pt x="1677" y="855"/>
                      </a:lnTo>
                      <a:lnTo>
                        <a:pt x="1679" y="855"/>
                      </a:lnTo>
                      <a:lnTo>
                        <a:pt x="1681" y="855"/>
                      </a:lnTo>
                      <a:lnTo>
                        <a:pt x="1683" y="855"/>
                      </a:lnTo>
                      <a:lnTo>
                        <a:pt x="1685" y="855"/>
                      </a:lnTo>
                      <a:lnTo>
                        <a:pt x="1687" y="855"/>
                      </a:lnTo>
                      <a:lnTo>
                        <a:pt x="1689" y="855"/>
                      </a:lnTo>
                      <a:lnTo>
                        <a:pt x="1692" y="855"/>
                      </a:lnTo>
                      <a:lnTo>
                        <a:pt x="1694" y="855"/>
                      </a:lnTo>
                      <a:lnTo>
                        <a:pt x="1696" y="855"/>
                      </a:lnTo>
                      <a:lnTo>
                        <a:pt x="1698" y="855"/>
                      </a:lnTo>
                      <a:lnTo>
                        <a:pt x="1700" y="855"/>
                      </a:lnTo>
                      <a:lnTo>
                        <a:pt x="1702" y="855"/>
                      </a:lnTo>
                      <a:lnTo>
                        <a:pt x="1705" y="855"/>
                      </a:lnTo>
                      <a:lnTo>
                        <a:pt x="1707" y="855"/>
                      </a:lnTo>
                      <a:lnTo>
                        <a:pt x="1709" y="855"/>
                      </a:lnTo>
                      <a:lnTo>
                        <a:pt x="1711" y="855"/>
                      </a:lnTo>
                      <a:lnTo>
                        <a:pt x="1713" y="855"/>
                      </a:lnTo>
                      <a:lnTo>
                        <a:pt x="1715" y="855"/>
                      </a:lnTo>
                      <a:lnTo>
                        <a:pt x="1717" y="855"/>
                      </a:lnTo>
                      <a:lnTo>
                        <a:pt x="1720" y="855"/>
                      </a:lnTo>
                      <a:lnTo>
                        <a:pt x="1722" y="855"/>
                      </a:lnTo>
                      <a:lnTo>
                        <a:pt x="1724" y="855"/>
                      </a:lnTo>
                      <a:lnTo>
                        <a:pt x="1726" y="855"/>
                      </a:lnTo>
                      <a:lnTo>
                        <a:pt x="1728" y="855"/>
                      </a:lnTo>
                      <a:lnTo>
                        <a:pt x="1733" y="855"/>
                      </a:lnTo>
                      <a:lnTo>
                        <a:pt x="1735" y="855"/>
                      </a:lnTo>
                      <a:lnTo>
                        <a:pt x="1737" y="855"/>
                      </a:lnTo>
                      <a:lnTo>
                        <a:pt x="1739" y="855"/>
                      </a:lnTo>
                      <a:lnTo>
                        <a:pt x="1741" y="855"/>
                      </a:lnTo>
                      <a:lnTo>
                        <a:pt x="1743" y="855"/>
                      </a:lnTo>
                      <a:lnTo>
                        <a:pt x="1745" y="855"/>
                      </a:lnTo>
                      <a:lnTo>
                        <a:pt x="1748" y="855"/>
                      </a:lnTo>
                      <a:lnTo>
                        <a:pt x="1750" y="855"/>
                      </a:lnTo>
                      <a:lnTo>
                        <a:pt x="1752" y="855"/>
                      </a:lnTo>
                      <a:lnTo>
                        <a:pt x="1754" y="855"/>
                      </a:lnTo>
                      <a:lnTo>
                        <a:pt x="1756" y="855"/>
                      </a:lnTo>
                      <a:lnTo>
                        <a:pt x="1758" y="855"/>
                      </a:lnTo>
                      <a:lnTo>
                        <a:pt x="1763" y="855"/>
                      </a:lnTo>
                      <a:lnTo>
                        <a:pt x="1765" y="855"/>
                      </a:lnTo>
                      <a:lnTo>
                        <a:pt x="1767" y="855"/>
                      </a:lnTo>
                      <a:lnTo>
                        <a:pt x="1769" y="855"/>
                      </a:lnTo>
                      <a:lnTo>
                        <a:pt x="1771" y="855"/>
                      </a:lnTo>
                      <a:lnTo>
                        <a:pt x="1773" y="855"/>
                      </a:lnTo>
                      <a:lnTo>
                        <a:pt x="1776" y="855"/>
                      </a:lnTo>
                      <a:lnTo>
                        <a:pt x="1778" y="855"/>
                      </a:lnTo>
                      <a:lnTo>
                        <a:pt x="1780" y="855"/>
                      </a:lnTo>
                      <a:lnTo>
                        <a:pt x="1782" y="855"/>
                      </a:lnTo>
                      <a:lnTo>
                        <a:pt x="1784" y="855"/>
                      </a:lnTo>
                      <a:lnTo>
                        <a:pt x="1786" y="855"/>
                      </a:lnTo>
                      <a:lnTo>
                        <a:pt x="1789" y="855"/>
                      </a:lnTo>
                      <a:lnTo>
                        <a:pt x="1791" y="855"/>
                      </a:lnTo>
                      <a:lnTo>
                        <a:pt x="1793" y="855"/>
                      </a:lnTo>
                      <a:lnTo>
                        <a:pt x="1795" y="855"/>
                      </a:lnTo>
                      <a:lnTo>
                        <a:pt x="1797" y="855"/>
                      </a:lnTo>
                      <a:lnTo>
                        <a:pt x="1801" y="855"/>
                      </a:lnTo>
                      <a:lnTo>
                        <a:pt x="1804" y="855"/>
                      </a:lnTo>
                      <a:lnTo>
                        <a:pt x="1806" y="855"/>
                      </a:lnTo>
                      <a:lnTo>
                        <a:pt x="1808" y="855"/>
                      </a:lnTo>
                      <a:lnTo>
                        <a:pt x="1810" y="855"/>
                      </a:lnTo>
                      <a:lnTo>
                        <a:pt x="1812" y="855"/>
                      </a:lnTo>
                      <a:lnTo>
                        <a:pt x="1814" y="855"/>
                      </a:lnTo>
                      <a:lnTo>
                        <a:pt x="1819" y="855"/>
                      </a:lnTo>
                      <a:lnTo>
                        <a:pt x="1821" y="855"/>
                      </a:lnTo>
                      <a:lnTo>
                        <a:pt x="1823" y="855"/>
                      </a:lnTo>
                      <a:lnTo>
                        <a:pt x="1825" y="855"/>
                      </a:lnTo>
                      <a:lnTo>
                        <a:pt x="1827" y="855"/>
                      </a:lnTo>
                      <a:lnTo>
                        <a:pt x="1829" y="855"/>
                      </a:lnTo>
                      <a:lnTo>
                        <a:pt x="1832" y="855"/>
                      </a:lnTo>
                      <a:lnTo>
                        <a:pt x="1834" y="855"/>
                      </a:lnTo>
                      <a:lnTo>
                        <a:pt x="1838" y="855"/>
                      </a:lnTo>
                      <a:lnTo>
                        <a:pt x="1840" y="855"/>
                      </a:lnTo>
                      <a:lnTo>
                        <a:pt x="1845" y="855"/>
                      </a:lnTo>
                      <a:lnTo>
                        <a:pt x="1847" y="855"/>
                      </a:lnTo>
                      <a:lnTo>
                        <a:pt x="1849" y="855"/>
                      </a:lnTo>
                      <a:lnTo>
                        <a:pt x="1851" y="855"/>
                      </a:lnTo>
                      <a:lnTo>
                        <a:pt x="1853" y="855"/>
                      </a:lnTo>
                      <a:lnTo>
                        <a:pt x="1855" y="855"/>
                      </a:lnTo>
                      <a:lnTo>
                        <a:pt x="1857" y="855"/>
                      </a:lnTo>
                      <a:lnTo>
                        <a:pt x="1862" y="855"/>
                      </a:lnTo>
                      <a:lnTo>
                        <a:pt x="1864" y="855"/>
                      </a:lnTo>
                      <a:lnTo>
                        <a:pt x="1866" y="855"/>
                      </a:lnTo>
                      <a:lnTo>
                        <a:pt x="1868" y="855"/>
                      </a:lnTo>
                      <a:lnTo>
                        <a:pt x="1870" y="855"/>
                      </a:lnTo>
                      <a:lnTo>
                        <a:pt x="1873" y="855"/>
                      </a:lnTo>
                      <a:lnTo>
                        <a:pt x="1875" y="855"/>
                      </a:lnTo>
                      <a:lnTo>
                        <a:pt x="1877" y="855"/>
                      </a:lnTo>
                      <a:lnTo>
                        <a:pt x="1879" y="855"/>
                      </a:lnTo>
                      <a:lnTo>
                        <a:pt x="1881" y="855"/>
                      </a:lnTo>
                      <a:lnTo>
                        <a:pt x="1883" y="855"/>
                      </a:lnTo>
                      <a:lnTo>
                        <a:pt x="1885" y="855"/>
                      </a:lnTo>
                      <a:lnTo>
                        <a:pt x="1888" y="855"/>
                      </a:lnTo>
                      <a:lnTo>
                        <a:pt x="1890" y="855"/>
                      </a:lnTo>
                      <a:lnTo>
                        <a:pt x="1892" y="855"/>
                      </a:lnTo>
                      <a:lnTo>
                        <a:pt x="1894" y="855"/>
                      </a:lnTo>
                      <a:lnTo>
                        <a:pt x="1896" y="855"/>
                      </a:lnTo>
                      <a:lnTo>
                        <a:pt x="1898" y="855"/>
                      </a:lnTo>
                      <a:lnTo>
                        <a:pt x="1901" y="855"/>
                      </a:lnTo>
                      <a:lnTo>
                        <a:pt x="1903" y="855"/>
                      </a:lnTo>
                      <a:lnTo>
                        <a:pt x="1905" y="855"/>
                      </a:lnTo>
                      <a:lnTo>
                        <a:pt x="1907" y="855"/>
                      </a:lnTo>
                      <a:lnTo>
                        <a:pt x="1911" y="855"/>
                      </a:lnTo>
                      <a:lnTo>
                        <a:pt x="1916" y="855"/>
                      </a:lnTo>
                      <a:lnTo>
                        <a:pt x="1918" y="855"/>
                      </a:lnTo>
                      <a:lnTo>
                        <a:pt x="1920" y="855"/>
                      </a:lnTo>
                      <a:lnTo>
                        <a:pt x="1924" y="855"/>
                      </a:lnTo>
                      <a:lnTo>
                        <a:pt x="1926" y="855"/>
                      </a:lnTo>
                      <a:lnTo>
                        <a:pt x="1929" y="855"/>
                      </a:lnTo>
                      <a:lnTo>
                        <a:pt x="1931" y="855"/>
                      </a:lnTo>
                      <a:lnTo>
                        <a:pt x="1933" y="855"/>
                      </a:lnTo>
                      <a:lnTo>
                        <a:pt x="1935" y="855"/>
                      </a:lnTo>
                      <a:lnTo>
                        <a:pt x="1937" y="855"/>
                      </a:lnTo>
                      <a:lnTo>
                        <a:pt x="1939" y="855"/>
                      </a:lnTo>
                      <a:lnTo>
                        <a:pt x="1942" y="855"/>
                      </a:lnTo>
                      <a:lnTo>
                        <a:pt x="1944" y="855"/>
                      </a:lnTo>
                      <a:lnTo>
                        <a:pt x="1946" y="855"/>
                      </a:lnTo>
                      <a:lnTo>
                        <a:pt x="1948" y="855"/>
                      </a:lnTo>
                      <a:lnTo>
                        <a:pt x="1950" y="855"/>
                      </a:lnTo>
                      <a:lnTo>
                        <a:pt x="1952" y="855"/>
                      </a:lnTo>
                      <a:lnTo>
                        <a:pt x="1957" y="855"/>
                      </a:lnTo>
                      <a:lnTo>
                        <a:pt x="1961" y="855"/>
                      </a:lnTo>
                      <a:lnTo>
                        <a:pt x="1963" y="855"/>
                      </a:lnTo>
                      <a:lnTo>
                        <a:pt x="1967" y="855"/>
                      </a:lnTo>
                      <a:lnTo>
                        <a:pt x="1970" y="855"/>
                      </a:lnTo>
                      <a:lnTo>
                        <a:pt x="1972" y="855"/>
                      </a:lnTo>
                      <a:lnTo>
                        <a:pt x="1974" y="855"/>
                      </a:lnTo>
                      <a:lnTo>
                        <a:pt x="1976" y="855"/>
                      </a:lnTo>
                      <a:lnTo>
                        <a:pt x="1978" y="855"/>
                      </a:lnTo>
                      <a:lnTo>
                        <a:pt x="1980" y="855"/>
                      </a:lnTo>
                      <a:lnTo>
                        <a:pt x="1982" y="855"/>
                      </a:lnTo>
                      <a:lnTo>
                        <a:pt x="1985" y="855"/>
                      </a:lnTo>
                      <a:lnTo>
                        <a:pt x="1987" y="855"/>
                      </a:lnTo>
                      <a:lnTo>
                        <a:pt x="1989" y="855"/>
                      </a:lnTo>
                      <a:lnTo>
                        <a:pt x="1991" y="855"/>
                      </a:lnTo>
                      <a:lnTo>
                        <a:pt x="1995" y="855"/>
                      </a:lnTo>
                      <a:lnTo>
                        <a:pt x="2000" y="855"/>
                      </a:lnTo>
                      <a:lnTo>
                        <a:pt x="2002" y="855"/>
                      </a:lnTo>
                      <a:lnTo>
                        <a:pt x="2004" y="855"/>
                      </a:lnTo>
                      <a:lnTo>
                        <a:pt x="2006" y="855"/>
                      </a:lnTo>
                      <a:lnTo>
                        <a:pt x="2008" y="855"/>
                      </a:lnTo>
                      <a:lnTo>
                        <a:pt x="2010" y="855"/>
                      </a:lnTo>
                      <a:lnTo>
                        <a:pt x="2013" y="855"/>
                      </a:lnTo>
                      <a:lnTo>
                        <a:pt x="2015" y="855"/>
                      </a:lnTo>
                      <a:lnTo>
                        <a:pt x="2017" y="855"/>
                      </a:lnTo>
                      <a:lnTo>
                        <a:pt x="2019" y="855"/>
                      </a:lnTo>
                      <a:lnTo>
                        <a:pt x="2023" y="855"/>
                      </a:lnTo>
                      <a:lnTo>
                        <a:pt x="2026" y="855"/>
                      </a:lnTo>
                      <a:lnTo>
                        <a:pt x="2028" y="855"/>
                      </a:lnTo>
                      <a:lnTo>
                        <a:pt x="2032" y="855"/>
                      </a:lnTo>
                      <a:lnTo>
                        <a:pt x="2034" y="855"/>
                      </a:lnTo>
                      <a:lnTo>
                        <a:pt x="2036" y="855"/>
                      </a:lnTo>
                      <a:lnTo>
                        <a:pt x="2041" y="855"/>
                      </a:lnTo>
                      <a:lnTo>
                        <a:pt x="2045" y="855"/>
                      </a:lnTo>
                      <a:lnTo>
                        <a:pt x="2047" y="855"/>
                      </a:lnTo>
                      <a:lnTo>
                        <a:pt x="2049" y="855"/>
                      </a:lnTo>
                      <a:lnTo>
                        <a:pt x="2051" y="855"/>
                      </a:lnTo>
                      <a:lnTo>
                        <a:pt x="2054" y="855"/>
                      </a:lnTo>
                      <a:lnTo>
                        <a:pt x="2056" y="855"/>
                      </a:lnTo>
                      <a:lnTo>
                        <a:pt x="2058" y="855"/>
                      </a:lnTo>
                      <a:lnTo>
                        <a:pt x="2060" y="855"/>
                      </a:lnTo>
                      <a:lnTo>
                        <a:pt x="2064" y="855"/>
                      </a:lnTo>
                      <a:lnTo>
                        <a:pt x="2066" y="855"/>
                      </a:lnTo>
                      <a:lnTo>
                        <a:pt x="2069" y="855"/>
                      </a:lnTo>
                      <a:lnTo>
                        <a:pt x="2071" y="855"/>
                      </a:lnTo>
                      <a:lnTo>
                        <a:pt x="2073" y="855"/>
                      </a:lnTo>
                      <a:lnTo>
                        <a:pt x="2075" y="855"/>
                      </a:lnTo>
                      <a:lnTo>
                        <a:pt x="2077" y="855"/>
                      </a:lnTo>
                      <a:lnTo>
                        <a:pt x="2079" y="855"/>
                      </a:lnTo>
                      <a:lnTo>
                        <a:pt x="2082" y="855"/>
                      </a:lnTo>
                      <a:lnTo>
                        <a:pt x="2084" y="855"/>
                      </a:lnTo>
                      <a:lnTo>
                        <a:pt x="2086" y="855"/>
                      </a:lnTo>
                      <a:lnTo>
                        <a:pt x="2088" y="855"/>
                      </a:lnTo>
                      <a:lnTo>
                        <a:pt x="2090" y="855"/>
                      </a:lnTo>
                      <a:lnTo>
                        <a:pt x="2094" y="855"/>
                      </a:lnTo>
                      <a:lnTo>
                        <a:pt x="2097" y="855"/>
                      </a:lnTo>
                      <a:lnTo>
                        <a:pt x="2099" y="855"/>
                      </a:lnTo>
                      <a:lnTo>
                        <a:pt x="2101" y="855"/>
                      </a:lnTo>
                      <a:lnTo>
                        <a:pt x="2103" y="855"/>
                      </a:lnTo>
                      <a:lnTo>
                        <a:pt x="2105" y="855"/>
                      </a:lnTo>
                      <a:lnTo>
                        <a:pt x="2107" y="855"/>
                      </a:lnTo>
                      <a:lnTo>
                        <a:pt x="2110" y="855"/>
                      </a:lnTo>
                      <a:lnTo>
                        <a:pt x="2112" y="855"/>
                      </a:lnTo>
                      <a:lnTo>
                        <a:pt x="2114" y="855"/>
                      </a:lnTo>
                      <a:lnTo>
                        <a:pt x="2116" y="855"/>
                      </a:lnTo>
                      <a:lnTo>
                        <a:pt x="2118" y="855"/>
                      </a:lnTo>
                      <a:lnTo>
                        <a:pt x="2122" y="855"/>
                      </a:lnTo>
                      <a:lnTo>
                        <a:pt x="2127" y="855"/>
                      </a:lnTo>
                      <a:lnTo>
                        <a:pt x="2129" y="855"/>
                      </a:lnTo>
                      <a:lnTo>
                        <a:pt x="2131" y="855"/>
                      </a:lnTo>
                      <a:lnTo>
                        <a:pt x="2133" y="855"/>
                      </a:lnTo>
                      <a:lnTo>
                        <a:pt x="2135" y="855"/>
                      </a:lnTo>
                      <a:lnTo>
                        <a:pt x="2138" y="855"/>
                      </a:lnTo>
                      <a:lnTo>
                        <a:pt x="2140" y="855"/>
                      </a:lnTo>
                      <a:lnTo>
                        <a:pt x="2142" y="855"/>
                      </a:lnTo>
                      <a:lnTo>
                        <a:pt x="2144" y="855"/>
                      </a:lnTo>
                      <a:lnTo>
                        <a:pt x="2146" y="855"/>
                      </a:lnTo>
                      <a:lnTo>
                        <a:pt x="2148" y="855"/>
                      </a:lnTo>
                      <a:lnTo>
                        <a:pt x="2150" y="855"/>
                      </a:lnTo>
                      <a:lnTo>
                        <a:pt x="2153" y="855"/>
                      </a:lnTo>
                      <a:lnTo>
                        <a:pt x="2157" y="855"/>
                      </a:lnTo>
                      <a:lnTo>
                        <a:pt x="2159" y="855"/>
                      </a:lnTo>
                      <a:lnTo>
                        <a:pt x="2161" y="855"/>
                      </a:lnTo>
                      <a:lnTo>
                        <a:pt x="2163" y="855"/>
                      </a:lnTo>
                      <a:lnTo>
                        <a:pt x="2166" y="855"/>
                      </a:lnTo>
                      <a:lnTo>
                        <a:pt x="2168" y="855"/>
                      </a:lnTo>
                      <a:lnTo>
                        <a:pt x="2170" y="855"/>
                      </a:lnTo>
                      <a:lnTo>
                        <a:pt x="2172" y="855"/>
                      </a:lnTo>
                      <a:lnTo>
                        <a:pt x="2176" y="855"/>
                      </a:lnTo>
                      <a:lnTo>
                        <a:pt x="2179" y="855"/>
                      </a:lnTo>
                      <a:lnTo>
                        <a:pt x="2181" y="855"/>
                      </a:lnTo>
                      <a:lnTo>
                        <a:pt x="2183" y="855"/>
                      </a:lnTo>
                      <a:lnTo>
                        <a:pt x="2185" y="855"/>
                      </a:lnTo>
                      <a:lnTo>
                        <a:pt x="2187" y="855"/>
                      </a:lnTo>
                      <a:lnTo>
                        <a:pt x="2189" y="855"/>
                      </a:lnTo>
                      <a:lnTo>
                        <a:pt x="2191" y="855"/>
                      </a:lnTo>
                      <a:lnTo>
                        <a:pt x="2194" y="855"/>
                      </a:lnTo>
                      <a:lnTo>
                        <a:pt x="2196" y="855"/>
                      </a:lnTo>
                      <a:lnTo>
                        <a:pt x="2200" y="855"/>
                      </a:lnTo>
                      <a:lnTo>
                        <a:pt x="2202" y="855"/>
                      </a:lnTo>
                      <a:lnTo>
                        <a:pt x="2204" y="855"/>
                      </a:lnTo>
                      <a:lnTo>
                        <a:pt x="2209" y="855"/>
                      </a:lnTo>
                      <a:lnTo>
                        <a:pt x="2211" y="855"/>
                      </a:lnTo>
                      <a:lnTo>
                        <a:pt x="2213" y="855"/>
                      </a:lnTo>
                      <a:lnTo>
                        <a:pt x="2215" y="855"/>
                      </a:lnTo>
                      <a:lnTo>
                        <a:pt x="2219" y="855"/>
                      </a:lnTo>
                      <a:lnTo>
                        <a:pt x="2222" y="855"/>
                      </a:lnTo>
                      <a:lnTo>
                        <a:pt x="2224" y="855"/>
                      </a:lnTo>
                      <a:lnTo>
                        <a:pt x="2226" y="855"/>
                      </a:lnTo>
                      <a:lnTo>
                        <a:pt x="2228" y="855"/>
                      </a:lnTo>
                      <a:lnTo>
                        <a:pt x="2230" y="855"/>
                      </a:lnTo>
                      <a:lnTo>
                        <a:pt x="2232" y="855"/>
                      </a:lnTo>
                      <a:lnTo>
                        <a:pt x="2235" y="855"/>
                      </a:lnTo>
                      <a:lnTo>
                        <a:pt x="2237" y="855"/>
                      </a:lnTo>
                      <a:lnTo>
                        <a:pt x="2239" y="855"/>
                      </a:lnTo>
                      <a:lnTo>
                        <a:pt x="2241" y="855"/>
                      </a:lnTo>
                      <a:lnTo>
                        <a:pt x="2245" y="855"/>
                      </a:lnTo>
                      <a:lnTo>
                        <a:pt x="2247" y="855"/>
                      </a:lnTo>
                      <a:lnTo>
                        <a:pt x="2250" y="855"/>
                      </a:lnTo>
                      <a:lnTo>
                        <a:pt x="2252" y="855"/>
                      </a:lnTo>
                      <a:lnTo>
                        <a:pt x="2256" y="855"/>
                      </a:lnTo>
                      <a:lnTo>
                        <a:pt x="2258" y="855"/>
                      </a:lnTo>
                      <a:lnTo>
                        <a:pt x="2260" y="855"/>
                      </a:lnTo>
                      <a:lnTo>
                        <a:pt x="2263" y="855"/>
                      </a:lnTo>
                      <a:lnTo>
                        <a:pt x="2265" y="855"/>
                      </a:lnTo>
                      <a:lnTo>
                        <a:pt x="2267" y="855"/>
                      </a:lnTo>
                      <a:lnTo>
                        <a:pt x="2269" y="855"/>
                      </a:lnTo>
                      <a:lnTo>
                        <a:pt x="2271" y="855"/>
                      </a:lnTo>
                      <a:lnTo>
                        <a:pt x="2275" y="855"/>
                      </a:lnTo>
                      <a:lnTo>
                        <a:pt x="2278" y="855"/>
                      </a:lnTo>
                      <a:lnTo>
                        <a:pt x="2280" y="855"/>
                      </a:lnTo>
                      <a:lnTo>
                        <a:pt x="2282" y="855"/>
                      </a:lnTo>
                      <a:lnTo>
                        <a:pt x="2284" y="855"/>
                      </a:lnTo>
                      <a:lnTo>
                        <a:pt x="2288" y="855"/>
                      </a:lnTo>
                      <a:lnTo>
                        <a:pt x="2291" y="855"/>
                      </a:lnTo>
                      <a:lnTo>
                        <a:pt x="2293" y="855"/>
                      </a:lnTo>
                      <a:lnTo>
                        <a:pt x="2297" y="855"/>
                      </a:lnTo>
                      <a:lnTo>
                        <a:pt x="2299" y="855"/>
                      </a:lnTo>
                      <a:lnTo>
                        <a:pt x="2301" y="855"/>
                      </a:lnTo>
                      <a:lnTo>
                        <a:pt x="2303" y="855"/>
                      </a:lnTo>
                      <a:lnTo>
                        <a:pt x="2306" y="855"/>
                      </a:lnTo>
                      <a:lnTo>
                        <a:pt x="2308" y="855"/>
                      </a:lnTo>
                      <a:lnTo>
                        <a:pt x="2310" y="855"/>
                      </a:lnTo>
                      <a:lnTo>
                        <a:pt x="2314" y="855"/>
                      </a:lnTo>
                      <a:lnTo>
                        <a:pt x="2319" y="855"/>
                      </a:lnTo>
                      <a:lnTo>
                        <a:pt x="2321" y="855"/>
                      </a:lnTo>
                      <a:lnTo>
                        <a:pt x="2323" y="855"/>
                      </a:lnTo>
                      <a:lnTo>
                        <a:pt x="2325" y="855"/>
                      </a:lnTo>
                      <a:lnTo>
                        <a:pt x="2327" y="855"/>
                      </a:lnTo>
                      <a:lnTo>
                        <a:pt x="2329" y="855"/>
                      </a:lnTo>
                      <a:lnTo>
                        <a:pt x="2331" y="855"/>
                      </a:lnTo>
                      <a:lnTo>
                        <a:pt x="2334" y="855"/>
                      </a:lnTo>
                      <a:lnTo>
                        <a:pt x="2336" y="855"/>
                      </a:lnTo>
                      <a:lnTo>
                        <a:pt x="2340" y="855"/>
                      </a:lnTo>
                      <a:lnTo>
                        <a:pt x="2344" y="855"/>
                      </a:lnTo>
                      <a:lnTo>
                        <a:pt x="2347" y="855"/>
                      </a:lnTo>
                      <a:lnTo>
                        <a:pt x="2349" y="855"/>
                      </a:lnTo>
                      <a:lnTo>
                        <a:pt x="2351" y="855"/>
                      </a:lnTo>
                      <a:lnTo>
                        <a:pt x="2353" y="855"/>
                      </a:lnTo>
                      <a:lnTo>
                        <a:pt x="2355" y="855"/>
                      </a:lnTo>
                      <a:lnTo>
                        <a:pt x="2357" y="855"/>
                      </a:lnTo>
                      <a:lnTo>
                        <a:pt x="2359" y="855"/>
                      </a:lnTo>
                      <a:lnTo>
                        <a:pt x="2362" y="855"/>
                      </a:lnTo>
                      <a:lnTo>
                        <a:pt x="2364" y="855"/>
                      </a:lnTo>
                      <a:lnTo>
                        <a:pt x="2366" y="855"/>
                      </a:lnTo>
                      <a:lnTo>
                        <a:pt x="2368" y="855"/>
                      </a:lnTo>
                      <a:lnTo>
                        <a:pt x="2370" y="855"/>
                      </a:lnTo>
                      <a:lnTo>
                        <a:pt x="2372" y="855"/>
                      </a:lnTo>
                      <a:lnTo>
                        <a:pt x="2375" y="855"/>
                      </a:lnTo>
                      <a:lnTo>
                        <a:pt x="2377" y="855"/>
                      </a:lnTo>
                      <a:lnTo>
                        <a:pt x="2381" y="855"/>
                      </a:lnTo>
                      <a:lnTo>
                        <a:pt x="2383" y="855"/>
                      </a:lnTo>
                      <a:lnTo>
                        <a:pt x="2385" y="855"/>
                      </a:lnTo>
                      <a:lnTo>
                        <a:pt x="2387" y="855"/>
                      </a:lnTo>
                      <a:lnTo>
                        <a:pt x="2390" y="855"/>
                      </a:lnTo>
                      <a:lnTo>
                        <a:pt x="2392" y="855"/>
                      </a:lnTo>
                      <a:lnTo>
                        <a:pt x="2394" y="855"/>
                      </a:lnTo>
                      <a:lnTo>
                        <a:pt x="2396" y="855"/>
                      </a:lnTo>
                      <a:lnTo>
                        <a:pt x="2398" y="855"/>
                      </a:lnTo>
                      <a:lnTo>
                        <a:pt x="2400" y="855"/>
                      </a:lnTo>
                      <a:lnTo>
                        <a:pt x="2403" y="855"/>
                      </a:lnTo>
                      <a:lnTo>
                        <a:pt x="2405" y="855"/>
                      </a:lnTo>
                      <a:lnTo>
                        <a:pt x="2407" y="855"/>
                      </a:lnTo>
                      <a:lnTo>
                        <a:pt x="2409" y="855"/>
                      </a:lnTo>
                      <a:lnTo>
                        <a:pt x="2413" y="855"/>
                      </a:lnTo>
                      <a:lnTo>
                        <a:pt x="2415" y="855"/>
                      </a:lnTo>
                      <a:lnTo>
                        <a:pt x="2418" y="855"/>
                      </a:lnTo>
                      <a:lnTo>
                        <a:pt x="2420" y="855"/>
                      </a:lnTo>
                      <a:lnTo>
                        <a:pt x="2422" y="855"/>
                      </a:lnTo>
                      <a:lnTo>
                        <a:pt x="2426" y="855"/>
                      </a:lnTo>
                      <a:lnTo>
                        <a:pt x="2431" y="855"/>
                      </a:lnTo>
                      <a:lnTo>
                        <a:pt x="2433" y="855"/>
                      </a:lnTo>
                      <a:lnTo>
                        <a:pt x="2435" y="855"/>
                      </a:lnTo>
                      <a:lnTo>
                        <a:pt x="2437" y="855"/>
                      </a:lnTo>
                      <a:lnTo>
                        <a:pt x="2439" y="855"/>
                      </a:lnTo>
                      <a:lnTo>
                        <a:pt x="2441" y="855"/>
                      </a:lnTo>
                      <a:lnTo>
                        <a:pt x="2444" y="855"/>
                      </a:lnTo>
                      <a:lnTo>
                        <a:pt x="2448" y="855"/>
                      </a:lnTo>
                      <a:lnTo>
                        <a:pt x="2450" y="855"/>
                      </a:lnTo>
                      <a:lnTo>
                        <a:pt x="2452" y="855"/>
                      </a:lnTo>
                      <a:lnTo>
                        <a:pt x="2454" y="855"/>
                      </a:lnTo>
                      <a:lnTo>
                        <a:pt x="2456" y="855"/>
                      </a:lnTo>
                      <a:lnTo>
                        <a:pt x="2459" y="855"/>
                      </a:lnTo>
                      <a:lnTo>
                        <a:pt x="2461" y="855"/>
                      </a:lnTo>
                      <a:lnTo>
                        <a:pt x="2463" y="855"/>
                      </a:lnTo>
                      <a:lnTo>
                        <a:pt x="2465" y="855"/>
                      </a:lnTo>
                      <a:lnTo>
                        <a:pt x="2469" y="855"/>
                      </a:lnTo>
                      <a:lnTo>
                        <a:pt x="2472" y="855"/>
                      </a:lnTo>
                      <a:lnTo>
                        <a:pt x="2474" y="855"/>
                      </a:lnTo>
                      <a:lnTo>
                        <a:pt x="2476" y="855"/>
                      </a:lnTo>
                      <a:lnTo>
                        <a:pt x="2480" y="855"/>
                      </a:lnTo>
                      <a:lnTo>
                        <a:pt x="2482" y="855"/>
                      </a:lnTo>
                      <a:lnTo>
                        <a:pt x="2484" y="855"/>
                      </a:lnTo>
                      <a:lnTo>
                        <a:pt x="2489" y="855"/>
                      </a:lnTo>
                      <a:lnTo>
                        <a:pt x="2491" y="855"/>
                      </a:lnTo>
                      <a:lnTo>
                        <a:pt x="2495" y="855"/>
                      </a:lnTo>
                      <a:lnTo>
                        <a:pt x="2497" y="855"/>
                      </a:lnTo>
                      <a:lnTo>
                        <a:pt x="2500" y="855"/>
                      </a:lnTo>
                      <a:lnTo>
                        <a:pt x="2502" y="855"/>
                      </a:lnTo>
                      <a:lnTo>
                        <a:pt x="2504" y="855"/>
                      </a:lnTo>
                      <a:lnTo>
                        <a:pt x="2506" y="855"/>
                      </a:lnTo>
                      <a:lnTo>
                        <a:pt x="2508" y="855"/>
                      </a:lnTo>
                      <a:lnTo>
                        <a:pt x="2512" y="855"/>
                      </a:lnTo>
                      <a:lnTo>
                        <a:pt x="2515" y="855"/>
                      </a:lnTo>
                      <a:lnTo>
                        <a:pt x="2517" y="855"/>
                      </a:lnTo>
                      <a:lnTo>
                        <a:pt x="2519" y="855"/>
                      </a:lnTo>
                      <a:lnTo>
                        <a:pt x="2521" y="855"/>
                      </a:lnTo>
                      <a:lnTo>
                        <a:pt x="2523" y="855"/>
                      </a:lnTo>
                      <a:lnTo>
                        <a:pt x="2528" y="855"/>
                      </a:lnTo>
                      <a:lnTo>
                        <a:pt x="2530" y="855"/>
                      </a:lnTo>
                      <a:lnTo>
                        <a:pt x="2532" y="855"/>
                      </a:lnTo>
                      <a:lnTo>
                        <a:pt x="2534" y="855"/>
                      </a:lnTo>
                      <a:lnTo>
                        <a:pt x="2536" y="855"/>
                      </a:lnTo>
                      <a:lnTo>
                        <a:pt x="2538" y="855"/>
                      </a:lnTo>
                      <a:lnTo>
                        <a:pt x="2540" y="855"/>
                      </a:lnTo>
                      <a:lnTo>
                        <a:pt x="2543" y="855"/>
                      </a:lnTo>
                      <a:lnTo>
                        <a:pt x="2545" y="855"/>
                      </a:lnTo>
                      <a:lnTo>
                        <a:pt x="2547" y="855"/>
                      </a:lnTo>
                      <a:lnTo>
                        <a:pt x="2551" y="855"/>
                      </a:lnTo>
                      <a:lnTo>
                        <a:pt x="2553" y="855"/>
                      </a:lnTo>
                      <a:lnTo>
                        <a:pt x="2558" y="855"/>
                      </a:lnTo>
                      <a:lnTo>
                        <a:pt x="2560" y="855"/>
                      </a:lnTo>
                      <a:lnTo>
                        <a:pt x="2562" y="855"/>
                      </a:lnTo>
                      <a:lnTo>
                        <a:pt x="2564" y="855"/>
                      </a:lnTo>
                      <a:lnTo>
                        <a:pt x="2566" y="855"/>
                      </a:lnTo>
                      <a:lnTo>
                        <a:pt x="2568" y="855"/>
                      </a:lnTo>
                      <a:lnTo>
                        <a:pt x="2571" y="855"/>
                      </a:lnTo>
                      <a:lnTo>
                        <a:pt x="2573" y="855"/>
                      </a:lnTo>
                      <a:lnTo>
                        <a:pt x="2575" y="855"/>
                      </a:lnTo>
                      <a:lnTo>
                        <a:pt x="2577" y="855"/>
                      </a:lnTo>
                      <a:lnTo>
                        <a:pt x="2579" y="855"/>
                      </a:lnTo>
                      <a:lnTo>
                        <a:pt x="2584" y="855"/>
                      </a:lnTo>
                      <a:lnTo>
                        <a:pt x="2586" y="855"/>
                      </a:lnTo>
                      <a:lnTo>
                        <a:pt x="2588" y="855"/>
                      </a:lnTo>
                      <a:lnTo>
                        <a:pt x="2590" y="855"/>
                      </a:lnTo>
                      <a:lnTo>
                        <a:pt x="2592" y="855"/>
                      </a:lnTo>
                      <a:lnTo>
                        <a:pt x="2594" y="855"/>
                      </a:lnTo>
                      <a:lnTo>
                        <a:pt x="2596" y="855"/>
                      </a:lnTo>
                      <a:lnTo>
                        <a:pt x="2599" y="855"/>
                      </a:lnTo>
                      <a:lnTo>
                        <a:pt x="2601" y="855"/>
                      </a:lnTo>
                      <a:lnTo>
                        <a:pt x="2603" y="855"/>
                      </a:lnTo>
                      <a:lnTo>
                        <a:pt x="2605" y="855"/>
                      </a:lnTo>
                      <a:lnTo>
                        <a:pt x="2607" y="855"/>
                      </a:lnTo>
                      <a:lnTo>
                        <a:pt x="2609" y="855"/>
                      </a:lnTo>
                      <a:lnTo>
                        <a:pt x="2612" y="855"/>
                      </a:lnTo>
                      <a:lnTo>
                        <a:pt x="2616" y="855"/>
                      </a:lnTo>
                      <a:lnTo>
                        <a:pt x="2620" y="855"/>
                      </a:lnTo>
                      <a:lnTo>
                        <a:pt x="2622" y="855"/>
                      </a:lnTo>
                      <a:lnTo>
                        <a:pt x="2624" y="855"/>
                      </a:lnTo>
                      <a:lnTo>
                        <a:pt x="2627" y="855"/>
                      </a:lnTo>
                      <a:lnTo>
                        <a:pt x="2629" y="855"/>
                      </a:lnTo>
                      <a:lnTo>
                        <a:pt x="2631" y="855"/>
                      </a:lnTo>
                      <a:lnTo>
                        <a:pt x="2633" y="855"/>
                      </a:lnTo>
                      <a:lnTo>
                        <a:pt x="2635" y="855"/>
                      </a:lnTo>
                      <a:lnTo>
                        <a:pt x="2637" y="855"/>
                      </a:lnTo>
                      <a:lnTo>
                        <a:pt x="2640" y="855"/>
                      </a:lnTo>
                      <a:lnTo>
                        <a:pt x="2644" y="855"/>
                      </a:lnTo>
                      <a:lnTo>
                        <a:pt x="2646" y="855"/>
                      </a:lnTo>
                      <a:lnTo>
                        <a:pt x="2650" y="855"/>
                      </a:lnTo>
                      <a:lnTo>
                        <a:pt x="2652" y="855"/>
                      </a:lnTo>
                      <a:lnTo>
                        <a:pt x="2655" y="855"/>
                      </a:lnTo>
                      <a:lnTo>
                        <a:pt x="2657" y="855"/>
                      </a:lnTo>
                      <a:lnTo>
                        <a:pt x="2659" y="855"/>
                      </a:lnTo>
                      <a:lnTo>
                        <a:pt x="2661" y="855"/>
                      </a:lnTo>
                      <a:lnTo>
                        <a:pt x="2663" y="855"/>
                      </a:lnTo>
                      <a:lnTo>
                        <a:pt x="2665" y="855"/>
                      </a:lnTo>
                      <a:lnTo>
                        <a:pt x="2668" y="855"/>
                      </a:lnTo>
                      <a:lnTo>
                        <a:pt x="2670" y="855"/>
                      </a:lnTo>
                      <a:lnTo>
                        <a:pt x="2672" y="855"/>
                      </a:lnTo>
                      <a:lnTo>
                        <a:pt x="2674" y="855"/>
                      </a:lnTo>
                      <a:lnTo>
                        <a:pt x="2676" y="855"/>
                      </a:lnTo>
                      <a:lnTo>
                        <a:pt x="2678" y="855"/>
                      </a:lnTo>
                      <a:lnTo>
                        <a:pt x="2681" y="855"/>
                      </a:lnTo>
                      <a:lnTo>
                        <a:pt x="2683" y="855"/>
                      </a:lnTo>
                      <a:lnTo>
                        <a:pt x="2685" y="855"/>
                      </a:lnTo>
                      <a:lnTo>
                        <a:pt x="2687" y="855"/>
                      </a:lnTo>
                      <a:lnTo>
                        <a:pt x="2689" y="855"/>
                      </a:lnTo>
                      <a:lnTo>
                        <a:pt x="2691" y="855"/>
                      </a:lnTo>
                      <a:lnTo>
                        <a:pt x="2693" y="855"/>
                      </a:lnTo>
                      <a:lnTo>
                        <a:pt x="2696" y="855"/>
                      </a:lnTo>
                      <a:lnTo>
                        <a:pt x="2698" y="855"/>
                      </a:lnTo>
                      <a:lnTo>
                        <a:pt x="2700" y="855"/>
                      </a:lnTo>
                      <a:lnTo>
                        <a:pt x="2702" y="855"/>
                      </a:lnTo>
                      <a:lnTo>
                        <a:pt x="2704" y="855"/>
                      </a:lnTo>
                      <a:lnTo>
                        <a:pt x="2706" y="855"/>
                      </a:lnTo>
                      <a:lnTo>
                        <a:pt x="2709" y="855"/>
                      </a:lnTo>
                      <a:lnTo>
                        <a:pt x="2711" y="855"/>
                      </a:lnTo>
                      <a:lnTo>
                        <a:pt x="2713" y="855"/>
                      </a:lnTo>
                      <a:lnTo>
                        <a:pt x="2715" y="855"/>
                      </a:lnTo>
                      <a:lnTo>
                        <a:pt x="2717" y="855"/>
                      </a:lnTo>
                      <a:lnTo>
                        <a:pt x="2719" y="855"/>
                      </a:lnTo>
                      <a:lnTo>
                        <a:pt x="2721" y="855"/>
                      </a:lnTo>
                      <a:lnTo>
                        <a:pt x="2724" y="855"/>
                      </a:lnTo>
                      <a:lnTo>
                        <a:pt x="2726" y="855"/>
                      </a:lnTo>
                      <a:lnTo>
                        <a:pt x="2728" y="855"/>
                      </a:lnTo>
                      <a:lnTo>
                        <a:pt x="2730" y="855"/>
                      </a:lnTo>
                      <a:lnTo>
                        <a:pt x="2732" y="855"/>
                      </a:lnTo>
                      <a:lnTo>
                        <a:pt x="2734" y="855"/>
                      </a:lnTo>
                      <a:lnTo>
                        <a:pt x="2739" y="855"/>
                      </a:lnTo>
                      <a:lnTo>
                        <a:pt x="2741" y="855"/>
                      </a:lnTo>
                      <a:lnTo>
                        <a:pt x="2743" y="855"/>
                      </a:lnTo>
                      <a:lnTo>
                        <a:pt x="2745" y="855"/>
                      </a:lnTo>
                      <a:lnTo>
                        <a:pt x="2747" y="855"/>
                      </a:lnTo>
                      <a:lnTo>
                        <a:pt x="2749" y="855"/>
                      </a:lnTo>
                      <a:lnTo>
                        <a:pt x="2752" y="855"/>
                      </a:lnTo>
                      <a:lnTo>
                        <a:pt x="2754" y="855"/>
                      </a:lnTo>
                      <a:lnTo>
                        <a:pt x="2756" y="855"/>
                      </a:lnTo>
                      <a:lnTo>
                        <a:pt x="2758" y="855"/>
                      </a:lnTo>
                      <a:lnTo>
                        <a:pt x="2760" y="855"/>
                      </a:lnTo>
                      <a:lnTo>
                        <a:pt x="2762" y="855"/>
                      </a:lnTo>
                      <a:lnTo>
                        <a:pt x="2765" y="855"/>
                      </a:lnTo>
                      <a:lnTo>
                        <a:pt x="2767" y="855"/>
                      </a:lnTo>
                      <a:lnTo>
                        <a:pt x="2769" y="855"/>
                      </a:lnTo>
                      <a:lnTo>
                        <a:pt x="2771" y="855"/>
                      </a:lnTo>
                      <a:lnTo>
                        <a:pt x="2773" y="855"/>
                      </a:lnTo>
                      <a:lnTo>
                        <a:pt x="2775" y="855"/>
                      </a:lnTo>
                      <a:lnTo>
                        <a:pt x="2777" y="855"/>
                      </a:lnTo>
                      <a:lnTo>
                        <a:pt x="2780" y="855"/>
                      </a:lnTo>
                      <a:lnTo>
                        <a:pt x="2782" y="855"/>
                      </a:lnTo>
                      <a:lnTo>
                        <a:pt x="2784" y="855"/>
                      </a:lnTo>
                      <a:lnTo>
                        <a:pt x="2786" y="855"/>
                      </a:lnTo>
                      <a:lnTo>
                        <a:pt x="2788" y="855"/>
                      </a:lnTo>
                      <a:lnTo>
                        <a:pt x="2790" y="855"/>
                      </a:lnTo>
                      <a:lnTo>
                        <a:pt x="2793" y="855"/>
                      </a:lnTo>
                      <a:lnTo>
                        <a:pt x="2795" y="855"/>
                      </a:lnTo>
                      <a:lnTo>
                        <a:pt x="2797" y="855"/>
                      </a:lnTo>
                      <a:lnTo>
                        <a:pt x="2799" y="855"/>
                      </a:lnTo>
                      <a:lnTo>
                        <a:pt x="2801" y="855"/>
                      </a:lnTo>
                      <a:lnTo>
                        <a:pt x="2803" y="855"/>
                      </a:lnTo>
                      <a:lnTo>
                        <a:pt x="2805" y="855"/>
                      </a:lnTo>
                      <a:lnTo>
                        <a:pt x="2808" y="855"/>
                      </a:lnTo>
                      <a:lnTo>
                        <a:pt x="2810" y="855"/>
                      </a:lnTo>
                      <a:lnTo>
                        <a:pt x="2812" y="855"/>
                      </a:lnTo>
                      <a:lnTo>
                        <a:pt x="2814" y="855"/>
                      </a:lnTo>
                      <a:lnTo>
                        <a:pt x="2816" y="855"/>
                      </a:lnTo>
                      <a:lnTo>
                        <a:pt x="2818" y="855"/>
                      </a:lnTo>
                      <a:lnTo>
                        <a:pt x="2821" y="855"/>
                      </a:lnTo>
                      <a:lnTo>
                        <a:pt x="2823" y="855"/>
                      </a:lnTo>
                      <a:lnTo>
                        <a:pt x="2825" y="855"/>
                      </a:lnTo>
                      <a:lnTo>
                        <a:pt x="2827" y="855"/>
                      </a:lnTo>
                      <a:lnTo>
                        <a:pt x="2829" y="855"/>
                      </a:lnTo>
                      <a:lnTo>
                        <a:pt x="2831" y="855"/>
                      </a:lnTo>
                      <a:lnTo>
                        <a:pt x="2833" y="855"/>
                      </a:lnTo>
                      <a:lnTo>
                        <a:pt x="2836" y="855"/>
                      </a:lnTo>
                      <a:lnTo>
                        <a:pt x="2838" y="855"/>
                      </a:lnTo>
                      <a:lnTo>
                        <a:pt x="2840" y="855"/>
                      </a:lnTo>
                      <a:lnTo>
                        <a:pt x="2842" y="855"/>
                      </a:lnTo>
                      <a:lnTo>
                        <a:pt x="2844" y="855"/>
                      </a:lnTo>
                      <a:lnTo>
                        <a:pt x="2846" y="855"/>
                      </a:lnTo>
                      <a:lnTo>
                        <a:pt x="2849" y="855"/>
                      </a:lnTo>
                      <a:lnTo>
                        <a:pt x="2851" y="855"/>
                      </a:lnTo>
                      <a:lnTo>
                        <a:pt x="2853" y="855"/>
                      </a:lnTo>
                      <a:lnTo>
                        <a:pt x="2855" y="855"/>
                      </a:lnTo>
                      <a:lnTo>
                        <a:pt x="2857" y="855"/>
                      </a:lnTo>
                      <a:lnTo>
                        <a:pt x="2861" y="855"/>
                      </a:lnTo>
                      <a:lnTo>
                        <a:pt x="2864" y="855"/>
                      </a:lnTo>
                      <a:lnTo>
                        <a:pt x="2866" y="855"/>
                      </a:lnTo>
                      <a:lnTo>
                        <a:pt x="2868" y="855"/>
                      </a:lnTo>
                      <a:lnTo>
                        <a:pt x="2870" y="855"/>
                      </a:lnTo>
                      <a:lnTo>
                        <a:pt x="2872" y="855"/>
                      </a:lnTo>
                      <a:lnTo>
                        <a:pt x="2874" y="855"/>
                      </a:lnTo>
                      <a:lnTo>
                        <a:pt x="2877" y="855"/>
                      </a:lnTo>
                      <a:lnTo>
                        <a:pt x="2879" y="855"/>
                      </a:lnTo>
                      <a:lnTo>
                        <a:pt x="2881" y="855"/>
                      </a:lnTo>
                      <a:lnTo>
                        <a:pt x="2883" y="855"/>
                      </a:lnTo>
                      <a:lnTo>
                        <a:pt x="2885" y="855"/>
                      </a:lnTo>
                      <a:lnTo>
                        <a:pt x="2889" y="855"/>
                      </a:lnTo>
                      <a:lnTo>
                        <a:pt x="2892" y="855"/>
                      </a:lnTo>
                      <a:lnTo>
                        <a:pt x="2894" y="855"/>
                      </a:lnTo>
                      <a:lnTo>
                        <a:pt x="2896" y="855"/>
                      </a:lnTo>
                      <a:lnTo>
                        <a:pt x="2898" y="855"/>
                      </a:lnTo>
                      <a:lnTo>
                        <a:pt x="2900" y="855"/>
                      </a:lnTo>
                      <a:lnTo>
                        <a:pt x="2902" y="855"/>
                      </a:lnTo>
                      <a:lnTo>
                        <a:pt x="2905" y="855"/>
                      </a:lnTo>
                      <a:lnTo>
                        <a:pt x="2907" y="855"/>
                      </a:lnTo>
                      <a:lnTo>
                        <a:pt x="2909" y="855"/>
                      </a:lnTo>
                      <a:lnTo>
                        <a:pt x="2913" y="855"/>
                      </a:lnTo>
                      <a:lnTo>
                        <a:pt x="2915" y="855"/>
                      </a:lnTo>
                      <a:lnTo>
                        <a:pt x="2920" y="855"/>
                      </a:lnTo>
                      <a:lnTo>
                        <a:pt x="2922" y="855"/>
                      </a:lnTo>
                      <a:lnTo>
                        <a:pt x="2924" y="855"/>
                      </a:lnTo>
                      <a:lnTo>
                        <a:pt x="2926" y="855"/>
                      </a:lnTo>
                      <a:lnTo>
                        <a:pt x="2930" y="855"/>
                      </a:lnTo>
                      <a:lnTo>
                        <a:pt x="2933" y="855"/>
                      </a:lnTo>
                      <a:lnTo>
                        <a:pt x="2935" y="855"/>
                      </a:lnTo>
                      <a:lnTo>
                        <a:pt x="2937" y="855"/>
                      </a:lnTo>
                      <a:lnTo>
                        <a:pt x="2941" y="855"/>
                      </a:lnTo>
                      <a:lnTo>
                        <a:pt x="2943" y="855"/>
                      </a:lnTo>
                      <a:lnTo>
                        <a:pt x="2946" y="855"/>
                      </a:lnTo>
                      <a:lnTo>
                        <a:pt x="2948" y="855"/>
                      </a:lnTo>
                      <a:lnTo>
                        <a:pt x="2950" y="855"/>
                      </a:lnTo>
                      <a:lnTo>
                        <a:pt x="2952" y="855"/>
                      </a:lnTo>
                      <a:lnTo>
                        <a:pt x="2954" y="855"/>
                      </a:lnTo>
                      <a:lnTo>
                        <a:pt x="2956" y="855"/>
                      </a:lnTo>
                      <a:lnTo>
                        <a:pt x="2958" y="855"/>
                      </a:lnTo>
                      <a:lnTo>
                        <a:pt x="2961" y="855"/>
                      </a:lnTo>
                      <a:lnTo>
                        <a:pt x="2963" y="855"/>
                      </a:lnTo>
                      <a:lnTo>
                        <a:pt x="2967" y="855"/>
                      </a:lnTo>
                      <a:lnTo>
                        <a:pt x="2969" y="855"/>
                      </a:lnTo>
                      <a:lnTo>
                        <a:pt x="2971" y="855"/>
                      </a:lnTo>
                      <a:lnTo>
                        <a:pt x="2974" y="855"/>
                      </a:lnTo>
                      <a:lnTo>
                        <a:pt x="2976" y="855"/>
                      </a:lnTo>
                      <a:lnTo>
                        <a:pt x="2980" y="855"/>
                      </a:lnTo>
                      <a:lnTo>
                        <a:pt x="2982" y="855"/>
                      </a:lnTo>
                      <a:lnTo>
                        <a:pt x="2986" y="855"/>
                      </a:lnTo>
                      <a:lnTo>
                        <a:pt x="2989" y="855"/>
                      </a:lnTo>
                      <a:lnTo>
                        <a:pt x="2991" y="855"/>
                      </a:lnTo>
                      <a:lnTo>
                        <a:pt x="2993" y="855"/>
                      </a:lnTo>
                      <a:lnTo>
                        <a:pt x="2995" y="855"/>
                      </a:lnTo>
                      <a:lnTo>
                        <a:pt x="2997" y="855"/>
                      </a:lnTo>
                      <a:lnTo>
                        <a:pt x="2999" y="855"/>
                      </a:lnTo>
                      <a:lnTo>
                        <a:pt x="3002" y="855"/>
                      </a:lnTo>
                      <a:lnTo>
                        <a:pt x="3004" y="855"/>
                      </a:lnTo>
                      <a:lnTo>
                        <a:pt x="3008" y="855"/>
                      </a:lnTo>
                      <a:lnTo>
                        <a:pt x="3010" y="855"/>
                      </a:lnTo>
                      <a:lnTo>
                        <a:pt x="3012" y="855"/>
                      </a:lnTo>
                      <a:lnTo>
                        <a:pt x="3017" y="855"/>
                      </a:lnTo>
                      <a:lnTo>
                        <a:pt x="3019" y="855"/>
                      </a:lnTo>
                      <a:lnTo>
                        <a:pt x="3021" y="855"/>
                      </a:lnTo>
                      <a:lnTo>
                        <a:pt x="3023" y="855"/>
                      </a:lnTo>
                      <a:lnTo>
                        <a:pt x="3025" y="855"/>
                      </a:lnTo>
                      <a:lnTo>
                        <a:pt x="3027" y="855"/>
                      </a:lnTo>
                      <a:lnTo>
                        <a:pt x="3030" y="855"/>
                      </a:lnTo>
                      <a:lnTo>
                        <a:pt x="3032" y="855"/>
                      </a:lnTo>
                      <a:lnTo>
                        <a:pt x="3034" y="855"/>
                      </a:lnTo>
                      <a:lnTo>
                        <a:pt x="3036" y="855"/>
                      </a:lnTo>
                      <a:lnTo>
                        <a:pt x="3038" y="855"/>
                      </a:lnTo>
                      <a:lnTo>
                        <a:pt x="3040" y="855"/>
                      </a:lnTo>
                      <a:lnTo>
                        <a:pt x="3042" y="855"/>
                      </a:lnTo>
                      <a:lnTo>
                        <a:pt x="3045" y="855"/>
                      </a:lnTo>
                      <a:lnTo>
                        <a:pt x="3047" y="855"/>
                      </a:lnTo>
                      <a:lnTo>
                        <a:pt x="3049" y="855"/>
                      </a:lnTo>
                      <a:lnTo>
                        <a:pt x="3051" y="855"/>
                      </a:lnTo>
                      <a:lnTo>
                        <a:pt x="3053" y="855"/>
                      </a:lnTo>
                      <a:lnTo>
                        <a:pt x="3055" y="855"/>
                      </a:lnTo>
                      <a:lnTo>
                        <a:pt x="3058" y="855"/>
                      </a:lnTo>
                      <a:lnTo>
                        <a:pt x="3060" y="855"/>
                      </a:lnTo>
                      <a:lnTo>
                        <a:pt x="3062" y="855"/>
                      </a:lnTo>
                      <a:lnTo>
                        <a:pt x="3064" y="855"/>
                      </a:lnTo>
                      <a:lnTo>
                        <a:pt x="3066" y="855"/>
                      </a:lnTo>
                      <a:lnTo>
                        <a:pt x="3068" y="855"/>
                      </a:lnTo>
                      <a:lnTo>
                        <a:pt x="3070" y="855"/>
                      </a:lnTo>
                      <a:lnTo>
                        <a:pt x="3073" y="855"/>
                      </a:lnTo>
                      <a:lnTo>
                        <a:pt x="3077" y="855"/>
                      </a:lnTo>
                      <a:lnTo>
                        <a:pt x="3079" y="855"/>
                      </a:lnTo>
                      <a:lnTo>
                        <a:pt x="3081" y="855"/>
                      </a:lnTo>
                      <a:lnTo>
                        <a:pt x="3083" y="855"/>
                      </a:lnTo>
                      <a:lnTo>
                        <a:pt x="3086" y="855"/>
                      </a:lnTo>
                      <a:lnTo>
                        <a:pt x="3088" y="855"/>
                      </a:lnTo>
                      <a:lnTo>
                        <a:pt x="3090" y="855"/>
                      </a:lnTo>
                      <a:lnTo>
                        <a:pt x="3094" y="855"/>
                      </a:lnTo>
                      <a:lnTo>
                        <a:pt x="3096" y="855"/>
                      </a:lnTo>
                      <a:lnTo>
                        <a:pt x="3098" y="855"/>
                      </a:lnTo>
                    </a:path>
                  </a:pathLst>
                </a:cu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370138" y="4659313"/>
                  <a:ext cx="82550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3" name="Rectangle 69"/>
                <p:cNvSpPr>
                  <a:spLocks noChangeArrowheads="1"/>
                </p:cNvSpPr>
                <p:nvPr/>
              </p:nvSpPr>
              <p:spPr bwMode="auto">
                <a:xfrm>
                  <a:off x="2228292" y="4576667"/>
                  <a:ext cx="64566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Rectangle 71"/>
                <p:cNvSpPr>
                  <a:spLocks noChangeArrowheads="1"/>
                </p:cNvSpPr>
                <p:nvPr/>
              </p:nvSpPr>
              <p:spPr bwMode="auto">
                <a:xfrm>
                  <a:off x="2085624" y="4271867"/>
                  <a:ext cx="224189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Rectangle 73"/>
                <p:cNvSpPr>
                  <a:spLocks noChangeArrowheads="1"/>
                </p:cNvSpPr>
                <p:nvPr/>
              </p:nvSpPr>
              <p:spPr bwMode="auto">
                <a:xfrm>
                  <a:off x="2085624" y="3890867"/>
                  <a:ext cx="224189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Rectangle 75"/>
                <p:cNvSpPr>
                  <a:spLocks noChangeArrowheads="1"/>
                </p:cNvSpPr>
                <p:nvPr/>
              </p:nvSpPr>
              <p:spPr bwMode="auto">
                <a:xfrm>
                  <a:off x="2085624" y="3433667"/>
                  <a:ext cx="224189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60M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Rectangle 77"/>
                <p:cNvSpPr>
                  <a:spLocks noChangeArrowheads="1"/>
                </p:cNvSpPr>
                <p:nvPr/>
              </p:nvSpPr>
              <p:spPr bwMode="auto">
                <a:xfrm>
                  <a:off x="2085624" y="2976467"/>
                  <a:ext cx="224189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80M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Line 78"/>
                <p:cNvSpPr>
                  <a:spLocks noChangeShapeType="1"/>
                </p:cNvSpPr>
                <p:nvPr/>
              </p:nvSpPr>
              <p:spPr bwMode="auto">
                <a:xfrm>
                  <a:off x="2455861" y="4659313"/>
                  <a:ext cx="1" cy="153988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79" name="Rectangle 79"/>
                <p:cNvSpPr>
                  <a:spLocks noChangeArrowheads="1"/>
                </p:cNvSpPr>
                <p:nvPr/>
              </p:nvSpPr>
              <p:spPr bwMode="auto">
                <a:xfrm>
                  <a:off x="2438400" y="4728672"/>
                  <a:ext cx="64566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0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Line 80"/>
                <p:cNvSpPr>
                  <a:spLocks noChangeShapeType="1"/>
                </p:cNvSpPr>
                <p:nvPr/>
              </p:nvSpPr>
              <p:spPr bwMode="auto">
                <a:xfrm>
                  <a:off x="3478213" y="4659313"/>
                  <a:ext cx="0" cy="115888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81" name="Rectangle 81"/>
                <p:cNvSpPr>
                  <a:spLocks noChangeArrowheads="1"/>
                </p:cNvSpPr>
                <p:nvPr/>
              </p:nvSpPr>
              <p:spPr bwMode="auto">
                <a:xfrm>
                  <a:off x="3411537" y="4728672"/>
                  <a:ext cx="12913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Line 82"/>
                <p:cNvSpPr>
                  <a:spLocks noChangeShapeType="1"/>
                </p:cNvSpPr>
                <p:nvPr/>
              </p:nvSpPr>
              <p:spPr bwMode="auto">
                <a:xfrm>
                  <a:off x="4505325" y="4659313"/>
                  <a:ext cx="0" cy="115888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83" name="Rectangle 83"/>
                <p:cNvSpPr>
                  <a:spLocks noChangeArrowheads="1"/>
                </p:cNvSpPr>
                <p:nvPr/>
              </p:nvSpPr>
              <p:spPr bwMode="auto">
                <a:xfrm>
                  <a:off x="4438650" y="4728672"/>
                  <a:ext cx="12913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20</a:t>
                  </a:r>
                  <a:endParaRPr kumimoji="0" lang="nb-NO" altLang="nb-NO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4" name="Line 84"/>
                <p:cNvSpPr>
                  <a:spLocks noChangeShapeType="1"/>
                </p:cNvSpPr>
                <p:nvPr/>
              </p:nvSpPr>
              <p:spPr bwMode="auto">
                <a:xfrm>
                  <a:off x="5486400" y="4659313"/>
                  <a:ext cx="1" cy="153988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85" name="Rectangle 85"/>
                <p:cNvSpPr>
                  <a:spLocks noChangeArrowheads="1"/>
                </p:cNvSpPr>
                <p:nvPr/>
              </p:nvSpPr>
              <p:spPr bwMode="auto">
                <a:xfrm>
                  <a:off x="5434108" y="4728672"/>
                  <a:ext cx="12913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30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6" name="Line 86"/>
                <p:cNvSpPr>
                  <a:spLocks noChangeShapeType="1"/>
                </p:cNvSpPr>
                <p:nvPr/>
              </p:nvSpPr>
              <p:spPr bwMode="auto">
                <a:xfrm>
                  <a:off x="6557962" y="4668044"/>
                  <a:ext cx="1" cy="107157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87" name="Rectangle 87"/>
                <p:cNvSpPr>
                  <a:spLocks noChangeArrowheads="1"/>
                </p:cNvSpPr>
                <p:nvPr/>
              </p:nvSpPr>
              <p:spPr bwMode="auto">
                <a:xfrm>
                  <a:off x="6491287" y="4728672"/>
                  <a:ext cx="129132" cy="17235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1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b-NO" altLang="nb-NO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40</a:t>
                  </a:r>
                  <a:endParaRPr kumimoji="0" lang="nb-NO" altLang="nb-NO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8" name="Line 159"/>
                <p:cNvSpPr>
                  <a:spLocks noChangeShapeType="1"/>
                </p:cNvSpPr>
                <p:nvPr/>
              </p:nvSpPr>
              <p:spPr bwMode="auto">
                <a:xfrm>
                  <a:off x="2362200" y="4648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89" name="Line 160"/>
                <p:cNvSpPr>
                  <a:spLocks noChangeShapeType="1"/>
                </p:cNvSpPr>
                <p:nvPr/>
              </p:nvSpPr>
              <p:spPr bwMode="auto">
                <a:xfrm>
                  <a:off x="2362200" y="45847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0" name="Line 161"/>
                <p:cNvSpPr>
                  <a:spLocks noChangeShapeType="1"/>
                </p:cNvSpPr>
                <p:nvPr/>
              </p:nvSpPr>
              <p:spPr bwMode="auto">
                <a:xfrm>
                  <a:off x="2362200" y="4521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1" name="Line 162"/>
                <p:cNvSpPr>
                  <a:spLocks noChangeShapeType="1"/>
                </p:cNvSpPr>
                <p:nvPr/>
              </p:nvSpPr>
              <p:spPr bwMode="auto">
                <a:xfrm>
                  <a:off x="2362200" y="44561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2" name="Line 163"/>
                <p:cNvSpPr>
                  <a:spLocks noChangeShapeType="1"/>
                </p:cNvSpPr>
                <p:nvPr/>
              </p:nvSpPr>
              <p:spPr bwMode="auto">
                <a:xfrm flipH="1">
                  <a:off x="2362200" y="43926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3" name="Line 164"/>
                <p:cNvSpPr>
                  <a:spLocks noChangeShapeType="1"/>
                </p:cNvSpPr>
                <p:nvPr/>
              </p:nvSpPr>
              <p:spPr bwMode="auto">
                <a:xfrm>
                  <a:off x="2362200" y="43291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4" name="Line 165"/>
                <p:cNvSpPr>
                  <a:spLocks noChangeShapeType="1"/>
                </p:cNvSpPr>
                <p:nvPr/>
              </p:nvSpPr>
              <p:spPr bwMode="auto">
                <a:xfrm>
                  <a:off x="2362200" y="42656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5" name="Line 166"/>
                <p:cNvSpPr>
                  <a:spLocks noChangeShapeType="1"/>
                </p:cNvSpPr>
                <p:nvPr/>
              </p:nvSpPr>
              <p:spPr bwMode="auto">
                <a:xfrm>
                  <a:off x="2362200" y="42021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6" name="Line 167"/>
                <p:cNvSpPr>
                  <a:spLocks noChangeShapeType="1"/>
                </p:cNvSpPr>
                <p:nvPr/>
              </p:nvSpPr>
              <p:spPr bwMode="auto">
                <a:xfrm>
                  <a:off x="2362200" y="41386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7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2362200" y="4075112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8" name="Line 169"/>
                <p:cNvSpPr>
                  <a:spLocks noChangeShapeType="1"/>
                </p:cNvSpPr>
                <p:nvPr/>
              </p:nvSpPr>
              <p:spPr bwMode="auto">
                <a:xfrm>
                  <a:off x="2362200" y="40147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99" name="Line 170"/>
                <p:cNvSpPr>
                  <a:spLocks noChangeShapeType="1"/>
                </p:cNvSpPr>
                <p:nvPr/>
              </p:nvSpPr>
              <p:spPr bwMode="auto">
                <a:xfrm>
                  <a:off x="2362200" y="39512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0" name="Line 171"/>
                <p:cNvSpPr>
                  <a:spLocks noChangeShapeType="1"/>
                </p:cNvSpPr>
                <p:nvPr/>
              </p:nvSpPr>
              <p:spPr bwMode="auto">
                <a:xfrm>
                  <a:off x="2362200" y="38877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1" name="Line 172"/>
                <p:cNvSpPr>
                  <a:spLocks noChangeShapeType="1"/>
                </p:cNvSpPr>
                <p:nvPr/>
              </p:nvSpPr>
              <p:spPr bwMode="auto">
                <a:xfrm>
                  <a:off x="2362200" y="38242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2" name="Line 173"/>
                <p:cNvSpPr>
                  <a:spLocks noChangeShapeType="1"/>
                </p:cNvSpPr>
                <p:nvPr/>
              </p:nvSpPr>
              <p:spPr bwMode="auto">
                <a:xfrm flipH="1">
                  <a:off x="2362200" y="3759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3" name="Line 174"/>
                <p:cNvSpPr>
                  <a:spLocks noChangeShapeType="1"/>
                </p:cNvSpPr>
                <p:nvPr/>
              </p:nvSpPr>
              <p:spPr bwMode="auto">
                <a:xfrm>
                  <a:off x="2362200" y="36957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4" name="Line 175"/>
                <p:cNvSpPr>
                  <a:spLocks noChangeShapeType="1"/>
                </p:cNvSpPr>
                <p:nvPr/>
              </p:nvSpPr>
              <p:spPr bwMode="auto">
                <a:xfrm>
                  <a:off x="2362200" y="3632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5" name="Line 176"/>
                <p:cNvSpPr>
                  <a:spLocks noChangeShapeType="1"/>
                </p:cNvSpPr>
                <p:nvPr/>
              </p:nvSpPr>
              <p:spPr bwMode="auto">
                <a:xfrm>
                  <a:off x="2362200" y="35687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6" name="Line 177"/>
                <p:cNvSpPr>
                  <a:spLocks noChangeShapeType="1"/>
                </p:cNvSpPr>
                <p:nvPr/>
              </p:nvSpPr>
              <p:spPr bwMode="auto">
                <a:xfrm>
                  <a:off x="2362200" y="3505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7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2362200" y="34417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8" name="Line 179"/>
                <p:cNvSpPr>
                  <a:spLocks noChangeShapeType="1"/>
                </p:cNvSpPr>
                <p:nvPr/>
              </p:nvSpPr>
              <p:spPr bwMode="auto">
                <a:xfrm>
                  <a:off x="2362200" y="3378200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09" name="Line 180"/>
                <p:cNvSpPr>
                  <a:spLocks noChangeShapeType="1"/>
                </p:cNvSpPr>
                <p:nvPr/>
              </p:nvSpPr>
              <p:spPr bwMode="auto">
                <a:xfrm>
                  <a:off x="2362200" y="3317875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0" name="Line 181"/>
                <p:cNvSpPr>
                  <a:spLocks noChangeShapeType="1"/>
                </p:cNvSpPr>
                <p:nvPr/>
              </p:nvSpPr>
              <p:spPr bwMode="auto">
                <a:xfrm>
                  <a:off x="2362200" y="3254375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1" name="Line 182"/>
                <p:cNvSpPr>
                  <a:spLocks noChangeShapeType="1"/>
                </p:cNvSpPr>
                <p:nvPr/>
              </p:nvSpPr>
              <p:spPr bwMode="auto">
                <a:xfrm>
                  <a:off x="2362200" y="3190875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2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2362200" y="3127375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3" name="Line 184"/>
                <p:cNvSpPr>
                  <a:spLocks noChangeShapeType="1"/>
                </p:cNvSpPr>
                <p:nvPr/>
              </p:nvSpPr>
              <p:spPr bwMode="auto">
                <a:xfrm>
                  <a:off x="2362200" y="30622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4" name="Line 185"/>
                <p:cNvSpPr>
                  <a:spLocks noChangeShapeType="1"/>
                </p:cNvSpPr>
                <p:nvPr/>
              </p:nvSpPr>
              <p:spPr bwMode="auto">
                <a:xfrm>
                  <a:off x="2362200" y="29987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5" name="Line 186"/>
                <p:cNvSpPr>
                  <a:spLocks noChangeShapeType="1"/>
                </p:cNvSpPr>
                <p:nvPr/>
              </p:nvSpPr>
              <p:spPr bwMode="auto">
                <a:xfrm>
                  <a:off x="2362200" y="29352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sp>
              <p:nvSpPr>
                <p:cNvPr id="116" name="Line 187"/>
                <p:cNvSpPr>
                  <a:spLocks noChangeShapeType="1"/>
                </p:cNvSpPr>
                <p:nvPr/>
              </p:nvSpPr>
              <p:spPr bwMode="auto">
                <a:xfrm>
                  <a:off x="2362200" y="2871787"/>
                  <a:ext cx="73025" cy="0"/>
                </a:xfrm>
                <a:prstGeom prst="line">
                  <a:avLst/>
                </a:prstGeom>
                <a:grp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1" compatLnSpc="1">
                  <a:prstTxWarp prst="textNoShape">
                    <a:avLst/>
                  </a:prstTxWarp>
                </a:bodyPr>
                <a:lstStyle/>
                <a:p>
                  <a:endParaRPr lang="nb-NO"/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438400" y="2871787"/>
                  <a:ext cx="0" cy="178752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>
                  <a:stCxn id="72" idx="0"/>
                  <a:endCxn id="68" idx="61"/>
                </p:cNvCxnSpPr>
                <p:nvPr/>
              </p:nvCxnSpPr>
              <p:spPr>
                <a:xfrm flipV="1">
                  <a:off x="2452688" y="4656139"/>
                  <a:ext cx="4921250" cy="3174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6157240" y="2654563"/>
                <a:ext cx="793367" cy="286688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H[(EH)EHP</a:t>
                </a:r>
                <a:r>
                  <a:rPr lang="nb-NO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nb-NO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57414" y="2414785"/>
                <a:ext cx="25210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901705" y="2719585"/>
                <a:ext cx="253315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981790" y="2306319"/>
                <a:ext cx="24241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79547" y="3354975"/>
                <a:ext cx="369332" cy="254833"/>
              </a:xfrm>
              <a:prstGeom prst="rect">
                <a:avLst/>
              </a:prstGeom>
              <a:grpFill/>
            </p:spPr>
            <p:txBody>
              <a:bodyPr vert="horz" wrap="squar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228590" y="3340071"/>
                <a:ext cx="273901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351124" y="3155405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439648" y="3340071"/>
                <a:ext cx="267846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Gd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761990" y="3091740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011676" y="3400331"/>
                <a:ext cx="25815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171503" y="3070030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322628" y="2583843"/>
                <a:ext cx="209724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371591" y="3416271"/>
                <a:ext cx="24726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617764" y="3106506"/>
                <a:ext cx="284798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Tm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904990" y="3448927"/>
                <a:ext cx="263002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Yb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084299" y="3340071"/>
                <a:ext cx="256949" cy="254833"/>
              </a:xfrm>
              <a:prstGeom prst="rect">
                <a:avLst/>
              </a:prstGeom>
              <a:grpFill/>
            </p:spPr>
            <p:txBody>
              <a:bodyPr vert="horz" wrap="none" rtlCol="0" anchor="t" anchorCtr="1">
                <a:spAutoFit/>
              </a:bodyPr>
              <a:lstStyle/>
              <a:p>
                <a:r>
                  <a:rPr lang="nb-NO" sz="1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</a:t>
                </a:r>
                <a:endParaRPr lang="nb-NO" sz="1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367753" y="5943600"/>
            <a:ext cx="658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C</a:t>
            </a:r>
            <a:r>
              <a:rPr lang="en-US" sz="1200" dirty="0" smtClean="0"/>
              <a:t>hromatograms acquired with C18 (250 x 4.6 mm, 5µm, 100Å) modified columns under gradient </a:t>
            </a:r>
            <a:r>
              <a:rPr lang="en-US" sz="1200" dirty="0"/>
              <a:t>elution with HNO</a:t>
            </a:r>
            <a:r>
              <a:rPr lang="en-US" sz="1200" baseline="-25000" dirty="0"/>
              <a:t>3 </a:t>
            </a:r>
            <a:r>
              <a:rPr lang="en-US" sz="1200" dirty="0"/>
              <a:t>from 0.0 – 2.0 M in 30 min and then 2.0 M isocratic for 20 </a:t>
            </a:r>
            <a:r>
              <a:rPr lang="en-US" sz="1200" dirty="0" smtClean="0"/>
              <a:t>min at 60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C. </a:t>
            </a:r>
            <a:r>
              <a:rPr lang="en-US" sz="1200" dirty="0"/>
              <a:t>The time scale for chromatogram (c) is different from the other two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7676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nb-NO" sz="4000" b="1" dirty="0" smtClean="0">
                <a:solidFill>
                  <a:srgbClr val="C00000"/>
                </a:solidFill>
              </a:rPr>
              <a:t>Comparsion of Log k</a:t>
            </a:r>
            <a:endParaRPr lang="nb-NO" sz="4000" b="1" dirty="0">
              <a:solidFill>
                <a:srgbClr val="C00000"/>
              </a:solidFill>
            </a:endParaRPr>
          </a:p>
        </p:txBody>
      </p:sp>
      <p:pic>
        <p:nvPicPr>
          <p:cNvPr id="27" name="Picture 6" descr="http://upload.wikimedia.org/wikipedia/en/a/a2/University_of_Oslo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600" y="1392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061267" y="6504801"/>
            <a:ext cx="3064109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12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Hydrometallurgy</a:t>
            </a:r>
            <a:r>
              <a:rPr lang="nb-NO" sz="12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nb-NO" sz="12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Seminar, March 2015</a:t>
            </a:r>
            <a:endParaRPr lang="nb-NO" sz="12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30" name="Picture 6" descr="Full-size image (10 K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28956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692066"/>
              </p:ext>
            </p:extLst>
          </p:nvPr>
        </p:nvGraphicFramePr>
        <p:xfrm>
          <a:off x="4419600" y="1524000"/>
          <a:ext cx="3657600" cy="374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5178919"/>
            <a:ext cx="289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dirty="0"/>
              <a:t> </a:t>
            </a:r>
            <a:r>
              <a:rPr lang="en-US" sz="1600" i="1" dirty="0"/>
              <a:t>K</a:t>
            </a:r>
            <a:r>
              <a:rPr lang="en-US" sz="1600" dirty="0"/>
              <a:t> (Log </a:t>
            </a:r>
            <a:r>
              <a:rPr lang="en-US" sz="1600" i="1" dirty="0"/>
              <a:t>D</a:t>
            </a:r>
            <a:r>
              <a:rPr lang="en-US" sz="1600" dirty="0" smtClean="0"/>
              <a:t>) (obtained in </a:t>
            </a:r>
            <a:r>
              <a:rPr lang="en-US" sz="1600" dirty="0" err="1" smtClean="0"/>
              <a:t>LLEx</a:t>
            </a:r>
            <a:r>
              <a:rPr lang="en-US" sz="1600" dirty="0" smtClean="0"/>
              <a:t> with (</a:t>
            </a:r>
            <a:r>
              <a:rPr lang="en-US" sz="1600" dirty="0"/>
              <a:t>0.75 M HDEHP in toluene and 0.5 M </a:t>
            </a:r>
            <a:r>
              <a:rPr lang="en-US" sz="1600" dirty="0" smtClean="0"/>
              <a:t>HCl) </a:t>
            </a:r>
          </a:p>
          <a:p>
            <a:r>
              <a:rPr lang="en-US" sz="1600" dirty="0" err="1" smtClean="0"/>
              <a:t>Peppard</a:t>
            </a:r>
            <a:r>
              <a:rPr lang="en-US" sz="1600" dirty="0" smtClean="0"/>
              <a:t> </a:t>
            </a:r>
            <a:r>
              <a:rPr lang="en-US" sz="1600" dirty="0"/>
              <a:t>et al., </a:t>
            </a:r>
            <a:r>
              <a:rPr lang="en-US" sz="1600" dirty="0" smtClean="0"/>
              <a:t>1957</a:t>
            </a:r>
            <a:r>
              <a:rPr lang="en-US" sz="1600" dirty="0"/>
              <a:t> </a:t>
            </a:r>
            <a:endParaRPr lang="nb-NO" sz="1600" dirty="0"/>
          </a:p>
        </p:txBody>
      </p:sp>
      <p:sp>
        <p:nvSpPr>
          <p:cNvPr id="23" name="Rectangle 22"/>
          <p:cNvSpPr/>
          <p:nvPr/>
        </p:nvSpPr>
        <p:spPr>
          <a:xfrm>
            <a:off x="4800600" y="5181600"/>
            <a:ext cx="335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dirty="0"/>
              <a:t> </a:t>
            </a:r>
            <a:r>
              <a:rPr lang="en-US" sz="1600" i="1" dirty="0" smtClean="0"/>
              <a:t>K (retention factor) obtained with</a:t>
            </a:r>
            <a:r>
              <a:rPr lang="en-US" sz="1600" dirty="0"/>
              <a:t> 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(0.74</a:t>
            </a:r>
            <a:r>
              <a:rPr lang="en-US" sz="1600" dirty="0"/>
              <a:t> </a:t>
            </a:r>
            <a:r>
              <a:rPr lang="en-US" sz="1600" dirty="0" err="1" smtClean="0"/>
              <a:t>mmol</a:t>
            </a:r>
            <a:r>
              <a:rPr lang="en-US" sz="1600" dirty="0" smtClean="0"/>
              <a:t> </a:t>
            </a:r>
            <a:r>
              <a:rPr lang="en-US" sz="1600" dirty="0"/>
              <a:t>HDEHP </a:t>
            </a:r>
            <a:r>
              <a:rPr lang="en-US" sz="1600" dirty="0" smtClean="0"/>
              <a:t>on C18 column </a:t>
            </a:r>
            <a:r>
              <a:rPr lang="en-US" sz="1600" dirty="0"/>
              <a:t>and </a:t>
            </a:r>
            <a:r>
              <a:rPr lang="en-US" sz="1600" dirty="0" smtClean="0"/>
              <a:t>0.0-2.0M</a:t>
            </a:r>
            <a:r>
              <a:rPr lang="en-US" sz="1600" dirty="0"/>
              <a:t> </a:t>
            </a:r>
            <a:r>
              <a:rPr lang="en-US" sz="1600" dirty="0" smtClean="0"/>
              <a:t>HNO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gradient and then 2 M Isocratic) </a:t>
            </a:r>
            <a:endParaRPr lang="nb-NO" sz="16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181600" y="2057400"/>
            <a:ext cx="2730000" cy="2209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1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18241</TotalTime>
  <Words>1259</Words>
  <Application>Microsoft Office PowerPoint</Application>
  <PresentationFormat>On-screen Show (4:3)</PresentationFormat>
  <Paragraphs>307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Extraction chromatography: a novel approch for metal separation</vt:lpstr>
      <vt:lpstr>Contents </vt:lpstr>
      <vt:lpstr>Introduction </vt:lpstr>
      <vt:lpstr>Introduction </vt:lpstr>
      <vt:lpstr>Preparation of columns</vt:lpstr>
      <vt:lpstr>Separation Principle</vt:lpstr>
      <vt:lpstr>Extractants used for impregnation</vt:lpstr>
      <vt:lpstr>Separation of REEs </vt:lpstr>
      <vt:lpstr>Comparsion of Log k</vt:lpstr>
      <vt:lpstr>    Separation of commercial REOs </vt:lpstr>
      <vt:lpstr>PowerPoint Presentation</vt:lpstr>
      <vt:lpstr>Determination of actinides </vt:lpstr>
      <vt:lpstr>Separation of actinides </vt:lpstr>
      <vt:lpstr>Advantages of impregnated columns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Ramzan</dc:creator>
  <cp:lastModifiedBy>Muhammad Ramzan</cp:lastModifiedBy>
  <cp:revision>121</cp:revision>
  <cp:lastPrinted>2015-03-16T13:19:08Z</cp:lastPrinted>
  <dcterms:created xsi:type="dcterms:W3CDTF">2006-08-16T00:00:00Z</dcterms:created>
  <dcterms:modified xsi:type="dcterms:W3CDTF">2015-03-16T15:12:58Z</dcterms:modified>
</cp:coreProperties>
</file>